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  <p:sldMasterId id="2147483969" r:id="rId2"/>
  </p:sldMasterIdLst>
  <p:notesMasterIdLst>
    <p:notesMasterId r:id="rId23"/>
  </p:notesMasterIdLst>
  <p:handoutMasterIdLst>
    <p:handoutMasterId r:id="rId24"/>
  </p:handoutMasterIdLst>
  <p:sldIdLst>
    <p:sldId id="374" r:id="rId3"/>
    <p:sldId id="403" r:id="rId4"/>
    <p:sldId id="386" r:id="rId5"/>
    <p:sldId id="402" r:id="rId6"/>
    <p:sldId id="389" r:id="rId7"/>
    <p:sldId id="385" r:id="rId8"/>
    <p:sldId id="393" r:id="rId9"/>
    <p:sldId id="391" r:id="rId10"/>
    <p:sldId id="390" r:id="rId11"/>
    <p:sldId id="388" r:id="rId12"/>
    <p:sldId id="392" r:id="rId13"/>
    <p:sldId id="394" r:id="rId14"/>
    <p:sldId id="396" r:id="rId15"/>
    <p:sldId id="407" r:id="rId16"/>
    <p:sldId id="398" r:id="rId17"/>
    <p:sldId id="406" r:id="rId18"/>
    <p:sldId id="404" r:id="rId19"/>
    <p:sldId id="405" r:id="rId20"/>
    <p:sldId id="401" r:id="rId21"/>
    <p:sldId id="35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ED141"/>
    <a:srgbClr val="002855"/>
    <a:srgbClr val="36573B"/>
    <a:srgbClr val="4C8C2B"/>
    <a:srgbClr val="B94700"/>
    <a:srgbClr val="C3CAD1"/>
    <a:srgbClr val="E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EC54A-B2D4-45AA-AA36-DDD2C2A89CBF}" v="21" dt="2025-10-13T22:28:27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539" autoAdjust="0"/>
  </p:normalViewPr>
  <p:slideViewPr>
    <p:cSldViewPr snapToGrid="0">
      <p:cViewPr varScale="1">
        <p:scale>
          <a:sx n="88" d="100"/>
          <a:sy n="88" d="100"/>
        </p:scale>
        <p:origin x="43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ividhyaa Sankar Raman" userId="bdccc31a-47f3-4ecf-915f-11a9eb566b1c" providerId="ADAL" clId="{BA3DF3AA-95CA-4F0B-9FE8-AF4882B90980}"/>
    <pc:docChg chg="undo custSel delSld modSld sldOrd">
      <pc:chgData name="Shrividhyaa Sankar Raman" userId="bdccc31a-47f3-4ecf-915f-11a9eb566b1c" providerId="ADAL" clId="{BA3DF3AA-95CA-4F0B-9FE8-AF4882B90980}" dt="2025-10-13T22:28:27.135" v="364"/>
      <pc:docMkLst>
        <pc:docMk/>
      </pc:docMkLst>
      <pc:sldChg chg="del">
        <pc:chgData name="Shrividhyaa Sankar Raman" userId="bdccc31a-47f3-4ecf-915f-11a9eb566b1c" providerId="ADAL" clId="{BA3DF3AA-95CA-4F0B-9FE8-AF4882B90980}" dt="2025-09-29T00:35:59.165" v="31" actId="47"/>
        <pc:sldMkLst>
          <pc:docMk/>
          <pc:sldMk cId="2312136185" sldId="332"/>
        </pc:sldMkLst>
      </pc:sldChg>
      <pc:sldChg chg="del">
        <pc:chgData name="Shrividhyaa Sankar Raman" userId="bdccc31a-47f3-4ecf-915f-11a9eb566b1c" providerId="ADAL" clId="{BA3DF3AA-95CA-4F0B-9FE8-AF4882B90980}" dt="2025-09-29T00:35:54.879" v="29" actId="47"/>
        <pc:sldMkLst>
          <pc:docMk/>
          <pc:sldMk cId="315944133" sldId="346"/>
        </pc:sldMkLst>
      </pc:sldChg>
      <pc:sldChg chg="modSp mod">
        <pc:chgData name="Shrividhyaa Sankar Raman" userId="bdccc31a-47f3-4ecf-915f-11a9eb566b1c" providerId="ADAL" clId="{BA3DF3AA-95CA-4F0B-9FE8-AF4882B90980}" dt="2025-09-29T00:41:53.531" v="143" actId="20577"/>
        <pc:sldMkLst>
          <pc:docMk/>
          <pc:sldMk cId="686103263" sldId="356"/>
        </pc:sldMkLst>
      </pc:sldChg>
      <pc:sldChg chg="del">
        <pc:chgData name="Shrividhyaa Sankar Raman" userId="bdccc31a-47f3-4ecf-915f-11a9eb566b1c" providerId="ADAL" clId="{BA3DF3AA-95CA-4F0B-9FE8-AF4882B90980}" dt="2025-09-29T00:35:43.813" v="27" actId="47"/>
        <pc:sldMkLst>
          <pc:docMk/>
          <pc:sldMk cId="3905931495" sldId="363"/>
        </pc:sldMkLst>
      </pc:sldChg>
      <pc:sldChg chg="del">
        <pc:chgData name="Shrividhyaa Sankar Raman" userId="bdccc31a-47f3-4ecf-915f-11a9eb566b1c" providerId="ADAL" clId="{BA3DF3AA-95CA-4F0B-9FE8-AF4882B90980}" dt="2025-09-29T00:36:06.802" v="32" actId="47"/>
        <pc:sldMkLst>
          <pc:docMk/>
          <pc:sldMk cId="387014465" sldId="370"/>
        </pc:sldMkLst>
      </pc:sldChg>
      <pc:sldChg chg="modSp mod ord">
        <pc:chgData name="Shrividhyaa Sankar Raman" userId="bdccc31a-47f3-4ecf-915f-11a9eb566b1c" providerId="ADAL" clId="{BA3DF3AA-95CA-4F0B-9FE8-AF4882B90980}" dt="2025-09-29T00:43:05.995" v="255" actId="1037"/>
        <pc:sldMkLst>
          <pc:docMk/>
          <pc:sldMk cId="1013497868" sldId="372"/>
        </pc:sldMkLst>
      </pc:sldChg>
      <pc:sldChg chg="delSp modSp mod">
        <pc:chgData name="Shrividhyaa Sankar Raman" userId="bdccc31a-47f3-4ecf-915f-11a9eb566b1c" providerId="ADAL" clId="{BA3DF3AA-95CA-4F0B-9FE8-AF4882B90980}" dt="2025-09-29T00:42:38.597" v="145" actId="478"/>
        <pc:sldMkLst>
          <pc:docMk/>
          <pc:sldMk cId="2934308801" sldId="374"/>
        </pc:sldMkLst>
        <pc:spChg chg="mod">
          <ac:chgData name="Shrividhyaa Sankar Raman" userId="bdccc31a-47f3-4ecf-915f-11a9eb566b1c" providerId="ADAL" clId="{BA3DF3AA-95CA-4F0B-9FE8-AF4882B90980}" dt="2025-09-29T00:41:01.172" v="119" actId="14100"/>
          <ac:spMkLst>
            <pc:docMk/>
            <pc:sldMk cId="2934308801" sldId="374"/>
            <ac:spMk id="2" creationId="{0CF69230-1F0C-F08B-F8D1-4F09BE982701}"/>
          </ac:spMkLst>
        </pc:spChg>
        <pc:spChg chg="mod">
          <ac:chgData name="Shrividhyaa Sankar Raman" userId="bdccc31a-47f3-4ecf-915f-11a9eb566b1c" providerId="ADAL" clId="{BA3DF3AA-95CA-4F0B-9FE8-AF4882B90980}" dt="2025-09-29T00:41:17.007" v="128" actId="20577"/>
          <ac:spMkLst>
            <pc:docMk/>
            <pc:sldMk cId="2934308801" sldId="374"/>
            <ac:spMk id="5" creationId="{1695ACB3-3E13-857E-398C-1BB7A3C1FFF8}"/>
          </ac:spMkLst>
        </pc:spChg>
      </pc:sldChg>
      <pc:sldChg chg="del">
        <pc:chgData name="Shrividhyaa Sankar Raman" userId="bdccc31a-47f3-4ecf-915f-11a9eb566b1c" providerId="ADAL" clId="{BA3DF3AA-95CA-4F0B-9FE8-AF4882B90980}" dt="2025-09-29T00:35:58.020" v="30" actId="47"/>
        <pc:sldMkLst>
          <pc:docMk/>
          <pc:sldMk cId="1695738578" sldId="377"/>
        </pc:sldMkLst>
      </pc:sldChg>
      <pc:sldChg chg="addSp delSp modSp del mod">
        <pc:chgData name="Shrividhyaa Sankar Raman" userId="bdccc31a-47f3-4ecf-915f-11a9eb566b1c" providerId="ADAL" clId="{BA3DF3AA-95CA-4F0B-9FE8-AF4882B90980}" dt="2025-09-29T00:35:16.334" v="25" actId="47"/>
        <pc:sldMkLst>
          <pc:docMk/>
          <pc:sldMk cId="2754954512" sldId="379"/>
        </pc:sldMkLst>
      </pc:sldChg>
      <pc:sldChg chg="del">
        <pc:chgData name="Shrividhyaa Sankar Raman" userId="bdccc31a-47f3-4ecf-915f-11a9eb566b1c" providerId="ADAL" clId="{BA3DF3AA-95CA-4F0B-9FE8-AF4882B90980}" dt="2025-09-29T00:35:27.947" v="26" actId="47"/>
        <pc:sldMkLst>
          <pc:docMk/>
          <pc:sldMk cId="904895663" sldId="383"/>
        </pc:sldMkLst>
      </pc:sldChg>
      <pc:sldChg chg="del">
        <pc:chgData name="Shrividhyaa Sankar Raman" userId="bdccc31a-47f3-4ecf-915f-11a9eb566b1c" providerId="ADAL" clId="{BA3DF3AA-95CA-4F0B-9FE8-AF4882B90980}" dt="2025-09-29T00:35:49.217" v="28" actId="47"/>
        <pc:sldMkLst>
          <pc:docMk/>
          <pc:sldMk cId="1347410197" sldId="384"/>
        </pc:sldMkLst>
      </pc:sldChg>
      <pc:sldChg chg="addSp delSp modSp mod">
        <pc:chgData name="Shrividhyaa Sankar Raman" userId="bdccc31a-47f3-4ecf-915f-11a9eb566b1c" providerId="ADAL" clId="{BA3DF3AA-95CA-4F0B-9FE8-AF4882B90980}" dt="2025-10-13T12:40:41.617" v="352" actId="20577"/>
        <pc:sldMkLst>
          <pc:docMk/>
          <pc:sldMk cId="2300472708" sldId="385"/>
        </pc:sldMkLst>
        <pc:spChg chg="mod">
          <ac:chgData name="Shrividhyaa Sankar Raman" userId="bdccc31a-47f3-4ecf-915f-11a9eb566b1c" providerId="ADAL" clId="{BA3DF3AA-95CA-4F0B-9FE8-AF4882B90980}" dt="2025-10-13T12:40:41.617" v="352" actId="20577"/>
          <ac:spMkLst>
            <pc:docMk/>
            <pc:sldMk cId="2300472708" sldId="385"/>
            <ac:spMk id="2" creationId="{7ED40A3B-197E-4378-9405-F80822CD2183}"/>
          </ac:spMkLst>
        </pc:spChg>
        <pc:spChg chg="mod">
          <ac:chgData name="Shrividhyaa Sankar Raman" userId="bdccc31a-47f3-4ecf-915f-11a9eb566b1c" providerId="ADAL" clId="{BA3DF3AA-95CA-4F0B-9FE8-AF4882B90980}" dt="2025-09-29T00:45:17.986" v="298" actId="20577"/>
          <ac:spMkLst>
            <pc:docMk/>
            <pc:sldMk cId="2300472708" sldId="385"/>
            <ac:spMk id="3" creationId="{3FF62389-A5AA-131F-7795-D3787E7CA6B2}"/>
          </ac:spMkLst>
        </pc:spChg>
      </pc:sldChg>
      <pc:sldChg chg="modSp mod">
        <pc:chgData name="Shrividhyaa Sankar Raman" userId="bdccc31a-47f3-4ecf-915f-11a9eb566b1c" providerId="ADAL" clId="{BA3DF3AA-95CA-4F0B-9FE8-AF4882B90980}" dt="2025-10-11T16:08:52.892" v="339" actId="20577"/>
        <pc:sldMkLst>
          <pc:docMk/>
          <pc:sldMk cId="3776926369" sldId="390"/>
        </pc:sldMkLst>
        <pc:spChg chg="mod">
          <ac:chgData name="Shrividhyaa Sankar Raman" userId="bdccc31a-47f3-4ecf-915f-11a9eb566b1c" providerId="ADAL" clId="{BA3DF3AA-95CA-4F0B-9FE8-AF4882B90980}" dt="2025-10-11T16:08:52.892" v="339" actId="20577"/>
          <ac:spMkLst>
            <pc:docMk/>
            <pc:sldMk cId="3776926369" sldId="390"/>
            <ac:spMk id="2" creationId="{6D1721B5-A686-60E9-D06A-3CFA97782D67}"/>
          </ac:spMkLst>
        </pc:spChg>
      </pc:sldChg>
      <pc:sldChg chg="modSp">
        <pc:chgData name="Shrividhyaa Sankar Raman" userId="bdccc31a-47f3-4ecf-915f-11a9eb566b1c" providerId="ADAL" clId="{BA3DF3AA-95CA-4F0B-9FE8-AF4882B90980}" dt="2025-10-11T16:56:32.672" v="349" actId="20577"/>
        <pc:sldMkLst>
          <pc:docMk/>
          <pc:sldMk cId="2762238712" sldId="404"/>
        </pc:sldMkLst>
        <pc:spChg chg="mod">
          <ac:chgData name="Shrividhyaa Sankar Raman" userId="bdccc31a-47f3-4ecf-915f-11a9eb566b1c" providerId="ADAL" clId="{BA3DF3AA-95CA-4F0B-9FE8-AF4882B90980}" dt="2025-10-11T16:56:32.672" v="349" actId="20577"/>
          <ac:spMkLst>
            <pc:docMk/>
            <pc:sldMk cId="2762238712" sldId="404"/>
            <ac:spMk id="7" creationId="{6DDCCF3D-ACD6-BADF-E65B-BA9FF11E9F4E}"/>
          </ac:spMkLst>
        </pc:spChg>
      </pc:sldChg>
      <pc:sldChg chg="modSp mod">
        <pc:chgData name="Shrividhyaa Sankar Raman" userId="bdccc31a-47f3-4ecf-915f-11a9eb566b1c" providerId="ADAL" clId="{BA3DF3AA-95CA-4F0B-9FE8-AF4882B90980}" dt="2025-10-13T22:28:27.135" v="364"/>
        <pc:sldMkLst>
          <pc:docMk/>
          <pc:sldMk cId="2681065901" sldId="405"/>
        </pc:sldMkLst>
        <pc:spChg chg="mod">
          <ac:chgData name="Shrividhyaa Sankar Raman" userId="bdccc31a-47f3-4ecf-915f-11a9eb566b1c" providerId="ADAL" clId="{BA3DF3AA-95CA-4F0B-9FE8-AF4882B90980}" dt="2025-10-13T22:28:27.135" v="364"/>
          <ac:spMkLst>
            <pc:docMk/>
            <pc:sldMk cId="2681065901" sldId="405"/>
            <ac:spMk id="2" creationId="{61F4EFA2-0312-6FC2-61F8-A805635112BB}"/>
          </ac:spMkLst>
        </pc:spChg>
      </pc:sldChg>
    </pc:docChg>
  </pc:docChgLst>
  <pc:docChgLst>
    <pc:chgData name="Shrividhyaa Sankar Raman" userId="bdccc31a-47f3-4ecf-915f-11a9eb566b1c" providerId="ADAL" clId="{D6063FE6-8768-409A-9714-0959AA504CFD}"/>
    <pc:docChg chg="undo redo custSel addSld delSld modSld sldOrd">
      <pc:chgData name="Shrividhyaa Sankar Raman" userId="bdccc31a-47f3-4ecf-915f-11a9eb566b1c" providerId="ADAL" clId="{D6063FE6-8768-409A-9714-0959AA504CFD}" dt="2025-10-10T15:00:15.888" v="4196" actId="1076"/>
      <pc:docMkLst>
        <pc:docMk/>
      </pc:docMkLst>
      <pc:sldChg chg="del">
        <pc:chgData name="Shrividhyaa Sankar Raman" userId="bdccc31a-47f3-4ecf-915f-11a9eb566b1c" providerId="ADAL" clId="{D6063FE6-8768-409A-9714-0959AA504CFD}" dt="2025-09-29T13:05:20.037" v="8" actId="47"/>
        <pc:sldMkLst>
          <pc:docMk/>
          <pc:sldMk cId="1600985395" sldId="326"/>
        </pc:sldMkLst>
      </pc:sldChg>
      <pc:sldChg chg="add del">
        <pc:chgData name="Shrividhyaa Sankar Raman" userId="bdccc31a-47f3-4ecf-915f-11a9eb566b1c" providerId="ADAL" clId="{D6063FE6-8768-409A-9714-0959AA504CFD}" dt="2025-09-29T16:12:41.137" v="1538" actId="47"/>
        <pc:sldMkLst>
          <pc:docMk/>
          <pc:sldMk cId="3678000351" sldId="355"/>
        </pc:sldMkLst>
      </pc:sldChg>
      <pc:sldChg chg="del">
        <pc:chgData name="Shrividhyaa Sankar Raman" userId="bdccc31a-47f3-4ecf-915f-11a9eb566b1c" providerId="ADAL" clId="{D6063FE6-8768-409A-9714-0959AA504CFD}" dt="2025-09-29T13:05:12.601" v="5" actId="47"/>
        <pc:sldMkLst>
          <pc:docMk/>
          <pc:sldMk cId="686103263" sldId="356"/>
        </pc:sldMkLst>
      </pc:sldChg>
      <pc:sldChg chg="modSp del mod">
        <pc:chgData name="Shrividhyaa Sankar Raman" userId="bdccc31a-47f3-4ecf-915f-11a9eb566b1c" providerId="ADAL" clId="{D6063FE6-8768-409A-9714-0959AA504CFD}" dt="2025-10-01T15:17:46.262" v="1812" actId="47"/>
        <pc:sldMkLst>
          <pc:docMk/>
          <pc:sldMk cId="1013497868" sldId="372"/>
        </pc:sldMkLst>
      </pc:sldChg>
      <pc:sldChg chg="addSp delSp modSp mod">
        <pc:chgData name="Shrividhyaa Sankar Raman" userId="bdccc31a-47f3-4ecf-915f-11a9eb566b1c" providerId="ADAL" clId="{D6063FE6-8768-409A-9714-0959AA504CFD}" dt="2025-10-10T14:58:41.882" v="4153" actId="1038"/>
        <pc:sldMkLst>
          <pc:docMk/>
          <pc:sldMk cId="2934308801" sldId="374"/>
        </pc:sldMkLst>
        <pc:spChg chg="mod">
          <ac:chgData name="Shrividhyaa Sankar Raman" userId="bdccc31a-47f3-4ecf-915f-11a9eb566b1c" providerId="ADAL" clId="{D6063FE6-8768-409A-9714-0959AA504CFD}" dt="2025-10-09T14:06:07.546" v="3980" actId="14100"/>
          <ac:spMkLst>
            <pc:docMk/>
            <pc:sldMk cId="2934308801" sldId="374"/>
            <ac:spMk id="2" creationId="{0CF69230-1F0C-F08B-F8D1-4F09BE982701}"/>
          </ac:spMkLst>
        </pc:spChg>
        <pc:picChg chg="add mod">
          <ac:chgData name="Shrividhyaa Sankar Raman" userId="bdccc31a-47f3-4ecf-915f-11a9eb566b1c" providerId="ADAL" clId="{D6063FE6-8768-409A-9714-0959AA504CFD}" dt="2025-10-10T14:49:08.810" v="4124" actId="14100"/>
          <ac:picMkLst>
            <pc:docMk/>
            <pc:sldMk cId="2934308801" sldId="374"/>
            <ac:picMk id="7" creationId="{AF92640D-EA9E-141B-D473-2E1564920635}"/>
          </ac:picMkLst>
        </pc:picChg>
        <pc:picChg chg="add mod">
          <ac:chgData name="Shrividhyaa Sankar Raman" userId="bdccc31a-47f3-4ecf-915f-11a9eb566b1c" providerId="ADAL" clId="{D6063FE6-8768-409A-9714-0959AA504CFD}" dt="2025-10-10T14:58:41.882" v="4153" actId="1038"/>
          <ac:picMkLst>
            <pc:docMk/>
            <pc:sldMk cId="2934308801" sldId="374"/>
            <ac:picMk id="12" creationId="{52802ACE-5831-3413-9A2C-44A2DC2C12A0}"/>
          </ac:picMkLst>
        </pc:picChg>
      </pc:sldChg>
      <pc:sldChg chg="del">
        <pc:chgData name="Shrividhyaa Sankar Raman" userId="bdccc31a-47f3-4ecf-915f-11a9eb566b1c" providerId="ADAL" clId="{D6063FE6-8768-409A-9714-0959AA504CFD}" dt="2025-09-29T15:29:07.719" v="989" actId="47"/>
        <pc:sldMkLst>
          <pc:docMk/>
          <pc:sldMk cId="2435632321" sldId="375"/>
        </pc:sldMkLst>
      </pc:sldChg>
      <pc:sldChg chg="del">
        <pc:chgData name="Shrividhyaa Sankar Raman" userId="bdccc31a-47f3-4ecf-915f-11a9eb566b1c" providerId="ADAL" clId="{D6063FE6-8768-409A-9714-0959AA504CFD}" dt="2025-09-29T13:05:13.961" v="6" actId="47"/>
        <pc:sldMkLst>
          <pc:docMk/>
          <pc:sldMk cId="1567131684" sldId="378"/>
        </pc:sldMkLst>
      </pc:sldChg>
      <pc:sldChg chg="del">
        <pc:chgData name="Shrividhyaa Sankar Raman" userId="bdccc31a-47f3-4ecf-915f-11a9eb566b1c" providerId="ADAL" clId="{D6063FE6-8768-409A-9714-0959AA504CFD}" dt="2025-09-29T13:05:17.291" v="7" actId="47"/>
        <pc:sldMkLst>
          <pc:docMk/>
          <pc:sldMk cId="3066402774" sldId="382"/>
        </pc:sldMkLst>
      </pc:sldChg>
      <pc:sldChg chg="addSp modSp mod modNotesTx">
        <pc:chgData name="Shrividhyaa Sankar Raman" userId="bdccc31a-47f3-4ecf-915f-11a9eb566b1c" providerId="ADAL" clId="{D6063FE6-8768-409A-9714-0959AA504CFD}" dt="2025-10-10T14:59:30.217" v="4182"/>
        <pc:sldMkLst>
          <pc:docMk/>
          <pc:sldMk cId="2300472708" sldId="385"/>
        </pc:sldMkLst>
        <pc:spChg chg="mod">
          <ac:chgData name="Shrividhyaa Sankar Raman" userId="bdccc31a-47f3-4ecf-915f-11a9eb566b1c" providerId="ADAL" clId="{D6063FE6-8768-409A-9714-0959AA504CFD}" dt="2025-10-07T16:46:22.947" v="2874" actId="20577"/>
          <ac:spMkLst>
            <pc:docMk/>
            <pc:sldMk cId="2300472708" sldId="385"/>
            <ac:spMk id="2" creationId="{7ED40A3B-197E-4378-9405-F80822CD2183}"/>
          </ac:spMkLst>
        </pc:spChg>
        <pc:spChg chg="mod">
          <ac:chgData name="Shrividhyaa Sankar Raman" userId="bdccc31a-47f3-4ecf-915f-11a9eb566b1c" providerId="ADAL" clId="{D6063FE6-8768-409A-9714-0959AA504CFD}" dt="2025-10-07T16:43:58.190" v="2818" actId="20577"/>
          <ac:spMkLst>
            <pc:docMk/>
            <pc:sldMk cId="2300472708" sldId="385"/>
            <ac:spMk id="3" creationId="{3FF62389-A5AA-131F-7795-D3787E7CA6B2}"/>
          </ac:spMkLst>
        </pc:spChg>
        <pc:picChg chg="add mod">
          <ac:chgData name="Shrividhyaa Sankar Raman" userId="bdccc31a-47f3-4ecf-915f-11a9eb566b1c" providerId="ADAL" clId="{D6063FE6-8768-409A-9714-0959AA504CFD}" dt="2025-10-10T14:43:30.129" v="4089"/>
          <ac:picMkLst>
            <pc:docMk/>
            <pc:sldMk cId="2300472708" sldId="385"/>
            <ac:picMk id="4" creationId="{0855080C-81F5-BDA0-C33B-5E0388B813BE}"/>
          </ac:picMkLst>
        </pc:picChg>
        <pc:picChg chg="add mod">
          <ac:chgData name="Shrividhyaa Sankar Raman" userId="bdccc31a-47f3-4ecf-915f-11a9eb566b1c" providerId="ADAL" clId="{D6063FE6-8768-409A-9714-0959AA504CFD}" dt="2025-10-10T14:59:30.217" v="4182"/>
          <ac:picMkLst>
            <pc:docMk/>
            <pc:sldMk cId="2300472708" sldId="385"/>
            <ac:picMk id="5" creationId="{C42C23C8-5A5A-09DF-21D0-B2411851DA55}"/>
          </ac:picMkLst>
        </pc:picChg>
      </pc:sldChg>
      <pc:sldChg chg="addSp delSp modSp new mod ord">
        <pc:chgData name="Shrividhyaa Sankar Raman" userId="bdccc31a-47f3-4ecf-915f-11a9eb566b1c" providerId="ADAL" clId="{D6063FE6-8768-409A-9714-0959AA504CFD}" dt="2025-10-10T14:59:17.231" v="4179"/>
        <pc:sldMkLst>
          <pc:docMk/>
          <pc:sldMk cId="1519016408" sldId="386"/>
        </pc:sldMkLst>
        <pc:spChg chg="mod">
          <ac:chgData name="Shrividhyaa Sankar Raman" userId="bdccc31a-47f3-4ecf-915f-11a9eb566b1c" providerId="ADAL" clId="{D6063FE6-8768-409A-9714-0959AA504CFD}" dt="2025-10-07T17:28:05.579" v="3698" actId="20577"/>
          <ac:spMkLst>
            <pc:docMk/>
            <pc:sldMk cId="1519016408" sldId="386"/>
            <ac:spMk id="2" creationId="{749AA2B9-447F-D1C1-FEDA-522782E457CA}"/>
          </ac:spMkLst>
        </pc:spChg>
        <pc:spChg chg="mod">
          <ac:chgData name="Shrividhyaa Sankar Raman" userId="bdccc31a-47f3-4ecf-915f-11a9eb566b1c" providerId="ADAL" clId="{D6063FE6-8768-409A-9714-0959AA504CFD}" dt="2025-09-29T13:01:44.429" v="4"/>
          <ac:spMkLst>
            <pc:docMk/>
            <pc:sldMk cId="1519016408" sldId="386"/>
            <ac:spMk id="3" creationId="{364D3298-A4CE-DFFF-6786-89E2972A8990}"/>
          </ac:spMkLst>
        </pc:spChg>
        <pc:picChg chg="add mod">
          <ac:chgData name="Shrividhyaa Sankar Raman" userId="bdccc31a-47f3-4ecf-915f-11a9eb566b1c" providerId="ADAL" clId="{D6063FE6-8768-409A-9714-0959AA504CFD}" dt="2025-10-10T14:43:15.498" v="4086" actId="1036"/>
          <ac:picMkLst>
            <pc:docMk/>
            <pc:sldMk cId="1519016408" sldId="386"/>
            <ac:picMk id="4" creationId="{B062F529-7A82-B274-2BF3-A9977F51DCAF}"/>
          </ac:picMkLst>
        </pc:picChg>
        <pc:picChg chg="add mod">
          <ac:chgData name="Shrividhyaa Sankar Raman" userId="bdccc31a-47f3-4ecf-915f-11a9eb566b1c" providerId="ADAL" clId="{D6063FE6-8768-409A-9714-0959AA504CFD}" dt="2025-10-10T14:59:17.231" v="4179"/>
          <ac:picMkLst>
            <pc:docMk/>
            <pc:sldMk cId="1519016408" sldId="386"/>
            <ac:picMk id="8" creationId="{4CA81DFF-8E1F-03E9-A4F6-C05DBB1AF148}"/>
          </ac:picMkLst>
        </pc:picChg>
      </pc:sldChg>
      <pc:sldChg chg="delSp modSp new del mod ord">
        <pc:chgData name="Shrividhyaa Sankar Raman" userId="bdccc31a-47f3-4ecf-915f-11a9eb566b1c" providerId="ADAL" clId="{D6063FE6-8768-409A-9714-0959AA504CFD}" dt="2025-10-07T16:44:11.037" v="2821" actId="47"/>
        <pc:sldMkLst>
          <pc:docMk/>
          <pc:sldMk cId="2055451945" sldId="387"/>
        </pc:sldMkLst>
      </pc:sldChg>
      <pc:sldChg chg="addSp delSp modSp new mod ord modClrScheme chgLayout">
        <pc:chgData name="Shrividhyaa Sankar Raman" userId="bdccc31a-47f3-4ecf-915f-11a9eb566b1c" providerId="ADAL" clId="{D6063FE6-8768-409A-9714-0959AA504CFD}" dt="2025-10-10T14:59:38.877" v="4185"/>
        <pc:sldMkLst>
          <pc:docMk/>
          <pc:sldMk cId="2087349948" sldId="388"/>
        </pc:sldMkLst>
        <pc:spChg chg="add del mod">
          <ac:chgData name="Shrividhyaa Sankar Raman" userId="bdccc31a-47f3-4ecf-915f-11a9eb566b1c" providerId="ADAL" clId="{D6063FE6-8768-409A-9714-0959AA504CFD}" dt="2025-10-07T19:39:37.110" v="3978" actId="20577"/>
          <ac:spMkLst>
            <pc:docMk/>
            <pc:sldMk cId="2087349948" sldId="388"/>
            <ac:spMk id="2" creationId="{AE7E4839-EE08-FAEF-991A-8965CFB0C104}"/>
          </ac:spMkLst>
        </pc:spChg>
        <pc:spChg chg="mod">
          <ac:chgData name="Shrividhyaa Sankar Raman" userId="bdccc31a-47f3-4ecf-915f-11a9eb566b1c" providerId="ADAL" clId="{D6063FE6-8768-409A-9714-0959AA504CFD}" dt="2025-09-29T14:59:36.223" v="962" actId="26606"/>
          <ac:spMkLst>
            <pc:docMk/>
            <pc:sldMk cId="2087349948" sldId="388"/>
            <ac:spMk id="3" creationId="{EC65189C-1528-6EF0-FE44-5AA330D88331}"/>
          </ac:spMkLst>
        </pc:spChg>
        <pc:spChg chg="mod">
          <ac:chgData name="Shrividhyaa Sankar Raman" userId="bdccc31a-47f3-4ecf-915f-11a9eb566b1c" providerId="ADAL" clId="{D6063FE6-8768-409A-9714-0959AA504CFD}" dt="2025-09-29T14:59:36.223" v="962" actId="26606"/>
          <ac:spMkLst>
            <pc:docMk/>
            <pc:sldMk cId="2087349948" sldId="388"/>
            <ac:spMk id="5" creationId="{0C7E0BBD-F754-1B87-F750-17CD8CC14334}"/>
          </ac:spMkLst>
        </pc:spChg>
        <pc:spChg chg="mod">
          <ac:chgData name="Shrividhyaa Sankar Raman" userId="bdccc31a-47f3-4ecf-915f-11a9eb566b1c" providerId="ADAL" clId="{D6063FE6-8768-409A-9714-0959AA504CFD}" dt="2025-09-29T14:59:36.223" v="962" actId="26606"/>
          <ac:spMkLst>
            <pc:docMk/>
            <pc:sldMk cId="2087349948" sldId="388"/>
            <ac:spMk id="6" creationId="{E6BEE1D9-DD9F-FB51-937D-52894A298C80}"/>
          </ac:spMkLst>
        </pc:spChg>
        <pc:spChg chg="mod">
          <ac:chgData name="Shrividhyaa Sankar Raman" userId="bdccc31a-47f3-4ecf-915f-11a9eb566b1c" providerId="ADAL" clId="{D6063FE6-8768-409A-9714-0959AA504CFD}" dt="2025-09-29T14:59:36.223" v="962" actId="26606"/>
          <ac:spMkLst>
            <pc:docMk/>
            <pc:sldMk cId="2087349948" sldId="388"/>
            <ac:spMk id="7" creationId="{124D1F2C-B625-6F4E-4AD9-18A68D08E9E6}"/>
          </ac:spMkLst>
        </pc:spChg>
        <pc:picChg chg="add mod">
          <ac:chgData name="Shrividhyaa Sankar Raman" userId="bdccc31a-47f3-4ecf-915f-11a9eb566b1c" providerId="ADAL" clId="{D6063FE6-8768-409A-9714-0959AA504CFD}" dt="2025-10-10T14:43:41.753" v="4092"/>
          <ac:picMkLst>
            <pc:docMk/>
            <pc:sldMk cId="2087349948" sldId="388"/>
            <ac:picMk id="4" creationId="{0EEC43AF-23F8-261C-2AC4-DBD16923778D}"/>
          </ac:picMkLst>
        </pc:picChg>
        <pc:picChg chg="add mod">
          <ac:chgData name="Shrividhyaa Sankar Raman" userId="bdccc31a-47f3-4ecf-915f-11a9eb566b1c" providerId="ADAL" clId="{D6063FE6-8768-409A-9714-0959AA504CFD}" dt="2025-10-10T14:59:38.877" v="4185"/>
          <ac:picMkLst>
            <pc:docMk/>
            <pc:sldMk cId="2087349948" sldId="388"/>
            <ac:picMk id="8" creationId="{1ADDBDFE-4FC8-4244-51CB-49CC874FBFD6}"/>
          </ac:picMkLst>
        </pc:picChg>
      </pc:sldChg>
      <pc:sldChg chg="addSp delSp modSp new mod ord">
        <pc:chgData name="Shrividhyaa Sankar Raman" userId="bdccc31a-47f3-4ecf-915f-11a9eb566b1c" providerId="ADAL" clId="{D6063FE6-8768-409A-9714-0959AA504CFD}" dt="2025-10-10T14:59:27.712" v="4181"/>
        <pc:sldMkLst>
          <pc:docMk/>
          <pc:sldMk cId="297557194" sldId="389"/>
        </pc:sldMkLst>
        <pc:spChg chg="mod">
          <ac:chgData name="Shrividhyaa Sankar Raman" userId="bdccc31a-47f3-4ecf-915f-11a9eb566b1c" providerId="ADAL" clId="{D6063FE6-8768-409A-9714-0959AA504CFD}" dt="2025-10-10T14:41:52.145" v="4078" actId="5793"/>
          <ac:spMkLst>
            <pc:docMk/>
            <pc:sldMk cId="297557194" sldId="389"/>
            <ac:spMk id="2" creationId="{1E75CDD4-25B6-2BEE-8453-FFB0C4A2B771}"/>
          </ac:spMkLst>
        </pc:spChg>
        <pc:spChg chg="mod">
          <ac:chgData name="Shrividhyaa Sankar Raman" userId="bdccc31a-47f3-4ecf-915f-11a9eb566b1c" providerId="ADAL" clId="{D6063FE6-8768-409A-9714-0959AA504CFD}" dt="2025-09-29T13:42:50.280" v="254"/>
          <ac:spMkLst>
            <pc:docMk/>
            <pc:sldMk cId="297557194" sldId="389"/>
            <ac:spMk id="3" creationId="{93ECBFE6-21CD-626D-EA39-6177D2C19E57}"/>
          </ac:spMkLst>
        </pc:spChg>
        <pc:picChg chg="add mod">
          <ac:chgData name="Shrividhyaa Sankar Raman" userId="bdccc31a-47f3-4ecf-915f-11a9eb566b1c" providerId="ADAL" clId="{D6063FE6-8768-409A-9714-0959AA504CFD}" dt="2025-10-10T14:43:26.519" v="4088"/>
          <ac:picMkLst>
            <pc:docMk/>
            <pc:sldMk cId="297557194" sldId="389"/>
            <ac:picMk id="4" creationId="{CDB7EE69-8224-48BE-C050-4B31337803D4}"/>
          </ac:picMkLst>
        </pc:picChg>
        <pc:picChg chg="add mod">
          <ac:chgData name="Shrividhyaa Sankar Raman" userId="bdccc31a-47f3-4ecf-915f-11a9eb566b1c" providerId="ADAL" clId="{D6063FE6-8768-409A-9714-0959AA504CFD}" dt="2025-10-10T14:59:27.712" v="4181"/>
          <ac:picMkLst>
            <pc:docMk/>
            <pc:sldMk cId="297557194" sldId="389"/>
            <ac:picMk id="8" creationId="{03E7C033-3A02-3DCC-5CFB-D684AA24D4EF}"/>
          </ac:picMkLst>
        </pc:picChg>
        <pc:picChg chg="add mod">
          <ac:chgData name="Shrividhyaa Sankar Raman" userId="bdccc31a-47f3-4ecf-915f-11a9eb566b1c" providerId="ADAL" clId="{D6063FE6-8768-409A-9714-0959AA504CFD}" dt="2025-09-29T13:47:25.089" v="489" actId="962"/>
          <ac:picMkLst>
            <pc:docMk/>
            <pc:sldMk cId="297557194" sldId="389"/>
            <ac:picMk id="9" creationId="{B67C1D43-8C3D-1F35-1757-72AA5C6E1222}"/>
          </ac:picMkLst>
        </pc:picChg>
      </pc:sldChg>
      <pc:sldChg chg="addSp delSp modSp new mod">
        <pc:chgData name="Shrividhyaa Sankar Raman" userId="bdccc31a-47f3-4ecf-915f-11a9eb566b1c" providerId="ADAL" clId="{D6063FE6-8768-409A-9714-0959AA504CFD}" dt="2025-10-10T14:59:37.106" v="4184"/>
        <pc:sldMkLst>
          <pc:docMk/>
          <pc:sldMk cId="3776926369" sldId="390"/>
        </pc:sldMkLst>
        <pc:spChg chg="mod">
          <ac:chgData name="Shrividhyaa Sankar Raman" userId="bdccc31a-47f3-4ecf-915f-11a9eb566b1c" providerId="ADAL" clId="{D6063FE6-8768-409A-9714-0959AA504CFD}" dt="2025-10-09T19:03:24.451" v="4029" actId="20577"/>
          <ac:spMkLst>
            <pc:docMk/>
            <pc:sldMk cId="3776926369" sldId="390"/>
            <ac:spMk id="2" creationId="{6D1721B5-A686-60E9-D06A-3CFA97782D67}"/>
          </ac:spMkLst>
        </pc:spChg>
        <pc:spChg chg="mod">
          <ac:chgData name="Shrividhyaa Sankar Raman" userId="bdccc31a-47f3-4ecf-915f-11a9eb566b1c" providerId="ADAL" clId="{D6063FE6-8768-409A-9714-0959AA504CFD}" dt="2025-10-07T16:55:11.376" v="3036" actId="20577"/>
          <ac:spMkLst>
            <pc:docMk/>
            <pc:sldMk cId="3776926369" sldId="390"/>
            <ac:spMk id="3" creationId="{6FF061B2-C0B0-1E82-A979-0B8D249E1B32}"/>
          </ac:spMkLst>
        </pc:spChg>
        <pc:picChg chg="add mod">
          <ac:chgData name="Shrividhyaa Sankar Raman" userId="bdccc31a-47f3-4ecf-915f-11a9eb566b1c" providerId="ADAL" clId="{D6063FE6-8768-409A-9714-0959AA504CFD}" dt="2025-10-10T14:43:37.290" v="4091"/>
          <ac:picMkLst>
            <pc:docMk/>
            <pc:sldMk cId="3776926369" sldId="390"/>
            <ac:picMk id="4" creationId="{C472FF88-8EE9-A1AF-A367-D070E315F41C}"/>
          </ac:picMkLst>
        </pc:picChg>
        <pc:picChg chg="add mod">
          <ac:chgData name="Shrividhyaa Sankar Raman" userId="bdccc31a-47f3-4ecf-915f-11a9eb566b1c" providerId="ADAL" clId="{D6063FE6-8768-409A-9714-0959AA504CFD}" dt="2025-10-10T14:59:37.106" v="4184"/>
          <ac:picMkLst>
            <pc:docMk/>
            <pc:sldMk cId="3776926369" sldId="390"/>
            <ac:picMk id="8" creationId="{6DD26827-FDBF-57BB-0773-FDC97C0428AA}"/>
          </ac:picMkLst>
        </pc:picChg>
      </pc:sldChg>
      <pc:sldChg chg="addSp delSp modSp new mod ord">
        <pc:chgData name="Shrividhyaa Sankar Raman" userId="bdccc31a-47f3-4ecf-915f-11a9eb566b1c" providerId="ADAL" clId="{D6063FE6-8768-409A-9714-0959AA504CFD}" dt="2025-10-10T14:59:34.245" v="4183"/>
        <pc:sldMkLst>
          <pc:docMk/>
          <pc:sldMk cId="2490790171" sldId="391"/>
        </pc:sldMkLst>
        <pc:spChg chg="mod">
          <ac:chgData name="Shrividhyaa Sankar Raman" userId="bdccc31a-47f3-4ecf-915f-11a9eb566b1c" providerId="ADAL" clId="{D6063FE6-8768-409A-9714-0959AA504CFD}" dt="2025-09-29T13:56:32.175" v="713" actId="6549"/>
          <ac:spMkLst>
            <pc:docMk/>
            <pc:sldMk cId="2490790171" sldId="391"/>
            <ac:spMk id="2" creationId="{134576A2-4B3C-C1A5-1099-50012EDDD73E}"/>
          </ac:spMkLst>
        </pc:spChg>
        <pc:spChg chg="mod">
          <ac:chgData name="Shrividhyaa Sankar Raman" userId="bdccc31a-47f3-4ecf-915f-11a9eb566b1c" providerId="ADAL" clId="{D6063FE6-8768-409A-9714-0959AA504CFD}" dt="2025-09-29T13:53:33.368" v="662" actId="20577"/>
          <ac:spMkLst>
            <pc:docMk/>
            <pc:sldMk cId="2490790171" sldId="391"/>
            <ac:spMk id="3" creationId="{6068A0D1-78B1-799E-EC6C-0225D68F57B2}"/>
          </ac:spMkLst>
        </pc:spChg>
        <pc:picChg chg="add mod">
          <ac:chgData name="Shrividhyaa Sankar Raman" userId="bdccc31a-47f3-4ecf-915f-11a9eb566b1c" providerId="ADAL" clId="{D6063FE6-8768-409A-9714-0959AA504CFD}" dt="2025-10-10T14:43:35.111" v="4090"/>
          <ac:picMkLst>
            <pc:docMk/>
            <pc:sldMk cId="2490790171" sldId="391"/>
            <ac:picMk id="4" creationId="{77D1A822-F62F-B2E2-5D58-4DD7314063A5}"/>
          </ac:picMkLst>
        </pc:picChg>
        <pc:picChg chg="add mod">
          <ac:chgData name="Shrividhyaa Sankar Raman" userId="bdccc31a-47f3-4ecf-915f-11a9eb566b1c" providerId="ADAL" clId="{D6063FE6-8768-409A-9714-0959AA504CFD}" dt="2025-10-10T14:59:34.245" v="4183"/>
          <ac:picMkLst>
            <pc:docMk/>
            <pc:sldMk cId="2490790171" sldId="391"/>
            <ac:picMk id="8" creationId="{2926FE92-D04C-DBA4-812B-319D820E511A}"/>
          </ac:picMkLst>
        </pc:picChg>
      </pc:sldChg>
      <pc:sldChg chg="addSp delSp modSp new mod modClrScheme chgLayout">
        <pc:chgData name="Shrividhyaa Sankar Raman" userId="bdccc31a-47f3-4ecf-915f-11a9eb566b1c" providerId="ADAL" clId="{D6063FE6-8768-409A-9714-0959AA504CFD}" dt="2025-10-10T14:59:42.149" v="4186"/>
        <pc:sldMkLst>
          <pc:docMk/>
          <pc:sldMk cId="2093759029" sldId="392"/>
        </pc:sldMkLst>
        <pc:spChg chg="mod">
          <ac:chgData name="Shrividhyaa Sankar Raman" userId="bdccc31a-47f3-4ecf-915f-11a9eb566b1c" providerId="ADAL" clId="{D6063FE6-8768-409A-9714-0959AA504CFD}" dt="2025-09-29T15:00:27.547" v="970" actId="26606"/>
          <ac:spMkLst>
            <pc:docMk/>
            <pc:sldMk cId="2093759029" sldId="392"/>
            <ac:spMk id="2" creationId="{251FC0EA-5130-1BA2-F0AA-C16A746FF6AC}"/>
          </ac:spMkLst>
        </pc:spChg>
        <pc:spChg chg="mod">
          <ac:chgData name="Shrividhyaa Sankar Raman" userId="bdccc31a-47f3-4ecf-915f-11a9eb566b1c" providerId="ADAL" clId="{D6063FE6-8768-409A-9714-0959AA504CFD}" dt="2025-09-29T15:00:27.547" v="970" actId="26606"/>
          <ac:spMkLst>
            <pc:docMk/>
            <pc:sldMk cId="2093759029" sldId="392"/>
            <ac:spMk id="3" creationId="{CC0C3319-2135-3B9D-646B-CE03E60C210F}"/>
          </ac:spMkLst>
        </pc:spChg>
        <pc:spChg chg="mod">
          <ac:chgData name="Shrividhyaa Sankar Raman" userId="bdccc31a-47f3-4ecf-915f-11a9eb566b1c" providerId="ADAL" clId="{D6063FE6-8768-409A-9714-0959AA504CFD}" dt="2025-09-29T15:00:27.547" v="970" actId="26606"/>
          <ac:spMkLst>
            <pc:docMk/>
            <pc:sldMk cId="2093759029" sldId="392"/>
            <ac:spMk id="5" creationId="{F5E94FD5-B8B1-1F8A-0639-E9D4865B0A31}"/>
          </ac:spMkLst>
        </pc:spChg>
        <pc:spChg chg="mod">
          <ac:chgData name="Shrividhyaa Sankar Raman" userId="bdccc31a-47f3-4ecf-915f-11a9eb566b1c" providerId="ADAL" clId="{D6063FE6-8768-409A-9714-0959AA504CFD}" dt="2025-09-29T15:00:27.547" v="970" actId="26606"/>
          <ac:spMkLst>
            <pc:docMk/>
            <pc:sldMk cId="2093759029" sldId="392"/>
            <ac:spMk id="6" creationId="{C33DD23D-C077-5235-13EB-825BC16C4245}"/>
          </ac:spMkLst>
        </pc:spChg>
        <pc:spChg chg="mod">
          <ac:chgData name="Shrividhyaa Sankar Raman" userId="bdccc31a-47f3-4ecf-915f-11a9eb566b1c" providerId="ADAL" clId="{D6063FE6-8768-409A-9714-0959AA504CFD}" dt="2025-09-29T15:00:27.547" v="970" actId="26606"/>
          <ac:spMkLst>
            <pc:docMk/>
            <pc:sldMk cId="2093759029" sldId="392"/>
            <ac:spMk id="7" creationId="{5D23B7F9-13A5-C51B-B5C4-8D35EEB5B6BB}"/>
          </ac:spMkLst>
        </pc:spChg>
        <pc:graphicFrameChg chg="add mod modGraphic">
          <ac:chgData name="Shrividhyaa Sankar Raman" userId="bdccc31a-47f3-4ecf-915f-11a9eb566b1c" providerId="ADAL" clId="{D6063FE6-8768-409A-9714-0959AA504CFD}" dt="2025-10-07T19:32:02.954" v="3845" actId="6549"/>
          <ac:graphicFrameMkLst>
            <pc:docMk/>
            <pc:sldMk cId="2093759029" sldId="392"/>
            <ac:graphicFrameMk id="8" creationId="{05EF8BB6-21FF-8C32-EDD4-CC93810A4501}"/>
          </ac:graphicFrameMkLst>
        </pc:graphicFrameChg>
        <pc:picChg chg="add mod">
          <ac:chgData name="Shrividhyaa Sankar Raman" userId="bdccc31a-47f3-4ecf-915f-11a9eb566b1c" providerId="ADAL" clId="{D6063FE6-8768-409A-9714-0959AA504CFD}" dt="2025-10-10T14:43:44.027" v="4093"/>
          <ac:picMkLst>
            <pc:docMk/>
            <pc:sldMk cId="2093759029" sldId="392"/>
            <ac:picMk id="4" creationId="{56E4DD66-FDE2-E6CB-4CF9-628144D62410}"/>
          </ac:picMkLst>
        </pc:picChg>
        <pc:picChg chg="add mod">
          <ac:chgData name="Shrividhyaa Sankar Raman" userId="bdccc31a-47f3-4ecf-915f-11a9eb566b1c" providerId="ADAL" clId="{D6063FE6-8768-409A-9714-0959AA504CFD}" dt="2025-10-10T14:59:42.149" v="4186"/>
          <ac:picMkLst>
            <pc:docMk/>
            <pc:sldMk cId="2093759029" sldId="392"/>
            <ac:picMk id="9" creationId="{7C1C2F1C-D0A3-A36F-8C5C-2A6144797CC9}"/>
          </ac:picMkLst>
        </pc:picChg>
      </pc:sldChg>
      <pc:sldChg chg="addSp delSp modSp new mod modClrScheme chgLayout">
        <pc:chgData name="Shrividhyaa Sankar Raman" userId="bdccc31a-47f3-4ecf-915f-11a9eb566b1c" providerId="ADAL" clId="{D6063FE6-8768-409A-9714-0959AA504CFD}" dt="2025-10-10T15:00:15.888" v="4196" actId="1076"/>
        <pc:sldMkLst>
          <pc:docMk/>
          <pc:sldMk cId="948949428" sldId="393"/>
        </pc:sldMkLst>
        <pc:spChg chg="mod modVis">
          <ac:chgData name="Shrividhyaa Sankar Raman" userId="bdccc31a-47f3-4ecf-915f-11a9eb566b1c" providerId="ADAL" clId="{D6063FE6-8768-409A-9714-0959AA504CFD}" dt="2025-09-29T14:55:26.355" v="891" actId="26606"/>
          <ac:spMkLst>
            <pc:docMk/>
            <pc:sldMk cId="948949428" sldId="393"/>
            <ac:spMk id="5" creationId="{B5640DA4-F7FE-AA0B-9F3B-EFE531C5EBD1}"/>
          </ac:spMkLst>
        </pc:spChg>
        <pc:spChg chg="add mod">
          <ac:chgData name="Shrividhyaa Sankar Raman" userId="bdccc31a-47f3-4ecf-915f-11a9eb566b1c" providerId="ADAL" clId="{D6063FE6-8768-409A-9714-0959AA504CFD}" dt="2025-09-29T16:34:56.501" v="1725" actId="1076"/>
          <ac:spMkLst>
            <pc:docMk/>
            <pc:sldMk cId="948949428" sldId="393"/>
            <ac:spMk id="16" creationId="{CBEC10C2-AAE2-1ECF-E3C0-91F36B6B163C}"/>
          </ac:spMkLst>
        </pc:spChg>
        <pc:picChg chg="add mod">
          <ac:chgData name="Shrividhyaa Sankar Raman" userId="bdccc31a-47f3-4ecf-915f-11a9eb566b1c" providerId="ADAL" clId="{D6063FE6-8768-409A-9714-0959AA504CFD}" dt="2025-10-10T14:44:25.596" v="4114" actId="1036"/>
          <ac:picMkLst>
            <pc:docMk/>
            <pc:sldMk cId="948949428" sldId="393"/>
            <ac:picMk id="2" creationId="{0BC51573-3C02-21E1-A9C2-946822F2DE13}"/>
          </ac:picMkLst>
        </pc:picChg>
        <pc:picChg chg="add mod">
          <ac:chgData name="Shrividhyaa Sankar Raman" userId="bdccc31a-47f3-4ecf-915f-11a9eb566b1c" providerId="ADAL" clId="{D6063FE6-8768-409A-9714-0959AA504CFD}" dt="2025-10-10T15:00:15.888" v="4196" actId="1076"/>
          <ac:picMkLst>
            <pc:docMk/>
            <pc:sldMk cId="948949428" sldId="393"/>
            <ac:picMk id="3" creationId="{335C7294-96B6-68D1-64CC-101C33F23C31}"/>
          </ac:picMkLst>
        </pc:picChg>
        <pc:picChg chg="add mod">
          <ac:chgData name="Shrividhyaa Sankar Raman" userId="bdccc31a-47f3-4ecf-915f-11a9eb566b1c" providerId="ADAL" clId="{D6063FE6-8768-409A-9714-0959AA504CFD}" dt="2025-09-29T14:56:52.561" v="960" actId="1038"/>
          <ac:picMkLst>
            <pc:docMk/>
            <pc:sldMk cId="948949428" sldId="393"/>
            <ac:picMk id="15" creationId="{F2245083-F92B-5E47-3D32-00C5F52D9C88}"/>
          </ac:picMkLst>
        </pc:picChg>
      </pc:sldChg>
      <pc:sldChg chg="addSp delSp modSp new mod modClrScheme chgLayout">
        <pc:chgData name="Shrividhyaa Sankar Raman" userId="bdccc31a-47f3-4ecf-915f-11a9eb566b1c" providerId="ADAL" clId="{D6063FE6-8768-409A-9714-0959AA504CFD}" dt="2025-10-10T14:59:44.303" v="4187"/>
        <pc:sldMkLst>
          <pc:docMk/>
          <pc:sldMk cId="3993072087" sldId="394"/>
        </pc:sldMkLst>
        <pc:spChg chg="mod">
          <ac:chgData name="Shrividhyaa Sankar Raman" userId="bdccc31a-47f3-4ecf-915f-11a9eb566b1c" providerId="ADAL" clId="{D6063FE6-8768-409A-9714-0959AA504CFD}" dt="2025-09-29T15:29:51.640" v="996" actId="26606"/>
          <ac:spMkLst>
            <pc:docMk/>
            <pc:sldMk cId="3993072087" sldId="394"/>
            <ac:spMk id="3" creationId="{89851738-D3CA-5A9A-99D7-F0FAAD96D858}"/>
          </ac:spMkLst>
        </pc:spChg>
        <pc:spChg chg="mod modVis">
          <ac:chgData name="Shrividhyaa Sankar Raman" userId="bdccc31a-47f3-4ecf-915f-11a9eb566b1c" providerId="ADAL" clId="{D6063FE6-8768-409A-9714-0959AA504CFD}" dt="2025-09-29T15:29:51.640" v="996" actId="26606"/>
          <ac:spMkLst>
            <pc:docMk/>
            <pc:sldMk cId="3993072087" sldId="394"/>
            <ac:spMk id="5" creationId="{7A8F41DB-F98B-3549-37ED-BD71F6260E2E}"/>
          </ac:spMkLst>
        </pc:spChg>
        <pc:spChg chg="mod">
          <ac:chgData name="Shrividhyaa Sankar Raman" userId="bdccc31a-47f3-4ecf-915f-11a9eb566b1c" providerId="ADAL" clId="{D6063FE6-8768-409A-9714-0959AA504CFD}" dt="2025-09-29T15:29:51.640" v="996" actId="26606"/>
          <ac:spMkLst>
            <pc:docMk/>
            <pc:sldMk cId="3993072087" sldId="394"/>
            <ac:spMk id="6" creationId="{8FECF80A-CF29-7125-215A-F49E847E0951}"/>
          </ac:spMkLst>
        </pc:spChg>
        <pc:spChg chg="mod ord">
          <ac:chgData name="Shrividhyaa Sankar Raman" userId="bdccc31a-47f3-4ecf-915f-11a9eb566b1c" providerId="ADAL" clId="{D6063FE6-8768-409A-9714-0959AA504CFD}" dt="2025-09-29T15:29:51.640" v="996" actId="26606"/>
          <ac:spMkLst>
            <pc:docMk/>
            <pc:sldMk cId="3993072087" sldId="394"/>
            <ac:spMk id="7" creationId="{04655A64-883D-1AB7-8D80-1D4C9EE5CA29}"/>
          </ac:spMkLst>
        </pc:spChg>
        <pc:spChg chg="add mod">
          <ac:chgData name="Shrividhyaa Sankar Raman" userId="bdccc31a-47f3-4ecf-915f-11a9eb566b1c" providerId="ADAL" clId="{D6063FE6-8768-409A-9714-0959AA504CFD}" dt="2025-10-07T16:58:56.402" v="3182" actId="20577"/>
          <ac:spMkLst>
            <pc:docMk/>
            <pc:sldMk cId="3993072087" sldId="394"/>
            <ac:spMk id="16" creationId="{D5B12B02-19D9-985D-9940-6E369BE26F3E}"/>
          </ac:spMkLst>
        </pc:spChg>
        <pc:picChg chg="add mod">
          <ac:chgData name="Shrividhyaa Sankar Raman" userId="bdccc31a-47f3-4ecf-915f-11a9eb566b1c" providerId="ADAL" clId="{D6063FE6-8768-409A-9714-0959AA504CFD}" dt="2025-10-10T14:43:46.931" v="4094"/>
          <ac:picMkLst>
            <pc:docMk/>
            <pc:sldMk cId="3993072087" sldId="394"/>
            <ac:picMk id="2" creationId="{283A09A3-2AF0-6E34-88B6-66979FA36543}"/>
          </ac:picMkLst>
        </pc:picChg>
        <pc:picChg chg="add mod">
          <ac:chgData name="Shrividhyaa Sankar Raman" userId="bdccc31a-47f3-4ecf-915f-11a9eb566b1c" providerId="ADAL" clId="{D6063FE6-8768-409A-9714-0959AA504CFD}" dt="2025-10-10T14:59:44.303" v="4187"/>
          <ac:picMkLst>
            <pc:docMk/>
            <pc:sldMk cId="3993072087" sldId="394"/>
            <ac:picMk id="4" creationId="{8CEE948F-E727-7A8C-C7A1-1E1088425C4C}"/>
          </ac:picMkLst>
        </pc:picChg>
        <pc:picChg chg="add mod ord">
          <ac:chgData name="Shrividhyaa Sankar Raman" userId="bdccc31a-47f3-4ecf-915f-11a9eb566b1c" providerId="ADAL" clId="{D6063FE6-8768-409A-9714-0959AA504CFD}" dt="2025-09-29T15:30:18.993" v="1067" actId="1035"/>
          <ac:picMkLst>
            <pc:docMk/>
            <pc:sldMk cId="3993072087" sldId="394"/>
            <ac:picMk id="9" creationId="{BEB3CC5E-BAE3-A3C1-1416-0398FBACE8FC}"/>
          </ac:picMkLst>
        </pc:picChg>
      </pc:sldChg>
      <pc:sldChg chg="new del">
        <pc:chgData name="Shrividhyaa Sankar Raman" userId="bdccc31a-47f3-4ecf-915f-11a9eb566b1c" providerId="ADAL" clId="{D6063FE6-8768-409A-9714-0959AA504CFD}" dt="2025-09-29T15:37:25.911" v="1138" actId="47"/>
        <pc:sldMkLst>
          <pc:docMk/>
          <pc:sldMk cId="553088276" sldId="395"/>
        </pc:sldMkLst>
      </pc:sldChg>
      <pc:sldChg chg="delSp modSp new del mod">
        <pc:chgData name="Shrividhyaa Sankar Raman" userId="bdccc31a-47f3-4ecf-915f-11a9eb566b1c" providerId="ADAL" clId="{D6063FE6-8768-409A-9714-0959AA504CFD}" dt="2025-10-01T15:11:51.691" v="1791" actId="47"/>
        <pc:sldMkLst>
          <pc:docMk/>
          <pc:sldMk cId="616445173" sldId="395"/>
        </pc:sldMkLst>
      </pc:sldChg>
      <pc:sldChg chg="addSp delSp modSp new mod">
        <pc:chgData name="Shrividhyaa Sankar Raman" userId="bdccc31a-47f3-4ecf-915f-11a9eb566b1c" providerId="ADAL" clId="{D6063FE6-8768-409A-9714-0959AA504CFD}" dt="2025-10-10T14:59:46.783" v="4188"/>
        <pc:sldMkLst>
          <pc:docMk/>
          <pc:sldMk cId="1224129972" sldId="396"/>
        </pc:sldMkLst>
        <pc:spChg chg="mod">
          <ac:chgData name="Shrividhyaa Sankar Raman" userId="bdccc31a-47f3-4ecf-915f-11a9eb566b1c" providerId="ADAL" clId="{D6063FE6-8768-409A-9714-0959AA504CFD}" dt="2025-10-09T19:18:55.746" v="4031" actId="113"/>
          <ac:spMkLst>
            <pc:docMk/>
            <pc:sldMk cId="1224129972" sldId="396"/>
            <ac:spMk id="2" creationId="{EBF77179-2304-691B-D96A-1997228B347C}"/>
          </ac:spMkLst>
        </pc:spChg>
        <pc:spChg chg="mod">
          <ac:chgData name="Shrividhyaa Sankar Raman" userId="bdccc31a-47f3-4ecf-915f-11a9eb566b1c" providerId="ADAL" clId="{D6063FE6-8768-409A-9714-0959AA504CFD}" dt="2025-10-01T15:24:10.056" v="2010" actId="14100"/>
          <ac:spMkLst>
            <pc:docMk/>
            <pc:sldMk cId="1224129972" sldId="396"/>
            <ac:spMk id="3" creationId="{34AAF418-EFCD-F21F-4477-2735078C4131}"/>
          </ac:spMkLst>
        </pc:spChg>
        <pc:picChg chg="add mod">
          <ac:chgData name="Shrividhyaa Sankar Raman" userId="bdccc31a-47f3-4ecf-915f-11a9eb566b1c" providerId="ADAL" clId="{D6063FE6-8768-409A-9714-0959AA504CFD}" dt="2025-10-10T14:43:48.701" v="4095"/>
          <ac:picMkLst>
            <pc:docMk/>
            <pc:sldMk cId="1224129972" sldId="396"/>
            <ac:picMk id="4" creationId="{0B0DBB80-6B79-E331-82DA-2280FACD5C92}"/>
          </ac:picMkLst>
        </pc:picChg>
        <pc:picChg chg="add mod">
          <ac:chgData name="Shrividhyaa Sankar Raman" userId="bdccc31a-47f3-4ecf-915f-11a9eb566b1c" providerId="ADAL" clId="{D6063FE6-8768-409A-9714-0959AA504CFD}" dt="2025-10-10T14:59:46.783" v="4188"/>
          <ac:picMkLst>
            <pc:docMk/>
            <pc:sldMk cId="1224129972" sldId="396"/>
            <ac:picMk id="8" creationId="{88B88C7C-D755-BBB9-1511-ABA4D886F1D8}"/>
          </ac:picMkLst>
        </pc:picChg>
      </pc:sldChg>
      <pc:sldChg chg="addSp delSp modSp new del mod ord modClrScheme chgLayout">
        <pc:chgData name="Shrividhyaa Sankar Raman" userId="bdccc31a-47f3-4ecf-915f-11a9eb566b1c" providerId="ADAL" clId="{D6063FE6-8768-409A-9714-0959AA504CFD}" dt="2025-10-07T19:31:15.135" v="3838" actId="2696"/>
        <pc:sldMkLst>
          <pc:docMk/>
          <pc:sldMk cId="322478577" sldId="397"/>
        </pc:sldMkLst>
      </pc:sldChg>
      <pc:sldChg chg="addSp delSp modSp add mod">
        <pc:chgData name="Shrividhyaa Sankar Raman" userId="bdccc31a-47f3-4ecf-915f-11a9eb566b1c" providerId="ADAL" clId="{D6063FE6-8768-409A-9714-0959AA504CFD}" dt="2025-10-10T14:59:50.754" v="4190"/>
        <pc:sldMkLst>
          <pc:docMk/>
          <pc:sldMk cId="4268394620" sldId="398"/>
        </pc:sldMkLst>
        <pc:spChg chg="mod">
          <ac:chgData name="Shrividhyaa Sankar Raman" userId="bdccc31a-47f3-4ecf-915f-11a9eb566b1c" providerId="ADAL" clId="{D6063FE6-8768-409A-9714-0959AA504CFD}" dt="2025-10-01T15:23:40.492" v="1974" actId="6549"/>
          <ac:spMkLst>
            <pc:docMk/>
            <pc:sldMk cId="4268394620" sldId="398"/>
            <ac:spMk id="3" creationId="{9C4C31EB-5887-704C-A2A1-F94B21097FAC}"/>
          </ac:spMkLst>
        </pc:spChg>
        <pc:graphicFrameChg chg="mod modGraphic">
          <ac:chgData name="Shrividhyaa Sankar Raman" userId="bdccc31a-47f3-4ecf-915f-11a9eb566b1c" providerId="ADAL" clId="{D6063FE6-8768-409A-9714-0959AA504CFD}" dt="2025-10-07T19:33:07.219" v="3855" actId="14734"/>
          <ac:graphicFrameMkLst>
            <pc:docMk/>
            <pc:sldMk cId="4268394620" sldId="398"/>
            <ac:graphicFrameMk id="8" creationId="{BA553ECE-9F1D-C9AD-849A-6EE7B25B7D99}"/>
          </ac:graphicFrameMkLst>
        </pc:graphicFrameChg>
        <pc:picChg chg="add mod">
          <ac:chgData name="Shrividhyaa Sankar Raman" userId="bdccc31a-47f3-4ecf-915f-11a9eb566b1c" providerId="ADAL" clId="{D6063FE6-8768-409A-9714-0959AA504CFD}" dt="2025-10-10T14:43:54.381" v="4097"/>
          <ac:picMkLst>
            <pc:docMk/>
            <pc:sldMk cId="4268394620" sldId="398"/>
            <ac:picMk id="2" creationId="{83B4D615-46C2-476B-2AA9-7FA41E93F128}"/>
          </ac:picMkLst>
        </pc:picChg>
        <pc:picChg chg="add mod">
          <ac:chgData name="Shrividhyaa Sankar Raman" userId="bdccc31a-47f3-4ecf-915f-11a9eb566b1c" providerId="ADAL" clId="{D6063FE6-8768-409A-9714-0959AA504CFD}" dt="2025-10-10T14:59:50.754" v="4190"/>
          <ac:picMkLst>
            <pc:docMk/>
            <pc:sldMk cId="4268394620" sldId="398"/>
            <ac:picMk id="4" creationId="{563C5951-E1B7-DF76-C360-CA5CFC0042E9}"/>
          </ac:picMkLst>
        </pc:picChg>
      </pc:sldChg>
      <pc:sldChg chg="new del">
        <pc:chgData name="Shrividhyaa Sankar Raman" userId="bdccc31a-47f3-4ecf-915f-11a9eb566b1c" providerId="ADAL" clId="{D6063FE6-8768-409A-9714-0959AA504CFD}" dt="2025-09-29T16:00:44.715" v="1285" actId="47"/>
        <pc:sldMkLst>
          <pc:docMk/>
          <pc:sldMk cId="19759595" sldId="399"/>
        </pc:sldMkLst>
      </pc:sldChg>
      <pc:sldChg chg="delSp modSp new del mod">
        <pc:chgData name="Shrividhyaa Sankar Raman" userId="bdccc31a-47f3-4ecf-915f-11a9eb566b1c" providerId="ADAL" clId="{D6063FE6-8768-409A-9714-0959AA504CFD}" dt="2025-09-29T16:00:25.943" v="1283" actId="47"/>
        <pc:sldMkLst>
          <pc:docMk/>
          <pc:sldMk cId="1990976245" sldId="399"/>
        </pc:sldMkLst>
      </pc:sldChg>
      <pc:sldChg chg="addSp delSp modSp new del mod">
        <pc:chgData name="Shrividhyaa Sankar Raman" userId="bdccc31a-47f3-4ecf-915f-11a9eb566b1c" providerId="ADAL" clId="{D6063FE6-8768-409A-9714-0959AA504CFD}" dt="2025-10-06T13:44:39.507" v="2186" actId="47"/>
        <pc:sldMkLst>
          <pc:docMk/>
          <pc:sldMk cId="3688839583" sldId="399"/>
        </pc:sldMkLst>
      </pc:sldChg>
      <pc:sldChg chg="addSp delSp modSp new del mod">
        <pc:chgData name="Shrividhyaa Sankar Raman" userId="bdccc31a-47f3-4ecf-915f-11a9eb566b1c" providerId="ADAL" clId="{D6063FE6-8768-409A-9714-0959AA504CFD}" dt="2025-10-06T13:44:41.120" v="2187" actId="47"/>
        <pc:sldMkLst>
          <pc:docMk/>
          <pc:sldMk cId="111936496" sldId="400"/>
        </pc:sldMkLst>
      </pc:sldChg>
      <pc:sldChg chg="new del">
        <pc:chgData name="Shrividhyaa Sankar Raman" userId="bdccc31a-47f3-4ecf-915f-11a9eb566b1c" providerId="ADAL" clId="{D6063FE6-8768-409A-9714-0959AA504CFD}" dt="2025-09-29T16:12:32.744" v="1536" actId="47"/>
        <pc:sldMkLst>
          <pc:docMk/>
          <pc:sldMk cId="250402359" sldId="400"/>
        </pc:sldMkLst>
      </pc:sldChg>
      <pc:sldChg chg="addSp delSp modSp new mod">
        <pc:chgData name="Shrividhyaa Sankar Raman" userId="bdccc31a-47f3-4ecf-915f-11a9eb566b1c" providerId="ADAL" clId="{D6063FE6-8768-409A-9714-0959AA504CFD}" dt="2025-10-10T15:00:03.102" v="4194"/>
        <pc:sldMkLst>
          <pc:docMk/>
          <pc:sldMk cId="2930387144" sldId="401"/>
        </pc:sldMkLst>
        <pc:spChg chg="mod">
          <ac:chgData name="Shrividhyaa Sankar Raman" userId="bdccc31a-47f3-4ecf-915f-11a9eb566b1c" providerId="ADAL" clId="{D6063FE6-8768-409A-9714-0959AA504CFD}" dt="2025-10-07T17:23:26.079" v="3594" actId="20577"/>
          <ac:spMkLst>
            <pc:docMk/>
            <pc:sldMk cId="2930387144" sldId="401"/>
            <ac:spMk id="2" creationId="{F4570761-BBEB-3AD1-18B9-4865F67B33E4}"/>
          </ac:spMkLst>
        </pc:spChg>
        <pc:spChg chg="mod">
          <ac:chgData name="Shrividhyaa Sankar Raman" userId="bdccc31a-47f3-4ecf-915f-11a9eb566b1c" providerId="ADAL" clId="{D6063FE6-8768-409A-9714-0959AA504CFD}" dt="2025-09-29T16:29:03.396" v="1626" actId="20577"/>
          <ac:spMkLst>
            <pc:docMk/>
            <pc:sldMk cId="2930387144" sldId="401"/>
            <ac:spMk id="3" creationId="{4BEFFACF-5E8C-54A6-324D-BE628293CA71}"/>
          </ac:spMkLst>
        </pc:spChg>
        <pc:picChg chg="add mod">
          <ac:chgData name="Shrividhyaa Sankar Raman" userId="bdccc31a-47f3-4ecf-915f-11a9eb566b1c" providerId="ADAL" clId="{D6063FE6-8768-409A-9714-0959AA504CFD}" dt="2025-10-10T14:44:03.934" v="4101"/>
          <ac:picMkLst>
            <pc:docMk/>
            <pc:sldMk cId="2930387144" sldId="401"/>
            <ac:picMk id="4" creationId="{8C504876-49E0-0CA5-9C0A-77E20FF23ABA}"/>
          </ac:picMkLst>
        </pc:picChg>
        <pc:picChg chg="add mod">
          <ac:chgData name="Shrividhyaa Sankar Raman" userId="bdccc31a-47f3-4ecf-915f-11a9eb566b1c" providerId="ADAL" clId="{D6063FE6-8768-409A-9714-0959AA504CFD}" dt="2025-10-10T15:00:03.102" v="4194"/>
          <ac:picMkLst>
            <pc:docMk/>
            <pc:sldMk cId="2930387144" sldId="401"/>
            <ac:picMk id="8" creationId="{031A366D-AB4B-0F68-1B9A-26E94F74E8C4}"/>
          </ac:picMkLst>
        </pc:picChg>
      </pc:sldChg>
      <pc:sldChg chg="addSp delSp modSp new mod">
        <pc:chgData name="Shrividhyaa Sankar Raman" userId="bdccc31a-47f3-4ecf-915f-11a9eb566b1c" providerId="ADAL" clId="{D6063FE6-8768-409A-9714-0959AA504CFD}" dt="2025-10-10T14:59:24.307" v="4180"/>
        <pc:sldMkLst>
          <pc:docMk/>
          <pc:sldMk cId="465634812" sldId="402"/>
        </pc:sldMkLst>
        <pc:spChg chg="mod">
          <ac:chgData name="Shrividhyaa Sankar Raman" userId="bdccc31a-47f3-4ecf-915f-11a9eb566b1c" providerId="ADAL" clId="{D6063FE6-8768-409A-9714-0959AA504CFD}" dt="2025-10-09T17:34:18.450" v="4020" actId="20577"/>
          <ac:spMkLst>
            <pc:docMk/>
            <pc:sldMk cId="465634812" sldId="402"/>
            <ac:spMk id="2" creationId="{22673395-5FA5-BD3A-797E-55D7D9514C12}"/>
          </ac:spMkLst>
        </pc:spChg>
        <pc:spChg chg="mod">
          <ac:chgData name="Shrividhyaa Sankar Raman" userId="bdccc31a-47f3-4ecf-915f-11a9eb566b1c" providerId="ADAL" clId="{D6063FE6-8768-409A-9714-0959AA504CFD}" dt="2025-10-01T14:45:33.548" v="1751"/>
          <ac:spMkLst>
            <pc:docMk/>
            <pc:sldMk cId="465634812" sldId="402"/>
            <ac:spMk id="3" creationId="{5AF17739-AF4C-EA86-3751-41464365635F}"/>
          </ac:spMkLst>
        </pc:spChg>
        <pc:picChg chg="add mod">
          <ac:chgData name="Shrividhyaa Sankar Raman" userId="bdccc31a-47f3-4ecf-915f-11a9eb566b1c" providerId="ADAL" clId="{D6063FE6-8768-409A-9714-0959AA504CFD}" dt="2025-10-01T14:56:08.820" v="1761" actId="1076"/>
          <ac:picMkLst>
            <pc:docMk/>
            <pc:sldMk cId="465634812" sldId="402"/>
            <ac:picMk id="8" creationId="{376BF42A-6B27-564A-51C8-CCB4E0AE5EFB}"/>
          </ac:picMkLst>
        </pc:picChg>
        <pc:picChg chg="add mod">
          <ac:chgData name="Shrividhyaa Sankar Raman" userId="bdccc31a-47f3-4ecf-915f-11a9eb566b1c" providerId="ADAL" clId="{D6063FE6-8768-409A-9714-0959AA504CFD}" dt="2025-10-10T14:43:21.777" v="4087"/>
          <ac:picMkLst>
            <pc:docMk/>
            <pc:sldMk cId="465634812" sldId="402"/>
            <ac:picMk id="9" creationId="{32B4E581-03A4-236C-5BCC-B8B46A8712C6}"/>
          </ac:picMkLst>
        </pc:picChg>
        <pc:picChg chg="add mod">
          <ac:chgData name="Shrividhyaa Sankar Raman" userId="bdccc31a-47f3-4ecf-915f-11a9eb566b1c" providerId="ADAL" clId="{D6063FE6-8768-409A-9714-0959AA504CFD}" dt="2025-10-10T14:59:24.307" v="4180"/>
          <ac:picMkLst>
            <pc:docMk/>
            <pc:sldMk cId="465634812" sldId="402"/>
            <ac:picMk id="10" creationId="{59461569-B7C5-2CBD-C712-21359B58A6C4}"/>
          </ac:picMkLst>
        </pc:picChg>
      </pc:sldChg>
      <pc:sldChg chg="addSp delSp modSp new mod">
        <pc:chgData name="Shrividhyaa Sankar Raman" userId="bdccc31a-47f3-4ecf-915f-11a9eb566b1c" providerId="ADAL" clId="{D6063FE6-8768-409A-9714-0959AA504CFD}" dt="2025-10-10T14:59:10.368" v="4178" actId="14100"/>
        <pc:sldMkLst>
          <pc:docMk/>
          <pc:sldMk cId="3603244692" sldId="403"/>
        </pc:sldMkLst>
        <pc:spChg chg="mod">
          <ac:chgData name="Shrividhyaa Sankar Raman" userId="bdccc31a-47f3-4ecf-915f-11a9eb566b1c" providerId="ADAL" clId="{D6063FE6-8768-409A-9714-0959AA504CFD}" dt="2025-10-07T19:20:52.792" v="3830" actId="20577"/>
          <ac:spMkLst>
            <pc:docMk/>
            <pc:sldMk cId="3603244692" sldId="403"/>
            <ac:spMk id="2" creationId="{D9AA2302-3D05-954C-52EE-5FDB7B52184D}"/>
          </ac:spMkLst>
        </pc:spChg>
        <pc:spChg chg="mod">
          <ac:chgData name="Shrividhyaa Sankar Raman" userId="bdccc31a-47f3-4ecf-915f-11a9eb566b1c" providerId="ADAL" clId="{D6063FE6-8768-409A-9714-0959AA504CFD}" dt="2025-10-01T15:18:35.456" v="1821" actId="20577"/>
          <ac:spMkLst>
            <pc:docMk/>
            <pc:sldMk cId="3603244692" sldId="403"/>
            <ac:spMk id="3" creationId="{ABC650DA-0106-3308-4A88-8B84F6541C56}"/>
          </ac:spMkLst>
        </pc:spChg>
        <pc:picChg chg="add mod">
          <ac:chgData name="Shrividhyaa Sankar Raman" userId="bdccc31a-47f3-4ecf-915f-11a9eb566b1c" providerId="ADAL" clId="{D6063FE6-8768-409A-9714-0959AA504CFD}" dt="2025-10-10T14:48:50.950" v="4121"/>
          <ac:picMkLst>
            <pc:docMk/>
            <pc:sldMk cId="3603244692" sldId="403"/>
            <ac:picMk id="10" creationId="{AD4CD904-B3D8-F354-05B4-460EC558CACD}"/>
          </ac:picMkLst>
        </pc:picChg>
        <pc:picChg chg="add mod">
          <ac:chgData name="Shrividhyaa Sankar Raman" userId="bdccc31a-47f3-4ecf-915f-11a9eb566b1c" providerId="ADAL" clId="{D6063FE6-8768-409A-9714-0959AA504CFD}" dt="2025-10-10T14:59:10.368" v="4178" actId="14100"/>
          <ac:picMkLst>
            <pc:docMk/>
            <pc:sldMk cId="3603244692" sldId="403"/>
            <ac:picMk id="11" creationId="{E0C40F7A-6EB0-81E4-4C61-C24F09623E84}"/>
          </ac:picMkLst>
        </pc:picChg>
      </pc:sldChg>
      <pc:sldChg chg="addSp delSp modSp new mod modClrScheme chgLayout">
        <pc:chgData name="Shrividhyaa Sankar Raman" userId="bdccc31a-47f3-4ecf-915f-11a9eb566b1c" providerId="ADAL" clId="{D6063FE6-8768-409A-9714-0959AA504CFD}" dt="2025-10-10T14:59:56.922" v="4192"/>
        <pc:sldMkLst>
          <pc:docMk/>
          <pc:sldMk cId="2762238712" sldId="404"/>
        </pc:sldMkLst>
        <pc:spChg chg="mod ord">
          <ac:chgData name="Shrividhyaa Sankar Raman" userId="bdccc31a-47f3-4ecf-915f-11a9eb566b1c" providerId="ADAL" clId="{D6063FE6-8768-409A-9714-0959AA504CFD}" dt="2025-10-06T13:44:59.142" v="2189" actId="700"/>
          <ac:spMkLst>
            <pc:docMk/>
            <pc:sldMk cId="2762238712" sldId="404"/>
            <ac:spMk id="5" creationId="{4E00DE80-9385-3EC7-4F6D-7C424BC3F437}"/>
          </ac:spMkLst>
        </pc:spChg>
        <pc:spChg chg="add mod ord">
          <ac:chgData name="Shrividhyaa Sankar Raman" userId="bdccc31a-47f3-4ecf-915f-11a9eb566b1c" providerId="ADAL" clId="{D6063FE6-8768-409A-9714-0959AA504CFD}" dt="2025-10-06T14:27:27.207" v="2210" actId="20577"/>
          <ac:spMkLst>
            <pc:docMk/>
            <pc:sldMk cId="2762238712" sldId="404"/>
            <ac:spMk id="6" creationId="{332C0453-C0B6-DF41-5F40-BAFF5F4F9AC1}"/>
          </ac:spMkLst>
        </pc:spChg>
        <pc:spChg chg="add del mod ord">
          <ac:chgData name="Shrividhyaa Sankar Raman" userId="bdccc31a-47f3-4ecf-915f-11a9eb566b1c" providerId="ADAL" clId="{D6063FE6-8768-409A-9714-0959AA504CFD}" dt="2025-10-09T16:44:15.302" v="3995" actId="20577"/>
          <ac:spMkLst>
            <pc:docMk/>
            <pc:sldMk cId="2762238712" sldId="404"/>
            <ac:spMk id="7" creationId="{6DDCCF3D-ACD6-BADF-E65B-BA9FF11E9F4E}"/>
          </ac:spMkLst>
        </pc:spChg>
        <pc:picChg chg="add mod">
          <ac:chgData name="Shrividhyaa Sankar Raman" userId="bdccc31a-47f3-4ecf-915f-11a9eb566b1c" providerId="ADAL" clId="{D6063FE6-8768-409A-9714-0959AA504CFD}" dt="2025-10-10T14:43:59.133" v="4099"/>
          <ac:picMkLst>
            <pc:docMk/>
            <pc:sldMk cId="2762238712" sldId="404"/>
            <ac:picMk id="2" creationId="{77549971-3E8D-3261-F134-B2603B4112CD}"/>
          </ac:picMkLst>
        </pc:picChg>
        <pc:picChg chg="add mod">
          <ac:chgData name="Shrividhyaa Sankar Raman" userId="bdccc31a-47f3-4ecf-915f-11a9eb566b1c" providerId="ADAL" clId="{D6063FE6-8768-409A-9714-0959AA504CFD}" dt="2025-10-10T14:59:56.922" v="4192"/>
          <ac:picMkLst>
            <pc:docMk/>
            <pc:sldMk cId="2762238712" sldId="404"/>
            <ac:picMk id="3" creationId="{A506BCD6-EC6D-F8A2-C1F8-16BB3CD3C449}"/>
          </ac:picMkLst>
        </pc:picChg>
        <pc:picChg chg="add mod">
          <ac:chgData name="Shrividhyaa Sankar Raman" userId="bdccc31a-47f3-4ecf-915f-11a9eb566b1c" providerId="ADAL" clId="{D6063FE6-8768-409A-9714-0959AA504CFD}" dt="2025-10-10T14:39:28.621" v="4033" actId="14826"/>
          <ac:picMkLst>
            <pc:docMk/>
            <pc:sldMk cId="2762238712" sldId="404"/>
            <ac:picMk id="14" creationId="{1ADB08A3-A2DF-EA89-FDD1-67361338E510}"/>
          </ac:picMkLst>
        </pc:picChg>
      </pc:sldChg>
      <pc:sldChg chg="addSp delSp modSp new mod">
        <pc:chgData name="Shrividhyaa Sankar Raman" userId="bdccc31a-47f3-4ecf-915f-11a9eb566b1c" providerId="ADAL" clId="{D6063FE6-8768-409A-9714-0959AA504CFD}" dt="2025-10-10T14:59:59.881" v="4193"/>
        <pc:sldMkLst>
          <pc:docMk/>
          <pc:sldMk cId="2681065901" sldId="405"/>
        </pc:sldMkLst>
        <pc:spChg chg="mod">
          <ac:chgData name="Shrividhyaa Sankar Raman" userId="bdccc31a-47f3-4ecf-915f-11a9eb566b1c" providerId="ADAL" clId="{D6063FE6-8768-409A-9714-0959AA504CFD}" dt="2025-10-07T17:19:23.956" v="3386" actId="20577"/>
          <ac:spMkLst>
            <pc:docMk/>
            <pc:sldMk cId="2681065901" sldId="405"/>
            <ac:spMk id="2" creationId="{61F4EFA2-0312-6FC2-61F8-A805635112BB}"/>
          </ac:spMkLst>
        </pc:spChg>
        <pc:spChg chg="mod">
          <ac:chgData name="Shrividhyaa Sankar Raman" userId="bdccc31a-47f3-4ecf-915f-11a9eb566b1c" providerId="ADAL" clId="{D6063FE6-8768-409A-9714-0959AA504CFD}" dt="2025-10-06T14:34:40.039" v="2299"/>
          <ac:spMkLst>
            <pc:docMk/>
            <pc:sldMk cId="2681065901" sldId="405"/>
            <ac:spMk id="3" creationId="{FDD329ED-555C-5724-A112-87AE2614A6E5}"/>
          </ac:spMkLst>
        </pc:spChg>
        <pc:picChg chg="add mod">
          <ac:chgData name="Shrividhyaa Sankar Raman" userId="bdccc31a-47f3-4ecf-915f-11a9eb566b1c" providerId="ADAL" clId="{D6063FE6-8768-409A-9714-0959AA504CFD}" dt="2025-10-10T14:44:01.873" v="4100"/>
          <ac:picMkLst>
            <pc:docMk/>
            <pc:sldMk cId="2681065901" sldId="405"/>
            <ac:picMk id="4" creationId="{77571C54-DAC6-434B-C77F-BBBEE4FDB4A0}"/>
          </ac:picMkLst>
        </pc:picChg>
        <pc:picChg chg="add mod">
          <ac:chgData name="Shrividhyaa Sankar Raman" userId="bdccc31a-47f3-4ecf-915f-11a9eb566b1c" providerId="ADAL" clId="{D6063FE6-8768-409A-9714-0959AA504CFD}" dt="2025-10-10T14:59:59.881" v="4193"/>
          <ac:picMkLst>
            <pc:docMk/>
            <pc:sldMk cId="2681065901" sldId="405"/>
            <ac:picMk id="8" creationId="{3A837535-5B3C-1F5B-0430-FCA5D7CD8E17}"/>
          </ac:picMkLst>
        </pc:picChg>
      </pc:sldChg>
      <pc:sldChg chg="addSp delSp modSp new mod">
        <pc:chgData name="Shrividhyaa Sankar Raman" userId="bdccc31a-47f3-4ecf-915f-11a9eb566b1c" providerId="ADAL" clId="{D6063FE6-8768-409A-9714-0959AA504CFD}" dt="2025-10-10T14:59:53.544" v="4191"/>
        <pc:sldMkLst>
          <pc:docMk/>
          <pc:sldMk cId="1199624026" sldId="406"/>
        </pc:sldMkLst>
        <pc:spChg chg="mod">
          <ac:chgData name="Shrividhyaa Sankar Raman" userId="bdccc31a-47f3-4ecf-915f-11a9eb566b1c" providerId="ADAL" clId="{D6063FE6-8768-409A-9714-0959AA504CFD}" dt="2025-10-07T19:17:13.798" v="3764" actId="20577"/>
          <ac:spMkLst>
            <pc:docMk/>
            <pc:sldMk cId="1199624026" sldId="406"/>
            <ac:spMk id="3" creationId="{91A62FA6-3776-EB57-224F-743627E46A26}"/>
          </ac:spMkLst>
        </pc:spChg>
        <pc:spChg chg="add mod">
          <ac:chgData name="Shrividhyaa Sankar Raman" userId="bdccc31a-47f3-4ecf-915f-11a9eb566b1c" providerId="ADAL" clId="{D6063FE6-8768-409A-9714-0959AA504CFD}" dt="2025-10-07T19:16:43.159" v="3738" actId="1035"/>
          <ac:spMkLst>
            <pc:docMk/>
            <pc:sldMk cId="1199624026" sldId="406"/>
            <ac:spMk id="14" creationId="{49FC4253-D987-21BC-E2D3-10C88EEF6804}"/>
          </ac:spMkLst>
        </pc:spChg>
        <pc:spChg chg="add mod">
          <ac:chgData name="Shrividhyaa Sankar Raman" userId="bdccc31a-47f3-4ecf-915f-11a9eb566b1c" providerId="ADAL" clId="{D6063FE6-8768-409A-9714-0959AA504CFD}" dt="2025-10-07T19:17:36.144" v="3767" actId="20577"/>
          <ac:spMkLst>
            <pc:docMk/>
            <pc:sldMk cId="1199624026" sldId="406"/>
            <ac:spMk id="15" creationId="{1666A452-C1E4-E93D-17C2-E23A1D7379E9}"/>
          </ac:spMkLst>
        </pc:spChg>
        <pc:picChg chg="add mod">
          <ac:chgData name="Shrividhyaa Sankar Raman" userId="bdccc31a-47f3-4ecf-915f-11a9eb566b1c" providerId="ADAL" clId="{D6063FE6-8768-409A-9714-0959AA504CFD}" dt="2025-10-10T14:43:56.346" v="4098"/>
          <ac:picMkLst>
            <pc:docMk/>
            <pc:sldMk cId="1199624026" sldId="406"/>
            <ac:picMk id="2" creationId="{6856CB2C-D897-D72D-5097-118C9D4DB3B8}"/>
          </ac:picMkLst>
        </pc:picChg>
        <pc:picChg chg="add mod">
          <ac:chgData name="Shrividhyaa Sankar Raman" userId="bdccc31a-47f3-4ecf-915f-11a9eb566b1c" providerId="ADAL" clId="{D6063FE6-8768-409A-9714-0959AA504CFD}" dt="2025-10-10T14:59:53.544" v="4191"/>
          <ac:picMkLst>
            <pc:docMk/>
            <pc:sldMk cId="1199624026" sldId="406"/>
            <ac:picMk id="4" creationId="{A9CE8D30-BF7C-7FC4-0536-1EA277877761}"/>
          </ac:picMkLst>
        </pc:picChg>
        <pc:picChg chg="add mod">
          <ac:chgData name="Shrividhyaa Sankar Raman" userId="bdccc31a-47f3-4ecf-915f-11a9eb566b1c" providerId="ADAL" clId="{D6063FE6-8768-409A-9714-0959AA504CFD}" dt="2025-10-07T19:15:16.705" v="3709" actId="1076"/>
          <ac:picMkLst>
            <pc:docMk/>
            <pc:sldMk cId="1199624026" sldId="406"/>
            <ac:picMk id="11" creationId="{95012236-3329-48F4-F2CA-FD9ABAFE9B38}"/>
          </ac:picMkLst>
        </pc:picChg>
        <pc:picChg chg="add mod">
          <ac:chgData name="Shrividhyaa Sankar Raman" userId="bdccc31a-47f3-4ecf-915f-11a9eb566b1c" providerId="ADAL" clId="{D6063FE6-8768-409A-9714-0959AA504CFD}" dt="2025-10-07T19:15:22.673" v="3710" actId="1076"/>
          <ac:picMkLst>
            <pc:docMk/>
            <pc:sldMk cId="1199624026" sldId="406"/>
            <ac:picMk id="13" creationId="{3F47AC5A-D0EB-5C13-9288-1BF12846CFBC}"/>
          </ac:picMkLst>
        </pc:picChg>
      </pc:sldChg>
      <pc:sldChg chg="addSp delSp modSp new mod">
        <pc:chgData name="Shrividhyaa Sankar Raman" userId="bdccc31a-47f3-4ecf-915f-11a9eb566b1c" providerId="ADAL" clId="{D6063FE6-8768-409A-9714-0959AA504CFD}" dt="2025-10-10T14:59:48.883" v="4189"/>
        <pc:sldMkLst>
          <pc:docMk/>
          <pc:sldMk cId="2895571133" sldId="407"/>
        </pc:sldMkLst>
        <pc:spChg chg="mod">
          <ac:chgData name="Shrividhyaa Sankar Raman" userId="bdccc31a-47f3-4ecf-915f-11a9eb566b1c" providerId="ADAL" clId="{D6063FE6-8768-409A-9714-0959AA504CFD}" dt="2025-10-07T19:30:46.749" v="3834" actId="20577"/>
          <ac:spMkLst>
            <pc:docMk/>
            <pc:sldMk cId="2895571133" sldId="407"/>
            <ac:spMk id="3" creationId="{41C8B5B6-2942-8AA0-9F72-EF43B90491B5}"/>
          </ac:spMkLst>
        </pc:spChg>
        <pc:picChg chg="add mod">
          <ac:chgData name="Shrividhyaa Sankar Raman" userId="bdccc31a-47f3-4ecf-915f-11a9eb566b1c" providerId="ADAL" clId="{D6063FE6-8768-409A-9714-0959AA504CFD}" dt="2025-10-10T14:43:52.260" v="4096"/>
          <ac:picMkLst>
            <pc:docMk/>
            <pc:sldMk cId="2895571133" sldId="407"/>
            <ac:picMk id="2" creationId="{D000DCEF-71A6-32E7-10B0-A973685AF8BF}"/>
          </ac:picMkLst>
        </pc:picChg>
        <pc:picChg chg="add mod">
          <ac:chgData name="Shrividhyaa Sankar Raman" userId="bdccc31a-47f3-4ecf-915f-11a9eb566b1c" providerId="ADAL" clId="{D6063FE6-8768-409A-9714-0959AA504CFD}" dt="2025-10-10T14:59:48.883" v="4189"/>
          <ac:picMkLst>
            <pc:docMk/>
            <pc:sldMk cId="2895571133" sldId="407"/>
            <ac:picMk id="4" creationId="{DDE377D3-6FF1-5A68-6CAC-34BAAE9497A9}"/>
          </ac:picMkLst>
        </pc:picChg>
        <pc:picChg chg="add mod">
          <ac:chgData name="Shrividhyaa Sankar Raman" userId="bdccc31a-47f3-4ecf-915f-11a9eb566b1c" providerId="ADAL" clId="{D6063FE6-8768-409A-9714-0959AA504CFD}" dt="2025-10-07T19:31:10.727" v="3837" actId="1076"/>
          <ac:picMkLst>
            <pc:docMk/>
            <pc:sldMk cId="2895571133" sldId="407"/>
            <ac:picMk id="8" creationId="{8A0341F8-746C-B46E-134F-77BAAD2F0C5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8D320E-8DC7-C425-CB5F-723C2AE042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1AAD4-EFAD-7D21-E12B-BB013A017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844C2-2FC5-4C68-8554-1C752D5E999C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AA9AC-9326-7C42-68D2-8244977667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A3399-A1DD-3607-DBDC-76C1B52550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771AA-E905-4597-BB56-5207C379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F2451-84DD-1F4B-8AC6-346741B30F1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986E1-723D-3E4A-B2D8-02370382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6E1-723D-3E4A-B2D8-02370382B7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2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6E1-723D-3E4A-B2D8-02370382B7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6F1D6D-26C8-AC5C-A07B-693010387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30888"/>
            <a:ext cx="10003536" cy="2388558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63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placeholder text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0BF925A-4769-8F5E-E189-BA9570FDB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5115756"/>
            <a:ext cx="10003536" cy="2784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111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000" b="1" i="0" kern="1200" spc="0" baseline="0" dirty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AD9049D-EF89-EE33-32BB-A63D80B3D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5394233"/>
            <a:ext cx="10003537" cy="2784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7938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1600" b="0" i="0" kern="1200" spc="-20" baseline="0" dirty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453D-6C1B-3ABD-39FF-9C11A6441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175056"/>
            <a:ext cx="10003536" cy="2363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>
            <a:lvl1pPr marL="0" indent="7938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1600" b="0" i="0" kern="1200" spc="-20" baseline="0" dirty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78A7C-428E-4D58-E4FB-CC0CFCB97EDB}"/>
              </a:ext>
            </a:extLst>
          </p:cNvPr>
          <p:cNvSpPr/>
          <p:nvPr userDrawn="1"/>
        </p:nvSpPr>
        <p:spPr>
          <a:xfrm>
            <a:off x="914399" y="2484850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D5A5C-8820-F08B-5D55-E18FD6A1FD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A22FE4-143F-235A-C05B-B6F9FCECE2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4EDC5-97BE-4275-C308-190517A9A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673A42-E09C-6821-C950-C083FE8808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lef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6064E41-DF59-6301-DE38-F0DFE24D7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79" b="4126"/>
          <a:stretch/>
        </p:blipFill>
        <p:spPr>
          <a:xfrm>
            <a:off x="8362184" y="2425441"/>
            <a:ext cx="3464835" cy="4432559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E716CA-F3AD-BE9A-11EE-F4AE1FACBE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236021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D2C341C-5226-C6B0-870F-B3DA04CF8C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904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21E25E-D547-BB0C-056B-1E4BED8276A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57216" y="1700784"/>
            <a:ext cx="5760720" cy="424281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AA105-7DBD-9DF3-02C8-4B214942C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FF79C2B-39DB-F0FC-1C09-C45F7AF4D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217" y="365760"/>
            <a:ext cx="5760720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B81A79C8-47D1-87B1-E39F-8BE75767B4A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57217" y="822960"/>
            <a:ext cx="576072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5802CF21-D793-E9E0-76EE-6C64625C2F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76" y="347472"/>
            <a:ext cx="415981" cy="415981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7A82C0C-F619-67C1-0650-12EB4F6E4C92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4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dea-with-support-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AI-generated content may be incorrect.">
            <a:extLst>
              <a:ext uri="{FF2B5EF4-FFF2-40B4-BE49-F238E27FC236}">
                <a16:creationId xmlns:a16="http://schemas.microsoft.com/office/drawing/2014/main" id="{D026C6A1-CA77-A75B-8DF4-FCBEBEF63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03" y="2365732"/>
            <a:ext cx="4496423" cy="4492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55CF2-BE45-5D15-57AB-87A35BEE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3" y="775504"/>
            <a:ext cx="10003536" cy="2223125"/>
          </a:xfrm>
          <a:prstGeom prst="rect">
            <a:avLst/>
          </a:prstGeom>
        </p:spPr>
        <p:txBody>
          <a:bodyPr lIns="0" rIns="0" bIns="0"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4121150"/>
            <a:ext cx="10003536" cy="1690335"/>
          </a:xfrm>
          <a:solidFill>
            <a:schemeClr val="tx2"/>
          </a:solidFill>
        </p:spPr>
        <p:txBody>
          <a:bodyPr wrap="square" lIns="548640" tIns="365760" rIns="548640" bIns="365760" anchor="ctr">
            <a:spAutoFit/>
          </a:bodyPr>
          <a:lstStyle>
            <a:lvl1pPr marL="0" indent="0">
              <a:lnSpc>
                <a:spcPct val="110000"/>
              </a:lnSpc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Ineter</a:t>
            </a:r>
            <a:r>
              <a:rPr lang="en-US" dirty="0"/>
              <a:t> nec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auctor, vel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non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65BE62F-E256-0F4F-4A42-36112DA34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2998629"/>
            <a:ext cx="10003536" cy="1122521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44B288-869E-FEF3-B2A3-5706671738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F42FD863-F4B6-B6D1-BAFB-D52DC4E044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B2EEDEF-8C67-0FEE-7A5A-F9872906BB70}"/>
              </a:ext>
            </a:extLst>
          </p:cNvPr>
          <p:cNvSpPr/>
          <p:nvPr userDrawn="1"/>
        </p:nvSpPr>
        <p:spPr>
          <a:xfrm rot="10800000">
            <a:off x="912875" y="3123596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13611B-0AEB-E25E-602A-8BA07E7C7F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8E56C-649B-84D7-883E-399BED309F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FCBB44-51F9-6FA3-085E-EB9F216454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9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deas-with-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873983"/>
            <a:ext cx="4791456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2543085"/>
            <a:ext cx="4791456" cy="119786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C11AC4-3132-DF00-E861-4EC706C3EB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05656"/>
            <a:ext cx="11830050" cy="2752344"/>
          </a:xfrm>
          <a:solidFill>
            <a:srgbClr val="C3CAD1"/>
          </a:solidFill>
          <a:ln>
            <a:noFill/>
          </a:ln>
        </p:spPr>
        <p:txBody>
          <a:bodyPr tIns="164592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25B179B-754F-E075-416F-58FDF815CA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6400799"/>
            <a:ext cx="11529391" cy="457201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4AD5D-B2B5-2D86-5607-F93500D5A829}"/>
              </a:ext>
            </a:extLst>
          </p:cNvPr>
          <p:cNvSpPr/>
          <p:nvPr userDrawn="1"/>
        </p:nvSpPr>
        <p:spPr>
          <a:xfrm rot="16200000">
            <a:off x="466342" y="229487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44406A-7064-09CD-0D32-B50A4C2A4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B1451569-253C-B587-A86F-4D190EF1B24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7" name="Picture 16" descr="Logo, company name&#10;&#10;AI-generated content may be incorrect.">
            <a:extLst>
              <a:ext uri="{FF2B5EF4-FFF2-40B4-BE49-F238E27FC236}">
                <a16:creationId xmlns:a16="http://schemas.microsoft.com/office/drawing/2014/main" id="{809A0A5D-5886-4562-448A-83FC8512D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38B5940-D626-697E-1DE2-483ADD73F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550671B-40D3-6B53-A651-02217D09EBC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117335" y="1873983"/>
            <a:ext cx="4791456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57650E2F-D63F-64A0-264F-AB6835C748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17335" y="2543085"/>
            <a:ext cx="4791456" cy="119786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68FBFD-4E2A-68B9-526C-938F5B7C839F}"/>
              </a:ext>
            </a:extLst>
          </p:cNvPr>
          <p:cNvSpPr/>
          <p:nvPr userDrawn="1"/>
        </p:nvSpPr>
        <p:spPr>
          <a:xfrm rot="16200000">
            <a:off x="5669277" y="229487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474D73-F9BE-8323-9710-2D943D074AA7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9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deas-with-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73DE767-6E27-2F6D-9DFB-476DFBA08A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78952" y="0"/>
            <a:ext cx="3447288" cy="6858001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45720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62FBDD1-DD88-5129-A1B4-F8213B472B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40140" y="6251713"/>
            <a:ext cx="2724912" cy="606288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A7BBE-ABB8-C2EC-5680-6576FD9F3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A20E4B7D-A2F4-E2C0-B651-BA709ADA79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5343729-79AD-1ED6-768D-6A792503B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53256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7A6A44F0-F202-67D2-AA06-2C6B93FCC0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400" y="820351"/>
            <a:ext cx="653256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8B7F31E-5DA9-AE9E-946C-DBEDE553E35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4398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E2CB8A18-7CC3-DC44-09AA-C5930608CB7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4398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724181-2302-5B6D-8D9A-0FDFFA0EAC2A}"/>
              </a:ext>
            </a:extLst>
          </p:cNvPr>
          <p:cNvSpPr/>
          <p:nvPr userDrawn="1"/>
        </p:nvSpPr>
        <p:spPr>
          <a:xfrm rot="16200000">
            <a:off x="462533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8C39114-AC4E-397F-2083-2D7D594E888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376229" y="1880783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7A550C-93F7-8A24-C26C-808BEFCFC57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376229" y="2549885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D36219-087B-419B-9E96-63D476258513}"/>
              </a:ext>
            </a:extLst>
          </p:cNvPr>
          <p:cNvSpPr/>
          <p:nvPr userDrawn="1"/>
        </p:nvSpPr>
        <p:spPr>
          <a:xfrm rot="16200000">
            <a:off x="3924364" y="231512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6096CCA3-6EF5-DABE-B6E8-DC02967800A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4398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1F561A6E-CA30-68DE-C30C-E3D04D574F8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14398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3A29F-FA2C-9EBB-AEC6-3930FE314D14}"/>
              </a:ext>
            </a:extLst>
          </p:cNvPr>
          <p:cNvSpPr/>
          <p:nvPr userDrawn="1"/>
        </p:nvSpPr>
        <p:spPr>
          <a:xfrm rot="16200000">
            <a:off x="462533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D6464A17-58FF-1CEF-5B44-C332EEA11FA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376229" y="4324431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E44891D-B952-10F7-E744-374B1A1B230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376229" y="4993533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2E0381-ADF4-8D24-C867-C900E35689E9}"/>
              </a:ext>
            </a:extLst>
          </p:cNvPr>
          <p:cNvSpPr/>
          <p:nvPr userDrawn="1"/>
        </p:nvSpPr>
        <p:spPr>
          <a:xfrm rot="16200000">
            <a:off x="3924364" y="4758771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B2213-C7AE-6BAB-99BE-3FEB3626C9CD}"/>
              </a:ext>
            </a:extLst>
          </p:cNvPr>
          <p:cNvSpPr>
            <a:spLocks noGrp="1"/>
          </p:cNvSpPr>
          <p:nvPr>
            <p:ph type="dt" sz="half" idx="5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9E7BE-854D-1C7F-9ED9-A488BDBEA629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44157-9DBF-C378-F538-F7840483133D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5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ide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813F2B-33D1-CE0E-E387-D5B3B86BB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DCD67CB5-6160-A440-ED55-AD32D8B18E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0" name="Picture 9" descr="Logo, company name&#10;&#10;AI-generated content may be incorrect.">
            <a:extLst>
              <a:ext uri="{FF2B5EF4-FFF2-40B4-BE49-F238E27FC236}">
                <a16:creationId xmlns:a16="http://schemas.microsoft.com/office/drawing/2014/main" id="{D7722649-BB7F-E00B-2BFE-CAA664519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1A7E90-F175-1CC3-CCD9-CBD10099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385C64-D0FC-E300-55DA-BCF7F9AE2D7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4398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923E6B3B-1082-004A-1ACD-E7066B97F00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4398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44981-8CC8-FD66-5962-8360F99F4D54}"/>
              </a:ext>
            </a:extLst>
          </p:cNvPr>
          <p:cNvSpPr/>
          <p:nvPr userDrawn="1"/>
        </p:nvSpPr>
        <p:spPr>
          <a:xfrm rot="16200000">
            <a:off x="462533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0F32B04-69CD-6970-1192-E9622B2A14F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838061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5686534F-895A-175D-9ECA-69644D7DB84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38061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9C5E80-2D6A-7B81-F349-81A6C92D8B1B}"/>
              </a:ext>
            </a:extLst>
          </p:cNvPr>
          <p:cNvSpPr/>
          <p:nvPr userDrawn="1"/>
        </p:nvSpPr>
        <p:spPr>
          <a:xfrm rot="16200000">
            <a:off x="7386196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8B364BB1-2F03-07C5-EAB7-CB49A1EC328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376229" y="1880783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459A5D6D-C5DE-C8EE-F37F-3367BBA9F84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376229" y="2549885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49DD49-1A8D-76CC-A4AF-D0AD5C195FB8}"/>
              </a:ext>
            </a:extLst>
          </p:cNvPr>
          <p:cNvSpPr/>
          <p:nvPr userDrawn="1"/>
        </p:nvSpPr>
        <p:spPr>
          <a:xfrm rot="16200000">
            <a:off x="3924364" y="231512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B29C255B-11E7-E49D-1EDD-C2F6FB66D08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4398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F32E0527-0C17-B229-AE53-082144E5EC6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14398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8D1526-CCB8-95A3-3CF3-B935126F6D3B}"/>
              </a:ext>
            </a:extLst>
          </p:cNvPr>
          <p:cNvSpPr/>
          <p:nvPr userDrawn="1"/>
        </p:nvSpPr>
        <p:spPr>
          <a:xfrm rot="16200000">
            <a:off x="462533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8F94305F-ACC4-02B6-29A1-4EFF95BB533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838061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F4292675-527D-A6B4-E4DC-2415844F85F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838061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85E3D5-CA56-CDAB-FA38-F7ED7B165DA8}"/>
              </a:ext>
            </a:extLst>
          </p:cNvPr>
          <p:cNvSpPr/>
          <p:nvPr userDrawn="1"/>
        </p:nvSpPr>
        <p:spPr>
          <a:xfrm rot="16200000">
            <a:off x="7386196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81F7DBF-CBB6-1C17-14EC-49A4683D985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376229" y="4324431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155C0AAD-ABA7-E72D-77DF-67C494E9815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376229" y="4993533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48C6CE-4BDC-C393-A7CE-46A7BDCD6840}"/>
              </a:ext>
            </a:extLst>
          </p:cNvPr>
          <p:cNvSpPr/>
          <p:nvPr userDrawn="1"/>
        </p:nvSpPr>
        <p:spPr>
          <a:xfrm rot="16200000">
            <a:off x="3924364" y="4758771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FDBA3-89C7-4621-B40D-7DE83FA22F5A}"/>
              </a:ext>
            </a:extLst>
          </p:cNvPr>
          <p:cNvSpPr>
            <a:spLocks noGrp="1"/>
          </p:cNvSpPr>
          <p:nvPr>
            <p:ph type="dt" sz="half" idx="5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AF3A4-EAA0-74A8-537D-7B63527E0231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D8A77-0A01-BA2F-A32E-706B0FA90008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94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caption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342CFCE2-B4C8-ABC2-3278-6BDD1A6BA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563" y="3940021"/>
            <a:ext cx="2920677" cy="291797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" y="5938577"/>
            <a:ext cx="11091672" cy="383991"/>
          </a:xfrm>
        </p:spPr>
        <p:txBody>
          <a:bodyPr lIns="0" rIns="0" anchor="t">
            <a:noAutofit/>
          </a:bodyPr>
          <a:lstStyle>
            <a:lvl1pPr marL="0" indent="0"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34CFE70-A9DA-519B-846A-B0978C9FFD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1826240" cy="5509547"/>
          </a:xfrm>
          <a:solidFill>
            <a:srgbClr val="C3CAD1"/>
          </a:solidFill>
          <a:ln>
            <a:noFill/>
          </a:ln>
        </p:spPr>
        <p:txBody>
          <a:bodyPr lIns="457200" tIns="3108960" rIns="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6289556"/>
            <a:ext cx="11091672" cy="238244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C6AD6-BD59-A2C2-2F3A-CEF4E0667B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44B6D53A-92C9-55F9-0CA2-68EF8475BE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573D6D-30D5-5B7B-90C2-D7583296043C}"/>
              </a:ext>
            </a:extLst>
          </p:cNvPr>
          <p:cNvSpPr/>
          <p:nvPr userDrawn="1"/>
        </p:nvSpPr>
        <p:spPr>
          <a:xfrm rot="10800000">
            <a:off x="365061" y="5782203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06984-9DED-F33B-C04F-1C29849539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2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caption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C11AC4-3132-DF00-E861-4EC706C3EB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5924" y="640080"/>
            <a:ext cx="9994392" cy="5577840"/>
          </a:xfrm>
          <a:solidFill>
            <a:srgbClr val="C3CAD1"/>
          </a:solidFill>
          <a:ln>
            <a:noFill/>
          </a:ln>
        </p:spPr>
        <p:txBody>
          <a:bodyPr lIns="457200" tIns="3108960" rIns="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F600118-8BF4-999C-96D0-38800692B1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925" y="6245352"/>
            <a:ext cx="9994392" cy="310783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2A2E3-C451-68BF-12DA-0C5129B06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E4E71F28-8E11-F8BF-0A77-7AAFA42184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DFC97-7800-F5CC-5EBB-5D892475A3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fig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02F704-D87B-DF16-D937-0C5723A4D34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E187AF-3341-8854-383A-CA20D59A0AFD}"/>
              </a:ext>
            </a:extLst>
          </p:cNvPr>
          <p:cNvSpPr/>
          <p:nvPr userDrawn="1"/>
        </p:nvSpPr>
        <p:spPr>
          <a:xfrm>
            <a:off x="0" y="1678988"/>
            <a:ext cx="11830050" cy="3500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C63DE5-8138-0D72-CE3E-25C89680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57" y="2379072"/>
            <a:ext cx="10003536" cy="1668997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96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07A8EC1-93D3-3D5B-9385-0BA6453AF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257" y="4048069"/>
            <a:ext cx="10003536" cy="709159"/>
          </a:xfrm>
        </p:spPr>
        <p:txBody>
          <a:bodyPr anchor="t">
            <a:noAutofit/>
          </a:bodyPr>
          <a:lstStyle>
            <a:lvl1pPr marL="0" indent="0" algn="ctr">
              <a:spcAft>
                <a:spcPts val="0"/>
              </a:spcAft>
              <a:buNone/>
              <a:defRPr sz="2800" spc="-5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5F9F77-9433-0FA9-9CAB-50F819017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0C5114-E7F3-FF3D-A850-564CA25BD4AA}"/>
              </a:ext>
            </a:extLst>
          </p:cNvPr>
          <p:cNvSpPr/>
          <p:nvPr userDrawn="1"/>
        </p:nvSpPr>
        <p:spPr>
          <a:xfrm rot="10800000">
            <a:off x="5215509" y="233303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10C01-E502-C2A8-611B-3019CF9DFA7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1728D-2C4C-4424-EC7C-F41CFAB91F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A6709-2DAE-D574-74A9-6F2352BB8C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55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-key-fig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BAEBB0B-FC49-0C96-1CA9-8CBAB51455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399" y="820757"/>
            <a:ext cx="5000626" cy="5216486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tIns="283464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CE5CA-6E88-5554-567E-566D0F370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7155" y="1520328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53F5A24-61CC-6326-2F0B-D0B2CD8054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6144322"/>
            <a:ext cx="5000625" cy="21202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7C79F1A4-8D7A-2A2A-13B1-007CC4DA4D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0710" y="512899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A9EC7-0A22-2867-5A93-04C549C7B24D}"/>
              </a:ext>
            </a:extLst>
          </p:cNvPr>
          <p:cNvSpPr/>
          <p:nvPr userDrawn="1"/>
        </p:nvSpPr>
        <p:spPr>
          <a:xfrm rot="16200000">
            <a:off x="5595766" y="1504465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9AF806-A69B-CC52-7882-68CBACA47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20" name="Picture 19" descr="Logo, company name&#10;&#10;AI-generated content may be incorrect.">
            <a:extLst>
              <a:ext uri="{FF2B5EF4-FFF2-40B4-BE49-F238E27FC236}">
                <a16:creationId xmlns:a16="http://schemas.microsoft.com/office/drawing/2014/main" id="{71A5B106-9DEE-8AB6-D922-D48EB8DF9D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7C90278-399F-D985-B545-7DCF0DA7A6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7155" y="5337672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19A7FF5-547E-A603-F63A-B893DB870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710" y="4330243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F14232-891E-BF84-C925-6BB3EFCEB08D}"/>
              </a:ext>
            </a:extLst>
          </p:cNvPr>
          <p:cNvSpPr/>
          <p:nvPr userDrawn="1"/>
        </p:nvSpPr>
        <p:spPr>
          <a:xfrm rot="16200000">
            <a:off x="5595766" y="5321809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5B0C835-92D5-EBA9-F2A4-BC31B439C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97155" y="3427735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FF8EEAA-8354-850E-1A0B-1EADAA1D7E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90710" y="2420306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30FE6C-CF61-D9B0-ABF1-6B526A2786D8}"/>
              </a:ext>
            </a:extLst>
          </p:cNvPr>
          <p:cNvSpPr/>
          <p:nvPr userDrawn="1"/>
        </p:nvSpPr>
        <p:spPr>
          <a:xfrm rot="16200000">
            <a:off x="5595766" y="3411872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DCF037-3F22-455A-C167-1B9773617782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849831-55D4-65FF-A7B1-CC84E9B252F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D6637D-9A02-B205-EF0A-87C0E8B5D31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9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03E171D5-30FC-537F-A514-48CD3674FC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10466" y="2852018"/>
            <a:ext cx="2298325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349D683-9A3C-3B31-0359-463DB290E7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2852018"/>
            <a:ext cx="2298325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2E158B-F6B7-4699-6081-B2D57ABF91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  <a:p>
            <a:pPr lvl="0"/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F49033D-66CB-33E0-1DBC-8928201CE7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0" y="4226948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1CDCE25-1734-8F15-F850-140D20AC47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10466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85289A2-5BDF-BFB7-0DE2-786AE92651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10466" y="4226948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CFA5C77-3A47-8088-7D44-41FA177B05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5110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BF923C8-904E-4223-3EB4-4B31AAE44E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45110" y="4240724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DCF14EF-4C7F-F7FF-B974-B74AEA466A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9755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3055581-1076-7DDA-CB8D-C153A93551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9755" y="4240724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8675C6D-0B35-795C-843D-D60026C9B8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9756" y="2852018"/>
            <a:ext cx="2298324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F0A98D3-24F3-B6FB-0C8A-5A659B8036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45111" y="2852018"/>
            <a:ext cx="2298324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845F05-CCE2-6A85-D3D4-65931BF036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6610B6D6-299C-0418-0AF3-619B25B544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6" name="Picture 15" descr="Logo, company name&#10;&#10;AI-generated content may be incorrect.">
            <a:extLst>
              <a:ext uri="{FF2B5EF4-FFF2-40B4-BE49-F238E27FC236}">
                <a16:creationId xmlns:a16="http://schemas.microsoft.com/office/drawing/2014/main" id="{68DB6E35-74D5-6385-15A7-D3FFFECBE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16BD9F2-83FA-DEE1-828F-C0131BE68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08987A-C4D8-24A2-0633-7FD0D0BFD8F2}"/>
              </a:ext>
            </a:extLst>
          </p:cNvPr>
          <p:cNvSpPr/>
          <p:nvPr userDrawn="1"/>
        </p:nvSpPr>
        <p:spPr>
          <a:xfrm rot="10800000" flipV="1">
            <a:off x="2892132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F7D8-F39D-5D62-4B8B-A1E2D2280514}"/>
              </a:ext>
            </a:extLst>
          </p:cNvPr>
          <p:cNvSpPr/>
          <p:nvPr userDrawn="1"/>
        </p:nvSpPr>
        <p:spPr>
          <a:xfrm rot="10800000" flipV="1">
            <a:off x="5455268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AEB230-F944-F682-5C1A-0056FBFB52AB}"/>
              </a:ext>
            </a:extLst>
          </p:cNvPr>
          <p:cNvSpPr/>
          <p:nvPr userDrawn="1"/>
        </p:nvSpPr>
        <p:spPr>
          <a:xfrm rot="10800000" flipV="1">
            <a:off x="8024323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FE7C9-EB8A-1A48-5F36-AEE87BC4EFFB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CA788-9E66-27E4-B8B2-1B3DD9A0061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826E5-1E41-AE20-24CB-69936FA1646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0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A1F3CE8-9651-FEC3-BFB0-E0F6D74A4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700784"/>
            <a:ext cx="9994392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FD6FBCE-D66A-AFBF-8265-C096B003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A0D5227-39A3-34BF-7B1F-230DE38C9DD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6" name="Picture 15" descr="Logo, company name&#10;&#10;AI-generated content may be incorrect.">
            <a:extLst>
              <a:ext uri="{FF2B5EF4-FFF2-40B4-BE49-F238E27FC236}">
                <a16:creationId xmlns:a16="http://schemas.microsoft.com/office/drawing/2014/main" id="{F528FF9F-A7C8-348A-D84B-6A3C28FC9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DEB94-273B-912E-C99B-C8948C83995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CB675-206F-B425-823E-69FCB814786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605C8-61D0-BA61-5EC6-6DB9D3BA2EF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3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6000" y="4361861"/>
            <a:ext cx="5029200" cy="88216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97A8FFA-98C0-7619-912E-7DE6824B8E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3702" y="1700784"/>
            <a:ext cx="5000626" cy="625033"/>
          </a:xfrm>
          <a:solidFill>
            <a:schemeClr val="tx2"/>
          </a:solidFill>
        </p:spPr>
        <p:txBody>
          <a:bodyPr lIns="182880" tIns="0" rIns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Segment 1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709C570-D515-D5C2-A7C9-873D4FB05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702" y="2416667"/>
            <a:ext cx="5000626" cy="70072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D0D5251-ED14-8221-23B5-C338B9B13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703" y="3126912"/>
            <a:ext cx="5000626" cy="625033"/>
          </a:xfrm>
          <a:solidFill>
            <a:schemeClr val="tx1"/>
          </a:solidFill>
        </p:spPr>
        <p:txBody>
          <a:bodyPr lIns="182880" tIns="0" rIns="0" anchor="ctr">
            <a:noAutofit/>
          </a:bodyPr>
          <a:lstStyle>
            <a:lvl1pPr marL="0" indent="0"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2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E80E855E-4FDC-9D49-7BC5-49761978BA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3703" y="3841747"/>
            <a:ext cx="5000625" cy="70408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4349A97-5971-2B65-B59E-1C98524A4F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702" y="4567235"/>
            <a:ext cx="5000626" cy="631032"/>
          </a:xfrm>
          <a:solidFill>
            <a:schemeClr val="accent1"/>
          </a:solidFill>
        </p:spPr>
        <p:txBody>
          <a:bodyPr lIns="182880" tIns="0" rIns="0" anchor="ctr">
            <a:noAutofit/>
          </a:bodyPr>
          <a:lstStyle>
            <a:lvl1pPr marL="0" indent="0"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3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6E30477-B529-728A-AA86-F0BF32CC2C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3702" y="5283162"/>
            <a:ext cx="5000626" cy="70408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CD14E77-F429-15B1-F9A5-C98656B05D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6009" y="5727814"/>
            <a:ext cx="3984937" cy="81402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caption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EA2963-9726-4063-E7DA-0AB9CA390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4F00707-099E-FCA0-E7DE-AF763D1AF9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1E87DF5B-EBD1-93B2-E7F8-9194FC8AC7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92F8742-82D1-BB4D-234D-76D87357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hart Placeholder 33">
            <a:extLst>
              <a:ext uri="{FF2B5EF4-FFF2-40B4-BE49-F238E27FC236}">
                <a16:creationId xmlns:a16="http://schemas.microsoft.com/office/drawing/2014/main" id="{52C864BF-BCE8-AF09-5C28-6FB7C48C3E8E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6564303" y="1691264"/>
            <a:ext cx="3718252" cy="382042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F6407B-2069-A156-F136-165066B97BB0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8EB51C-6380-2192-1894-4C5355440D79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2A945B-BEEF-183C-ECC0-6AA2D38FD9C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1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5997" y="4281534"/>
            <a:ext cx="5074467" cy="89010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CD14E77-F429-15B1-F9A5-C98656B05D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9" y="5910199"/>
            <a:ext cx="9994392" cy="37118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caption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F47B5-4761-5144-F10D-D22CD753F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E7EC1F8-3C79-96EA-BAC5-4A16390EF4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0" name="Picture 9" descr="Logo, company name&#10;&#10;AI-generated content may be incorrect.">
            <a:extLst>
              <a:ext uri="{FF2B5EF4-FFF2-40B4-BE49-F238E27FC236}">
                <a16:creationId xmlns:a16="http://schemas.microsoft.com/office/drawing/2014/main" id="{BA36F6E8-B09C-D7C6-E26B-D0323BCA25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0C1E4F0-DFA5-E9B1-59B4-18ECD9C9B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D2EDDB05-1AF6-97B9-8468-040314ECE410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915924" y="1700784"/>
            <a:ext cx="9992867" cy="4105656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88B00D-9B35-DB46-C790-1D78D3C30D91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23629E-9729-19B2-D18F-696FC5DF7C8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F7ECEAE-4F90-EAE6-417B-EE2AEE8EB75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0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-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6000" y="4361861"/>
            <a:ext cx="5029200" cy="88216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95878C-4EDF-38C4-5287-2AEA2144FD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04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CCE765-81F2-BAC8-4594-F05A8A98B20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A81A3-EC67-4A3B-9F41-F416DA9AD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45B20B8-EF94-AE94-949A-2FB6A94807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440DD-C83E-5818-8D0D-4307DEB14634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8DA3D-6125-4849-EF5D-E55FDE01F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10B25E9-94DA-16D3-13E3-CAE2BEA2F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3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A2BF2-AEE9-3696-E274-55C9E049409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A279D5-65D1-7EB0-3505-17CC33D88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D56A39-C31F-0835-F346-AB4267AB2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0C43A-6B15-0F57-3682-C2FEC305D74B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EA090-8736-22FF-0799-B9DD33028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A4B4A60-8351-BF40-3841-F41FCE9B2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95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0E3FA5-DE31-AB6D-9B62-28830D79E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F93DB2B-C096-0CA2-8B73-EC9DE94D2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C7BFC-CC60-7A87-8EC8-5BDBA55CAEAE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D6175-3B5A-99BF-50CA-438C19FF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0A3FD-7314-8193-36AD-C546C75B7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28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AI-generated content may be incorrect.">
            <a:extLst>
              <a:ext uri="{FF2B5EF4-FFF2-40B4-BE49-F238E27FC236}">
                <a16:creationId xmlns:a16="http://schemas.microsoft.com/office/drawing/2014/main" id="{F458E46B-0C39-CD93-F76B-90E76DC35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A226F5EF-54EF-597D-C9E0-3639803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53256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D25E6A6-20DF-4816-1517-8509EB288B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66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14A01821-D46E-3D52-4CAD-F7DBDCABE7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2705790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FD54C57D-8418-C7FC-C13C-73DFB51888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7622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A7ED865A-D8C1-84B1-ED7B-E4FD0EB527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9746" y="2705790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D5B529-78BB-F29E-18B0-971B1535E859}"/>
              </a:ext>
            </a:extLst>
          </p:cNvPr>
          <p:cNvSpPr/>
          <p:nvPr userDrawn="1"/>
        </p:nvSpPr>
        <p:spPr>
          <a:xfrm rot="10800000">
            <a:off x="907074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04014A3-4C06-C81A-AC8E-980793F74342}"/>
              </a:ext>
            </a:extLst>
          </p:cNvPr>
          <p:cNvSpPr/>
          <p:nvPr userDrawn="1"/>
        </p:nvSpPr>
        <p:spPr>
          <a:xfrm rot="10800000">
            <a:off x="436968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4B74B708-A762-7133-2651-04F12E11F8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66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03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435E90AA-1C85-A9E4-87BC-C1AF24C362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754927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492F2493-8216-CD88-FA44-CC9A10608A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22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4974B5A-8E34-7804-BAF6-077E87EED7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79746" y="4754927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AD98F0-4E6C-4977-7D6D-0539C61129D5}"/>
              </a:ext>
            </a:extLst>
          </p:cNvPr>
          <p:cNvSpPr/>
          <p:nvPr userDrawn="1"/>
        </p:nvSpPr>
        <p:spPr>
          <a:xfrm rot="10800000">
            <a:off x="907074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EA28208-467D-4A45-BC0C-0BC9588893EB}"/>
              </a:ext>
            </a:extLst>
          </p:cNvPr>
          <p:cNvSpPr/>
          <p:nvPr userDrawn="1"/>
        </p:nvSpPr>
        <p:spPr>
          <a:xfrm rot="10800000">
            <a:off x="436968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4FBFB9DE-AE2D-A7B7-4DB4-6859D9D5BC4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78952" y="0"/>
            <a:ext cx="3447288" cy="6858001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45720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D2A65777-78A4-1122-070C-13C5CC391F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40140" y="6251713"/>
            <a:ext cx="2724912" cy="606288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F3BB497-B176-4CA5-ECD7-4F398D8B4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D427B-7FC7-1359-C26B-EE4E88413334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283E2-A570-ED3B-DFD5-070DE6D5FDE8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33E59-3BC3-A711-E10E-552D2E1F77B5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33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BB2EFC9-1306-610A-7472-F5A409DAF8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078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03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DA22153-3FAA-4073-D5F7-B56934A129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40789" y="2705790"/>
            <a:ext cx="3070730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4F7C635-74F3-E319-79C6-11DF58432B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66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CB3ED8D-E886-FF54-5A83-1729951016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2705790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FEC18E3E-7D1C-8D3A-FA66-09B9E8AF96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7622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F46C368A-CAE6-AB12-45DE-8C9AC108152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9746" y="2705790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1A30D-A0A7-8F72-0DB2-BAA0EF203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6BC60E22-555E-863E-A95E-1F364397E9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8268B68-5038-1850-9129-6EBE6E73F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851C4B-EE7A-A84C-0FEB-76E839BCE7AE}"/>
              </a:ext>
            </a:extLst>
          </p:cNvPr>
          <p:cNvSpPr/>
          <p:nvPr userDrawn="1"/>
        </p:nvSpPr>
        <p:spPr>
          <a:xfrm rot="10800000">
            <a:off x="907074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9CC64-0203-C898-B985-39FB41EBBF57}"/>
              </a:ext>
            </a:extLst>
          </p:cNvPr>
          <p:cNvSpPr/>
          <p:nvPr userDrawn="1"/>
        </p:nvSpPr>
        <p:spPr>
          <a:xfrm rot="10800000">
            <a:off x="436968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B46FE0-DD6E-5635-0172-E4462AC6960A}"/>
              </a:ext>
            </a:extLst>
          </p:cNvPr>
          <p:cNvSpPr/>
          <p:nvPr userDrawn="1"/>
        </p:nvSpPr>
        <p:spPr>
          <a:xfrm rot="10800000">
            <a:off x="784430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6E39647A-7DAB-491C-D78A-700609AE592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4078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06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1A2EE3EC-6F0A-04AA-D8CE-ACD79EC10D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40789" y="4754927"/>
            <a:ext cx="3070730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34257359-AC31-56B7-8B18-5EA207F7A4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66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572C6531-6F1F-27C2-65C9-244BA7ADFA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754927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595E9E59-1788-1106-6D6E-4588D5BFC42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22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05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8199CACE-BEE2-2F7F-88AC-1185972B2B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79746" y="4754927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F7BEFD-FB17-76F4-D1C3-A86A0C5DF431}"/>
              </a:ext>
            </a:extLst>
          </p:cNvPr>
          <p:cNvSpPr/>
          <p:nvPr userDrawn="1"/>
        </p:nvSpPr>
        <p:spPr>
          <a:xfrm rot="10800000">
            <a:off x="907074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8B664-2217-1188-9827-8BE49302AAB0}"/>
              </a:ext>
            </a:extLst>
          </p:cNvPr>
          <p:cNvSpPr/>
          <p:nvPr userDrawn="1"/>
        </p:nvSpPr>
        <p:spPr>
          <a:xfrm rot="10800000">
            <a:off x="436968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E24A18-BE76-EFAD-8000-E51E5AB8B18D}"/>
              </a:ext>
            </a:extLst>
          </p:cNvPr>
          <p:cNvSpPr/>
          <p:nvPr userDrawn="1"/>
        </p:nvSpPr>
        <p:spPr>
          <a:xfrm rot="10800000">
            <a:off x="784430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06B98-6C7B-5D9C-EB22-ADFE1D599AAB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5E37-5D32-15DD-E450-FB2064F63D72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C6AA05-64AA-7F74-3379-4487B7FD1272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42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24D2F47F-A82C-896B-9074-0218039BA5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1700784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64871" y="1700784"/>
            <a:ext cx="3639311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3" name="Text Placeholder 13">
            <a:extLst>
              <a:ext uri="{FF2B5EF4-FFF2-40B4-BE49-F238E27FC236}">
                <a16:creationId xmlns:a16="http://schemas.microsoft.com/office/drawing/2014/main" id="{879203E9-4594-555A-231B-491719F415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8" y="2439376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id="{84230C28-B165-EFA0-B74F-E666A786A9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64872" y="2439376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6" name="Text Placeholder 13">
            <a:extLst>
              <a:ext uri="{FF2B5EF4-FFF2-40B4-BE49-F238E27FC236}">
                <a16:creationId xmlns:a16="http://schemas.microsoft.com/office/drawing/2014/main" id="{2DF69C14-5330-E3B1-3493-6E4B64446A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398" y="3177663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17" name="Text Placeholder 13">
            <a:extLst>
              <a:ext uri="{FF2B5EF4-FFF2-40B4-BE49-F238E27FC236}">
                <a16:creationId xmlns:a16="http://schemas.microsoft.com/office/drawing/2014/main" id="{64FAB876-1E16-E235-990A-914CADA69D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64872" y="3177663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9" name="Text Placeholder 13">
            <a:extLst>
              <a:ext uri="{FF2B5EF4-FFF2-40B4-BE49-F238E27FC236}">
                <a16:creationId xmlns:a16="http://schemas.microsoft.com/office/drawing/2014/main" id="{932D7BD1-6785-E0E5-A294-8699619E07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398" y="3909185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20" name="Text Placeholder 13">
            <a:extLst>
              <a:ext uri="{FF2B5EF4-FFF2-40B4-BE49-F238E27FC236}">
                <a16:creationId xmlns:a16="http://schemas.microsoft.com/office/drawing/2014/main" id="{09FE5F1D-177D-3BC0-A83F-F3A8B84176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64872" y="3909185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2" name="Text Placeholder 13">
            <a:extLst>
              <a:ext uri="{FF2B5EF4-FFF2-40B4-BE49-F238E27FC236}">
                <a16:creationId xmlns:a16="http://schemas.microsoft.com/office/drawing/2014/main" id="{737A7788-0B5B-A35E-C701-E199CC87D2F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398" y="4640707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23" name="Text Placeholder 13">
            <a:extLst>
              <a:ext uri="{FF2B5EF4-FFF2-40B4-BE49-F238E27FC236}">
                <a16:creationId xmlns:a16="http://schemas.microsoft.com/office/drawing/2014/main" id="{CA244C11-B490-6C58-227E-AAE993D576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64872" y="4640707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5" name="Text Placeholder 13">
            <a:extLst>
              <a:ext uri="{FF2B5EF4-FFF2-40B4-BE49-F238E27FC236}">
                <a16:creationId xmlns:a16="http://schemas.microsoft.com/office/drawing/2014/main" id="{FB3C5B8D-511D-4620-D6C2-29244AE5A3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398" y="5372229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26" name="Text Placeholder 13">
            <a:extLst>
              <a:ext uri="{FF2B5EF4-FFF2-40B4-BE49-F238E27FC236}">
                <a16:creationId xmlns:a16="http://schemas.microsoft.com/office/drawing/2014/main" id="{74E73A5C-9587-3638-1849-529EF20DA4A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64872" y="5372229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8" name="Text Placeholder 13">
            <a:extLst>
              <a:ext uri="{FF2B5EF4-FFF2-40B4-BE49-F238E27FC236}">
                <a16:creationId xmlns:a16="http://schemas.microsoft.com/office/drawing/2014/main" id="{D9958F8C-F86C-8945-339F-91C4B192BB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21941" y="1700784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129" name="Text Placeholder 13">
            <a:extLst>
              <a:ext uri="{FF2B5EF4-FFF2-40B4-BE49-F238E27FC236}">
                <a16:creationId xmlns:a16="http://schemas.microsoft.com/office/drawing/2014/main" id="{CF1D7A50-7443-E633-DD41-F6B79C3FF5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1056" y="1700784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1" name="Text Placeholder 13">
            <a:extLst>
              <a:ext uri="{FF2B5EF4-FFF2-40B4-BE49-F238E27FC236}">
                <a16:creationId xmlns:a16="http://schemas.microsoft.com/office/drawing/2014/main" id="{CFA56BDA-D236-1449-791D-D67B3432FAB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21941" y="2439376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132" name="Text Placeholder 13">
            <a:extLst>
              <a:ext uri="{FF2B5EF4-FFF2-40B4-BE49-F238E27FC236}">
                <a16:creationId xmlns:a16="http://schemas.microsoft.com/office/drawing/2014/main" id="{EA4D9A6A-DBB7-348C-F89D-164E7413004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71056" y="2439376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4" name="Text Placeholder 13">
            <a:extLst>
              <a:ext uri="{FF2B5EF4-FFF2-40B4-BE49-F238E27FC236}">
                <a16:creationId xmlns:a16="http://schemas.microsoft.com/office/drawing/2014/main" id="{AF2C1657-B89C-2EE0-35F8-B79BD539AE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21941" y="3177663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35" name="Text Placeholder 13">
            <a:extLst>
              <a:ext uri="{FF2B5EF4-FFF2-40B4-BE49-F238E27FC236}">
                <a16:creationId xmlns:a16="http://schemas.microsoft.com/office/drawing/2014/main" id="{3AE3BE8C-2311-FEC2-AEAF-F66929C742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71056" y="3177663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7" name="Text Placeholder 13">
            <a:extLst>
              <a:ext uri="{FF2B5EF4-FFF2-40B4-BE49-F238E27FC236}">
                <a16:creationId xmlns:a16="http://schemas.microsoft.com/office/drawing/2014/main" id="{6BC6E3D7-C604-65BA-0EF3-149FD797F8F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21941" y="3909185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38" name="Text Placeholder 13">
            <a:extLst>
              <a:ext uri="{FF2B5EF4-FFF2-40B4-BE49-F238E27FC236}">
                <a16:creationId xmlns:a16="http://schemas.microsoft.com/office/drawing/2014/main" id="{614D7BFE-8E61-2980-FCFD-07D72FEFE89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71056" y="3909185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0" name="Text Placeholder 13">
            <a:extLst>
              <a:ext uri="{FF2B5EF4-FFF2-40B4-BE49-F238E27FC236}">
                <a16:creationId xmlns:a16="http://schemas.microsoft.com/office/drawing/2014/main" id="{BFE1C3D8-A28B-308B-4E0D-6BF5775ABE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21941" y="4640707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11</a:t>
            </a:r>
          </a:p>
        </p:txBody>
      </p:sp>
      <p:sp>
        <p:nvSpPr>
          <p:cNvPr id="141" name="Text Placeholder 13">
            <a:extLst>
              <a:ext uri="{FF2B5EF4-FFF2-40B4-BE49-F238E27FC236}">
                <a16:creationId xmlns:a16="http://schemas.microsoft.com/office/drawing/2014/main" id="{FB732F29-504E-1261-3F0E-602CAADDCEC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71056" y="4640707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3" name="Text Placeholder 13">
            <a:extLst>
              <a:ext uri="{FF2B5EF4-FFF2-40B4-BE49-F238E27FC236}">
                <a16:creationId xmlns:a16="http://schemas.microsoft.com/office/drawing/2014/main" id="{35021FF4-3C1D-61CB-EC24-10046EF8415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21941" y="5372229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44" name="Text Placeholder 13">
            <a:extLst>
              <a:ext uri="{FF2B5EF4-FFF2-40B4-BE49-F238E27FC236}">
                <a16:creationId xmlns:a16="http://schemas.microsoft.com/office/drawing/2014/main" id="{4E6D8817-7253-7DDF-DC41-DEB37620B21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71056" y="5372229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22" name="Picture 21" descr="Logo, company name&#10;&#10;AI-generated content may be incorrect.">
            <a:extLst>
              <a:ext uri="{FF2B5EF4-FFF2-40B4-BE49-F238E27FC236}">
                <a16:creationId xmlns:a16="http://schemas.microsoft.com/office/drawing/2014/main" id="{A9E6E4F7-0584-EF34-FFFB-B4D12342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4969F255-D28D-EFC0-3ADC-C57114568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966263-F5BA-1B96-DFF6-A810CFE6ED65}"/>
              </a:ext>
            </a:extLst>
          </p:cNvPr>
          <p:cNvSpPr/>
          <p:nvPr userDrawn="1"/>
        </p:nvSpPr>
        <p:spPr>
          <a:xfrm rot="16200000">
            <a:off x="-333761" y="3861980"/>
            <a:ext cx="43708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75657B-DD59-499B-29D6-ECC94C0CBF3A}"/>
              </a:ext>
            </a:extLst>
          </p:cNvPr>
          <p:cNvSpPr/>
          <p:nvPr userDrawn="1"/>
        </p:nvSpPr>
        <p:spPr>
          <a:xfrm rot="16200000">
            <a:off x="4865768" y="3861980"/>
            <a:ext cx="43708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01167-2535-4E93-B518-3CECA51A2C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6BFD8A-E7E0-527A-5D21-8D9C31BEC308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496E824-EFBF-1849-35E8-7D21ECBB3B68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43B2D2-A2A5-B0BB-78FD-0E231C66EFC6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79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section-agenda_not-numbe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AC7C6E1-81A7-9044-9434-4D88EFE87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1777100"/>
            <a:ext cx="4789783" cy="499564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3200" b="0" i="0" spc="-2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CED7749-8D25-A90A-BC06-69A433AA0B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4399" y="2466808"/>
            <a:ext cx="4789783" cy="3618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r>
              <a:rPr lang="en-US" dirty="0"/>
              <a:t>Topic 2</a:t>
            </a:r>
          </a:p>
          <a:p>
            <a:pPr lvl="0"/>
            <a:r>
              <a:rPr lang="en-US" dirty="0"/>
              <a:t>Topic 3</a:t>
            </a:r>
          </a:p>
          <a:p>
            <a:pPr lvl="0"/>
            <a:r>
              <a:rPr lang="en-US" dirty="0"/>
              <a:t>Topic 4</a:t>
            </a:r>
          </a:p>
          <a:p>
            <a:pPr lvl="0"/>
            <a:r>
              <a:rPr lang="en-US" dirty="0"/>
              <a:t>Topic 5</a:t>
            </a:r>
          </a:p>
          <a:p>
            <a:pPr lvl="0"/>
            <a:r>
              <a:rPr lang="en-US" dirty="0"/>
              <a:t>Topic 6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DDFE44E-2ABA-6773-6AFE-A057849A0C5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21942" y="1777100"/>
            <a:ext cx="4786850" cy="499564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3200" b="0" i="0" spc="-2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85926F5-51C9-C767-8B1C-05A48BEC44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21942" y="2439375"/>
            <a:ext cx="4786850" cy="3618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r>
              <a:rPr lang="en-US" dirty="0"/>
              <a:t>Topic 2</a:t>
            </a:r>
          </a:p>
          <a:p>
            <a:pPr lvl="0"/>
            <a:r>
              <a:rPr lang="en-US" dirty="0"/>
              <a:t>Topic 3</a:t>
            </a:r>
          </a:p>
          <a:p>
            <a:pPr lvl="0"/>
            <a:r>
              <a:rPr lang="en-US" dirty="0"/>
              <a:t>Topic 4</a:t>
            </a:r>
          </a:p>
          <a:p>
            <a:pPr lvl="0"/>
            <a:r>
              <a:rPr lang="en-US" dirty="0"/>
              <a:t>Topic 5</a:t>
            </a:r>
          </a:p>
          <a:p>
            <a:pPr lvl="0"/>
            <a:r>
              <a:rPr lang="en-US" dirty="0"/>
              <a:t>Topic 6</a:t>
            </a:r>
          </a:p>
        </p:txBody>
      </p:sp>
      <p:pic>
        <p:nvPicPr>
          <p:cNvPr id="14" name="Picture 13" descr="Logo, company name&#10;&#10;AI-generated content may be incorrect.">
            <a:extLst>
              <a:ext uri="{FF2B5EF4-FFF2-40B4-BE49-F238E27FC236}">
                <a16:creationId xmlns:a16="http://schemas.microsoft.com/office/drawing/2014/main" id="{0A38FBEF-D968-BAAB-2F1A-C33DF1090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C332878-8208-7EAA-4DB9-C54CF85EB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C4DF3-48EC-B58B-4268-5C15BF40467E}"/>
              </a:ext>
            </a:extLst>
          </p:cNvPr>
          <p:cNvSpPr/>
          <p:nvPr userDrawn="1"/>
        </p:nvSpPr>
        <p:spPr>
          <a:xfrm rot="10800000">
            <a:off x="910883" y="2292645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AC22AE-2868-1667-3C38-222AE62A0E83}"/>
              </a:ext>
            </a:extLst>
          </p:cNvPr>
          <p:cNvSpPr/>
          <p:nvPr userDrawn="1"/>
        </p:nvSpPr>
        <p:spPr>
          <a:xfrm rot="10800000">
            <a:off x="6121941" y="2292645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D8D20-04D8-0306-5B9D-6596477A20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1CB0B1E-5470-943A-A864-22A82A8FAB5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51ADB85-A509-E663-36AB-0B56E0503B7D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D4987D2-BA74-5186-0602-DCCC94E6057E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0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6AD0045-D845-5F01-C7D1-73624895ED8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399" y="1700784"/>
            <a:ext cx="4791456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6F0B1F9-C5B9-05EE-C328-8433B1CD3C6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17335" y="1700784"/>
            <a:ext cx="4791456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2B43F-73DD-AD6A-8550-717E57635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39E46303-DDA0-E56A-9B85-5B9068E301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F23D0862-E3D5-559F-AB95-10F87934BC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EF36A026-F926-E3B5-8678-139BA7B3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50458-8D3F-2099-2356-3CA8793ECC7F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D48277-7A9B-6144-ED79-9AA496F6D464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AB409-4206-E91C-1666-096D894399D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9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CD38736F-0F40-792B-DD69-DC16A93816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26" y="2365733"/>
            <a:ext cx="4496423" cy="449226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1356232-B7CE-B95F-FC29-52A0745858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43200" y="3072384"/>
            <a:ext cx="6345935" cy="190920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spc="-20" baseline="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This is placeholder paragraph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sed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sed ex </a:t>
            </a:r>
            <a:r>
              <a:rPr lang="en-US" dirty="0" err="1"/>
              <a:t>molestie</a:t>
            </a:r>
            <a:r>
              <a:rPr lang="en-US" dirty="0"/>
              <a:t>, a gravida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Sed diam </a:t>
            </a:r>
            <a:r>
              <a:rPr lang="en-US" dirty="0" err="1"/>
              <a:t>purus</a:t>
            </a:r>
            <a:r>
              <a:rPr lang="en-US" dirty="0"/>
              <a:t>, gravida vel </a:t>
            </a:r>
            <a:r>
              <a:rPr lang="en-US" dirty="0" err="1"/>
              <a:t>lacus</a:t>
            </a:r>
            <a:r>
              <a:rPr lang="en-US" dirty="0"/>
              <a:t> ac, </a:t>
            </a:r>
            <a:r>
              <a:rPr lang="en-US" dirty="0" err="1"/>
              <a:t>condimentum</a:t>
            </a:r>
            <a:r>
              <a:rPr lang="en-US" dirty="0"/>
              <a:t> gravida </a:t>
            </a:r>
            <a:r>
              <a:rPr lang="en-US" dirty="0" err="1"/>
              <a:t>risus</a:t>
            </a:r>
            <a:r>
              <a:rPr lang="en-US" dirty="0"/>
              <a:t>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porta pulvinar.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1D5F7C7-6AB1-79FE-EEB4-285A6CD6FAB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43199" y="2368296"/>
            <a:ext cx="6345936" cy="625033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36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8D461-DD73-1CF7-34F5-9277A6C8D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16C105B6-4985-4A72-86A8-294F7A2F10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DF65BB-D822-C07B-7887-79A08BCDCDA2}"/>
              </a:ext>
            </a:extLst>
          </p:cNvPr>
          <p:cNvSpPr/>
          <p:nvPr userDrawn="1"/>
        </p:nvSpPr>
        <p:spPr>
          <a:xfrm rot="16200000">
            <a:off x="2023503" y="280007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017B2-0EE7-AFCB-DDA3-603399951CA8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0F08A-229C-A4A7-860F-0A688687054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AD9F66-40DA-7542-0013-4B7B9B9BDC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7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-para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AI-generated content may be incorrect.">
            <a:extLst>
              <a:ext uri="{FF2B5EF4-FFF2-40B4-BE49-F238E27FC236}">
                <a16:creationId xmlns:a16="http://schemas.microsoft.com/office/drawing/2014/main" id="{0F638F81-B8FB-5EFF-DFB1-9D0FF030B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26" y="2365733"/>
            <a:ext cx="4496423" cy="4492268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F21E745-BBC4-24D2-2D10-C3B2CD1C4B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38401" y="2680962"/>
            <a:ext cx="2971800" cy="1496075"/>
          </a:xfrm>
        </p:spPr>
        <p:txBody>
          <a:bodyPr lIns="0" rIns="0" anchor="t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placeholder headline. Lorem ipsum dolor sit </a:t>
            </a:r>
            <a:r>
              <a:rPr lang="en-US" dirty="0" err="1"/>
              <a:t>amet</a:t>
            </a:r>
            <a:r>
              <a:rPr lang="en-US" dirty="0"/>
              <a:t>, nec cu </a:t>
            </a:r>
            <a:r>
              <a:rPr lang="en-US" dirty="0" err="1"/>
              <a:t>legimus</a:t>
            </a:r>
            <a:r>
              <a:rPr lang="en-US" dirty="0"/>
              <a:t>.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DC7DBDA-7A10-5E60-3F1B-555A97E684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66544" y="2680962"/>
            <a:ext cx="3887056" cy="149607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just">
              <a:lnSpc>
                <a:spcPct val="100000"/>
              </a:lnSpc>
              <a:buNone/>
              <a:defRPr lang="en-US" sz="1600" kern="1200" spc="-20" baseline="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This is placeholder paragraph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sed ex </a:t>
            </a:r>
            <a:r>
              <a:rPr lang="en-US" dirty="0" err="1"/>
              <a:t>molestie</a:t>
            </a:r>
            <a:r>
              <a:rPr lang="en-US" dirty="0"/>
              <a:t>, a gravida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Sed diam </a:t>
            </a:r>
            <a:r>
              <a:rPr lang="en-US" dirty="0" err="1"/>
              <a:t>purus</a:t>
            </a:r>
            <a:r>
              <a:rPr lang="en-US" dirty="0"/>
              <a:t>, gravida vel </a:t>
            </a:r>
            <a:r>
              <a:rPr lang="en-US" dirty="0" err="1"/>
              <a:t>lacus</a:t>
            </a:r>
            <a:r>
              <a:rPr lang="en-US" dirty="0"/>
              <a:t> ac, </a:t>
            </a:r>
            <a:r>
              <a:rPr lang="en-US" dirty="0" err="1"/>
              <a:t>condimentum</a:t>
            </a:r>
            <a:r>
              <a:rPr lang="en-US" dirty="0"/>
              <a:t> gravida </a:t>
            </a:r>
            <a:r>
              <a:rPr lang="en-US" dirty="0" err="1"/>
              <a:t>risus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54DA6B-25F8-FB7A-310E-7B22616358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400B4D35-0B5E-5B93-DE8C-2ECCF2153C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A3DA0C6-B1B1-9AB4-A879-03547B4E875C}"/>
              </a:ext>
            </a:extLst>
          </p:cNvPr>
          <p:cNvSpPr/>
          <p:nvPr userDrawn="1"/>
        </p:nvSpPr>
        <p:spPr>
          <a:xfrm rot="16200000">
            <a:off x="4495372" y="3415280"/>
            <a:ext cx="22860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461A5B-FD12-3D01-3752-09D39717EAB1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2E9858C-0A87-39AF-9E78-4100CB3488A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D434DA-FA5F-A3F0-73D1-B7D59CAE553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7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and-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5EDF766-7C4F-8198-CC00-1629745BA5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33104" y="820351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26E1C92-EEF8-8158-7DFA-25D472890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3104" y="2449165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E4BB0C1-1719-763D-2504-E6EAD0B6EF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33104" y="4457874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F91DEBF-3B80-EC21-CD0E-574925D5D2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3104" y="6463327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F2081C81-0D31-1D33-D5C7-E800F20CAB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833104" y="2829060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CB5F92BD-A331-2033-6414-32DA4139D14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833104" y="4834513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B65541-22E1-1824-D211-5F662B02BC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399" y="1700783"/>
            <a:ext cx="7552944" cy="4655567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BA73D7-8F26-022A-C605-75C6FA96D3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A4F7EE0-B642-86A5-1F51-02D846ED2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755207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6098F5F-613F-6068-B8EF-8517C054C5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7552071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25" name="Picture 24" descr="Logo, company name&#10;&#10;AI-generated content may be incorrect.">
            <a:extLst>
              <a:ext uri="{FF2B5EF4-FFF2-40B4-BE49-F238E27FC236}">
                <a16:creationId xmlns:a16="http://schemas.microsoft.com/office/drawing/2014/main" id="{33D8ACCB-93FC-A368-F65D-A1E012345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533E998-2B0C-F60B-FC6D-4335AB2165DC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DED783-2E63-0F10-1566-F3BA680D7FF5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97FAA85-5895-B226-0E08-685A13E158F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6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righ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909F63-04B4-4552-4C9B-34944CE80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26"/>
          <a:stretch/>
        </p:blipFill>
        <p:spPr>
          <a:xfrm>
            <a:off x="4103005" y="2425441"/>
            <a:ext cx="4423870" cy="4432559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184D948-D65A-DC1D-AFEC-EB3C91F2BA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83424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5460" y="17007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5462" y="23258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C443C6E-C1D0-5FAA-AA07-CD776BA07A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5280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9948ED-E27D-5F98-EACD-DCAF63A45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8DD8DAC1-7288-EEB9-267E-4FABB681D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5751575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69F9AB23-23AD-4331-6F10-124422E758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5751575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28" name="Picture 27" descr="Logo, company name&#10;&#10;AI-generated content may be incorrect.">
            <a:extLst>
              <a:ext uri="{FF2B5EF4-FFF2-40B4-BE49-F238E27FC236}">
                <a16:creationId xmlns:a16="http://schemas.microsoft.com/office/drawing/2014/main" id="{A9F6B776-108B-4A96-9AA6-9F1EE6A1E8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053A70-0654-457C-4676-5169A063CE3E}"/>
              </a:ext>
            </a:extLst>
          </p:cNvPr>
          <p:cNvSpPr/>
          <p:nvPr userDrawn="1"/>
        </p:nvSpPr>
        <p:spPr>
          <a:xfrm rot="16200000">
            <a:off x="462533" y="21021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B4756C2-06F2-8784-8F5F-FB522EFBA23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95460" y="46685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345E30FA-B5D6-5E04-EF60-A0A70B81F99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95462" y="52936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65EB0A-DB5D-B73A-3BDF-3A92FEB693B6}"/>
              </a:ext>
            </a:extLst>
          </p:cNvPr>
          <p:cNvSpPr/>
          <p:nvPr userDrawn="1"/>
        </p:nvSpPr>
        <p:spPr>
          <a:xfrm rot="16200000">
            <a:off x="462533" y="50699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55DBDA5-637B-7431-81F3-8CC97736658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95460" y="3188408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E1BBFC49-6774-CB5D-A10C-1E64228B47E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195462" y="3813441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3945AA-519A-1380-1CC1-79AE3549B70C}"/>
              </a:ext>
            </a:extLst>
          </p:cNvPr>
          <p:cNvSpPr/>
          <p:nvPr userDrawn="1"/>
        </p:nvSpPr>
        <p:spPr>
          <a:xfrm rot="16200000">
            <a:off x="462533" y="358973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820F791-B55A-8DF3-E9C3-DEA9E9C0BEC0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729F27-36E7-35AC-B79B-23F12C3C0496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E949B0-53E8-8ECF-9332-CAC08FBE7E60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lef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698E98C-5EF4-E02E-4D04-D17E225EF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29" b="4126"/>
          <a:stretch/>
        </p:blipFill>
        <p:spPr>
          <a:xfrm>
            <a:off x="8362184" y="2425441"/>
            <a:ext cx="3829816" cy="4432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4E48D-8A24-7C48-B59C-D2F648C00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C79311F-2C3F-C507-E765-5D7DA5DEDA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9480AD7-FFD4-EBEA-C887-D692133104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856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14BAE17-7F11-EB6F-1C51-5B3FF6C65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217" y="365760"/>
            <a:ext cx="5760720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B8A6A485-675C-EE94-911E-0B54B90E683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57217" y="822960"/>
            <a:ext cx="576072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3A04F070-8450-0E87-18DD-3192DA8CDC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76" y="347472"/>
            <a:ext cx="415981" cy="415981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8F951B0-68BF-2192-D399-475E494C05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47424" y="17007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9827FE2-9D0B-A5AD-BAFA-F72DC18F31C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47426" y="23258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1A4D8-AE7D-2DE6-B0CA-43D09F97FEC4}"/>
              </a:ext>
            </a:extLst>
          </p:cNvPr>
          <p:cNvSpPr/>
          <p:nvPr userDrawn="1"/>
        </p:nvSpPr>
        <p:spPr>
          <a:xfrm rot="16200000">
            <a:off x="4714497" y="21021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600CE08-B13C-E59B-FBAD-E6C38D06A2B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47424" y="46685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938516-005A-EF48-88B3-4A3A61AF594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47426" y="52936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F86095-AE0D-275B-D134-0696CF70918D}"/>
              </a:ext>
            </a:extLst>
          </p:cNvPr>
          <p:cNvSpPr/>
          <p:nvPr userDrawn="1"/>
        </p:nvSpPr>
        <p:spPr>
          <a:xfrm rot="16200000">
            <a:off x="4714497" y="50699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B698B8A-3C1A-BCD7-104F-5ED3C11432B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447424" y="3188408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402C06F-000D-03EE-5EF2-6F903053076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447426" y="3813441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A60C1D-8AE1-014F-A846-87B67F7C9205}"/>
              </a:ext>
            </a:extLst>
          </p:cNvPr>
          <p:cNvSpPr/>
          <p:nvPr userDrawn="1"/>
        </p:nvSpPr>
        <p:spPr>
          <a:xfrm rot="16200000">
            <a:off x="4714497" y="358973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7705BBE-9146-D4F3-393A-D16CB1EA85F1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8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r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05AC3D5-5EFB-46A1-48B0-7DE42AE17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1412" b="3671"/>
          <a:stretch/>
        </p:blipFill>
        <p:spPr>
          <a:xfrm>
            <a:off x="4103005" y="2425441"/>
            <a:ext cx="3476609" cy="4453623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4092E7B-EB81-9C0D-8F1F-0FB83D8AC7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702" y="1700784"/>
            <a:ext cx="5751575" cy="424281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BB331D-3283-1926-DB5A-5D22443CF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5F61D50-E0EA-DD3E-9A15-5F1540B24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5751575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C589D903-C7CC-24AC-FE3E-DBF6FBD21EA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5751575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3" name="Picture 12" descr="Logo, company name&#10;&#10;AI-generated content may be incorrect.">
            <a:extLst>
              <a:ext uri="{FF2B5EF4-FFF2-40B4-BE49-F238E27FC236}">
                <a16:creationId xmlns:a16="http://schemas.microsoft.com/office/drawing/2014/main" id="{1D58EF1F-7C81-3196-E6F7-D0C92C5218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C8B54C3-472A-4B45-CECF-57ABE3B649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83424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AA3BFD7-9096-F068-222A-2881944B7B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5280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91485E-E19F-6302-348B-C0C66564B455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2EDEEF-46E0-9A6F-15BB-EA74A6A8B23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5603C5-F7E9-135D-08CF-E5B79443992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4058F-D2D1-26D0-EB49-9010DA2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306022"/>
            <a:ext cx="10853928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89ED-333F-2A3E-CA42-C76F3A9D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24" y="1700784"/>
            <a:ext cx="10360152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6C5C5-BA40-ED91-0B8F-3E5B695BC2F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4394AAFE-E3DF-B28D-63BF-3EFB9EF5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E553BB-E886-DE6F-F16C-696C36EA8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357618"/>
            <a:ext cx="675368" cy="3657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accent1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7D89A822-DC7D-79CA-3EF6-AF26B05C5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212" y="6356350"/>
            <a:ext cx="4542643" cy="365760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900" kern="1200" smtClean="0">
                <a:solidFill>
                  <a:schemeClr val="accent1"/>
                </a:solidFill>
                <a:latin typeface="Helvetica" charset="0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747" r:id="rId2"/>
    <p:sldLayoutId id="2147483748" r:id="rId3"/>
    <p:sldLayoutId id="2147483964" r:id="rId4"/>
    <p:sldLayoutId id="2147483965" r:id="rId5"/>
    <p:sldLayoutId id="2147483785" r:id="rId6"/>
    <p:sldLayoutId id="2147483814" r:id="rId7"/>
    <p:sldLayoutId id="2147483816" r:id="rId8"/>
    <p:sldLayoutId id="2147483786" r:id="rId9"/>
    <p:sldLayoutId id="2147483787" r:id="rId10"/>
    <p:sldLayoutId id="2147483742" r:id="rId11"/>
    <p:sldLayoutId id="2147483744" r:id="rId12"/>
    <p:sldLayoutId id="2147483781" r:id="rId13"/>
    <p:sldLayoutId id="2147483784" r:id="rId14"/>
    <p:sldLayoutId id="2147483756" r:id="rId15"/>
    <p:sldLayoutId id="2147483759" r:id="rId16"/>
    <p:sldLayoutId id="2147483791" r:id="rId17"/>
    <p:sldLayoutId id="2147483788" r:id="rId18"/>
    <p:sldLayoutId id="2147483778" r:id="rId19"/>
    <p:sldLayoutId id="2147483813" r:id="rId20"/>
    <p:sldLayoutId id="2147483815" r:id="rId21"/>
    <p:sldLayoutId id="2147483864" r:id="rId2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20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4058F-D2D1-26D0-EB49-9010DA2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306022"/>
            <a:ext cx="10853928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89ED-333F-2A3E-CA42-C76F3A9D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24" y="1700784"/>
            <a:ext cx="10360152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DF5A06-F641-5EC3-D719-B34F1834A6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04EE99E-B369-AEF4-31C2-D04F8CDD0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FD664DD-4B4F-B6F9-44D8-026688A69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357618"/>
            <a:ext cx="675368" cy="3657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accent1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E736E786-2843-9B52-0847-6BFC3D1CB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212" y="6356350"/>
            <a:ext cx="4542643" cy="365760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900" kern="1200" smtClean="0">
                <a:solidFill>
                  <a:schemeClr val="accent1"/>
                </a:solidFill>
                <a:latin typeface="Helvetica" charset="0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5" r:id="rId2"/>
    <p:sldLayoutId id="2147483716" r:id="rId3"/>
    <p:sldLayoutId id="2147483970" r:id="rId4"/>
    <p:sldLayoutId id="2147483971" r:id="rId5"/>
    <p:sldLayoutId id="2147483972" r:id="rId6"/>
    <p:sldLayoutId id="2147483973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20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dico.jlab.org/event/939/contributions/17429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9230-1F0C-F08B-F8D1-4F09BE98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28900"/>
            <a:ext cx="10003536" cy="2290546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Compensating for Amplifier Non-Linearity in a SEL Controller</a:t>
            </a:r>
            <a:endParaRPr lang="en-US" b="0" dirty="0">
              <a:hlinkClick r:id="rId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C9EA7-4287-6D04-62E1-63AD0BECC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1" y="5115756"/>
            <a:ext cx="10003536" cy="278477"/>
          </a:xfrm>
        </p:spPr>
        <p:txBody>
          <a:bodyPr/>
          <a:lstStyle/>
          <a:p>
            <a:r>
              <a:rPr lang="en-US" dirty="0" err="1"/>
              <a:t>Shrividhyaa</a:t>
            </a:r>
            <a:r>
              <a:rPr lang="en-US" dirty="0"/>
              <a:t> Sankar Raman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5ACB3-3E13-857E-398C-1BB7A3C1F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399" y="5394233"/>
            <a:ext cx="10003537" cy="278476"/>
          </a:xfrm>
        </p:spPr>
        <p:txBody>
          <a:bodyPr/>
          <a:lstStyle/>
          <a:p>
            <a:r>
              <a:rPr lang="en-US" dirty="0"/>
              <a:t>Engineer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DF9DFB-54E9-184A-7F50-BF325F79EA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175056"/>
            <a:ext cx="10003536" cy="236324"/>
          </a:xfrm>
        </p:spPr>
        <p:txBody>
          <a:bodyPr/>
          <a:lstStyle/>
          <a:p>
            <a:r>
              <a:rPr lang="en-US" dirty="0"/>
              <a:t>October 14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0BE7DB-B835-FC30-72D0-5C1B77556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2640D-EA9E-141B-D473-2E156492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1" y="6239810"/>
            <a:ext cx="1996440" cy="580638"/>
          </a:xfrm>
          <a:prstGeom prst="rect">
            <a:avLst/>
          </a:prstGeom>
        </p:spPr>
      </p:pic>
      <p:pic>
        <p:nvPicPr>
          <p:cNvPr id="12" name="Picture 11" descr="A picture containing logo">
            <a:extLst>
              <a:ext uri="{FF2B5EF4-FFF2-40B4-BE49-F238E27FC236}">
                <a16:creationId xmlns:a16="http://schemas.microsoft.com/office/drawing/2014/main" id="{52802ACE-5831-3413-9A2C-44A2DC2C1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312" y="6251653"/>
            <a:ext cx="580638" cy="5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E7E4839-EE08-FAEF-991A-8965CFB0C10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SEL controller calculates phase loop limits using the DAC drive components.</a:t>
                </a:r>
              </a:p>
              <a:p>
                <a:r>
                  <a:rPr lang="en-US" dirty="0"/>
                  <a:t>The user define two parameters: </a:t>
                </a:r>
                <a14:m>
                  <m:oMath xmlns:m="http://schemas.openxmlformats.org/officeDocument/2006/math">
                    <m:r>
                      <a:rPr lang="ar-AE" i="1">
                        <a:latin typeface="Cambria Math" panose="02040503050406030204" pitchFamily="18" charset="0"/>
                      </a:rPr>
                      <m:t>𝐷𝑟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(0-1) and a reactive power fraction </a:t>
                </a:r>
                <a14:m>
                  <m:oMath xmlns:m="http://schemas.openxmlformats.org/officeDocument/2006/math">
                    <m:r>
                      <a:rPr lang="ar-AE" i="1">
                        <a:latin typeface="Cambria Math" panose="02040503050406030204" pitchFamily="18" charset="0"/>
                      </a:rPr>
                      <m:t>𝐷𝑟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𝑖𝑚𝑎𝑔</m:t>
                        </m:r>
                      </m:sub>
                    </m:sSub>
                  </m:oMath>
                </a14:m>
                <a:r>
                  <a:rPr lang="en-US" dirty="0"/>
                  <a:t>(sin</a:t>
                </a:r>
                <a:r>
                  <a:rPr lang="az-Cyrl-A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Ө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The maximum allowable real component of the drive, sets the safe horizontal bound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𝑝𝑜𝑙𝑖𝑐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𝐷𝑟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𝐷𝑟</m:t>
                        </m:r>
                        <m:sSubSup>
                          <m:sSub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𝑖𝑚𝑎𝑔</m:t>
                            </m:r>
                          </m:sub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The corresponding maximum imaginary component, defines the vertical bound for phase feedback.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𝑝𝑜𝑙𝑖𝑐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𝐷𝑟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×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𝐷𝑟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𝑖𝑚𝑎𝑔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E7E4839-EE08-FAEF-991A-8965CFB0C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64" t="-1571" r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C65189C-1528-6EF0-FE44-5AA330D8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Limits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E0BBD-F754-1B87-F750-17CD8CC14334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EE1D9-DD9F-FB51-937D-52894A298C8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Shrividhyaa | Compensating for Amplifier Non-Linearity in a SEL Controller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D1F2C-B625-6F4E-4AD9-18A68D08E9E6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C43AF-23F8-261C-2AC4-DBD169237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8" name="Picture 7" descr="A picture containing logo">
            <a:extLst>
              <a:ext uri="{FF2B5EF4-FFF2-40B4-BE49-F238E27FC236}">
                <a16:creationId xmlns:a16="http://schemas.microsoft.com/office/drawing/2014/main" id="{1ADDBDFE-4FC8-4244-51CB-49CC874FB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4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1FC0EA-5130-1BA2-F0AA-C16A746FF6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700784"/>
            <a:ext cx="9994392" cy="3898139"/>
          </a:xfrm>
        </p:spPr>
        <p:txBody>
          <a:bodyPr/>
          <a:lstStyle/>
          <a:p>
            <a:r>
              <a:rPr lang="en-US"/>
              <a:t>Each SEL mode applies specific bounds to the I/Q drive coordinates to ensure safe operation.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0C3319-2135-3B9D-646B-CE03E60C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 Modes Operating Limits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94FD5-B8B1-1F8A-0639-E9D4865B0A31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DD23D-C077-5235-13EB-825BC16C4245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3B7F9-13A5-C51B-B5C4-8D35EEB5B6B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5EF8BB6-21FF-8C32-EDD4-CC93810A45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1416634"/>
                  </p:ext>
                </p:extLst>
              </p:nvPr>
            </p:nvGraphicFramePr>
            <p:xfrm>
              <a:off x="914398" y="2501900"/>
              <a:ext cx="9994390" cy="24777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98878">
                      <a:extLst>
                        <a:ext uri="{9D8B030D-6E8A-4147-A177-3AD203B41FA5}">
                          <a16:colId xmlns:a16="http://schemas.microsoft.com/office/drawing/2014/main" val="2984720921"/>
                        </a:ext>
                      </a:extLst>
                    </a:gridCol>
                    <a:gridCol w="1998878">
                      <a:extLst>
                        <a:ext uri="{9D8B030D-6E8A-4147-A177-3AD203B41FA5}">
                          <a16:colId xmlns:a16="http://schemas.microsoft.com/office/drawing/2014/main" val="3170350367"/>
                        </a:ext>
                      </a:extLst>
                    </a:gridCol>
                    <a:gridCol w="3221193">
                      <a:extLst>
                        <a:ext uri="{9D8B030D-6E8A-4147-A177-3AD203B41FA5}">
                          <a16:colId xmlns:a16="http://schemas.microsoft.com/office/drawing/2014/main" val="674534734"/>
                        </a:ext>
                      </a:extLst>
                    </a:gridCol>
                    <a:gridCol w="1379621">
                      <a:extLst>
                        <a:ext uri="{9D8B030D-6E8A-4147-A177-3AD203B41FA5}">
                          <a16:colId xmlns:a16="http://schemas.microsoft.com/office/drawing/2014/main" val="1018471791"/>
                        </a:ext>
                      </a:extLst>
                    </a:gridCol>
                    <a:gridCol w="1395820">
                      <a:extLst>
                        <a:ext uri="{9D8B030D-6E8A-4147-A177-3AD203B41FA5}">
                          <a16:colId xmlns:a16="http://schemas.microsoft.com/office/drawing/2014/main" val="39917506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 Mode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X_lo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X_hi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Y_lo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Y_hi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685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 Raw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0781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𝑠𝑙𝑜𝑝𝑒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𝑡𝑎𝑟𝑔𝑒𝑡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𝑠𝑙𝑜𝑝𝑒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𝑡𝑎𝑟𝑔𝑒𝑡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975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0.85×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𝑠𝑙𝑜𝑝𝑒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𝑡𝑎𝑟𝑔𝑒𝑡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1.15×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𝑠𝑙𝑜𝑝𝑒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𝑡𝑎𝑟𝑔𝑒𝑡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𝑝𝑒𝑑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96314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SELAP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0.85×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𝑠𝑙𝑜𝑝𝑒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𝑡𝑎𝑟𝑔𝑒𝑡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1.15×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𝑠𝑙𝑜𝑝𝑒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𝑡𝑎𝑟𝑔𝑒𝑡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𝑝𝑒𝑑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𝑝𝑜𝑙𝑖𝑐</m:t>
                                </m:r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𝑝𝑜𝑙𝑖𝑐</m:t>
                                </m:r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42878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5EF8BB6-21FF-8C32-EDD4-CC93810A45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1416634"/>
                  </p:ext>
                </p:extLst>
              </p:nvPr>
            </p:nvGraphicFramePr>
            <p:xfrm>
              <a:off x="914398" y="2501900"/>
              <a:ext cx="9994390" cy="24777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98878">
                      <a:extLst>
                        <a:ext uri="{9D8B030D-6E8A-4147-A177-3AD203B41FA5}">
                          <a16:colId xmlns:a16="http://schemas.microsoft.com/office/drawing/2014/main" val="2984720921"/>
                        </a:ext>
                      </a:extLst>
                    </a:gridCol>
                    <a:gridCol w="1998878">
                      <a:extLst>
                        <a:ext uri="{9D8B030D-6E8A-4147-A177-3AD203B41FA5}">
                          <a16:colId xmlns:a16="http://schemas.microsoft.com/office/drawing/2014/main" val="3170350367"/>
                        </a:ext>
                      </a:extLst>
                    </a:gridCol>
                    <a:gridCol w="3221193">
                      <a:extLst>
                        <a:ext uri="{9D8B030D-6E8A-4147-A177-3AD203B41FA5}">
                          <a16:colId xmlns:a16="http://schemas.microsoft.com/office/drawing/2014/main" val="674534734"/>
                        </a:ext>
                      </a:extLst>
                    </a:gridCol>
                    <a:gridCol w="1379621">
                      <a:extLst>
                        <a:ext uri="{9D8B030D-6E8A-4147-A177-3AD203B41FA5}">
                          <a16:colId xmlns:a16="http://schemas.microsoft.com/office/drawing/2014/main" val="1018471791"/>
                        </a:ext>
                      </a:extLst>
                    </a:gridCol>
                    <a:gridCol w="1395820">
                      <a:extLst>
                        <a:ext uri="{9D8B030D-6E8A-4147-A177-3AD203B41FA5}">
                          <a16:colId xmlns:a16="http://schemas.microsoft.com/office/drawing/2014/main" val="39917506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 Mode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X_lo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X_hi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Y_lo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Y_hi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685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 Raw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0781209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05" t="-200000" r="-301524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197" t="-200000" r="-86957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975142"/>
                      </a:ext>
                    </a:extLst>
                  </a:tr>
                  <a:tr h="674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05" t="-170270" r="-301524" b="-1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197" t="-170270" r="-86957" b="-1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9631404"/>
                      </a:ext>
                    </a:extLst>
                  </a:tr>
                  <a:tr h="674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SELAP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05" t="-270270" r="-301524" b="-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4197" t="-270270" r="-86957" b="-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2467" t="-270270" r="-102643" b="-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7031" t="-270270" r="-1747" b="-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428782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6E4DD66-FDE2-E6CB-4CF9-628144D62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9" name="Picture 8" descr="A picture containing logo">
            <a:extLst>
              <a:ext uri="{FF2B5EF4-FFF2-40B4-BE49-F238E27FC236}">
                <a16:creationId xmlns:a16="http://schemas.microsoft.com/office/drawing/2014/main" id="{7C1C2F1C-D0A3-A36F-8C5C-2A6144797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5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B3CC5E-BAE3-A3C1-1416-0398FBACE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1" y="1445549"/>
            <a:ext cx="4236021" cy="41089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5B12B02-19D9-985D-9940-6E369BE26F3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57216" y="1700784"/>
            <a:ext cx="5760720" cy="4242816"/>
          </a:xfrm>
        </p:spPr>
        <p:txBody>
          <a:bodyPr/>
          <a:lstStyle/>
          <a:p>
            <a:r>
              <a:rPr lang="en-US" dirty="0"/>
              <a:t>At the PIP-II HB650 Test Stand, we observed deviations from the linear model.</a:t>
            </a:r>
          </a:p>
          <a:p>
            <a:r>
              <a:rPr lang="en-US" dirty="0"/>
              <a:t>These deviations indicate that amplifier response does not always scale proportionally with input drive.</a:t>
            </a:r>
          </a:p>
          <a:p>
            <a:r>
              <a:rPr lang="en-US" dirty="0"/>
              <a:t>This non-linearity causes the calibration to fail because most of the points fall outside the normal linear fit and range.</a:t>
            </a:r>
          </a:p>
          <a:p>
            <a:r>
              <a:rPr lang="en-US" dirty="0"/>
              <a:t>Data recorded at the test stand helps to evaluate and compensate for this situation.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851738-D3CA-5A9A-99D7-F0FAAD96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217" y="365760"/>
            <a:ext cx="5760720" cy="433527"/>
          </a:xfrm>
        </p:spPr>
        <p:txBody>
          <a:bodyPr anchor="t">
            <a:normAutofit/>
          </a:bodyPr>
          <a:lstStyle/>
          <a:p>
            <a:r>
              <a:rPr lang="en-US" sz="3300" dirty="0"/>
              <a:t>Observing Non-Linearity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55A64-883D-1AB7-8D80-1D4C9EE5CA29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>
          <a:xfrm>
            <a:off x="11830050" y="6356350"/>
            <a:ext cx="358919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4BAA12D-5F28-3140-935A-44BF4B54B6B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7A8F41DB-F98B-3549-37ED-BD71F6260E2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65760" y="6357618"/>
            <a:ext cx="675368" cy="36576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October 14,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CF80A-CF29-7125-215A-F49E847E0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63212" y="6356350"/>
            <a:ext cx="4542643" cy="36576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Shrividhyaa | Compensating for Amplifier Non-Linearity in a SEL Controller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3A09A3-2AF0-6E34-88B6-66979FA36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4" name="Picture 3" descr="A picture containing logo">
            <a:extLst>
              <a:ext uri="{FF2B5EF4-FFF2-40B4-BE49-F238E27FC236}">
                <a16:creationId xmlns:a16="http://schemas.microsoft.com/office/drawing/2014/main" id="{8CEE948F-E727-7A8C-C7A1-1E1088425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7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BF77179-2304-691B-D96A-1997228B347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calibration now uses an altered affine model: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𝑅𝑒𝑞𝑢𝑒𝑠𝑡𝑒𝑑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𝐷𝐴𝐶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𝐷𝑟𝑖𝑣𝑒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1" smtClean="0"/>
                          <m:t>s</m:t>
                        </m:r>
                        <m:r>
                          <m:rPr>
                            <m:nor/>
                          </m:rPr>
                          <a:rPr lang="en-US" i="1"/>
                          <m:t>lope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𝑡𝑎𝑟𝑔𝑒𝑡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1" smtClean="0"/>
                          <m:t>o</m:t>
                        </m:r>
                        <m:r>
                          <m:rPr>
                            <m:nor/>
                          </m:rPr>
                          <a:rPr lang="en-US" i="1"/>
                          <m:t>ffset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i="1"/>
                          <m:t>slope</m:t>
                        </m:r>
                      </m:sub>
                    </m:sSub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the slope of an affine fit to the amplifier approximating its response over the major portion of the range.</a:t>
                </a:r>
                <a:br>
                  <a:rPr lang="en-US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/>
                          <m:t>offset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y-intercept of the affine fit.</a:t>
                </a:r>
              </a:p>
              <a:p>
                <a:r>
                  <a:rPr lang="en-US" dirty="0"/>
                  <a:t>Upper and lower amplitude limits,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𝑙𝑜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ar-AE" dirty="0"/>
                  <a:t> </a:t>
                </a:r>
                <a:r>
                  <a:rPr lang="en-US" dirty="0"/>
                  <a:t>scale around this line to maintain ±15% tolerance while respecting hardware boundaries.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BF77179-2304-691B-D96A-1997228B34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64" t="-1571" r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4AAF418-EFCD-F21F-4477-2735078C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10555552" cy="433527"/>
          </a:xfrm>
        </p:spPr>
        <p:txBody>
          <a:bodyPr/>
          <a:lstStyle/>
          <a:p>
            <a:r>
              <a:rPr lang="en-US" dirty="0"/>
              <a:t>Operating Limits for Non-Linear Characteristics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D6873-FE41-F4CB-3974-155E623A655D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79AFD-A63E-BD36-1AC4-A2DD0FD6D21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73934-1547-EC85-F342-B413AEA5730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DBB80-6B79-E331-82DA-2280FACD5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8" name="Picture 7" descr="A picture containing logo">
            <a:extLst>
              <a:ext uri="{FF2B5EF4-FFF2-40B4-BE49-F238E27FC236}">
                <a16:creationId xmlns:a16="http://schemas.microsoft.com/office/drawing/2014/main" id="{88B88C7C-D755-BBB9-1511-ABA4D886F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2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8B5B6-2942-8AA0-9F72-EF43B904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 Calibration fit for a Non-Linear fit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980AF-60A5-2132-499D-EEAC8089E521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260B1-CE63-7671-876D-93E0C3FF722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16597-DA11-AF0D-979D-453DD509FFB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Chart, line chart&#10;&#10;AI-generated content may be incorrect.">
            <a:extLst>
              <a:ext uri="{FF2B5EF4-FFF2-40B4-BE49-F238E27FC236}">
                <a16:creationId xmlns:a16="http://schemas.microsoft.com/office/drawing/2014/main" id="{8A0341F8-746C-B46E-134F-77BAAD2F0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799" y="1116509"/>
            <a:ext cx="5687579" cy="54224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00DCEF-71A6-32E7-10B0-A973685A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4" name="Picture 3" descr="A picture containing logo">
            <a:extLst>
              <a:ext uri="{FF2B5EF4-FFF2-40B4-BE49-F238E27FC236}">
                <a16:creationId xmlns:a16="http://schemas.microsoft.com/office/drawing/2014/main" id="{DDE377D3-6FF1-5A68-6CAC-34BAAE949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7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DFEB6-E0B7-AFF4-9F94-83D3C6852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4C31EB-5887-704C-A2A1-F94B2109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SEL Modes Operating Limits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07AF-1FEE-57E4-0D2C-0830F72E5C42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C8FE0-CB9C-AF33-4EDE-B71FF55E3AD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4989D-F1A0-B615-6813-92C887EE5ADC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A553ECE-9F1D-C9AD-849A-6EE7B25B7D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8736934"/>
                  </p:ext>
                </p:extLst>
              </p:nvPr>
            </p:nvGraphicFramePr>
            <p:xfrm>
              <a:off x="914398" y="1562470"/>
              <a:ext cx="9994390" cy="4036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6702">
                      <a:extLst>
                        <a:ext uri="{9D8B030D-6E8A-4147-A177-3AD203B41FA5}">
                          <a16:colId xmlns:a16="http://schemas.microsoft.com/office/drawing/2014/main" val="2984720921"/>
                        </a:ext>
                      </a:extLst>
                    </a:gridCol>
                    <a:gridCol w="2381250">
                      <a:extLst>
                        <a:ext uri="{9D8B030D-6E8A-4147-A177-3AD203B41FA5}">
                          <a16:colId xmlns:a16="http://schemas.microsoft.com/office/drawing/2014/main" val="3170350367"/>
                        </a:ext>
                      </a:extLst>
                    </a:gridCol>
                    <a:gridCol w="4006850">
                      <a:extLst>
                        <a:ext uri="{9D8B030D-6E8A-4147-A177-3AD203B41FA5}">
                          <a16:colId xmlns:a16="http://schemas.microsoft.com/office/drawing/2014/main" val="674534734"/>
                        </a:ext>
                      </a:extLst>
                    </a:gridCol>
                    <a:gridCol w="1041400">
                      <a:extLst>
                        <a:ext uri="{9D8B030D-6E8A-4147-A177-3AD203B41FA5}">
                          <a16:colId xmlns:a16="http://schemas.microsoft.com/office/drawing/2014/main" val="1018471791"/>
                        </a:ext>
                      </a:extLst>
                    </a:gridCol>
                    <a:gridCol w="1028188">
                      <a:extLst>
                        <a:ext uri="{9D8B030D-6E8A-4147-A177-3AD203B41FA5}">
                          <a16:colId xmlns:a16="http://schemas.microsoft.com/office/drawing/2014/main" val="3991750618"/>
                        </a:ext>
                      </a:extLst>
                    </a:gridCol>
                  </a:tblGrid>
                  <a:tr h="483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 Mode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X_lo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X_hi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Y_lo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Y_hi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685818"/>
                      </a:ext>
                    </a:extLst>
                  </a:tr>
                  <a:tr h="483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 Raw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0781209"/>
                      </a:ext>
                    </a:extLst>
                  </a:tr>
                  <a:tr h="50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𝑠𝑙𝑜𝑝𝑒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𝑡𝑎𝑟𝑔𝑒𝑡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𝑠𝑙𝑜𝑝𝑒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𝑡𝑎𝑟𝑔𝑒𝑡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975142"/>
                      </a:ext>
                    </a:extLst>
                  </a:tr>
                  <a:tr h="1282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0.85×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𝑠𝑙𝑜𝑝𝑒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𝑡𝑎𝑟𝑔𝑒𝑡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𝑜𝑓𝑓𝑠𝑒𝑡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1.15×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𝑠𝑙𝑜𝑝𝑒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𝑡𝑎𝑟𝑔𝑒𝑡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𝑝𝑒𝑑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𝑜𝑓𝑓𝑠𝑒𝑡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9631404"/>
                      </a:ext>
                    </a:extLst>
                  </a:tr>
                  <a:tr h="1282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SELAP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0.85×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𝑠𝑙𝑜𝑝𝑒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𝑡𝑎𝑟𝑔𝑒𝑡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𝑜𝑓𝑓𝑠𝑒𝑡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1.15×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𝑠𝑙𝑜𝑝𝑒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𝑡𝑎𝑟𝑔𝑒𝑡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𝑝𝑒𝑑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𝑜𝑓𝑓𝑠𝑒𝑡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𝑝𝑜𝑙𝑖𝑐</m:t>
                                </m:r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𝑝𝑜𝑙𝑖𝑐</m:t>
                                </m:r>
                                <m:sSub>
                                  <m:sSub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42878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A553ECE-9F1D-C9AD-849A-6EE7B25B7D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8736934"/>
                  </p:ext>
                </p:extLst>
              </p:nvPr>
            </p:nvGraphicFramePr>
            <p:xfrm>
              <a:off x="914398" y="1562470"/>
              <a:ext cx="9994390" cy="4036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6702">
                      <a:extLst>
                        <a:ext uri="{9D8B030D-6E8A-4147-A177-3AD203B41FA5}">
                          <a16:colId xmlns:a16="http://schemas.microsoft.com/office/drawing/2014/main" val="2984720921"/>
                        </a:ext>
                      </a:extLst>
                    </a:gridCol>
                    <a:gridCol w="2381250">
                      <a:extLst>
                        <a:ext uri="{9D8B030D-6E8A-4147-A177-3AD203B41FA5}">
                          <a16:colId xmlns:a16="http://schemas.microsoft.com/office/drawing/2014/main" val="3170350367"/>
                        </a:ext>
                      </a:extLst>
                    </a:gridCol>
                    <a:gridCol w="4006850">
                      <a:extLst>
                        <a:ext uri="{9D8B030D-6E8A-4147-A177-3AD203B41FA5}">
                          <a16:colId xmlns:a16="http://schemas.microsoft.com/office/drawing/2014/main" val="674534734"/>
                        </a:ext>
                      </a:extLst>
                    </a:gridCol>
                    <a:gridCol w="1041400">
                      <a:extLst>
                        <a:ext uri="{9D8B030D-6E8A-4147-A177-3AD203B41FA5}">
                          <a16:colId xmlns:a16="http://schemas.microsoft.com/office/drawing/2014/main" val="1018471791"/>
                        </a:ext>
                      </a:extLst>
                    </a:gridCol>
                    <a:gridCol w="1028188">
                      <a:extLst>
                        <a:ext uri="{9D8B030D-6E8A-4147-A177-3AD203B41FA5}">
                          <a16:colId xmlns:a16="http://schemas.microsoft.com/office/drawing/2014/main" val="3991750618"/>
                        </a:ext>
                      </a:extLst>
                    </a:gridCol>
                  </a:tblGrid>
                  <a:tr h="483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 Mode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X_lo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X_hi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Y_lo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Y_hi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685818"/>
                      </a:ext>
                    </a:extLst>
                  </a:tr>
                  <a:tr h="483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 Raw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0781209"/>
                      </a:ext>
                    </a:extLst>
                  </a:tr>
                  <a:tr h="50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706" t="-196386" r="-256266" b="-5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872" t="-196386" r="-52280" b="-5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975142"/>
                      </a:ext>
                    </a:extLst>
                  </a:tr>
                  <a:tr h="1282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706" t="-117143" r="-256266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872" t="-117143" r="-52280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9631404"/>
                      </a:ext>
                    </a:extLst>
                  </a:tr>
                  <a:tr h="1282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SELAP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706" t="-216114" r="-256266" b="-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872" t="-216114" r="-52280" b="-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1404" t="-216114" r="-101170" b="-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1598" t="-216114" r="-2367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428782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3B4D615-46C2-476B-2AA9-7FA41E93F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4" name="Picture 3" descr="A picture containing logo">
            <a:extLst>
              <a:ext uri="{FF2B5EF4-FFF2-40B4-BE49-F238E27FC236}">
                <a16:creationId xmlns:a16="http://schemas.microsoft.com/office/drawing/2014/main" id="{563C5951-E1B7-DF76-C360-CA5CFC004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9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A62FA6-3776-EB57-224F-743627E4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SELA and SELAP Modes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1DC92-52B3-F5CF-B024-FADB39A02EF0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C19FE-E14F-D012-75A3-2A285D077BA8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AEBED-8395-7AFC-398F-7A7FCF2C764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95012236-3329-48F4-F2CA-FD9ABAFE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1208900"/>
            <a:ext cx="4895466" cy="4379100"/>
          </a:xfrm>
          <a:prstGeom prst="rect">
            <a:avLst/>
          </a:prstGeom>
        </p:spPr>
      </p:pic>
      <p:pic>
        <p:nvPicPr>
          <p:cNvPr id="13" name="Picture 1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3F47AC5A-D0EB-5C13-9288-1BF12846C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248" y="1208900"/>
            <a:ext cx="4895466" cy="4379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FC4253-D987-21BC-E2D3-10C88EEF6804}"/>
              </a:ext>
            </a:extLst>
          </p:cNvPr>
          <p:cNvSpPr txBox="1"/>
          <p:nvPr/>
        </p:nvSpPr>
        <p:spPr>
          <a:xfrm>
            <a:off x="2085781" y="5597276"/>
            <a:ext cx="2552700" cy="846386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solidFill>
                  <a:srgbClr val="000000"/>
                </a:solidFill>
                <a:latin typeface="Helvetica" pitchFamily="2" charset="0"/>
              </a:rPr>
              <a:t>SELA Mode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66A452-C1E4-E93D-17C2-E23A1D7379E9}"/>
              </a:ext>
            </a:extLst>
          </p:cNvPr>
          <p:cNvSpPr txBox="1"/>
          <p:nvPr/>
        </p:nvSpPr>
        <p:spPr>
          <a:xfrm>
            <a:off x="7743631" y="5588000"/>
            <a:ext cx="2552700" cy="846386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solidFill>
                  <a:srgbClr val="000000"/>
                </a:solidFill>
                <a:latin typeface="Helvetica" pitchFamily="2" charset="0"/>
              </a:rPr>
              <a:t>SELAP Mode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6CB2C-D897-D72D-5097-118C9D4DB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4" name="Picture 3" descr="A picture containing logo">
            <a:extLst>
              <a:ext uri="{FF2B5EF4-FFF2-40B4-BE49-F238E27FC236}">
                <a16:creationId xmlns:a16="http://schemas.microsoft.com/office/drawing/2014/main" id="{A9CE8D30-BF7C-7FC4-0536-1EA277877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4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DDCCF3D-ACD6-BADF-E65B-BA9FF11E9F4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14399" y="1700784"/>
                <a:ext cx="6072327" cy="4655566"/>
              </a:xfrm>
            </p:spPr>
            <p:txBody>
              <a:bodyPr/>
              <a:lstStyle/>
              <a:p>
                <a:r>
                  <a:rPr lang="en-US" dirty="0"/>
                  <a:t>An alternate method to address amplifier non-linearity.</a:t>
                </a:r>
              </a:p>
              <a:p>
                <a:r>
                  <a:rPr lang="en-US" dirty="0"/>
                  <a:t>Separates response into low- and high-power regions.</a:t>
                </a:r>
              </a:p>
              <a:p>
                <a:r>
                  <a:rPr lang="en-US" dirty="0"/>
                  <a:t>Each region modeled by an independent linear slope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low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𝑠𝑙𝑜𝑝𝑒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high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𝑠𝑙𝑜𝑝𝑒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normalized forward amplitude, 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DAC drive level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low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𝑠𝑙𝑜𝑝𝑒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high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𝑠𝑙𝑜𝑝𝑒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low- and high-power slopes.</a:t>
                </a:r>
              </a:p>
              <a:p>
                <a:r>
                  <a:rPr lang="en-US" dirty="0"/>
                  <a:t>Offset term shifts the high-power fit vertically.</a:t>
                </a: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DDCCF3D-ACD6-BADF-E65B-BA9FF11E9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14399" y="1700784"/>
                <a:ext cx="6072327" cy="4655566"/>
              </a:xfrm>
              <a:blipFill>
                <a:blip r:embed="rId2"/>
                <a:stretch>
                  <a:fillRect l="-2410" t="-1571" r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332C0453-C0B6-DF41-5F40-BAFF5F4F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Piecewise Linear Model: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0DE80-9385-3EC7-4F6D-7C424BC3F43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DB08A3-A2DF-EA89-FDD1-67361338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62976" y="1700784"/>
            <a:ext cx="4203700" cy="4203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549971-3E8D-3261-F134-B2603B411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3" name="Picture 2" descr="A picture containing logo">
            <a:extLst>
              <a:ext uri="{FF2B5EF4-FFF2-40B4-BE49-F238E27FC236}">
                <a16:creationId xmlns:a16="http://schemas.microsoft.com/office/drawing/2014/main" id="{A506BCD6-EC6D-F8A2-C1F8-16BB3CD3C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3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1F4EFA2-0312-6FC2-61F8-A805635112B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Operational limits defined by ±15% bounds around fitted response.</a:t>
                </a:r>
              </a:p>
              <a:p>
                <a:r>
                  <a:rPr lang="en-US" dirty="0"/>
                  <a:t>High-slope region: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h𝑖𝑔h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high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𝑠𝑙𝑜𝑝𝑒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𝑜𝑓𝑓𝑠𝑒𝑡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×1.15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h𝑖𝑔h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high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𝑠𝑙𝑜𝑝𝑒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𝑡𝑎𝑟𝑔𝑒𝑡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𝑜𝑓𝑓𝑠𝑒𝑡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×0.85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Low-slope region: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𝑙𝑜𝑤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low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𝑠𝑙𝑜𝑝𝑒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𝑡𝑎𝑟𝑔𝑒𝑡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×1.15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𝑙𝑜𝑤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low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𝑠𝑙𝑜𝑝𝑒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𝑡𝑎𝑟𝑔𝑒𝑡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Relationship between slopes: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low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𝑠𝑙𝑜𝑝𝑒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high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𝑠𝑙𝑜𝑝𝑒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𝑜𝑓𝑓𝑠𝑒𝑡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/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This is a work in progress.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1F4EFA2-0312-6FC2-61F8-A805635112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64" t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DD329ED-555C-5724-A112-87AE2614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Piecewise Linear Model: Limit Definitions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1647-8C41-30EF-BE49-09523730036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7EAE4-6533-C4FF-C64F-4820CBB76F0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77276-7FCE-ACB7-54B7-4086E02F64B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71C54-DAC6-434B-C77F-BBBEE4FDB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8" name="Picture 7" descr="A picture containing logo">
            <a:extLst>
              <a:ext uri="{FF2B5EF4-FFF2-40B4-BE49-F238E27FC236}">
                <a16:creationId xmlns:a16="http://schemas.microsoft.com/office/drawing/2014/main" id="{3A837535-5B3C-1F5B-0430-FCA5D7CD8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6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570761-BBEB-3AD1-18B9-4865F67B3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Observed SSA non-linearity with the 32kW amplifier at the PIP-II HB650 Test Stand.</a:t>
            </a:r>
          </a:p>
          <a:p>
            <a:r>
              <a:rPr lang="en-US" dirty="0"/>
              <a:t>Addressed it using an affine fit calibration that includes both slope and offset. </a:t>
            </a:r>
          </a:p>
          <a:p>
            <a:r>
              <a:rPr lang="en-US" dirty="0"/>
              <a:t>This allowed the SSA calibration to complete successfully and allow operation of the cavity in all SEL modes.</a:t>
            </a:r>
          </a:p>
          <a:p>
            <a:r>
              <a:rPr lang="en-US" dirty="0"/>
              <a:t>Corrected limits ensures that DAC drive commands produce the intended cavity amplitude across all SEL modes.</a:t>
            </a:r>
          </a:p>
          <a:p>
            <a:r>
              <a:rPr lang="en-US" dirty="0"/>
              <a:t>An alternate method of calculating the limits, Piecewise Linear Model, is proposed and still in the testing</a:t>
            </a:r>
            <a:r>
              <a:rPr lang="en-US"/>
              <a:t> stage.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EFFACF-5E8C-54A6-324D-BE628293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A3FE0-E746-8DA5-2AA1-E583A745824D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67239-F7C5-85D0-5FC9-6021B1D7B26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A6AA3-290E-E0FC-555C-0D4CFCE41FB6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04876-49E0-0CA5-9C0A-77E20FF23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8" name="Picture 7" descr="A picture containing logo">
            <a:extLst>
              <a:ext uri="{FF2B5EF4-FFF2-40B4-BE49-F238E27FC236}">
                <a16:creationId xmlns:a16="http://schemas.microsoft.com/office/drawing/2014/main" id="{031A366D-AB4B-0F68-1B9A-26E94F74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8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AA2302-3D05-954C-52EE-5FDB7B5218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083076"/>
            <a:ext cx="5181601" cy="5273274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SEL Architecture</a:t>
            </a:r>
          </a:p>
          <a:p>
            <a:r>
              <a:rPr lang="en-US" dirty="0"/>
              <a:t>Linear Fit</a:t>
            </a:r>
          </a:p>
          <a:p>
            <a:r>
              <a:rPr lang="en-US" dirty="0"/>
              <a:t>Limits</a:t>
            </a:r>
          </a:p>
          <a:p>
            <a:r>
              <a:rPr lang="en-US" dirty="0"/>
              <a:t>Observing Non-Linearity</a:t>
            </a:r>
          </a:p>
          <a:p>
            <a:r>
              <a:rPr lang="en-US" dirty="0"/>
              <a:t>Affine Fit</a:t>
            </a:r>
          </a:p>
          <a:p>
            <a:r>
              <a:rPr lang="en-US" dirty="0"/>
              <a:t>Piecewise Linear Fit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C650DA-0106-3308-4A88-8B84F654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F92F2-3999-DBD8-8E72-106D5BBD626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1D4DF-10D5-293F-CA2F-469F80B2A934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D53F8-5614-E04F-44D4-0A105EAB596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4CD904-B3D8-F354-05B4-460EC558C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011" y="6375400"/>
            <a:ext cx="1530229" cy="445047"/>
          </a:xfrm>
          <a:prstGeom prst="rect">
            <a:avLst/>
          </a:prstGeom>
        </p:spPr>
      </p:pic>
      <p:pic>
        <p:nvPicPr>
          <p:cNvPr id="11" name="Picture 10" descr="A picture containing logo">
            <a:extLst>
              <a:ext uri="{FF2B5EF4-FFF2-40B4-BE49-F238E27FC236}">
                <a16:creationId xmlns:a16="http://schemas.microsoft.com/office/drawing/2014/main" id="{E0C40F7A-6EB0-81E4-4C61-C24F09623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4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DFD50-5F54-9303-D553-FDA7E8C46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00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9AA2B9-447F-D1C1-FEDA-522782E45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Solid State Amplifiers (SSAs) play a crucial role in powering superconducting RF cavities.</a:t>
            </a:r>
          </a:p>
          <a:p>
            <a:r>
              <a:rPr lang="en-US" dirty="0"/>
              <a:t>Their performance directly impacts cavity field stability and gradient control.</a:t>
            </a:r>
          </a:p>
          <a:p>
            <a:r>
              <a:rPr lang="en-US" dirty="0"/>
              <a:t>Accurate calibration is essential for computable amplifier output for SEL operation. </a:t>
            </a:r>
          </a:p>
          <a:p>
            <a:r>
              <a:rPr lang="en-US" dirty="0"/>
              <a:t>This presentation focuses on non-linearity observed in one of the PIP-II amplifiers at the HB650 Test Stand and on how to compensate for 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D3298-A4CE-DFFF-6786-89E2972A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52519-0E33-BEA4-C211-EC05969C7181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6A52D-15BA-8CA1-55E9-3B04AF5AB6F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7D56C-4D9B-0052-9C6A-1F735DB7F520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2F529-7A82-B274-2BF3-A9977F51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011" y="6375400"/>
            <a:ext cx="1530229" cy="445047"/>
          </a:xfrm>
          <a:prstGeom prst="rect">
            <a:avLst/>
          </a:prstGeom>
        </p:spPr>
      </p:pic>
      <p:pic>
        <p:nvPicPr>
          <p:cNvPr id="8" name="Picture 7" descr="A picture containing logo">
            <a:extLst>
              <a:ext uri="{FF2B5EF4-FFF2-40B4-BE49-F238E27FC236}">
                <a16:creationId xmlns:a16="http://schemas.microsoft.com/office/drawing/2014/main" id="{4CA81DFF-8E1F-03E9-A4F6-C05DBB1AF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1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673395-5FA5-BD3A-797E-55D7D9514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1594" y="1250035"/>
            <a:ext cx="4997197" cy="4655566"/>
          </a:xfrm>
        </p:spPr>
        <p:txBody>
          <a:bodyPr/>
          <a:lstStyle/>
          <a:p>
            <a:r>
              <a:rPr lang="en-US" dirty="0"/>
              <a:t>First CORDIC converts the I/Q signals into magnitude and phase for amplitude and phase feedback loops.</a:t>
            </a:r>
          </a:p>
          <a:p>
            <a:r>
              <a:rPr lang="en-US" dirty="0"/>
              <a:t>Feedback outputs are interpreted as I/Q signals.</a:t>
            </a:r>
          </a:p>
          <a:p>
            <a:r>
              <a:rPr lang="en-US" dirty="0"/>
              <a:t>Second CORDIC rotates these I/Q signals by the cavity phase + offset, forming positive feedback for self-oscillation.</a:t>
            </a:r>
          </a:p>
          <a:p>
            <a:r>
              <a:rPr lang="en-US" dirty="0"/>
              <a:t>On resonance, the phase loop set point is near zero, corresponding to acceleration on crest.</a:t>
            </a:r>
          </a:p>
          <a:p>
            <a:r>
              <a:rPr lang="en-US" dirty="0"/>
              <a:t>The forward I/Q drive signals coming out of the second CORDIC, with configurable saturation enforcing safe operating limits.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F17739-AF4C-EA86-3751-41464365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 Architecture and Need for Limits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B5B01-2E9B-15CA-6341-C8ED0C035A4F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8DDB9-8C98-8292-7B42-3F97C80DAA5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63A98-038C-62A5-4838-AA1889299666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6BF42A-6B27-564A-51C8-CCB4E0AE5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953755"/>
            <a:ext cx="5340095" cy="2950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B4E581-03A4-236C-5BCC-B8B46A871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10" name="Picture 9" descr="A picture containing logo">
            <a:extLst>
              <a:ext uri="{FF2B5EF4-FFF2-40B4-BE49-F238E27FC236}">
                <a16:creationId xmlns:a16="http://schemas.microsoft.com/office/drawing/2014/main" id="{59461569-B7C5-2CBD-C712-21359B58A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3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E75CDD4-25B6-2BEE-8453-FFB0C4A2B77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14399" y="1700784"/>
                <a:ext cx="4042612" cy="4539595"/>
              </a:xfrm>
            </p:spPr>
            <p:txBody>
              <a:bodyPr/>
              <a:lstStyle/>
              <a:p>
                <a:r>
                  <a:rPr lang="en-US" dirty="0"/>
                  <a:t>A stimulus DAC drive is applied, and the corresponding forward signal is recorded.</a:t>
                </a:r>
              </a:p>
              <a:p>
                <a:r>
                  <a:rPr lang="en-US" dirty="0"/>
                  <a:t>The DAC drive and forward response are arranged so that they can be plotted against each other.</a:t>
                </a:r>
              </a:p>
              <a:p>
                <a:r>
                  <a:rPr lang="en-US" dirty="0"/>
                  <a:t>A linear fit passing through the origin is performed on data.</a:t>
                </a:r>
              </a:p>
              <a:p>
                <a:r>
                  <a:rPr lang="en-US" dirty="0"/>
                  <a:t>The SSA Slope defines this fit.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𝑠𝑙𝑜𝑝𝑒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𝑚𝑒𝑑𝑖𝑎𝑛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E75CDD4-25B6-2BEE-8453-FFB0C4A2B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14399" y="1700784"/>
                <a:ext cx="4042612" cy="4539595"/>
              </a:xfrm>
              <a:blipFill>
                <a:blip r:embed="rId2"/>
                <a:stretch>
                  <a:fillRect l="-3620" t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3ECBFE6-21CD-626D-EA39-6177D2C1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Fit Modeling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78CA5-052A-A7B1-F512-4CE17A47420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6A9A0-E378-E031-792D-03578D0E70A1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8D780-72A8-BC96-0FB7-65B6C5E5268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 descr="Chart, line chart&#10;&#10;AI-generated content may be incorrect.">
            <a:extLst>
              <a:ext uri="{FF2B5EF4-FFF2-40B4-BE49-F238E27FC236}">
                <a16:creationId xmlns:a16="http://schemas.microsoft.com/office/drawing/2014/main" id="{B67C1D43-8C3D-1F35-1757-72AA5C6E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17" y="365760"/>
            <a:ext cx="5797307" cy="54224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B7EE69-8224-48BE-C050-4B3133780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8" name="Picture 7" descr="A picture containing logo">
            <a:extLst>
              <a:ext uri="{FF2B5EF4-FFF2-40B4-BE49-F238E27FC236}">
                <a16:creationId xmlns:a16="http://schemas.microsoft.com/office/drawing/2014/main" id="{03E7C033-3A02-3DCC-5CFB-D684AA24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ED40A3B-197E-4378-9405-F80822CD218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Desired accelerating voltage,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The stored energy,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Forward power required to maintain the cavity field is computed as</a:t>
                </a:r>
                <a:br>
                  <a:rPr lang="en-US" dirty="0"/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b="0" dirty="0"/>
              </a:p>
              <a:p>
                <a:r>
                  <a:rPr lang="en-US" dirty="0"/>
                  <a:t>Finally, the normalized ADC target is calculated by dividing forward power by the ADC full scale: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𝑡𝑎𝑟𝑔𝑒𝑡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𝑓𝑠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This represents the forward power required.</a:t>
                </a: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ED40A3B-197E-4378-9405-F80822CD21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64" t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FF62389-A5AA-131F-7795-D3787E7C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Amplifier Drive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9CDF2-ECA3-F1A9-069B-7C60B4B0EA5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FEDD04-215C-8377-54BE-DC66A32F803C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3507FA-7169-4E59-809F-34154026A42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5080C-81F5-BDA0-C33B-5E0388B81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5" name="Picture 4" descr="A picture containing logo">
            <a:extLst>
              <a:ext uri="{FF2B5EF4-FFF2-40B4-BE49-F238E27FC236}">
                <a16:creationId xmlns:a16="http://schemas.microsoft.com/office/drawing/2014/main" id="{C42C23C8-5A5A-09DF-21D0-B2411851D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B5640DA4-F7FE-AA0B-9F3B-EFE531C5EB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4BAA12D-5F28-3140-935A-44BF4B54B6B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5" name="Picture 1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F2245083-F92B-5E47-3D32-00C5F52D9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801" y="0"/>
            <a:ext cx="8459327" cy="68580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BEC10C2-AAE2-1ECF-E3C0-91F36B6B163C}"/>
              </a:ext>
            </a:extLst>
          </p:cNvPr>
          <p:cNvSpPr txBox="1">
            <a:spLocks/>
          </p:cNvSpPr>
          <p:nvPr/>
        </p:nvSpPr>
        <p:spPr>
          <a:xfrm>
            <a:off x="492039" y="2767398"/>
            <a:ext cx="2630312" cy="13232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Amplitude/Phase Diagnostic page that represents this Calculation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C51573-3C02-21E1-A9C2-946822F2D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6368415"/>
            <a:ext cx="1531937" cy="449154"/>
          </a:xfrm>
          <a:prstGeom prst="rect">
            <a:avLst/>
          </a:prstGeom>
        </p:spPr>
      </p:pic>
      <p:pic>
        <p:nvPicPr>
          <p:cNvPr id="3" name="Picture 2" descr="A picture containing logo">
            <a:extLst>
              <a:ext uri="{FF2B5EF4-FFF2-40B4-BE49-F238E27FC236}">
                <a16:creationId xmlns:a16="http://schemas.microsoft.com/office/drawing/2014/main" id="{335C7294-96B6-68D1-64CC-101C33F23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6296870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4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4576A2-4B3C-C1A5-1099-50012EDDD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Self-Excited Loop (SEL) controller supports 4 operating modes for flexibility and stability: SEL Raw, SEL, SELA and SELAP.</a:t>
            </a:r>
          </a:p>
          <a:p>
            <a:r>
              <a:rPr lang="en-US" b="1" dirty="0"/>
              <a:t>SEL Raw</a:t>
            </a:r>
            <a:r>
              <a:rPr lang="en-US" dirty="0"/>
              <a:t> operates with drive amplitude specified as a percentage of full scale, primarily for early testing before full calibration.</a:t>
            </a:r>
          </a:p>
          <a:p>
            <a:r>
              <a:rPr lang="en-US" b="1" dirty="0"/>
              <a:t>SEL</a:t>
            </a:r>
            <a:r>
              <a:rPr lang="en-US" dirty="0"/>
              <a:t> follows the cavity resonance without amplitude or phase stabilization, providing basic feedback.</a:t>
            </a:r>
          </a:p>
          <a:p>
            <a:r>
              <a:rPr lang="en-US" b="1" dirty="0"/>
              <a:t>SELA</a:t>
            </a:r>
            <a:r>
              <a:rPr lang="en-US" dirty="0"/>
              <a:t> adds amplitude regulation while tracking the cavity’s natural resonant frequency.</a:t>
            </a:r>
          </a:p>
          <a:p>
            <a:r>
              <a:rPr lang="en-US" b="1" dirty="0"/>
              <a:t>SELAP</a:t>
            </a:r>
            <a:r>
              <a:rPr lang="en-US" dirty="0"/>
              <a:t> includes both amplitude and phase locking, GDR behavior within locking limits.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68A0D1-78B1-799E-EC6C-0225D68F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 Modes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A6868-BE34-9A76-87AC-3C93478DD9A7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40240-DE06-6002-B8E1-6D3B935B8E3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242A9-703D-2B3F-E113-95410600625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1A822-F62F-B2E2-5D58-4DD731406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8" name="Picture 7" descr="A picture containing logo">
            <a:extLst>
              <a:ext uri="{FF2B5EF4-FFF2-40B4-BE49-F238E27FC236}">
                <a16:creationId xmlns:a16="http://schemas.microsoft.com/office/drawing/2014/main" id="{2926FE92-D04C-DBA4-812B-319D820E5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9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D1721B5-A686-60E9-D06A-3CFA97782D6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14399" y="1700784"/>
                <a:ext cx="9994392" cy="4655566"/>
              </a:xfrm>
            </p:spPr>
            <p:txBody>
              <a:bodyPr/>
              <a:lstStyle/>
              <a:p>
                <a:r>
                  <a:rPr lang="en-US" dirty="0"/>
                  <a:t>We define operating limits based on ±15% deviation from the linear fit model.</a:t>
                </a:r>
              </a:p>
              <a:p>
                <a:r>
                  <a:rPr lang="en-US" dirty="0"/>
                  <a:t>These boundaries are the operating limits to the amplifier drive levels.</a:t>
                </a:r>
              </a:p>
              <a:p>
                <a:r>
                  <a:rPr lang="en-US" dirty="0"/>
                  <a:t>The limits are defined as: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𝑠𝑙𝑜𝑝𝑒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𝑡𝑎𝑟𝑔𝑒𝑡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𝑠𝑙𝑜𝑝𝑒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𝑝𝑒𝑑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D1721B5-A686-60E9-D06A-3CFA97782D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14399" y="1700784"/>
                <a:ext cx="9994392" cy="4655566"/>
              </a:xfrm>
              <a:blipFill>
                <a:blip r:embed="rId2"/>
                <a:stretch>
                  <a:fillRect l="-1464" t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FF061B2-C0B0-1E82-A979-0B8D249E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Amplitude Limits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F57C-6530-7BF1-9B47-F1380D73835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14, 2025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D007A-78E8-93E1-88C6-07D0932DF1D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Shrividhyaa | Compensating for Amplifier Non-Linearity in a SEL Controller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B92CF-4F8A-73D3-2694-D8A4F27CBC5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2FF88-8EE9-A1AF-A367-D070E315F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303" y="6355715"/>
            <a:ext cx="1531937" cy="449154"/>
          </a:xfrm>
          <a:prstGeom prst="rect">
            <a:avLst/>
          </a:prstGeom>
        </p:spPr>
      </p:pic>
      <p:pic>
        <p:nvPicPr>
          <p:cNvPr id="8" name="Picture 7" descr="A picture containing logo">
            <a:extLst>
              <a:ext uri="{FF2B5EF4-FFF2-40B4-BE49-F238E27FC236}">
                <a16:creationId xmlns:a16="http://schemas.microsoft.com/office/drawing/2014/main" id="{6DD26827-FDBF-57BB-0773-FDC97C04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0" y="6311591"/>
            <a:ext cx="520699" cy="5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2636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Fermilab Palette">
      <a:dk1>
        <a:srgbClr val="343A40"/>
      </a:dk1>
      <a:lt1>
        <a:srgbClr val="FFFFFF"/>
      </a:lt1>
      <a:dk2>
        <a:srgbClr val="002855"/>
      </a:dk2>
      <a:lt2>
        <a:srgbClr val="EAEBEA"/>
      </a:lt2>
      <a:accent1>
        <a:srgbClr val="004C97"/>
      </a:accent1>
      <a:accent2>
        <a:srgbClr val="2B8282"/>
      </a:accent2>
      <a:accent3>
        <a:srgbClr val="33B9B5"/>
      </a:accent3>
      <a:accent4>
        <a:srgbClr val="CB6015"/>
      </a:accent4>
      <a:accent5>
        <a:srgbClr val="F68D2E"/>
      </a:accent5>
      <a:accent6>
        <a:srgbClr val="AF272F"/>
      </a:accent6>
      <a:hlink>
        <a:srgbClr val="004C97"/>
      </a:hlink>
      <a:folHlink>
        <a:srgbClr val="004C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</a:spPr>
      <a:bodyPr wrap="square" lIns="365760" tIns="274320" rIns="365760" bIns="274320" rtlCol="0">
        <a:spAutoFit/>
      </a:bodyPr>
      <a:lstStyle>
        <a:defPPr algn="ctr">
          <a:spcAft>
            <a:spcPts val="800"/>
          </a:spcAft>
          <a:defRPr sz="1900" b="1" dirty="0" smtClean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-Slide-Deck-Tempate_4.2025_Light" id="{3DCFA99A-0E37-DC4B-8B4A-F2C026698732}" vid="{90A0F859-CD59-5A4C-90B3-A4548FA782D3}"/>
    </a:ext>
  </a:extLst>
</a:theme>
</file>

<file path=ppt/theme/theme2.xml><?xml version="1.0" encoding="utf-8"?>
<a:theme xmlns:a="http://schemas.openxmlformats.org/drawingml/2006/main" name="Section Title and Agenda Slides">
  <a:themeElements>
    <a:clrScheme name="Fermilab Palette">
      <a:dk1>
        <a:srgbClr val="343A40"/>
      </a:dk1>
      <a:lt1>
        <a:srgbClr val="FFFFFF"/>
      </a:lt1>
      <a:dk2>
        <a:srgbClr val="002855"/>
      </a:dk2>
      <a:lt2>
        <a:srgbClr val="EAEBEA"/>
      </a:lt2>
      <a:accent1>
        <a:srgbClr val="004C97"/>
      </a:accent1>
      <a:accent2>
        <a:srgbClr val="2B8282"/>
      </a:accent2>
      <a:accent3>
        <a:srgbClr val="33B9B5"/>
      </a:accent3>
      <a:accent4>
        <a:srgbClr val="CB6015"/>
      </a:accent4>
      <a:accent5>
        <a:srgbClr val="F68D2E"/>
      </a:accent5>
      <a:accent6>
        <a:srgbClr val="AF272F"/>
      </a:accent6>
      <a:hlink>
        <a:srgbClr val="004C97"/>
      </a:hlink>
      <a:folHlink>
        <a:srgbClr val="004C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</a:spPr>
      <a:bodyPr wrap="square" lIns="365760" tIns="274320" rIns="365760" bIns="274320" rtlCol="0">
        <a:spAutoFit/>
      </a:bodyPr>
      <a:lstStyle>
        <a:defPPr algn="ctr">
          <a:spcAft>
            <a:spcPts val="800"/>
          </a:spcAft>
          <a:defRPr sz="1900" b="1" dirty="0" smtClean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-Slide-Deck-Tempate_4.2025_Light" id="{3DCFA99A-0E37-DC4B-8B4A-F2C026698732}" vid="{A9E3CD16-76D1-D74C-BB61-EE9806476B4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FNAL-Slide-Deck-Tempate_4.9.2025_Light</Template>
  <TotalTime>3281</TotalTime>
  <Words>1353</Words>
  <Application>Microsoft Office PowerPoint</Application>
  <PresentationFormat>Widescreen</PresentationFormat>
  <Paragraphs>189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Cambria Math</vt:lpstr>
      <vt:lpstr>Helvetica</vt:lpstr>
      <vt:lpstr>Times New Roman</vt:lpstr>
      <vt:lpstr>Wingdings</vt:lpstr>
      <vt:lpstr>Content Slides</vt:lpstr>
      <vt:lpstr>Section Title and Agenda Slides</vt:lpstr>
      <vt:lpstr>Compensating for Amplifier Non-Linearity in a SEL Controller</vt:lpstr>
      <vt:lpstr>Outline</vt:lpstr>
      <vt:lpstr>Introduction</vt:lpstr>
      <vt:lpstr>SEL Architecture and Need for Limits</vt:lpstr>
      <vt:lpstr>Linear Fit Modeling</vt:lpstr>
      <vt:lpstr>Determining Amplifier Drive</vt:lpstr>
      <vt:lpstr>PowerPoint Presentation</vt:lpstr>
      <vt:lpstr>SEL Modes</vt:lpstr>
      <vt:lpstr>Amplitude Limits</vt:lpstr>
      <vt:lpstr>Phase Limits</vt:lpstr>
      <vt:lpstr>SEL Modes Operating Limits</vt:lpstr>
      <vt:lpstr>Observing Non-Linearity</vt:lpstr>
      <vt:lpstr>Operating Limits for Non-Linear Characteristics</vt:lpstr>
      <vt:lpstr>SSA Calibration fit for a Non-Linear fit</vt:lpstr>
      <vt:lpstr>Updated SEL Modes Operating Limits</vt:lpstr>
      <vt:lpstr>SELA and SELAP Modes</vt:lpstr>
      <vt:lpstr>Piecewise Linear Model: Concept</vt:lpstr>
      <vt:lpstr>Piecewise Linear Model: Limit Definitions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Shrividhyaa Sankar raman x 38146N</dc:creator>
  <cp:lastModifiedBy>Shrividhyaa Sankar Raman</cp:lastModifiedBy>
  <cp:revision>1</cp:revision>
  <dcterms:created xsi:type="dcterms:W3CDTF">2025-09-29T00:19:32Z</dcterms:created>
  <dcterms:modified xsi:type="dcterms:W3CDTF">2025-10-13T22:28:28Z</dcterms:modified>
</cp:coreProperties>
</file>