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2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3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4"/>
  </p:notesMasterIdLst>
  <p:sldIdLst>
    <p:sldId id="257" r:id="rId5"/>
    <p:sldId id="264" r:id="rId6"/>
    <p:sldId id="265" r:id="rId7"/>
    <p:sldId id="258" r:id="rId8"/>
    <p:sldId id="260" r:id="rId9"/>
    <p:sldId id="266" r:id="rId10"/>
    <p:sldId id="267" r:id="rId11"/>
    <p:sldId id="268" r:id="rId12"/>
    <p:sldId id="269" r:id="rId13"/>
    <p:sldId id="270" r:id="rId14"/>
    <p:sldId id="273" r:id="rId15"/>
    <p:sldId id="271" r:id="rId16"/>
    <p:sldId id="272" r:id="rId17"/>
    <p:sldId id="274" r:id="rId18"/>
    <p:sldId id="275" r:id="rId19"/>
    <p:sldId id="277" r:id="rId20"/>
    <p:sldId id="278" r:id="rId21"/>
    <p:sldId id="279" r:id="rId22"/>
    <p:sldId id="280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3:55.702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77 61 2848,'0'0'0,"0"0"968,0 0-576,0 0-136,0 0-72,0 0-55,0 0-17,0 0-32,0 0-24,0 0 16,0 0-32,0 0 8,0 0 8,0 0-24,0 0 16,0 0-8,0 0-24,0 0 8,3 0-16,-3 0 0,0 0 32,0 0-8,4 0 0,-4 0 0,0 0-16,0 0 16,0 0-8,0 0-8,0 0 24,0 0-32,0 0 40,3 0 0,-3 0 8,0 0 8,0 0-32,0 0 16,0 0 0,3 0 16,-3 0 8,0 0 0,0 0 0,0 0-8,0 0 8,0 0 0,0 0 8,0 0 0,0 0-24,0 0 0,0 0 0,0 0 8,0 0 0,0 0-32,0 0 32,0 0 0,4 0-16,-4 0 24,0 0-8,0 0-16,0 0 32,0 0 0,0 0-8,3 0 0,-3 0-8,4 0-16,-4 0-8,3 0 0,-3 0-24,3 0 32,-3 0-8,4 0 0,-4 0-24,3 0 0,0 0 8,1 0 0,-1 0 16,0 0-8,1 0-16,-1 0 0,0 0 0,1 0-8,-1 0 16,0 0 0,1 0 16,-1 0-16,2 0-8,0 0-8,0 0-8,0 0 8,0 0 8,0 0-8,0 0-8,0 0-8,0 0 16,0 0 8,0 0 8,0 0-8,0 0 0,0 0 16,0 0-24,0 0 8,0 0 8,1 0-32,-1 0 16,8 0 24,-10 0 8,2 0-8,0 0-24,0 0 8,9 0-16,-11 0 32,2 0 0,0 0-16,10 0 16,-11 0-16,9 0 0,-10 0 8,11 0 8,-11 0-8,10 0 0,-9 0 8,9 0-24,-9 0 16,9 0 0,-10 0 0,11 0-16,-11 0 0,10 0-8,-9 0 8,9 0 24,-9 0-24,9 0 0,-10 0 16,11 0-24,-11 0 24,10 0 16,-9 0-32,9 0 32,-10 0-24,3 0-16,-1 0 0,8 0 0,-10 0 8,2 0 0,0 0 16,9 0-16,-11 0 8,2 0 8,0 0 1,9 0-9,-9 0-16,8 0 0,-13 0 8,5 0 16,0 0-8,0 0 0,0 0-8,0 2 8,8-2-8,-9 1 0,1-1 8,0 0-24,0 0 0,8 0 24,-9 0-16,1 0 16,10 0 8,-12 0-8,10 0-8,-9 0-8,9 0-16,-9 0 24,9 0-24,-10 0 24,11 0 0,-9 0-32,10 0 24,-12 0 0,11 0 8,-9 0 8,10 0 8,-12 0-40,12 0 32,-12-3-40,11 3 16,-11-3 8,11 3 0,-11 0 32,10 0-24,-9 0 0,9 0 8,-10 0-32,11 0 16,-11 0 24,11 0-8,-11 0 0,2 0-16,0 0 8,10 0-24,-12 0 8,11 0 24,-11 0-16,10 0 24,-9 0-32,1 0 16,8 0-8,-9 0-8,9-4 32,-10 4-8,11 0-40,-11 0 8,2 0-16,8 0 0,-9 0 48,1 0-56,10 0 64,-12 0-24,11 0-8,-11-3 40,10 3-48,-9 0 32,1 0-8,10 0-16,-12 0 8,2 0-8,9 0 16,-11-3 24,2 3-24,8 0-8,-9 0-8,1 0-8,8 0 48,-9 0-8,1 0-16,0 0-8,8 0-32,-10 0 16,2 0 16,0 0 8,9 0 16,-11 0-8,2 0-16,0 0 0,9 0-8,-11 0 16,2 0 8,10 0-32,-12 0 24,2 0-16,9 0 8,-11 0 24,10 0-24,-9 0 0,9 0 0,-9 0-16,9 0 16,-10 0 8,11 0 8,-11 0-8,10 0 16,-9-4-32,9 4-8,-9 0 16,9 0-24,-10-3 40,11 3-8,-11 0-8,12 0 24,-10 0-24,10 0-24,-10 0 40,9 0-24,-11 0 32,10-3 0,-9 3-32,9 0 0,-10 0-16,11 0 24,-11 0 0,11 0 0,-11 0-8,10 0 8,-9 0-8,9 0 16,-10-4 0,11 4 0,-11 0 0,2 0-8,9 0 16,-11 0-16,2-3 0,0 3-24,8-4 0,-9 4 40,1 0-8,0 0 8,10 0-16,-12 0-32,2 0 40,9 0-8,-11 0 0,2-3-40,10 3-8,-12 0 8,11 0 0,-11 0 48,11-3 0,-11 3 0,10 0 0,-9 0-16,9 0 8,-10 0 0,11 0-8,-11 0-8,11-4-8,-11 4 24,10 0-8,-9 0 8,9 0-8,-10 0-24,11 0 16,-11 0-8,11-3 32,-11 3 16,10 0-24,-9 0 24,9 0-16,-10 0 8,11 0 0,-11 0 0,10 0-8,-9 0-8,9 0 0,-9 0-16,9 0 32,-10 0-16,11 0 8,-11 0 24,2 0-24,8 0 16,-9 0-24,1 0 8,8 0 0,-9 0-8,1-3 8,8 3-16,-10 0 16,2 0-8,9 0 0,-11-4 8,11 4 8,-11 0-8,2 0 16,0 0-24,10-3-8,-12 3 16,11 0 0,-11 0-8,2 0 8,10 0-8,-11 0-8,9 0 24,-10-3-24,11 3 16,-11 0-8,10 0 16,-9 0-16,1 0 0,8 0-8,-9 0 8,9 0 16,-10 0-8,2 0-8,9 0 0,-11 0 0,2 0 8,0 0 8,9 0-16,-11 0 8,2 0 16,0 0-8,8 0 0,-9 0-8,1 0 0,0 0 0,8 0 8,-10 0 0,2 0-24,11 0-8,-13 0 8,10 0 0,-9 0 24,9 0 0,-10 0-8,2 0-8,10 0-8,-11 0 8,9 0 24,-9 0-8,9 0 16,-10 0-24,11 0-8,-11 0 24,10 0-32,-9 0 32,9 0-32,-9 0 0,9 0 8,-10 0-24,11 0 32,-11 0 0,10 0-8,-9 0 0,9 0-8,-8 0 0,9 0 8,-11 0 8,10 0-8,-9 0-24,9 0 32,-10 0-16,11 0 0,-11 0 16,11 0 8,-11 0-8,10 0 8,-9 0 0,9 0-32,-10 0 16,11 0 8,-11 0 8,11 0 16,-11 0-32,10 0-8,-9 0-8,9 0-8,-10 0 16,11 0 8,-11 0 16,11 0 0,-11 0-16,10 0 16,-9 0-16,9 0-8,-10 0 8,11 0 16,-11 0-48,11 0 32,-11 0-8,10 0 0,-9 0 8,1 0-8,10 0 0,-12 0-24,10 0 32,-9 0 8,1 0-8,0 0 16,8 0-16,-9 0-16,1 0 16,0 0 0,8 0 8,-10 0 0,2 0 0,0 0 0,9 0 0,-11 0-8,2 0 0,0 0 8,9 0-16,-11 0 8,10 0 48,-9 0-40,1 0 0,0 0 40,8 0-88,-10 0 40,11 0 48,-11 0-48,2 0 16,9 0 8,-11 0-56,2 0 8,0 0 40,8 0-24,-9 0 24,1 0-8,0 0-8,8 0 16,-9 0-40,1 0 32,0 0-8,8 0 16,-10 0 0,2 0-8,0 0 0,9 0 0,-11 0-8,2 0-8,0 0 0,9 0 0,-11 0 8,2 0 8,0 0 0,0 0-24,8 0 0,-9 0 0,-1 1 0,2 1 32,0-2 16,0 0-24,0 2-16,9-2 24,-14 1-32,5 1 32,8-2-8,-10 2-8,2-1 8,0 1 0,9-2 8,-11 0 8,2 0-24,0 0 8,9 0-8,-11 0-16,2 0 32,0 0-32,8 0 24,-9 0 0,9 0 0,-10 0-8,11 0 16,-11 0-16,11 0 0,-11 0 8,10 0-16,-9 0 16,1 0-16,10 0 16,-12 0 8,11 0-24,-11 0 0,2 0 16,8 0-16,-9 0 16,1 0 0,0 0-24,8 0 24,-10 0-16,2 0 16,1 0 0,7 0-16,-10 0-8,2 0 16,0 0 0,9 0 32,-11 0-8,0 0-16,2 0-8,0 0 8,0 0-16,9 0 32,-14 0-16,5 0-24,8 0 32,-9 0-16,1 0 0,0 0 8,0 0-16,8 0-8,-10 0 32,2 0-16,0 0 0,9 0 24,-11 0-48,2 0 16,0 0 40,9 0-24,-11 0 40,2 0-48,0 0-16,8 0-16,-9 0 16,1 0 16,0 0 0,8 0 0,-9 0-16,1 0 32,8 0-24,-10 0 16,2 0-8,0 0 0,9 0-8,-11 0 24,2 0-16,0 0-8,9 0 0,-11 0-16,2 0 40,0 0 0,8 0-16,-9 0 0,1 0-8,0 0 24,0 2-8,8-2 16,-13 0-8,5 0-24,0 0 0,0 0 0,9 0 0,-11 0 8,2 0 8,0 0-8,8 0 8,-8 0-8,9 0 56,-11 0 8,2 0-16,0 0 0,9 0-48,-11 0-32,2 0 24,0 0 8,8 0 0,-9 0 16,1 0-8,0 0 16,8 0-24,-13 0 8,5 0 16,9 1-40,-11-1 24,2 0-32,0 0 32,8 0 0,-9 0 8,-1 0-8,2 2-16,0 0 16,0-2-8,0 0 24,0 0-32,0 0 0,0 0 0,0 0 8,0 0 0,0 1 24,0 1-8,0-2-24,0 2 24,0-2-16,1 0 0,-1 0 8,0 0-16,0 0 24,0 0 8,0 0-16,8 0 0,-10 0 0,2 0 0,0 0 8,0 0-8,9 0-8,-11 0-16,2 1 16,0-1 24,9 0-40,-11 0 16,0 0 8,2 0-8,0 0 16,0 2-16,9-2-8,-14 0 0,5 2-16,0-2 16,0 0 8,0 2-8,0-2 32,0 0-8,0 0-8,0 1 0,0-1 8,0 0 8,0 2-8,0-2-24,0 0-16,0 0 16,0 0 8,0 2 32,0-2-32,0 0-24,0 0 32,0 0-8,0 0 8,0 0 16,0 0-48,0 0 8,0 0 32,0 0-24,-1 0 16,1 0-8,0 0 0,0 0 24,0 0-8,0 0-24,0 0-8,0 0 8,0 0 24,0 0-8,0 0-16,0 0 24,0 0-16,0 0 16,0 0-8,0 0-16,9 0 0,-14 0 0,5 0 24,0 0-24,0 0 16,0 0-8,0 0-16,0 0 0,0 0 0,0 0 8,0 0 24,0 0 8,0 1-8,-2-1 0,0 2-16,2-2 8,-1 0-16,-1 0-8,1 2-8,-1-1 0,0-1 16,1 0 40,-1 2-16,0-2 0,1 0-24,-1 0 0,0 0 8,1 0 24,-1 0-24,0 0-8,1 2 0,-1-2 8,0 0 0,1 0 16,-1 1-24,0-1-8,1 0 24,-1 0-24,0 0 8,1 0 0,-1 0 0,1 2 24,-1-2 24,0 0-40,1 0-8,-1 2 8,0-2-24,1 0 24,-1 1-8,0-1-8,1 0 32,-1 2-24,0-2 24,1 2 8,-1-1-48,0-1 32,-3 2 0,4-2-16,-4 2 24,3-2-8,-3 0-24,3 0 8,-3 1-8,4-1 0,-4 2 8,3-2 8,1 0 0,-4 0 16,3 0-16,0 2 16,1-2-24,-1 1 16,0-1-24,1 2 32,-1-2-8,0 2 0,1-2 32,-1 0-32,0 0-16,1 0 8,-1 1-16,0-1-8,1 0 32,-1 0 0,0 0-24,1 2 16,-1-2 8,1 0-8,-1 2-24,0-2 32,1 0-8,-1 1-16,-3 1 0,3-2 32,1 2-24,-1-2 16,0 1 40,1 1-72,-4-2 40,3 2-16,0-1-32,-3 1 48,4 0-48,-4-2 56,3 1-16,0 1-16,1 0 0,-4-1-8,0 1 8,0 0 32,0 0-16,3-1-8,-3 1 0,3 0 8,-3-1-24,4 1 32,-4 0-16,3-2-24,-3 1 8,3-1 8,-3 2 8,4-2 8,-4 0 0,3 2 0,-3-1-8,4 1 0,-4-2 24,3 2-16,-3-1-32,3-1 32,-3 2-8,4-2-8,-4 0 40,3 2-40,-3-1 16,3-1 8,-3 2-24,4 0-8,-4-1 8,3 1-24,0 0 56,-3-1-24,4 1 8,-4 0 0,3-1-16,-3 1 0,3 0 24,-3-2-32,0 1 32,4 1-8,-1 0 16,0-1-32,-3-1 16,4 0-16,-4 2 8,3-2 24,-3 2-40,3-2 0,-3 1-8,4-1 8,-4 2 16,3 0 16,-3-1-32,4 1 24,-4 0-8,3-1 0,-3-1 16,0 2-16,0 0 0,3 0 0,-3-1 16,0 1-8,0 0 0,4-1 16,-4 1-40,0 0 16,0-1-8,3 1-8,-3 0 16,0-1-24,3 1 48,-3 0-40,0-1 16,0 1 16,4 0-32,-1-1 24,-3 1-16,3-2 16,-3 2-8,4-1-32,-4 1 56,3 0-80,-3-1 8,3 1 64,-3 0-56,4-1 64,-4 1-32,3 0-16,-3-1 32,3 1-40,-3 0 40,4-1 8,-4 1-40,0 0 40,3-1-16,-3 1-8,0 0-8,0-1 8,0 1 8,0 0 8,0 0 16,0-1-16,0 1-24,0 0 8,0-1 8,0 1 0,0 0 24,0-1-16,0 1-8,0 0 16,0-1-40,0 1 24,0 0 8,0-1-24,0 1 40,0 0-24,0-1-16,0 1 32,0 0-16,0-1 0,3 1-16,-3 0 16,0-1 0,0 1-8,0 0 16,0-1-24,4 1 32,-4 0-8,0-1-24,0 1 16,3 1-8,-3-1 24,0 0 40,0-1-40,0 1 0,0 0-16,3-1-32,-3 1 32,0 1-16,0 1 40,0-3-16,0 3-16,0-1 24,0-1-56,0 1 24,0-1 40,0 1-24,0-1 24,0 1-16,0-1-16,0 1 0,0-1 0,0 0 16,0-1-24,0 1 24,0 0 16,0-1 0,0 1-32,0 0 16,0-1-24,0 1 16,0 0 8,0-1-24,0 1 48,0 0-16,0 1-8,0-1 0,0-1 0,0 1-8,0 0 0,0-1 32,0 1-24,0 0 8,0-1 16,0 1-24,0 0 0,0 1 0,0-1-8,0 0 8,0-1 8,0 1-32,0 0 24,0-1 0,0 1-16,0 0 40,0-1-24,0 1-16,0 0 32,0-1-24,0 1 8,0 0 16,0-1-16,0 1-8,0 0 24,0-1-24,0 1 8,0 1 16,0-1-24,0 0 24,0-1-40,0 1 0,0 0 8,0-1 24,0 1 8,4 1-32,-4-1 16,0 0-48,0 1 24,0-1 56,0-1-48,0 1 32,0 0-24,0-1 0,0 1 16,0 2-16,0-3 8,0 3-24,0-1 32,0 0-16,0-1-8,0 0 24,0-1-24,0 3 32,0-3-40,0 3 8,0-1 16,0-1-8,0-1 32,0 1 0,0 0-16,0-1-32,0 3 8,0-3-16,0 3 40,0-3 24,0 1-24,0 0 16,0-1-16,0 1-24,0 0 16,0-1-24,0 1-8,0 0 32,0-1 0,0 1 8,3 0-8,-3-1-8,4 1 0,-4 0-24,0 0 24,3-1 8,-3 1 8,0 0 8,0-1-24,0 1-16,0 0-8,0-1 48,0 1-8,0 1 0,0-1-16,0 0-8,0 1 0,0-1 8,0-1 8,0 1-16,0 1 16,0 1 0,0-3 8,0 3-8,0-1-8,0-1-8,0-1 16,0 3 8,0-3 0,0 1 16,0 1-24,0-1-16,0 1 8,0-1-8,0 1 24,0-1 8,0 1-16,0-1-24,0 0-8,0 0 24,0-1-8,0 1 40,0 0-32,0-1 0,0 1 16,0 0-8,0-1 0,0 1 0,0 0-16,0-1-8,0 1 48,0 0-48,0-1 16,0 1-8,0 1-32,0 1 48,0-1 16,0-1 0,0 1 0,0 0-16,0 1-24,0-1 8,0 0-8,0-1 0,0 1 24,0 1-16,0-1 16,0 1 8,-2-1-8,2 0-8,0 1 16,0-1-16,-1-1-32,-1 1 40,2-1-16,0-1 24,0 1 0,0 0 0,-2-1 0,2 3 8,0-3-16,0 1-16,0 0-8,-1-1-8,1 1 24,-2 1 0,2 1 0,0-3 16,0 1-16,0 0 8,-2 1-8,2-1-16,0-1 8,0 1 16,0 0-16,0 1 16,-2-1 0,1 1-16,-1-1 16,2 1-8,0-1 8,-2 1 8,2-1 8,0 0-16,-1 1-24,1 0 24,0-1-24,-2 0 24,2-1 16,-2 1-16,2 1 8,-1-1 0,-1 1 0,0-1-16,1 0 48,1-1-32,-2 1-8,2 0 0,-2-1-32,1 1 16,-1 0 16,2-1-8,-2 1 0,2 0 8,0-1-16,-1 1 16,1 0 16,-2-1-16,0 1 16,1 0-40,-1-1 8,0 1 8,1 0-16,-1-1 32,0 1 16,1 0-24,-1 0-8,0-1-8,1 1-16,-1 1 8,0-1 48,1 1-32,-1-1 16,0 1 8,1 1-24,-1-3 40,0 1-32,1 0 24,-1-1-24,0 1 0,1 0 8,-1-1-8,0 1 16,0 0-16,1-1 8,1 1 0,0 0-24,0-1 32,0 1-16,-2 0 0,0-1 0,2 1 0,-1 0 8,-1-1-16,2 1 32,0 0-8,0-1-24,0 1-8,-2-2-8,2 2 8,0-1 0,0-1 24,0 0-8,0 2-8,0-2 24,-1 0-8,-1 2-24,0-1 24,2 1-32,0-2 8,0 2 32,0-2-16,0 2 8,-1-1 8,-1-1-16,0 2-16,1-2 24,-1 2-16,0-1 0,2-1 24,0 2-16,-1-2 8,1 2-8,0-2 8,-2 1 16,0-1-16,1 0 0,-1 0-8,2 2-16,0-2 32,0 2-8,0-2 16,-2 0-24,1 0 0,-1 0-8,2 1-24,-2 1 56,1-2-32,-1 2 8,0-2 0,1 1 24,-1-1-24,0 2-24,1-2 16,-1 2 0,0-2 8,1 1-8,-1-1-16,0 2 16,1-2 8,-1 2 32,0-2-24,1 1-24,-1 1 16,0-2-24,0 2 24,1-2 0,-3 1 8,3-1-8,-3 2 0,1-2 0,0 0 0,-1 2 0,1-2 16,0 0-8,-1 1-24,3 1 0,-1-2 16,-1 2 0,-1-1 16,1-1-8,0 0-16,-1 2-8,1-2 8,0 2 8,-1-1-16,1-1 40,0 2-40,1-2 0,-2 2 16,3-2-24,-3 1 16,1 1 24,0-2-32,-1 2 0,1-1 8,1-1-40,-1 2 64,1-2 0,-1 2-32,0-1 24,-1 1-32,1-2 8,0 2 32,-1-2-32,1 2-8,0-1 56,-1-1-40,1 0 0,0 2 8,-1-2-32,-1 2 24,0-2 24,2 0-16,-2 0-8,1 0 16,1 1-16,-2 1-8,0 0 0,0-2-8,0 0 24,0 1 8,0-1-24,0 2 24,0 0-16,0-1-16,0-1 32,0 2-16,0 0 0,0-1 8,1 1-8,-1-2-8,0 2 16,2-2-8,-2 1 8,0-1 0,0 0-16,0 0 24,0 2-16,2-2 0,-2 2 0,1-2 16,-1 1 8,2-1-32,-2 2 32,0-2-32,0 0-8,1 0 24,-1 0-40,0 2 24,0-1 8,0 1-16,0-2 16,0 0 0,0 0 8,0 2 24,0-2-32,0 0 16,0 1-32,0-1 8,0 0 16,-2 2-16,2-2 8,-8 2 8,8-2-16,0 0 16,-2 1 8,1-1-16,-1 2 16,0 0-32,0-2-16,1 1 24,-1-1 0,0 2 56,1-2-48,-1 0 16,0 2-24,1-2-16,-1 1 24,0-1 0,0 0 8,2 2-16,0-2 40,0 0-32,0 0-8,0 2 16,0-2-32,0 0 0,0 1 40,-1-1-16,1 2 16,0-2-24,-2 0 0,2 0 8,-2 0-16,0 0 32,1 0-8,-1 0-16,0 0 8,1 0-8,-1 0-24,0 0 40,2 2 0,-2-2-8,1 0 32,1 0-48,0 0 24,-2 0-16,2 0 0,-2 1 16,1-1-16,-1 0 0,0 2 0,1 0 8,1-2 8,-1 2 0,1-2 0,0 0-8,0 0 0,0 0 8,-1 0-8,1 1 8,0-1-40,0 0 32,0 0 0,-2 0 8,2 0 16,0 2-8,0-2-16,0 0-8,0 0-16,0 0 0,0 0 16,-2 0 8,2 0 24,-2 0-40,1 0-8,-1 0 16,2 0-8,-2 0 16,1 0 24,-1 0-32,0 0 40,0 0-24,1 0-16,-1 0 0,0 0-24,1 0 32,-1 0 32,0 0-16,1 0-16,-1 0-8,0 0-8,0 0 8,1 0 24,-1 0 0,0 0 0,1 0-16,-1 0 8,0 0-16,2 0 24,0 0-16,0 0-16,0 0 8,0 0-16,-2 0 24,2 0 16,0 0 0,-1 0 8,1 0 0,0 0-24,-2 0-8,2 0-8,-2 0 24,1 0 0,1 0 0,-1 0-8,0 0 8,1 0-16,0 0 16,-2 0 16,2 0-48,0 0 32,-2 0-8,2 0-32,-1 0 40,-1 0-16,2 0 16,-2 0 16,0 0-32,1 0 24,-1 0-8,0 0 8,1 0 0,-1 0-16,0 0 8,1 0-16,-1 0 24,2 0-32,-2 0 24,0 0-24,1 0 16,-1 0 16,0 0-24,2 0 8,0 0-8,-1 0 0,-1 0 24,0 0-16,1 0-8,1 0 16,-1 0 16,0 0 0,-1 0-32,0 0 0,1 0-32,1 0 32,0 0 16,-2 0-8,2 0 16,-2 0-32,2 0 16,0 0-16,-2 0 16,1 0 0,1 0-8,-2 0 24,0 0-32,2 0 32,-1 0-16,1 0 0,0 0 0,-2 0 8,0 0 0,1 0-16,-1 0 32,0 0-16,0 0 8,1 0-16,-1 0 0,0 0-8,1 0-8,-1 0 24,0 0-16,1 0 0,-1 0 0,2 0 8,-2 0 0,2 0 16,0 0-8,-2 0-16,2 0 16,-1 0-16,-1 0-16,2 0 24,-2 0-16,2 0 8,0 0 32,-2 0-24,2 0 0,-1 0-8,-1 0-8,0 0 16,2 0 8,0 0-8,-1 0 0,1 0 24,-2 0-48,0 0 8,2 0 40,-2 0-32,2 0 32,0 0-32,-1 0-16,1 0 32,-2 0-8,0 0 32,2 0-16,0 0-56,0 2 32,0-2-16,0 0 0,0 0 48,0 0-16,-2 0-16,1 1 24,-1-1-16,0 0 8,2 0-32,-1 0 24,-1 0 0,0 0-8,2 0 8,0 0-8,0 0 16,0 2 0,0-2 16,0 0-32,0 0 8,0 0-8,0 0 8,0 0 8,0 0-32,0 0 40,0 0-32,0 0 0,0 0 24,-2 0-16,1 0-8,0 0 24,0 0 0,-1 0-24,2 0 16,-2 0 8,2 0-8,-1 0 16,-1 0-8,0 0-24,1 0 16,-1 0-8,0 0 24,0 0-16,1 0-24,1 0 24,0 0-24,-2 0 16,2 2 16,-2-1-16,1-1 8,-1 0 32,0 2-8,0-2-24,1 0 8,-1 0-16,0 0 0,1 0 40,-1 2-24,0-2 0,1 0-8,-1 0-32,0 0 32,1 0 0,-1 0-16,0 0 48,0 0 0,1 1-48,-1 1 24,0-2-16,1 0 0,-1 0 24,0 0 0,1 0-8,-1 0-8,0 0 8,0 0 0,1 0-8,-1 0 8,0 0 0,1 0 8,-1 0-16,0 0-8,1 0 8,-1 0-8,0 0 8,0 0 0,1 0 8,-1 0 8,0 0-8,-6 0 8,8 0-16,0 0 0,-2 0-8,1 0-8,-1 0 24,-7 0-8,9 0-8,-1 0 56,-8 0-56,11 0 8,-2 0 16,-2 0-48,1 2 40,-8-2-16,11 0 8,-2 0-8,-2 0 24,0 1 8,1-1-24,-1 2 0,0-2-24,-6 0 24,8 0 16,0 2 0,-2-2 0,0 0-24,1 1 8,-1-1-16,0 0 8,1 0 24,-1 0-40,0 0 40,1 0 16,-1 0-24,0 2 8,2-2-32,-2 0 0,1 0 16,-1 0 0,0 0 40,1 0-40,1 0 8,-2 0-16,2 0-24,0 0 40,0 0-8,0 0 24,0 0-8,0 0-24,-2 0 16,0 0-16,1 0 16,-1 0-16,2 0 0,-2 0 0,1 0 16,1 0 8,0 0-8,-2 0 0,0 0-40,0 0 40,1 0 8,1 0-8,-2 0-16,2 0-8,0 0-16,-2 0 8,1 0 32,-1 0 16,2 0-24,0 0 40,-2 0-40,0 0-16,1 0 24,-1 0-24,0 0 16,1 0 8,-1 0-8,0 0-16,2 0-8,-1 0 16,-1 0 0,2 0 0,-2 0 16,0 0-8,1 0-16,-1 0 40,0 0-24,1 0 0,-1 0-8,0 0-8,1 0 24,-1 0-24,2 0 24,0 0 8,-2 0-24,0 0-8,1 0 24,-1 0-24,0 0 8,1 0 40,-1 0-32,0 0-32,1 0 32,-1 0-16,0 0 0,0 0 40,1 0-32,-1 0 8,0 0 0,1 0 0,-1 0 24,0 0-24,-6 0 8,9 0-40,-1 0 0,-1 0 16,-8 0 16,9 0 24,-1 0-16,-8 0 32,9 0-24,-1 0-8,-8 0 0,9 0-24,-2 0 8,-6 0 8,8 0-8,0 0 8,-8 0 16,8 0 8,0 0-8,-9 0-8,9 0-8,0 0 32,-8 0 32,8 0 0,0 0-32,-2 0-24,0 0 8,1 0 8,-1 0 0,0 0-32,0 0 0,1 0-8,-1 0 24,0 0 8,1 0-16,-1 0-8,0 0 16,1 0-8,-1 0-8,2 0 24,-2 0-24,0 0 32,1 0-24,-1 0-8,0 0 8,2 0-8,-1 0 40,-1 0-40,0 0 16,1 0-8,-1 0-24,0 0 24,0 0-8,1 0-8,-1 0 16,0 0 32,1 0-32,-1 0 24,0 0-8,1 0-48,-1 0 40,0 0-8,0 0-16,1 0 32,-8 0-32,9 0 24,0 0 16,-8 0-32,10 0 0,-4 0 8,-6 0-16,7 0 24,0 0-8,-1 0-16,0 0 8,1 0 24,-1 0-16,0 0 8,1 0 8,-1 0-16,0 0 8,-6 2 8,9-2-24,-1 0-16,-8 1 24,8-1 0,0 0 8,-2 2 0,1-2-16,-1 0-8,0 0 24,-6 2 0,8-2-8,-2 0 16,0 1-48,-6-1 48,10 2 0,-2-2-24,-2 0 16,0 0-16,1 0 16,-8 0 0,9 0-16,0 0 0,-2 0-8,1 0 0,-1 0 8,-6 0 0,8 0 16,0 0 24,-9 0-16,11 0 0,-2 0-16,-9 0-24,11 0 24,-2 0-8,-2 0 0,1 0 0,-1 0 24,0 0 8,1 0-16,-1 0-24,0 0 8,0 0 24,1 0 16,-1 0 16,0 0-32,1 0 0,-1 0-16,0 0 8,1 0 8,-1 0-48,0 0 56,-6 0-48,8 0 32,0 0 8,-9 0-40,9 0 16,-1 0-24,-8 0 32,9 0-32,-2 0 40,-6 0-8,8 0 0,-2 0-8,-6 0 32,8 0 16,-2 2-32,-6-1 48,8 1-40,-2 0-32,-8-2 32,10 1-8,-2-1-16,-6 2 24,8-2-8,-2 0-8,-6 0 0,8 0 8,-2 2 16,-6-2-24,8 0 8,-2 0 8,-6 0-16,8 0-16,-2 0 8,-7 0 16,9 0-8,0 0 16,-8 0 8,10 0-40,-4 0 8,-6 0 16,8 0-40,-2 0 32,0 0 16,0 0-16,1 0 16,-1 0 0,0 0-8,-6 0 0,10 0-16,-2 0 8,-2 0-16,0 0 8,1 0 32,-1 0-16,0 0 0,0 0-16,-6 0-24,8 0 56,0 0-8,-8 0-16,8 0 8,-2 1-40,-7-1 24,11 0 32,-2 0-24,-2 0 8,-6 0 8,10 0-40,-2 0 48,-2 0-8,0 2-24,-6-2 24,9 0-48,-1 0 32,-1 0 0,-1 0-24,0 0 56,1 0-40,-1 0-8,0 0 48,1 0-56,-1 0 24,0 0 8,1 0 8,0 0-8,1 0-8,0 0-16,0 0-8,0 0 8,0 0 32,0 0-16,0 0 32,0 0-16,0 0 0,0 0 8,0 0-40,0 0 24,0 0-16,0 0-24,0 0 64,0 0-32,0 0-24,0 0 40,0 0-24,0 0 8,0 0-8,0 0 16,0 0-32,0 0 24,0 0 8,0 0-8,0-3 16,0 3-16,0 0 0,0-4-8,0 4-24,0 0 16,0 0 24,0 0-16,0-3 32,0 3-24,0 0 0,1 0 8,1-3 0,-2 3 0,2 0-8,-1 0-24,1-4 32,-1 4-8,1 0-16,0 0 32,-1 0-24,1 0 16,0 0 8,-1-3-16,1 3 8,0 0 0,-1 0-16,1 0 8,0-3-16,-1 3-8,1 0 16,0 0 0,-1-4 8,1 4 8,0-3-8,-1 3 16,1 0 0,0 0-24,-1-3 16,1 3-24,1 0 0,-1-4 32,-1 4-16,3 0 8,-3-3 0,1 3-16,0 0 16,-1 0-16,3-3-8,-1 3 16,-1 0-8,1 0 24,0 0-8,-1-4-8,1 4 16,1 0-16,-3 0 0,3 0 0,-1-3-24,0 3 16,1 0-8,-3 0 16,3-3 0,-1 3 0,0 0 32,1-4-32,-1 4-24,0 0 32,1 0-16,-1 0 8,0-3 56,0 3-56,1-4 0,-1 4 16,0 0-40,1-3 8,-1 3 32,0 0-32,2-3 0,0 3 40,0 0-40,0 0 48,-1-4-40,-1 4-16,0-3 16,2 3-8,0 0 32,-1-3 8,-1 3-16,0 0-16,1 0 24,-1-4-24,0 4 8,2-3 0,-1 3 0,1-3 8,-2 3 8,0 0-16,1 0 0,-1 0-24,0-4 8,2 4 8,0-3 8,-1 3 24,-1-3-24,2 3 8,0 0 16,-2-4-40,2 4 8,0 0 16,0-3-24,0 3 8,0-3 8,-1 3-8,1-4 24,0 4 16,0-3-24,0 3 1,0-3-26,0 3 1,0-4 8,0 4 32,-2-3-16,2 3 1,0-4-1,0 4 0,0 0-16,0-3 8,0 3 8,0-3-24,0 3 64,0-4-48,-2 4 0,2-3 0,-1 3-32,-1-3 32,0-1-8,2 4 16,0-3-24,-1 3-9,1-3 41,-2 3-7,2-4 15,0 1 8,-2 3-40,1-3 0,1-1-16,0 1 8,0 3 24,0-3-8,0-1 24,0 4-8,0-3-24,0 0 16,0-1-8,0 4-8,0-3 16,0 3-24,0-3 16,0-1 8,0 1-24,0-1 56,0 1-24,0 0 8,0-1-32,0 1-16,0 0 0,-2-1 48,2 1-32,0 3 16,0-3 0,0-1-24,-2 1 32,2 0 8,0-1-16,0 1 16,-1 0-16,-1-1-16,2 1 32,-2 0-32,1-1 16,-1 1 0,2-1-16,-2 1 8,2 0 0,0-1 0,-2 1 8,1 0-8,-1-1-8,2 1 16,0 0 8,-2-1 8,2 1-24,-1 0-8,1-1 8,-2 1 8,0 0 8,1-1 0,1 1-48,0 0 32,0-1-24,0 1 40,0 0 8,0-1-16,0 1 0,0-1-8,0 1 0,0 0-16,0-1 40,0 1-40,0 0 32,0-1-16,0 1-8,0 0 0,0-1-8,0 1 8,0 3 16,0-3 0,0 3-16,0-4-8,0 1 16,0 0-8,0-1 16,0 4-24,0-3 24,0 0 0,0-1 0,0 4-16,0-3 16,0-1-16,0 1 8,0 0 8,0-1-24,0 4 24,0-3-8,0 0 0,0-1 8,0 1 0,0 0-8,0-1-8,0 1 0,0 0 8,-2-1 16,0 1-16,2 0 16,-1-1 0,1 1-24,0 0 16,0-1-8,0 1 8,0-1-8,0 1 32,0 0-40,0-1 8,0 1 0,0 0-8,0-1 16,0 1-8,0 0-16,0-1 16,0 1-40,0 0 40,0-1 16,0 1-32,0 0 40,0-1-24,0 1-16,0 0 16,0-1 8,0 1 8,0 0-8,0-1 0,0 1 0,0 3-24,0-4-8,0 1 32,0 0-16,0-1 24,0 1-32,0 0 8,0 3-8,0-4 0,0 1 32,0 0 0,0-1 8,0 4-8,0-3 0,0 0-8,0-1-8,0 4 8,0-3-24,0 0 8,0-1 0,0 1 8,0 0 0,0 3 8,-2-4-8,2 1-8,0 0 0,0-1 16,-2 4 8,1-3-16,-1-1 0,2 1 8,0 3-48,0-3 64,0-1-24,0 1-24,0 3 40,0-3-32,0-1 48,0 1-8,0 0-56,0-1 32,0 4-32,0-3 16,0 0 8,0 3 24,0-4-8,0 4-16,0-3 16,0 3-24,0-3 8,0 3 0,0-4-8,0 4 24,0-3 16,0 3-16,0-3 16,0 3-40,0-4 16,0 4-16,0-3 16,0 3 16,0-4-32,0 4 48,0-3-64,0 3 40,0-3-8,0 3-16,0-4 32,0 1-24,0 0 16,0 3 0,0-4 8,0 1-24,0 0 0,0 3 16,0-4-16,0 1-8,0 3 8,0-3 8,0 3-24,0-4 24,0 4 16,0-3-32,0 3 0,0-3 16,0 3 8,0-4 0,0 4-16,0-3 0,0 3-16,0-3 24,0 3 24,0-4-16,0 1-16,0 3-8,0-4 32,0 1-16,0 0-24,0 3 40,0-4-16,0 4 16,0-3 16,0 3-56,0-3 40,0 3-32,0-4 8,0 4 16,0-3-16,0 0 16,0-1-16,0 1 0,0 0 0,0 3 24,0-4 0,0 4 0,0-3 0,0 3-8,0-3-48,0-1 32,0 4-8,0-3 0,0 3 48,0-3-32,0-1 0,0 4 8,0-3-16,0 3 32,0-3-40,0-1-16,0 4-8,0-3 56,0 3-24,0-4 24,0 4 0,0-3-32,0 3-24,0-3 8,0 3-24,0-4 15,0 4 33,0-3-8,0 0 40,0-1-15,0 4 7,0-3-32,0 3 40,0-3-16,0-1 16,0 4-48,0-3 16,0 3 0,0-3-25,0 3 50,0-4-17,3 4 8,-3-3 8,0 3-24,4-3-8,-4 3 24,0-4-8,0 4-17,0-3 9,0 0 16,0 3 33,0 0-9,0 0-16,0 0-48,0-4 16,0 4-16,0 0 7,0 0 33,0 0 0,0 0-24,0 0 41,0 0-50,0 0 1,0 0 24,0 0-24,0 0 32,0 0 24,0 0-40,0 0-16,0 0 40,0-3-16,0 3-24,0 0 8,0 0 0,0 0-16,0 0 56,0 0-32,0 0 16,0 0-40,0 0 40,0 0-16,0 0 16,0 0-8,0 0 8,3 0-16,-3 0 8,0-4 16,0 4-40,0-3 0,0 3 32,0 0 8,0 0-8,0 0-32,3-3 32,-3 3 0,0-4-32,0 4 40,0 0 16,0-3-32,4 3 16,-4 0-24,3 0-8,-3 0 0,0 0 8,0 0 0,0 0 0,0-3 32,0 3 0,0 0-48,0 0 32,3 0-8,-3 0-32,0 0 40,0 0-56,0 0 16,0 0 16,4 0-8,-4 0 0,3 0 16,-3 0 0,4 0 8,-4 0 0,0 0 8,3 0-8,-3 0-8,3 0 32,-3 0-40,4 0 24,-1 0 0,-3 0 0,3 0-24,1 0 0,-1 0 0,0 0 16,1 0 8,-1 0 0,0 0-8,1 0-16,-1 0 24,0 0 0,1 0-16,-1 0 8,0 0 0,1 0 0,-4 0 16,3 0-16,-3 0 8,4 0-16,-1 0 8,0 0-16,-3 0 8,4 0-8,-1 0 0,-3 0-16,3 0 8,-3-4-48,4 4-32,-4 0-64,3 0-152,-3 0-168,3 0-216,-3 0-184,4 0-88,-4 0-49,3 0 65,-3 0 56,3 0 168,1 0 144,1 0-2881,-5 0 3473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2:33:23.141"/>
    </inkml:context>
    <inkml:brush xml:id="br0">
      <inkml:brushProperty name="width" value="0.15" units="cm"/>
      <inkml:brushProperty name="height" value="0.3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63 928 1488,'0'0'0,"0"0"0,0 0 488,0 0-320,0 0-56,3 0-48,-3 0-64,3 0 56,-3 0-24,0 0 0,0 0-8,0 0-24,0 0 8,0 0 24,0 0-16,0 0-72,0 0 128,0 0-64,0 0 16,0 0-8,0 0-136,0 0 256,0 0-128,0 0 8,4 0 0,-4 0-16,0 0 16,0 0 0,0 0-8,0 0-48,0 0 88,0 0-40,0 0 16,0 0-104,3 0 160,-3 0-56,3 0-24,-3 0 8,0 0-8,0 0 16,4 0 0,-4 0 0,3 0-8,-3 0-8,0 0 8,3 0-16,-3 0 16,4 0-8,-1-3 8,0 3 8,1 0-8,-1 0 0,1 0 0,-1 0 0,0 0-8,1 0 8,-4 0-8,3-4 8,0 4-16,2 0 16,0-3-8,9 3 8,-11 0-8,2-3 0,8 3 0,-9 0 0,1 0 0,10 0 16,-12 0-8,-3 0-8,14 0 8,-11 0 0,10 0-8,-9 0 0,-4 0 0,15 0 0,-10 0 0,13 0 8,-13 0 8,-5 0-16,19 0 24,-14 0-16,13 0-8,-4 0 0,-14 0 0,13 0-8,0 0 16,1 0 8,-1 0-8,-13 0-8,14 0 16,1 0-8,0 0 0,0 0 0,-15 0-8,15 0 16,-2 1 0,2-1 8,0 0 16,-15 0-40,15 0 16,0 0 8,1 0 8,-3 0-16,2 2 0,0-2 0,-2 0 0,3 2 16,-3-2-16,0 0 8,1 1-24,-1 1 8,1 0 16,-14-2-24,13 0 24,0 1 0,1 1-16,-9 0 16,-5-2-24,20 0 16,-15 0 8,13 1-16,-13-1-8,14 2 8,-14-2 8,13 0 0,-13 2-8,14-1 8,-14-1-8,13 0 8,-13 0 8,-5 0-24,18 0-8,-12 0 16,12 2 0,-13-2 24,-5 0-32,18 0 16,-13 0 0,14 0-8,-14 0 0,-5 0-8,18 0 16,-13 0-8,14 0 8,-14 0-8,-5 0-8,18 0 0,-13 0 16,14 0 0,-14 0 0,-5 0-16,15 0 24,-10 0-24,13 0 16,-13 0-8,-5 0-8,19 0-8,-14 0 16,11 0-8,-11 0 0,-5 0 0,15 0 16,-10 0-16,11 0 8,-11 0 0,-5 0-8,16 0 0,-11 0 0,10 0 0,-10 2 8,-5-2-8,15 0 0,-10 0 8,11 0 0,-13 0-8,-3 0 0,13 0 0,-9 0 16,1 0-16,0 0 8,-5 0-8,5 0 16,0 0-16,-2 0 32,0 0 0,-3 0-32,4 0 24,-4 0 8,3 0 0,0 0 8,-3 0-40,0 0 48,4 0-16,-4 0 8,0 0-16,0 0-24,0 0 32,0 0 0,0 0-16,0 0-96,-2 0 160,0 0-64,1 0-16,-1 0 8,2 0-8,-2 0 8,1 0-8,-1 0-8,0 0 0,2 0 8,-1 0 0,-1 0 8,0 0 16,1 0-8,1 0-16,-4 0 0,1 0 0,0 0 8,1 0-8,2 0 0,-2 0 0,1 0 0,-3 0-8,3 0 16,1 0-8,-4 0 8,1 0-16,0 0 16,-1 0-8,4 0 0,-3 0 8,0 0 0,-1 0-8,1 0-8,3 0 8,-3 0 0,-3 0-8,1 0 16,0 0-8,5 0 0,-13 0-8,8 0 8,-2 0-8,-6 0 8,13 0 0,-5 0-8,-2 0 16,-6 0 0,8 1 8,5-1-16,-7 0 0,-8 0 8,10 0-8,-12 0-8,17 0 8,-6 0 8,-10 0-8,11 0-16,-11 0 16,16 0 0,-7 0 8,-10 0-8,11 0 16,-11 0-16,17 0 0,-15 0-24,0 0 16,0 0 8,1 0-8,14 0 8,-13 0 24,-1 0-24,1 0-8,0 0 8,13 0 0,-14 0-16,-1 0 8,0 0 16,2 0-8,13 0 0,-14 0 0,1 0-8,0 0-16,-3 0 24,16 0 0,-15 0-8,0 0 16,0 0 0,0 0-16,15 0 8,-13-3 8,-1 3 0,1 0-8,0-3 8,13 3-8,-14 0 8,1-4 0,-1 4-8,1-3 0,13 3 0,-13 0 0,-1-3 8,1 3 8,-1-4 0,14 4-16,-15 0 0,0-3 0,0 3-8,2-3 0,13 3 8,-15 0 8,1-4 0,1 4 0,0-3-8,13 3 0,-14 0 0,1 0-16,-2 0 8,0 0 8,15 0 0,-15 0 0,1 0 8,1 0 0,-2-3 0,15 3-8,-14 0 8,1 0-16,0 0 0,-1 0 16,14 0-8,-13 0-16,-1-4 8,1 4 16,6 0-8,7 0 0,-16 0 0,10 0 8,-9 0-24,10 0 8,5 0 8,-15 0 8,10 0-24,-10 0 16,10 0 0,5 0 0,-5 0-16,0 0 24,0 0-8,0 0-16,5 0 16,-5 0-8,0 0 0,0 0 16,0 0 0,5 0-8,-5 0 8,2 0-16,-1 0 8,3 0 8,1 0-8,-2 0-8,0 0 8,1 0 0,1 0-16,0 0 16,-2 0 8,0 0-16,2 0 16,0 0-8,0 0-16,0 0 24,0 2-8,0 0-8,0-1 8,0-1 0,0 2 0,0 0 0,4-1-8,-4 1 16,0-2-8,3 2-8,0-1 8,1-1 0,-4 0 0,3 2-8,0 0 16,1-1 0,-1 1-8,-3-2 0,3 2 16,1-1-24,-1 1 8,0-2 0,-3 0 0,4 2-16,-1-2 16,0 1 0,1 1-8,-4-2 8,3 2 8,2-1-24,0 1 0,0 0 24,-5-2-8,14 1 0,-11 1 8,2-2 0,0 2-16,-5-2 8,15 0 0,-12 0 8,13 0 8,-11 0-8,-5 0-8,16 1 0,-11 1-8,14-2 0,-14 0 0,-5 0 8,18 0-8,-13 0 16,14 2-8,-14-2 0,-5 0 0,18 0 8,-13 0-8,14 1 16,-14-1-8,-5 0-8,18 2 0,-13-2 0,13 0-8,-3 2 8,-15-2 0,16 1-8,-1 1 8,0-2-8,0 0 8,-2 2 8,1-2-16,-1 2 8,0-1-8,-13-1 8,15 2-16,5 0 8,1-1 8,-1 1-32,0 0 24,-2-2 16,1 1-16,-3-1 40,-16 0-32,17 0 16,0 0-16,0 0 8,-1 0 0,-16 0-8,15 0 0,0 0 0,1 0 8,0 0 0,-16 0-8,17 0 8,1 0 24,3 0-16,-3 0 0,-18 0-16,18 0 16,2 0-16,1 0 8,-3 0-8,-18 0 0,20 0 8,-2 0-8,1 0 24,1 0-16,-20 0-8,18 0 8,1 0-8,-1 0-8,-1 0 16,-17 0-8,18 0 8,-1 0-8,0 0-8,0 0 8,-17 0 0,16 0 0,-1 0 0,1 0 8,-3 0-8,-13 0 0,13 0 8,1 0 0,-1 0-16,-8 0 0,-5 0 8,19 0-24,-14 0 24,13 0 16,-13 0 0,-5 0-16,5 0 0,8 0 0,-9 0 8,1 0 0,-5 0-8,13 0 16,-9 0 0,1 0-24,10 0 0,-15 0 8,3 0 0,0 0 0,2 0 8,0 0 8,-5 0-16,5 0 8,0 0 8,0 0-8,1-3-16,-6 3 8,5 0 8,0-3-16,0 3 33,0-4-9,-5 4-16,5 0 0,0-3 16,0 3-8,0 0 8,-5 0-16,5-4 32,-2 4-16,0-3-8,1 3 16,-4 0-24,0 0 24,3-3 8,-3 3 8,3 0 8,-3 0-48,0 0 24,0 0 16,0-4-8,0 4-24,0 0-8,0 0 16,0 0 0,-1 0-16,-1 0 16,2 0-16,-3 0 8,-2 0 0,0 0 8,0 0-16,5 0 0,-5 0 0,0 0-8,0 0 8,0 0-8,5 0 8,-14 0 0,9 0 8,-2 0-24,-6 0 24,13 0-8,-5 0 8,-2 0-8,-6 0 8,8 0-16,-10 0 8,8 0-8,-8 0 16,8 0-32,-8 2 16,9 0 8,-11-2-8,2 1 24,15-1-16,-15 0 16,0 2-8,0 0 0,0-1-16,15-1 8,-16 2 0,1 0-16,0 0 8,-1-1 8,16-1 0,-15 2 0,-2 0 0,0-1-8,2 1-8,15-2 16,-20 2-8,0-1 8,0 1 0,0-2 8,20 0-8,-21 2-8,3-1 0,0-1-8,-1 2 8,19-2 8,-18 2-8,-1-1 0,3-1 0,-1 0 0,17 0 8,-17 2 8,0 0-24,1-2 8,-1 1 16,17-1-8,-17 0 0,2 0-16,0 0 8,0 0-16,15 0 24,-15 0-16,0 0 24,0 0 0,1 0 0,14 0-8,-13 0 8,0 0-8,-1 0 16,1 0-8,13 0-8,-14 0 8,1 0-8,0 0 0,-1 0-8,14 0 8,-13 0 8,-1 0 0,1 0-16,0 0 8,-1 0 8,14 0-8,-6 0 0,-13 0 0,6 0 8,6 0-8,7 0 0,-17 0 8,11 0-16,-11 0 8,10 0 0,7 0 0,-17 0-8,11 0 8,-11 0-8,10 0-8,7 0 16,-15 0 0,8 0-8,-9 0 24,11 0-8,5 0-8,-17 0 0,12 0 8,-8-3-24,8 3 8,5 0 8,-5 0-8,-9 0 8,9 0 8,-2 0-16,7 0 8,-13 0 0,8 0-24,-2 0 8,-6-3-8,13 3 24,-5 0 16,-2 0-16,-6 0 0,8 0 32,5 0-32,-7 0-8,-6-4 8,8 4 0,-2 0-24,7 0 24,-13 0-16,8-3 16,-2 3-16,-7 0 32,14 0-16,-5 0 0,-1 0 0,-8 0 0,11 0-16,-2 0 8,-2 0 16,1 0 0,-1 0-16,7 0 8,-7 0-8,0 0-8,1 0 0,1 0 16,5 0 0,-5 0 0,0 0 0,0 0 8,0 2 0,5-2-8,-5 0 0,0 0 0,0 1-8,0-1 0,5 0 8,-6 0 8,1 2-16,0-2 0,0 0 16,5 0-8,-3 2-8,1-2 0,1 0 16,-1 0-8,2 0 0,-2 0-8,1 0 0,-1 0 8,0 0 0,2 0 0,-1 0 0,1 0-8,0 0 0,0 0 8,0 0-8,0 0-8,0 0 40,3 0-48,-3 0 16,0 0 0,0 0 8,0 0 8,3 0-16,-3 0 0,0 0 8,4 0-16,-4 0 32,0 0-8,0 0 0,0 0-8,0 0-8,0 0 0,0 0 0,0 0 32,0 0-40,0 0 0,0 0 24,0 0 0,0 0 8,0 0-48,0 0 16,0 0 8,0 0 64,0 0-120,0 0 48,0 0 96,3 0-168,-3 0 80,3 0 0,-3 1 8,0-1 0,0 0-25,0 2 25,4 0-8,-1-2 8,-3 0 0,3 0 16,1 0-24,-1 0 16,1 0-8,-4 0 0,3 0-8,0 0 0,1 0 0,-1 0 16,-3 0-8,3 0 0,1 0 8,-1 0-16,0 0 0,-3 0 8,4 0 0,-1 0-8,2 0 16,0 0-8,-5 0 0,5 0-8,0 0 24,0 0-8,0 0-16,-5 0 8,5 0 0,0 0 0,9 0 0,-11 0 8,2 0-8,0 0 8,8 1 1,-9 1-9,-4-2 0,13 0 8,-10 0-8,11 0-8,-11 2-1,-3-2 9,14 0-8,-9 0 0,11 0 0,-11 0 8,-5 0 0,19 0 0,-14 0 24,15 0-15,-7 0-18,-13 0 9,14 0 0,1 0 9,0 0-18,0 0 9,-15 0 0,15 0-8,2 0 0,0 0 16,1 0 0,-18 0-8,18 0 0,1 0-8,3 0 8,1 0 0,-23 0 0,22 0 0,0 0 0,-1 0-8,-1 0 8,-20 0 0,20 0 8,1 0-24,-1 0 0,-2 0 8,-18 0 8,18 0-16,-2 0 40,0 0-8,1-4-24,-17 4 8,17 0 24,1 0-32,-1 0 16,0 0 9,-17 0-17,15 0-9,-2 0 26,1 0-1,-1 0 0,-13 0-16,13 0 16,1 0-16,-1 0 0,1 0 8,-14 0-8,5 0 8,13 0 0,-13 0-8,13 0 8,-18 0-8,14 0 0,-9 0-8,15 0 16,-7-3-16,-13 3 8,5 0 0,14 0 16,-6 0-8,1-3-8,-14 3 0,13 0 8,0 0-16,1 0 24,-1 0-8,-13 0-8,14 0 0,-1 0 0,0 0 0,1-4-8,-1 4 8,-13 0 0,15-3 8,-1 3-16,-1-3 24,0 3-8,-13 0-8,14 0 0,-1 0 8,1-4-16,-1 4-8,-13 0 16,5-3 24,13 3-24,-13-3 0,-5 3 0,17 0 0,-12 0-16,9-4 16,-11 4 0,10 0 16,-9 0-8,-1 0 0,2 0 8,0 0-16,-5 0 0,5 0 0,-2 0 8,1-3 0,-4 3 16,3 0-8,-3 0 0,3 0 0,-3 0 8,0 0-24,0 0 16,0 0 16,0 0-24,0 0 8,0 0-88,0 0 160,0 0-96,-1 0 16,-1 0-24,2 0 16,-2 0-8,1 0 16,-1 0 0,0 0 0,2 0-8,-3 0 8,1 0-8,-1 0-8,1 0 16,1 0-8,-3 0 0,3 0-8,-1 0 8,2 0 0,-3 0-16,-1 0 8,1 0 8,-2 0 0,0 0 0,0 0 16,0 0-24,0 0 24,5 0-16,-5 0-8,0 0 8,0 0 0,0 0 0,5 0 0,-5 0 0,-2 0 8,-6 0-8,8 0 0,5 0 0,-7 0 0,-6 0 0,8 0 0,-2 0 0,7 0 0,-17 0 0,10 0-16,-9 0 24,9 0-16,7 0 8,-17 0 0,10 0 0,-9 0-8,9 0 8,7 0 0,-17 0 16,11 0-32,-11 0 16,3 0-8,14 0 8,-13 0-8,6 0 16,-9 0-8,9 0 0,7 0 0,-17 0-16,4 0 16,6 0-8,-10 0 16,17 0-8,-13 0 0,-2 0 0,0 0-8,1 0 0,14 0 8,-13 0-16,0 0 0,-1 0 24,1 0-8,13 0 0,-14 0 16,8 0-24,-11 0-16,10 0 24,7 0 0,-16 0-16,2 0 8,7 0 16,-11 0-32,18 0 24,-13 0-8,-1 0 8,1 0-16,-1 0 24,14 0-8,-6 0 16,-11 0-24,10 0 32,-9 0-16,9 0 0,-12 0 8,6 0-16,0 0 8,13 0-8,-14 0 0,1 0 8,-1 0-16,1 0 24,13 0-16,-13 0 0,-1 0-8,1 0 8,6 0-8,7 0 8,-18 0 8,11 0 0,-10 0-16,11 0 8,6 0 0,-17 0 8,10 0 0,-10 0-8,12 0 0,5 0 0,-15 0 8,10 0-16,-11 0 24,9 0-8,7 0-8,-17 0-8,10 0 0,-9 0 0,11 0 8,5 0 0,-15 0 0,10 0-8,-10 0 8,10 0 0,5 0 0,-16 0-16,11 0 24,-10 0-24,10 0 0,5 0 16,-15 0 24,10 0-40,-1 0 32,-8 0-24,14 0 8,-5 0 0,-2 0 16,-8 0-16,10 0 8,5 0-8,-6 0 0,-8 0-16,9 0 16,-1 0-16,6 0 16,-14 0 0,9 0 0,-2 0-8,2 0 24,0 0-24,0 0-8,0 0 24,0 0-8,5 0 0,-5 0 16,0 0 0,0 0-32,0 0-8,5 0 24,-5 0-8,0-4 0,0 4 8,0 0 0,5 0 0,-5 0-8,0 0 16,0 0-8,0-3 8,5 3-8,-5 0 0,3 0-8,1 0-8,-1 0 16,2 0 0,-2 0 8,1-3-16,-3 3 8,3 0 0,1 0 0,-2 0-8,0 0 24,-1 0-8,0 0-8,3 0 0,-2 0 16,0 0-40,0 0 16,1 0 0,1 0 8,-2 0-16,0 0 16,1 0 0,-1 0-8,2 0 8,-2 0 0,2 0-8,0 0 0,0 0 8,0 0 16,0 0-48,0 0 16,0 0 48,4 0-48,-4 0 8,3 0 16,-3 0-24,0 0 16,3 0 0,-3 0-24,4 0 8,-1 0 24,-3 0-8,4 0-8,-1 0 24,0 0 0,1 0-16,-4 0 0,3 0 8,0 0 0,2 0-16,0 0 0,-5 0 8,5 0-8,9 0 0,-1 0 8,-13 0 0,3 0-8,11 0 24,-11 0-24,11 0 0,-14 0 8,3 0 8,10 0-32,-9 0 16,11 0 16,-15 0-8,5 0 0,13 0 16,-13 0-8,14 0-16,-19 0 8,5 0-8,13 0 8,-13 0 0,14 0 8,-19 0-8,5 1 8,13-1-32,-13 0 24,13 0-8,-18 0 8,5 2 0,14-2 8,-14 2 8,15-2-24,-7 1 8,1 1 0,-1 0-8,1-1 8,-14-1 0,13 0 0,0 2-16,-8 0 16,16 0 8,-21-2-8,13 1-8,0 1 16,1 0 0,-9-2 0,-5 0-8,18 1 8,-13 1-16,14 0-16,-14-1 16,-5-1 8,18 2-8,-13-2 8,13 2 24,-13-2-32,-5 0 8,19 0 0,-14 1-8,13-1-8,-13 0 24,-5 0-8,17 2 0,-12-2 0,10 2 0,-10-2-8,-5 0 8,17 0 0,-12 0 0,10 0 0,-12 0-8,-3 0 8,15 0 0,-9 0 8,9 0 8,-10 0-24,-5 0 8,15 1 8,-10-1-16,10 0-8,-10 0 40,-5 0-24,15 0 0,-12 0 16,11 0 8,-11 0-32,-3 0 8,13 0 8,-9 0-16,9 0 0,-10 0 8,11 0 8,-11 0-8,11 0 8,-11 0 16,10 0-16,-9 0 8,9 2-24,-10-2 8,-3 0 0,14 0 0,-11 0-8,11 0-16,-11 2 40,10-1-16,-9-1 0,1 0 24,8 0-40,-13 0 16,3 0-8,2 0 24,9 0-16,-11 0 16,-3 0-16,5 0-16,10 0 8,-11 0 0,9 0 16,-13 0-8,3 0 0,11 0 8,-11 0 0,11 0 8,-14 0-16,3 0 0,2 0 8,10 0-8,-12 0-8,-3 0 8,14 0 8,-11 0-16,10 0 24,-9 0-8,-4 0-8,5 0 0,0 0 0,8 0 8,-9 0-24,-4 0 16,5 0 8,0 0 0,8 0 0,-13 0 0,0 0-8,5 0 0,8-3 0,-9 3 0,1-3-8,-5 3 8,5 0 8,0-4 0,0 4-8,0-3 8,-5 3-8,5 0 0,0-3 8,0 3-16,0-4 8,-5 4 0,5 0 0,-2-3 8,1 3 0,1-3-24,-5 3 16,3 0-8,0-4 16,1 4-8,-1-3-8,-3 3 8,0 0 8,3-4-8,1 4 8,-1-3-8,-3 3 0,4 0-8,-1-3 0,0 3 8,1-4 8,-4 4-8,3 0 16,0-3-8,1 0 0,-4 3-8,3 0 0,-3-4 0,3 4 0,-3 0-16,0 0 16,4 0 0,-1 0 16,-3 0-24,0 0 8,3 0 8,-3 0 16,0 0-32,0-3 16,0 3-8,0 0-8,0 0 24,0-3-24,0 3 8,0-4-16,0 4 32,0 0-16,0-3 8,0 3-16,0-3 8,0 3 0,0-4 8,0 4 8,0-3-24,0 3 8,4 0 16,-1 0-16,-3-3 8,0 3-8,0 0 16,0-4-32,0 1 16,0 3 0,3 0-24,-3-3 24,4 3 0,-4-4 0,0 4 0,0 0 16,3-3-16,-3 3-8,0-4 16,3 4-16,-3-3 16,4 3-16,-4-3 16,0 3-8,0 0 24,3 0-16,-3-4-8,4 4 0,-4 0 0,0-3-8,3 3 8,-3-3 0,3 3 0,-3 0 0,0-4 16,4 4-8,-4-3 0,0 3 8,0 0-16,0-3 0,0 3 8,0-4 16,0 4-8,0 0-16,0-3 8,3 3 0,-3-3 0,3 3 8,-3 0-16,0-4 16,4 1-16,-4 0 0,3-1 8,-3 4-8,0-3 8,3 0-8,-3-1 8,4 1 0,-4 3-8,0-3 0,3-1 8,-3 1 8,3-1-24,-3 1 16,4 0 0,-4-2 0,3 0 0,-3 0-8,3 0 0,-3 0-8,4 0-8,-4 5 16,0-5 8,3 0 8,-3 0 0,3 0 8,-3 5-24,0-5 8,4-1-16,-4 3 0,3-2 16,-3 5-8,0-5 0,4 0 16,-1 0 0,-3 0-16,0 5 0,3-5 24,-3 0-8,0 0-8,0 0 8,0 5-16,0-5 8,0 0-16,0 0 8,0 0 8,0 5-8,0-5 16,0 0-16,0 0 32,0 0-40,0 5 8,0-5 24,0 0 0,0 0-16,0 0 8,0 5-16,0-5 0,0 0 8,0 0-8,0-9 0,0 14 0,0-3 0,0-2 0,0 0 0,0-9 0,0 14 0,0-3-16,0-2 8,0 0 16,0-8-16,0 9 24,4-1-48,-4 0 16,3-8-8,-3 13 24,0-5-16,3-9 32,-3 11-8,4-12 0,-4 15-8,0-3 8,3-11-16,-3 11 8,3-11 0,-3 11 16,4-10 8,-4 9 0,3-9-8,-3 13-16,0-3 0,3-2 8,-3-9 0,0 11 0,0 3-8,4-5 24,-4-9-32,0 11 24,0-2 8,0 0-8,0-8 24,0 9-48,0-1 0,0 5 8,0-5 8,0-8-16,0 10 16,0-2 8,0 5-16,3-6 0,-3-7 16,0 10-16,0-1 8,0 4-8,0-5 16,0 0 0,0 0 0,0 0-8,0 5-8,0-5 8,0 0 0,0 0 8,0 0-8,0 5-8,0-5 0,0 0-8,0 0 16,-2 0 8,2 5-16,-1-5 0,1 0 16,-2 0-16,2 0 0,0 5 0,0-5 16,0 0-8,0 0 0,0 0-8,0 5 0,0-5 8,0 0-8,0 0 8,0 0-8,0 5 0,0-5-8,0 0 8,0 0-8,3 0 0,-3 5 8,0-5 16,4 0-32,-4 1 24,3 1 0,-3 3-8,0-3 0,3-1 16,-3 1-8,0 0-16,0 3 8,4-4 16,-4 1-24,3 0 8,-3-1 16,0 4-16,3-3 0,-3-1-8,4 1 24,-4 0-24,0 3 8,3-4 0,-3 1 32,4 0-40,-4-1 24,0 4-16,0-3 8,0 0-24,3-1 24,-3-1 8,3 2-8,-3-2 8,0 2 16,0-1-24,0 4-8,0-3 16,0 0-16,0-1-16,0 1 8,0 3 8,0-3-8,0-1 8,0 1 0,0-1-8,0 4 8,0-3 0,0 0 0,4 3 8,-4-4-16,0 4 8,0-3-8,0 3-8,3-3 24,-3 3-8,0 0 8,0-4-16,0 4 24,0 0-24,0 0 8,0 0-16,3 0 16,-3 0-24,4 0 32,-4 0-8,0 0 8,0 0-16,3 0 0,-3 0 8,0 0 8,0 0 0,0 0-16,0 0 16,0 0-24,0 0 40,0 0-32,0 0-8,0 0 40,0 0-32,0 0-8,0 0 16,0 0-8,0 0 16,0 0 0,0 0-16,0 2 32,0-2-24,0 2-8,0 1 0,0 0 8,0-1-8,0 0 8,0-2 0,0 1 0,0 1 0,0 0-8,0 1 8,0-3 0,0 3-8,0 1 8,0-1-8,0 1 8,0-4 0,0 3 8,0 0-16,0 1 8,0-1 0,0-3 0,0 3-8,0 1 8,0-1 0,0 0 0,0-3 0,0 4-8,0-1 0,0 0 8,0 1-8,0-4 8,0 3 0,0 2 0,0 0-24,0 2 16,0-7 8,0 5 0,0 2-8,0-1 24,0 1-16,0-7 0,0 7 0,0-1 0,0 1 0,0 0-16,0-7 16,0 6-8,0 1 0,0 0 8,0 0 16,0-7-16,0 13 8,0-8-8,0 2 8,0 6-24,0-13 16,0 5-16,0 2 24,0 6-16,-2-8 8,1 2 16,-1 6-16,0-8-8,2 2-16,0 6 24,0-8-8,0 2 16,0 7 0,-1-9 0,1 1 0,0 1 0,0 6 8,0-13-16,0 5 8,0 0 8,0 2 16,0 6 8,0-13-40,0 5 40,-2 2 16,0 7 0,1-9 0,1-5-56,-2 6 56,0 8 0,1-9-8,1 1 48,0-6-96,0 14 96,0-9-24,0 2 8,-2 6-56,2-13-24,-2 5 48,1 2 16,-1 6-16,0-10 16,2-3-64,-2 5 24,2 9 24,-1-11-8,-1 2 8,2-5-48,-2 14 56,1-11-32,-1 2 8,0 2-8,2-7-24,-1 6 8,1 1 24,0 0-16,-2-1 8,2-6-24,0 7 32,0 0 0,0 0-24,0-1 24,0-6-32,0 7 40,0 0-16,0-1 16,0 1-16,0-7-24,0 7 40,0-1-8,0 1-8,0 0 16,0-7-40,0 7 32,0-1 24,0 1 16,0 0 0,0-7-72,0 6 72,0 1 0,0 0 8,0-1-24,0-6-56,-2 7 64,2 0 8,-1-1-24,-1 1 24,2-7-72,0 7 72,-2 0-16,1-1 16,-1 1 16,2-7-88,-2 7 64,1-1 8,-1 1-8,0 0-24,2-7-40,-1 6 64,1-1-40,0 1 8,-2-1 24,2-5-56,0 5 32,-2 0 8,2 0 0,0 0-48,0-5 8,-1 6 0,-1-1 32,2 0-16,-2 0 25,2-5-41,0 5 32,0 0-24,0 0-8,0 0 16,0-5-16,-1 6 16,-1-1 16,2 0 0,0-2-16,0 0 0,0 1-16,0-1-8,0 0 16,0-3-8,0 4 24,0-1 16,0 0-16,0 1-8,0-1 0,0 0-16,0-1 0,0 0 8,0-2-8,0 3 8,0-1 0,0-1 24,0 1-8,0 0-24,0-1 16,0 1-16,0 0 8,0-2-8,0 1 24,0 1 0,0 0-24,0 0 0,0-2 0,0 1 16,0 1-40,0 0 16,0-1 24,0-1-16,0 2-8,0 0 0,0-1 32,0 1-40,0-2 16,0 2 0,0-1 24,0 1-16,0 0-16,0-2 8,0 1 24,0 1-40,0 0 8,0-1 32,0-1-24,0 2 0,0 0 0,0-1 16,0-1-16,0 0 8,0 2-8,0 0-16,0-1 0,0-1 16,0 0-16,0 0 8,0 0 24,0 2-8,0-2-8,0 0-16,0 2 8,0-2 0,0 0-24,0 0 32,0 1-8,0-1 0,0 2-16,0-2-40,0 0 64,0 0-88,0 0-88,-2 2-145,1-2-175,-1 1-184,2-1 680,-2 2-816,1 0-64,-1-1 0,0 1 47,2-2 833,-1 2-728,-4-1 144,0 1-1992,5-2 2576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2:34:25.429"/>
    </inkml:context>
    <inkml:brush xml:id="br0">
      <inkml:brushProperty name="width" value="0.15" units="cm"/>
      <inkml:brushProperty name="height" value="0.3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318 2233 1472,'0'0'0,"0"0"560,0 0-280,0 0-280,0 0 144,0 0-64,0 0 16,0 0-32,0 0-448,0 0 816,0 0-408,0 0 16,0 0 0,0 0-576,0 0 1096,0 0-520,0 0-24,0 0 16,0 0-680,0 0 1328,0 0-648,-1 0 16,-1 0 8,2 0-56,-2 0 56,1 0 16,-1 0-24,0 0 0,2 0-48,-1 0 56,-1 0 0,0 0 8,1 0-16,1 0-48,-2 0 72,0 0-24,2 0 16,-1 0 0,1 0-64,-2 0 40,0 0 8,1 0-8,1 0 8,0 0-48,0 0 48,0 0 0,0 0-8,-2 0 8,2 0-48,0-4 48,0 4-8,-2-3-8,2 3 24,0 0-56,-1-3 40,-1 3 16,0-4-8,1 4-16,1 0-32,-2-3 48,0 3 0,1-3 25,-1-1-1,2 4-72,-2-3 64,1 0 8,-3-1-32,1 1 0,3 3-40,-3-3 32,-1-1 16,1-1-8,-2 0-8,5 5-32,-5-5 32,-2 0-32,0 0 0,1 0 0,6 5 0,-7-15 16,0 12 16,1-11 0,-1 11 0,7 3-32,-7-13 32,1 9 0,-1-9-16,0 8 8,7 5-24,-7-19 8,1 14 16,-8-13 0,11 13 8,3 5-32,-5-19 32,-2 14-8,1-13 24,-1 13-40,0-15 8,7 20-16,-7-15 24,1 0 0,-1 0 40,0 0-8,1-2 0,-1 0 16,0 0 8,1-3 0,6 20-80,-7-21 88,0-5-8,0 1 0,1 0 16,6 25-96,-5-23 88,0-1-32,0 1 24,0-1 32,5 24-112,-4-21 128,1-1 24,1 0-16,2 0-24,0 22-112,0-21 112,0-1 16,0 0-16,0 0-40,0 22-72,0-25 88,0-3 0,0-1-8,0 2 40,0 27-120,4-26 88,-1-5 8,0 3-8,2 0 8,0-1 24,0 1-32,0-1 8,0 2 24,11 1-8,-13 0 0,2 0 24,8 1-48,-9-1 17,1 1 15,0 0 0,8 0-8,-13 25-112,3-25 104,11 2 8,-11-1-40,11 1 40,-14 23-112,3-24 112,10 1-32,-8-2 40,14 0-32,-19 25-88,13-24 80,-8 1 0,14-1-24,-14 1 32,11 1-24,-11 0 16,14 0-8,-4-1-8,-15 23-64,15-22 120,0 0 24,0 1-40,-10 1 8,15 0-48,-3-1-8,0 1 24,-1 0 24,1 2-40,-2-1-32,0 1 16,2 0-24,-17 18-24,15-19 80,0 2-8,2 1 8,-2-1-8,-15 17-72,13-15 40,1-2 16,-1 4 0,1-1 0,1 1-8,0 0 0,0 7 0,0-12-48,-2 13 16,-8-10 16,14 10-48,-14-10 48,12 10-8,-12 0-32,10-9 40,-10 11-32,11-2-16,-12 0 8,9 0-24,-10 0 8,11 2-24,-11-2-48,11 0-40,-14 1-80,0 4 216,5-3-312,0 0-104,0-1-120,0 1-152,-5 3 688,5-4-792,0 1-81,0 0-55,-2-1-64,-3 4 992,0-3-1016,3 0-16,1-1 143,-4 1 241,0 3 648,3-3-1864,-3 3 1864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2:34:32.546"/>
    </inkml:context>
    <inkml:brush xml:id="br0">
      <inkml:brushProperty name="width" value="0.15" units="cm"/>
      <inkml:brushProperty name="height" value="0.3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57 896 2608,'0'0'0,"0"2"552,0-2-552,0 2 216,0-2-88,0 1-40,0 1-32,0-2-56,0 2 40,0-1 0,0 1-16,0 0-8,0-2-16,0 1 24,0 1 0,0 0-16,0-1 8,0-1-16,-1 2 8,-1 0 0,0-1 8,1 1 0,1-2-16,-2 2 8,0-1 16,1 1-8,-1 0 0,2-2-16,-2 1 24,1-1-8,-1 0-8,0 2-8,2-2 0,-1 0 16,-1 0-8,0 0 0,1 0 8,1 0-16,-2 0 0,0 0 24,1 0-8,-1 0 8,2 0-24,-2 0 32,1 0-8,-1 0 8,0 0 16,2 0-48,-1 0 56,-1 0 0,0 0 16,0 0 0,2 0-72,-1 0 64,-1 0-8,0 0 17,1-3-1,1 3-72,-2 0 72,0-4-16,2 1 8,0 0 8,0 3-72,0-4 64,0 1 24,0 0-16,0-2 16,0 5-88,0-5 80,0-1 8,0-9 8,0 12 0,0 3-96,0-13 88,0 9 0,4-9 8,-1 10-8,-3 3-88,3-15 80,1 9 24,-1-12-24,1 13 8,-1-13 24,0 13-40,1-14 32,-1 14 16,-3 5-120,3-20 96,1 15 48,-1-15-16,0 7 8,-3 13-136,4-16 152,-1 1 0,0 0-8,2 0 16,-5 15-160,5-15 152,0 0-8,0 0 24,-1 0-32,-4 15-136,5-15 144,-2 0 16,2 0-8,0 0 8,-5 15-160,5-15 160,0 0-15,9 1 23,-11-1 8,-3 15-176,5-13 192,10-2-24,-12 0 8,11 1-24,-11 1-8,11-1 48,-11-1-16,10 2 0,-13 13-176,4-13 192,12-3-24,-11 1-8,12 2 0,-17 13-160,5-15 120,12 0-8,-12 1-32,10 1-8,-10 0-8,8 8 0,-9-14-16,9 14-32,-13 5-16,4-15 24,1 10 0,8-10 0,-10 10 24,-3 5-48,5-15 8,0 10-24,9-10 32,-14 11-40,0 4 24,5-13 16,0 10 8,0-11-16,0 11 0,-5 3-8,5-13 0,-2 9-8,1-1 0,-1-8 32,-3 13-24,3 0-16,1-4 32,-4 1-32,3-2-8,-3 5 24,0-3-40,3-1-64,-3 1-40,4 0-104,-4 3 248,0-4-384,3 1-216,-3 3-264,3-3-217,-3 3 1081,0 0-1256,4-4 48,-4 4 136,3 0 216,-3 0 856,3 0-561,1 0 177,-4 0 32,3 0-2792,-3 0 3144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2:34:33.384"/>
    </inkml:context>
    <inkml:brush xml:id="br0">
      <inkml:brushProperty name="width" value="0.15" units="cm"/>
      <inkml:brushProperty name="height" value="0.3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1079 14 2440,'0'0'0,"0"0"328,0 0-176,0 0-64,0 0-32,0 0 0,0 0-16,0 0 0,0 0-16,0 0-24,0 0 24,0 0-8,0 0 0,0 0 16,0 0-120,0 0 184,0 0-88,-1 0-16,-1 0 16,0 0-8,2 0 0,-1 0 8,1 0 0,-2 0-8,0 0 0,2 0 0,-1 0 0,-1 0 16,0 0-8,1 0-8,-1 1 8,0-1 0,1 0-8,-1 0 8,-2 0-8,1 2 0,0-2 0,-1 2 16,4-2-16,-3 0 8,0 1 8,-1-1 0,1 0 0,3 0-16,-5 2 16,2-2 0,-2 2 16,0-2-16,5 0-16,-5 0 40,0 1-8,0 1 0,0 0 16,5-2-48,-6 0 40,1 0 8,0 0 16,0 0-24,5 0-40,-13 1 72,8 1-16,-8-2-8,8 2 32,5-2-80,-14 0 40,9 1 24,-10 1-8,8-2-8,-9 0 0,2 2 0,1 0 0,-1-2 8,14 0-56,-13 1 56,-2-1-8,-2 0-7,-1 2-9,18-2-32,-20 2 24,0-1 16,0-1 16,-1 0 0,21 0-56,-21 2 80,-3-2-16,1 0 8,-1 2-8,24-2-64,-21 0 64,-1 0 0,2 0-8,0 0-16,20 0-40,-19 0 24,1 0 0,-1 0-16,1 0 8,18 0-16,-17 0 8,0 0 0,1 0-16,-1 0 8,17 0 0,-15 0 8,0 0 0,0 0 24,1 0 24,14 0-56,-13 0 48,0 0 8,-1 0 16,-1 0-16,15 0-56,-13 0 40,6 0 16,-10-4 0,12 4 16,5 0-72,-6 0 64,-8 0 32,9 0-8,-2 0-16,7 0-72,-13-3 104,8 3-24,-2-3 0,-6 3 8,13 0-88,-5-4 80,0 4 0,-8-3 32,7 3-8,6 0-104,-5-4 88,-8 4 16,11 0-16,-3-3 0,5 3-88,-5 0 112,2 0-24,0-3 8,-1 3 0,4 0-96,-3-4 88,0 4 0,-1 0 8,3 0-40,1 0-56,-2 0 48,-1 0 8,1 0-40,-1 0 16,3 0-32,-4 0 24,1 0-32,1 0 16,0-3 32,2 3-40,-1 0-8,-3 0 16,1 0-8,0 0-32,3 0 32,-4 0 16,1-3-32,0 3-32,-1 0-32,4 0 80,-3 0-120,1-4-8,-1 4-40,1 0-48,2 0 216,-1 0-304,-1-3-120,0 3-96,1 0-112,1 0 632,-2 0-680,0-3 7,1 3 137,-1 0 152,2 0 384,0-4-288,0 4-2864,0 0 3152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2:34:34.684"/>
    </inkml:context>
    <inkml:brush xml:id="br0">
      <inkml:brushProperty name="width" value="0.15" units="cm"/>
      <inkml:brushProperty name="height" value="0.3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1003 7 1800,'0'0'0,"0"0"0,0 2 264,0-2-152,0 0-32,0 0-24,0 0-56,0 0 40,0 0 16,0 0-8,0 0 0,0 0-240,-2 0 432,1 0-208,1 0 0,-2 0 0,2 0-32,-2 0 40,2 0-8,-1 0 0,1 0-24,0 0-8,0 0 24,-2 0 16,0 0-8,1 0 8,1 0-40,-2 0 32,0 0-16,1 0 0,-1 0 8,2 0-24,-2 0 16,1 0 8,-1 0 16,0 0-32,2 0-8,-1 0 16,-1 0-8,0 0-8,1 0 24,1 0-24,-4 0 8,1 0-8,-1 0 16,1 0-8,3 0-8,-3 0 0,-1 0 8,1 0-16,0 0 16,3 0-8,-4 0 16,1 0-16,0 0 8,-1 0 8,4 0-16,-5 2 8,0-2-8,0 1 8,0 1-16,5-2 8,-5 0 0,0 0 16,0 0-16,0 0-8,5 0 8,-5 2 0,0-1 0,-2-1 0,-6 0 8,13 0-8,-5 0-8,-2 0 16,-6 2-16,8-2 16,-2 0 8,-6 0-24,8 0 8,-2 0 0,-6 0 0,8 0 0,-2 0 16,-6 2-24,8-2 8,5 0 0,-7 1-8,-7-1 16,9 2 8,-1-2-16,6 0 0,-14 2 16,9-2-32,-1 0 8,-8 0 24,14 0-16,-5 0 0,-10 1 16,8-1 8,-9 0-8,16 0-16,-7 2 32,-8-2-8,10 2-8,-12-2 8,17 0-24,-7 0 40,-9 0 0,9 1 8,-10-1-8,17 0-40,-6 2 16,-11-2 16,10 0-8,-10 0-8,17 0-16,-6 0 24,-13 0-16,13 0-8,-13 0 8,19 0-8,-7 0 0,-9 0 16,9 0 0,-10 0-8,17 0-8,-6 0 0,-11 0 0,10 0 0,-10 0 8,17 0-8,-6 0 48,-11 0-24,10 0-8,-8 0 8,15 0-24,-5 0-8,-10 0 24,10 0 8,-10 0 0,15 0-24,-5 0 16,-10 0 8,10-3-16,-10 3 16,15 0-24,-5-4 16,-9 4-8,9-3 8,-1 3 8,6 0-24,-14-3 16,11 3 8,-2-4 16,-2 4-16,7 0-24,-7-3 16,1 3 24,-1 0-32,2 0 24,5 0-32,-5 0 32,0-3-8,2 3 8,-1 0-8,4 0-24,-3 0 56,0 0 0,-1 0 0,1 0 0,3 0-56,-3 0 56,-1 0 9,1 0-1,0 0 0,3 0-64,-4 0 56,-1 0-24,0 0 16,2 0 0,3 0-48,-4 0 32,-1 0 8,0 0-16,0 0-16,5 0-8,-5 0 8,2 0-16,-2 0 8,2 0 16,3 0-16,-4 0 0,-1 0 0,0 0 0,2 0-24,3 0 24,-3 0 8,-1 0-8,1 0-32,-1 0 32,4 0 0,-3 0-48,0 0 0,-1 0 0,1 0-40,3 0 88,-2 0-88,-1 0-16,1 0-33,1 0-23,1 0 160,-2 0-200,2 0-56,0 0 0,0-4 40,0 4 216,0 0-176,0-3 56,0 3 32,0-4-80,0 4 168,0 0-2896,0 0 2896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5:07.628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0 49 1896,'0'0'0,"0"0"424,0 0-208,0 0-48,0 0-32,0 0-16,0 0-32,0 0-32,0 0-8,0 0-24,0 0 16,0 0-8,0 0 0,0 0 0,0 0-24,0 0 24,0 0-16,0 0 8,0 0-8,0 0-8,0 0 8,0 0 0,0 0 0,0 0 0,0 0 0,0 0-8,0 0 16,0 0-16,0 0 0,0 0 0,0 0 0,0 0 0,0 0 0,0 0 0,0 0 0,0 0 8,0 0 0,0 0 16,0 0-24,0 0 0,0 0 0,0 0-24,0 0 40,0 0-8,0 0 0,0 0-8,0 0 0,0 0 8,0 0-8,0 0 8,0 0-8,0 0 0,0 0 8,0 0-8,0 0 0,0 0 16,0 0-16,0 0 0,0 0 8,0 0 8,0 0-16,0 0 8,0 0 8,0 0-8,0 0 0,0 0 0,0 0 8,0 0-16,0 0 16,0 0 8,0 0-8,0 0 8,0 0 0,0 0-16,0 0 8,0 0 0,0 0 8,0 0 0,0 0-8,0 0 16,0 0-8,0 0 16,0 0 8,0 0-16,0 0 8,0 0 0,0 0-16,0 0 1,0 0 7,0 0 8,0 0-16,0 0 8,0 0 0,0 0-16,0 0 8,0 0-16,0 0 0,0 0 8,0 0-16,0 0 24,0 0-16,0 0 0,3 0 16,-3 0-24,0 0 24,0 0-16,0 0 0,0 0 8,0 0-16,0 0 0,0 0-16,4 0 8,-4 0 8,3 0 0,-3 0 8,3 0-16,1 0 8,-4 0 0,3 0 0,-3 0 0,3 0-8,1 0 0,-4 0 16,3 0-8,0 0-8,-3 0 8,4 0 0,-4 0 8,3 0 0,-3 0-8,4 0-8,-1 0 0,-3 0 16,3 0-8,1 0 0,-1 0-8,0 0 0,1 0 0,-1 0 16,0 0-16,1 0 0,-1 0-8,0 0 8,1 0-8,-1 0 24,2 0-16,8 0 0,-9 0 8,1 0-8,0 0 8,0 0-8,0 0 0,0 0 0,0 0 0,0 0 0,0 0-8,0 0 8,0 0 0,0 0 8,0 0-8,0 0 8,0 0-8,0 0 0,0 0 0,0 0 8,0 0 0,0 0-16,0 0 8,0 0-8,0 0 8,0 0 8,0 0 8,0 0-16,0 0 16,0 0-8,1 0-16,-1 0 16,0 0-8,0 0-8,0 0 8,0 0 8,0 0-24,0 0 32,0 0-16,0 0 0,0 0 16,0 0-16,0 0 16,0 0-16,0 0 0,0 0 0,0 0-8,0 0 16,0 0 0,0 0 0,0 0-16,0 0 16,0 0-24,0 0 16,0 0 8,0 0-8,0 0 0,-2 0-16,1 0 24,-1 0-16,2 0 16,-1 0 0,1 0-8,0 0 0,0 0-8,0 0 0,0 0 8,0 0 0,0 0 8,0 0-8,0 0-8,0 0 8,0 0 0,0 0-8,0 0 8,0 0 8,0 0-8,0 0 0,0 0 0,0 0-16,0 0 24,0 0-8,0 0-8,0 0 16,0 0-8,0 0 0,0 0 8,0 0-16,0 0 16,0 0-8,-1 0-16,1 0 16,0 0 0,-2 0-8,2 0 8,-2 0-8,1 0 8,1 0-8,-2 0 24,2 0 0,-2 0-16,1 0-8,-1 0 0,2 0-8,-2 0 8,1 0 16,1 0 0,0 0-8,0 0 0,0 0-16,-2 0-8,2 0 8,0 0 32,-1 0 0,1 0-8,0 0-8,0 0-24,0 0 8,0 0 16,-2 0-8,0 0 0,2 0 16,-1 0-8,1 0 0,0 0 8,0 0-56,0 0 0,0 0 8,0 0-8,0 0 56,0 0 0,0 0-8,0 0 0,0 0 0,0 0 16,0 0-16,0 0-8,0 0 8,0 0 0,0 0 0,0 0 0,0 0 16,0 0-24,0 0 8,0 0 8,0 0-8,0 0 8,0 0 0,-1 0-8,1 0 0,-2 0 0,0 0 0,1 0-8,1 0 8,-2 0 8,2 0 0,0 0 8,-1 0-8,1 0 0,0 0-8,-2 0-8,0 0 0,1 0 16,-1 0 0,0 0 0,1 0-8,-1 0 0,2 0-8,-2 0 8,1 0 0,1 0-8,0 0 24,-2 0-40,1 0 40,-1 0-16,0 0 0,1 0 8,-1 0-8,0 0 0,1 0 0,-1 0 8,0 0-8,2 0 8,0 0-8,-1 0 8,-1 0 0,0 0-16,2 0 16,0 0 8,-1 0-16,1 0 0,0 0-8,0 0 0,0 0 0,-2 0 8,1 0 0,1 0 0,-2 0 8,2 0 0,0 0 0,0 0-8,-2 0 8,2 0-16,-1 0 0,-1 0 16,2 0-16,-1 0 16,1 0 0,0 0 0,0 0-8,0 0 8,0 0-8,-2 0-8,0 0 24,1 0-24,-1 0 0,0 0 8,1 0-16,-1 0 32,0 0-16,2 0 0,-1 0 8,1 0-16,0 0 8,-2 0 0,2 0-8,9 0 16,-14 0 0,5 0 0,0 0 0,0 0-16,0 0 0,0 0 0,0 0 16,0 0-16,0 0 32,0 0-24,0 0-8,0 0 24,0 0-24,0 0 16,0 0 8,0 0-16,0 0 0,0 0 8,0 0-32,0 0 32,0 0-16,0 0 0,0 0 24,0 0-16,0 0 0,0 0 0,0 0 0,0 0 0,-1 0 8,-1 0 0,0 0-8,1 0 0,-1 0 0,2 0 0,0 0 8,0 0-8,0 0 8,0 0-8,0 0 0,-2 0 16,1 0-8,1 0-8,0 0 16,0 0-16,0 0-16,0 0 16,-2 0-16,1 0 32,1 0-16,0 0 0,-2 0 8,2 0-8,-2 0 0,1 0 0,-1 0 8,0 0 0,1 0 0,-1 0-8,0 0-8,1 0 0,-1 0 8,1 0 0,-1 0 0,0 0 0,1 0 0,1 0-8,0 0 8,-2 0-8,0 0 8,1 0 16,-1 0 8,2 0-16,-2 0-8,1 0-8,1 0-16,-2 0 24,0 0-8,1 0 8,1 0-8,-2 0 16,2 0 0,-1 0 0,-1 0-8,2 0-8,-2 0 16,1 0-8,-1 0 8,0 0 0,2 0-16,0 0 0,0 0 0,0 0 8,0 0 0,0 0 0,0 0 8,1 0-16,-3 0 0,0 0 8,1 0 0,-1 0 8,0 0-8,1 0 0,-1 0 0,0 0 8,1 0 0,-1 0-8,0 0-8,1 0 0,-1 0 0,0 0 8,1 0 8,-1 0-8,0 0-8,1 0-16,-1 0 24,0 0-32,1 0 24,-1 0 16,1 0-48,-1 0 40,0 0-8,1 0 0,-1 2 16,2-2-16,0 0 8,-2 0-8,1 0 0,-1 0 16,0 0-8,2 0 0,0 0 8,0 0-8,0 0-8,-1 0 8,-1 0-8,2 0 0,0 0 0,-1 0 16,1 0-16,-2 0 16,0 0 0,2 0-8,-1 0 24,-1 0-24,2 0-8,0 0-8,-2 0 8,2 0 8,0 0-8,-1 0 8,1 0-16,-2 0 8,1 0-8,-1 0 24,2 0-8,0 0 8,-2 0 0,1 0-8,-1 0-8,0 0-16,1 0-8,-1 0 16,0 0 16,1 0-16,-1 0 24,0 0 0,1 0-24,-1 0 32,0 0-16,1 0-16,-1 0 24,0 0 0,1 0 16,-1 0-16,1 0-8,-1 0-16,0 0 8,1 0 8,-1 0 0,0 0 16,1 0-16,-1 0 16,0 0 0,1 0-32,-1 0 16,0 0-8,1 0 8,-1 0 0,0 0 0,1 0 8,-1 0 0,0 0 16,1 0-24,-1 0-8,1 0 0,-1 0 8,0 0 0,1 0 0,-1 0 8,0 0-24,1 0 32,-1 0-16,0 0 0,1 0-8,-1 0 16,0 0 0,1 0-8,-1 0 8,0 0-24,1 0 16,-1 0 8,0 0-8,1 0 0,-1 0-16,1 0 16,-1 0 0,0 0 0,1 0 8,-1 0 0,0 0-8,1 0 0,-1 0 16,0 0-16,1 0-8,-1 0 8,0 0 8,1 0-8,-1 0 8,0 0 0,1 0-16,-1 0 16,0 0 0,1 0-16,-1 0 8,0 0 8,1 0-16,-1 0 8,1 0 0,-1 0-16,0 0 24,1 0 0,-1 0-8,0 0 8,1 0 0,-1 0-16,0 0 8,1 0-16,-1 0 8,0 0 8,1 0-8,-1 0 16,-3 0 0,3 0-8,1 0 8,-1 0 8,0 0-16,1 0 0,-1 0 0,0 0 0,1 0 0,-1 0 8,1 0-8,-1 0-8,0 0 16,1 0 0,-1 0-16,0 0 16,1 0-8,-1 0-8,0 0 8,1 0-8,-1-4 8,0 1 0,1 3 0,-1 0 0,0 0 0,1 0 8,-1 0 0,0 0-16,1 0 16,-4 0-16,3 0 8,1 0 0,-1 0 8,0 0-16,1 0 8,-1 0 8,0 0-16,1 0 16,-1 0-16,0 0 16,1 0-16,-1 0 0,0 0 16,-3 0-24,4 0 16,-1 0 0,0 0-16,1 0 32,-1 0-8,0 0 0,1 0 0,-1 0-8,1 0 0,-1 0 0,0 0 0,1 0 0,-1 0 0,0 0 0,1 0-8,-1-3 0,0 3 8,1 0-8,-1-4 8,0 4 0,1 0 8,-1 0-8,0 0 16,1 0-16,-1 0-8,0 0 8,1 0 8,-1 0-8,0-3 0,1 3 0,-1 0 0,1 0-8,-1 0 16,0 0-16,1 0 0,-1 0 16,0 0-8,1-3 0,-1 3 0,0 0 0,1 0-8,-1 0 16,-3 0 0,3 0-8,1 0 16,-1 0-40,0 0 32,1 0-8,-1 0 0,0 0-8,1 0 0,-1 0 16,1 0-8,-1 0 8,0-4-16,1 4 16,-1 0-24,0 0 8,1 0 8,-1 0 8,0 0-16,1 0 0,-1 0 8,-3-3-8,3 3 16,1 0 0,-1 0 0,0 0-16,1 0 8,-1 0 0,0 0-8,1 0 24,-1 0-16,-3 0-8,3 0 8,1 0-24,-1-4 24,1 4 0,-1 0 16,0 0-16,1 0 0,-4 0 16,3 0-16,0 0-8,1 0 24,-1 0-32,0 0 8,-3 0 0,4 0 0,-1 0 16,0 0 0,-3-3 0,4 3-16,-1 0 8,0 0-8,-3 0 0,4 0 16,-1 0-16,-3 0 24,3 0-16,1 0 8,-1 0-16,1 0 0,-4 0-16,3 0 32,0 0-16,-3 0 16,4 0 8,-1 0-32,0 0 16,-3 0-8,4 0 0,-1 0 24,-3 0-8,3 0-8,-3 0 8,4 0-32,-1 0 16,0 0 16,1 0 8,-1 0-16,-3 0 8,3 0-16,1 0 0,-1 0-8,0 0 0,-3 0 24,4-3 0,-1 3 8,-3 0-24,3 0 0,-3-4 8,4 4 0,-4 0-8,3 0 8,1 0 8,-1 0-8,-3 0-8,3 0 0,1-3 8,-4 3 16,3 0-16,-3 0-8,3 0 8,-3 0 8,4 0 0,-4 0 0,3 0-8,-3 0-16,3 0 0,-3 0 24,4 0-8,-1 0 8,-3 0-16,3 0 16,-3 0-16,4 0 0,-4 0 16,0 0-16,0 0 16,0 0-16,0 0 16,0 0-16,0 0 16,0 0 0,0-3-8,0 3-16,0 0 24,0 0-16,0 0 0,0 0 0,0 0 16,0 0-16,0 0 0,0 0-8,0 0-40,0 0-32,0 0-64,0 0-80,0 0-65,0 0-31,0 0 40,0 0 64,0-4 80,3 4 8,-3 0-32,3 0-2992,-3 0 3160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5:10.947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 4 1304,'0'0'0,"0"-3"712,0 3-272,0 0-168,0 0-64,0 0-48,0 0-32,0 0-40,0 0-8,0 0-8,0 0-16,0 0-16,0 0 8,0 0-16,0 0-8,0 0 8,0 0-8,0 0 0,0 0 8,0 0-8,0 0-8,0 0 0,0 0-8,0 0 8,0 0 0,0 0 8,0 0-8,0 0-8,0 0-16,0 0 24,0 0-24,0 0 16,0 0 8,0 0 0,0 0 0,0 0-24,0 0 16,0 0 0,0 0 0,0 0 16,0 0-16,0 0 0,0 0 0,0 0 0,0 0 8,0 0-8,0 0 0,0 0 0,0 0-16,0 0 16,0 0 0,0 0 24,0 0-24,0 0 16,0 0-8,0 0 8,0 1 8,0-1-8,0 2 8,0-2 8,0 0-32,0 2 32,0-2 8,0 0-24,0 0 16,0 1 8,0-1-16,0 2 16,0 0-16,0-2-16,0 1 25,0 1-1,0-2 8,0 2 0,0-1-8,0 1-16,0 0 8,0-1 24,0 1-16,0 0 0,0-1 16,0 1-32,0 0 16,0-1-8,0 1-16,0 0 24,0-1-8,0 1 0,0 0 8,0-1 0,0 1 0,-1 0-8,-1 1 16,2 0-32,-2 1 16,1-1 0,1 0-16,0 1 24,0-1-24,0 1 8,0-1 8,0 0-16,0 1 40,0-1-8,0 0 8,0 1 8,0-3-32,0 3 16,0-1-8,0 0 0,0 1 16,0-1-16,0 0 0,0 1 32,0-1-24,-2 0 8,0 1 16,2-1-24,0 0 0,0 1 24,0-1-16,0 1-16,-1-1 16,-1 0-40,2 1-16,0-1 16,0-1 8,0 1-16,0 0 8,0-1-8,-2 1-24,2 1 24,0-3 8,0 1-16,0 1 16,0-1-24,0 1 0,0 1 8,0-1-8,0-1 24,0-1-24,0 1 0,0 1 16,0 1-8,0-3 8,0 1-8,0 1 0,0 1 8,0-1-24,0 1 40,0-1-40,0 0 16,0 1 8,0-1-24,0 0 32,0-1-8,0 1-8,0 1 8,0-1-8,0 0 8,0-1-8,0 1 8,0 1 0,0-3 0,0 3 32,0-3-40,0 3 8,0-1-16,0-1 8,0-1 16,0 3-8,0-3 16,0 1-24,0 2 24,0-3-16,0 1 0,0 0 16,0-1-16,0 1 8,0 0-8,0 1-24,0-1 24,0-1-24,0 1 16,0 0 24,0-1-8,0 3 0,0-3-8,0 1-8,0 1 0,4-1 0,-4 1 0,0 1 8,0-1 0,0-1 8,0 1 8,0 0-32,0 1-8,0-1 40,0 0-8,0 1 0,0-1 0,0 1 0,0-1 0,0 0 8,0 1-16,0-1-40,0 0 0,0 1 16,0-1 40,0 0 0,0 1 16,0-1-40,0 0 8,0 1-8,0-1 8,0 0 8,0-1-16,0 0 0,0-1 0,0 1-16,0 1 32,0-1 0,0 0 0,0-1 24,0 1-16,0 0-8,0-1 0,0 1-32,0 0 24,0 0-16,0-1 0,0 1 8,0 0-16,0-1 0,0 1 32,0 0 0,0-1 0,0 1-8,0 1-8,0 1-16,0-3 8,0 1 8,0 0-8,0-1 8,0 3-8,0-3 0,0 3 16,0-1-8,0 0-8,0 1 8,0-3 0,0 1 16,0 1-8,0-1-16,0 1 0,0-1 16,0 0-16,0 1 8,0-1 0,0-1-24,0 1 32,0 0 0,0 1 0,0-1 0,0 0-8,0-1-8,0 1 8,0 0-8,0-1-8,0 1 32,0 0-24,0-1 16,-2 1-8,2 1-8,0-1 0,0 0 8,0-1 16,0 1-24,0 0 16,0-1-8,0 1-8,0 1 24,0-1-16,0 0-8,0 1 0,0-1 0,0 1 16,0-1-8,0-1 8,0 1-8,0 0-8,0 1 24,0-1-8,0-1 0,0 1-16,0 0 0,0-1 0,0 3 8,0-2-16,0-1 24,0 1-8,0 0-8,0-1 32,0 1-32,0 0 16,0-1 8,0 1-32,0 0 8,0-1 0,0 1 8,0 0 0,0-1 8,0 1-16,0 0 16,0-1-16,0 1 0,0 0 8,0-1 0,0 1 0,0 0 8,0-1 0,0 1-24,-2 0 24,2-1 0,0 1-16,0 0 24,0-1-8,0 1-24,0 0 24,0-1-8,0 1-16,0 0 24,0-2-16,0 1 24,0-1-24,0 2 16,0 0 0,0-2-16,0 1 8,0 1 0,0 0 0,0-1 0,0 1-16,0-2 8,0 2 16,0 0 0,0-2 8,0 1-24,0-1-8,0 2 16,0 0 0,0-1 8,0 1-8,0-2 8,0 2-16,0-2 16,0 1-16,0 1 0,0 0 8,0-1-8,0-1 16,0 2 0,0-2-16,0 2 8,0-1 0,0 1 0,0 0-8,0-2-8,0 1 8,0 1 8,0 0 24,0-1-16,0-1-16,0 0 16,0 2-16,0-2 0,0 2 8,0-2-8,0 1 16,0 1-16,0 0 16,0-1-16,0-1 0,0 2 0,0-2-8,0 2 24,0-1-16,0 1-8,0 0 8,0-1 16,0 1-24,0-2 32,0 2-8,0-1-8,-1-1 8,-1 2-8,2 0-8,0-2 24,-2 1-8,2 1-8,0-2 8,0 2-16,0-1-8,0-1 24,0 2-24,0-2 24,0 2 0,0 0-24,0-1 24,0 1-16,0 0-8,0-2 24,-1 1-32,1-1 16,0 0 0,0 0-8,0 2 24,0 0-16,0-2 0,0 0 0,0 1-32,0-1 16,0 0 8,0 2-8,0-2 0,0 0-8,0 0-24,0 0 16,0 0-16,0 0 24,0 0-16,0 0 0,0 0 8,0 0 8,0 0 0,0 0 16,0 0-16,0 0 0,0 0-8,0 0-8,0 0 8,0 0-32,0 2 0,0-2-8,0 0-32,0 0-16,0 0-16,0 1-72,0-1-16,0 0-56,0 0-32,0 0-1,0 0 9,0 0 56,0 0 48,0 0 48,0 0-16,0 0-3128,0 0 3304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5:13.128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 0 2296,'0'0'0,"0"0"616,0 0-352,0 0-96,0 0-72,0 0-24,0 0-16,0 0-8,3 0-8,-3 0-8,0 0 0,0 0-8,0 0 0,3 0 0,-3 0 8,0 0 0,0 0-8,0 0-16,0 0 16,0 0 8,4 0 0,-4 0 24,0 0-16,3 0 16,-3 0 8,0 0-16,0 0 0,0 0 16,0 0-16,0 2 8,0-2 0,0 0-16,0 0 0,0 0 0,0 0 17,0 0-9,0 1 0,0-1-8,0 2 16,0 0-16,0 0 8,0-1 0,0 1 0,0-2 0,0 2-8,0-2-8,0 1 0,0 1 0,0 0 0,0-1 0,0 1-8,0 0 0,0-1 8,0 1 8,0 0-8,0-1 0,0 1 16,0 0-8,4-1 16,-4 1-8,0 0-16,0-1 8,0 1-8,0 0-8,0 1 16,0-1-16,0 1 0,3-1-8,-3 1-8,0-1 16,0 1 0,0 0-16,0-1 8,0 1 0,0-1-16,3 0 16,-3 1 0,0 1 0,4-1-8,-4-1 8,0 1 0,0-1 0,0-1 8,0 3-8,3-1-8,-3-1 0,0 1 0,0-1 8,0 1 0,0 0-8,3 1 8,-3-1-8,0 0 8,0 1 0,0-1-8,0 0 8,0 1 0,0-1-16,0 0 24,0 1-16,0-1 8,0 1 8,0-1-8,0 0-8,0 1 0,0 1 16,0-2-8,0 0-8,0 2 24,0-1-48,0 1 16,0-2 24,0 0-8,0 1 0,0-1-16,0 2 8,0 0 0,0 0 8,0-2-8,0 1 8,0-1-16,0 1 0,0-1 24,0 2-32,0-2 16,0 2 0,0 0-8,4-1 0,-4-1 0,0 0 0,0 1 8,0-1-8,0 0 0,0 2-24,3-1 24,-3-1 16,0 0-16,0 1 16,0-1-16,0 1-8,0-1 24,0 0 0,0 1-16,0-1 8,0 0-16,0 1 0,0-1 8,0 2 8,0-2-8,0 2-8,0-1 16,0-1 0,0 0-8,0 2 8,0 0 0,0-1-8,0 1 16,0 0-16,0-2-8,0 1 24,0 1 0,0-2 16,-2 2-8,2-2-16,0 1 0,0-1 0,0 0 16,0 2-16,0-1 24,0-1-8,0 0-8,0 1 16,0-1-32,0 0 24,0 1-8,0-1-24,0 0 24,0 1-16,0-1 16,0 1 0,0-1-8,0 0 0,0 1-16,0-1 0,0 0 16,0 1 8,0-1 0,0 0 0,0 1 0,0-1-16,0 0 0,0 1 0,0-1-8,0 0 16,0-1-8,0 1 16,0 1-8,0-1-24,0 0 24,0-1 0,0 0-16,0 1 16,0-1 0,0 0-16,0-1 16,0 3 0,0-3-24,0 3 24,0-3-8,0 3-8,0-1 16,0-1 0,0 1-8,0-1 24,0-1-24,0 1 16,0 1-16,0 1-8,0-3 8,0 1 0,0 0-16,0-1 16,0 3 0,0-1 0,0-1 8,0 1-8,0-1 8,0-1-24,0 1 16,0 1-8,0 1 16,0-2 0,0 1-8,0-1 0,0 1 16,0-1-8,0 1 8,0-1 0,0-1-24,0 1 8,0 0-8,0 1 0,0-1 24,0-1-8,0 1 8,0 1 8,0-1-24,0 0 24,0-1 0,0 1-32,0 0 16,0-1 0,0 1-8,0 0-8,0-1 16,0 1-16,0 0 0,0-1 24,0 1-24,0 0 16,0-1-8,0 1-16,0 0 24,0-1 0,0 1 8,0 0-8,0-1 8,0 1-24,0 0 0,0 0 16,0-1 0,0 1-8,0 0 0,0-1-8,0 1 0,0 0 16,0-1-16,0 1 16,0 0 0,0-1-16,0 1 24,0 0-24,0-1 8,0 1 0,0 0 0,0-1 8,0 1 0,0 0 0,0-1-8,0 1 8,0 0 0,0-1-24,0 1 24,0 0-8,0-1 0,0-1 8,0 2-16,0 0 0,0-2 24,0 1-8,0-1-16,0 0 0,0 2-8,0 0 24,0-1 0,0-1 0,0 2-8,0-2-8,0 2 8,0-2-8,0 0 0,0 1 16,0-1-16,0 0 0,0 2 24,0 0-32,0-1 16,0 1-8,0-2 0,0 0-8,0 2 16,0-2-8,0 1 0,0 1-8,0 0-32,0-2 24,0 0 8,0 2-48,0-2 0,0 1-40,0 1-8,0-2-16,0 0-24,0 0-56,0 0-64,0 0-40,0 0-64,0 0-32,0 0 7,0 0 65,0 0 96,0 0 64,0 0 40,0 0 8,0 0-120,0 0-2992,0 0 3240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5:15.210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 4 1840,'0'0'0,"0"-3"816,0 3-496,0 0-128,0 0-48,0 0-48,0 0-8,3 0-24,-3 0-16,4 0-8,-4 0-16,3 0 0,-3 0 8,3 0-16,1 0 8,-1 0-8,0 0-8,1 0 8,1 0 8,0 0-16,0 0 16,0 0-16,0 0 0,0 0 8,0 0-16,0 0 8,0 0 8,0 0 0,0 0-8,8 0 16,-9 0-8,9 0 8,-10 0 0,11 0-8,-11 0 8,2 0-8,0 0 8,9 0 8,-11 0 0,2 0 0,8 0 8,-9 0 0,1 0-8,0 0 0,8 0 0,-9 0 0,1 0 8,8 0 0,-10 0 8,2 0 0,0 0 0,10 0 1,-11 0-17,9 0 0,-9 0-16,1 0 0,10 0 0,-12 0 16,2 0-8,10 0 0,-12 0 0,2 0-16,10 0 24,-11 0 0,9 0-16,-9 0 8,1 0 0,8 0 0,-10 0 0,11 0 0,-11 0-8,11 0-8,-11 0 8,2 0-16,10 0 8,-12 0 0,2 0 16,10 0 0,-11 0-16,9 0 8,-10 0-16,2 0 24,1 0-8,7 0 8,-10 0-16,2 0 0,10 0 16,-11 0 8,1 0 0,8 0-16,-10 0-8,2 0-8,9 0 8,-11 0 16,2 0 16,0 0-8,9 0 0,-11 0 16,2 0 0,8 0 0,-9 0-24,1 0 0,8 0 0,-9 0-24,1 0 40,0 0-8,8 0 8,-10 0 16,2 0 0,0 0 8,9 0 0,-11 0 16,2 0-16,0 0 8,9 0 0,-11 2 8,2-2 8,8 1-16,-9 1 16,1 0-16,0-2 0,8 0 0,-10 0 0,3 0-8,-1 1 8,8-1 8,-10 0-8,2 2 16,0-2-24,0 0 0,0 2-32,9-2 8,-11 0-8,2 1 24,0-1 24,0 0 0,0 2-32,0-2 8,0 0 0,9 0-16,-11 0 8,0 2-8,2-2 0,0 0-8,0 0 8,0 0 0,0 0-24,1 0 8,-1 0 0,0 0-16,0 0 24,0 0-16,0 0 16,0 0-8,0 0-8,8 0 8,-13 1-8,5-1 0,0 2 8,0-2-8,0 2 24,0-2-16,9 0 0,-11 0-8,2 1-24,0-1 24,8 0-8,-9 0 24,-1 0-8,2 0 0,8 0-8,-13 0-8,6 0 0,7 0 8,-13 0-32,5 0 16,8 0 0,-13 0 16,5 2 0,9-2 8,-14 0-32,5 0 16,8 0 32,-9 0-40,1 0 56,0 0-40,8 0 0,-10 0 0,2 0 0,0 0 0,9 2 0,-11-2 0,2 0 0,9 0 0,-11 0 0,2 0 8,0 0-16,8 0 40,-9 0-16,1 0 0,0 0 40,8 0-39,-10 0 15,2 0-8,0 0-32,9 0 8,-11 0-8,2 0 16,0 0 0,9 0 24,-11 0 0,2 0-8,0 0-16,8 0-8,-9 0 24,1 0-40,0 0 24,8 0 16,-9 0-32,1 0 24,0 0-16,0 0-24,0 0 32,0 0 0,0 0-8,0 0 8,0 0 0,0 0 8,0 0 0,0 0 16,0 0-24,0 0-24,0 0-16,0 0 16,0 0 8,0 0 8,0 0 32,8 0-48,-13 0-16,5 0 24,0 0-16,0 0 40,1 0 0,-1 0-32,0 0 0,0 0-16,0 0 8,0 0 0,0 0 24,8 0 16,-13 0-16,5 0-40,0 0-16,0 0-24,0 0 8,0 0 48,0 0 32,0 0 0,0 0 8,0 0-32,0 0 8,0 0-24,0 0 32,0 0-16,0 0-8,0 0 8,0 0 0,0 0 0,0 0-16,0 0 0,1 0 8,-1 0 32,0 0 8,0 0-8,0 0-16,0 0 8,0 0-32,0 0 24,0 0-16,0 0 0,0 0 32,0 0-8,0 0-16,0 0 0,0 0-16,0 0 8,0 0 24,0 0-48,0 0 24,0 0-8,0 0-8,0 0 56,8 0-24,-13 0 8,5 0-24,0 0 0,0 0 24,0 0-8,1 0 24,-1 0-24,0 0-8,0 0 0,0 0 0,0 0 16,0 0-16,0 0 8,0 0-16,0 0 0,0 0 16,0 0 8,0 0-16,0 0 0,0 0 0,0 0-16,0 0 40,0 0-8,-2 0 16,1 0-16,-1 0 0,0 0 0,1 0-8,1 0 0,0 0-8,0 0 8,0 0 0,0 0 8,0 0 16,0 0-32,0 0 16,0 0-24,0 0 24,0 0-8,0 0 0,0 0 8,0 0-8,0 0 8,0 0-16,0 0 0,0 0 0,0 0-8,-2 0 32,1 0-16,1 0-8,-2 0 16,2 0-32,0 0 16,-1 0 8,-1 0-24,0 0 16,1 0 16,-1 0-24,0 0 32,2 0-8,0 0-16,-1 0 8,-1 0-8,0 0-16,1 0 16,-1 0 16,2 0 0,0 0-8,0 0-8,0 0-8,0 0 8,0 0-8,0 0 24,-1 0-8,-1 0-32,0 0 24,1 0-8,1 0 16,0 0 24,-2 0-16,0 0-16,1 0 0,-1 0-16,0 0 32,1 0 0,-1 0-8,2 0 0,0 0-24,-1 0 8,-1 0 16,0 0-8,1 0 16,-1 0-16,0 0-16,1 0 8,-1 0 0,0 0 16,1 0-8,-1 0 8,0 0-8,1 0 8,-1 0 8,0 0-16,1 0 0,-1 0-16,0 0 8,1 0 0,-1 0 16,1 0 0,-1 0-8,0 0-8,1 0 16,-1 0-8,0 0-8,1 0 16,-1 0-16,2 0 16,-2 0 8,1 0-8,-1 0-8,0 0-8,1 0 8,-1 0-8,0 0-8,1 0 24,-1 0-8,0 0 0,1 0 8,-1 0-16,1 0 8,-1 0-16,0 0 24,1 0-32,-1 0 8,0 0 32,1 0 0,-1 0 8,0 0 0,1 0-40,-1 0 8,0 0 0,-3 0-24,4 0 56,-1 0-16,0 0 0,1 0-24,-1 0 24,0 0-24,1 0 16,-1 0 8,1 0-32,-4 0 40,3 0-24,0 0 0,1 0 16,-1 0-32,0 0 16,1 0 0,-1 0 16,0 0 0,1 0-24,-1 0 16,0 0 0,1 0 0,-1 0 0,-3 0 0,3 0-16,1 0 0,-1 0 8,0 0 8,1 0 8,-1 0-16,-3 0 0,3 0-8,1 0-8,-1 0 32,1 0 0,-1 0 0,0 0-16,1 0-8,-4 0-8,3 0 8,-3 0-8,3 0 24,1 0-16,-1 0 16,0 0-16,1 0-16,-4 0 16,3 0-8,0 0 8,1 0-8,-1 0-8,0 0 8,-3 0-16,4 0 16,-4 0 8,3 0 8,0 0-8,1 0-24,-1 0 8,-3 0 0,0 0 24,0 0 0,4 0 0,-4 0-8,3 0 0,-3 0 0,3 0 16,-3 0-16,4 0 0,-1 0 0,-3 0 0,3 0 0,-3 0-8,4 0 16,-1 0 0,0 0 8,-3 0-8,4 0 0,-4 0-8,3 0 16,-3 0-24,3 0 8,1 0 16,-4 0 16,3 0-16,0 0-16,-3 0 8,4 0-8,-1 0 0,0 0 16,-3 0-32,4 0 24,-4 0-8,3 0 16,-3 0 8,3 0-8,-3 0 8,4 0-16,-1 0 8,-3 0-8,4 0 24,-4 0-24,3 0 16,-3 0 0,3 0-32,-3 0 32,4 0-8,-4 0 16,0 0-24,3 0 0,-3 0 16,3 0-8,-3 0-16,4 0 16,-4 0-8,3 0 0,-3 0 0,3 0 0,-3 0 0,0 0 16,0 0 0,4 0-8,-4 0-16,3 0 8,-3 0-8,0 0 8,0 0-24,0 0-24,0 0-8,0 0-56,0 0-41,3 0-103,-3 0-80,0 0-96,0 0-72,0 0-8,4 0-8,-4 0 32,0 0 8,0 0 16,0 0-9,0 0 73,0 0 96,0 0 64,3 0 80,-3 0-64,0 0-3056,0 0 3288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5:27.24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1411 17 1408,'0'0'0,"0"0"584,0 0-320,0 0-96,0 0-72,0 0-24,0 0-16,0 0-8,0 0 0,0 0-16,0 0 0,0 0-16,0 0-8,0 0 24,0 0-16,0 0-24,0 0 16,0 0 8,0 0 0,0 0 0,0 0-8,0 0 0,0 0 0,0 0-16,0-3 16,3 3-8,-3 0 24,0 0-16,3-3 16,-3 3 0,0 0-16,0 0 8,0 0 8,0 0 0,0 0 16,0 0 8,0-4 8,0 4 8,0 0-8,0 0 0,0 0 0,0 0-8,0 0 16,0-3-16,0 3 0,0 0 0,0 0 8,0-4 0,0 4 16,0 0 0,0 0 24,4 0 0,-4 0 8,0 0 8,0 0-24,0 0 8,0 0-16,0 0 1,0 0 7,0 0-16,0 0-8,0 0 0,0 0-16,0 0-16,0 0 24,0 0 0,3 0 0,-3 0 8,0 0-8,0 0 0,0 0 24,0 0 0,0 0-8,0 0 8,0 0-24,0 0 8,0 0 24,0 0-32,0 0 32,0 0-16,0 0 0,0 0 32,0 2-8,0 0 16,0-1 0,0 1-16,0 0 8,0 0 8,0-1-24,0 1 16,0 0-8,0-1-8,0 1-16,0 0-24,0-1 0,0 1 16,0 1-8,0 1 24,0-1 24,0 0-32,0 1 24,0 1 0,0 0-32,0 0 8,0 0-40,0 0 16,0 1-24,0-1 0,0 2 0,0 0-8,0 0 8,0-1 16,0 1 0,0 0 0,0-1 16,0 1 0,0 0 24,0-2-24,0 2-16,0-2 8,0 0 8,0 1 8,0-1 32,0 2-16,0-2 0,0 0-8,0 2 9,0-2-17,-2 1 8,2-1 24,0 2-32,0 0 24,0 0-16,0-1-48,-1 1 16,-1 0 0,0-1-8,1 1 8,-1 0-8,0-1-24,1 1 16,1 7-32,-2-9 0,2 1 16,0 8-16,-2-9 24,0 1-8,1 8 0,-1-9-16,0 1 16,1 8 0,-1-9 8,0 8-8,1-8-16,-1 2 24,0 6-16,1-8 0,-1 9 24,0-9-16,1 2-8,-1 6 0,0-8-24,1 2 32,-1 6 16,0-8 0,1 2-8,-1 6 8,0-8-8,1 2 16,-1 6-8,0-8-40,1 2 16,-1 6 24,0-8-8,1 2 8,-1 7-24,0-9-16,1 1 16,-1 8-24,0-9 32,1 1 8,-1 8-8,0-9 16,1 1-24,-3 8-32,2-9 16,1 2 32,-1 6-8,0-8 24,-1 2-32,0 6-16,-1-8 32,1 0-24,1 9 40,1-9-24,-1 0-16,0 1 40,1 8-32,-3-11 16,1 2-32,0 8-8,-1-8 40,3 2-8,-1 7 24,-1-9-8,1 1-16,0 1 0,1 6 32,-1-9-24,0 2 0,-1 8 0,0-11-16,1 4 16,-1 0 16,-1-1-40,3 8 32,-3-9 40,1 1-32,-1 8 16,1-9-24,0 2-32,-1 6 24,1-10 16,0 4-24,-1 6 8,1-9 24,0 2-8,-1 8 8,3-9-16,-3 2-24,1 6 32,0-8 8,1 2-8,0 6-8,-1-8-24,0 2 32,-1 6 8,1-8 8,0 2 8,-1 6-40,1-8 8,-1 2 24,1 6-24,0-8-8,-1 2 8,1 7-16,0-9 16,-1 1-8,1 8 8,0-9 0,-1 1 0,1 8 32,0-9-24,-1 1-16,1 8 8,0-9 8,-1 2-16,1 6 0,0-8-24,-1 0 16,1 8 16,-1-9-8,-1 2 16,0 1-32,0 0-16,0 0 72,2 6-16,0-8-72,-1 0 80,-1 8-48,2-9 8,-2 1 72,0 1-96,0 1 16,0 7-8,0-11 32,0 2 8,0 8-8,1-9-8,1 2-8,0 1-16,-1 0-8,-1-1 0,0 1 0,0 0 16,0 0 8,0-1 8,2 1-24,0 0 0,-1-1 8,-1 1-8,2 0 8,-2-1 0,2 1-8,-1 0 24,1 0 0,-2-2-16,0 1 16,0 1-32,0 0 32,0-2-16,1 1-24,1-1 24,0 2-32,-1-2 40,-1 2-8,0 0-8,-1-1-8,-1 1-8,0 0 40,0-1-24,2 1 32,0 0 16,0-1-72,0 1 48,0 0-8,0-1-40,0 1 40,-1 0-8,1-2-16,-2 2 32,0-2-16,2 0 8,0 1 16,0-1 0,0 0-24,0 0-16,0 2-16,0-2 8,0 0 40,0 0-16,0 0-8,0 0 16,0 0-16,-2 0 0,1 0 32,0 0-56,1 0 16,0-1 24,0-1-16,0 2-16,0-2 16,0 1 8,0-1-16,0 0 40,0 1-24,0-1 0,0 1 24,0-1-40,0 0 24,0 1-16,0-1 0,0 0-16,0 2 40,0-1-40,0 1 24,0 0-16,0-2 16,0 0 24,0 2-32,0 0 32,0 0-16,0 0-16,0 0 24,0 1-8,-2-3-40,2 2 24,0-2 0,0 1 16,0-1-8,0 0 32,0 1-32,0-1 0,0 0 32,0 1-80,0-1 64,0 0-24,0 1-24,0-1 32,0 0-48,0 1 16,0-1 16,0-1-16,0-1 24,0 1-8,1 0 0,1-1-8,0 1 0,-1 0-8,-1 0-8,2-1 16,-2 1-8,2 0 0,-2-1 16,-1 1 0,3 0-8,0-1 8,-1 1-8,1 0-16,-2-1 32,0 3 0,2-1-8,-2-1 24,1-1-8,-1 3-8,0-1 8,2-1-8,0-1-24,-1 1 32,1 0-32,-2-1 8,0 1-8,1 0-40,1-1 40,0 1-40,-1 0 8,1-1 32,0 1-32,-1 0 0,1-1-8,0 1 8,-1 0-16,1-1 24,0 1 32,-1 0-40,1-1 48,-2 1 8,2 0-16,-1 0 24,1-2-16,0 0-16,-1 0 0,1 0 0,-1 0 0,1 1 40,0-1 8,-1 0 0,1 2-8,0-2-16,-1 2-16,1-1 40,0-1-8,-1 2 0,1-2 0,0 0-48,-1 2 32,1-2 8,0 1 0,-1-1 24,1 2-16,1 0 0,-1-2-24,0 1 16,-1-1-32,1 0 32,1 2 40,-1-2-72,-1 0 24,1 0-32,0 0-24,-1 0 64,1 0-8,0 0 24,1 0 0,-1 0-32,1 0 16,0 0 0,1 0-8,-1 0 8,0 0 16,-1 0-16,1 0 16,1 0-16,-1 0-8,0 0-8,-1 0 8,0 0 0,1 0 8,0 0-16,-1 0 16,0 0 0,-1 0-32,3 0 56,-1 0-40,0 0 32,0 0 8,1 2-24,-1-1-16,0-1 0,1 0 16,-1 0 8,0 0-16,1 0 16,-1 0 32,0 0-40,1 0 56,-3 0-24,1 0-56,1 0 24,1 0 0,-1 0-24,0 0 16,1 0-8,-3 0 16,3 0 24,-3 0-16,3 0 0,-1 0-24,-1 0-8,1 0 16,0 0 16,-1 0-32,1 0 48,2 0-32,0 0 16,-1 0-48,-1 0 24,0 0 0,1 0 16,-1 0-24,0 0-8,0 0 16,1 0-48,1 0 24,0 0 8,-2 0-8,0 0 24,1 0-8,-1 0-8,0 0 0,1 0 0,-1 0 32,0 0 8,1 0-24,-1 0 8,0 0-24,1 0-8,-1 0 32,0 0-32,1-3-24,-1 3 24,0-3 16,2-1 8,0 4 8,-1-3-8,-1 3 8,0-3 0,1 3 0,-1-4-24,0 4 0,1-3 0,-1 3 8,0-4 16,1 4-8,-1 0 16,0 0 0,1 0 0,-1 0 0,0-3-8,1 3 0,-1 0-1,0 0 18,1 0-9,-1 0 0,0 0-17,1-3 34,-1 3-42,0 0 17,1 0 16,-1-4-56,0 4 24,0 0 8,1 0-16,-1 0 24,0-3-8,1 3-8,1 0 8,-2-3-8,2 3 0,0 0 16,-2 0-16,2-4 16,-1 4-8,-1 0-32,2 0 32,-2 0 0,2 0 0,0 0 32,-1 0-24,1-3 8,-2 3-32,0 0 8,2 0 32,-1 0-16,1 0-16,-2 0 24,2 0-8,-2 0 0,2 0 0,-1 0 8,-1 0 0,2 0 8,-2 0-8,1 0-24,1 0 0,-2 0 16,2 0-24,0 0 24,0 0-8,0 0 0,0 0 32,-2 0-8,2 0-16,0 0 16,-1 0-24,1 0 8,0 0-8,0 0-8,0 0 8,0 0 24,-2 0-24,2 0 32,0 0-56,-2 0 24,2 0-8,0 0 16,-1 0-16,1 0-24,0 0 0,0 0 24,0 0-8,0 0 0,0 0-8,0 0-24,0 0-16,0 0 8,0 0 0,0 0-24,0 0-24,0 0-40,0 0-32,0 0-8,0 0-64,0 0-8,0 0-72,0 0-72,0 0-8,0 0-40,0 0 7,0 0 25,0 0 32,0 0 80,3 0 104,-3 0 64,0 0 32,3 0-40,-3 0-2688,0 0 2848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4:04.086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1324 17 2232,'0'0'0,"0"0"632,0 0-384,0 0-80,0 0-72,0 0-8,0 0-40,0 0-8,0 0 8,0 0-40,0 0 40,0 0 0,0 0-24,0 0 16,0 0-24,0 0 8,0 0-16,0 0 0,0 0 24,0 0-16,0 0 8,0 0 0,0 0-16,0 0 16,0 0-16,0 0 8,0 0-8,0 0 0,0 0 16,0 0-16,0 0 8,0 0-8,0 0 0,0 0 8,0 0 0,0 0 0,0 0 0,0 0-8,0 0 8,0 0 8,0 0-16,0-3 16,0 3 0,0 0-8,0 0 8,0-3 8,0 3-8,0 0 16,0-4 16,0 4-16,0 0 16,0 0 8,0 0 0,0 0 1,0 0-17,0-3 16,0 3 0,0 0-8,0 0 8,0 0-24,0 0 24,0 0-24,0 0 24,0 0-16,0-3 8,0 3 24,0 0-24,0 0 8,0 0-16,0 0-8,0 0 8,-2 0 0,2 0-8,-2 0-8,2 0 0,0 0 8,0 0-8,0 0 8,0 0-24,0 0 0,0 0 16,0 0 0,0 0 0,0 0 0,0 0 0,0 0-16,0 1 40,0 1-24,0 0-8,0-1 16,0 1-24,0 0 16,0-1 16,0 1 0,0 0-8,0-1 24,0 1-48,0 0 32,0 1 24,0 0-48,0 1 32,0-1-24,0 2 0,0 0 32,0 0 16,0 0-16,0 0 8,0 0-8,0 0-8,0 2 16,0 0 8,0-1-8,0 1-8,0 0 0,0 0-8,0-1 8,0 1-16,0 0 16,0-1-32,0 1 8,0 0-16,0-1-8,0 1-8,0 0 8,0 0 8,0-1 8,0 1-8,0 0 0,0-1 0,0 1-24,0 0 8,0-1 0,4 8 0,-4-9 32,3 0-24,-3 8 0,3-8 16,-3 2-24,0 6 24,0-8 16,0 2-16,4 6 0,-4-8 0,0 11 0,0-11 0,0 10 8,0-10 0,0 10 8,0-10-24,0 10 24,0-10-8,0 12 8,0-11 0,0 11 8,0-10-16,-2 10-24,0-11 32,1 11-16,-1-10 40,0 9 0,1-11 8,-1 12-8,0-12-16,1 10-8,-1-10-15,0 10 15,1-10-24,-1 10 8,0-10-8,1 11-24,-1-11 32,-1 10 32,-1-10 32,1 10-40,-1-10 16,1 10-24,1-10-80,-1 10 72,0-10-8,1 10-16,-1-10 72,-1 10-40,3-10-16,-3 9 8,1-9-8,0 10 16,-1-10 8,1 10-16,0-10 16,-1 8-24,1-8 16,0 10 24,-1-10-32,1 10 56,0-10-48,-1 10-8,1-10 24,-2 10-72,0-9 32,0 9 8,0-10-8,0 10 8,0-10-16,0 10 8,0-10-24,0 8 8,0-8 0,0 2 0,1 6 0,-1-8-8,0 9 8,0-9 0,0 1 16,0 8-8,0-9 8,0 2-24,0 6 0,0-8 24,0 2-8,0 6-16,0-8 24,0 2-24,0 6 8,0-8 16,0 2-16,0 6 0,0-8-8,-2 2 8,2 6 8,0-8 32,0 2 8,-2 7-40,1-9 24,-1 1-56,0 8 24,1-9 16,-1 1-32,2 8 16,0-9-32,-2 1 48,0 8-16,-6-9-8,8 2 24,-2 6-40,1-8 32,-1 2-8,0 6-8,0-8 16,1 2-16,-1 6 8,-6-8 24,8 2-32,-2 6 16,0-9-16,1 2-8,-1 1 8,0 6-16,0-9 8,1 1 16,-1 8 40,0-9-24,1 1-32,-1 8 0,0-10-32,1 4 56,-1 6-8,0-7-16,1-1 0,-1 8 0,0-8 24,0 2-8,1 6 8,-1-8-32,0 2 8,-6 6 8,10-8 8,-2 2 0,-2 6-24,0-8 0,0 2 24,1 6-16,-1-8 0,0 0 8,1 9-16,-1-9 32,0 0-8,-6 2-16,10-1 8,-3 1-24,0 0 32,-1-1-8,0 1 0,1 0-8,-1-1 16,0 1 0,1 0-24,-1 0 24,0-1-16,1 1 16,-1 0 8,0-1-24,2 1-8,0 0 16,-2-1 24,2-1-16,-1 2-16,1-2-16,0 0 16,0 0 24,0 0-8,-2 0-8,0 0-16,0 0 8,1 0 16,-1 0-8,0 0 16,2 0-32,-1 0 16,-1 0 8,0 0-8,1 0-8,-1 1 8,0-1-8,0 0 8,1 0 8,1 0-16,-2 0 16,0 0-8,1 0-16,1 0 8,-2 0-16,0 0 16,2 0 32,-1 0-8,-1 0-8,0 2-16,0-2-32,2 0 40,-1 0 8,-1 0-32,0 0 48,1 0-40,-1 0 8,0 0 24,1 0-24,-1 0 0,0 0 24,0 0-8,2 0-16,0 0 8,0 0-48,0 0 56,0 0-8,0 0-16,0 0 24,0 0-24,0-2 32,0 1 8,0-1-24,0 0-24,0 1 8,0-1 8,0 0 16,2 1-8,-2-3 24,1 1-24,1 1 0,0-1 8,-1-2-32,1 2 32,0-2-24,-1 2 24,1-1-8,0 1-32,-1 0 32,1-1 0,-1 1-8,1 0 16,0-1-16,-1 1-8,1 0 48,0-1-8,-1 1 0,1 0-24,0-1 0,-1 1 0,1 0 8,0-1 8,-1 1-8,1 0-8,0-1 8,-1 1-16,1 0 8,0-1 0,1 1 0,0 0 24,1-2-24,-1 0-8,0 1 24,1-1-24,-1 2 32,0-2-48,1 0 8,-1 0 8,0 0 24,0 0-16,1 0 8,-1 0-8,2 0-16,0 0 24,0 0-40,0 0 16,0 0-8,0 0 32,0 0-32,0 0 32,0 0 0,0 0 0,0 0 0,0 0-24,0 0 8,0 0 0,3 0 8,-3 0-32,4 0 32,-4 0 8,0-3 24,3-1-40,-3 4-32,4-3 16,-4 0 24,3-1 0,-3 1 24,3 0-16,-3-1 8,4 1 0,-4 0-8,3-1-8,-3 1 8,3 0 8,-3-1 8,4 1-32,-4-2-8,3 0 8,0-9 24,1 14 0,-1-5 8,-3 0-16,3 0 0,1 0 48,-1-8-40,0 10-8,1-2-16,-1-1-8,0-7 40,-3 10 0,4-2 24,-1 0-24,2-9 8,0 11 8,0-2-16,-1 0 24,-1-8-48,0 9 16,2-9 16,0 9-8,-1-9-16,1 10 0,-2-12 24,2 10-24,-2-9 32,1 9-24,-1-10-32,0 10 24,1-10 16,1 10-8,-2-13-8,1 13 8,1-14-16,0 14 32,-2-13 0,2 13-32,-2-14 16,1 14-16,-1-13 16,0 4 16,1 1-32,1 0-8,0-1 24,-2 1-8,0-1 8,1 1-8,-1 0-24,0 8 40,1-14 0,-1 14-8,1-13 8,-1 13-40,0-14 24,1 14 16,-1-13-8,0 13 8,1-12-8,-4 12-16,3-10 16,-3 10-8,3-10-32,-3 10 40,4-10 16,-4 10-24,3-10 8,-3 11-40,3-9 0,-3 10 40,4-11-8,-4 11 0,3-11 0,-3 11-32,3-10 32,-3 9 0,4-9-8,-4 10 24,3-2 0,-3-9 0,3 11 16,-3-2-32,4 0-16,-4-9 0,0 14 32,0-5 0,0 0 0,0 2 24,0 3 8,0-3-40,0-1 24,0 1-8,0 3-24,0-3 56,0 3 8,0-4-24,0 4-8,0-3 0,0 3-16,0-3 8,0 3 0,0 0-40,0-4 48,0 4-32,0 0 48,0 0-96,0 0 72,0 0-48,0 0 32,0 0 16,0 0-40,0 0 16,0 0-32,0 0 32,0 0 40,0 0-40,0 0 0,0 0-40,0 0 8,0 0 56,0 2-24,0 0 16,0-1-64,0 1-8,0 0 56,0 1 8,0-1-24,0 1 32,0 0-24,0 1-16,0-1 8,-2 0-8,0 2-16,2 0 40,0 0 24,-1 0-24,-1 0-16,0 1 8,1-1-16,-1 0 24,0 1 32,1 1-56,-1-2 24,0 2 0,1-1-8,-1 1 0,0 0-8,1-1-8,-1 1 16,0 0 24,1 0-24,-1-1 8,0 1-16,-1 0-16,0-1 16,-1 1 0,3 0 0,-3-1 16,3 8 0,-3-9-16,1 10 0,0-10-8,1 10 8,0-10-8,1 10 16,-1-10-16,-3 10 16,0-10 8,0 10-16,0-10 32,1 10-40,1-10 8,0 10 16,-1-9-16,1 9 8,0-9-8,-1 9-8,1-8 8,-2 8 24,0-10-32,0 10 0,0-10 0,0 12-8,0-12 48,0 10-8,0-10-32,0 10 48,0-10-32,0 10 16,0-10 0,0 10-48,0-10 16,0 10 32,0-10-8,1 11-16,-1-11 0,2 1-24,-1 8 64,-1-9-16,0 1-8,0 8-24,0-9 16,0 1 24,0 8-8,0-9-8,0 2-48,2 6 24,-2-8 0,2 2 16,-2 6 0,0-8 0,0 2 0,0 6 8,-1-8 8,1 2-24,0 6 24,0-8 0,2 2 0,0 6 8,-2-7-40,0 0 8,0 8 0,1-11 16,1 2 8,0 2-24,-1-1 8,1-1 0,0 0 32,-1 0-32,3 0 0,-1 0 0,0-1-24,1-1 32,-1 1-8,0-1-8,0-1 0,1-1 32,-1 1-8,2 0-16,-2-1-8,1 1-8,1 0 24,0-1 16,0-1-16,0 0 0,0 0-32,0 0 16,0 0 40,0 2-56,0-2 8,0 0 8,0 0-16,0 0 32,0 0 8,0 0 0,0 0-24,0 0-16,0 0 0,0 0 32,0 0 16,0 0 0,0 2 8,0-2-48,0 0-8,0 0 16,0 0-8,0 0 0,0 0 32,0 0-24,0-4 0,0 4 40,3-3-64,-3 3 8,3-3 32,-3 3-16,4-4 16,-4 4-24,3-3 0,-3 3 8,4-3 0,-1 3 0,0 0 0,1 0 8,-1 0 48,0 0-24,-3 0-32,4 0 8,-1 0-16,0 0 0,2 0 8,0 0 8,0 0-40,0 0 40,0 0 32,0 0-48,0 0 56,1 0-48,-1 0 8,0 0 24,8 0-40,-10 1-8,2 1-8,0 0 16,10-1 16,-11 1 8,11 0 0,-10-1 16,10 1 16,-10 0 8,12-1-40,-12 1 8,13 0 8,-13-1 0,14 1 40,-14 0-40,13-1-8,-5 1 32,1 0-16,-1-1 24,1 3-8,-1-1-16,0 0 16,1 1 0,-1-1-16,1 0 0,-1 1-8,0-1 0,1 0 32,1 1-16,2-1-16,-1 1 16,-1-1-16,4 0 0,-1 1 0,1-1-32,-1 0 0,0 1 16,1-1 8,-1 0 0,1 1 8,-3-1 0,1 0-7,0 1-1,0 1-24,-1 0-9,0-2 17,-1 2 0,0-2 17,0 3-17,-2-3 0,1 2-8,-1 0 32,0-2 8,1 2-32,-1 0 16,-8 0-24,14-1 0,-14-1 32,10 0 0,-12 1-16,10-1 16,-9 0 0,9 1-24,-10-1 16,11 0 0,-14 1 0,5-1 24,0 1 0,0-1-8,-2 0-16,-3 1-8,4-1 8,-4 0 16,3 1-32,-3-1 48,3 0-8,-3 1-24,4-3 32,-4 1-40,3 1-8,-3-1 40,3 0-24,-3-1-16,4 1 32,-4 0-40,3-1 40,-3 1-8,0 0-48,3-1 8,-3 1 8,0 0-8,4-1 8,-4 1 16,0 0-40,0-1-16,0 1 0,0 0-48,3-1-48,-3 1-24,0-2-57,4 0-47,-4 0-96,3 0-96,-3 0-128,3 0-168,-3 0-200,4 0-209,-4 0-127,3 0 16,-3 0 152,3 0 312,-3 0 231,4 0 1,-4 0-2768,0 0 3352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5:30.710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9 818 1592,'0'0'0,"-2"0"440,2 0-224,0 0-40,0 0-64,0 0-24,0 0-16,0 0-24,0 0 8,0 0-24,0 0 0,0 0 0,-2 0 0,2 0-8,0 0 0,0 0 0,-2 0-8,2 0 0,0 0 0,-1 0 0,1 0-8,0 0 0,0 0 0,0 0 8,0 0-8,0 0 16,0 0 0,0 0-16,0 0 16,0 0 0,0 0-16,0 0 8,0 0 0,0 0-8,0 0 8,0 0 0,0 0 0,0 0 16,0 0-16,0 0-8,0 0 24,0 0-8,0 0 0,0 0 16,0 0-24,0-4 8,0 4 8,0 0-8,0 0 0,0 0 8,0 0 0,0 0 0,-2 0 24,2 0-16,0 0-16,0 0 0,0 0-8,0-3 0,0 3 8,0 0 16,0 0-8,0 0 0,0-4-8,0 4-16,0 0 0,0 0 8,0 0-8,0-3 8,0 3 8,0 0-16,0-3 8,0 3-24,0-4 24,0 1-8,0 3 8,3-3 8,-3 3-16,4-4-8,-4 4 16,3-3-24,-3 3 16,4-3 8,-1-1 0,-3 1-16,3 0 16,1-1 0,-1 1-8,0 0 0,1-1 8,-4 1-8,3 0 0,0-1 8,1 1 0,-1-2-8,0 0 8,1 0 8,-1 0 8,0 0 8,1 0 16,-1 0 0,0 0 8,1 0 1,-1 0-1,1-9-8,-1 11-8,0-2-16,1 0 8,-1-10-16,0 11 32,1-9-16,-1 10-24,0-11 24,1 11-40,-1-10 16,0 9-8,1-9 0,-1 9 8,0-9 8,1 10 0,-1-11-8,0 9 8,1-10-16,-1 10 8,1-10 16,-4 10-16,3-10-32,0 10-16,1-10 16,-1 2-8,0-1 40,1 1 8,-1 8-24,0-15 8,1 6 0,-1 1 0,0-1-16,1 1 8,-1 0 0,0-1 8,1 1 0,-1-1-16,0 1 8,1 0-16,-1-1 16,0 1 8,1-1 0,-1 1 0,1 0 0,-1 8 0,0-14 8,1 14 0,-1-13-16,0 13 24,1-14-8,-1 14 0,0-10 16,1 10 0,-1-10-16,0 12 24,-3-11 0,4 11-32,-4-2 16,3-8 8,-3 9 0,3-1 8,-3 0 0,4 0-16,-4 0 16,3 0-8,-3 2 0,0-1-16,0 1-8,3 0 0,-3-1 0,0 4 0,0-3-16,0 3 24,0 0-24,0 0 0,0-3-8,0 3 24,0 0-16,0 0 0,0 0-16,0-4 8,0 4 16,0 0-8,0 0 16,0 0-32,0 0-8,0 0-16,0 0 0,0 0 16,0 0-24,0 0 0,0 0-16,0 0-40,0 0-8,0 0-16,0 0-40,0 0 0,0 0-25,0 0-47,0 0-40,0 0-8,0 0 40,0 0 48,0 0 48,0 0 24,0 0-168,0 0-2376,0 0 2680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5:31.759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 1 1600,'0'0'0,"-2"0"592,2 0-360,0 0-96,0 0-48,0 0-24,0 0-16,0 0-8,0 0-24,0 0 8,0 0-8,0 0 0,0 0 8,0 0 0,0 0-8,0 0 8,0 0 0,0 0-8,0 0 8,0 0-8,0 0 0,0 0 16,0 0-24,0 0 8,0 0 8,0 0-16,0 0 16,0 0-8,0 0 0,0 0 8,0 0 16,0 0-16,0 0 8,0 0 8,0 0-16,0 0 8,0 0-8,0 0 0,0 0 8,-2 0 0,2 0 0,0 0 0,0 0 0,0 0-8,0 2 24,0-1 8,0-1-24,0 0 16,0 0-8,0 0 8,0 0 16,0 2 0,0-2-8,0 0 8,0 0 0,0 0 0,0 0 16,0 0-24,0 0 24,0 2-16,0-2 8,0 1 1,0-1 23,0 0-16,0 0 8,0 2 8,0 0-24,0-2 8,0 1 0,0-1-24,0 2 0,0 0 8,0-1-16,0-1 8,0 2-8,0 0 0,4-1 16,-4 1 8,3 0 0,-3-1-16,3 1-8,-3 0 0,4-1 8,-4 3 8,3-1-8,-3 0-24,3 1 8,-3 1-16,4 0 16,-4 0-8,3 0 8,-3 0-24,3 0 8,1 0 8,-1 0-16,0 2 16,1-1-32,-1 1 16,0-2-8,1 2 0,1 0 16,0-2-8,0 1 8,0 1-8,0 0 8,0-1-16,8 1 0,-9 0-8,9-2 24,-10 1-8,2 1 16,9 0 32,-11 0-32,2-1 16,9 1 8,-11 0-16,10-1 8,-9 1 48,9 0-16,-10-1 0,11 1 8,-11 0-64,11 0 24,-11-1 24,10 8 0,-9-9 0,9 1 24,-10 8-32,11-9-8,-11 1 24,11 8-16,-11-9 32,10 2 0,-9 6-8,9-8-8,-10 0 0,2 2 0,9-1 8,-11 1 8,2 0-24,0 0 8,9-1 8,-11 1-16,2 0 24,0-1 0,8 1 9,-9 0 31,1-2-8,0 1 0,0-1 0,0 0 0,0 0-24,0 0-16,0 1 0,0-1-8,0 0 8,0 0 16,0 0-40,-2 0 8,1-2-16,-1 0 8,0 1 0,1-1 0,-1 0-16,0 1-8,1-1 0,-1 0 0,0 1 24,-3-1-16,4 0 8,-4 1 0,3-1-32,-3 1 0,4-3-16,-4 3 16,3-3 16,-3 3 0,3-1-48,-3-1 16,4 1-16,-4-1 0,0-1 32,0 1-48,0 0-16,0-1-24,0 1-8,0 0-64,0-1-16,0 1-48,0 0-88,0-1 0,0 1-88,0 0-88,0-1-97,0-1-143,0 0-104,0 0-72,0 0-56,0 0 39,0 0 153,0 0 192,0 0 168,0 0-2552,0 0 2936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6:14.191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 34 1568,'0'0'0,"0"-3"480,0 3-280,0 0-80,0 0-48,0 0-40,0 0 8,0 0-8,0 0 0,0 0 8,0 0-16,0 0 0,0 0-32,0 0 24,0 0-8,0 0 0,0 0-16,0 0 16,0 0 0,0 0-16,0 0 16,0 0 0,0 0 0,0 0 0,0 0 0,0 0-24,0 0 8,0 0 16,0 0-24,0 0 24,0 0-16,0 0 16,0 0-16,0 0 16,0 0 0,0 0 0,0 0 0,0 0 0,0 0-16,0 0 0,0 0 32,0 0-32,0 0 24,0 0 0,0-4-32,0 1 24,0 3 0,0 0 16,0 0-8,0-3 8,0 3-8,0 0 8,0 0-8,0-4 0,0 4 8,0 0 0,0 0 8,0-3 8,0 3 8,0-3-8,0 3 8,0-4 0,0 4-24,0 0 32,0 0-8,0 0 8,0-3 32,0 3 0,0 0 8,0-3 0,0 3-8,0 0 16,0 0 8,0 0 0,0 0 0,0 0 8,0 0 0,0 0 8,0 0-7,0 0-1,0 0-24,0 0 8,0 0 0,0 0-16,0 0 0,0 0 8,0 0-16,0 0 0,0 0-8,0 0-24,0 0-16,0 0 16,0 0 16,0 0-16,0 0 24,0 0-24,0 0-8,0 0 0,0 0 8,0 0-24,0 0 16,0 0 0,0 0-16,0 0 24,0 0-24,0 0-8,0 0 0,0 0 0,0 0-8,0 0 24,-2 0 8,2 0 0,0 1 0,0 1 8,0-2-16,-2 2 16,1-2 16,-1 1-8,2 1 8,0 0 8,0-2 0,0 1 40,0-1 16,0 2 8,0 0 24,0-1 0,0 1 24,0 0-8,-2-1 16,2-1-40,0 2 24,0 0-8,0-1-48,-1 1 48,-1-2-56,2 2 8,0-1 17,0 1-49,0 0 16,0-1-16,0 1 8,0 0 0,0-1-16,0 1-16,0 0 0,0-1 16,0 1-8,0 0-24,0-1 0,0 1-8,0 0-8,0-1 16,0 3-16,0-1-24,0 0 16,0-1 24,0 2-24,0-1 0,0 0 8,0 1-32,0-1 32,0 0 8,0 1-8,0-1 0,0 0 24,0 1-8,0 1 0,0 0-40,0 0 32,0 0 0,0 0 24,0 0 24,0 0-32,0 0 0,0 0 8,3 2 8,-3-2-40,0 0 0,0 0 8,0 0 8,0 0 32,0 0-8,0 0 0,0 0 16,4 0 8,-4 0-16,0 0 24,0 0 0,0 0-40,0 0 64,0 0-64,3 0 8,-3 0-24,0 0 16,3 0 32,-3 0-32,0 0 24,0 0 8,0 0-8,0 0-16,4 0 8,-4 0-32,0 0 32,0 0-24,0-1 8,0-1 8,0 0 0,0 2 32,0 0 24,0-1-55,0-1-25,0 0-24,0 1-8,0-1 72,0 0-40,0 1 8,0-1-32,0 0-56,0 1 80,0-1-40,0 0 32,0 3 0,0-3-48,0 0 48,0 1-24,0-1-24,0 2 24,0-2 8,0 1 0,0 1 8,0-2-24,0 0-40,0 2 16,0 0 32,0 0-32,0 0 24,0-1-8,0-1-40,0 0 88,0 1-64,0 1 8,0-2 24,0 1-24,0-1 24,0 0-16,0 1-24,0-1 0,0 0 88,0 2-32,0-1 8,0 1-8,0-2-32,0 0 8,0 2 24,0 0-40,0 0 24,0-1-40,0-1 32,0 1 16,0-1-40,0 2 40,0 0-32,0-2 16,0 2-32,0-1 40,0-1-8,0 2-8,0-2 32,0 1-40,0-1 8,3 0-40,-3 1 48,0-1-16,0 0 16,0 1 24,0-1-48,0 0 16,0 1 24,0-1-48,0 1 24,0-1 0,0 0-8,0 1 32,0-1-24,0 0 0,0 1-8,0-1 24,0 0 0,0 1 0,0-1-16,0 0-16,3-1 72,-3 0-40,0 1 16,4 0 24,-4-1-72,0 1 40,0 1-40,0-1 8,0 0-16,3 1 32,-3-1 8,3 1-8,-3-1-16,0 0-8,0 1 24,0-1-8,0 0 0,0 1 0,0-1 8,0 0-24,0-1 32,0 1-32,0 1-32,0-1 64,0 0 8,0-1-16,0 0-8,0 1-24,0-1-8,0-1 24,0 1 32,0 0-16,4 1-16,-4 0 16,0-1 8,0 0 0,0 0 0,0-1-16,0 1 16,0 0-32,0-1 0,0 3 16,0-1-32,0-1 24,0 1 24,0-1-16,0 1 8,0-1-16,0 1 8,0-1 0,0 1 0,0-1-32,0-1 32,0 1-8,0 1-24,0 1 80,0-1-56,0 0 24,0 1-16,0-1-8,0 0-8,3 1 16,-3-1 8,0-1-48,0 1 88,0-1-56,0 0-24,0-1 72,0 1-88,0 1 40,4 1 40,-4-1-64,3-1 24,-3-1 24,0 1-24,0 0 8,0 1 0,0-1-16,0 1 0,0 0 40,0 1-32,0-1 0,0 0 8,0 1-48,0-1 40,0 0-16,0 1-80,0-1-80,0-1-160,3-1-297,-3 3-231,4-2-272,-4-1-216,3 1-73,-3 0-23,0-1 112,3 1 151,-3 0 233,4-1 296,-4 1 224,3-2 104,-3 0-1896,0 0 2232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6:15.788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 47 1392,'0'0'0,"0"0"528,0 0-344,0 0-80,0 0-40,3 0-40,-3 0 8,0 0 0,0 0 8,0 0 0,0 0 0,3 0 0,-3 0 8,0 0 16,0 0 8,0 0-16,0 0 8,0 0 0,4 0-16,-4 0 16,3 0 0,0 0 24,1 0 0,-1 0-8,0 0 24,-3 0-48,4 0 8,-4 0 0,3 0-40,0 0 40,1 0-24,-1 0 8,0 0 40,1 0-32,-1 0 8,1 0-8,-1 0-16,0 0 32,1 0-8,-1 0 8,0 0 24,1 0 8,1 0 8,0 0 25,8 0-25,-10 0 0,2 0 8,0 0-16,0 0 16,1 0 8,-1 0 8,0 0 16,8 0 0,-10 0 8,2 0 0,0 0 8,0 0 24,0 0 0,0 0-8,0 0 8,0 0-48,0 0 0,1 0 16,-1 0-32,8 0 40,-13 0-24,5 0 0,0 0 0,0 0-16,8 0-8,-9 0-24,-1 0 0,2 0-8,0 0-32,0 0 16,0 0 16,0 0-16,0 0 16,0 0-24,0 0-16,0 0-7,0 0-1,0 0 8,0 0 0,0 0-24,0 0 24,0 0 0,0 0-8,0 0 8,9 0-24,-11-3 8,1 3 24,1 0-24,0 0 48,8 0-40,-10-4-8,2 4 72,0 0-40,9 0 24,-11 0 0,1-3 8,1 3 24,8-3-16,-10 3 16,2 0-32,0 0-16,9 0 16,-11-4 0,2 4-8,0 0 16,9 0 0,-11 0-24,2 0 0,0 0-24,8 0 24,-9 0-8,1 0-24,8 0 40,-10 0-32,2 0-16,0 0 32,9 0-40,-11 0-16,2 0 56,0 0-32,9 0 8,-11 0 40,2 0-32,0 0 0,8-3 0,-9 3-32,1-3 24,0 3-8,8 0-16,-9 0 16,1 0-24,0-4 24,8 4 0,-10 0-8,2 0 16,0 0 0,11 0 0,-13 0-16,2 0 32,8 0-8,-9 0 8,1 0 24,0 0-40,8 0-8,-13 0 16,5 0-8,0 0-16,0 0 16,0 0 16,0 0-32,0 0 16,0 0-24,0 0-16,0 0 16,0 0 8,0 0 8,0 0 8,0 0-32,9 0 16,-11 0 0,0 0-32,2 0 16,9 0 0,-11 0-24,2 0 40,0 0-16,0 0 8,9 0 24,-9 0-48,8 0-16,-10 0 16,2 0 24,1 0 8,7 0 16,-10 0-32,2 0-16,0 0 8,9 0-8,-11 0 16,2 0 8,0 0 0,8 0 16,-9 0-8,1 0-8,0 0 0,8 0-24,-9-3 16,1 3 24,0 0 0,0 0-8,0 0 24,0 0-32,8 0 24,-13 0-8,5 0-8,9 0 33,-14 0-9,5 0 24,0 0-24,0 0-16,0 0-24,0 0 16,0 0 32,0 0-32,0 0 24,0 0-24,0 0-16,0 0 48,0 0-16,0 0-16,0 0-8,0 0-8,8 0-16,-9 0-8,1 0-8,0 0-24,0 0 48,0 0 8,0 0 8,0 0 0,0 0-24,0 0 24,0 0 16,0 0-16,0 0 0,0 0-32,0 0 16,0 0 0,0 0 0,0 0 24,0 0-32,0 0 40,0 0-8,0 0-8,0 0-8,0 0-16,0 0 0,0 0 32,0 0-16,0 0 0,0 0 8,0 0-24,0 0 40,0 0-8,0 0-24,0 0 8,0 0 8,0 0-32,0 0 32,0 0-24,1 0 8,-1 0 24,0 0-16,0 0-32,0 0 32,0 0 0,0 0 0,0 0 16,0 0-8,0 0-32,0 0 40,0 0-16,0 0-32,0 0 40,0 0-24,0 0 32,0 0-24,-2 0-8,1 0-16,-1 0 16,0 0 16,2 0 8,0 0-8,-1 0-8,-1 0 16,2 0-16,-2 0 0,2 0 8,0 0 0,0 0-8,0 0 0,1 0 0,-1 0-40,0 0 32,0 0 32,0 0-24,0 0-8,0 0 16,-2 0-16,0 0 24,1 0 24,-1-3-48,2 3 16,0 0 16,0 0-32,0 0 32,0 0-40,-1-4 16,1 4 0,0 0-8,-2-3 24,2 3-16,0 0 8,0 0-16,0 0 16,-2 0-8,1 0-16,1 0 0,-2 0 8,0 0 24,1 0 8,-1 0-8,2 0-24,0 0 0,0 0-8,0 0 24,0 0-8,-1 0 16,-1 0 16,0 0-32,1 0-32,1 0 0,0 0 0,0 0 24,-2 0 40,0 0-16,1 0 0,-1 0 8,2 0-24,0 0 0,0 0-8,0 0 0,0 0-32,0 0 24,-1 0 8,-1 0 8,2 0 32,-2 0-40,2 0 32,0-3-16,0 3-24,0 0-16,0 0 40,0 0-24,0 0 40,-1 0 8,-1-4-56,1 4 40,-1 0-16,2 0-8,0 0 8,0 0-16,0 0 16,-2 0 0,1 0 8,-1 0-24,0 0 16,1 0 8,-1 0-16,0 0 16,1 0-16,-1 0-16,0 0 8,1 0 40,-1 0-32,0 0 24,1 0-8,-1 0-24,1 0 24,-1 0-24,0 0 16,1 0 0,-1 0 8,0 0-8,1 0-16,-1 0 0,0 0 8,1 0 16,-1 0-32,0 0 24,1 0 0,-1 0 0,0 0 32,1 0-24,-1 0-24,2 0 8,-2 0-8,1 0-16,1 0 48,-2 0-24,1 0-24,-1 0 40,0 0 8,1 0-24,-1 0 24,0 0 0,1 0-40,-1 0 48,0 0-16,1 0-24,-1 0 16,0 0-16,1 0 16,-1 0-8,-3 2-8,3-2 24,1 0-8,-1 0 8,1 0-32,-1 0 16,0 0 0,1 0 0,-4 0 40,3 0-40,0 0 0,-3 0 16,4 0-24,-4 0 8,3 2 24,0-2-16,1 0 8,-1 0 16,-3 0-16,0 0-32,0 0-8,3 0 16,1 0 16,-1 0-24,-3 0-8,0 0 8,0 0 40,0 0-64,0 0 16,0 0 24,0 0-32,3 0 48,-3 0 0,4 0-16,-4 0-32,3 0 16,-3 0-64,3 1-64,-3-1-8,4 0-105,-4 0-47,3 0-96,-3 0-160,3 0-112,-3 0-176,4 0-240,-4 0-201,3 0-119,-3 0-16,4 0 207,-4 0 265,3 0 312,-3 0 248,3-3 152,-3 3-2056,0 0 2304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6:16.931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 44 1680,'0'0'0,"0"0"576,0 0-368,0 0-104,0 0-40,0 0-8,0 0 0,0 0-16,0 0 8,0 0-8,0 0 8,0 0 0,0 0 0,0 0-8,0 0-8,0-4 8,0 4 8,0 0 0,0-3-8,0 3 16,0 0 0,-1 0 8,1 0 0,0-3 0,0 3-16,0 0 16,0 0 8,-2-4-24,0 4 24,2 0-24,-1-3 24,1 3 0,0 0 8,0 0-24,0-4 24,0 4-24,0 0-8,0 0 16,0 0-24,0 0 8,0-3 24,0 3 1,0 0-25,0 0 0,0-3 8,0 3-24,0 0 32,-2 0 0,2 0-8,0-4 16,0 4 0,0 0 32,0-3-16,0 3 16,0 0 16,0-3 8,0 3 24,0 0 0,0 0 8,0 0-8,0 0 16,0 0 0,0 0-32,0-4 16,0 4-16,0 0-16,0 0 0,0 0-8,0 0-8,0 0 16,0 0-8,-2 0 24,2 0 0,0 0-24,-1 0 40,1 0-48,0 0 0,0 0 16,0 0-16,0 0 16,0-3-24,0 3-16,0 0 8,0 0-32,0 0 40,-2 0-23,2 0-25,0 0-16,0 0-8,0 0 8,0 0 8,0 0-8,0 0-8,0 0-16,0 0 24,0 0-8,0 0 0,0 0 8,0 0-16,0 0 24,0 0-32,0 2-8,0-1 8,0 1-8,0 0 8,0-1 0,0 1-24,0 0 8,0 1 16,0 0-8,0 1 32,0-1-16,0 1 0,0-1 16,0 0 0,0 1-24,0 1 0,0 0 24,0 0 0,0 0 8,0 0-8,0 0 0,0 0-8,0 0 8,0 0 16,0 0-40,0 0 32,0 0 0,0-2 0,0 2 8,0 0-32,0-1 32,0 1 0,0-2-8,0 2 8,0 0-32,0 0-16,0 0 8,0 0 8,0 0 0,0 0-16,0-2 8,0 2 40,0-1-32,0 1 56,0 0-24,0 0-8,0 0 16,0 0-32,0 0 16,0 0-8,0 0 16,0 0 0,0 0-32,0 0 16,0 0 8,3 0 48,-3 0 32,0 0-24,0 0 0,0 0-40,0 0-8,0 0 48,0 0-24,0 0-8,0 0 24,4 0-24,-4 0 8,0 0 0,0 0-8,0 0-16,0 0-16,0 1 48,3 0-24,-3-1-16,0 0 16,0 0-32,0 0 16,0 0 8,0 0 8,0 0-8,0 0 16,0 0 0,0 0-40,0 0 8,0 0-32,3 1 0,-3-3 16,0 0-48,0 1 32,4-1 16,-4 0-16,3 1 16,0-1-16,-3 0-8,4 1 32,-1-1-24,-3 0 8,3 1-16,-3-1-40,4 0 40,-4 1 16,3-1-8,-3 0 24,3 1-16,-3-1-32,4 0 24,-4 1 16,0-1-16,3 1 8,-3-1-8,0 0-16,0 1 24,0-1 0,0 0 24,0 1-24,0-1 16,0 0-32,0 1-16,4-1 48,-4 0-40,0 1 40,3-1 40,-3 0-56,0 1 16,0-1 32,0 0-64,0 1 40,0-1 24,0 1-56,0-1 24,0-1-16,0 1 0,0 0-32,0 1 16,0-3 16,0 3-24,0-3 24,0 3-32,0-3 16,0 3 8,0-3 16,0 1 8,0 0-16,0 1 24,0-1 0,0 1-48,0 0 16,0-1-16,0 1-16,0-1 56,0 0-8,0 1-32,0-1 24,0-1 0,0 1-32,3 0 32,-3 1-16,4-1 0,-4 1 32,0-1-24,0 0-24,0 1 24,0 0-16,0-1-8,0 0 64,0-1-8,0 3-16,0-1 24,0 0-8,0 1-16,0-1 16,0 0-32,0 1-8,0-1 0,0 0-16,0-1 16,0 1 8,0 1 8,0-3-40,0 3 32,0-1-16,0 0-40,0 1 56,0-1-32,0 1 24,0-1 32,0 0-40,0 1-40,0-1-32,0 0-88,0-1-40,0 0-56,0-1-80,0 1-48,0 0-48,0-1-72,0 1-64,0 0-104,0-1-137,0 1-95,0 0-40,0-1 16,0 1 64,0 0 111,0-1 129,0 1 192,0 0 144,0-1 120,0-1-8,0 0-2296,0 0 2488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6:18.34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 17 1432,'0'0'0,"0"0"736,0 0-504,0 0-104,3 0-40,-3 0-16,0 0-32,0 0 8,0 0 0,0 0-32,0 0 24,0 0-24,0 0 8,3 0-8,-3 0 8,0 0 8,0 0-24,0 0 40,4 0-16,-4 0 16,0 0 8,0 0 0,3 0 0,-3 0 8,3 0 0,-3 0-8,0 0 0,4 0-8,-4 0 16,0 0 0,3 0-16,-3 0-8,3 0 16,-3 0-16,4 0 8,-4 0 8,3 0-24,0 0 8,1 0 16,-1 0-24,1 0 0,-1 0-8,2 0-24,0 0 16,0 0-16,8 0 24,-13 0-8,5 0 16,0 0 8,9 0-16,-11 0 8,2 0 0,10 0 0,-11 0 8,9 0 8,-10 0 8,11 2-16,-11-2 17,2 0-9,10 0-16,-11 0 32,9 0 0,-10 0 16,2 0-16,9 0 0,-11 0-8,2 0-8,10 0 32,-12 0-16,11 0-16,-11 0 24,11 0-16,-11 0 16,10 0-8,-9 0-8,9 0-8,-10 0 0,11 0-16,-11 0 0,11 0 8,-11 0-8,10 0 32,-9 0 8,11 0-32,-12 0 8,12 0 0,-11 0 0,12 0 24,-11 0 0,14 0-8,-14 0 24,13 2-32,-13-2 24,14 0-24,-14 0-16,13 0 8,-13 0-8,13 0 16,-2 0-24,-3 0 32,2 0-40,-2 0 16,1 0 8,-1 0-32,1 0 0,-1 0 32,0 0 0,1 0 16,-1 0-8,-8 0-24,14 0 48,-14 0-8,13 0 0,-13 0 0,14 0-8,-14 0-8,13 0 16,-13 0-8,10 0-40,-10 0 40,10 0-48,-10 0 32,10 0-16,-10 0-48,10 0 40,-10 0-24,10 0 24,-11 0 0,9 0-24,-8 0 8,10 0 8,-11 0-24,9 0 8,-10 0-16,11 0 24,-11 0 8,12 0-8,-10 0 8,10 0-32,-10 0 24,10 0 0,-10 0-16,9 0 8,-11 0 0,12 0-8,-11 0 40,9 0-40,-10 0 0,11 0 16,-11 0-16,10 0 40,-9 0-8,9 0-8,-10 0-8,11 0-8,-11 0 24,11 0-16,-11 0 8,10 0-8,-9 0 16,9 0-8,-10 0 32,11 0-24,-11 0 32,11 0 8,-11 0-56,10 0 40,-9 0-56,9 0 16,-10 0 40,11 0-24,-11 0 0,11 0 0,-11 0 8,10 0 0,-9 0-8,11 0-8,-12 0-8,11 0 24,-11 0-8,10 0 8,-9 0-8,11 0-24,-10 0 24,8 0-16,-8 0 16,9 0-8,-11 0-8,10 0 0,-9 0 16,1 0-24,8 0 8,-10 0-8,2 0 24,0 0-8,9 0 8,-11 0-16,2 0-16,0 0 32,0 0-32,9 0 24,-14 0-8,5 0-16,0 0 40,0 0 8,0 0-15,8 0 7,-10 0 16,2 0 0,1 0 24,7 0 0,-10 0-24,2 0 40,0 0 0,9 0 0,-11 0 24,2 0-16,0 0 40,8 0-16,-13 0-24,6 0-16,7 0-32,-10 0 0,2 0 40,0 0-40,9 0 16,-14 0 0,5 0-80,8 0 56,-10 0-16,2 0 0,1 0 56,-1 0-32,0 0 0,0 0 0,0 0-48,8 0-8,-13 0 32,5 0-8,0 0 8,0 0-24,0 0 0,0 0 8,0 0-16,9 0 40,-14 0-56,5 0 8,0 0 24,0 0 0,0 0 0,0 0-8,0 0 0,0 0-8,0 0 24,0 0 0,0 0-16,0-4 24,0 4-16,0 0 0,0 0-8,0-3-16,0 3 16,-2 0 8,1 0-8,-1-3 8,0 3-16,1 0 8,-1 0 32,0-4-32,1 4 0,-1 0 0,0 0 16,1-3 8,1 3 8,-2 0-40,0 0-8,2 0 32,-1 0-40,-4 0 40,3 0-16,1 0-8,-4 0 0,3 0 0,-3 0 16,3 0-8,1 0 32,-1 0-56,-3 0 0,3 0 16,-3 0-8,4 0 32,-1 0-16,0 0 0,1 0-32,-1 0 40,0 0 8,1 0 8,-1 0 0,0 0-64,1 0 32,-1 0 16,0 0 0,1 0-8,-1 0 8,-3 0-16,4 0 24,-1 0 0,0 0-8,-3 0 8,4 0-16,-1 0 16,0 0-24,1 0 8,-1 0 8,0 0 24,1 0-8,-1 0 0,-3 0-40,3 0 16,1 0 0,-4 0-8,3 0 24,-3 0-56,3 0 8,-3 0-40,4 0-80,-4 0-128,3 0-232,-3 0-312,3 0-305,-3 0-167,4 0-16,-4 0 136,3 0 311,-3 0 281,4 0 208,-4 0 104,3-3-2376,-3 3 2648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6:35.461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 1544 1520,'0'0'0,"-1"0"272,1 0-96,0 0-64,0 0-40,0 0-8,0 0-16,0 0-8,0 0-16,0 0 8,0 0-16,0 0 8,0 0 0,0 0-16,0 0 8,0 0-8,0 0 16,0 0-32,0 0 16,0 0 8,0 2-8,0-2 0,0 0 0,0 0 16,0 2-8,0-2 0,-2 0 8,2 0-8,0 0-8,-2 0 8,2 1 8,0-1 8,0 0 8,0 0-24,0 0 8,-1 2 16,1-2-8,0 0 32,0 2-16,0-2 16,0 1-16,0-1 0,0 0 8,0 0-16,0 2 32,0-2-24,0 0 8,0 2-8,0-1 0,0-1 16,0 0 8,0 0 0,0 0 8,0 2-16,0-2 0,0 0 0,0 0-16,0 0 24,0 2 8,0-2 0,0 0-8,0 0-8,0 0-16,0 0 16,0 0 16,0 0-16,0 0 9,0 0-25,0 0 8,0 0-8,0 0 8,0 0 0,0 0 8,0 0 32,0 0-8,0 0 16,0 0 0,0 0-16,0 0 8,0 0 8,0 0 0,0 0 8,0 0 16,0 0 0,0 0 16,0 0-8,0 0 0,0 0 16,0 0 8,0 0-16,0 0-8,0 0-32,0 0 0,0 0 16,0 0 0,0 0-8,0 0 0,0 0-16,0 0 48,0 0 16,0 0-8,0 0-16,0 0-16,0 0-16,0 0 8,0 0-16,0 0-32,0 0 32,0 0-24,0 0 0,0 0 1,0 0-25,0 0 32,0 0 16,0 0-16,0 0-16,0 0-16,0 0 8,0 0 16,0 0 0,0 0-40,0 0 8,0 0-24,0 0 48,0 0-8,0 0 8,0 0-16,0 0-56,0 0 48,0 0-32,0 0 8,0-4 8,0 4-8,3-3 8,-3 3-32,0-3 0,0 3 16,0-4 24,0 4-16,0-3-8,3 3-24,-3-3 40,0 3-16,0-4-24,0 4 40,0-3-24,0 3 32,0-3-24,0 3 0,0-4-8,4 4 0,-4-3 48,0 3 0,0-3-32,0 3 0,0-4-8,3 4 0,-3-3 16,3 0-16,-3-1-32,0 1 40,0-1 0,0 4 8,4-3 24,-4 0-24,0-1-8,0 1 0,0 0 0,0-1-32,3 1 16,-3 0 0,3-1 0,-3 1-16,0-2 32,0 0-48,4 0 24,-4 0 24,3 0-56,-3 0 16,4 0 40,-4 0-32,0 0 8,3 0 0,-3 0-64,3 0 32,-3-9 24,4 11 8,-4 0-24,3-2 0,-3 0 0,3-9 24,-3 11-24,4-2 16,-1 0-16,-3 0 16,3-9 16,1 11-24,-1-2 16,0 0-24,1-8 8,-1 9 16,0-1-16,-3 0 8,4-8 24,-1 9 8,0-1-16,1 0-8,-1-8-24,1 10 8,-1-2 40,0 0-8,1-9-24,-4 11 8,3-11-40,-3 11 56,3-2-8,1-10-48,-1 10 40,0-10-16,1 12 24,-1-13-16,0 13-48,1-12-32,-1 10 8,0-8 56,1 8 24,-1-10 8,0 10 0,1-9-24,-1 9 16,0-10-16,1 10-8,-1-10 32,2 12 24,0-12 0,0 9 16,-1-7-48,1 8-32,-2-10 32,0 10-24,2-10 24,-1 10 0,-1-9 0,2 11-24,0-10 8,0 9 0,0-9-16,-2 10 0,3-11 24,-1 11 0,8-10-8,-10 9 0,2-9 0,0 9-8,0-9 8,0 10 8,0-11 16,0 11-41,0-2 17,0-8 0,0 9 8,9-1 16,-14 0-32,5-8-24,0 9-8,0-1 8,0-8 16,0 10 16,0-2-40,0-9 40,0 11-24,8-11 8,-13 11-24,5-2-8,1-10-16,-1 12 8,0-2 32,0-10-32,0 11 40,0-1-16,0-8-32,8 9 24,-10-1-16,1-8 16,1 10 40,0-11 8,8 11 0,-13-2 0,5-8-16,0 9 8,0-1 8,0 0 0,0-8-40,0 9 32,0-1-16,0-8-8,9 10 32,-14-2-8,5-9 8,0 11 8,8-2-24,-9-9-8,1 11-32,0-2 0,0 0 0,0-8 0,0 9 0,8-1-16,-13 0 8,5-8-8,0 9-8,0-1 24,9 0-8,-14-8 32,5 10 0,0-11-16,0 11 24,0-2-24,0 0 16,0-9-8,0 11-8,0-2 8,0 0 16,0-8 8,0 9-8,0-1 16,0 0-8,8 0 8,-9 0 0,-1 0 0,2 0 8,0 0 16,0 0 0,0 0 16,0 0-8,0 0-16,0 0 16,0 0 8,0 0-16,0 0 8,0 0-8,0 0-8,0 0 8,0 0 0,0 0 8,0 0-24,0 0 32,0 0-32,0 1 16,9 1-8,-14-2 8,5 0 0,0 0 0,0 0 8,8 0-24,-13 0 16,5 0-16,0 0 24,0 0-24,0 0 8,9 0-8,-14 2-16,5-3 16,8 3-24,-10 0 24,3-2 0,-1 1-8,8 1 8,-10 0-8,2-1 8,0 1 24,9 0-16,-11-1 16,2 1-8,0 0-8,9-1 16,-11 1 8,2 0-24,0-1 16,0 1-16,0 3-8,0-3 32,8 3-32,-9-4 24,-1 4 8,2-3 0,0 3 8,9-4-16,-9 1 8,8 0 0,-10-1 0,2 1 8,0 0-8,0 3 0,0-4-16,9 4 24,-11-3-40,2 3 16,0-3 16,0 3-24,0-4 40,9 4-16,-11-3-8,0 3 8,2-3-16,0 3 16,0-4 0,0 4 16,0-3-8,0 3 0,0-3-8,1 3-8,-1-4 8,0 4 0,0-3 8,0 3-16,0-3 8,-2 3-8,0 0 8,1 0 8,-1 0-16,0 0 16,1 0 8,-1 0-8,0 0 8,1 0-24,-1 0 32,0 0-8,1 0-8,-1 0-8,1 0-8,-1 0-16,0 0 32,-3 0 0,4 0-32,-1 0-8,-3 0 8,3 0 0,-3 0 0,4 0-16,-1 0 0,-3-4 0,3 4 8,1 0 8,-4-3-16,3 3-8,-3 0-32,3 0-8,-3-3 8,4 3-16,-4 0-16,3 0-64,-3-4-104,3 4-64,-3 0-80,4 0-57,-4 0 49,3 0-8,-3 0 64,0 0 88,0-3 64,0 3 32,0 0-56,0-4-1976,0 4 2208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6:36.276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 1 1624,'0'0'0,"0"1"712,0 1-520,0-2-104,0 0-32,0 0-16,0 0 8,0 0-8,0 0 0,0 0 8,0 0-8,0 0 0,0 0 0,0 0 8,0 0 0,0 2 0,0-2 0,0 1 0,0 1-8,3 0 8,-3-1 16,3 1 0,-3 0 8,4-2-24,-1 0 8,0 1-16,1-1-16,-1 2-16,0 0 0,2-2-8,0 1 16,0-1 0,1 2-16,-1 0 8,0-1 0,0 1 24,8-2 0,-10 2 16,2-2 0,0 1 0,9 1 24,-11 0 8,2-1 24,0 1 24,9 0 0,-11-1-8,2 1-7,8 0-25,-9 0 16,9-1 0,-10 3 0,11-1 24,-9 2-24,10 0 16,-10 0 40,10 0 8,-12 0 40,11 0 0,-11 0-8,12 0-8,-10 0-32,10 0-8,-10 0-8,10 0-24,-10 0-16,10 0-8,-10 0-8,11 0-8,-11 0-8,8 0-8,-8-1 0,10-1 8,-10 0 0,10 1-8,-10-1 8,9 0-8,-11 1 0,10-1 32,-8 0-40,12 1 24,-12-1 0,14-1-16,-14-1 8,10 1-8,-10 0-24,10 0 24,-10-1 0,10 3 0,-10-1 0,8-1-16,-9-1 0,11 3 8,-12-1 0,10 0 8,-9 1 16,9-1 9,-10 0 23,3 1 8,-1-1 24,8 0 0,-10 1 32,2-1-16,0 0-32,9 1 16,-14-1-16,5 0 0,0 1-8,0-1 8,0 1-48,0-1-24,-2 0 8,1 1-24,-1-1 8,0 0 8,1 1-8,-1-1-32,0 0-8,1 1 0,-1-3 32,0 1-40,-3 0-8,4-1 16,-4 1-88,3 0 32,-3-1-72,3 1-88,-3-2-16,4 0-80,-4 0-16,3 0-80,-3 0-81,3 0-135,-3 0-104,4 0-32,-4 0-24,3 0 32,-3 0 56,3-3 63,-3 3 97,4-4 96,-4 4 120,3-3 96,-3 3 80,0-3 32,4 3-56,-4-4-2344,0 4 2504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6:36.887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543 1 1968,'0'0'0,"0"0"488,0 0-336,0 0-80,0 0-16,0 0-16,0 0 8,0 0 16,0 0-8,0 0 24,0 0 0,0 0 24,0 0 16,0 0 8,0 0 24,0 0 0,0 0-8,0 0 40,0 0-8,-2 0 24,1 0-8,-1 0-15,0 0 7,2 0-8,0 0 16,-1 2 0,-1-2-16,0 1 8,1 1 0,-1 0-8,0-1 16,1 1-32,-1 0-8,0-1 24,1 1 8,-1 0 16,0-1-8,1 1 16,-3 0-8,1 1 8,-1 0 8,1 1-24,0-1-8,-1 0-32,1 2-16,0 0 0,-2 0-40,0 0-7,0 0-25,0 1-32,0-1 0,0 0 24,-2 0 0,0 1 8,1 1-24,-8 0-24,9-2-16,-2 1 16,-6-1-16,8 2 0,0 0 24,-8 0-40,8-1 32,-9 1-8,9 0-48,-10-1 40,10 1-24,-10 0-8,10 8 16,-10-10-24,10 10 48,-10-10-16,10 10 0,-10-10 16,10 10-48,-10-10 40,10 8-8,-2-8-32,-8 9 56,10-9-8,-2 10-16,-8-10 0,10 10 16,-2-10-32,-6 10 24,8-10-8,-2 10-16,-6-10 16,8 10-32,0-10 24,-9 10-16,11-10 0,-2 11-9,-2-11-31,1 8 0,-1-8-40,0 2 16,0 6-8,2-8-32,0 2-8,0 6-64,0-9-80,0 1-80,0 1-96,0 1-88,0 0-24,0-1 8,2 1 8,0-2 39,-1 0 41,1 0 56,1 0 96,1 0 88,-1 0 48,0-1 40,0-1-1480,2-3 1632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7:41.843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 73 2376,'0'0'0,"-2"1"272,0-1-136,2 0-48,0 0-24,0 0-32,0 0 0,0 0 0,0 0 8,0 0 0,0 0-16,0 0 8,-1 0 0,1 0 0,0 0-8,0 0-8,0 0-24,0 2 0,0-2 16,0 2 0,0-2-16,-2 0 32,0 1-32,1-1 16,-1 0 8,2 2-32,0-2 8,0 0 24,0 0-8,0 0 8,0 2 0,0-2 8,0 0-16,0 0 0,0 0 16,0 1-16,0-1 24,0 0 8,0 0-24,0 0 16,0 0 0,0 0 16,0 0 0,0 0-8,0 0 8,0 0 16,0 0-8,0 0-8,0 0-8,0 0-32,0 0 16,0 0 0,0 0-16,0 0 0,0 0 16,0 0-8,0 0-8,0 2 0,0 0 16,0-2 16,0 0-16,3 0-8,-3 1-8,4 1-8,-4-2 16,3 0 0,0 0-16,2 0 8,0 0 0,0 0-8,0 0 32,0 0-40,0 0 8,0 0 8,0 0-16,9 0 24,-11 0-16,2 0 24,0 0 8,9 0-16,-11 0 0,2 0-16,0 0 16,8 0 16,-9 0 16,1 0-8,0 0 8,8 0 8,-9-3 8,9 3 9,-10 0-17,11 0-8,-11-4 16,10 4 0,-9 0 0,9-3-16,-9 3-32,9 0 0,-10 0-8,11 0 0,-11 0 0,10-3-24,-9 3 16,9 0 8,-9 0 0,9 0 0,-10 0-8,11 0 8,-11-4 0,10 4-8,-9 0 0,9 0-8,-9 0 16,9 0-16,-10 0 16,11 0-8,-11-3 0,10 3 8,-9 0-16,9 0 0,-10-3 8,11 3 8,-11 0 0,2 0-8,9 0-24,-11 0 8,2 0 16,8 0 0,-9 0 16,1 0-16,0 0-8,8 0 16,-9 0 0,1 0-8,0 0 16,8 0-24,-10 0 0,2-4 8,0 4-8,9 0-8,-11 0 24,2 0 16,0 0-8,0 0-24,0 0-8,9 0 8,-14 0 16,5 0 8,8 0-16,-10 0-8,2 0-8,0 0 40,9 0-16,-11 0 8,2-3 0,0 3-16,9 0 16,-11 0-16,2 0 0,8 0-8,-9 0 0,1 0 8,8 0 0,-9 0-16,1 0 16,0 0 0,10 0-16,-12-3 24,10 3-16,-9 0 0,1 0 8,8 0-8,-9 0-8,1-4 8,10 4 8,-12-3 8,2 3 0,0-3 8,8 3-32,-9 0 24,1 0 8,8-4 0,-9 4 24,1-3-48,8 3 8,-10 0 0,2 0 0,0-3 8,10 3 0,-11 0-8,9 0 0,-10 0 8,3 0-24,7-4 0,-10 4 40,2-3-16,0 3 32,9 0 0,-11 0-24,10 0 8,-9 0-8,9 0-16,-9 0 16,9 0-24,-10 0 16,2 0 8,10 0-24,-11 0 0,1 0 0,10 0 16,-12 0-16,2 0 16,9 0 8,-11 0-24,2 0 32,0 0-8,8 0-32,-9 0 16,1 0 0,10 0-8,-12 0 16,11 0-16,-11 0 8,10 0 0,-9 0 8,1 0 0,0 0 8,8 0-32,-10-4 8,2 4 8,0-3-8,9 3 8,-11 0-8,2 0 0,0 0 8,9-3 8,-11 3 0,2 0 0,0 0 0,10 0 0,-12 0-8,3 0 8,9 0-24,-12 0 24,2 0 8,8 0-16,-9 0 32,1 0-24,0 0 8,8 0-8,-10 0-8,3 0-24,7 0 8,-10 0 8,2 0 16,0 0 0,9 0-8,-11 0 0,2 0 8,0 0-16,8 0 16,-9 0-24,1 0 0,0 0 24,8 0 0,-9 0 0,1 0-16,0 0 0,8 0 0,-10 0 16,2-4-8,0 4-16,9 0 8,-11 0 16,2-3-8,0 3 16,9 0 0,-11-3-32,2 3 24,0-4-8,8 4-16,-13-3 16,5 3-8,1 0 8,-1 0 24,8-3-24,-10 3 8,2 0 16,0 0-8,9 0-8,-11 0-8,2 0-8,0 0-8,8 0 16,-9 0 8,1 0-8,0 0-16,8 0 16,-9 0-8,1 0 8,0 0-8,8 0 16,-10 0 0,2 0-16,9 0 16,-11 0-8,2 0-8,0 0 24,9 0-24,-11 0-8,2 0 24,0 0-8,8 0 0,-9 0 0,1 0-8,0 0-8,0 0 16,0 0 0,0 0 8,0 0-16,8 0-16,-9 0 24,-1 0-8,2 0 0,0 0 16,0 0-8,0 0 0,0 0 8,0 0 8,0 0-16,0 0 0,0 0 0,9 0 0,-9 0 0,8 0 8,-13 0 0,5 0 16,0 0-16,0 0-16,0 0-8,9 0 8,-11 0 0,2 0 16,0 0 0,0 0 0,8 0 0,-9 0-16,-1 0 8,2 0-8,0 0-24,0 0 8,9 0-8,-11 0-24,2 0 48,0 0 8,0 0 8,0 0 16,0 0-48,0 0 0,0 0 8,8 0-16,-13 0 40,5 0-8,0 0-8,0 0 16,9 0-8,-11 0-8,1 0 16,1 0 8,0 0-8,0 0 0,0 0-16,0 0 8,8 0-8,-10 0 24,1 0-16,1 0 8,0 0 0,0 0-8,0 0 24,0 0-32,0 0 16,0 0-8,0 0 8,0 0 16,0 0-16,0 0 8,0 0-8,0 0 8,-2 0 0,1 0 24,-1 0-16,0 0-8,1 0 8,-1 0 0,2 0 8,0 0-16,-1 0 16,-1 0-24,0 0 40,1 0-40,-1 0 0,0 0 16,1 0-16,-1 0 24,0 0-8,1 0-16,-1 0-8,0 0 8,-3 0 8,4 0-8,-1 0-8,0 0 8,-3 0 16,4 0-32,-4 0 16,3 0 0,-3 0 0,4 0 0,-1 0 0,-3 0 0,3 0 8,1 0-24,-4 0 24,3 0-8,-3 0 16,3 0 0,-3 0-32,4 0 16,-4 0 8,3 0-24,-3 0 16,3 0 0,-3 0 0,0 0 8,0 0-8,4 0-16,-1 0 32,-3 0-8,3 0 8,-3 1-16,4-1 8,-4 0 8,3 0-24,-3 0 8,3 0 0,1 0 8,-4 0 0,3 0-8,-3 2-16,3-2 8,1 0-8,-4 0 32,3 0-32,-3 0 24,3 0-8,-3 0-16,0 0 40,4 0-24,-4 0 8,0 0 0,0 0 0,3 0 8,-3 0 32,0 0-8,0 0 0,0 0 8,0 0-24,0 2-24,0-2 16,0 0-16,-1 0-32,-1 0-8,2 0-56,0 1-80,-2-1-112,2 0-120,-2 2-152,1-2-49,1 0 17,0 2 80,-2-2 144,2 1-112,-2 1-2104,2-2 2576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4:28.746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91 91 3800,'0'0'0,"-1"0"472,1 0-296,0 0-72,0 0-24,0 0-23,0 0 7,0 0-8,0 0 8,0 0 0,0 0-8,0 0 16,0 0 8,0 0 24,0 0 24,0 0 16,0 0-8,0 0 16,0 0-8,0 0 0,0 0 8,0 0-16,0 0-16,0 0 8,0 0-16,0 0 24,0 0-40,0 0 8,0 0 0,0 0-32,0 0 24,0 0-32,0 0 8,0 0-16,0 0 16,0 0-16,0 0-16,0 0-8,0 0-16,0 0 0,0 0 0,0 0-8,0 0 8,0 0 0,0 0 0,0 0 8,0 0 0,3 0-24,-3 0 24,3-3 0,-3 3-16,4 0 8,-4 0-8,3-3 0,-3 3 24,3 0 0,-3-4 16,6 4-16,-1 0 16,0-3-8,0 3 0,0 0 8,0-3-24,0 3 16,-2 0-8,2-4-8,-2 4 24,1 0-8,1-3-24,0 3 40,0-3-24,0 3 16,-2 0-8,1 0-32,1-4 16,0 4 0,-2 0 8,2-3 8,0 3-24,0 0-8,0-4 24,0 4-16,0 0 0,0 0-8,0-3-8,0 3 0,0 0 16,0-3 0,0 3-24,0 0 0,0 0 8,9 0 8,-11-4 24,2 4-8,0 0-16,8 0 0,-9 0 0,1 0 0,0 0 0,8 0 32,-9 0-16,9 0-8,-10 0 24,11-3-24,-11 3 0,10 0 16,-9 0-16,9 0 16,-9 0 24,9 0-15,-10-3 23,2 3-32,9-4-8,-11 4 8,10 0 0,-9 0 8,1 0-8,10 0-16,-12 0 8,11-3 16,-11 3-16,10 0 24,-9 0-40,9 0-8,-10 0 32,11 0-16,-11-3-8,11 3 8,-11 0-24,10 0-8,-9 0 48,9-4-24,-10 4-32,11 0 32,-11 0-8,11 0-24,-11-3 56,10 3-40,-9 0-8,9 0 32,-10 0 8,11-3-8,-11 3 0,11 0-8,-11 0-40,10 0 32,-9 0 0,9 0-8,-10 0 24,11 0-32,-11 0 16,11 0 8,-11 0-16,10 0 24,-9-4-16,9 4-16,-10 0 0,11 0-16,-11 0 24,11 0 24,-11 0 0,10 0 0,-9 0-24,1 0 8,8 0-16,-10 0 32,2 0-16,9 0 0,-11 0-8,2 0-16,9 0-16,-11 0-8,2 0 0,0-3 8,8 3 48,-9 0-8,9 0 32,-10 0-24,11-3-8,-11 3 8,11 0-8,-11-4-8,2 4 32,8 0-16,-9 0 8,1 0 8,10 0-32,-12 0 8,11 0 8,-11 0-8,2 0 8,0 0 8,8-3-16,-9 3-8,1 0-24,0 0 0,8 0-8,-10 0 40,3 0 8,-1 0-8,8 0 8,-10 0-8,2 0 16,0 0-24,9 0 0,-11 0 16,0 0-24,2 0 16,0 0 8,0 0 0,1 0-8,-1 0 0,0 0 8,0 0-8,0 0 24,0 0 24,0 0-32,0 0-8,0 0 0,0 0 0,0 0-8,0 0 8,0 0-8,0 0-32,0 0 56,0 0-16,0 0-8,0 0 16,0 0-48,0 0 40,0 0 0,0 0 24,0 0 0,0 0-32,0 0 16,0 0-40,0 0 32,0 0 16,0 0-32,0 0 8,0 0 0,-1 0-24,-1 0 40,2 0 8,0 0-24,-2 0 16,2 0-8,0 0-24,0 0 24,0 0-32,0 0 24,0 0 8,0 0-24,0 0 40,-1 0-16,1 0-16,-2 0 8,2 0-8,0 0 16,-1 0 0,1 0-8,0 0 0,0 0-16,0 0 24,0 0 0,0 0 0,0 0 16,0 0-16,0 0 0,0 0-8,-2 0-8,2 0 8,0 0 8,0 0 8,-1 0 8,1 0-32,-2 0 24,0 0-24,2 0 0,-1 0 16,-1 0-16,0 0 0,1 0-8,1 0 8,0 0 8,-2 0 32,0 0-24,1 0 8,-1 0-16,1 0-24,-1 0 16,0 0 8,1 0 16,-1 0 0,0 0-8,1 0 0,-1 0-8,0 0 0,1 0-8,-1 0 0,0 0 8,1 0 8,-1 0 8,0 0 0,1 0-8,-1 0 8,0 0-24,2 0 24,-1 0-8,-1 0-8,2 0 16,-1 0-8,-1 0 0,2 0 8,0 0-24,-2 0 24,1 0-16,-1 0-16,0 0 40,1 2-24,-1-1 0,0-1-8,1 0 24,-1 0-8,0 0 0,1 2 24,-1 0-48,0-2 16,1 1 0,-1-1 8,-3 2 16,4-2-16,-4 2 8,3-2-24,-3 0 24,3 1-16,-3-1 16,4 2 16,-4 0-32,3-1 0,-3 1-8,3-2 8,-3 2-16,4-1 32,-4 1-16,3 0 0,-3-1 24,3-1-16,-3 2 8,4 0 8,-4-1-16,3-1-16,-3 0-8,3 0 8,-3 0 0,4 2 0,-1 0-8,0-2 32,-3 1-8,4 1 16,-1-2-8,-3 0 0,3 2 8,1-1-16,-1 1-8,-3 0-16,4-1 24,-4 1-24,3 0 8,0-1 8,-3 1 0,4 0 0,-4-1-8,3 1-8,-3 0 16,3 0 8,-3-1 0,4 1 8,-4 0-32,3-1 24,-3 1-8,0 0 8,0-1 16,0 1-24,0 0 8,3-1 0,-3 1 0,0 0-16,0-1 16,0 1 0,0 0-24,4-1 56,-4 1-8,0 0-32,3-1 8,-3 1-24,0 0 8,0-1 24,0 1 0,3 0-16,-3-1-8,4 1 0,-4 0 16,0-1-8,0 1 0,3 0 0,-3-1 16,0 1 0,3 1-16,-3-1-24,4 1 16,-4 1-16,3-3 24,-3 3 24,0-1-16,0-1 8,0 1-16,0 1-16,3-1 16,-3 0-16,0-1 16,0 1 8,0-1 0,0 1 8,0 1-16,0-1-8,0 0 16,0 1-24,0-1 0,0 0 24,0 1-24,0-1 16,0 0-8,0 1 0,0-3 8,0 3 16,0-3-8,0 3-16,0-1 8,0 1-16,0-3 24,0 3 16,0-1-16,0-1-8,0 1 16,0-1 8,0-1-16,0 3 8,0-1-56,0-1 32,0 1-8,0-1 16,0-1 8,4 1 8,-4 1-8,3 1 0,-3-3 16,0 1-24,0 0-40,3 1 32,-3-1-8,4 1 16,-4 0 48,0-1-88,0 1 40,0 1-8,0-1-32,0 1 64,0-3-16,3 3 8,-3-1 0,0 0-24,0 1 8,0-1-24,0 0 40,0 1-32,4-1-24,-4 0 24,0 1-24,3-3 32,-3 3 24,3-1-24,-3-1 8,4 1-8,-4-1-8,0 1 32,0-1 0,3-1 16,-3 1-8,0 1-40,3 1 32,-3-1-24,4-1 16,-4 0 32,0-1-16,0 1 0,3 1-8,-3-1 24,0 0-32,0-1 56,0 1-8,0 1 0,0-1-8,0 1-24,0-1 8,3 0 16,-3-1 8,0 1-24,0 0 24,0 1-40,4 0 0,-4 1 32,0-3-32,3 1 16,-3 1-16,0-1-16,0 0 8,0 1 8,0-1-8,0 1-8,0 0 24,0-1-48,0 2 40,0-1-8,0 0-8,3 1 8,-3-1 24,0-1-48,0 1 16,0-1 0,4 1-16,-4-1 24,3 1-24,-3 0 24,3-1 0,-3 1 16,0-1-8,0 1-16,0 1 0,4-1-32,-4 0 56,3 1-8,-3-1 0,3-1 8,-3 1-48,0 0 8,4 1 32,-4-1-8,0 1-8,3-1 8,-3 0-32,0-1 16,4 1 32,-4 1-16,0-3-16,0 3 16,0-1-16,3 0-16,-3 1 48,0-3-48,0 3 32,0-1 8,0 0-32,3 1 48,-3-1-32,0 0 0,0 1 16,0-1 0,0 0 0,0 1 0,0-1-16,0-1 0,0 1 24,0 1-24,0-1 8,0 0 8,0 1-32,0-1 16,0 0 24,0 1 0,0-3 8,0 1 16,0 0-48,0-1 0,0 3 40,0-1-56,0 0 24,0-1-16,0 1-8,0-1 16,0 1 32,0-1-40,0 1 16,0 1 0,0-1-16,0-1 40,0 0-8,0-1-16,0 3-32,0-1 16,0-1 0,0-1 32,0 1 0,0 0-16,4 1-16,-4-1 16,0-1-16,0 3 8,0-3 8,3 3 0,-3-1-24,0-1 24,0 1-8,0 0 0,0-1 24,0 1-32,0 1 8,0-1-16,0-1 16,0 1 24,0-1-40,0 1 24,0-1 8,0 1-24,0 1 24,0-3 0,0 1-32,0 1 8,0-1 16,0 0-16,0-1 8,0 1 0,0 1-16,0-1 24,0 1 0,0-1 0,0 1 0,0-1 8,0 1-8,0-1 16,0 1-24,0-1-24,0 0 32,0-1-16,0 1 8,0 1 32,0 1-56,0-3 8,0 1 16,0 0-16,0-1 32,0 3 0,0-3-8,0 1 8,0 1-8,0 1-8,0-1 0,0 1-8,0-3 32,0 1-40,0 1 24,0 1-24,0-3-16,0 3 48,0-3-24,0 3 0,0-1 8,0-1 8,0-1 16,0 3-16,0-3 16,0 3-16,0-3-8,0 1 8,0 0-16,0-1 16,0 1-16,0 0 24,0-1 0,0 1 0,0 0-16,0-1 8,0 1 16,0 0-24,0-1 16,0 1-24,0 0 0,0 1 8,0-1 8,-2 1 8,2-1-40,-1 1 16,-1 1 8,2-3 0,-2 3 8,2-1-16,0-1-16,0 1 24,0 0 16,-1-1 16,-1 1-24,0-1 8,2 0-24,0-1 8,0 3 16,-1-3-32,-1 1 56,0 0-48,2-1 8,0 1 32,-2 0-48,1-1 32,-1 1 24,0 0-48,2-1 16,0 1 16,-1 0-32,-1-1 16,0 1 8,1 0-16,1-1 0,-2 1 16,0 0-8,2 0-8,-1-1 32,-1 1-24,2 0-24,-2-1 24,1 1-48,-1 0 24,0-1 48,1 1-40,-1 0 16,0-1 0,1 1-16,-1 0 8,0-1 16,1 1 32,-1 0-56,0-1 56,1 1-16,-1 0-32,0-1 56,1 1-72,-1 0 32,0-1-32,1 1 8,-1 0 24,0-1-24,1 1 8,-1 0 0,0-1-8,1 1 8,-1 0 0,0-1 24,-1 1-32,-1 0 40,3-1-32,-1 1-16,-1 0 32,-1-1-40,3 1 24,-3 0 8,1 0-24,0-1 8,-1 1 24,1 0 0,0-1 0,-1 1 8,1 0-40,1-1-8,-1 1 32,0 0-24,-1-1 8,1 1 32,0 0-16,1-2 8,-1 0 0,1 1-32,-1-1 24,-1 0 8,2 2-16,-1-2 24,0 0-48,-1 2 32,1-2 0,0 1-24,-1-1 32,1 2-8,0 0-16,1-2 8,-1 0 32,-1 1-32,1 1 16,0 0-8,-1-2-56,1 1 48,0-1-8,-1 2 16,1-2 16,0 2-32,-1-1-8,1 1-8,-1 0 16,1-1 0,0-1 24,-2 2-8,0-2-8,0 2 16,-2-1-16,2-1 8,0 2 0,-2-2-8,2 2 16,0-2-16,0 1 8,0 1-24,0 0 16,0-1-8,0-1-8,-2 2 32,2-2-32,0 2 24,0-2 8,0 1-16,0 1-8,0 0 16,0-1-8,0 1 8,0-2 24,0 2-48,0-2 24,0 0 0,0 0-24,0 2 24,0-2-16,-2 0-8,2 1 32,-8 1 0,8 0-8,0-1-8,-8 1-8,9 0 16,-3-2-8,-6 0 0,10 0-16,-2 1 16,-2-1 24,0 0-24,1 0 40,-1 0-48,0 0 0,1 0 24,-1 2-16,0-2 8,0 0 16,1 0-40,-1 0 0,0 0 24,1 0-32,-1 0 32,0 0 8,1 0-16,-1 0 24,0 0-24,0 0-16,1 0 8,-1 0 0,0 0 0,1 0 0,-1 0 16,0 0-24,2 0 16,-1 0 24,-1 0-24,0 0 16,0 0-16,1 0-24,-1 0 32,0 0-24,1 2 16,-1-2 16,0 0-32,1 0 24,-1 1-8,0 1-16,0-2 40,1 0-32,-1 2-8,0-2 8,1 0-8,-1 0 32,0 0-16,1 0 16,-1 0-8,2 0-16,-2 0 24,0 0-24,1 0 16,-1 0-16,0 0-16,1 0 24,-1 0-16,0 0 16,1 1 8,-1-1-24,0 0 16,0 0 0,1 0 0,-1 0 8,0 0-24,-6 0 16,10 0-16,-2 0 16,-2 0 96,0 0-16,1 0 16,-1 0-32,0 0-72,0 0 0,-6 0 8,8 2 0,0-2-8,-8 0 16,8 0-16,0 2 24,-9-2-24,11 1 8,-2-1 16,-2 0-8,0 2 16,1-2-16,-1 0-24,0 0-8,1 0 24,-1 0 0,0 0 8,0 0 16,1 0-8,-1 2 0,0-2-24,1 0-8,-1 0 8,0 0-24,1 0 48,-1 0 0,0 0-8,1 0 24,-1 0-8,0 0-8,0 0-24,2 0 0,-1 0-24,1 0 8,0 0 8,-2 0 8,2 0 32,-2 0-16,2 0-8,0 0-8,-1 0 24,-1 0-24,0 0 8,0 0 48,2 0-56,0 0 8,-1 0 0,-1 0-8,0 0 24,1 0 0,-1 0-24,0 0 16,0 0-16,1 0-16,1 0 24,0 1-8,0-1 16,-2 0-16,0 0 32,2 0-24,-1 0-8,1 0 8,-2 0 0,2 0-8,0 0 8,0 0 16,-2 0-24,2 0 16,-2 0-8,1 0 24,-1 0-16,2 0-24,0 0 8,0 0-16,0 0 8,0 0 56,0 0-40,0 0 8,0 0-8,0 0-8,0 0 24,0 0-8,0 0 16,0 0-48,0 0 24,0 0-24,0 0 0,-2 0 32,0 0-24,1 0 48,-1 0-8,2 0-40,0 0 40,0 0-32,0 0-24,-2 0 32,0 0-16,2 0 24,0 0 16,0 0 0,0 0-8,0 0 0,0 0-16,0 0-8,0 0-8,0 0-16,0 0 32,0 0-8,0 0 16,0 0 16,0 0-16,0 0-16,0 0 16,0 0-32,0 0 24,0 0 8,0 0-24,0 0 8,0 0 0,0 0 0,0 0 8,0 0 16,0 0-16,0 0 0,0 0 0,0 0-8,0 0 16,0 0 8,0 0-16,0 0-32,0 0 48,0 0-40,-1 0 32,1 0 40,0 0-56,0 0 8,0 0 8,0 0-40,2 0 32,0 0 0,-2 0-16,1 0 32,-1 0-8,0 0 8,2 0 16,0 0-40,-2 0-24,1 0 16,-1 0-8,2 0 16,-1 0 32,1 0-32,0 0 8,-1 0 16,1 0-8,0 0-24,-1 0 16,1 0-16,0 0-16,-1 0 40,1 0 16,0 0-8,-1 0 8,1 0-24,0 0-16,-1 0 16,1 0 8,0-3-16,-1 3 8,1 0-16,-1 0 8,1-3 16,0 3-8,-1 0 0,3 0 8,-1 0 8,0-4 8,1 4-8,-1 0-32,0-3 16,1 3-8,-1 0 8,0 0 0,1-3-8,-1 3 24,0 0-32,1-4 32,-1 4-16,2-3-16,0 3 24,0-3-8,0-1 0,0 1 16,0 3-24,0-4 24,0 4 0,0-3-16,0 3 8,0-3-8,0 3-16,0-4 16,0 4 8,0-3-8,0 0 8,3-1-8,-3 1-16,0 0 0,0-1 24,0 1 16,4 0-8,-4-1 24,3 1-8,-3 0-16,0-1 8,0 1 0,0 0-16,3-2 0,-3 0 0,0 0 16,0-1 8,4 1-32,-4 0 32,0 0-32,0 0 16,3 0 24,-3 0-8,0 0-8,0 0 8,0 0 0,0 0-16,0 0 16,0 0 0,0 0-16,3 0 24,-3 0-8,0 0 8,0 0 8,0 0-16,0 0 16,0 0-8,0 0 16,0 0-24,0-8 8,0 9-15,4-1 7,-4 0 16,0-8-24,0 9 16,0-1 24,0 0-24,0-8 0,0 10 16,0-2-48,0 0 32,0-9 40,0 11-64,0-2 24,0 0-8,0-9-32,0 11 32,0-2 0,0 0-32,0-8 16,0 9 40,0-1-56,0 0 40,0-8 16,0 9-64,0-1 48,0 0-8,0 0-24,0 0 16,0 0-40,0 0-8,0 0 8,0 0 16,0 0 32,0 0-8,0 0 0,0 0 0,0 0-16,0 0 16,0 0-24,0 0 8,0 0 24,0 0-32,0 0 32,0 0 8,0 0-16,0 0 0,0 0-8,0 0 0,0 0 8,0 0-8,0 0-8,0 0 16,0 0-8,0 0 24,0 0-32,0 0-16,3 0 16,-3 0-8,0 0 24,0 0 0,0 0-40,3 0 16,-3 0-8,0 0 8,0-9 0,4 11 40,-4-2-40,0 0-8,0 0 24,0 0-24,3-9 16,-3 11 24,0-2-56,0 0 32,4 0-8,-4-9 16,0 11 32,3 0-48,-3-2 16,3 0-32,-3 0 8,4 0 8,-4 0 0,3-9 8,0 9-16,-3 0 0,4 0 16,-4 0 16,0 0 0,0 0-16,0 0-24,3 0-8,-3 0 8,3 0 16,-3 0 0,0 0 24,0 0-8,0 0-16,0 0 24,4 0-40,-4 0 24,3 0-16,-3 0-8,0 0 32,3 0-16,-3 1 8,0 1-16,4 0-8,-4-1 16,0-1 8,0 0 8,0 0 8,0 2 8,0-2-32,0 0 16,0 0-24,0 2-8,0-2 16,0 1 0,0-1 8,0 0-16,0 0 16,0 2 0,0-2 0,0 0-16,0 1 24,0 1-32,0 0 32,3-1 8,-3 1-32,0 0 8,0-1-8,0 1-8,0 0 16,0-1 8,0 1-8,0 0 32,3-1-24,-3 1-24,0-1 8,0 1-16,0 0-8,0-1 32,0 4-8,0-3 8,0 0-32,4 3 32,-4-4-8,0 4 0,0-3 16,0 3-56,0-3 8,0 3-32,0-4-56,0 4-96,0 0-224,0 0-273,0 0-295,0 0-240,0 0-104,0 0-1,0 0 49,0 0 152,0 0 224,0 0-2809,0 0 3745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7:44.460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 1 1880,'0'0'0,"0"0"536,0 0-264,0 0-96,0 0-72,0 0-24,0 0-16,3 0-24,-3 0 0,3 0 8,-3 0-8,0 0-8,0 0 8,4 0-16,-4 0 8,3 0 0,-3 0-24,0 0 24,0 0-24,0 0 16,4 0 8,-4 0-16,0 0 0,3 0 8,-3 0-8,0 0 8,0 0 0,0 1 8,0 1 0,3 0 16,-3-2-24,0 1-16,0 1 32,0 0-16,4-1 8,-4 1 8,0 0-40,0 0 8,0-1 8,0 1 0,0 0-8,3-1-8,-3 1-8,0 1 24,0 1 0,3-1-8,-3 0 0,0 1 0,0-1 0,4 0 8,-4 1 8,0-1-8,0 0 8,3 1 16,-3-1 0,0 0-8,3 1 16,-3-1 8,0 0 24,4 1 0,-4-1-8,0 1 8,0-1 17,3 0-9,-3 1 8,0-1-16,0 2 0,0 2 16,0-2 0,0 0-8,0 0-8,0 0-8,0 0 0,0 0 0,0 0-8,0 0-16,0 2 32,0-2-8,0 1-8,0-1 0,0 0-16,0 0 16,0 2 0,0 0 8,0-1-8,0-1-16,0 2 24,0-2 0,0 0-8,0 2 0,0 0-24,0-2 16,0 0-24,0 0 8,0 0-24,0 0 8,0 0 32,0 0 0,-2 1 8,2-1-8,-1 0-16,1 0 0,0 1 16,0-1-8,0 0-8,0 0 16,0 0 8,-2 0-8,0 1 8,1 1 16,-1 0-16,0-2 40,1 1-8,1-1 0,-2 0-8,0 1-8,1-1 16,-1 0 0,2 0-24,0 0 16,0 0-24,-2 0-8,2 0 16,0 0-40,0 0 16,0 0-8,0 0 16,0 0-8,0 0-24,0 0 0,0 0 0,0 0 24,0 0-8,0 0-24,0 0 16,0 0 8,0 0-24,0-2 32,0 2-16,0 0 0,0-1 33,0-1-17,0 2-8,0 0-24,0-2 8,0 1 8,0 1 8,0 0 8,0 0-24,0 0 0,0-2 24,0 2-16,0-1 8,0-1-16,0 0-8,0 1 24,0-1-8,0 2-32,0 0 0,0 0 0,0 0 16,0 0 32,0 0-40,0 0 24,0 0-16,0 0-16,0 0 32,0-1-32,0-1 16,0 2 24,0-2-16,4 1-24,-4-1-16,0 0 24,3 2-16,-3-1 56,0 1-8,0-2-40,0 2 32,0-1-32,0-1 16,3 0-16,-3 1 8,4-1 0,-4 2 16,3-2 40,-3 2-72,0-1 24,0 1 24,3-2-24,-3 0 48,0 2-32,0-1-16,0-1 8,0 2 0,0-2 0,0 1-24,0-1 0,0 1 8,4-1 0,-4 0 8,0 2-8,0-1 0,0-1 16,3 0-8,-3 1-16,3-1-8,-3 0-8,0 1 16,0-1 16,0 0-8,4 1-16,-4-1 0,0 0 40,3 1-8,-3-3 24,0 1-40,0 0 0,0-1 56,3 1-24,-3 0 0,0-1-40,4 1-8,-4 0 0,0 1 8,0 1-8,0-1-24,0 0 32,3 1 0,-3-3 8,0 3-24,0-1 0,3 0 24,-3 1 8,4-1 8,-4 0-40,0 1 8,0-1 24,0 0-8,3 1 16,-3-1-32,0-1-24,4 1 48,-4 0 8,3 1-16,-3-1 8,3-1-24,-3 1-8,4-1 32,-4 1-8,0 1-24,3-1 8,-3-1 32,3-1-8,-3 1-8,4 0 0,-4-1-24,3 1 16,-3 0 48,3-1-40,-3 1-16,0 0 16,4-1 0,-4 1 32,3 0-16,-3-1-8,3 1-32,-3 0 24,4-1-8,-4 1 16,3 0-24,-3-1-8,3 1 56,-3 0-24,4-1-32,-4 1 40,3 0-32,-3-1 0,3 1 48,1 0-64,-1-1-8,0 1 24,1 0 8,-1-1 0,1 1-8,1 0-24,0 0 32,0-1-16,0 1 0,8-2 48,-8 2 0,0-1-16,8-1-24,-9 2-8,1-2 0,0 0 16,0 2 8,0-2-16,8 0-8,-9 0-8,1 0 16,10 0 16,-12 0-32,11 0 40,-11 0-24,10 0 32,-9 0 8,9 0-24,-10 0-24,11 0-8,-11 1 0,10-1 8,-9 2 56,9-2-40,-9 0 32,1 0-16,8 0-32,-10 0 32,2 0-24,9 0 8,-11 0 8,2 0-8,0 2 0,9-2 16,-11 0-24,2 0-8,8 1 8,-9 1-16,1-2 24,0 0 16,8 0-16,-10 0-16,2 2 0,1-2 0,7 1 32,-10-1-8,2 0 0,10 0-16,-11 0-8,9 0 24,-8 0-16,9 0 24,-11 0-24,10 0 16,-9 0 40,9 0-64,-10 0 0,11 0 16,-11 0-48,10 0 48,-9 0 24,9 0-48,-9 0 40,1 0 8,0 0-32,8 0 8,-10 0-8,2 0-16,0 0 32,9 0 8,-11 2-16,2 0-24,0-2 24,10 1-16,-11-1 40,1 0-16,0 2-8,8-2 8,-10 2-8,2-1 16,0-1 0,9 0-32,-11 0 16,2 2 0,0 0-8,9-2 0,-11 0 8,2 1-8,0-1 0,8 0 24,-9 0-24,1 0-16,0 0 40,10 0-24,-12 0 24,2 0 8,9 0 48,-11 0-16,2 0-16,0 0-8,8 0-64,-9 0 16,9 0 32,-9 0-40,1 0 0,10 0-8,-12 0 0,2 0 48,8 0 8,-9 0-16,1 0 16,0 0-24,8 0 32,-9 0 0,1 0-24,0 0 0,8 0 8,-10 0-8,2 0 0,0 0 16,9 0-40,-11 0 40,2 0-8,0 0-16,9 0 16,-11 0-64,2 2 64,0 0-32,8-2 24,-9 1 8,1-1-32,0 0 24,8 0-8,-9 0 32,1 2-64,0-2 56,8 0-8,-10 0-16,2 0 0,0 0-32,9 0 16,-11 0 40,2 0 8,0 0-32,9 0-8,-11 0-16,2 0 48,0 0 8,8 0-24,-9 0 8,1 0-24,0 0 24,8 0-8,-10 0 0,2 0-8,1 0-8,7 0 40,-10 0 0,2 0-32,0 0 24,9 0 0,-11 0 0,0 0 8,2 0-16,0 0-24,9 0 48,-14 0-16,5 2-24,0-2 16,0 1-40,0 1 32,0-2 24,8 2-40,-9-2-16,1 0 16,0 0 8,8 1 8,-13-1 0,5 0-32,9 0 16,-11 0 32,2 0-16,0 2 0,8-2-24,-9 0 16,1 0 40,0 0-24,8 0-40,-9 0 24,1 0-32,0 0 48,8 0 32,-10 0-48,2 0 0,0 0-16,9 0 8,-11 0 8,2 0-24,0 0 24,0 0 8,9 0 24,-9 0-72,8 0 48,-10 2-32,2-2 64,0 0 0,0 0-48,0 0 16,0 0 8,0 0-16,9 0 0,-11 1 8,2-1-16,0 0 16,0 2-8,9-2-24,-11 0 0,2 0 32,0 0-16,0 0 32,0 0-8,0 0-48,9 0 48,-11 0 0,2 0-32,0 0 32,8 0-32,-9 0 32,9 0 24,-10 0-40,2 0 0,9 0-32,-11 0 16,2 0 24,9 0 24,-11 0-40,2 0 0,8 0 24,-9 0 0,1 0 0,8-3 0,-10 3-24,2 0 8,1-4 64,7 4-40,-10 0-16,2 0 24,0 0-24,0 0 16,0 0 16,0 0-40,0 0 8,0 0-8,0 0 0,0 0-16,1 0 16,-1 0 16,0 0 8,0 0 8,0 0-64,0 0 16,0-3 24,0 3 0,0 0-8,0 0 8,-2 0-88,0-3 72,1 3 24,-1 0-32,0 0 32,1 0-24,-1 0 8,1 0 16,-1 0 0,0 0-48,1-4 40,-1 4-8,0 0 16,1-3 16,-1 3-48,0 0 16,1 0 24,-1 0-8,0 0-24,1 0 16,-1 0-24,0 0 32,1-3 40,-1 3-56,0 0 16,1 0 16,-1 0-32,0 0 24,-3 0-8,4 0-32,-1 0 8,1 0 24,-4-4 0,3 4 0,0 0-16,1 0 0,-1 0 24,-3-3-24,3 3 0,-3-3 0,4 3 0,-1-4 8,0 4-8,1 0-8,-1-3-24,0 0 56,1 3-32,-1-4 0,0 4 32,1-3-8,-4 3 0,3-3 0,-3 3-40,3-4-16,-3 4 64,4-3-16,-4 3 8,3-4 0,-3 4-24,4-3 24,-4 3-24,3-3 16,-3 3 8,3-4-16,-3 4 16,4-3 0,-4 0-48,3-1 16,-3 1 40,0 3-32,3-3 56,-3-1-40,4 1 0,-4 0 16,3-1-24,-3 1 0,0 0-32,0-1 8,0 1 48,0 0 16,0-1-24,0 1-56,0 0 0,0-1 64,0 1-48,0-1 80,0 1-24,0 0-64,0-1 96,0 1-40,0 0-56,0-1 16,0 1 40,0 0-32,0-1 88,0-1-56,0 2-80,3-2 112,-3 0-88,4 0 40,-4 0 0,0 0-16,0 0 24,0 1 16,0-1 0,3 0-32,-3 0 8,3 0 16,-3 0-8,0 0 8,4 0-40,-4 0 16,3-8 0,-3 13-8,3-5 32,-3 0-16,4 0 16,-4 0 8,0 0-16,3 0-32,-3 0 32,3 0-16,-3 0 40,0 0 8,0 0-40,4 0 0,-4 0 8,0 0 24,0 0-8,0 0-8,3-1-24,-3 1 8,3 0 16,-3 0 16,0-8 16,0 10-24,0-2 16,0 0-16,0 0-8,0 0-40,0 0 24,0 0 24,0 0 24,0-1 0,0 1-16,0 0-24,4 0-16,-4 0 16,0 0-40,0 0 40,0 0 0,3 0 0,-3 0 32,0 0-48,0 0-48,0 0 48,0 0 8,4 0 8,-4 0 8,0 0-24,0 0-8,0 0 0,0 0 32,0 0-24,0 0 0,0 0 0,3 0 24,-3 0-16,3 0-8,-3 0 8,0 0-16,0 0 72,4 0-40,-4 0-8,0 0 0,3 0-24,-3 0 48,3 0-16,-3 0 0,0 0-8,0 0 8,4 0 32,-4 0-8,0 0-40,0 0 33,0 0-25,0-1 0,0 1 24,0 0-16,0 2-24,0 0 48,0-1-24,0 1-48,0 0 16,0-1 16,0 1 16,0-2 0,0 2 16,0-1-48,0 1 16,0 0 24,0-2-32,0 0 24,0 1-8,0 1-48,0-1 64,0 1-32,0 0-24,0-1 80,0-1-48,0 2-16,0 0 48,0-1-88,0 1 32,0 0 40,0-2-32,0 1 32,0 1-48,0 0 8,0-1 32,0 1 0,0 0-16,0-1 16,0 1-24,3 0 16,-3-1-8,0 1 8,0-1-32,0 1 0,0 0 80,0-1-48,0 1-24,0 0 32,0-1-48,0 1 40,0 0 56,0-1-56,0 1 40,0 0-40,0-1 8,0 1 24,0 0-56,0-1 24,0 1 32,0 0-16,0-1 16,0 1-32,0-1-8,0 1-8,0 0 48,0-1-24,3 1-16,-3 3 24,0-3-24,0-1 16,0 4-24,0-3-40,0 3 64,0-3 16,0 3-16,0-4 16,0 1-40,0 3-16,0-3 56,0 3-24,0-4-8,0 4 16,0-3-16,0 3 40,0-3-32,0-1-16,0 1-8,0 3 8,0-3 56,0-1-32,0 1-8,0 0-8,0-1 16,0 1 16,0-1-48,0 4 32,0-3-16,0 0 0,0-1-40,0 4 16,0-3 64,0 0-32,0 3-56,0-4 48,0 4-24,0-3 48,0 3 16,0-3-48,0 3 0,0-4 24,0 4-8,0-3 0,0 0-56,0 3 24,0-4 16,0 4-8,0-3 8,0 3-32,0 0 0,0 0-16,0 0-48,0 0-24,0 0-56,0 0-40,0 0-57,0 0-175,0 0-128,0 0-184,0 0-184,0 0-216,0 0-241,0 0-39,0 0 32,0 0 247,0 0 401,0 0 224,0 0 192,4 0-2432,-4 0 2784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7:48.165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0 1060 1656,'0'0'0,"0"0"688,0 0-416,0 0-120,0 0-56,0 0-32,0 0-24,0 0 0,0 0 0,0 0-16,0 0 8,0 0 16,0 0-32,0 0 16,0 0-8,0 0-8,0 0 16,0 0 0,0 0-8,0 0-8,0 2 0,0-2 16,0 0-8,0 0-8,0 0 0,0 0 0,4 0 0,-4 0 16,0 2-16,3-2-8,-3 0 0,4 0 0,-4 1 8,3-1-8,-3 0 8,3 0 0,-3 0 8,4 0-8,-1 2-16,0-2 8,1 0 24,-1 0 8,0 0-8,2 0 8,0 0 0,0 2 0,0-1 32,0-1-8,0 2-32,0-2 32,1 0-24,-1 0 16,0 0-8,0 0-24,0 0 16,0 0-8,0 0 24,0 0-8,0 0-24,0 0 16,10 0 8,-12 0 0,11 0 0,-11 0 1,10 0-1,-9 0 0,9 0 0,-10 0-8,11 0-16,-11 0 24,11 0-8,-11 0-8,10 0 16,-9 0-24,12 0 0,-11 0 24,14-3-24,-14 3 32,13-4-16,-13 4 16,14-3-16,-6 3 8,0-3-8,3 3 0,-1-4 16,0 4 0,1-3 0,1 0-16,0-1-48,0 1 8,-1-2 16,1 2-16,0-2 8,0 0 8,-1 0-8,1-1 0,0 1 16,0 0-16,-1 0 24,1 0 8,0 0-16,0 0 16,-1 0-16,1 0-8,0 0 32,0 0-16,-2 0 8,1 0 16,-1 0-32,1 0 8,-1 0 0,0 0-8,0 0 24,0 0 16,0 0 16,0 0-8,0 0-8,0-8-8,0 13 8,0-5 24,0-9-16,0 11 8,0-2-40,1 0 8,-1-9 24,0 11-40,0-2 8,0 0-40,0-8 8,0 9 8,0-1-8,0 0 8,0-8 0,2 9 8,-2-1 0,0 0-8,0-11 0,2 12 8,0-9 0,-2 10 16,0-11-8,0 11-16,0-11 32,0 11-8,-2-10-8,2 9 16,-1-9-24,-1 10-24,1-11 32,-1 11-32,0-11 0,1 11 32,-1-2-24,-8 0 24,15-8 8,-15 9-48,14-1 24,-14 0 0,13-8 0,-13 10 8,14-11-24,-14 11-16,11-2 24,-11-9 16,12 11-32,-12-2 24,12 0-24,-12-8 24,10 9 0,-10-1 0,8-8-32,-9 9 16,9-1 16,-9 0-16,11-8 40,-12 10 8,12-2-16,-12 0 24,11-9-8,-11 11-16,10-2 16,-9 0 16,9-9-24,-9 11-8,9-10-8,-10 9-32,2-9 32,0 10 8,0-2 16,0-10 24,0 11-8,0-1 24,9-10 8,-14 12 32,5-2-24,0-9-8,0 11-8,0-2 0,0 0-15,0-8-33,0 9-16,0-1 8,0 0-24,-2-8 16,1 9-24,1-1-40,0 0 48,0-8-8,-2 10 0,1-2-8,1 0 16,0-9-8,0 11 24,0-2 8,-2 0-56,0-9 24,1 11 0,-1-2-8,0 0 8,1-8 0,-1 13 8,0-5-16,1-1 32,-1 1-16,0 0-8,1 0 24,-1 0-24,1 0 16,-1 0-8,0 0 0,1 0-8,-1 0 16,0 0-16,1 0 16,-1 0 8,0 0-24,1 0 40,-1 0-32,-3 0-8,3 2 16,-3-1-8,4-1 8,-1 2 0,-3-2-24,3 2-24,1-1 48,-4 1-8,3 0 8,-3-1 0,3 1-24,-3 0-16,4-1 24,-4 1 8,3 0-8,-3 3-16,3-4 16,-3 1-32,4 3 0,-4-4-24,0 4-32,0-3-32,0 3-9,0-3-7,0 3-56,3-4 32,-3 4-48,0 0 8,0 0-8,0 0-32,0 0 32,0 0-24,0 0 8,0 0 0,0 0-40,0 0 32,0 0-16,0 2-8,0 0-32,0-1-56,0 1-48,0 0-17,0-1-7,0-1 40,0 2 96,0 0 64,0-2 40,0 0 16,-1 2-2832,1-2 2992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7:49.40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657 120 1520,'0'0'0,"0"0"832,0 0-584,0 0-136,0 0-40,0 0-16,0 0-24,0 0 8,0 0-24,0 0 0,0 0 8,0 0-16,0 0 16,0 0-16,0 0 0,0 0 16,0 0-16,0 0 0,0 0 0,0 1 0,-2-1-8,0 2 16,1 0 0,1-1-8,-2 1 8,0 0-8,1-1-16,-1 1 8,0 1-8,1 2 0,-1 0 16,0-1-8,0-1 0,1 1 8,-1 1 0,0 0 0,-1 0 8,0 0 0,-1 0-8,1 0 24,-2 0 8,0 0 0,0 0 0,-8 8 8,8-8 0,-2 2 8,-7 6-8,9-8-8,-8 2 8,6 6 0,-9-8 8,9 10-8,-10-10 0,10 11-16,-9-11-8,9 10-16,-10-10 8,11 10-24,-11-10 24,3 10 0,1-10-8,0 10 8,6-10-8,-11 10 0,11-10 16,-10 10-16,10-10-8,-9 2 16,9 6-8,-11-8 0,11 2 0,-10 6-8,10-8 16,-9 2 8,9 6 24,-10-8-24,12 2 16,-10 0-8,10 0-16,-10-1 24,10 1-16,-10 0-16,10-1 32,-10-1 8,10 0 0,-10 0 8,10 0-24,-9 0 8,9 1 8,-1-1 0,-8-2-15,9 0 7,0 1-16,-2-1 8,1 0 0,-1-1-8,0 0-8,1-1 0,1 1 8,0 0 0,0-1-16,0 1 8,0 0-8,1-1 8,3 1 8,-1-2-24,0 0 8,2 0-16,0 0-16,0 0 0,0 0 0,0-3 0,4 3-16,-1-4-16,0 4-8,2-3-17,0 3 25,0-3-24,0 3 16,9-4 0,-11 1-8,10 0 24,-9-1 8,9-1-16,-9 0 24,9 0 0,-8 0-8,10 0 24,-10 0-24,10-8 8,-10 9 16,10-1-8,-10-10 8,14 12 0,-14-10 24,15 9-8,-7-9 0,1 9-16,-1-9 0,0 8 24,1-10-8,-1 10 0,1-10 8,-1 10-24,0-10 8,1 10 16,-1-10-8,1 10 0,-1-10 24,-8 10 0,13-11-16,-13 11 8,14-10 0,-14 10 0,13-10 24,-13 10 0,14-10 8,-14 12 0,10-11 0,-10 11 24,12-10-24,-12 9-8,10-9 0,-10 10 0,10-11 8,-12 11-16,11-11 0,-11 11-16,10-10 0,-9 9 0,9-9 0,-10 10 8,2-11-24,0 11 0,9-2 9,-11-10-18,2 11 9,0-1 17,9 0-17,-11-8 8,2 10-8,0-2 0,8 0 0,-9-9-8,1 11 24,0-2-24,8 0 24,-10 0 0,3 0 8,-1 0 0,0 0-8,0 0 40,0 0 0,0 0 24,0 1 24,-2 1 8,0 0-8,1-1 0,-1 1 8,-3 0-16,3-1 24,-3 4-8,4-3-8,-4 3 16,3-3-16,-3 3-16,0-4 0,0 4-16,0-3 0,0 3 0,0 0-8,0 0-24,0 0 8,0 0 0,3 0-32,-3 0 16,0 0-24,0 0-16,0 0 16,0 0 0,0 0-24,0 0 32,0 1-32,4 1 16,-4 2-8,0-1-8,3 0 16,-3 1 0,0-1-32,4 2 16,-4 0-16,3 0 24,-3 0 8,3 0-32,-3 0 24,4 0-16,-4 2 16,3 6 32,-3-8-40,3 2 16,-3 6 0,4-8-8,-4 10 16,3-8-8,-3 10 8,3-10-8,-3 9 0,4-9 0,-4 10-16,3-11 16,0 11-8,-3-10 0,4 10 0,-1-11 0,0 11 8,1-10 8,-1 8 0,0-10-16,1 12-8,-1-12 8,0 10 8,3-10 24,-1 10-24,0-9 0,0 11-8,0-12 0,0 10 8,0-10-8,-2 10 8,2-10-8,0 10 24,-2-9-8,1 9 16,-1-10 16,0 10-8,1-10 24,-1 10-8,0-10 16,1 10-8,-1-10 8,1 8-16,-1-8-16,0 2 8,-3 6-40,4-8 24,-1 2-16,0 6-8,1-7 8,-1 0 0,0 8-8,1-9 16,-1 1-32,-3 1 8,3 0 8,1-1-8,-1 1 8,0 0 0,-3 0-8,4-1 0,-1-1 16,0 0-32,-3 0 8,4 0-16,-4 0 16,3 0 8,-3-3 8,4 0 0,-4-1-8,0 1 8,3 0 0,-3-1-16,0 1-8,0 0 0,0-1 8,0 1 0,0 0-16,0-1-24,0 1-40,0 0-24,0-2-72,0 0-88,0 0-80,0 0-72,0 0-48,0 0-25,0 0 9,0 0 96,0 0 96,0 0 64,0 0-520,0 0-1408,0 0 2168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8:09.375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 49 1720,'0'0'0,"3"2"584,-3-2-344,0 0-96,0 0-56,0 0-16,0 0-24,0 0-16,0 0 0,0 0 0,0 0 0,0 0 0,0 0-16,0 0 0,0 0 0,0 0-8,0 0 8,0 0-8,0 0 0,0 0 0,0 0 0,0 0 0,0 0 0,0 0 8,0 0-8,0 0 8,0 0-24,0 0 16,0 0 0,0 0 0,4 0 8,-4 0 0,0 0-8,0 0 8,0 0 0,0 0-8,3 0 8,-3 0-8,3 0 16,-3 0 8,0 0-16,0 0-8,0 0 8,0 0-8,0 0 32,0 0 0,4 0 0,-4 0 8,0 0-8,0 0-24,0 0 16,0 0 0,0 0 8,0 0 16,0 0-8,0 0 0,0 0 8,0 0-16,0 0-8,0 0 0,0 0-8,0 0 0,0 0 8,0 0-8,0 0 0,0 0 8,0 0-16,0 0 8,0 0-16,0 0 8,0 0-8,0 0 8,0 0 0,0 0-32,0 0 8,0-3 16,0 3 0,0 0 8,0 0-8,0 0 0,3-4-8,-3 4 16,3 0 8,-3 0-8,4 0 24,-4 0-8,3 0 0,-3 0 8,0 0-8,0 0-8,0 0-8,3 0 8,-3 0 1,4 0-25,-4 0-8,3 0 8,-3 0-25,3 0 17,1 0 0,-4 0 0,3 0 8,1 0 0,-1 0-8,0 0 8,1 0 0,-1 0 8,0 0-24,1 0 24,-1 0-16,0 0 0,1 0 16,-1 0-8,0 0 8,1 0-8,-1 0-8,2 0-8,0 0 16,0 0 0,0 0 0,0 0 8,0 0-8,0 0 0,0 0 8,0 0-8,0 0 0,0 0 0,0 0-32,0 0 40,0 0-8,0 0-8,0 0 16,0 0-8,0 0-24,1 0 0,-1-3 0,0 3 0,0 0 32,0 0 0,10 0-8,-12 0 24,10 0-16,-9 0 8,1 0 0,8 0-32,-9 0 24,1 0-8,0 0 16,8-3 16,-10 3-8,2 0-8,0 0-8,9 0-8,-11 0 0,2 0 25,0 0-9,9-4-16,-11 4 16,2 0-16,0 0 8,8 0 0,-9 0-8,-1 0 8,2 0 8,8 0 0,-9 0-16,1 0 0,0 0 0,0 0 0,8 0-8,-9-3 8,1 3 8,0 0-8,8 0 0,-10 0-16,2 0 8,0 0 8,9 0 8,-11 0 0,1-3 8,1 3-24,8 0 16,-13-4 0,5 4-8,0 0 0,8 0 0,-9-3-8,-1 3 8,2-3 0,9 3 0,-11 0 8,2-4-8,0 4 8,0 0 0,0-3 0,0 3 0,8 0-24,-9-3 16,1 3-8,0 0 16,8 0-8,-9 0-8,-1 0 16,2 0-16,0-4 0,0 4 24,8 0-24,-9 0 24,1 0-16,0 0-8,0 0 8,0 0-8,8 0 16,-9 0-16,1 0 16,0 0-8,8 0 0,-10 0 16,2-3-24,0 3 16,0 0-8,9 0-8,-9 0 0,8 0 8,-9 0 0,1 0 8,0 0-8,0 0 0,8 0 0,-10 0-8,2 0 8,0 0 8,9 0-16,-11 0 0,2 0 0,0 0 0,9 0 8,-11 0 0,2 0 8,0 0-8,8 0 0,-9 0 0,1 0 0,0 0 8,8 0 0,-9 0-16,1 0 8,0 0-8,8 0 0,-10 0 8,2 0 8,0 0-8,9 0 0,-11 0 16,2 0-8,0 0-8,9 0 0,-11 0-16,2 0-8,0 0 24,0 0-8,0 0 16,0 0 0,0 0-16,0 0 24,0 0-24,0 0 0,0 0 8,9 0 0,-14 0 24,5 0-24,0 0-8,0 0 8,8 0-24,-13 0 16,5 0 0,8 0-8,-9 0 16,1 0-8,0 0 24,0 0-16,8 0 8,-9 0-8,1 0 0,0 0 0,0 0 0,8 0-16,-13 0 8,5 0 8,0 0 0,9 0 8,-11 0-8,2 0 8,0 0-8,8 0 0,-9 0 0,1 0 0,0 0 0,8 0-16,-13 0 32,5 0-32,0 0 16,0 0-16,0 0 0,9 0 24,-11 0 0,2 0 0,0 0 0,8 0-8,-9 0 0,1 0-8,0 0 8,0 0 0,8 0 0,-9 0 16,-1 0-16,2 2 0,8-2 16,-8 0-8,0 0 0,0 0-32,0 0 32,9 0-8,-14 0-8,5 0 24,8 1-16,-9-1-8,1 0 32,0 0-24,0 0-8,8 0 24,-10 0-48,2 0 48,0 0-32,9 0 24,-11 0-8,2 0 8,0 0-8,0 0 0,9 0 16,-11 0-16,0 0 8,2 0-8,0 0 8,0 0-8,0 0 8,0 0-16,0 0 8,0 0-8,0 0 0,1 0 8,7 0 8,-13 0 8,5 0-8,0 0 16,0 0-8,0 0 0,0 0 0,0 0-8,0 0 0,0 0 32,0 0-32,0 0 8,0 0 8,0 0-24,0 0 16,0 0 8,0 0-24,0 0 0,-1 0 16,-1 0-8,0 0 0,1 0 0,-1 0-8,0 0 0,1 0 8,-1 0 8,0 0-16,1 0 16,-1 0-24,2 0 16,-1 0 0,-1 0-16,0 0 24,1 0-24,-1 0 8,2 0 0,-2 0 0,1 0 0,-1 0 8,0 0 8,1 0-8,-1 0-8,0 0 16,1 0-24,-1 0 8,0 0 16,1 0-16,-1 0 24,0 0-8,1 0 16,-1 0-16,-3 0 8,3 0 16,-3 0-8,4 0 0,-4 0-8,3 0-8,1 0 0,-1 0-16,0 0 8,-3 0 0,0 0 0,0 0 8,0 0-32,0 0-8,0 0-8,0 0-8,0 0-48,0 0-48,0 0-72,0 0-73,0 0-71,0 0-24,0 0 32,0 0 80,0 0 80,0 0 56,0 0-24,0 0-2704,0 0 2856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8:11.162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 11 1144,'0'0'0,"0"-3"528,0 3-232,0 0-120,0 0-40,0 0-32,0 0-8,0 0-24,0 0-24,0 0-8,0 0 8,3 0-16,-3 0-8,0 0-16,3 0 8,-3 0 16,0 0-8,0-4 16,0 4-16,0 0 0,0 0 0,0 0-8,4 0-8,-4 0 8,0 0 8,0 0-8,0 0 0,0 0 0,0 0 0,0 0 0,0 0 8,0 0-8,0 0 8,0 0-8,0 0 8,0 0-8,0 0 8,0 0-16,0 0 8,0 0 16,0 0-8,0 0 24,0 0-24,0 0 16,0 0 0,0-3-8,0 3 8,0 0 0,0 0-16,0 0 16,0 0 0,0 0-16,0 0 16,0 0 0,0 0-8,0 0 8,0 0 0,0 0 0,3 0 8,-3 0 8,0 0-8,0 0-8,0 0-8,0 0-8,3 0 8,-3 0 8,0 0-8,0 0 8,0 0 8,0 0-24,0 0 24,0 0 16,4 0-8,-4 0-16,3 0 24,-3 0-31,3 0-1,-3 0 40,4 2-32,-4-1 24,0-1 32,0 2-40,0 0-8,0-1 8,3 1-16,-3 0 32,0-1 0,0 1 0,0 0-24,0-1-8,0 1 16,0 0 0,0-1 0,4 1 16,-4 0-8,0-1-8,0 1 0,0 0 0,0 1-8,0 0 8,0 1 16,0-1-24,0 0-16,0 1-16,0-1-16,0 1 24,0-1 16,0 0 0,0 1 0,0-1 32,0 0-32,0 1 32,0-1 8,0 0-8,0 1 16,0-1 16,0 0 0,0 2-8,0-1 32,0 1 0,0 0 16,0-2-8,0 2 40,0-2-56,0 1 8,0 1-16,0-2-32,0 2 24,0-1-40,0 1 24,3 0-8,-3-2-24,3 2 40,-3-2-56,4 1 0,-4 1 16,0 0-24,0 0 16,0-2 8,0 0-8,0 1 0,3-1-8,-3 1-8,0 1 8,0 0 16,0 0-8,0 0 1,0 0-25,0 0 24,0 0-8,0 0 8,3 0 0,-3 0 0,0 0 8,0 0 24,0 0 8,0 0-8,0 0 16,4 0-32,-4 0 24,0 0-16,0 0-16,0 0 16,0 0-32,0-2-8,0 2 16,0 0-16,3-1 16,-3 1-8,0-2-32,3 2 8,-3-2-16,0 1 32,4-1 8,-4 1-8,3 1-24,-3-2 0,0 2 0,0-2 0,0 1 24,3-1-32,-3 2 16,0-2 0,0 1-16,0 1 48,0-2-24,0 0-8,4 1 32,-4-1-88,0 0 48,0 1 0,0-1-16,0 2 32,0 0-8,0-1-16,3-1-8,-3 0 24,0 2 16,0 0-24,0 0 24,0 0 8,0 0-56,0 0 48,0-1-32,0 1 8,0 0 16,0-2-32,0 1 24,0-1-40,0 0 24,0 1-8,0-1 8,0 0-8,0 1 8,0 1 16,3-2 0,1 0-16,-1 2-8,-3-1 8,3-1-24,-3 0 48,4 1-8,-4-1-16,3 0 8,-3 2 8,3 0-32,-3-1 48,4-1-24,-4 1-24,0-1 16,0 2-32,3-2 16,-3 1 16,0-1 16,0 0 24,0 1-24,0-1-8,0 0-24,0 1 8,4-1 24,-4 0 0,0 1 8,0-1-32,0 0-24,0 1 40,0-1-32,0 0 32,0 1 0,0-1-32,0 1 32,0-1 0,0 0-24,0 1 40,0-1-40,0 0 24,0 1-24,0-1 0,0 0 32,0 1-24,0-1 32,0 0-24,0 1-16,0-1-8,0 0 24,0 1 8,3-1 8,-3-1-8,0 1 0,0 0-16,0 1 16,0-1 16,0 1-72,3-1 24,-3 0 0,0 1 8,0-1 40,0 0-16,0-1-16,0 1 24,0 1 0,4-1-24,-4 0-8,0-1 24,0 1 0,0 1-16,0-3 0,0 3-8,0-1-8,0 0 16,3 1 24,-3-1-16,0-1 16,0 1-16,0 1 8,0-3-16,0 3-16,0-3 16,0 3 8,3-1 8,-3 0 8,0-1-24,0 0-16,0 1 24,0 0 0,0 1 24,0-1-16,0-1-8,0-1 16,0 3-16,0-3-8,0 1 8,0 0-16,0 1 8,4-1 24,-4-1-24,0 1 0,0 0 8,0-1-8,0 1 16,3 0 0,-3-1-8,0 1 0,0 1 24,0-1-24,0 2-8,0-3 8,0 3-32,0-3 40,0 1 8,3 0-24,-3-1 16,4 3-24,-4-3 8,0 3 16,0-3-32,0 3 24,0-1 0,0-1 8,0 1 0,0-1-40,0-1 16,3 1-16,-3 1 16,0-1 8,3 0-48,-3-1 16,0 1-32,4 0-16,-4-1-8,0 1-72,0 0-48,0-1-64,0 1-80,0 0-137,0-1-103,0 1-80,3 0-48,-3-1 24,0 1-40,0 0 40,3 0 39,-3-2 137,4 0 152,-4 0 112,3 0 72,-3 0-48,3 0-2480,-3 0 2720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8:12.617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 40 1784,'0'0'0,"0"0"472,0 0-264,0 0-80,0 0-40,0 0-32,0 0 0,0 0-8,0 0-8,0 0 8,0 0-24,0 0 16,0 0-8,0 0 0,0 0-8,0 0-8,0 0 0,0 0 8,0 0 8,0 0 0,0 0-16,0 0 16,0 0 8,0 0 0,0 0 16,0 0-32,0 0 16,0 0 0,0 0-8,0 0 16,0 0-24,0 0 24,0 0 0,0 0 0,0 0-24,0 0 8,0 0 0,0 0 0,0 0 8,0 0 0,0 0-16,0 0 16,0 0-16,0 0 0,0 0 0,0 0-8,0 0 8,0 0 8,0 0-8,0 0 0,0 0 8,0 0-24,3 0 8,-3 0-8,4 0 16,-4 0-8,3 0-8,0 0-8,-3 0 8,4 0 0,-4 0 0,3 0-16,-3 0 0,3 0-8,-3 0 8,4 0 0,-4 0 0,3 0 8,0 0 8,1 0 0,-4 0-16,3 0 16,0 0-8,1 0 8,1 0-16,0 0-8,0 0 0,0 0-16,0 0 40,0 0 0,0 0 16,0 0-16,8 0-16,-9 0 8,1 0-24,8 0 32,-9 0-16,9 0 16,-10 0 8,2 0-16,0 0 0,9 0 0,-11 0-8,2 0 24,0 0-8,8 0-8,-9 0 8,1 0-16,0 0 24,8 0-16,-9 0 0,-1 0 0,2 0-8,8 0 8,-9 0 0,1 0 0,0-3 0,8 3 0,-13 0 8,5 0-8,0 0 0,0 0-8,0 0 0,0 0 8,0 0 8,0 0 0,0 0-8,9 0 0,-14 0 8,5 0 0,0 0 0,0 0-8,0 0 0,0 0 0,0 0 0,0 0 0,0 0-8,0 0 16,0 0-8,0 0 8,0 0 0,0 0-8,0-3-8,0 3 0,0 0 8,0 0-8,0 0 16,0 0 0,0 0-16,0 0 8,0-4 8,0 4-16,9 0 24,-11-3-8,2 3 0,0 0-16,0 0 8,9-3-8,-11 3-8,2-4-16,0 4 24,8 0-8,-9 0 16,1 0 8,0-3-16,8 3 8,-10 0 0,2-3 8,1 3-16,7-4 0,-10 4 8,2 0 0,0 0 0,9-3 8,-11 3-24,2 0 24,0 0-16,8 0 0,-13 0 24,6 0-32,-1 0 16,0 0 16,0 0-24,8 0 24,-8 0-24,0 0 8,0 0 0,0 0 16,0 0-16,0 0 16,0 0-24,0 0 0,0 0 8,0 0 0,0 0 0,0 0 0,0 0 0,0 0-8,0 0 8,0 0-8,0 0 24,0 0-8,0 0-8,0 0-8,0 0 16,0 0-24,1 0 8,-1 0 0,0 0-8,0 0 8,0 0 16,0 0 0,0 0 0,0 0 0,0 0-8,0 0 0,0 0-24,0 0 24,0 0 8,0 0-8,0 0 0,0 0-8,0 0 0,0 0 16,0 0-16,0 0 8,0 0 0,-2 0-16,1 0 32,-1 0-16,0 0 0,1 0 0,-1 0-16,2 0 8,-2 0 8,1 0 0,-1 0 0,0 0-8,3 0 16,-1 0-48,0 0 16,0 0-24,0 0-8,0 0 16,0 0-8,0 0 0,0 0-8,0 0 16,0 0-16,0 0-72,0 0 72,0 0 16,0 0 40,0 0-16,0 0 16,0 0-8,0 0 0,0 0 8,0 0 0,0 0 0,0 0 0,0-3 8,0 3-8,0 0 8,0 0-24,0 0 16,0-4 0,0 4 16,0 0 0,0 0-8,0 0 16,0 0-16,0 0 0,0 0 0,0 0-16,-1 0 0,1 0 0,-2 0 0,0 0-8,1 0 0,-1 0 8,0 0 0,1 0 8,-1 0-8,1 0 24,-1 0-8,2 0 0,0 0 8,0 0-24,0 0 0,0 0 16,0 0-8,0 0 0,0 0 0,0 0 0,0 0 0,0 0 8,0 0-16,0 0 8,0 0 16,0 0-16,0 0 16,0 0-16,0 0-16,0 0 8,0 0 8,0 0 8,0 0 16,0 0-32,0 0 16,0 0 0,0 0-16,1 0 8,-1 0 8,-2 0-8,2 0 8,0 0 8,-2 0-16,1 0 8,-1 0-8,0 0-8,1 0 16,-1 0-8,0 0 0,1 0 8,-1 0-8,0 0 0,2 0 8,-1 0-16,-1 0 8,0 0 8,1 0-8,-1 0-8,1 0 8,-1 0 0,0 0 0,1 0 8,-1 2-16,0 0 0,1-2 0,-1 0 16,0 0 8,1 0-8,-1 0 0,0 1 8,1-1-16,-1 0-16,0 0 8,1 0 8,-1 0 0,0 0 8,1 0 0,-1 0-16,0 0 16,1 0 0,-1 0-16,1 2 0,-1-2 8,0 0 0,1 0 0,-1 0 16,0 0-24,1 0 8,-1 0 16,0 0-8,1 0 8,-1 0 0,0 0-16,1 0 8,-1 0 8,0 0-24,1 0 0,-1 0 8,0 0 16,-3 0-8,4 0 0,-4 0 0,3 0-32,1 0 48,-1 0-16,-3 0 0,3 0-8,1 0-16,-1 2 16,0-2 8,1 0-8,-1 0 8,-3 1-8,3-1 0,1 0-16,-1 0 8,0 2 0,1-2 16,-4 0 8,3 0-16,0 0 8,1 0 0,-1 0 0,0 0-24,1 2 24,-1-2-16,1 0-8,-1 0 24,0 0 8,1 0-16,-1 0 0,-3 0 8,3 0-16,-3 0 0,4 0 0,-4 0-8,0 0-16,0 0-24,0 0-40,0 0 8,0 0-24,0 0 16,0 0 0,0 0 40,-2 0 0,0 0 24,1 0 8,1 0-24,0 0-16,-2 0-40,2 0-56,0 0-2456,0 0 2616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8:14.045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 0 1904,'0'0'0,"0"0"400,0 0-184,0 0-88,0 0-40,0 0-16,0 0-16,0 0-16,0 0 8,0 0-24,0 2-8,0-1 0,0-1-8,0 2 8,0 0 0,0-1-8,-1 1 0,1 0 0,0-1 0,0 1 0,0 0 0,-2-1 8,2 1-8,0 0 8,0-1 0,0 1-24,0 0 16,0 0-8,0-1 8,0 1 8,0 0 0,0-1 8,0 1 0,0 0 0,0-1-8,0 1 0,0 0 0,0-1 0,0 1 8,0 0-8,0-1 8,0 1 0,0 1-8,0 1 16,0-1-8,0 0 8,0 1 0,0-1-8,0 0-8,0 1 8,0-1-8,0 0 8,0 2-8,0 0 0,0 0 8,0 1 8,0-3 8,0 2-16,0 0 24,0-2-32,0 2 0,0 0 8,0 0-16,0 0 16,0 0 0,0-1-8,0 1 0,0 0 8,0 0-8,0 0-8,0 0 0,0 0 0,0 0 8,0 2-8,0-2 16,0 0-8,0 1 8,0-1 8,0 2-16,0 0 24,0-2 0,0 0-16,3 2 16,-3-2-24,4 1 8,-4-1 8,3 2-16,-3 0 8,3-1 0,-3-1 0,4 2-8,-4 0 16,0-1-8,0-1 0,0 2 16,0-2-24,0 2 9,0 0-9,0-1 8,0 1 0,0 0-8,0-2 16,0 1-8,0 1 0,0-2 8,0 2 32,0-2-8,0 2 16,0-2 0,0 0 0,0 1-8,0-1 0,0 0-8,0 0 8,0 0-8,0 2 0,0-2 8,0 0-40,0 0 16,0 0 8,0 0-16,0 0 0,0 0-8,0 0 0,0 0-24,0 0 16,0 0 16,0 0-48,0 0 40,0 0-8,0 0-24,0 0 40,0 0-32,0 1 24,0-1-32,0 0 0,0 0 0,0 1 0,0 1 24,0-2 8,0 2-8,0-1 8,0-1-8,0 2 0,0-2 24,0 0-16,0 0 24,0 0-8,0 0-16,0 0 8,0 2 0,0-2-8,0 0 16,0 0-16,0 0 8,0 0-8,0 0-8,0 0 0,0 0 16,0 0-16,0 0 8,0 0 24,0 0-48,0-1 24,-2-1-16,0 0-16,1 1 40,1-1-16,-2 0-16,0 1 8,2-1-16,0 0 8,0 1 0,0-1-8,0 0 0,0 2 16,-1 0 0,1-1-16,0 1 32,-2-2-32,2 2 8,0 0 8,0-1-24,-2 1 8,2 0 8,0-2 16,0 2-8,0-2-8,0 2-8,0-1 0,0 1 24,0-2-16,0 0 0,0 2 0,0-1-16,0-1 8,0 2 24,0-1-32,0-1 16,0 0 16,0 1-24,0-1-8,0 0 16,0 1-8,0-1 8,0 0 32,0 1-32,0-1-8,0 0 0,0 1 0,0-1 16,0-1-8,0-1 0,0 3 8,0-3 0,0 3 0,0-3-8,0 1 0,0 1 16,0-1-8,0 2 0,0-3 0,0 1-8,0 0 16,0-1-8,0 1 0,0 1-8,0-1-16,0 1 16,0-1 16,0 0-32,0-1 24,0 1-8,0 0 0,0-1 16,0 3-16,0-3 0,0 1-8,0 0-8,0 1 32,0-1-8,0-1-16,0 1 32,4 0 0,-4-1-8,0 1-8,0 0 0,0-1-24,0 1 16,0 0 8,0-1-8,0 1 0,0 0 0,0-1 0,0 1 8,0 0 16,0-1-24,0 1 24,0 0-8,0-2 8,0 2 8,0-1-24,0 1 16,0-2-32,0 0 16,0 0-16,0 0 0,0 2 16,0-2 8,3 0-40,-3 0 32,0 0 8,0 0-24,0 0-16,0 0-40,0 0-64,0 0-88,0 0-96,0 0-88,0 0-64,0 0-40,0 0 7,0 0 49,0 0 112,0 0 88,0 0 88,0 0 16,0 0-48,0 0-2648,0 0 2840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8:19.767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2136 0 1552,'0'0'0,"0"0"448,0 0-224,0 0-104,0 0-48,0 0 8,0 0-32,0 0-16,0 0 8,0 0-24,0 0 8,0 0 16,0 0-32,0 0 8,0 0-8,0 0 8,0 0 8,0 0-16,0 0 0,0 0 8,0 0-8,0 0 0,0 0 0,0 0 0,0 0 16,0 0-8,0 0-8,0 0 8,0 0-16,0 0 16,0 0 16,0 0-16,0 0 0,0 0 8,0 0-8,0 0 8,0 0 0,0 0 0,0 0 8,0 0 0,0 0 0,0 0-8,0 0 8,0 0 8,0 0 0,0 0 0,0 0-16,0 0 0,0 0 8,0 0 0,0 0-8,0 0 8,0 0-24,0 0 32,0 0-8,0 0-16,0 0 8,0 0 0,0 0-8,0 0 24,0 0-16,0 0-8,0 0 16,0 0-8,0 0 8,0 0-8,0 0 0,0 0 8,0 0 24,0 0-16,0 0 8,0 0 0,0 0-16,0 0 32,0 0-8,0 0-8,3 0 16,-3 0-8,0 0 0,0 0 8,3 0-8,-3 0-8,0 2-7,0 0-1,0-1-8,0-1 8,0 2-8,0 0 0,0-1-8,0-1-8,0 2 0,0 0 16,0-1-16,0-1 8,0 2-16,0-2-16,0 2 8,0-1 0,0 1 0,0 0 0,0-1 0,0 1-8,0 0 8,0-1 16,0 1-16,0 0 8,0-1 8,0 1-8,0 0 16,0-1-16,4 1-8,-4 0 32,0-1-32,0 1 24,0 0 0,0-1-8,0 1 16,0 0-8,0 0-8,0-1 8,0 1 24,0 0-8,0-1 0,0 3-8,0-1-40,0 0 32,0-1 0,0 1-8,0-1 32,0 1-32,0-1 0,0 1 16,0 1-40,0-3 24,0 3-8,0-1-16,0 0 32,0 1-16,0-1 8,0 0 0,0-1 0,0 1 0,0-1-16,0 2 8,0-1-24,0 0 24,0 1 8,0-1-16,0 0 24,0-1-24,0 0 8,0 1 0,0-1-8,0 1 0,0 0 16,0 1-8,0-3-8,0 3 8,0-3-16,-2 3 8,2-1 0,-2-1 0,2 1-8,0 0 8,0 1 16,0-1 0,-1 0-16,-1-1 8,2 0-16,0 0 8,0 1 8,0 0-8,0 1 16,0-3-16,-2 1 0,2 1 8,0 1-24,-1-3 16,1 1 8,0 1-8,0-1 16,0 1-8,-2-1-16,2 1 0,-2-1 0,1 0 0,1 1 0,0-1 8,-2 1 8,2 0-8,-2-1 0,2 1 0,0-1-16,-1 1 32,1-1-8,0 1-8,-2 1 0,0-1-16,1 1 32,-1-3-8,0 1-8,2 0 16,-1 1-24,1 0 8,-2-1 0,0 0 8,2 1-16,0-1 16,0 1 16,0-1-24,-1 1 0,-1-1 8,2 1 0,-2 0-24,2-1 16,0 1-8,-1 1 0,1-1-8,0-1 40,0 1-24,0 0-24,-2 1 32,0-1 8,1 1-8,1-1-8,-2 0 16,2 1-32,-2-1 16,1 0 8,1 1-16,-2-1 8,0 0-16,1 1 16,1-1 0,-2 0-8,2 1 16,0-1-8,-2-1 0,2 1-8,0-1 24,-1 1-32,1 0 40,-2 1 0,2-3-24,-2 3 16,1-1-24,-1-1 8,0 1-8,2-1 8,-1 0 8,-1 1-16,2-1 16,-2-1 8,2 3-16,-2-3 24,2 1-16,0 1 8,-1-1 0,-1 0-16,0 1 24,2-1-24,-1-1 16,1 3 0,-2-3-16,0 3-8,1-1 16,1-1-24,0 1 24,-2 0 0,2 1-16,-2-1 8,2 0 0,0 1 8,-1-3-8,1 3 16,-2-1-16,2-1 0,-2 1 8,1-1-8,-1 1 8,0 1 0,2-3 24,-1 1-40,-1 0 24,2-1-16,-2 1-24,2 1 24,-1 1-8,-1-3-8,0 3 40,1-3-24,-1 3 16,0-1-16,1-1-16,1 1 24,-2 0-8,0 1 16,2-3-8,-1 1 0,-1 1-8,0 1 16,1-3-24,-1 3 0,0-1 16,1-1-8,-1 0 8,0 1 0,1-1-8,1-1-24,-2 3 32,0-1-16,1-1 0,-1 1 32,0-1-40,0 1 40,1-1-32,1 1 8,-2 0 0,0 1-8,2-1 16,-1 0-8,-1 1 16,0-3-32,1 1 24,-1 1 0,0-1-16,2 1 24,-1 1-16,-1-3-24,0 3 24,1-1-8,-1 1 0,0-1 8,1 0 8,-1-1-16,2 1 16,-2 1 0,1-1-24,-1 0 24,0 1-8,1-1-16,-1-1 24,0-1-8,1 3-16,-1-3 24,0 3 0,1-1-8,-1 0 16,0 1-8,1-3 0,-1 3-8,0-3 0,1 3 0,1-1-8,-2-1 24,0 1-16,1 1 0,-1-3-16,0 3 8,2-3 32,-2 3-40,2-1 24,-1 0-16,-1-1 8,0 0 32,1 1-24,-1 0 8,2 1-8,-2-3 8,1 3 0,-1-3-8,0 1 8,1 1-24,-1 1 24,0-1-16,1-1-16,-1-1 40,0 1-24,1 1 16,-1-1 8,0 1-24,1-1-8,-1 2 24,0-3-24,1 3 8,-1-1 0,0 0-8,1-1 32,-1 0-8,0-1 0,1 1-32,-1 1 8,0 1-8,1-3 16,-1 1 8,0 1 8,1-1 0,-1 0-8,0 1 0,1-1-16,-1-1 0,0 1 0,1 0 8,-1-1 24,0 3-16,1-3 0,-1 3 8,0-3-24,0 1 8,1 0 0,-1-1-16,0 1 24,1 1-40,-3 1 56,1-2-16,1 1 0,1 0 16,-3-1-32,3 1 0,-1-1 8,-1 0-16,1-1 16,0 3 0,-1-3 8,1 1-8,-1 0 0,0-1 8,1 1-8,-1 0 0,1-1-24,0 1 8,1 0 8,-1-1 0,0 3 40,1-3-8,-1 1-24,0 0 16,-1-1-16,0 1-16,-1 0 24,1-1-8,1 1-8,0 0 16,1-1-16,-3 1 0,3 0 16,-3-1-24,3 1 32,-1 0-24,0-1 8,1 1 8,-1 0-16,-1 0 24,-1-1-8,3 1 8,-1 0 0,0-1-8,-1 1 0,0 0-16,-1-1 8,1 1 0,0 0-8,-1-1 16,1 1 16,0 0-16,1-1-16,-2 1 8,1 0-16,0-1 8,-1 1 32,1 0-24,1-1 0,-1 1 0,1 0 0,1-1-8,-3 1 0,1 0 24,1-1-32,-1 1 24,0 0-16,1-1 0,-1 1 24,-1 0-8,1-1 0,0 1 0,-1 0-16,3-1 8,-3 1-16,3 0 8,-1-1 16,-1 1 8,1 0-16,-2-1 24,3 1-32,-1 0-8,-1 0 80,-1-1-24,1 1 24,0 0 16,-1-1-72,1 1 0,0 0 16,-1-1-24,1 1 16,0 0 8,-1-1 0,1 1 16,0 0-8,-1-1 8,3 1-8,-3 0-8,1-1 0,0 1-8,-1-2 16,1 2-16,0-1 0,-1 1 8,1 0-24,-1-1 24,1 1 0,1 0-16,-1-1 8,0 1-24,1 0 16,-1-1 16,-1-1-8,1 2-8,0 0 0,-1-2-24,1 1 16,0-1 16,-1 2 0,3 0 8,-1-1-8,0 1 0,-1-2-24,0 0 8,-1 0 16,1 0-16,1 0 24,-1 2 0,1-1-24,-1 1 40,-1 0-32,3-2 8,-3 1 8,3 1-16,-1-2 24,-1 0-8,-1 0 0,3 2-16,-1-2-16,-1 2-8,-1-1 48,1 1-32,0-2 24,1 2-8,-1-1-32,1 1 48,-1 0-40,-1-2 24,1 0 8,0 0 16,-1 0-24,1 1 0,1 1 0,-1 0-32,1-1 24,0 1 8,-1-2-16,0 0-8,-1 2 24,1-2-16,1 0 0,-1 0 8,1 0 0,1 0 8,-3 1 8,1 1 0,1-2-24,1 2 16,-1-2 8,0 1 16,-1-1-16,0 0-32,-1 0 16,1 2 8,0-2-8,-1 0 24,1 0 8,0 2-8,-1-2 8,1 1-8,-1 1 0,1 0-8,0-1 16,-1-1-24,1 0 8,0 0 0,1 0-24,-1 0 16,-1 2 8,3-2-16,-1 0 16,-1 2-24,-1-2-8,1 0 16,0 1-8,1 1 16,-1-2 8,-1 0-24,1 0 8,0 2 16,-1-2-8,3 0 8,-3 0-16,2 1 0,1-1-8,-3 2 0,1-2 24,1 0-16,-1 0 8,1 0-24,-1 0 8,0 0 24,1 0-16,-1 0 24,-1 0 24,3 0-40,-3 0 16,1 0 24,0 0-40,-1 0 32,1 0-8,0 2-40,-1-2 32,1 0-8,0 0-8,-1 0 40,1 1-40,-1-1 24,1 0 0,0 0-40,-1 2 8,1-2-24,0 2 32,-1-2-16,1 0 8,0 0-8,-1 0-24,1 0 40,0 0-8,-1 0 32,1 1-32,0-1-24,-1 0 0,1 0 8,0 0 0,-1 0 40,1 0-16,0 0-24,-1 0 24,1 0-16,-1 0 8,1 0 0,0 0 8,-1 0-40,1 0 0,0 0 24,1 0-8,-1 0 16,-1 0 8,1 0-16,0 0 16,-1 0-16,1 0 16,0 0-24,-1 0-8,1 0 24,0 0-8,-1 0 8,1 0-24,0 2 16,-1-2-16,1 0 16,-1 0 16,1 0-16,0 0 0,-1 0 8,1 0-8,0 0 8,-1 0 0,1 2-8,0-2 0,-1 1 8,1-1-16,0 0 0,-1 0 8,1 0 0,0 0 8,-1 0 0,1 0-16,0 0 16,-1 0-8,1 0-16,-1 0 16,1 0-16,0 0 8,-1 0 16,-1 0-8,2 0 0,-2 0-16,0 0 24,2 0 0,-1 0-8,1 0 0,0 0-16,-1 0 24,1 0 8,0 0 0,-1 0-32,1 0 8,0 0 16,-1 0-16,1 0 8,-1 0-24,1 0 8,0 0 16,-1 0 0,1 0 16,0 0-24,-1 0 0,1 0 16,0 0-8,-1 0-16,1 0 8,0 0-8,-1 0 16,1 0 0,0 0-8,-1 0-8,1 0-8,0 0 24,-1 0-8,1 0-8,1 0-8,-1 0 16,1 0 16,0 0-8,-1 0 16,0 0-8,1-3-16,-1 3 24,-1 0-8,3 0-48,-3 0 56,1 0-24,0 0 8,-2 0 16,0 0-48,1 0 32,-1 0 16,0 0-8,0 0 0,0 0-8,2 0-16,0 0 0,-3 0 24,3 0-16,0 0-8,-1 0 32,1 0-16,0 0 16,-1 0-24,1 0-16,0 0 24,-1 0-32,1 0 32,0 0 8,-2 0-24,1 0 24,1 0-16,0 0-8,-1 0 0,1 0-8,0 0 0,-1 0 8,1 0 16,-1 0-8,1 0-8,0 0 8,-1 0-16,1 0-8,0 0 40,-1 0-32,1 0 40,0 0 0,-1 0-40,1-3 32,0 3 8,-1 0-24,1 0 24,0 0-16,-1 0-16,1 0 16,0 0 8,-1 0-8,1 0-8,-1 0 0,1 0 0,0 0 16,-1 0-32,1 0 24,0 0 0,-1 0 0,1 0-8,0 0 8,-1 0-16,1 0 0,0 0 32,-1 0-16,1 0-32,0 0 24,-1 0-24,1 0 8,0 0 32,-1 0-32,1 0 0,0 0 16,-1 0-16,1 0-16,-1 0 32,1 0-16,0 0-16,-1 0 72,1 0-72,0 0 56,-1 0 8,3 0-40,-3 0 48,1 0-72,0 0 0,-1 0 24,1 0 0,0 0 32,-1 0-8,1 0-8,1 0 0,1-4 0,-1 4 0,-1 0-8,-1 0 0,3 0 0,-3 0 8,1 0 8,1 0 0,-1 0-8,1 0-8,-1 0 0,1 0 0,-1 0-16,-1 0 24,1 0-8,0 0 24,-1 0 0,1 0-24,1 0 16,-1 0-24,0 0 16,-1 0 16,1 0-16,0 0 0,-1 0-24,1 0-8,1 0 8,-1 0 0,1 0-16,1 0 24,-3 0-8,1-3-8,-1 3 16,1 0 0,0 0 0,-1 0 32,1 0-40,1 0 24,-1 0 8,0 0-8,-1 0 16,3 0-8,-3 0-16,1 0-8,1 0 24,-1 0-24,0 0 16,1 0-16,-1 0 0,-1 0 32,3 0 0,-3 0-8,1 0-24,0 0 8,-1 0 0,2 0 8,-1 0 32,0 0-40,-1 0 8,1 0 24,1 0-40,-1 0 16,0 0-8,-1 0-32,3 0 24,-3 0 24,1 0-24,1 0 8,-1 0 0,1 0-16,1 0 32,-1 0-8,0 0-8,1 0 8,-3 0-16,3 0 8,-1 0 0,0 0-8,1 0 0,-3 0 24,1 0-16,0 0 8,-1 0-8,1 0 0,1 0 16,-1 0-24,1 0 24,0 0-16,1 0 16,-1 0 8,0 0-24,-1 0 8,0 0-8,1 0 0,0 0 16,1 0-8,-1 0-8,0 0 8,-1 0-8,1 0 0,-1 0 24,0 0-16,1 0 16,0 0 8,1 0-24,-1 0-8,-1 0-8,1 0 0,-1 0 16,-1 0 8,3 0-24,-1 0 8,0 0 24,1 0-40,-1 0 24,0 0-8,0 0-40,1 0 32,-3 0 0,3 0 0,-1 0 0,0 0-16,2 0-16,-1 0-16,-1 0 8,0 0 8,1 0 8,-1 0 0,0 0-16,2 0 16,-1 0 8,1 0 16,-2 0 0,0 0 8,1 0-16,-1 0 8,0 0 16,2 0-16,-1-3 16,-1 3 0,0 0 0,1 0 0,-1 0-8,0 0 16,1 0-8,-1 0-8,0 0 24,1 0-24,-1 0-8,0 0 8,1 0 8,-1 0-8,0-4 16,1 4 8,-1 0-24,0 0 16,1 0-16,-1 0-8,0 0 24,1 0-32,-1-3 32,0 3 0,0 0-32,1 0 16,-1 0 8,0 0-8,1 0-8,-1 0 16,0 0-16,1 0-16,-1-3 16,0 3-24,1 0-24,-1 0 16,0 0 8,1 0 8,-1 0 40,0 0-24,1 0-8,-1-4 16,0 4-8,1 0 0,-1 0 8,0 0 0,1 0 8,-1-3 0,0 3-16,1 0 0,-1 0 8,0 0-16,1 0 40,-1 0-8,0 0-8,1 0 8,-1 0-24,0 0 8,1 0 0,-1 0 0,0 0 8,1 0 0,-1 0-16,0 0 16,1 0 0,-1 0-16,0 0 16,1 0 0,-1 0-16,0 0 24,0 0-8,2 0-32,-1 0 40,1 0-24,-2 0 0,2 0 24,-2 0 0,1 0-8,-1 0 8,0 0-8,1 0-16,-1 0 24,0 0-8,1 0-24,1 0 8,-2 0-8,2 0 0,-2 0 16,2 0 16,0 0-16,0 0 0,-1 0 8,1 0-8,-2 0 8,0 0 8,1 0-24,-1 0 16,0 0 0,2 0-8,0 0 16,-1 0-8,-1 0-16,2 0 0,-2 0 8,2 0-16,-1 0-8,-1 0-8,0 0-16,2 0-8,-1 0 16,-1 0-24,2 0 0,-2 0-8,1 0 8,1 0 0,-2 0 16,2 2-8,-2-1 24,1-1-8,-1 0 8,2 0-24,0 2 0,0-2-16,-2 0-32,2 0 0,-1 2-32,1-2-24,-2 0-57,2 0-31,0 0-56,0 0-8,0 0 40,0 0 56,0 0 40,0 0 16,0 0-2224,0 0 2392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8:21.397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29 518 1200,'0'0'0,"0"0"528,0 0-256,0 0-104,0 0-80,0 0-24,0 0-8,-2 0-32,2 0 24,0 0-8,0 0-8,0 0 0,0 0 0,-1 0 0,1 0 8,-2 0-8,0 0 0,2 0-8,-1 0 0,1 0 16,0 0-16,-2 0 0,2 2 0,0-2 0,-2 0-8,2 0-8,-1 0 0,-1 0 16,2 1 0,-2-1 8,2 0 0,0 0 0,0 0 0,-1 0 8,-1 0 16,0 0 16,2 0 0,0 2 8,-1-2 16,-1 0-16,2 0 16,0 0-8,-2 0-16,2 0-8,-1 0 8,1 0-16,0 0-16,0 0 32,0 0-24,0 0 24,0 0-24,0 0-16,0 0 0,0 0 0,0 0-8,0 0 8,0 0-8,0 0-8,0 0 16,0 0-24,0 0 0,0 0 8,0 0-8,0 0 8,0 0 0,3 0-16,-3 0 16,3 0-8,-3 0 8,4 0 9,-1 0-1,0 0-16,1-3 24,-1 3 0,0-4-8,1 4 8,-1-3-8,1 3 16,-1-4 0,2 4-8,0-3 0,0 0-16,0-1-8,0 1 16,0 0 0,-2-1-8,2 1-8,0 0 8,0-1-16,0-1 16,0 0 0,0 0 8,1 0 16,7 0-16,-10 0-8,11 0-8,-11 0 0,2 0-8,10 0 8,-12 0 8,11-8 8,-11 9 0,11-1-8,-11 0-24,12-10-8,-10 12 16,10-11 8,-10 11-8,10-10 8,-10 9-16,10-9 24,-10 10 0,10-11-24,-10 11 16,12-11-16,-12 11 0,12-10 16,-12 9 8,12-9-32,-12 10 24,10-11-8,-10 11-16,12-10 16,-12 9 8,11-9-8,-11 9 0,10-9 8,-10 10-8,10-11 8,-9 11 8,9-10-24,-10 9 0,8-9 0,-8 9-16,8-9 40,-9 10-24,9-2 8,-9-9 16,9 11-24,-10-2 8,11 0-8,-11-9-8,10 11 8,-9-2 8,1 0 0,0 0 0,8 0-24,-9 0 0,1 0-8,0 0-8,0 0 56,0 2-56,0-2 48,0 1-32,0 1 48,0 0-56,0-1 32,0 1 0,0-1 8,-2 4 24,1-3-8,-4 3-8,3-3-8,-3 3 8,3-4-8,1 4 8,-4 0-24,0 0 24,0 0-8,0 0-32,0 0-16,0 0-16,0 0-8,0 0-32,0 0-56,0 0-89,3 0-71,-3 0-48,0 0-8,0 0 48,0 0 64,0 0 88,0 0 16,-2 0-248,2 0-1904,0 0 2304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8:22.498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 1 1656,'0'0'0,"-1"0"552,1 0-312,0 0-120,0 0-32,0 0-32,0 0 0,0 0 0,0 0-16,0 0 0,0 0 0,-2 0 0,2 0-16,0 0 8,0 0 0,0 0 0,0 0 8,0 0-8,0 0 0,0 0 0,0 0 16,0 0-8,0 0-8,0 0 0,0 0 8,0 0 0,0 0 16,0 0-24,0 0 16,0 0-8,0 0 8,0 0 0,0 0 0,0 0 0,0 0 8,0 0-8,0 0 0,0 0 24,0 0 0,3 0 16,-3 0 16,4 0 0,-4 0 0,3 0-8,-3 2-31,4-1 15,-4 1-16,3 0-8,-3-1 8,3 1-16,-3 0-16,4-1 0,-4 1 0,3 0-8,-3-1 8,3 1 0,-3 1 0,4 1-16,-1-1 0,0 0-8,2 1 0,0-1-16,0 0-8,0 1 8,0-1 8,0 1-16,0-1 8,0 0 8,1 1 0,-1-1 8,0 2-8,10 2 0,-12-2-24,10 0 24,-9 0 8,9 0 8,-10 1-16,3 1 0,9 0 0,-12 0-8,10-1 24,-9 1-16,9 0 24,-10-1-32,11 1 16,-11 0 0,11-1 16,-11 1 32,12 0 24,-12 0 24,11-1 16,-11 1 32,12 0 16,-10-1 32,10 1 8,-10-2 16,10 2 16,-10-1 0,10-1-8,-10 2 0,11-2-16,-11 0-8,10 2-16,-10-2-16,10 2-8,-10-1-24,10 1 0,-10 0-8,10-1 24,-10-1 32,10 2 1,-10-2-17,10 0-8,-10 0-8,8 0-8,-9 0 8,9 2-32,-9-2 24,9 0-32,-10 0 0,11 0 32,-11 0-40,2 0 40,8 0-24,-9 0-16,1 0 24,0 0-24,8 0-24,-9-1 0,-1-1-72,2 0 48,0 1 16,0-1-32,0 0 56,0 1-24,-2-1-8,1 0 16,-1-1-24,0 0-8,1-1 24,-1 1-40,1 0 0,-1-1 8,0 1-40,1 0 8,-1-1 0,0 1-8,1 0-8,-4-2 16,3 0-40,-3 0-24,3 0 24,-3 0-40,4 0-48,-4 0-64,3 0-136,-3 0-120,3 0-120,-3 0-168,4 0-224,-4 0-161,3 0-63,-3 0 16,3 0 184,-3-4 167,0 4 185,0-3 176,0 3 136,-1-3 40,-1 3-2336,2 0 2600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4:31.796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863 1 2952,'0'0'0,"0"0"752,0 0-528,0 0-104,0 0-32,0 0-24,0 0 8,0 0-16,0 0 16,0 0 8,0 0 0,0 0 16,0 0 9,0 0 7,0 0-16,0 0 24,0 0-40,0 0 0,0 0 8,0 0-8,0 0 24,0 0-24,0 0-16,0 0 32,0 1-16,4 1 24,-4 0-8,0 0-8,0-2 0,3 1-8,-3-1 0,3 2 8,-3 0 8,0-1 0,0-1-8,0 2 16,0 0-24,0-1 16,0 1 16,0 0-24,0-1 16,0 1 0,0 0-8,0-1 0,0 1 8,4 0-24,-4-1 16,0 1 16,0 0-8,0-1 16,0 3 0,3-1-40,-3 0 24,0 1 8,0-1-40,0 0 48,0 1-32,0-1-16,0 0 32,0 1-40,0-1 8,0 2 24,0 0-23,3 0 15,-3 2-16,0-2-16,4 0 32,-4 0-24,0 0 16,3 0 0,-3 2-8,3-1 8,-3-1 16,0 2-24,4-2-8,-4 2 24,0 0-8,0-2-16,3 1 24,-3-1-8,3 2 16,-3 0 8,4-1 0,-4 1 8,3 0-16,-3 0 24,0-1-32,0 1 0,0 0 8,0-1-24,0 1 16,0 0 8,0-1-16,0 1 16,0 0-32,0-1 8,0 1 8,0 7-24,0-9 0,0 10 8,0-10-8,0 1 0,0 8-32,-2-9-16,2 2 8,-1 6 32,-1-8 56,2 2-16,-2 6 0,1-8 0,1 0-16,0 2 0,0-1 8,0 1 0,-2 0 0,0 0 8,1-1-8,-1 1-24,2 0-16,0 6 8,-2-10-8,1 4-24,-1 6 64,0-9-16,1 1 0,-1 8 25,0-8-57,1 2-8,-1 6 24,0-8 48,1 2-48,-1 6 24,-1-7-32,1 0-32,0 8 32,-1-9 0,1 1 16,1 8 16,-3-9-16,1 0 0,-1 8-16,1-8-24,1 0 32,1 9 8,-1-9-16,-1 1 0,-1 8-24,1-9 16,0 0 32,-1 8-48,1-9 0,1 2 8,-1 8 16,0-9 48,-1 1-16,1 1-32,1 0-40,1 6 24,-1-8-16,0 0 8,-1 9-16,0-9 0,-1 1 24,1 8 16,-1-11-24,1 4-24,0-1 24,-1 8-16,1-9 8,0 2 8,-1 6 0,1-8-8,0 0 16,-2 8-32,0-8 0,0 2 24,1 7-16,1-9 56,-2 1-24,2 8-24,-1-11-16,-1 2 8,0 2 8,0-1-8,0 1 24,0 6-40,0-9 16,0 1 8,0 2 0,2-1 8,-2 1-8,1 0-32,1-1 24,-2 1 32,0 0-24,2-1 32,-2 1-8,0 0-48,1 0 0,-1-1 0,2 1-24,-1 0 32,-1-1 40,2 1-40,0 0 32,-2-1-40,1 1 0,1-2-8,-2 2 16,2 0 16,-2-1 8,0 1-8,0 0-16,0-1 24,0 1-56,-1 0 64,1-1-24,0 1-16,0 0 8,0-2-16,0 2 16,0-1 32,0 1-16,0-2-24,0 2 8,0-1-8,0 1 32,0 0-8,0-1-16,0-1-40,0 2 48,0 0 0,0 0 8,0-2 16,0 1-64,0-1 24,0 0 0,0 0 0,0 0 0,0 0 16,0 0-24,0 0 32,0 0 0,0 0-32,0 1 0,0-1-48,0 0 72,0 0-48,0 0 48,0 1 0,0-1-32,0 0 56,0 0-56,0 0 24,0 0-16,0 0 8,0 0-8,0 0 0,-1 1 0,1-1-16,0 0 24,0 0-16,0 0-8,0 0 8,0 0-8,0 0 24,0 0-16,-1-2 8,-1 2 8,0 0-24,1-2 32,-1 2-24,0 0 0,0 1 0,1-3 16,-1 2-40,2 0 32,0 0 16,0 0-48,0 0 72,-2-2-8,2 1-40,0 1 48,0-2-48,0 0 0,0 2 8,-2 0 8,2-1-24,-1 1 32,1 0 0,0-2-24,0 1 40,0-1-40,0 0-24,0 1 16,0-1 16,0 0-16,-1 1 32,3-1 8,0 0-40,-1 1 24,-1-1-8,2-1-32,0-1 48,-2 1-16,1 1 8,1-1 0,0 0 0,-1-1-8,1 1-1,0 1 17,-1-1-8,1 1 24,0 1-40,-1-1 16,1-1-16,0 1 16,-1-1 40,1 1-16,-2-1 8,1 0 8,-1-1-40,0 1 16,2 0-8,-2 1-24,2-1 0,-1 1 24,1-1-24,0-1 16,-1 1-16,3 0-80,-1-1-56,0 1-56,1 0-56,-1-1-72,0 1-40,1-2-8,-1 0-24,0 0 16,1 0-8,-1 0-48,2 0-24,0 0-25,0 0-23,0 0-48,0 0-40,0 0-32,0 0-32,0 0 40,0 0 88,0 0 119,0 0 129,3 0 72,1-3-200,-1-1-2832,-3 4 3272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4:33.146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5 786 1784,'0'0'0,"0"0"928,0 0-640,0 0-136,0 0-64,0 0 0,0 2-24,0 0-16,0-1-8,0 1 0,0 0 0,0-1-16,0 1 8,0 0 8,-1-1 16,-1-1 8,2 2 16,0-2 16,0 2 0,0-1 16,0-1-8,-2 0-16,2 0 8,0 0 0,0 0 0,0 0-7,0 0-9,0 0-16,0 0 8,0 0 0,0 0 24,0 0 0,0 0 8,0 0 8,0 0-32,0 0 8,0 0 0,0 0 0,0 0-24,0 0 16,0 0-8,0 0 0,0 0 8,0 0 0,0 0 0,0 0-16,0 0 24,0 0-16,0 0 16,4 0 32,-4-3-8,3 3 8,-3-3 8,3 3-8,-3-4 8,4 4 16,-4-3-40,3 0 32,-3-1-8,3 1 16,-3-1 56,4 1 0,-4 0 8,3-1 32,-3 1-16,3-2-24,-3 0-7,4 0-41,-4 0-16,3 0-24,0-8 24,1 9 0,-1-9 24,0 9 16,1-9-40,-1 10-8,1-12 0,-1 10-24,0-10 32,2 10-40,0-12 0,0 12 0,0-14-40,-1 6 32,1 0-8,0-1 0,0 1-8,0-2 16,-2 0-24,0 0-40,1 0 16,-1-1 24,2 0-16,-1-1 16,-1 0-32,0 0-16,1 1-8,-1-1 40,0 0 0,1 2-24,-1 0 16,0 0-16,1 0 24,-1 0-32,0 0 24,-3 1 32,4 1-32,-4 0 32,3 8-16,-3-14-48,3 14 80,-3-12 40,4 12-32,-4-10 16,3 12-56,-3-10-8,0 9 40,0-9-16,0 13 16,0-5-48,0 0 32,0 0 16,0 0-32,0 0 8,0 0-64,0 1 32,0 1 8,0 0-16,0-1 24,0 1-24,0 0-8,0-1 9,0 1-9,0 0-16,0-1 8,0 1 0,3 0 16,-3-1-32,0 1 0,0-1-8,0 1 8,0 0 40,0-1 0,4 1-32,-4 0-8,3-1-16,-3 1 8,0 0 16,0-1 8,0 1-24,4 0 8,-4-1-8,0 1-1,0 0 9,0 3 0,0 0-8,0 0-56,0 0 16,0-4 0,0 4-16,0 0 32,0 0-48,3 0-56,-3 0-16,0-3-80,0 3-40,0 0-88,0 0-112,0 0-144,0 0-144,0 0-128,0 0-105,3 0 25,-3 0 48,0 0 88,0 0 112,4 0 111,-4 0 145,0 0 144,3 0 96,-3 0-160,3 0-2744,-3 0 3136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0-08T16:54:33.824"/>
    </inkml:context>
    <inkml:brush xml:id="br0">
      <inkml:brushProperty name="width" value="0.25" units="cm"/>
      <inkml:brushProperty name="height" value="0.5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0 0 2536,'0'0'0,"0"0"528,0 0-384,0 0-48,0 0-48,0 0 16,0 0 0,0 2-40,0-2 0,0 0-8,0 0 0,0 1 24,0 1-24,0-2 8,0 2-24,0-1 8,0 1 32,0-2 0,0 2 0,0-2-8,3 1 8,-3-1 16,0 2-8,0-2 8,0 2-16,4-1 8,-4 1-8,0-2 24,3 0-16,-3 0 8,3 0 0,-3 2-16,0 0 24,4-2 8,-4 0-8,3 0 8,-3 0 17,3 0-9,-3 1 16,4 1 0,-4 0-16,3-2 24,-3 0-16,4 0 8,-4 1 16,3 1-32,0 0 0,1-1-24,-1 1-16,0 0 8,1-1-16,-1 1 0,2-2 8,8 2-16,-9-1 8,1 1-8,10 0 8,-12-1 8,11 1 8,-9 0 32,10-1-24,-10 1 24,10 0-8,-10-1-16,12 1 24,-12 0-16,13-1 0,-5 1 16,-8 0 16,15-1 0,-6 1 40,-1 0-8,1-1 24,-1 1 16,0 0 8,1 1 40,1-1 8,0 1 16,0 0-8,0 1-24,0-1 8,-1 1-40,1-1 25,-2 0-25,0 1-32,1-1 24,-1 2-32,1 0 0,-1 0-8,0 0-16,1 0-8,-1 0 16,-8 0-16,14 0-16,-14 0-8,13 0-32,-13 0 8,14 0-8,-14 0 0,10-1-8,-10-1 0,10 0-40,-10 1 32,10-1 0,-10 0-16,10 1 40,-12-1-40,11 0 8,-11-1-24,10 0 0,-9-1 0,9 1 8,-10 0 0,3-1-8,-1 1-16,0 0-32,8-1-16,-13 1-32,5 0-32,0-1-48,0-1-72,0 2-88,0-2-128,0 0-129,0 0-159,0 0-96,0 0 8,0 0-16,0 0 96,0 0 119,-1 0 121,-1 0 168,0 0 32,-3 0-2992,0 0 3312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2:33:11.387"/>
    </inkml:context>
    <inkml:brush xml:id="br0">
      <inkml:brushProperty name="width" value="0.15" units="cm"/>
      <inkml:brushProperty name="height" value="0.3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972 71 664,'0'0'0,"0"0"504,3 0 48,2 0-56,1 0-88,-6 0-408,13 0 264,-10 0-104,2 0-56,0 0 0,-5 0-104,14 0 88,-11 0 8,2 0-8,0 0-8,-5 0-80,13 0 80,-9 0 0,1 0-24,0 0-16,-5 0-40,13 0 32,-9-4-8,1 4 24,0 0-24,-5 0-24,13 0 8,-10 0 0,2-3-16,0 3 24,-5 0-16,14 0 8,-11 0 0,2-3 0,9 3-8,-14 0 0,3 0 8,2 0 0,8 0-8,-9 0-8,-4 0 8,5 0 0,0 0 8,8 0-16,-13 0 0,0 0 8,5 0 8,0 0-16,9 0 24,-14 0-16,5 0-8,0 0 16,0 0-16,0 0 8,-5 0 0,5 0-8,0 0 0,0 0 8,-2 0 16,-3 0-16,3 0 8,1 0 8,-1 0-16,1-4 0,-4 4 0,3 0 0,0 0 8,1 0 0,-4 0 8,0 0-16,3 0 8,0 0 0,1 0-8,-1 0 8,-3 0-8,3 0 8,-3 0 8,4-3-8,-1 3-24,0 0 24,-3 0-8,4 0-8,-1 0 16,0 0 8,1 0-24,-4 0 8,0-4-16,3 4 16,-3 0 8,3 0-8,-3 0 0,0 0 8,4 0 8,-4 0-8,0 0-8,0 0 8,0 0 0,0 0-24,0 0 40,0 0-32,0-3 16,0 3 0,0 0-8,0 0 16,0 0-32,0 0 16,0 0-8,-2 0 8,0 0 24,1 0-24,1 0 0,-2 0 0,0 0 8,2 0-16,0 0 16,0 0-8,0-3 8,-1 3 0,-1 0-8,0 0 8,2 0-8,-1 0 0,-1 0 0,0 0 8,1 0 0,1 0-8,-2 0 8,0 0 0,1 0-8,-3 0-8,4 0 8,-5 0 8,0 0-16,0 0 24,-1 0-8,6 0-8,-14 0 0,9 0 0,-2 0 24,-6 0-32,13 0 8,-5 0 8,-2 0-16,-9 0-8,9 0 8,7 0 8,-17 0-16,10 0-8,-9 0 32,2 0 0,14 0-8,-15 0 16,0 0 0,0 1-16,0-1-8,2 0 8,-1 2-8,-1-2-24,0 2 32,15-2 0,-13 0-8,-1 0 16,1 0-8,0 0-8,13 0 8,-14 0 8,1 0-16,-1 0 0,1 0 16,13 0-8,-13 0-8,-1 1-8,-1-1 16,2 0-16,13 0 16,-14 0 0,-1 0 0,0 0 0,0 0-8,15 0 8,-15 0-16,0 0 16,0 0-8,1 2 16,14-2-8,-13 2 16,0-2-24,-2 0 8,1 2-8,14-2 8,-15 0 0,0 0 8,2 1 0,-2-1 0,15 0-8,-15 0 0,1 0 0,1 2 48,-2-2-8,15 0-40,-14 0 16,-1 0 8,0 0-24,2 2-8,13-2 8,-14 1 0,1 1 0,0-2 8,-2 0-8,15 0 0,-19 0 8,1 2-16,1-1-8,0 1 24,17-2-8,-13 2-8,-1-1 16,8 1-8,-11 0-16,17-2 16,-13 1 24,6-1-24,-10 2 0,4-2 8,13 0-8,-7 2-24,-10-2 24,11 1 8,-11-1-16,17 0 8,-5 0-8,-10 0 8,10 0-16,-10 2 16,15-2 0,-5 0 16,-10 0-8,10 0-8,-2 0 8,7 0-8,-14 0-8,9 0 8,0 0 8,0 0-8,5 0 0,-5 0 0,0 0 8,0 0-16,0 0 8,5 0 0,-5 0 0,0 0-8,0 0 8,0 0 0,5 0 0,-3 0 0,-1 0 0,1 0 24,0 0-24,3 0 0,-4 0 0,1 0 0,0 0-16,-1 0 8,4 0 8,-3 0 16,0 0-24,-1 0 8,1 0 16,3 0-16,-3 0 0,-2 0 8,0 0-16,0 0 8,5 0 0,-5 0 0,0 0 0,-1 0 0,1 0-8,5 0 8,-5 0-8,0 0-8,2 0 16,0 0 8,3 0-8,-4 0 0,1 0 16,0 0-16,-1 0-16,4 0 16,-3 0 8,0 0-24,-1 0 16,3 0 16,1 0-16,-2 0-24,2 0 16,0 0 8,0 0 16,0 0-24,0 0 0,0 0 24,0 0-8,0 0 8,0 0-56,0 0 72,0 0-24,0 0 0,0 0-16,0 0-32,0 0 72,0 0-56,0 0 32,0 0-24,3 0 32,-3 0-8,4 0 8,-4 0-16,3 0 8,-3 0 0,3 0 0,1 0-16,-4 0 8,3 0 8,0 0-8,1 0-8,-1 0 16,-3 0-8,3 0 0,2 0 0,0 0 8,0 0-16,-5 0 8,6 0 0,-1 2 8,0-2 0,0 0 8,0 1-8,-5-1-8,13 0 0,-10 0 8,2 0-8,10 0 16,-15 0-16,4 0-8,9 0 0,-8 0 8,10 2 16,-15-2-16,5 0 24,14 0-16,-14 0-8,13 0-8,-18 0 8,5 0 0,14 0 0,-6 0 16,0 0-8,-13 0-8,15 0-8,1 0 8,-1 0-8,-2 0 24,-13 0-16,15 0 0,0 0 16,-1 0 0,1 0-24,-15 0 8,15 0 16,1 0-8,1 0 0,0 0 8,-17 0-16,15 0 16,0 0-8,0 0-24,2 0-8,-17 0 24,20 0-24,0 0 8,-2 0 16,1 0 8,-19 0-8,18 0 8,-1 0 0,1 0 0,1 0-16,-2 0 0,-1 0-16,1 0 8,-2 0 16,-15 0 0,17 0 0,-2 0 0,0 0 8,2 0 0,-17 0-8,15 0 0,0 0 8,0 0-16,-2 0 24,-13 0-16,16 0 8,-3 0 8,0 0 8,2 0-16,-15 0-8,15 0 0,1 0 0,-1 0-8,0 0 16,-15 0-8,13 0 8,2 0 8,-1 0-8,-1 0 0,-13 0-8,13-3 0,1 3 8,-1-4-8,2 4 0,-15 0 0,14 0 8,-1-3-8,0 3-8,1 0 24,-14 0-16,13 0 0,1 0 8,-1 0 16,0-3-24,-13 3 0,14 0-8,-1 0 8,1 0 0,-1 0-8,-13 0 8,13 0 16,1 0-16,-1 0-8,-8 0 8,-5 0 0,19 0 0,-14 0 0,13 0 8,-13 0-8,-5 0 0,15 0-8,-12 0-8,11 0 8,-11 0 16,-3 0-8,14 0 0,-11 0 16,2 0-24,0 0 0,-5 0 8,5 0 0,0 0-16,0 0 24,8 0 16,-13 0-24,0 0 8,5 0 8,0-4-7,0 4-9,-5 0 0,6 0 16,-3-3-8,0 3 8,1 0 0,-4 0-16,0 0 8,0 0 16,0 0 0,0-3-8,0 3-16,0 0 8,0 0 0,0 0 8,-4-4 0,4 4-16,-5 0 16,0 0-24,0 0 8,0 0 8,5 0-8,-5-3 8,0 3 8,-2 0 0,1 0-16,6 0 0,-7 0-8,0 0 0,1 0 0,-1 0 0,7 0 8,-7 0-8,0 0 16,1 0 0,-1 0-8,7 0 0,-7 0 8,1 0-8,-1 0 0,0 0 0,7 0 0,-6 0 0,-1 0 0,0 0 8,1 0-16,6 0 8,-7 0 0,0 0 0,0 0 0,1 0 8,6 0-8,-14 0 0,9 0-16,-1 0 0,-11 0 24,17 0-8,-7 0 0,-10 0 0,11 0 0,-11 0-8,10 0-8,-9 0 16,0 0-8,1 0 0,0 0-8,0 0 16,2 0-16,-1 0 16,14 0 0,-13 0 8,0 0-16,-2 0 32,0 0-24,15 0 0,-14 0-24,-1 0 24,2 0-24,-1 0 16,14 0 8,-15 0 0,0 0 0,0 0-16,2 0 16,13 0 0,-14 0-16,1 0 8,-1 0 8,1 0 8,13 0-8,-13 0 0,-1 0 0,1 0 8,-2 0-16,15 0 8,-15 0 8,0 2-16,0-1 8,0-1 0,15 0 0,-16 2 8,1 0 8,-1-2-32,-1 1 56,17-1-40,-20 2 8,0-2 16,0 2 8,0-2-48,20 0 16,-19 0 0,1 0 8,-1 0-8,3 0 0,16 0 0,-17 0-8,0 0 16,0 0-16,1 0 8,16 0 0,-17 0 8,2 0-16,0 0 16,0 0 0,15 0-8,-15 0-8,-1 0 8,1 0 0,2 0 0,0 0 8,13 0-8,-14 0-8,8 0 0,-11 0-8,10 0 24,7 0-8,-17 0-16,11 0 8,-11 0 24,10 0-32,7 0 16,-17 0 16,11 0-24,-9 0-8,10 0 24,5 0-8,-7 0-8,-6 0 8,8 0 0,-9 0-8,14 0 8,-5 0 0,-2 0 0,-6 0 0,8 0-8,5 0 8,-7 0-16,2 0 0,0 0 24,-1 0-16,6 0 8,-5 0 0,0 0-24,-1 0 8,1 0 8,0 0-16,0 0 24,0 0-17,4 0 9,1 0 8,-2 0 0,0 0-16,1 0 0,-1 0 0,0 0 0,1 0 16,-1 0-8,2 0 0,0 0 8,0 0-8,0 0 16,3 0 8,-3 0-16,0 0 8,4 0-16,-1 0 0,-3 0 0,3 0 24,-3 0-24,4 0 8,-4 0 0,3 0 8,0 0-16,1 0 0,-1 0 0,-3 0 8,3 0-8,1 0 16,-1 0 0,1 0-8,-4 0 0,3 0-8,0 0 16,2 0-8,0 0 16,-5 0-16,5 0 0,0 0 8,9 0 0,-11 0 0,-3 0-8,5 0 8,10 0-16,-11 0 8,9 0-8,-13 0 8,5 0 0,12 0 0,-4 0 16,0 0-24,-13 0 8,16 0 8,-3 0-8,0 0-8,1 0 8,-14 0 0,15 0 8,0 0-8,0 0 16,2 0-16,-17 0 0,16 0-8,1 0 16,0 0 0,0 0-8,-17 0 0,16 0 0,6 0 8,-2 0-24,0 0 32,-20 0-16,20 0-8,1 0-24,-1 0 16,0 0-8,-20 0 24,18 0-24,2 0 16,2 0 8,0 0-16,-22 0 16,22 0 8,3 0-8,0 0 0,-2-4 0,-23 4 0,22 0 8,-2-3 16,2 3-8,0 0-8,-22 0-8,21 0 16,3 0 0,-2-3 16,-1 3-24,-21 0-8,20 0 8,2-4-8,-2 4 9,2 0-1,-22 0-8,24 0 16,-4-3 0,1 3-16,1-4 16,-22 4-16,20 0 0,0-3 0,2 3 16,0-3 8,-22 3-24,25 0 0,-2-4 16,1 4 0,-1-3-24,-23 3 8,22 0 16,-2-3-8,0 3-24,-5-4 24,-15 4-8,15 0 0,0 0 0,-1-3 8,-1 3 8,-13 0-16,14 0-8,-9-3 16,10 3-8,-12 0-24,-3 0 24,5 0 0,9 0 0,-11 0-8,2 0 8,0 0 0,8-4 0,-9 4 16,1-3 0,8 3-8,-10 0 16,2-3-40,1 3 16,-6 0 0,5 0-8,0 0 0,0 0 24,0 0-16,-5 0 0,5 0-16,0-4 8,0 4-16,0 0 16,-5 0 8,3 0 8,0 0 8,-3 0 0,4 0-16,-4 0 0,3 0-16,-3-3 16,3 3 8,-3 0-8,0 0 8,4 0 16,-1 0-32,-3 0 8,0-3 0,0 3 24,0 0-24,0 0-8,0 0-8,-2 0 16,1 0 0,1 0 0,-4 0 0,-1 0 16,0 0-16,-1 0-8,6 0 8,-14 0 24,9 0-16,-1-4 8,-8 4-16,14 0 0,-5 0-8,-2 0 0,-6 0 8,8 0 16,5 0-16,-15 0 0,10 0 0,-10 0-8,10 0-8,5 0 16,-17 0 16,10 0-16,-9 0 0,9 0 8,7 0-8,-17 0-8,11 0 8,-11 0 16,10 0-40,7 0 24,-18 0-8,4 0 16,-1 0-16,0 0 8,15 0 0,-15 0 16,0 0-32,-2 0-8,-3 2 32,20-2-8,-20 2-16,0-1 8,0 1 8,0 0-8,20-2 8,-20 1 16,0 1 0,1-2-24,-3 2 8,1-1-24,21-1 24,-22 0-16,0 0 16,0 2-16,2 0 0,20-2 16,-20 1-24,0 1 24,0-2-16,0 0 24,20 0-8,-19 2 0,1-1-8,0 1 8,-1-2-16,1 0 8,-1 2 8,3-1 16,-1 1 0,17-2-16,-17 2 8,0-1-8,1-1-8,-1 0 0,2 2 8,0 0-8,0-1 24,0 1 16,15-2-32,-15 0 40,-1 0-8,1 0-32,0 0-16,15 0 16,-15 2-8,2-2 16,-1 0 0,1 1-16,13-1 8,-13 2 0,-1 0 0,1-1-8,-1-1 32,14 0-24,-13 0-8,0 0-8,-1 0 8,1 0 8,13 0 0,-13 0 0,-1 0-8,1 0 24,-1 0-8,14 0-8,-13 0-8,0 0 24,6 0-24,-10 0-8,17 0 16,-7 0 8,-8 0-8,10 0-8,-11 0 16,16 0-8,-7 0-16,-10 0-8,12 0 32,-2 2-24,7-2 16,-6 2 0,-1 0 8,0-2-16,-6 0 0,13 0 8,-3 0-8,-2 0 8,-2 1-8,0-1 16,7 0-8,-5 0 0,0 0-8,2 0 0,1 2 8,2-2 0,-2 0 8,1 0 0,-1 0 8,0 0 0,2 0-16,-1 0-8,-1 0 8,0 0 0,1 0-16,1 0 16,-2 0-8,0 0 0,1 0 0,-1 0 24,2 0-16,-2 0 8,1 0 0,-1 2-16,2-2 8,0 0-8,0 0 16,0 0-24,0 0 8,0 0 32,0 1-48,0-1 8,0 0 8,0 0 8,0 2 8,0-2-32,0 0 32,0 0-16,0 0 8,3 0-16,-3 0 24,4 0-8,-1 0-8,0 0 8,1 0-8,1 2-17,0-2 25,-5 0 0,5 1-16,0-1 0,0 0 16,0 0-8,0 0 8,0 0 8,8 0-16,-9 0-8,-4 0 16,5 0-8,0 0 0,8 0 0,-10 0 16,-3 0-8,5 0 0,11 0 0,-13 0 0,10 0-16,-13 0 16,4 0 0,9 0-8,-10 0 24,11 0-8,-14 0-8,5 0 0,13 0 0,-13 0-8,12 0 16,-17 0-8,5 0 8,10 0-8,-10 0-8,10 0 0,-15 0 8,5 0 8,14 0-16,-14 0 8,13 0 8,-18 0-8,15 0-16,0 0 8,0 0 24,2 0-8,-17 0-8,17 0 8,-2 0-8,2 0-48,-1 0 24,-16 0 24,20 0-48,0 0 24,1-3 40,-3 3-24,-18 0 8,18 0 16,1 0-24,-1-3 0,-1 3 8,-17 0 0,17 0 0,-1-4-8,1 4 0,0 0 8,-17 0 0,17 0 0,-1-3 24,1 3-8,0 0-16,-17 0 0,17 0 16,-2 0-16,1-4 0,0 4 16,-16 0-16,13 0 0,2 0 8,-2 0 8,2 0 0,-1 0-16,-1 0 0,1-3 0,-1 3 24,-13 0-24,13 0 0,1 0 0,-1 0 0,-8 0-8,-5 0 8,19-3 16,-14 3-16,13-4 0,-13 4 0,-5 0 0,20 0 0,-15 0 0,14-3-8,-14 3 0,-5 0 8,15-3 8,-12 3 0,11-4 8,-9 4-8,-5 0-8,15 0-16,-10-3 16,10 3 24,-10 0-24,-5 0 0,16 0 16,-10 0-8,9-3-24,-10 3 16,-5 0 0,15 0 0,-10 0-16,10 0 8,-10 0 16,-5 0-8,13 0 0,-9 0 16,9 0-8,-13 0-16,0 0 8,5 0 0,0 0 8,0 0 8,0 0-24,-5 0 8,5 0 8,0 0-40,-2 0 24,1 0 0,-1 0 8,-3 0 0,3 0 0,-3 0 16,4 0-16,-4 0 16,0 0-16,3 0 16,-3 0-32,4-4 40,-4 4-32,0 0 8,3 0 0,0-3-16,-3 3 32,0 0-16,4 0 0,-4 0 8,3 0-16,-3 0-8,3 0 16,-3 0-8,4 0 8,-4 0 0,3 0-8,-3-3 24,3 3-16,-3 0 8,0 0-8,0 0-16,0 0 0,0 0 24,0 0 16,0 0-40,0 0 24,0 0 8,0 0-40,0 0 40,-1 0-24,-1 0 16,0 0 17,1 0-34,1 0 9,-2 0-8,0 0-8,1 0 24,-3 0-8,4 0 0,-5-4 0,0 4 8,0 0 0,0 0-16,5 0 8,-3 0 0,-2-3-8,0 3 8,1-3-8,4 3 8,-3 0 8,0 0 8,-1 0-40,1 0 40,3 0-16,-3 0 8,-1 0-24,1 0 24,0-4-16,3 4 8,-4 0 0,1 0 16,0 0-16,-1 0-8,4 0 8,-3 0-8,0 0-8,-1 0 32,1 0-8,3 0-8,-4 0 0,-1 0 0,0 0-8,0 0 8,0 0-24,0 0 16,0 0-8,0 0-32,5 0 48,-5 0-32,0 0-48,0 0-24,0 0-32,0 0-2880,5 0 3016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2:33:15.063"/>
    </inkml:context>
    <inkml:brush xml:id="br0">
      <inkml:brushProperty name="width" value="0.15" units="cm"/>
      <inkml:brushProperty name="height" value="0.3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69 34 2392,'0'0'0,"0"0"344,0 0-344,0 0 176,0 0-80,0 0-40,0 0 0,0 0-24,0-3 16,0 3-24,0-4 8,0 4-32,0 0 24,0-3-8,0 3 24,0-3-8,0 3-32,0 0 24,0-4 8,0 4-8,0-3-8,0 3-16,0 0 24,0 0 0,0-4-16,0 4 16,0 0-24,-2-3 16,2 3 8,0 0 8,0 0 0,0 0-32,-1-3 40,-1 3 8,0 0 8,1 0 24,1 0-80,0-4 48,0 4 32,0 0-16,0 0-8,0 0-56,0 0 80,0 0-24,-2 0 16,0 0 8,1 0-8,-1 0 8,2 0-16,0 0 9,0 0 23,0 0-32,0 0 0,0 0 8,0 0-72,0 0 56,0 0-8,0 0 8,0 0 0,0 0-272,0 0 472,0 0-200,0 0 8,0 0 0,0 0-504,0 0 960,0 2-448,0 0-8,-2-1 24,2-1-88,0 2 96,0 0-16,0-1 24,0 1-16,0-2-88,0 2 88,0-1 32,0 1-24,-1 0-16,1-2-80,-2 2 112,2 1-16,0 0 0,0 1 8,0-4-104,0 3 80,0 0 0,0 1 8,-2 1-8,2-5-80,0 5 96,-1 0 16,-1 1-8,2 1 0,0-7-104,-2 7 88,2-1-16,0 1 8,0 0 0,0-7-80,0 7 104,0 6-48,-1-8 0,-1 2 8,2-7-64,-2 13 24,1-8 72,-1 10-64,0-8 24,2-7-56,-2 17 80,2-11-32,-1 11 40,-1-10-24,2-7-64,-2 17 64,1-11 16,-1 11 0,2-10-8,0-7-72,0 16 80,0-9-32,0 10 16,-2-4 8,2-13-72,-1 14 56,-1-8-7,0 11-25,2-10 16,0-7-40,0 17 16,0-11 40,0 11 0,0-10 0,0-7-56,0 16 72,-1-2-16,1-1-32,0-6 16,0-7-40,0 18 32,0-11-16,0 10 24,0-11-24,0-6-16,0 19 24,0-12 32,0 9-40,0-9-8,0-7-8,0 17 24,0-11-24,0 11 8,0-10 8,0-7-16,0 17 0,0-11 0,0 11 8,0-10 8,0-7-16,0 15 16,0-10 0,0 10-8,0-10 8,0-5-16,0 15 24,0-10-16,0 10 8,0-10-8,0-5-8,-2 15 0,0-10 8,1 2-8,1 6 8,0-13-8,-2 5 8,2 2 24,0 6-8,-2-9-24,2-4 0,-1 5 16,-1 2-24,0-1 24,2 1 24,0-7-40,0 5 8,0 0 0,0 0-24,0 0 24,0-5-8,0 3-8,0-1 8,0 0-8,0-1 0,0-1 8,0 2-16,0 0 16,0-1 0,0-1-16,0 0 16,0 0 8,0 0 8,0 0-32,0 0 8,0 0 24,0 0-32,0 0 24,0-3 8,0 3-16,0-3-24,0-1 16,0 1 16,0 0 0,0 3-8,0-5-16,0-9 8,0 11-8,0-2 0,0 5 16,0-5 0,4-10 16,-4 11-24,0-9 16,0 13-8,0-3 16,0-11 8,0 11-8,0-10-32,0 13 16,0-4 0,0-9 0,0 9 24,0-9-8,0 10-16,0-11 8,0 9 0,0-10-16,0 10 16,0 5-8,0-15-16,0 10 0,0-10 40,0 10 0,0 5-24,0-18 8,0 13-16,0-16 8,0 16-32,0 5 32,0-20 8,0 7 16,0 0-32,0-1-8,0 14 16,0-15-8,0 0-24,0 0 40,0 0 24,0 0-64,0 0 48,0 0-8,0 0-24,0 15 16,0-15 0,0-1 0,0 1-8,0 0 40,0 15-32,0-15 8,0 2 0,0-1 8,0 1-24,0 13 8,0-13 8,0-1-8,0 1-24,0-1 16,0 14 8,0-13 0,0 0 16,0 8 0,0-14-8,0 19-8,0-5 8,0-13 16,0 13-8,0-10-32,0 15 16,0-5 8,0-10-24,0 11 24,0-9 24,0 13-32,0-3 8,0-11-8,0 11 8,0-2 24,0 5-32,0-5 16,0 0-16,0 0 24,0 0-24,0 5 0,0-4 32,0 1 16,0 0-48,0 3 56,0 0-56,0-4 32,0 4 16,0 0-8,0 0-24,0 0-16,0 0 8,0 0 32,0 0 8,0 0-16,0 0-8,0 0-16,0 0-16,0 0-144,0 0 296,-2 0-128,0 2-32,2-2 16,0 3 8,0 1 0,0-1-16,0 2-8,0 0 32,0 0-48,0 0 32,0 0 16,0-5-16,0 5-8,0 0 16,0 0 24,0 0-16,0-5-16,0 5 24,0 0 16,0 0-40,0 0 24,0 0-24,0 0-16,0 0 32,0 0-8,0-5-8,0 7 24,0 0-24,0-1 32,0 1-8,0-7-24,0 14 32,0-9 40,0 1-32,0 9 16,0-15-56,0 5 48,0 10-24,0-10-16,0 12 16,0-17-24,0 7 16,0 10 8,0-11-8,0 11-24,0-17 8,0 7 16,0 11 0,0-4 16,0-8 0,0-6-32,4 19 16,-4-6 24,0 1 16,0-1 8,0-13-64,3 13 48,-3 1-40,0-1 8,3 1-16,-3-14 0,0 13 24,4 0-24,-4 1 0,3-1 32,-3-13-32,0 13 8,3 1 40,-3-1-48,4 1 0,-4-14 0,0 13 32,3-6-40,-3 10 40,3-11-16,-3-6-16,0 17-32,4-10 40,-4 9-8,3-9 8,-3-7-8,0 17 0,4-10 8,-4 8-16,3-10 8,-3 10 8,3-10 8,-3 10-16,0-10 8,0-5-8,0 7 0,0 6-8,0-8 32,0 2-24,0-7 0,4 6 32,-4 1-48,0 0 32,0-1-16,0-6 0,0 5 16,0 0 32,0 0-48,0 1 0,0-6 0,0 5 16,0 0-8,0-2 32,3-1 0,-3-2-40,0 1 0,0 1 8,0 0 0,0-1 0,0-1-8,0 2 32,0 0-32,0-1 8,0 1 16,0-2-24,0 0-8,0 0 0,0 0 24,0 0-48,0 0 40,0 0 0,0 0 0,0 0 0,0 0 0,0-3 16,0-1-8,0 1-40,0 3 24,0-3 8,0-2 0,0 0 0,0 0 24,0-11-32,0 13 0,0-10 0,0 9 16,0 4-16,0-13 8,0 8-24,0-10 40,3 10-56,-3 5 32,0-17 24,0 12-8,4-15-32,-4 7 64,0-1-48,0 1 8,0-2-24,0 0-16,0-2 24,0 2 16,0-2 16,0 0 8,0 17-32,0-16 8,0-1-32,0 0 8,0 0 0,0 1 0,0 16 16,0-17 0,0 0-16,0 0 8,0-1 8,0 18 0,0-17 24,0 0 0,0 1-16,0-1 24,0 17-32,0-17-24,0 1 24,0 0 16,0 1-16,0 15 0,0-15 32,0 0-24,0 0 8,0 2-8,0 13-8,0-14 0,0 1 16,0 0-24,0 8 8,0 5 0,0-19-8,0 14 24,0-10-8,0 10-16,0 5 8,0-15 8,0 12-32,0-11 32,0 11 0,0 3-8,0-5 40,0 0-8,0 0-24,0 0 48,0 5-56,0-4 8,0 4 8,0-3 8,0 3-40,0 0 16,0-3 0,0 3 24,0-4-32,0 4 8,0-3 24,0 3-48,0-3 48,0 3-40,0 0 16,0-4-32,0 4 56,0 0-16,0 0 8,0 0-16,0 0 16,0 0-40,0 0 16,0-3 16,0 3-8,0 0 24,0 0-24,0 0-24,0 0 48,0 0-24,0 0 16,0 0 0,0 0 0,0 0 8,0 0-16,0 0 0,0 0-120,0 0 232,0 0-104,0 0-32,0 0-104,0 0 232,0 0-136,0 0 48,0 0-136,0 0 240,0 2-144,0 1 32,0 0-24,0-3 8,0 4 16,0-1 32,0 0-48,0 2 16,0-5-16,0 5 24,0 0-24,0 2 24,0 0 0,0-7-24,0 7-16,0-1 16,0 1 16,0 6 0,0-8-8,0 2 16,0 8-24,0-10 8,0-5-8,0 15 16,0-10-32,0 12 24,0-10 8,0-7-16,0 16-16,0-9 40,0 10-16,0-10-32,0-7 24,0 18 16,0-5-8,0 1-16,0-1 24,0-13-16,0 14 0,0-1 0,0 0 24,0 1 16,0-14-40,0 13 40,0 1 0,0-1-16,0 0-32,0 1 16,0-1-24,0 1 32,0-1-16,0-13 0,3 13 0,-3 1 8,3-1 0,-3 1 40,0-14-48,4 13 24,-4 0 0,0-6-16,0 10 0,0-17-8,0 6 24,3 11-8,-3-10-8,0 10-8,0-17 0,0 6-8,0 9 16,0-10 24,0 10 8,0-15-40,0 6 48,0 9 0,0-10 8,0 10-24,0-15-32,0 5 48,0 1-16,0 8-16,0-9 16,0-5-32,0 7 24,0 6 8,0-8 0,0 0 1,0-5-33,0 7 24,0-1 24,0 1-32,0 0 16,0-7-32,0 6 40,0-1-24,0 0 24,0 1 0,0-6-40,0 5 16,-2 0 16,1-2 0,-1 0-16,2-3-16,0 4 16,0-1 8,0 0-16,0-1 16,0-2-24,0 2 40,0-1-32,0-1 40,0 0-56,0 0 8,0 0-8,0 0-32,0 0 32,0 0 40,0 0-8,0 0-40,0 0 56,0 0-72,0 0 8,0 0 56,0 2-72,0-2 32,0 0 16,0 0-8,0 0 24,0 0-16,0 0 0,0 0-32,0 0 8,0 2 0,0-2 0,0 0 48,0 0-32,0 0 16,0 0-24,0 0 0,0 0-24,0 0 64,0 0-104,0 0-8,0 0-48,0 0-48,0 0 632,0 0-1177,0 0 281,0 0-224,0 0-240,0 0 3633,0 0-6586,0 0 2601,0 0-57,3 0 17,-3 0 1296,0-4-1176,4 1 191,-4 0 281,3-2 248,-3 5 456,3-5-360,2 0-2688,-5 5 3048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9-04T12:33:16.982"/>
    </inkml:context>
    <inkml:brush xml:id="br0">
      <inkml:brushProperty name="width" value="0.15" units="cm"/>
      <inkml:brushProperty name="height" value="0.3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 21 1696,'0'0'0,"0"0"0,0 0 440,0 0-304,0 0-72,0 0-32,0 0 0,0 0 0,0 0-24,0 0 16,0 0 8,0 0-8,0 0 0,0 0 8,0 0-912,0 0 1768,0 0-848,0 0 8,0 0-8,0 0-1056,0 0 2088,0 0-1032,0 0 0,0 0 8,0 0-1248,0 0 2440,0 0-1208,0 0 24,0 0-8,0 0 24,0 0 0,0 0-8,0 0-16,0 0-1680,0 1 3328,0 1-1616,0 1-8,0 1 32,0-4-104,0 3 88,0 1-8,0-1 24,0 2-16,0 0-16,0 0 16,0 0-16,0 2 16,0-7-88,0 6 72,0 1-16,0 0 8,0 6 0,0-13-64,0 5 88,3 2 1,-3 8 7,0-10-8,0-5-88,0 15 80,0-10 16,3 12-32,-3-11 0,0-6-64,0 17 72,0-10-32,4 11 24,-4-4 8,0-14-72,0 13 48,0 1 24,0-1 16,0 2-24,0-15-64,0 15 80,0 0-8,0 2-16,0 1 32,0-18-88,0 19 80,0-1-24,0 1 8,0-1 16,0-18-80,0 18 96,0-1 16,0 5-16,0 0-24,0-22-72,0 21 64,0 1 0,0-2-24,0 0 8,0-20-48,0 21 32,0-3-8,0 0-8,0-1-8,0-17-8,0 17 24,0-2-8,0 0 0,0 0 0,0-15-16,0 13 24,0 1-8,0-1 0,0-6 16,0-7-32,0 17 16,0-12 16,0 10 8,3-10-24,-3-5-16,0 13 32,0-9-16,0 1 0,0 1 24,0-6-40,0 7 32,0-2 0,0 0-24,0 0 32,0-5-40,4 5 32,-4 0 24,0 0-8,0 0-24,0-5-24,0 5 16,0-2 8,0-1 0,0 0 0,0-2-24,0 2 32,0-1-8,0 1 8,0 0-16,0-2-16,0 1 16,0 1-16,0 0 40,0-1-24,0-1-16,0 2 24,0 0 16,0-1-48,0 1 24,0-2-16,0 0 8,0 0-16,0 0 16,0 0 8,0 0-40,0 0 56,0 0-40,0 0-16,0-3 56,0-1-32,-2 1 8,2-2-24,0 0 8,0 0 8,0 0-16,-2 0 24,2 5-8,-1-5 0,1 0-8,0-10-8,-2 11 32,2 4-16,0-13 0,0 10 0,0-11 0,0 11-24,0 3 24,0-15 8,0 10 0,0-10 0,0 10 0,0-14-8,0 14-16,0-15 16,0 7 8,0 13-8,0-14 0,0-1 0,0 0 0,0 0 16,0 15-16,0-17 8,0-3 16,0 0 0,0 0-80,0 20 56,0-20-16,0 0-32,0 0 8,0 0 32,0 20 8,0-20 8,0 0-16,0-1 16,0 1-8,0 20 0,0-20-16,0 0 48,0 0-40,0 0 8,0 20 0,0-20 0,0 0-16,0 1 40,0 1-8,0 18-16,3-18-8,-3-1 8,0 2 16,0 1-16,0 16 0,0-17 24,0 0-8,0 2-24,0 0 8,0 15 0,0-15 24,0 1-24,0 1 0,4 8 8,-4 5-8,0-18 8,0 13 8,0-10 0,0 11-16,0-1-8,0 0 24,0 0-8,0 0 16,3 0-24,-3 0 0,0 2 32,0-1 0,0 1 16,0 3-48,0 0 32,0-3-24,0 3 32,0 0 24,0 0-64,0 0 48,0 0 8,0 0-16,0 0-8,0 0-208,0 0 408,0 0-176,0 0-16,0 0-8,0 0-392,0 1 744,0 1-360,0 0-8,0-1 8,0-1-24,0 4 24,0-1 8,0 0 0,0 2 0,0-5-32,0 5 16,0 0 24,0 1-24,0-1 8,0-5-24,0 5 40,0 0-16,3 0 8,-3 0 16,0-5-48,0 5 16,0 1 16,4 8-8,-4-9 0,0-5-24,3 6 48,-3 8-32,0-9-16,0 12 16,0-17-16,0 6 0,0 11 8,0-10 17,0 10-1,0-17-24,0 15 0,3 0 56,-3 0-32,0 0-16,0-15-8,0 15 32,0 2-8,0-1 16,0 1-8,0 0-16,0 5 8,0-2 0,0 1 24,0-21-48,0 21 48,0-1 40,0-2-24,0 1 0,0-19-64,0 16 96,0 1-40,0 0-8,0-1-16,0-16-32,0 17 40,0-2-40,0 0 40,0 0-24,0-15-16,0 16 0,0-1 32,0-2-24,0 0 16,0 1-24,0-8 24,0 11 0,0-10 0,0-7-24,0 13 32,0-8-32,0 2 8,0 6 8,0-13-16,0 5 40,0 0-24,0 2-8,0 0-8,0-7 0,0 7 0,0-2 0,0 0 32,0 0-24,0-5-8,0 5 0,0 0 16,0 0-40,0 0 32,0-5-8,0 5 8,0 0 8,0 0 8,0 0-32,0-5 8,0 5 0,0 0 0,0 0 24,0-2-24,0-3 0,0 4 32,0-1-8,0 0-16,0 1 24,0-4-32,0 3 0,0-1-8,0-1 16,0 1 8,0-2-16,0 2 16,0-1 0,0 1-8,0 0-16,0-2 8,0 0 8,0 0 0,0 0 24,0 0-80,0 0 104,0 0-24,0-4-32,0 4 0,0-3 16,0-2 8,0 0-16,0 0 8,0 5-16,0-5 24,0 0-24,0-9 0,0 11 32,0 3-32,0-13-8,0 9 16,0-9 0,0 10-8,0 3 0,0-15 0,0 10 32,0-12-48,0 12 0,0 5 16,0-19 16,0 14-40,0-15 32,0 7 8,0 13-16,0-14 0,0-1 16,0 0 8,4 0-24,-4 15 0,0-15 0,3-2-48,-3 1-24,3-1 32,-3 17 40,0-17-48,4 0 24,-4 1 40,3-1-16,-3 17 0,0-17 0,3 0 8,-3-3-8,4-1-16,-4 21 16,0-20 0,3-1 0,-3 1 8,3 0-32,-3 2 24,4-1 0,-4 1-8,3 1 24,-3 17-16,0-16 0,3-1 0,-3 0 8,4 2 24,-4 15-32,0-15 16,3 0-8,-3 0 0,4 1 8,-4 14-16,0-13 0,0 0 8,0 8-32,3-14 8,-3 19 16,0-5-16,3-10 16,-3 12 32,0-2-16,0 5-16,4-14 32,-4 14-16,0-5 0,0 0 0,0 5-16,0-3 8,0-1 16,0 1 16,0 0-8,0 3-32,0 0 88,0 0-32,0-4 0,0 4 8,0 0-64,0 0 8,0 0 8,0 0 0,0 0 0,0 0-72,0 0 152,0 2-56,0 0-16,0-1 0,0-1-24,0 2-16,0 0 40,0-1-16,0 1-16,0-2 8,0 2 16,0 0-24,0-1 16,0 1-8,0-2 0,0 2 24,-2-1-16,0 1 0,1 1 0,1 1 0,0-4-8,0 3 0,0 0 0,0 1 16,0-1-32,0 0 16,0 2-8,0 0-16,-2 0 32,2-5-8,-2 7 16,2 0-16,0-1 16,0 1-16,0-7 0,0 7-8,0 6 16,0-8 8,-1 9-24,1-9 16,0 11-8,0-9-24,0 10 16,0-17 8,0 7-8,0 9 16,0-9 16,0 11-24,0-18 0,0 14-24,0-1 16,0 1-8,0-1 32,0-13-16,0 15 40,0 0-40,0 0-8,0 2 16,0-2 0,0 0-16,0 2 40,0-2 32,0-15-64,0 17 40,0 1 8,-2 1-48,0-1 0,2-18 0,-2 17 8,2-1 8,-1 1 16,1 0-32,0-17 0,0 17-16,0-1 8,0 1 32,0 0-32,0-17 8,-2 15 8,0 0 16,2 0-32,-1-1 32,1-14-24,0 13 0,0 0-16,0 1 24,0-1-24,0-13 16,0 7-16,0 10 48,0-11-64,-2 9 32,2-15 0,0 5 40,0 10-56,0-10 40,0 2-16,0-7-8,0 14-8,0-9 24,0 1-8,0-1-8,0-5 0,0 5 0,0 0 8,0 0-8,0 0 16,0-1-8,0-1 16,0-1-8,0-1 0,0 1-24,-2 0 16,2-1 24,0 1-40,-1 0 56,1-1-32,0 1-24,0 0-8,0-1 32,0-1-8,-2 0-8,2 0 40,0 0-40,0 0-16,-2 0 40,1 0 0,-1 0 0,2 0-24,0 0 32,0 0-32,0-3 24,0 0-24,0 3 0,0-4-32,-2 4 0,1-3 16,1 0 24,0 3-8,0-5 8,-2 0 0,2 0-32,-2 0 8,2 5 16,0-5-8,0 0 0,0 0 0,0 0 8,0 5 0,0-5-8,0 0 16,0-1-16,0-7 16,0 13-8,-1-3-8,1-2 24,0-9-8,0 11-24,0 3 16,0-13 16,0 8-40,0-11 48,0 11 16,0 5-40,0-16-8,0 11 16,0-14-40,0 4 64,0 15-32,0-15 8,0 0 0,0 0-8,0 0-32,0 15 32,0-15 8,0 0-32,0 0 0,0 0-56,0 15 80,0-17-48,0 0 32,0 0-8,0 1 32,0 16-8,0-17 0,3 0-16,0 0 40,1 1-8,-4 16-16,3-17 0,-3 0 24,3-5-8,-3 1-8,0 21-8,4-22 16,-4 2-8,3 0-24,-3 1 32,0 19-16,0-18 8,0-1-8,3 3-8,-3-1 8,0 17 0,0-15 8,0 0-16,0 1 8,0 1-8,0 13 8,0-13 0,0 8 16,4-9-8,-4 11 0,0 3-8,0-14 0,3 11 8,-3 0-8,0-2 32,0 5-32,0-5 0,0 0 32,0 1-32,0 4 8,0 0-8,0-3 40,0 0 8,0 3 0,0 0-48,0-4-8,0 4 40,0-3-32,0 3-8,0 0 8,0 0 16,0 0-8,0 0 0,0 0-40,0 0 80,-1 0-16,-1 0 0,2 0-32,-2 0 0,0 0 8,1 2-16,-1 1-24,2-3 32,-2 3 0,1 1 8,-1 1-32,0 0 56,2-5-32,-1 5-8,-1 0 16,0 0 8,1 1-16,1-6 0,0 7 0,0 7-24,0-9 0,-2 8-16,2-13 40,-2 5 0,2 10-8,0-10 8,0 10 8,0-15-8,0 7-24,0 10-16,0-4 64,0 0-32,0-13 8,0 16 0,0-1 16,0 0-32,0 0 16,0-15 0,-1 15 0,-1 2-8,0 1-8,1 4 16,-1 1-16,0-1 16,1 0 56,-1-1-16,0 0 24,2-21-64,0 20 72,0 0-80,-1 0-8,-1-2 8,2-18 8,0 19-16,-2-1 8,2 1 16,-1-1-40,1-18 32,-2 17-8,0-1 48,1 1-24,-1 0 24,2-17-40,-2 17 16,1-2-32,-1 0 32,0 0-56,2-15 40,-1 13-24,-1 1 24,2-8-16,0 11 32,0-17-16,-2 7 48,1 8-40,1-10-16,0 0 24,0-5-16,0 7-8,0-2 0,0 0 16,0 0-8,0-5 0,0 5-16,0 0 24,0-2-40,0 0 0,0-3 32,0 2-48,0 0-16,0-1-24,0 1-16,0-2 104,0 0-96,0 0-48,0 0-24,0 0-24,0 0-80,0 0-64,0 0-160,0-3-176,0 3 672,0 0-825,0-4-127,0 1-56,0 0 0,0 3 1008,0-4-1016,0-1 119,0 0 193,0 0 208,0 0 184,0 0 64,0-8-2096,0 13 2344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97D509-D1D9-414F-823A-F466AAD5E068}" type="datetimeFigureOut">
              <a:rPr lang="it-IT" smtClean="0"/>
              <a:t>13/10/2025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A19854-5BF8-4625-96DC-EAE3B0EF90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3472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19854-5BF8-4625-96DC-EAE3B0EF90D9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307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19854-5BF8-4625-96DC-EAE3B0EF90D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776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A19854-5BF8-4625-96DC-EAE3B0EF90D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7987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C13177-22DB-5BD6-35DA-37F66EDB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06E4235-3B24-5C7D-4556-A67865E4E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4B6A2E-9653-E509-1EF3-E43F57F3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E6A483-8B03-1EE6-D7F2-BFB7BF97A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F15593-F5CD-C5DA-BA9F-C13CAE0CB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8862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5A312B-4EEA-9930-0C5D-E5EE2050A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FE63A9A-55D9-BBD2-4420-8AA5C7E0E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55EE31-AC34-7B3F-6089-50538AC9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FCF3C1-830A-8982-3658-0540C2E3A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F12068-815D-C12C-F6FD-6A7CC186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491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DCA035E-3E44-D7FA-22FD-6CF4A2CE8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8100CDB-1516-50F3-5B24-B0C3836B5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9FBCD6-036D-F96C-0085-E65C40D7C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7BFB57-1552-52BB-24C9-5F2A131F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35CB01-8E6D-976D-8DE4-EA7FDE32A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625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C13177-22DB-5BD6-35DA-37F66EDB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06E4235-3B24-5C7D-4556-A67865E4E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4B6A2E-9653-E509-1EF3-E43F57F3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E6A483-8B03-1EE6-D7F2-BFB7BF97A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F15593-F5CD-C5DA-BA9F-C13CAE0CB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0110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539D18-9DA7-9545-B266-1128F658C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8B855B-F0B6-5268-3AC1-512016DBB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6DAF28-14CD-3682-0EF8-DAA5FBAA8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AC6B22-6B14-1549-E420-86C08462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880195-F13A-DED8-81D9-CC120F33A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8297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93F4E2-D1FB-F1F9-F88A-63C5A1AFC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A83B8F5-0F1E-6BA3-08AA-BB34B1832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FB989B-5A78-B785-51C0-3271B9699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BC2E52-B738-388E-7209-75678ABE8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EAC73B-E895-8594-EC7A-5864DAA76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9247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73220C-4797-F47D-E6B4-A5EB2F797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D49AA0-74E8-8319-902C-B45FCA1CC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0F91BC-9F97-A0C9-FF5A-B4A36CF33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D7E359-083C-2546-926F-BFFDEBDA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6CFCB7F-CA6F-F1D4-1493-0C8BADBF8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4C24C13-5C5E-6762-1743-36C688DA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09466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01D7B-1ED2-9A0E-31D0-9F4985C4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1CD068-0BC9-8270-97C8-DCAFE563E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66906E9-CFC5-B2F7-A582-0DB8EB7BD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2CE975D-F9DF-79A8-F038-38F82B6B52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820B28D-4E95-38FD-5AAC-4241A2BD09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9A1B064-3763-1D1D-AB79-D48C073EA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151B850-1797-8380-3074-EE7D6107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89E4AF3-6129-6587-22F9-2E2DCB69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137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2BB1F9-F26C-3335-EFEA-0B7FEAAC2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424285B-1AC8-D82A-24CA-86F9DCFD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4A277F-1A0A-9541-BF0D-03D2D177F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45D164E-91BA-5084-6D0D-D1B8071B9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347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9B66E23-CB05-31C8-F9F9-92FC3F3B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A1529B1-B9A2-77A9-772E-54E3CDE44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759494-9B47-2F4E-5C4C-34D00842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Immagine 5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B8B04E5-C1B7-634A-A2B9-19AAC3E49C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9707" y="136525"/>
            <a:ext cx="1368186" cy="995045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8A2AA9DD-2CD3-D007-9B4E-CFDCCEF6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7" y="1"/>
            <a:ext cx="10572750" cy="914400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95BA6"/>
                </a:solidFill>
                <a:latin typeface="Helvetica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7134955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844B9F-374C-C90F-04B1-EE1C5F16A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2A0014-DA41-764F-BA62-E8C22A1C3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11D5387-D58E-892F-B783-F979F4EBF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8E45B7-5349-D7CE-001C-1707FBC7B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5645E5D-E7F7-00F1-7B5A-33755B752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7307952-EB4B-D92F-3171-F02B89E11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6167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539D18-9DA7-9545-B266-1128F658C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8B855B-F0B6-5268-3AC1-512016DBB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6DAF28-14CD-3682-0EF8-DAA5FBAA8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AC6B22-6B14-1549-E420-86C08462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880195-F13A-DED8-81D9-CC120F33A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82948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FFC73-EA46-526A-B6CB-E0FD2B6F7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7C1D211-FFA4-F0E2-DBB5-ADAADC8D0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4D6173D-6360-9723-BB6D-ACE9AE352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010A01-F2AF-8CA0-2FDC-7C0643F9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4637DE1-8AAE-9B5D-4E1D-FB411C0AA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D244892-A9E6-3AD8-27AC-C6EA48A19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4207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5A312B-4EEA-9930-0C5D-E5EE2050A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FE63A9A-55D9-BBD2-4420-8AA5C7E0E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55EE31-AC34-7B3F-6089-50538AC9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FCF3C1-830A-8982-3658-0540C2E3A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F12068-815D-C12C-F6FD-6A7CC186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148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DCA035E-3E44-D7FA-22FD-6CF4A2CE8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8100CDB-1516-50F3-5B24-B0C3836B5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9FBCD6-036D-F96C-0085-E65C40D7C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7BFB57-1552-52BB-24C9-5F2A131F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35CB01-8E6D-976D-8DE4-EA7FDE32A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1149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C13177-22DB-5BD6-35DA-37F66EDB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06E4235-3B24-5C7D-4556-A67865E4E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4B6A2E-9653-E509-1EF3-E43F57F3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E6A483-8B03-1EE6-D7F2-BFB7BF97A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F15593-F5CD-C5DA-BA9F-C13CAE0CB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6149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539D18-9DA7-9545-B266-1128F658C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8B855B-F0B6-5268-3AC1-512016DBB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6DAF28-14CD-3682-0EF8-DAA5FBAA8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AC6B22-6B14-1549-E420-86C08462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880195-F13A-DED8-81D9-CC120F33A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02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93F4E2-D1FB-F1F9-F88A-63C5A1AFC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A83B8F5-0F1E-6BA3-08AA-BB34B1832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FB989B-5A78-B785-51C0-3271B9699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BC2E52-B738-388E-7209-75678ABE8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EAC73B-E895-8594-EC7A-5864DAA76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547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73220C-4797-F47D-E6B4-A5EB2F797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D49AA0-74E8-8319-902C-B45FCA1CC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0F91BC-9F97-A0C9-FF5A-B4A36CF33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D7E359-083C-2546-926F-BFFDEBDA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6CFCB7F-CA6F-F1D4-1493-0C8BADBF8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4C24C13-5C5E-6762-1743-36C688DA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29484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01D7B-1ED2-9A0E-31D0-9F4985C4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1CD068-0BC9-8270-97C8-DCAFE563E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66906E9-CFC5-B2F7-A582-0DB8EB7BD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2CE975D-F9DF-79A8-F038-38F82B6B52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820B28D-4E95-38FD-5AAC-4241A2BD09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9A1B064-3763-1D1D-AB79-D48C073EA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151B850-1797-8380-3074-EE7D6107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89E4AF3-6129-6587-22F9-2E2DCB69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04918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2BB1F9-F26C-3335-EFEA-0B7FEAAC2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424285B-1AC8-D82A-24CA-86F9DCFD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4A277F-1A0A-9541-BF0D-03D2D177F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45D164E-91BA-5084-6D0D-D1B8071B9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612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9B66E23-CB05-31C8-F9F9-92FC3F3B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A1529B1-B9A2-77A9-772E-54E3CDE44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759494-9B47-2F4E-5C4C-34D00842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Immagine 5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B8B04E5-C1B7-634A-A2B9-19AAC3E49C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9707" y="136525"/>
            <a:ext cx="1368186" cy="995045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8A2AA9DD-2CD3-D007-9B4E-CFDCCEF6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7" y="1"/>
            <a:ext cx="10572750" cy="914400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95BA6"/>
                </a:solidFill>
                <a:latin typeface="Helvetica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94392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93F4E2-D1FB-F1F9-F88A-63C5A1AFC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A83B8F5-0F1E-6BA3-08AA-BB34B1832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FB989B-5A78-B785-51C0-3271B9699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BC2E52-B738-388E-7209-75678ABE8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EAC73B-E895-8594-EC7A-5864DAA76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1240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844B9F-374C-C90F-04B1-EE1C5F16A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2A0014-DA41-764F-BA62-E8C22A1C3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11D5387-D58E-892F-B783-F979F4EBF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8E45B7-5349-D7CE-001C-1707FBC7B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5645E5D-E7F7-00F1-7B5A-33755B752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7307952-EB4B-D92F-3171-F02B89E11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7635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FFC73-EA46-526A-B6CB-E0FD2B6F7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7C1D211-FFA4-F0E2-DBB5-ADAADC8D0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4D6173D-6360-9723-BB6D-ACE9AE352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010A01-F2AF-8CA0-2FDC-7C0643F9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4637DE1-8AAE-9B5D-4E1D-FB411C0AA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D244892-A9E6-3AD8-27AC-C6EA48A19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57983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5A312B-4EEA-9930-0C5D-E5EE2050A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FE63A9A-55D9-BBD2-4420-8AA5C7E0E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55EE31-AC34-7B3F-6089-50538AC9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FCF3C1-830A-8982-3658-0540C2E3A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F12068-815D-C12C-F6FD-6A7CC186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28096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DCA035E-3E44-D7FA-22FD-6CF4A2CE8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8100CDB-1516-50F3-5B24-B0C3836B5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9FBCD6-036D-F96C-0085-E65C40D7C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7BFB57-1552-52BB-24C9-5F2A131F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35CB01-8E6D-976D-8DE4-EA7FDE32A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2741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C13177-22DB-5BD6-35DA-37F66EDB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06E4235-3B24-5C7D-4556-A67865E4E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4B6A2E-9653-E509-1EF3-E43F57F3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E6A483-8B03-1EE6-D7F2-BFB7BF97A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F15593-F5CD-C5DA-BA9F-C13CAE0CB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3362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539D18-9DA7-9545-B266-1128F658C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8B855B-F0B6-5268-3AC1-512016DBB6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6DAF28-14CD-3682-0EF8-DAA5FBAA8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AC6B22-6B14-1549-E420-86C08462E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5880195-F13A-DED8-81D9-CC120F33A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62297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93F4E2-D1FB-F1F9-F88A-63C5A1AFC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A83B8F5-0F1E-6BA3-08AA-BB34B1832A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FB989B-5A78-B785-51C0-3271B9699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BC2E52-B738-388E-7209-75678ABE8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EAC73B-E895-8594-EC7A-5864DAA76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3632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73220C-4797-F47D-E6B4-A5EB2F797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D49AA0-74E8-8319-902C-B45FCA1CC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0F91BC-9F97-A0C9-FF5A-B4A36CF33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D7E359-083C-2546-926F-BFFDEBDA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6CFCB7F-CA6F-F1D4-1493-0C8BADBF8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4C24C13-5C5E-6762-1743-36C688DA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219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01D7B-1ED2-9A0E-31D0-9F4985C4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1CD068-0BC9-8270-97C8-DCAFE563E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66906E9-CFC5-B2F7-A582-0DB8EB7BD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2CE975D-F9DF-79A8-F038-38F82B6B52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820B28D-4E95-38FD-5AAC-4241A2BD09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9A1B064-3763-1D1D-AB79-D48C073EA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151B850-1797-8380-3074-EE7D6107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89E4AF3-6129-6587-22F9-2E2DCB69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379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2BB1F9-F26C-3335-EFEA-0B7FEAAC2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424285B-1AC8-D82A-24CA-86F9DCFD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4A277F-1A0A-9541-BF0D-03D2D177F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45D164E-91BA-5084-6D0D-D1B8071B9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597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73220C-4797-F47D-E6B4-A5EB2F797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D49AA0-74E8-8319-902C-B45FCA1CC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10F91BC-9F97-A0C9-FF5A-B4A36CF337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D7E359-083C-2546-926F-BFFDEBDA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6CFCB7F-CA6F-F1D4-1493-0C8BADBF8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4C24C13-5C5E-6762-1743-36C688DAE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60375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9B66E23-CB05-31C8-F9F9-92FC3F3B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A1529B1-B9A2-77A9-772E-54E3CDE44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759494-9B47-2F4E-5C4C-34D00842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Immagine 5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B8B04E5-C1B7-634A-A2B9-19AAC3E49C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9707" y="136525"/>
            <a:ext cx="1368186" cy="995045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8A2AA9DD-2CD3-D007-9B4E-CFDCCEF6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7" y="1"/>
            <a:ext cx="10572750" cy="914400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95BA6"/>
                </a:solidFill>
                <a:latin typeface="Helvetica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773554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844B9F-374C-C90F-04B1-EE1C5F16A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2A0014-DA41-764F-BA62-E8C22A1C3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11D5387-D58E-892F-B783-F979F4EBF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8E45B7-5349-D7CE-001C-1707FBC7B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5645E5D-E7F7-00F1-7B5A-33755B752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7307952-EB4B-D92F-3171-F02B89E11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98500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FFC73-EA46-526A-B6CB-E0FD2B6F7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7C1D211-FFA4-F0E2-DBB5-ADAADC8D0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4D6173D-6360-9723-BB6D-ACE9AE352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010A01-F2AF-8CA0-2FDC-7C0643F9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4637DE1-8AAE-9B5D-4E1D-FB411C0AA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D244892-A9E6-3AD8-27AC-C6EA48A19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8481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5A312B-4EEA-9930-0C5D-E5EE2050A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FE63A9A-55D9-BBD2-4420-8AA5C7E0E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55EE31-AC34-7B3F-6089-50538AC9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FCF3C1-830A-8982-3658-0540C2E3A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F12068-815D-C12C-F6FD-6A7CC186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22998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DCA035E-3E44-D7FA-22FD-6CF4A2CE8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8100CDB-1516-50F3-5B24-B0C3836B5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9FBCD6-036D-F96C-0085-E65C40D7C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7BFB57-1552-52BB-24C9-5F2A131F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35CB01-8E6D-976D-8DE4-EA7FDE32A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36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101D7B-1ED2-9A0E-31D0-9F4985C43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1CD068-0BC9-8270-97C8-DCAFE563E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66906E9-CFC5-B2F7-A582-0DB8EB7BD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2CE975D-F9DF-79A8-F038-38F82B6B52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820B28D-4E95-38FD-5AAC-4241A2BD09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9A1B064-3763-1D1D-AB79-D48C073EA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151B850-1797-8380-3074-EE7D6107E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89E4AF3-6129-6587-22F9-2E2DCB691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868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2BB1F9-F26C-3335-EFEA-0B7FEAAC2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424285B-1AC8-D82A-24CA-86F9DCFD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4A277F-1A0A-9541-BF0D-03D2D177F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45D164E-91BA-5084-6D0D-D1B8071B9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90049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9B66E23-CB05-31C8-F9F9-92FC3F3B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A1529B1-B9A2-77A9-772E-54E3CDE44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B759494-9B47-2F4E-5C4C-34D00842B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Immagine 5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0B8B04E5-C1B7-634A-A2B9-19AAC3E49C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9707" y="136525"/>
            <a:ext cx="1368186" cy="995045"/>
          </a:xfrm>
          <a:prstGeom prst="rect">
            <a:avLst/>
          </a:prstGeom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8A2AA9DD-2CD3-D007-9B4E-CFDCCEF6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7" y="1"/>
            <a:ext cx="10572750" cy="914400"/>
          </a:xfrm>
        </p:spPr>
        <p:txBody>
          <a:bodyPr>
            <a:noAutofit/>
          </a:bodyPr>
          <a:lstStyle>
            <a:lvl1pPr>
              <a:defRPr sz="2400" b="1">
                <a:solidFill>
                  <a:srgbClr val="095BA6"/>
                </a:solidFill>
                <a:latin typeface="Helvetica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5981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844B9F-374C-C90F-04B1-EE1C5F16A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2A0014-DA41-764F-BA62-E8C22A1C3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11D5387-D58E-892F-B783-F979F4EBF3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8E45B7-5349-D7CE-001C-1707FBC7B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5645E5D-E7F7-00F1-7B5A-33755B752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7307952-EB4B-D92F-3171-F02B89E11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3724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1FFC73-EA46-526A-B6CB-E0FD2B6F7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7C1D211-FFA4-F0E2-DBB5-ADAADC8D08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4D6173D-6360-9723-BB6D-ACE9AE352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010A01-F2AF-8CA0-2FDC-7C0643F9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4637DE1-8AAE-9B5D-4E1D-FB411C0AA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D244892-A9E6-3AD8-27AC-C6EA48A19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3233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45DA195-6C4F-32DB-32A6-B44B1141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6B92B5D-E6D9-D4A3-94CA-5B998C1AC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CAD202-AE31-6595-50F8-ABFC83E208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168502-FD0D-99D9-C658-61B0D5B6E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A2CF4A-50A6-6CF5-25A5-7843A311D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7689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45DA195-6C4F-32DB-32A6-B44B1141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6B92B5D-E6D9-D4A3-94CA-5B998C1AC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CAD202-AE31-6595-50F8-ABFC83E208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168502-FD0D-99D9-C658-61B0D5B6E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A2CF4A-50A6-6CF5-25A5-7843A311D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371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45DA195-6C4F-32DB-32A6-B44B1141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6B92B5D-E6D9-D4A3-94CA-5B998C1AC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CAD202-AE31-6595-50F8-ABFC83E208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168502-FD0D-99D9-C658-61B0D5B6E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A2CF4A-50A6-6CF5-25A5-7843A311D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294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45DA195-6C4F-32DB-32A6-B44B1141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6B92B5D-E6D9-D4A3-94CA-5B998C1AC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CAD202-AE31-6595-50F8-ABFC83E208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13/10/2025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168502-FD0D-99D9-C658-61B0D5B6E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A2CF4A-50A6-6CF5-25A5-7843A311D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32CA4-68D0-8A44-BC64-4187F04968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561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13" Type="http://schemas.openxmlformats.org/officeDocument/2006/relationships/customXml" Target="../ink/ink12.xml"/><Relationship Id="rId18" Type="http://schemas.openxmlformats.org/officeDocument/2006/relationships/image" Target="../media/image24.png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12" Type="http://schemas.openxmlformats.org/officeDocument/2006/relationships/image" Target="../media/image210.png"/><Relationship Id="rId17" Type="http://schemas.openxmlformats.org/officeDocument/2006/relationships/customXml" Target="../ink/ink14.xml"/><Relationship Id="rId2" Type="http://schemas.openxmlformats.org/officeDocument/2006/relationships/image" Target="../media/image11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0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5" Type="http://schemas.openxmlformats.org/officeDocument/2006/relationships/customXml" Target="../ink/ink13.xml"/><Relationship Id="rId10" Type="http://schemas.openxmlformats.org/officeDocument/2006/relationships/image" Target="../media/image200.png"/><Relationship Id="rId19" Type="http://schemas.openxmlformats.org/officeDocument/2006/relationships/image" Target="../media/image14.png"/><Relationship Id="rId4" Type="http://schemas.openxmlformats.org/officeDocument/2006/relationships/image" Target="../media/image170.png"/><Relationship Id="rId9" Type="http://schemas.openxmlformats.org/officeDocument/2006/relationships/customXml" Target="../ink/ink10.xml"/><Relationship Id="rId14" Type="http://schemas.openxmlformats.org/officeDocument/2006/relationships/image" Target="../media/image2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customXml" Target="../ink/ink19.xml"/><Relationship Id="rId18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customXml" Target="../ink/ink16.xml"/><Relationship Id="rId12" Type="http://schemas.openxmlformats.org/officeDocument/2006/relationships/image" Target="../media/image31.png"/><Relationship Id="rId17" Type="http://schemas.openxmlformats.org/officeDocument/2006/relationships/customXml" Target="../ink/ink21.xml"/><Relationship Id="rId2" Type="http://schemas.openxmlformats.org/officeDocument/2006/relationships/image" Target="../media/image11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customXml" Target="../ink/ink18.xml"/><Relationship Id="rId5" Type="http://schemas.openxmlformats.org/officeDocument/2006/relationships/customXml" Target="../ink/ink15.xml"/><Relationship Id="rId15" Type="http://schemas.openxmlformats.org/officeDocument/2006/relationships/customXml" Target="../ink/ink20.xml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customXml" Target="../ink/ink17.xml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13" Type="http://schemas.openxmlformats.org/officeDocument/2006/relationships/image" Target="../media/image41.png"/><Relationship Id="rId18" Type="http://schemas.openxmlformats.org/officeDocument/2006/relationships/customXml" Target="../ink/ink27.xml"/><Relationship Id="rId3" Type="http://schemas.openxmlformats.org/officeDocument/2006/relationships/image" Target="../media/image25.png"/><Relationship Id="rId21" Type="http://schemas.openxmlformats.org/officeDocument/2006/relationships/image" Target="../media/image45.png"/><Relationship Id="rId7" Type="http://schemas.openxmlformats.org/officeDocument/2006/relationships/image" Target="../media/image35.png"/><Relationship Id="rId12" Type="http://schemas.openxmlformats.org/officeDocument/2006/relationships/customXml" Target="../ink/ink24.xml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26.xml"/><Relationship Id="rId20" Type="http://schemas.openxmlformats.org/officeDocument/2006/relationships/customXml" Target="../ink/ink28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40.png"/><Relationship Id="rId5" Type="http://schemas.openxmlformats.org/officeDocument/2006/relationships/image" Target="../media/image27.png"/><Relationship Id="rId15" Type="http://schemas.openxmlformats.org/officeDocument/2006/relationships/image" Target="../media/image42.png"/><Relationship Id="rId10" Type="http://schemas.openxmlformats.org/officeDocument/2006/relationships/customXml" Target="../ink/ink23.xml"/><Relationship Id="rId19" Type="http://schemas.openxmlformats.org/officeDocument/2006/relationships/image" Target="../media/image44.png"/><Relationship Id="rId4" Type="http://schemas.openxmlformats.org/officeDocument/2006/relationships/image" Target="../media/image26.png"/><Relationship Id="rId9" Type="http://schemas.openxmlformats.org/officeDocument/2006/relationships/image" Target="../media/image39.png"/><Relationship Id="rId14" Type="http://schemas.openxmlformats.org/officeDocument/2006/relationships/customXml" Target="../ink/ink2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.xml"/><Relationship Id="rId13" Type="http://schemas.openxmlformats.org/officeDocument/2006/relationships/image" Target="../media/image52.png"/><Relationship Id="rId3" Type="http://schemas.openxmlformats.org/officeDocument/2006/relationships/image" Target="../media/image36.png"/><Relationship Id="rId7" Type="http://schemas.openxmlformats.org/officeDocument/2006/relationships/image" Target="../media/image46.png"/><Relationship Id="rId12" Type="http://schemas.openxmlformats.org/officeDocument/2006/relationships/customXml" Target="../ink/ink3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openxmlformats.org/officeDocument/2006/relationships/image" Target="../media/image51.png"/><Relationship Id="rId5" Type="http://schemas.openxmlformats.org/officeDocument/2006/relationships/image" Target="../media/image38.png"/><Relationship Id="rId15" Type="http://schemas.openxmlformats.org/officeDocument/2006/relationships/image" Target="../media/image53.png"/><Relationship Id="rId10" Type="http://schemas.openxmlformats.org/officeDocument/2006/relationships/customXml" Target="../ink/ink30.xml"/><Relationship Id="rId4" Type="http://schemas.openxmlformats.org/officeDocument/2006/relationships/image" Target="../media/image37.png"/><Relationship Id="rId9" Type="http://schemas.openxmlformats.org/officeDocument/2006/relationships/image" Target="../media/image50.png"/><Relationship Id="rId14" Type="http://schemas.openxmlformats.org/officeDocument/2006/relationships/customXml" Target="../ink/ink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13" Type="http://schemas.openxmlformats.org/officeDocument/2006/relationships/image" Target="../media/image59.png"/><Relationship Id="rId3" Type="http://schemas.openxmlformats.org/officeDocument/2006/relationships/image" Target="../media/image47.png"/><Relationship Id="rId7" Type="http://schemas.openxmlformats.org/officeDocument/2006/relationships/image" Target="../media/image56.png"/><Relationship Id="rId12" Type="http://schemas.openxmlformats.org/officeDocument/2006/relationships/customXml" Target="../ink/ink37.xml"/><Relationship Id="rId17" Type="http://schemas.openxmlformats.org/officeDocument/2006/relationships/image" Target="../media/image61.png"/><Relationship Id="rId2" Type="http://schemas.openxmlformats.org/officeDocument/2006/relationships/image" Target="../media/image11.png"/><Relationship Id="rId16" Type="http://schemas.openxmlformats.org/officeDocument/2006/relationships/customXml" Target="../ink/ink39.xml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34.xml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10" Type="http://schemas.openxmlformats.org/officeDocument/2006/relationships/customXml" Target="../ink/ink36.xml"/><Relationship Id="rId4" Type="http://schemas.openxmlformats.org/officeDocument/2006/relationships/customXml" Target="../ink/ink33.xml"/><Relationship Id="rId9" Type="http://schemas.openxmlformats.org/officeDocument/2006/relationships/image" Target="../media/image57.png"/><Relationship Id="rId14" Type="http://schemas.openxmlformats.org/officeDocument/2006/relationships/customXml" Target="../ink/ink3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2.xml"/><Relationship Id="rId5" Type="http://schemas.openxmlformats.org/officeDocument/2006/relationships/image" Target="../media/image16.png"/><Relationship Id="rId4" Type="http://schemas.openxmlformats.org/officeDocument/2006/relationships/customXml" Target="../ink/ink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4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customXml" Target="../ink/ink6.xml"/><Relationship Id="rId4" Type="http://schemas.openxmlformats.org/officeDocument/2006/relationships/customXml" Target="../ink/ink3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5CBB44A9-F8EA-5ECF-7A32-07C2E08429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820986"/>
            <a:ext cx="9144000" cy="793280"/>
          </a:xfrm>
        </p:spPr>
        <p:txBody>
          <a:bodyPr>
            <a:normAutofit fontScale="92500"/>
          </a:bodyPr>
          <a:lstStyle/>
          <a:p>
            <a:r>
              <a:rPr lang="it-IT" b="1" i="1" u="none" strike="noStrike" dirty="0">
                <a:solidFill>
                  <a:srgbClr val="444C53"/>
                </a:solidFill>
                <a:effectLst/>
                <a:latin typeface="Helvetica" pitchFamily="2" charset="0"/>
              </a:rPr>
              <a:t>Serenellini B.</a:t>
            </a:r>
            <a:r>
              <a:rPr lang="it-IT" b="0" i="1" u="none" strike="noStrike" dirty="0">
                <a:solidFill>
                  <a:srgbClr val="444C53"/>
                </a:solidFill>
                <a:effectLst/>
                <a:latin typeface="Helvetica" pitchFamily="2" charset="0"/>
              </a:rPr>
              <a:t>, Bellaveglia M., </a:t>
            </a:r>
            <a:r>
              <a:rPr lang="it-IT" i="1" dirty="0">
                <a:solidFill>
                  <a:srgbClr val="444C53"/>
                </a:solidFill>
                <a:latin typeface="Helvetica" pitchFamily="2" charset="0"/>
              </a:rPr>
              <a:t>Fang</a:t>
            </a:r>
            <a:r>
              <a:rPr lang="it-IT" b="0" i="1" u="none" strike="noStrike" dirty="0">
                <a:solidFill>
                  <a:srgbClr val="444C53"/>
                </a:solidFill>
                <a:effectLst/>
                <a:latin typeface="Helvetica" pitchFamily="2" charset="0"/>
              </a:rPr>
              <a:t> </a:t>
            </a:r>
            <a:r>
              <a:rPr lang="it-IT" i="1" dirty="0">
                <a:solidFill>
                  <a:srgbClr val="444C53"/>
                </a:solidFill>
                <a:latin typeface="Helvetica" pitchFamily="2" charset="0"/>
              </a:rPr>
              <a:t>X</a:t>
            </a:r>
            <a:r>
              <a:rPr lang="it-IT" b="0" i="1" u="none" strike="noStrike" dirty="0">
                <a:solidFill>
                  <a:srgbClr val="444C53"/>
                </a:solidFill>
                <a:effectLst/>
                <a:latin typeface="Helvetica" pitchFamily="2" charset="0"/>
              </a:rPr>
              <a:t>., Gallo A., Latini G., Michelotti A., Magnanimi R., Piersanti L., </a:t>
            </a:r>
            <a:r>
              <a:rPr lang="it-IT" b="0" i="1" u="none" strike="noStrike" dirty="0" err="1">
                <a:solidFill>
                  <a:srgbClr val="444C53"/>
                </a:solidFill>
                <a:effectLst/>
                <a:latin typeface="Helvetica" pitchFamily="2" charset="0"/>
              </a:rPr>
              <a:t>Scarselletta</a:t>
            </a:r>
            <a:r>
              <a:rPr lang="it-IT" b="0" i="1" u="none" strike="noStrike" dirty="0">
                <a:solidFill>
                  <a:srgbClr val="444C53"/>
                </a:solidFill>
                <a:effectLst/>
                <a:latin typeface="Helvetica" pitchFamily="2" charset="0"/>
              </a:rPr>
              <a:t> G., Tocci S. - INFN</a:t>
            </a:r>
            <a:endParaRPr lang="it-IT" i="1" dirty="0">
              <a:latin typeface="Helvetica" pitchFamily="2" charset="0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C3267415-F155-7059-7C48-C8CF715B76D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5443" y="1932377"/>
            <a:ext cx="12192001" cy="5909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 i="0" u="none" strike="noStrike" dirty="0">
                <a:solidFill>
                  <a:srgbClr val="095BA6"/>
                </a:solidFill>
                <a:effectLst/>
                <a:latin typeface="Helvetica" pitchFamily="2" charset="0"/>
                <a:ea typeface="Apple Symbols" panose="02000000000000000000" pitchFamily="2" charset="-79"/>
                <a:cs typeface="Apple Symbols" panose="02000000000000000000" pitchFamily="2" charset="-79"/>
              </a:rPr>
              <a:t>New RF control system developments at LNF-INFN </a:t>
            </a:r>
            <a:endParaRPr lang="it-IT" sz="3600" b="1" i="0" u="none" strike="noStrike" dirty="0">
              <a:solidFill>
                <a:srgbClr val="095BA6"/>
              </a:solidFill>
              <a:effectLst/>
              <a:latin typeface="Helvetica" pitchFamily="2" charset="0"/>
              <a:ea typeface="Apple Symbols" panose="02000000000000000000" pitchFamily="2" charset="-79"/>
              <a:cs typeface="Apple Symbols" panose="02000000000000000000" pitchFamily="2" charset="-79"/>
            </a:endParaRPr>
          </a:p>
        </p:txBody>
      </p:sp>
      <p:pic>
        <p:nvPicPr>
          <p:cNvPr id="10" name="Immagine 9" descr="Immagine che contiene panorama, Aerofotogrammetria, Urbanistica, casa&#10;&#10;Descrizione generata automaticamente">
            <a:extLst>
              <a:ext uri="{FF2B5EF4-FFF2-40B4-BE49-F238E27FC236}">
                <a16:creationId xmlns:a16="http://schemas.microsoft.com/office/drawing/2014/main" id="{892B4D5B-F44A-E6B0-B695-0A387FCFA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1511807"/>
          </a:xfrm>
          <a:prstGeom prst="rect">
            <a:avLst/>
          </a:prstGeom>
        </p:spPr>
      </p:pic>
      <p:pic>
        <p:nvPicPr>
          <p:cNvPr id="120" name="Immagine 119" descr="Immagine che contiene Elementi grafici, Carattere, Carminio, grafica&#10;&#10;Descrizione generata automaticamente">
            <a:extLst>
              <a:ext uri="{FF2B5EF4-FFF2-40B4-BE49-F238E27FC236}">
                <a16:creationId xmlns:a16="http://schemas.microsoft.com/office/drawing/2014/main" id="{804D99A7-CF78-95C1-AED7-CFDAA4C2E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20" y="5963461"/>
            <a:ext cx="2757473" cy="708300"/>
          </a:xfrm>
          <a:prstGeom prst="rect">
            <a:avLst/>
          </a:prstGeom>
        </p:spPr>
      </p:pic>
      <p:pic>
        <p:nvPicPr>
          <p:cNvPr id="122" name="Immagine 121" descr="Immagine che contiene testo, Carattere, schermata, Elementi grafici&#10;&#10;Descrizione generata automaticamente">
            <a:extLst>
              <a:ext uri="{FF2B5EF4-FFF2-40B4-BE49-F238E27FC236}">
                <a16:creationId xmlns:a16="http://schemas.microsoft.com/office/drawing/2014/main" id="{C9D9FE60-DC51-36F5-A790-8E702A227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7692" y="5619317"/>
            <a:ext cx="1594595" cy="1159706"/>
          </a:xfrm>
          <a:prstGeom prst="rect">
            <a:avLst/>
          </a:prstGeom>
        </p:spPr>
      </p:pic>
      <p:pic>
        <p:nvPicPr>
          <p:cNvPr id="126" name="Immagine 125" descr="Immagine che contiene schermata, Elementi grafici, cartone animato, grafica&#10;&#10;Descrizione generata automaticamente">
            <a:extLst>
              <a:ext uri="{FF2B5EF4-FFF2-40B4-BE49-F238E27FC236}">
                <a16:creationId xmlns:a16="http://schemas.microsoft.com/office/drawing/2014/main" id="{08D96552-394B-ECAE-C3A9-A61BB6BEA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151" y="5920596"/>
            <a:ext cx="6490470" cy="79328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28405B38-2609-F007-3919-563FF32045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0027" y="3898260"/>
            <a:ext cx="5005388" cy="146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19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3">
            <a:extLst>
              <a:ext uri="{FF2B5EF4-FFF2-40B4-BE49-F238E27FC236}">
                <a16:creationId xmlns:a16="http://schemas.microsoft.com/office/drawing/2014/main" id="{BEBAE0E1-81E9-3409-53E7-9D4DF66E68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0" t="14462" r="6875" b="3295"/>
          <a:stretch>
            <a:fillRect/>
          </a:stretch>
        </p:blipFill>
        <p:spPr>
          <a:xfrm>
            <a:off x="53787" y="890589"/>
            <a:ext cx="10499913" cy="5062536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D43F1B4-918A-B872-2CAC-72BC8BC3D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1BE9749-29A4-5799-9397-77622C6D9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05D6D5F-6508-2601-3B32-751BBB219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10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5FD16EB8-A63E-03BC-EE4B-A604A0C2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 RF control system </a:t>
            </a:r>
            <a:r>
              <a:rPr lang="it-IT" b="0" dirty="0"/>
              <a:t>– </a:t>
            </a:r>
            <a:r>
              <a:rPr lang="it-IT" b="0" dirty="0" err="1"/>
              <a:t>Measurements</a:t>
            </a:r>
            <a:r>
              <a:rPr lang="it-IT" b="0" dirty="0"/>
              <a:t> and </a:t>
            </a:r>
            <a:r>
              <a:rPr lang="it-IT" b="0" dirty="0" err="1"/>
              <a:t>statistics</a:t>
            </a:r>
            <a:r>
              <a:rPr lang="it-IT" b="0" dirty="0"/>
              <a:t> </a:t>
            </a:r>
            <a:endParaRPr lang="it-I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Input penna 21">
                <a:extLst>
                  <a:ext uri="{FF2B5EF4-FFF2-40B4-BE49-F238E27FC236}">
                    <a16:creationId xmlns:a16="http://schemas.microsoft.com/office/drawing/2014/main" id="{6EE1A913-5BA1-D565-5654-C749E6C043A7}"/>
                  </a:ext>
                </a:extLst>
              </p14:cNvPr>
              <p14:cNvContentPartPr/>
              <p14:nvPr/>
            </p14:nvContentPartPr>
            <p14:xfrm>
              <a:off x="2247267" y="2438183"/>
              <a:ext cx="557280" cy="32400"/>
            </p14:xfrm>
          </p:contentPart>
        </mc:Choice>
        <mc:Fallback xmlns="">
          <p:pic>
            <p:nvPicPr>
              <p:cNvPr id="22" name="Input penna 21">
                <a:extLst>
                  <a:ext uri="{FF2B5EF4-FFF2-40B4-BE49-F238E27FC236}">
                    <a16:creationId xmlns:a16="http://schemas.microsoft.com/office/drawing/2014/main" id="{6EE1A913-5BA1-D565-5654-C749E6C043A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20267" y="2384183"/>
                <a:ext cx="61092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1C80C894-541F-BC50-6166-6565DA6A254B}"/>
                  </a:ext>
                </a:extLst>
              </p14:cNvPr>
              <p14:cNvContentPartPr/>
              <p14:nvPr/>
            </p14:nvContentPartPr>
            <p14:xfrm>
              <a:off x="2228187" y="2476703"/>
              <a:ext cx="31680" cy="30780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1C80C894-541F-BC50-6166-6565DA6A25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01187" y="2422703"/>
                <a:ext cx="8532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4" name="Input penna 23">
                <a:extLst>
                  <a:ext uri="{FF2B5EF4-FFF2-40B4-BE49-F238E27FC236}">
                    <a16:creationId xmlns:a16="http://schemas.microsoft.com/office/drawing/2014/main" id="{96ED23BC-645A-29FE-C547-238C6C90BE08}"/>
                  </a:ext>
                </a:extLst>
              </p14:cNvPr>
              <p14:cNvContentPartPr/>
              <p14:nvPr/>
            </p14:nvContentPartPr>
            <p14:xfrm>
              <a:off x="2777187" y="2444663"/>
              <a:ext cx="34200" cy="329400"/>
            </p14:xfrm>
          </p:contentPart>
        </mc:Choice>
        <mc:Fallback xmlns="">
          <p:pic>
            <p:nvPicPr>
              <p:cNvPr id="24" name="Input penna 23">
                <a:extLst>
                  <a:ext uri="{FF2B5EF4-FFF2-40B4-BE49-F238E27FC236}">
                    <a16:creationId xmlns:a16="http://schemas.microsoft.com/office/drawing/2014/main" id="{96ED23BC-645A-29FE-C547-238C6C90BE0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50187" y="2390663"/>
                <a:ext cx="87840" cy="43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5" name="Input penna 24">
                <a:extLst>
                  <a:ext uri="{FF2B5EF4-FFF2-40B4-BE49-F238E27FC236}">
                    <a16:creationId xmlns:a16="http://schemas.microsoft.com/office/drawing/2014/main" id="{E9332C35-447C-C510-83A7-B1C983505E8B}"/>
                  </a:ext>
                </a:extLst>
              </p14:cNvPr>
              <p14:cNvContentPartPr/>
              <p14:nvPr/>
            </p14:nvContentPartPr>
            <p14:xfrm>
              <a:off x="2253387" y="2447183"/>
              <a:ext cx="562680" cy="367560"/>
            </p14:xfrm>
          </p:contentPart>
        </mc:Choice>
        <mc:Fallback xmlns="">
          <p:pic>
            <p:nvPicPr>
              <p:cNvPr id="25" name="Input penna 24">
                <a:extLst>
                  <a:ext uri="{FF2B5EF4-FFF2-40B4-BE49-F238E27FC236}">
                    <a16:creationId xmlns:a16="http://schemas.microsoft.com/office/drawing/2014/main" id="{E9332C35-447C-C510-83A7-B1C983505E8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26387" y="2393183"/>
                <a:ext cx="616320" cy="47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6" name="Input penna 25">
                <a:extLst>
                  <a:ext uri="{FF2B5EF4-FFF2-40B4-BE49-F238E27FC236}">
                    <a16:creationId xmlns:a16="http://schemas.microsoft.com/office/drawing/2014/main" id="{63403D51-052F-C47C-94F8-DC0658AA904E}"/>
                  </a:ext>
                </a:extLst>
              </p14:cNvPr>
              <p14:cNvContentPartPr/>
              <p14:nvPr/>
            </p14:nvContentPartPr>
            <p14:xfrm>
              <a:off x="2354187" y="1646543"/>
              <a:ext cx="298800" cy="803880"/>
            </p14:xfrm>
          </p:contentPart>
        </mc:Choice>
        <mc:Fallback xmlns="">
          <p:pic>
            <p:nvPicPr>
              <p:cNvPr id="26" name="Input penna 25">
                <a:extLst>
                  <a:ext uri="{FF2B5EF4-FFF2-40B4-BE49-F238E27FC236}">
                    <a16:creationId xmlns:a16="http://schemas.microsoft.com/office/drawing/2014/main" id="{63403D51-052F-C47C-94F8-DC0658AA904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327187" y="1592543"/>
                <a:ext cx="352440" cy="91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8" name="Input penna 27">
                <a:extLst>
                  <a:ext uri="{FF2B5EF4-FFF2-40B4-BE49-F238E27FC236}">
                    <a16:creationId xmlns:a16="http://schemas.microsoft.com/office/drawing/2014/main" id="{296BF5BC-9391-0F23-6E7E-51F9474D8230}"/>
                  </a:ext>
                </a:extLst>
              </p14:cNvPr>
              <p14:cNvContentPartPr/>
              <p14:nvPr/>
            </p14:nvContentPartPr>
            <p14:xfrm>
              <a:off x="2622387" y="1591823"/>
              <a:ext cx="158400" cy="336240"/>
            </p14:xfrm>
          </p:contentPart>
        </mc:Choice>
        <mc:Fallback xmlns="">
          <p:pic>
            <p:nvPicPr>
              <p:cNvPr id="28" name="Input penna 27">
                <a:extLst>
                  <a:ext uri="{FF2B5EF4-FFF2-40B4-BE49-F238E27FC236}">
                    <a16:creationId xmlns:a16="http://schemas.microsoft.com/office/drawing/2014/main" id="{296BF5BC-9391-0F23-6E7E-51F9474D823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595387" y="1537823"/>
                <a:ext cx="212040" cy="44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2" name="Input penna 31">
                <a:extLst>
                  <a:ext uri="{FF2B5EF4-FFF2-40B4-BE49-F238E27FC236}">
                    <a16:creationId xmlns:a16="http://schemas.microsoft.com/office/drawing/2014/main" id="{49EF097E-4E76-CEEC-5A25-31F1F807E8EE}"/>
                  </a:ext>
                </a:extLst>
              </p14:cNvPr>
              <p14:cNvContentPartPr/>
              <p14:nvPr/>
            </p14:nvContentPartPr>
            <p14:xfrm>
              <a:off x="2400987" y="1591823"/>
              <a:ext cx="388440" cy="18360"/>
            </p14:xfrm>
          </p:contentPart>
        </mc:Choice>
        <mc:Fallback xmlns="">
          <p:pic>
            <p:nvPicPr>
              <p:cNvPr id="32" name="Input penna 31">
                <a:extLst>
                  <a:ext uri="{FF2B5EF4-FFF2-40B4-BE49-F238E27FC236}">
                    <a16:creationId xmlns:a16="http://schemas.microsoft.com/office/drawing/2014/main" id="{49EF097E-4E76-CEEC-5A25-31F1F807E8E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373987" y="1538861"/>
                <a:ext cx="442080" cy="1239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3" name="Input penna 32">
                <a:extLst>
                  <a:ext uri="{FF2B5EF4-FFF2-40B4-BE49-F238E27FC236}">
                    <a16:creationId xmlns:a16="http://schemas.microsoft.com/office/drawing/2014/main" id="{9F81B3E5-AC76-0AEE-4E9C-2620FE945255}"/>
                  </a:ext>
                </a:extLst>
              </p14:cNvPr>
              <p14:cNvContentPartPr/>
              <p14:nvPr/>
            </p14:nvContentPartPr>
            <p14:xfrm>
              <a:off x="2410347" y="1576703"/>
              <a:ext cx="361440" cy="12240"/>
            </p14:xfrm>
          </p:contentPart>
        </mc:Choice>
        <mc:Fallback xmlns="">
          <p:pic>
            <p:nvPicPr>
              <p:cNvPr id="33" name="Input penna 32">
                <a:extLst>
                  <a:ext uri="{FF2B5EF4-FFF2-40B4-BE49-F238E27FC236}">
                    <a16:creationId xmlns:a16="http://schemas.microsoft.com/office/drawing/2014/main" id="{9F81B3E5-AC76-0AEE-4E9C-2620FE94525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383347" y="1524246"/>
                <a:ext cx="415080" cy="116805"/>
              </a:xfrm>
              <a:prstGeom prst="rect">
                <a:avLst/>
              </a:prstGeom>
            </p:spPr>
          </p:pic>
        </mc:Fallback>
      </mc:AlternateContent>
      <p:pic>
        <p:nvPicPr>
          <p:cNvPr id="35" name="Immagine 34">
            <a:extLst>
              <a:ext uri="{FF2B5EF4-FFF2-40B4-BE49-F238E27FC236}">
                <a16:creationId xmlns:a16="http://schemas.microsoft.com/office/drawing/2014/main" id="{8C264B3B-87D6-3F5D-0CD5-A3B32C81FD1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 l="717" t="11806" r="1002" b="787"/>
          <a:stretch>
            <a:fillRect/>
          </a:stretch>
        </p:blipFill>
        <p:spPr>
          <a:xfrm>
            <a:off x="2841986" y="869966"/>
            <a:ext cx="7321844" cy="4452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9449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29FAD-84C9-BD8D-F26D-36026CE46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E9A94A9-7B29-82BC-D4AA-62D40CC28E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0" t="14462" r="6875" b="3295"/>
          <a:stretch>
            <a:fillRect/>
          </a:stretch>
        </p:blipFill>
        <p:spPr>
          <a:xfrm>
            <a:off x="53787" y="890589"/>
            <a:ext cx="10499913" cy="5062536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326F7C0-A110-3575-B8E8-2D53C3481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3335BD1-A721-B3C8-891F-0D746810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Serenellini - INFN - LNF - LLRF25 Newport News, Virginia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2CB7EA0-3E32-623A-110E-0394E300B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32CA4-68D0-8A44-BC64-4187F04968B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4EB77812-C216-07E5-3AFB-9DCFBD690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 RF control system </a:t>
            </a:r>
            <a:r>
              <a:rPr lang="it-IT" b="0" dirty="0"/>
              <a:t>– LLRF </a:t>
            </a:r>
            <a:r>
              <a:rPr lang="it-IT" b="0" dirty="0" err="1"/>
              <a:t>pulse</a:t>
            </a:r>
            <a:r>
              <a:rPr lang="it-IT" b="0" dirty="0"/>
              <a:t> </a:t>
            </a:r>
            <a:r>
              <a:rPr lang="it-IT" b="0" dirty="0" err="1"/>
              <a:t>shape</a:t>
            </a:r>
            <a:r>
              <a:rPr lang="it-IT" b="0" dirty="0"/>
              <a:t> control panel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D85FC6E-41D2-9602-9DCD-25A47C35F0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672" t="14389" r="8125" b="63372"/>
          <a:stretch>
            <a:fillRect/>
          </a:stretch>
        </p:blipFill>
        <p:spPr>
          <a:xfrm>
            <a:off x="8334374" y="890589"/>
            <a:ext cx="2219326" cy="1457326"/>
          </a:xfrm>
          <a:prstGeom prst="rect">
            <a:avLst/>
          </a:prstGeom>
        </p:spPr>
      </p:pic>
      <p:pic>
        <p:nvPicPr>
          <p:cNvPr id="9" name="Immagine 8" descr="Immagine che contiene testo, schermata, schermo, software&#10;&#10;Il contenuto generato dall'IA potrebbe non essere corretto.">
            <a:extLst>
              <a:ext uri="{FF2B5EF4-FFF2-40B4-BE49-F238E27FC236}">
                <a16:creationId xmlns:a16="http://schemas.microsoft.com/office/drawing/2014/main" id="{E5F5AA06-38AE-BCD5-4203-9A663E66E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8"/>
          <a:stretch>
            <a:fillRect/>
          </a:stretch>
        </p:blipFill>
        <p:spPr>
          <a:xfrm>
            <a:off x="553682" y="1284468"/>
            <a:ext cx="7599718" cy="4668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7D964282-95C6-10B5-4CF6-24A472EDCD02}"/>
                  </a:ext>
                </a:extLst>
              </p14:cNvPr>
              <p14:cNvContentPartPr/>
              <p14:nvPr/>
            </p14:nvContentPartPr>
            <p14:xfrm>
              <a:off x="8445265" y="1680691"/>
              <a:ext cx="962280" cy="18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7D964282-95C6-10B5-4CF6-24A472EDCD0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00265" y="1590691"/>
                <a:ext cx="105192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01ADB56E-57C3-14DE-41F5-7F920E94CEA5}"/>
                  </a:ext>
                </a:extLst>
              </p14:cNvPr>
              <p14:cNvContentPartPr/>
              <p14:nvPr/>
            </p14:nvContentPartPr>
            <p14:xfrm>
              <a:off x="9428785" y="1406371"/>
              <a:ext cx="8280" cy="26568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01ADB56E-57C3-14DE-41F5-7F920E94CEA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84145" y="1316731"/>
                <a:ext cx="97920" cy="44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46DE252C-0CD7-3EAA-A30E-C800238F6498}"/>
                  </a:ext>
                </a:extLst>
              </p14:cNvPr>
              <p14:cNvContentPartPr/>
              <p14:nvPr/>
            </p14:nvContentPartPr>
            <p14:xfrm>
              <a:off x="8454625" y="1403491"/>
              <a:ext cx="14760" cy="26388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46DE252C-0CD7-3EAA-A30E-C800238F649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09985" y="1313491"/>
                <a:ext cx="104400" cy="44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CC15A6FE-A0B8-0A51-363A-93FB90DCDF37}"/>
                  </a:ext>
                </a:extLst>
              </p14:cNvPr>
              <p14:cNvContentPartPr/>
              <p14:nvPr/>
            </p14:nvContentPartPr>
            <p14:xfrm>
              <a:off x="8463625" y="1390531"/>
              <a:ext cx="942480" cy="1008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CC15A6FE-A0B8-0A51-363A-93FB90DCDF3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418985" y="1300891"/>
                <a:ext cx="103212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6F98946B-AEDE-4F7E-3D28-AE281B14B9E9}"/>
                  </a:ext>
                </a:extLst>
              </p14:cNvPr>
              <p14:cNvContentPartPr/>
              <p14:nvPr/>
            </p14:nvContentPartPr>
            <p14:xfrm>
              <a:off x="8260585" y="1739731"/>
              <a:ext cx="512640" cy="73404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6F98946B-AEDE-4F7E-3D28-AE281B14B9E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215945" y="1649731"/>
                <a:ext cx="602280" cy="91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Input penna 14">
                <a:extLst>
                  <a:ext uri="{FF2B5EF4-FFF2-40B4-BE49-F238E27FC236}">
                    <a16:creationId xmlns:a16="http://schemas.microsoft.com/office/drawing/2014/main" id="{DBBC6694-9165-5214-0B33-408E550B65EB}"/>
                  </a:ext>
                </a:extLst>
              </p14:cNvPr>
              <p14:cNvContentPartPr/>
              <p14:nvPr/>
            </p14:nvContentPartPr>
            <p14:xfrm>
              <a:off x="8224585" y="2171371"/>
              <a:ext cx="101520" cy="294480"/>
            </p14:xfrm>
          </p:contentPart>
        </mc:Choice>
        <mc:Fallback xmlns="">
          <p:pic>
            <p:nvPicPr>
              <p:cNvPr id="15" name="Input penna 14">
                <a:extLst>
                  <a:ext uri="{FF2B5EF4-FFF2-40B4-BE49-F238E27FC236}">
                    <a16:creationId xmlns:a16="http://schemas.microsoft.com/office/drawing/2014/main" id="{DBBC6694-9165-5214-0B33-408E550B65E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179585" y="2081371"/>
                <a:ext cx="19116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Input penna 15">
                <a:extLst>
                  <a:ext uri="{FF2B5EF4-FFF2-40B4-BE49-F238E27FC236}">
                    <a16:creationId xmlns:a16="http://schemas.microsoft.com/office/drawing/2014/main" id="{3B876C90-9161-A565-0EAC-734B9126A66E}"/>
                  </a:ext>
                </a:extLst>
              </p14:cNvPr>
              <p14:cNvContentPartPr/>
              <p14:nvPr/>
            </p14:nvContentPartPr>
            <p14:xfrm>
              <a:off x="8228185" y="2471971"/>
              <a:ext cx="184680" cy="216000"/>
            </p14:xfrm>
          </p:contentPart>
        </mc:Choice>
        <mc:Fallback xmlns="">
          <p:pic>
            <p:nvPicPr>
              <p:cNvPr id="16" name="Input penna 15">
                <a:extLst>
                  <a:ext uri="{FF2B5EF4-FFF2-40B4-BE49-F238E27FC236}">
                    <a16:creationId xmlns:a16="http://schemas.microsoft.com/office/drawing/2014/main" id="{3B876C90-9161-A565-0EAC-734B9126A66E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183185" y="2382331"/>
                <a:ext cx="274320" cy="39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3005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8F289-62EC-2C2C-76C9-31EAB214E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B6DD05A-9D13-EBA8-60A1-FEB801607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0CD582C-2A74-5748-7947-AD0695DEB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99147C7-09E3-EB6F-28A8-621A083C5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12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FFBBCA69-0056-A88E-DA17-98A310C95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 RF control system </a:t>
            </a:r>
            <a:r>
              <a:rPr lang="en-US" b="0" dirty="0"/>
              <a:t>– Migration to EPICS </a:t>
            </a:r>
            <a:endParaRPr lang="it-IT" b="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93E1FB4-734F-8B13-DE39-0D8A2E07E424}"/>
              </a:ext>
            </a:extLst>
          </p:cNvPr>
          <p:cNvSpPr txBox="1"/>
          <p:nvPr/>
        </p:nvSpPr>
        <p:spPr>
          <a:xfrm>
            <a:off x="282387" y="713180"/>
            <a:ext cx="10037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en-US" sz="1600" dirty="0"/>
              <a:t>Before the SABINA project upgrade, each instrument was managed by separate LabVIEW software running on local controllers, each with its own configuration. Today, the control is centralized in </a:t>
            </a:r>
            <a:r>
              <a:rPr lang="en-US" sz="1600" b="1" dirty="0"/>
              <a:t>EPICS</a:t>
            </a:r>
            <a:r>
              <a:rPr lang="en-US" sz="1600" dirty="0"/>
              <a:t>: the </a:t>
            </a:r>
            <a:r>
              <a:rPr lang="en-US" sz="1600" b="1" dirty="0" err="1"/>
              <a:t>softIOCs</a:t>
            </a:r>
            <a:r>
              <a:rPr lang="en-US" sz="1600" dirty="0"/>
              <a:t> run in </a:t>
            </a:r>
            <a:r>
              <a:rPr lang="en-US" sz="1600" b="1" dirty="0"/>
              <a:t>Kubernetes</a:t>
            </a:r>
            <a:r>
              <a:rPr lang="en-US" sz="1600" dirty="0"/>
              <a:t> via </a:t>
            </a:r>
            <a:r>
              <a:rPr lang="en-US" sz="1600" b="1" dirty="0"/>
              <a:t>Epik8s</a:t>
            </a:r>
            <a:r>
              <a:rPr lang="en-US" sz="1600" dirty="0"/>
              <a:t>, with automatic </a:t>
            </a:r>
            <a:r>
              <a:rPr lang="en-US" sz="1600" b="1" dirty="0"/>
              <a:t>Git-based </a:t>
            </a:r>
            <a:r>
              <a:rPr lang="en-US" sz="1600" dirty="0"/>
              <a:t>synchronization </a:t>
            </a:r>
            <a:r>
              <a:rPr lang="it-IT" sz="1600" dirty="0" err="1"/>
              <a:t>through</a:t>
            </a:r>
            <a:r>
              <a:rPr lang="en-US" sz="1600" dirty="0"/>
              <a:t> </a:t>
            </a:r>
            <a:r>
              <a:rPr lang="en-US" sz="1600" b="1" dirty="0" err="1"/>
              <a:t>ArgoCD</a:t>
            </a:r>
            <a:r>
              <a:rPr lang="en-US" sz="1600" dirty="0"/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811FC52-5329-9144-0CA5-44E86853ABD6}"/>
              </a:ext>
            </a:extLst>
          </p:cNvPr>
          <p:cNvSpPr txBox="1"/>
          <p:nvPr/>
        </p:nvSpPr>
        <p:spPr>
          <a:xfrm>
            <a:off x="282387" y="1551863"/>
            <a:ext cx="1154218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bg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90000"/>
                  </a:schemeClr>
                </a:solidFill>
                <a:effectLst/>
              </a:rPr>
              <a:t>As part of the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  <a:effectLst/>
              </a:rPr>
              <a:t>SABINA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  <a:effectLst/>
              </a:rPr>
              <a:t> project, the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  <a:effectLst/>
              </a:rPr>
              <a:t>RF control system 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  <a:effectLst/>
              </a:rPr>
              <a:t>has been completely updated. Control panels have been developed for the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  <a:effectLst/>
              </a:rPr>
              <a:t>new LLRF systems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  <a:effectLst/>
              </a:rPr>
              <a:t> and allow remote management of: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90000"/>
                  </a:schemeClr>
                </a:solidFill>
                <a:effectLst/>
              </a:rPr>
              <a:t>RF output power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  <a:effectLst/>
              </a:rPr>
              <a:t>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90000"/>
                  </a:schemeClr>
                </a:solidFill>
                <a:effectLst/>
              </a:rPr>
              <a:t>Pulse shape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  <a:effectLst/>
              </a:rPr>
              <a:t>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90000"/>
                  </a:schemeClr>
                </a:solidFill>
                <a:effectLst/>
              </a:rPr>
              <a:t>Amplitude and phase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  <a:effectLst/>
              </a:rPr>
              <a:t>feedback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  <a:effectLst/>
              </a:rPr>
              <a:t>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2">
                    <a:lumMod val="90000"/>
                  </a:schemeClr>
                </a:solidFill>
                <a:effectLst/>
              </a:rPr>
              <a:t>Interlock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  <a:effectLst/>
              </a:rPr>
              <a:t> management;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90000"/>
                  </a:schemeClr>
                </a:solidFill>
                <a:effectLst/>
              </a:rPr>
              <a:t>additional panels have also been developed for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  <a:effectLst/>
              </a:rPr>
              <a:t>measurements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  <a:effectLst/>
              </a:rPr>
              <a:t> and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  <a:effectLst/>
              </a:rPr>
              <a:t>statistics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  <a:effectLst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The recent upgrade of the 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fast intra-pulse phase feedback </a:t>
            </a:r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of the klystron required the development of a remote control system integrating the LLRF with the Red Pitaya platform used for managing the electronics.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sz="1600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New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</a:rPr>
              <a:t>photocathode laser phase lock electronics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, with a dedicated control panel for remote management via Red Pitaya.</a:t>
            </a:r>
          </a:p>
          <a:p>
            <a:pPr algn="just"/>
            <a:endParaRPr lang="en-US" sz="1600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Development of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</a:rPr>
              <a:t>Python </a:t>
            </a:r>
            <a:r>
              <a:rPr lang="en-US" sz="1600" b="1" dirty="0" err="1">
                <a:solidFill>
                  <a:schemeClr val="bg2">
                    <a:lumMod val="90000"/>
                  </a:schemeClr>
                </a:solidFill>
              </a:rPr>
              <a:t>softIOCs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for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</a:rPr>
              <a:t>automatic conditioning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: first for the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</a:rPr>
              <a:t>C-band line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, and then for the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</a:rPr>
              <a:t>gun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 after the cathode replacement.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Ongoing development of a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</a:rPr>
              <a:t>custom EPICS application 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for RF system management.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525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2E6BDA-ACFB-3EEE-6FB8-945918FA4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038B7074-A455-44BB-9EC2-7B32A7E8E2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t="14516" r="2328" b="5149"/>
          <a:stretch>
            <a:fillRect/>
          </a:stretch>
        </p:blipFill>
        <p:spPr>
          <a:xfrm>
            <a:off x="42849" y="1019677"/>
            <a:ext cx="10585276" cy="4742947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B8D7D73-D351-36CA-5889-9A0422754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85FB728-94D2-7719-CCF2-CEAEF9151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D02665F-6EE7-C330-BD04-D9B987B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13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1D1B68E0-9DD6-E430-DD13-214965509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 RF control system </a:t>
            </a:r>
            <a:r>
              <a:rPr lang="it-IT" b="0" dirty="0"/>
              <a:t>- Fast intra-</a:t>
            </a:r>
            <a:r>
              <a:rPr lang="it-IT" b="0" dirty="0" err="1"/>
              <a:t>pulse</a:t>
            </a:r>
            <a:r>
              <a:rPr lang="it-IT" b="0" dirty="0"/>
              <a:t> </a:t>
            </a:r>
            <a:r>
              <a:rPr lang="it-IT" b="0" dirty="0" err="1"/>
              <a:t>phase</a:t>
            </a:r>
            <a:r>
              <a:rPr lang="it-IT" b="0" dirty="0"/>
              <a:t> feedback control panel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8A99D7C-00F7-5AAE-E287-32AA0FDB9C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092"/>
          <a:stretch>
            <a:fillRect/>
          </a:stretch>
        </p:blipFill>
        <p:spPr>
          <a:xfrm>
            <a:off x="1562300" y="658880"/>
            <a:ext cx="7486450" cy="2887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 descr="Immagine che contiene circuito, Impianto elettrico, Componente elettrico, Ingegneria elettronica&#10;&#10;Il contenuto generato dall'IA potrebbe non essere corretto.">
            <a:extLst>
              <a:ext uri="{FF2B5EF4-FFF2-40B4-BE49-F238E27FC236}">
                <a16:creationId xmlns:a16="http://schemas.microsoft.com/office/drawing/2014/main" id="{3308A111-4D8D-3990-77EF-B9CD15592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97" y="3584623"/>
            <a:ext cx="4118428" cy="3088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9" descr="Immagine che contiene diagramma, testo, linea, Piano&#10;&#10;Il contenuto generato dall'IA potrebbe non essere corretto.">
            <a:extLst>
              <a:ext uri="{FF2B5EF4-FFF2-40B4-BE49-F238E27FC236}">
                <a16:creationId xmlns:a16="http://schemas.microsoft.com/office/drawing/2014/main" id="{2B955E92-262D-7458-1A69-D5D42B4255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301" y="3596466"/>
            <a:ext cx="4554411" cy="3065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B0CE5F54-033B-3431-14DD-F1B7057EF2DB}"/>
                  </a:ext>
                </a:extLst>
              </p14:cNvPr>
              <p14:cNvContentPartPr/>
              <p14:nvPr/>
            </p14:nvContentPartPr>
            <p14:xfrm>
              <a:off x="568105" y="2232211"/>
              <a:ext cx="24480" cy="31608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B0CE5F54-033B-3431-14DD-F1B7057EF2D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3465" y="2142571"/>
                <a:ext cx="114120" cy="49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ACDDDCE0-E9EC-9B36-0318-2403C3B21493}"/>
                  </a:ext>
                </a:extLst>
              </p14:cNvPr>
              <p14:cNvContentPartPr/>
              <p14:nvPr/>
            </p14:nvContentPartPr>
            <p14:xfrm>
              <a:off x="565225" y="2542171"/>
              <a:ext cx="745560" cy="1728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ACDDDCE0-E9EC-9B36-0318-2403C3B2149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0585" y="2452171"/>
                <a:ext cx="83520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646606EC-815C-B58E-444C-4516FC6B0701}"/>
                  </a:ext>
                </a:extLst>
              </p14:cNvPr>
              <p14:cNvContentPartPr/>
              <p14:nvPr/>
            </p14:nvContentPartPr>
            <p14:xfrm>
              <a:off x="1290265" y="2248051"/>
              <a:ext cx="23400" cy="26244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646606EC-815C-B58E-444C-4516FC6B070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45625" y="2158051"/>
                <a:ext cx="113040" cy="44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52E041A6-8CF1-1E99-3546-B73A8565FD52}"/>
                  </a:ext>
                </a:extLst>
              </p14:cNvPr>
              <p14:cNvContentPartPr/>
              <p14:nvPr/>
            </p14:nvContentPartPr>
            <p14:xfrm>
              <a:off x="542905" y="2208091"/>
              <a:ext cx="738720" cy="756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52E041A6-8CF1-1E99-3546-B73A8565FD5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8265" y="2118451"/>
                <a:ext cx="828360" cy="18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Input penna 16">
                <a:extLst>
                  <a:ext uri="{FF2B5EF4-FFF2-40B4-BE49-F238E27FC236}">
                    <a16:creationId xmlns:a16="http://schemas.microsoft.com/office/drawing/2014/main" id="{85EB2D7C-514B-B769-7E4A-B61BE42FEE65}"/>
                  </a:ext>
                </a:extLst>
              </p14:cNvPr>
              <p14:cNvContentPartPr/>
              <p14:nvPr/>
            </p14:nvContentPartPr>
            <p14:xfrm>
              <a:off x="933505" y="1610131"/>
              <a:ext cx="469800" cy="562680"/>
            </p14:xfrm>
          </p:contentPart>
        </mc:Choice>
        <mc:Fallback xmlns="">
          <p:pic>
            <p:nvPicPr>
              <p:cNvPr id="17" name="Input penna 16">
                <a:extLst>
                  <a:ext uri="{FF2B5EF4-FFF2-40B4-BE49-F238E27FC236}">
                    <a16:creationId xmlns:a16="http://schemas.microsoft.com/office/drawing/2014/main" id="{85EB2D7C-514B-B769-7E4A-B61BE42FEE6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88865" y="1520131"/>
                <a:ext cx="559440" cy="74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put penna 17">
                <a:extLst>
                  <a:ext uri="{FF2B5EF4-FFF2-40B4-BE49-F238E27FC236}">
                    <a16:creationId xmlns:a16="http://schemas.microsoft.com/office/drawing/2014/main" id="{3BDAA4FE-5D99-BB1B-E730-04D016ECD6C0}"/>
                  </a:ext>
                </a:extLst>
              </p14:cNvPr>
              <p14:cNvContentPartPr/>
              <p14:nvPr/>
            </p14:nvContentPartPr>
            <p14:xfrm>
              <a:off x="1213225" y="1493131"/>
              <a:ext cx="274680" cy="110520"/>
            </p14:xfrm>
          </p:contentPart>
        </mc:Choice>
        <mc:Fallback xmlns="">
          <p:pic>
            <p:nvPicPr>
              <p:cNvPr id="18" name="Input penna 17">
                <a:extLst>
                  <a:ext uri="{FF2B5EF4-FFF2-40B4-BE49-F238E27FC236}">
                    <a16:creationId xmlns:a16="http://schemas.microsoft.com/office/drawing/2014/main" id="{3BDAA4FE-5D99-BB1B-E730-04D016ECD6C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68585" y="1403491"/>
                <a:ext cx="364320" cy="2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2E25E91E-F257-A477-9600-A2DBD306EE30}"/>
                  </a:ext>
                </a:extLst>
              </p14:cNvPr>
              <p14:cNvContentPartPr/>
              <p14:nvPr/>
            </p14:nvContentPartPr>
            <p14:xfrm>
              <a:off x="1278385" y="1588891"/>
              <a:ext cx="195840" cy="20952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2E25E91E-F257-A477-9600-A2DBD306EE3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233385" y="1499251"/>
                <a:ext cx="285480" cy="38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0468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35FC0-DB45-237D-6CE2-4BFFB8F14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82398C6-D537-354A-B3DF-A93C1304D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13/10/2025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FC31939-BEA5-D581-85A9-ABF399216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Serenellini - INFN - LNF - LLRF25 Newport News, Virginia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43B430B-CEA7-D774-B3E5-DB4BAAF66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32CA4-68D0-8A44-BC64-4187F04968B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AF8CAB9B-BE33-A28E-224F-BB08EDB96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 RF control system </a:t>
            </a:r>
            <a:r>
              <a:rPr lang="en-US" b="0" dirty="0"/>
              <a:t>– Migration to EPICS </a:t>
            </a:r>
            <a:endParaRPr lang="it-IT" b="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3F853CB-4013-DC14-811A-E8E5E3A76EF3}"/>
              </a:ext>
            </a:extLst>
          </p:cNvPr>
          <p:cNvSpPr txBox="1"/>
          <p:nvPr/>
        </p:nvSpPr>
        <p:spPr>
          <a:xfrm>
            <a:off x="282387" y="713180"/>
            <a:ext cx="10037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en-US" sz="1600" dirty="0"/>
              <a:t>Before the SABINA project upgrade, each instrument was managed by separate LabVIEW software running on local controllers, each with its own configuration. Today, the control is centralized in </a:t>
            </a:r>
            <a:r>
              <a:rPr lang="en-US" sz="1600" b="1" dirty="0"/>
              <a:t>EPICS</a:t>
            </a:r>
            <a:r>
              <a:rPr lang="en-US" sz="1600" dirty="0"/>
              <a:t>: the </a:t>
            </a:r>
            <a:r>
              <a:rPr lang="en-US" sz="1600" b="1" dirty="0" err="1"/>
              <a:t>softIOCs</a:t>
            </a:r>
            <a:r>
              <a:rPr lang="en-US" sz="1600" dirty="0"/>
              <a:t> run in </a:t>
            </a:r>
            <a:r>
              <a:rPr lang="en-US" sz="1600" b="1" dirty="0"/>
              <a:t>Kubernetes</a:t>
            </a:r>
            <a:r>
              <a:rPr lang="en-US" sz="1600" dirty="0"/>
              <a:t> via </a:t>
            </a:r>
            <a:r>
              <a:rPr lang="en-US" sz="1600" b="1" dirty="0"/>
              <a:t>Epik8s</a:t>
            </a:r>
            <a:r>
              <a:rPr lang="en-US" sz="1600" dirty="0"/>
              <a:t>, with automatic </a:t>
            </a:r>
            <a:r>
              <a:rPr lang="en-US" sz="1600" b="1" dirty="0"/>
              <a:t>Git-based </a:t>
            </a:r>
            <a:r>
              <a:rPr lang="en-US" sz="1600" dirty="0"/>
              <a:t>synchronization </a:t>
            </a:r>
            <a:r>
              <a:rPr lang="it-IT" sz="1600" dirty="0" err="1"/>
              <a:t>through</a:t>
            </a:r>
            <a:r>
              <a:rPr lang="en-US" sz="1600" dirty="0"/>
              <a:t> </a:t>
            </a:r>
            <a:r>
              <a:rPr lang="en-US" sz="1600" b="1" dirty="0" err="1"/>
              <a:t>ArgoCD</a:t>
            </a:r>
            <a:r>
              <a:rPr lang="en-US" sz="1600" dirty="0"/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3588882-3D33-76C8-5B4F-B31330256704}"/>
              </a:ext>
            </a:extLst>
          </p:cNvPr>
          <p:cNvSpPr txBox="1"/>
          <p:nvPr/>
        </p:nvSpPr>
        <p:spPr>
          <a:xfrm>
            <a:off x="282387" y="1551863"/>
            <a:ext cx="1154218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9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part of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SABINA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project,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control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 been completely updated. Control panels have been developed for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LLRF systems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allow remote management of: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output power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Pulse shape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 and phase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Interlock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management;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 panels have also been developed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The recent upgrade of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fast intra-pulse phase feedback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of the klystron required the development of a remote control system integrating the LLRF with the Red Pitaya platform used for managing the electronics.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New 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photocathode laser phase lock </a:t>
            </a:r>
            <a:r>
              <a:rPr lang="en-US" sz="1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electronics, with a dedicated control panel for remote management via Red Pitaya.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 of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Python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softIOCs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automatic conditioning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first for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C-band line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then for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after the cathode replacement.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Ongoing development of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 EPICS application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RF system management.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68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0D8C1-DB0E-6414-ADB1-7CDEB53FA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931E3AC1-71A1-49D1-6919-F3FDF89554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45" t="14329" r="6016" b="3032"/>
          <a:stretch>
            <a:fillRect/>
          </a:stretch>
        </p:blipFill>
        <p:spPr>
          <a:xfrm>
            <a:off x="242314" y="986606"/>
            <a:ext cx="10572751" cy="5063960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F5D9076-2784-CCA6-26BE-701683BB6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7AD2474-6CD1-7E8F-AB51-C8C7D5FA4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585465-4B67-C77C-5F68-61EC251FB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15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F39FD1B8-95C2-8E9B-500F-C1C536ADE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 RF control system </a:t>
            </a:r>
            <a:r>
              <a:rPr lang="it-IT" b="0" dirty="0"/>
              <a:t>– </a:t>
            </a:r>
            <a:r>
              <a:rPr lang="it-IT" b="0" dirty="0" err="1"/>
              <a:t>Photocathode</a:t>
            </a:r>
            <a:r>
              <a:rPr lang="it-IT" b="0" dirty="0"/>
              <a:t> laser </a:t>
            </a:r>
            <a:r>
              <a:rPr lang="it-IT" b="0" dirty="0" err="1"/>
              <a:t>phase</a:t>
            </a:r>
            <a:r>
              <a:rPr lang="it-IT" b="0" dirty="0"/>
              <a:t> lock control panel</a:t>
            </a:r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A6504352-05B6-FE3D-E4A1-B801310647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369"/>
          <a:stretch/>
        </p:blipFill>
        <p:spPr bwMode="auto">
          <a:xfrm>
            <a:off x="151828" y="105271"/>
            <a:ext cx="6295603" cy="4630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A close-up of a circuit board&#10;&#10;Description automatically generated">
            <a:extLst>
              <a:ext uri="{FF2B5EF4-FFF2-40B4-BE49-F238E27FC236}">
                <a16:creationId xmlns:a16="http://schemas.microsoft.com/office/drawing/2014/main" id="{EFD107D1-8F75-FDEC-FC3F-4D5326806E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8" r="9644" b="23476"/>
          <a:stretch/>
        </p:blipFill>
        <p:spPr bwMode="auto">
          <a:xfrm>
            <a:off x="6512263" y="4584735"/>
            <a:ext cx="4410248" cy="2136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magine 12" descr="Immagine che contiene testo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277F184E-A911-4F5D-BE46-745D69DE4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690" y="105270"/>
            <a:ext cx="4400821" cy="439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4C0A3EB-3153-3F41-B832-756FF190A286}"/>
              </a:ext>
            </a:extLst>
          </p:cNvPr>
          <p:cNvSpPr txBox="1"/>
          <p:nvPr/>
        </p:nvSpPr>
        <p:spPr>
          <a:xfrm>
            <a:off x="9049437" y="6408563"/>
            <a:ext cx="1847237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1200" b="1" dirty="0" err="1"/>
              <a:t>Courtesy</a:t>
            </a:r>
            <a:r>
              <a:rPr lang="it-IT" sz="1200" b="1" dirty="0"/>
              <a:t> of M. Bellaveglia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6424AC4A-A95D-2374-945D-B7FE4D58E4FA}"/>
                  </a:ext>
                </a:extLst>
              </p14:cNvPr>
              <p14:cNvContentPartPr/>
              <p14:nvPr/>
            </p14:nvContentPartPr>
            <p14:xfrm>
              <a:off x="251665" y="5009251"/>
              <a:ext cx="849600" cy="327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6424AC4A-A95D-2374-945D-B7FE4D58E4F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7025" y="4919611"/>
                <a:ext cx="939240" cy="21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59D32A91-70A8-317A-F93E-7917D4416CF5}"/>
                  </a:ext>
                </a:extLst>
              </p14:cNvPr>
              <p14:cNvContentPartPr/>
              <p14:nvPr/>
            </p14:nvContentPartPr>
            <p14:xfrm>
              <a:off x="268585" y="5040571"/>
              <a:ext cx="819000" cy="36432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59D32A91-70A8-317A-F93E-7917D4416CF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23945" y="4950931"/>
                <a:ext cx="908640" cy="54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EE748B83-DFDC-0A73-0A78-C39253D8F81A}"/>
                  </a:ext>
                </a:extLst>
              </p14:cNvPr>
              <p14:cNvContentPartPr/>
              <p14:nvPr/>
            </p14:nvContentPartPr>
            <p14:xfrm>
              <a:off x="1124665" y="4861651"/>
              <a:ext cx="726840" cy="38628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EE748B83-DFDC-0A73-0A78-C39253D8F81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9665" y="4771651"/>
                <a:ext cx="816480" cy="56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0CC505DA-50A0-6501-A299-81BAA632782C}"/>
                  </a:ext>
                </a:extLst>
              </p14:cNvPr>
              <p14:cNvContentPartPr/>
              <p14:nvPr/>
            </p14:nvContentPartPr>
            <p14:xfrm>
              <a:off x="1591945" y="4734931"/>
              <a:ext cx="362160" cy="25776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0CC505DA-50A0-6501-A299-81BAA632782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546945" y="4645291"/>
                <a:ext cx="451800" cy="43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9447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6F386-CB7F-94A7-FF3B-8385F8AF8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C04E045-CECF-9F1E-2E95-F79B47FC3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13/10/2025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3667BEE-14F4-BA8C-B2A9-F5DF6E6E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Serenellini - INFN - LNF - LLRF25 Newport News, Virginia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3FB396-DFC3-926B-1347-12194B5A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32CA4-68D0-8A44-BC64-4187F04968B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8BF86D8B-5480-2404-A3CF-BC81A3649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 RF control system </a:t>
            </a:r>
            <a:r>
              <a:rPr lang="en-US" b="0" dirty="0"/>
              <a:t>– Migration to EPICS </a:t>
            </a:r>
            <a:endParaRPr lang="it-IT" b="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2BF49AA-0616-725C-E4FF-98D2184C8A4C}"/>
              </a:ext>
            </a:extLst>
          </p:cNvPr>
          <p:cNvSpPr txBox="1"/>
          <p:nvPr/>
        </p:nvSpPr>
        <p:spPr>
          <a:xfrm>
            <a:off x="282387" y="713180"/>
            <a:ext cx="10037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en-US" sz="1600" dirty="0"/>
              <a:t>Before the SABINA project upgrade, each instrument was managed by separate LabVIEW software running on local controllers, each with its own configuration. Today, the control is centralized in </a:t>
            </a:r>
            <a:r>
              <a:rPr lang="en-US" sz="1600" b="1" dirty="0"/>
              <a:t>EPICS</a:t>
            </a:r>
            <a:r>
              <a:rPr lang="en-US" sz="1600" dirty="0"/>
              <a:t>: the </a:t>
            </a:r>
            <a:r>
              <a:rPr lang="en-US" sz="1600" b="1" dirty="0" err="1"/>
              <a:t>softIOCs</a:t>
            </a:r>
            <a:r>
              <a:rPr lang="en-US" sz="1600" dirty="0"/>
              <a:t> run in </a:t>
            </a:r>
            <a:r>
              <a:rPr lang="en-US" sz="1600" b="1" dirty="0"/>
              <a:t>Kubernetes</a:t>
            </a:r>
            <a:r>
              <a:rPr lang="en-US" sz="1600" dirty="0"/>
              <a:t> via </a:t>
            </a:r>
            <a:r>
              <a:rPr lang="en-US" sz="1600" b="1" dirty="0"/>
              <a:t>Epik8s</a:t>
            </a:r>
            <a:r>
              <a:rPr lang="en-US" sz="1600" dirty="0"/>
              <a:t>, with automatic </a:t>
            </a:r>
            <a:r>
              <a:rPr lang="en-US" sz="1600" b="1" dirty="0"/>
              <a:t>Git-based </a:t>
            </a:r>
            <a:r>
              <a:rPr lang="en-US" sz="1600" dirty="0"/>
              <a:t>synchronization </a:t>
            </a:r>
            <a:r>
              <a:rPr lang="it-IT" sz="1600" dirty="0" err="1"/>
              <a:t>through</a:t>
            </a:r>
            <a:r>
              <a:rPr lang="en-US" sz="1600" dirty="0"/>
              <a:t> </a:t>
            </a:r>
            <a:r>
              <a:rPr lang="en-US" sz="1600" b="1" dirty="0" err="1"/>
              <a:t>ArgoCD</a:t>
            </a:r>
            <a:r>
              <a:rPr lang="en-US" sz="1600" dirty="0"/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BADFF7D-EC9A-8651-4EC8-74D63EAFB02D}"/>
              </a:ext>
            </a:extLst>
          </p:cNvPr>
          <p:cNvSpPr txBox="1"/>
          <p:nvPr/>
        </p:nvSpPr>
        <p:spPr>
          <a:xfrm>
            <a:off x="282387" y="1551863"/>
            <a:ext cx="1154218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9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part of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SABINA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project,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control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 been completely updated. Control panels have been developed for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LLRF systems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allow remote management of: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output power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Pulse shape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 and phase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Interlock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management;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 panels have also been developed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The recent upgrade of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fast intra-pulse phase feedback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of the klystron required the development of a remote control system integrating the LLRF with the Red Pitaya platform used for managing the electronics.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90000"/>
                </a:schemeClr>
              </a:solidFill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 algn="just">
              <a:buClr>
                <a:schemeClr val="bg2">
                  <a:lumMod val="9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New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</a:rPr>
              <a:t>photocathode laser phase lock 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electronics, with a dedicated control panel for remote management via Red Pitaya.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 algn="just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Development of 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Python </a:t>
            </a:r>
            <a:r>
              <a:rPr lang="en-US" sz="1600" b="1" dirty="0" err="1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softIOCs</a:t>
            </a:r>
            <a:r>
              <a:rPr lang="en-US" sz="1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 for 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automatic conditioning</a:t>
            </a:r>
            <a:r>
              <a:rPr lang="en-US" sz="1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: first for the C-band line, and then for the gun after the cathode replacement.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Ongoing development of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custom EPICS application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RF system management.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448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DA11A-5B89-DA5C-8773-BD67BDF7A5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6440647-54DF-9DEF-2320-F4EF77640B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0" t="14462" r="6875" b="3295"/>
          <a:stretch>
            <a:fillRect/>
          </a:stretch>
        </p:blipFill>
        <p:spPr>
          <a:xfrm>
            <a:off x="53787" y="890589"/>
            <a:ext cx="10499913" cy="5062536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F86ACED-EEEE-8167-DC5C-47495A464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2AECC2C-04A9-A5CF-4A05-1A6614D1F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82C58E-F9D4-1245-B2E2-3D9478452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17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12633857-AA21-A0BE-2A3F-F497C2516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 RF control system </a:t>
            </a:r>
            <a:r>
              <a:rPr lang="it-IT" b="0" dirty="0"/>
              <a:t>– </a:t>
            </a:r>
            <a:r>
              <a:rPr lang="it-IT" b="0" dirty="0" err="1"/>
              <a:t>SoftIOCs</a:t>
            </a:r>
            <a:r>
              <a:rPr lang="it-IT" b="0" dirty="0"/>
              <a:t> for </a:t>
            </a:r>
            <a:r>
              <a:rPr lang="it-IT" b="0" dirty="0" err="1"/>
              <a:t>automatic</a:t>
            </a:r>
            <a:r>
              <a:rPr lang="it-IT" b="0" dirty="0"/>
              <a:t> </a:t>
            </a:r>
            <a:r>
              <a:rPr lang="it-IT" b="0" dirty="0" err="1"/>
              <a:t>conditioning</a:t>
            </a:r>
            <a:endParaRPr lang="it-IT" b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4737134-091F-2417-22FB-7B957210BD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6" t="11619" r="1075" b="1430"/>
          <a:stretch>
            <a:fillRect/>
          </a:stretch>
        </p:blipFill>
        <p:spPr>
          <a:xfrm>
            <a:off x="421288" y="793751"/>
            <a:ext cx="7989287" cy="3816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6F963822-5364-8FCE-B927-EE0D6DDF29BF}"/>
                  </a:ext>
                </a:extLst>
              </p14:cNvPr>
              <p14:cNvContentPartPr/>
              <p14:nvPr/>
            </p14:nvContentPartPr>
            <p14:xfrm>
              <a:off x="9007945" y="1714891"/>
              <a:ext cx="644040" cy="18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6F963822-5364-8FCE-B927-EE0D6DDF29B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63305" y="1625251"/>
                <a:ext cx="73368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5611676B-134E-74C1-D0ED-8BC411B0E7DD}"/>
                  </a:ext>
                </a:extLst>
              </p14:cNvPr>
              <p14:cNvContentPartPr/>
              <p14:nvPr/>
            </p14:nvContentPartPr>
            <p14:xfrm>
              <a:off x="9014065" y="1722091"/>
              <a:ext cx="61920" cy="33084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5611676B-134E-74C1-D0ED-8BC411B0E7D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69425" y="1632451"/>
                <a:ext cx="15156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339B4939-8CFE-191F-1EA1-AFC69392D3DD}"/>
                  </a:ext>
                </a:extLst>
              </p14:cNvPr>
              <p14:cNvContentPartPr/>
              <p14:nvPr/>
            </p14:nvContentPartPr>
            <p14:xfrm>
              <a:off x="9059785" y="2056891"/>
              <a:ext cx="567720" cy="1476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339B4939-8CFE-191F-1EA1-AFC69392D3D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15145" y="1966891"/>
                <a:ext cx="657360" cy="19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9356E89B-FF2C-BDA6-55FA-5738183D9490}"/>
                  </a:ext>
                </a:extLst>
              </p14:cNvPr>
              <p14:cNvContentPartPr/>
              <p14:nvPr/>
            </p14:nvContentPartPr>
            <p14:xfrm>
              <a:off x="9665305" y="1705531"/>
              <a:ext cx="6480" cy="34956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9356E89B-FF2C-BDA6-55FA-5738183D949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620305" y="1615531"/>
                <a:ext cx="96120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8A052F8F-E3A5-0442-5D67-90BB2D2F72C9}"/>
                  </a:ext>
                </a:extLst>
              </p14:cNvPr>
              <p14:cNvContentPartPr/>
              <p14:nvPr/>
            </p14:nvContentPartPr>
            <p14:xfrm>
              <a:off x="8511865" y="2110531"/>
              <a:ext cx="772560" cy="4035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8A052F8F-E3A5-0442-5D67-90BB2D2F72C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467225" y="2020531"/>
                <a:ext cx="862200" cy="58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929DB370-B2A6-6BCE-CD48-4C29B699BD54}"/>
                  </a:ext>
                </a:extLst>
              </p14:cNvPr>
              <p14:cNvContentPartPr/>
              <p14:nvPr/>
            </p14:nvContentPartPr>
            <p14:xfrm>
              <a:off x="8471545" y="2304571"/>
              <a:ext cx="249840" cy="18828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929DB370-B2A6-6BCE-CD48-4C29B699BD5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426905" y="2214571"/>
                <a:ext cx="33948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220FDCC5-3F6A-6530-F6BA-C173A7920F2B}"/>
                  </a:ext>
                </a:extLst>
              </p14:cNvPr>
              <p14:cNvContentPartPr/>
              <p14:nvPr/>
            </p14:nvContentPartPr>
            <p14:xfrm>
              <a:off x="8480185" y="2499691"/>
              <a:ext cx="255240" cy="16560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220FDCC5-3F6A-6530-F6BA-C173A7920F2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435185" y="2410051"/>
                <a:ext cx="344880" cy="34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5120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F926F-AB58-9EC5-869B-E9ED87A9B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095AD74-6EE1-AD92-F16A-A64674B0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13/10/2025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D603770-DA0E-1C2E-A374-49C7BCCCC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Serenellini - INFN - LNF - LLRF25 Newport News, Virginia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C562797-0603-A9DA-9D8E-C4A76996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32CA4-68D0-8A44-BC64-4187F04968B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C222B9EE-5CBD-D373-914D-2A72508A5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 RF control system </a:t>
            </a:r>
            <a:r>
              <a:rPr lang="en-US" b="0" dirty="0"/>
              <a:t>– Migration to EPICS </a:t>
            </a:r>
            <a:endParaRPr lang="it-IT" b="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4B94D5C-7323-5296-B50E-F353EA9B06BF}"/>
              </a:ext>
            </a:extLst>
          </p:cNvPr>
          <p:cNvSpPr txBox="1"/>
          <p:nvPr/>
        </p:nvSpPr>
        <p:spPr>
          <a:xfrm>
            <a:off x="282387" y="713180"/>
            <a:ext cx="10037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en-US" sz="1600" dirty="0"/>
              <a:t>Before the SABINA project upgrade, each instrument was managed by separate LabVIEW software running on local controllers, each with its own configuration. Today, the control is centralized in </a:t>
            </a:r>
            <a:r>
              <a:rPr lang="en-US" sz="1600" b="1" dirty="0"/>
              <a:t>EPICS</a:t>
            </a:r>
            <a:r>
              <a:rPr lang="en-US" sz="1600" dirty="0"/>
              <a:t>: the </a:t>
            </a:r>
            <a:r>
              <a:rPr lang="en-US" sz="1600" b="1" dirty="0" err="1"/>
              <a:t>softIOCs</a:t>
            </a:r>
            <a:r>
              <a:rPr lang="en-US" sz="1600" dirty="0"/>
              <a:t> run in </a:t>
            </a:r>
            <a:r>
              <a:rPr lang="en-US" sz="1600" b="1" dirty="0"/>
              <a:t>Kubernetes</a:t>
            </a:r>
            <a:r>
              <a:rPr lang="en-US" sz="1600" dirty="0"/>
              <a:t> via </a:t>
            </a:r>
            <a:r>
              <a:rPr lang="en-US" sz="1600" b="1" dirty="0"/>
              <a:t>Epik8s</a:t>
            </a:r>
            <a:r>
              <a:rPr lang="en-US" sz="1600" dirty="0"/>
              <a:t>, with automatic </a:t>
            </a:r>
            <a:r>
              <a:rPr lang="en-US" sz="1600" b="1" dirty="0"/>
              <a:t>Git-based </a:t>
            </a:r>
            <a:r>
              <a:rPr lang="en-US" sz="1600" dirty="0"/>
              <a:t>synchronization </a:t>
            </a:r>
            <a:r>
              <a:rPr lang="it-IT" sz="1600" dirty="0" err="1"/>
              <a:t>through</a:t>
            </a:r>
            <a:r>
              <a:rPr lang="en-US" sz="1600" dirty="0"/>
              <a:t> </a:t>
            </a:r>
            <a:r>
              <a:rPr lang="en-US" sz="1600" b="1" dirty="0" err="1"/>
              <a:t>ArgoCD</a:t>
            </a:r>
            <a:r>
              <a:rPr lang="en-US" sz="1600" dirty="0"/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FD69826-B440-A31F-C571-3C5E5434A0AB}"/>
              </a:ext>
            </a:extLst>
          </p:cNvPr>
          <p:cNvSpPr txBox="1"/>
          <p:nvPr/>
        </p:nvSpPr>
        <p:spPr>
          <a:xfrm>
            <a:off x="282387" y="1551863"/>
            <a:ext cx="11542183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9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 part of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SABINA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project,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control system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 been completely updated. Control panels have been developed for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LLRF systems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allow remote management of: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output power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Pulse shape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 and phase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feedback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Interlock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management;</a:t>
            </a:r>
          </a:p>
          <a:p>
            <a:pPr marL="742950" marR="0" lvl="1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additional panels have also been developed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9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recent upgrade of the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fast intra-pulse phase feedback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klystron required the development of a remote control system integrating the LLRF with the Red Pitaya platform used for managing the electronics.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>
                  <a:lumMod val="9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photocathode laser phase lock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9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electronics, with a dedicated control panel for remote management via Red Pitaya.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Development of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Python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9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softIOCs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automatic conditioning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: first for the C-band line, and then for the gun after the cathode replacement.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 algn="just"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sz="1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Ongoing development of a 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custom EPICS application </a:t>
            </a:r>
            <a:r>
              <a:rPr lang="en-US" sz="1600" dirty="0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for RF system management.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9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480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FBA6EB-4478-8E88-6E6A-1F7C78259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D735A6A-F5B1-27AA-92A7-FF3B6119C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13/10/2025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265AFB2-EB46-BD65-4C45-F0DFDABB1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Serenellini - INFN - LNF - LLRF25 Newport News, Virginia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ED879FA-438E-28C2-2BBC-7FA92F9F1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32CA4-68D0-8A44-BC64-4187F04968B0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974DF232-F4D0-1A97-2E22-12582638A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7" y="73153"/>
            <a:ext cx="10572750" cy="914400"/>
          </a:xfrm>
        </p:spPr>
        <p:txBody>
          <a:bodyPr/>
          <a:lstStyle/>
          <a:p>
            <a:r>
              <a:rPr lang="en-US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New RF control system developments at LNF-INFN </a:t>
            </a:r>
            <a:endParaRPr lang="it-IT" sz="2800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1206013-3928-1710-7967-BC468015C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34389"/>
            <a:ext cx="12192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7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innerShdw blurRad="63500" dist="50800" dir="16200000">
                    <a:schemeClr val="bg1">
                      <a:alpha val="50000"/>
                    </a:schemeClr>
                  </a:innerShdw>
                </a:effectLst>
                <a:latin typeface="Arial" panose="020B0604020202020204" pitchFamily="34" charset="0"/>
              </a:rPr>
              <a:t>Thank </a:t>
            </a:r>
            <a:r>
              <a:rPr kumimoji="0" lang="it-IT" altLang="it-IT" sz="7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innerShdw blurRad="63500" dist="50800" dir="16200000">
                    <a:schemeClr val="bg1">
                      <a:alpha val="50000"/>
                    </a:schemeClr>
                  </a:innerShdw>
                </a:effectLst>
                <a:latin typeface="Arial" panose="020B0604020202020204" pitchFamily="34" charset="0"/>
              </a:rPr>
              <a:t>you</a:t>
            </a:r>
            <a:r>
              <a:rPr kumimoji="0" lang="it-IT" altLang="it-IT" sz="7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innerShdw blurRad="63500" dist="50800" dir="16200000">
                    <a:schemeClr val="bg1">
                      <a:alpha val="50000"/>
                    </a:schemeClr>
                  </a:innerShdw>
                </a:effectLst>
                <a:latin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7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innerShdw blurRad="63500" dist="50800" dir="16200000">
                    <a:schemeClr val="bg1">
                      <a:alpha val="50000"/>
                    </a:schemeClr>
                  </a:innerShdw>
                </a:effectLst>
                <a:latin typeface="Arial" panose="020B0604020202020204" pitchFamily="34" charset="0"/>
              </a:rPr>
              <a:t>for the </a:t>
            </a:r>
            <a:r>
              <a:rPr kumimoji="0" lang="it-IT" altLang="it-IT" sz="7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innerShdw blurRad="63500" dist="50800" dir="16200000">
                    <a:schemeClr val="bg1">
                      <a:alpha val="50000"/>
                    </a:schemeClr>
                  </a:innerShdw>
                </a:effectLst>
                <a:latin typeface="Arial" panose="020B0604020202020204" pitchFamily="34" charset="0"/>
              </a:rPr>
              <a:t>attention</a:t>
            </a:r>
            <a:endParaRPr kumimoji="0" lang="it-IT" altLang="it-IT" sz="7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innerShdw blurRad="63500" dist="50800" dir="16200000">
                  <a:schemeClr val="bg1">
                    <a:alpha val="50000"/>
                  </a:schemeClr>
                </a:inn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041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3AB83D3-614B-2990-B86E-E2FBC182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13/10/2025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8E287A6-7A03-173E-8EEB-2A5CBE97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Serenellini - INFN - LNF - LLRF25 Newport News, Virginia</a:t>
            </a: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5B9FC3F-7A02-A24A-FBC4-0EA54BD60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32CA4-68D0-8A44-BC64-4187F04968B0}" type="slidenum">
              <a:rPr kumimoji="0" lang="it-IT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4BFDFFDF-FCE5-F02F-2B62-B80900D0A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387" y="73153"/>
            <a:ext cx="10572750" cy="914400"/>
          </a:xfrm>
        </p:spPr>
        <p:txBody>
          <a:bodyPr/>
          <a:lstStyle/>
          <a:p>
            <a:r>
              <a:rPr lang="en-US" sz="2800" dirty="0">
                <a:ea typeface="Apple Symbols" panose="02000000000000000000" pitchFamily="2" charset="-79"/>
                <a:cs typeface="Apple Symbols" panose="02000000000000000000" pitchFamily="2" charset="-79"/>
              </a:rPr>
              <a:t>New RF control system developments at LNF-INFN </a:t>
            </a:r>
            <a:endParaRPr lang="it-IT" sz="28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46E053E-ECD6-99E1-45E3-77DC28A88C4A}"/>
              </a:ext>
            </a:extLst>
          </p:cNvPr>
          <p:cNvSpPr txBox="1"/>
          <p:nvPr/>
        </p:nvSpPr>
        <p:spPr>
          <a:xfrm>
            <a:off x="282386" y="1087399"/>
            <a:ext cx="1190961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it-IT" sz="2400" b="1" dirty="0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  <a:latin typeface="Calibri" panose="020F0502020204030204"/>
              </a:rPr>
              <a:t>SPARC_LAB facility </a:t>
            </a:r>
            <a:r>
              <a:rPr lang="it-IT" sz="2400" b="1" dirty="0" err="1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  <a:latin typeface="Calibri" panose="020F0502020204030204"/>
              </a:rPr>
              <a:t>at</a:t>
            </a:r>
            <a:r>
              <a:rPr lang="it-IT" sz="2400" b="1" dirty="0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  <a:latin typeface="Calibri" panose="020F0502020204030204"/>
              </a:rPr>
              <a:t> the Frascati National </a:t>
            </a:r>
            <a:r>
              <a:rPr lang="it-IT" sz="2400" b="1" dirty="0" err="1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  <a:latin typeface="Calibri" panose="020F0502020204030204"/>
              </a:rPr>
              <a:t>Laboratories</a:t>
            </a:r>
            <a:endParaRPr lang="it-IT" sz="2400" b="1" dirty="0">
              <a:solidFill>
                <a:prstClr val="black"/>
              </a:solidFill>
              <a:effectLst>
                <a:innerShdw blurRad="50800" dist="50800" dir="5400000">
                  <a:schemeClr val="bg1">
                    <a:alpha val="50000"/>
                  </a:schemeClr>
                </a:innerShdw>
              </a:effectLst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it-IT" sz="2400" b="1" dirty="0">
              <a:solidFill>
                <a:prstClr val="black"/>
              </a:solidFill>
              <a:effectLst>
                <a:innerShdw blurRad="50800" dist="50800" dir="5400000">
                  <a:schemeClr val="bg1">
                    <a:alpha val="50000"/>
                  </a:schemeClr>
                </a:innerShdw>
              </a:effectLst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it-IT" sz="2400" b="1" dirty="0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  <a:latin typeface="Calibri" panose="020F0502020204030204"/>
              </a:rPr>
              <a:t>Upgrade of the SPARC_LAB LLRF systems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it-IT" sz="2400" b="1" dirty="0">
              <a:solidFill>
                <a:prstClr val="black"/>
              </a:solidFill>
              <a:effectLst>
                <a:innerShdw blurRad="50800" dist="50800" dir="5400000">
                  <a:schemeClr val="bg1">
                    <a:alpha val="50000"/>
                  </a:schemeClr>
                </a:innerShdw>
              </a:effectLst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it-IT" sz="2400" b="1" dirty="0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  <a:latin typeface="Calibri" panose="020F0502020204030204"/>
              </a:rPr>
              <a:t>New RF control system – Migration to EPICS:</a:t>
            </a:r>
            <a:br>
              <a:rPr lang="it-IT" sz="2400" b="1" dirty="0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  <a:latin typeface="Calibri" panose="020F0502020204030204"/>
              </a:rPr>
            </a:br>
            <a:endParaRPr lang="it-IT" sz="2400" b="1" dirty="0">
              <a:solidFill>
                <a:prstClr val="black"/>
              </a:solidFill>
              <a:effectLst>
                <a:innerShdw blurRad="50800" dist="50800" dir="5400000">
                  <a:schemeClr val="bg1">
                    <a:alpha val="50000"/>
                  </a:schemeClr>
                </a:innerShdw>
              </a:effectLst>
              <a:latin typeface="Calibri" panose="020F0502020204030204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</a:rPr>
              <a:t>New </a:t>
            </a:r>
            <a:r>
              <a:rPr lang="it-IT" sz="2000" b="1" dirty="0" err="1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</a:rPr>
              <a:t>machine’s</a:t>
            </a:r>
            <a:r>
              <a:rPr lang="it-IT" sz="2000" b="1" dirty="0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</a:rPr>
              <a:t> </a:t>
            </a:r>
            <a:r>
              <a:rPr lang="it-IT" sz="2000" b="1" dirty="0" err="1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</a:rPr>
              <a:t>synoptic</a:t>
            </a:r>
            <a:r>
              <a:rPr lang="it-IT" sz="2000" b="1" dirty="0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</a:rPr>
              <a:t> and LLRF control panels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it-IT" sz="2000" b="1" dirty="0">
              <a:solidFill>
                <a:prstClr val="black"/>
              </a:solidFill>
              <a:effectLst>
                <a:innerShdw blurRad="50800" dist="50800" dir="5400000">
                  <a:schemeClr val="bg1">
                    <a:alpha val="50000"/>
                  </a:schemeClr>
                </a:innerShdw>
              </a:effectLst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it-IT" sz="2000" b="1" dirty="0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</a:rPr>
              <a:t>Development of </a:t>
            </a:r>
            <a:r>
              <a:rPr lang="it-IT" sz="2000" b="1" dirty="0" err="1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</a:rPr>
              <a:t>softIOC</a:t>
            </a:r>
            <a:r>
              <a:rPr lang="it-IT" sz="2000" b="1" dirty="0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</a:rPr>
              <a:t> </a:t>
            </a:r>
            <a:r>
              <a:rPr lang="it-IT" sz="2000" b="1" dirty="0" err="1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</a:rPr>
              <a:t>dedicated</a:t>
            </a:r>
            <a:r>
              <a:rPr lang="it-IT" sz="2000" b="1" dirty="0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</a:rPr>
              <a:t>  to </a:t>
            </a:r>
            <a:r>
              <a:rPr lang="it-IT" sz="2000" b="1" dirty="0" err="1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</a:rPr>
              <a:t>managing</a:t>
            </a:r>
            <a:r>
              <a:rPr lang="it-IT" sz="2000" b="1" dirty="0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</a:rPr>
              <a:t> </a:t>
            </a:r>
            <a:r>
              <a:rPr lang="en-US" sz="2000" b="1" dirty="0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</a:rPr>
              <a:t>custom hardware for fast feedbacks and RF synchronization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endParaRPr lang="en-US" sz="2000" b="1" dirty="0">
              <a:solidFill>
                <a:prstClr val="black"/>
              </a:solidFill>
              <a:effectLst>
                <a:innerShdw blurRad="50800" dist="50800" dir="5400000">
                  <a:schemeClr val="bg1">
                    <a:alpha val="50000"/>
                  </a:schemeClr>
                </a:innerShdw>
              </a:effectLst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</a:rPr>
              <a:t>New dedicated software for automatic RF plant management</a:t>
            </a:r>
            <a:endParaRPr lang="it-IT" sz="2400" b="1" dirty="0">
              <a:solidFill>
                <a:prstClr val="black"/>
              </a:solidFill>
              <a:effectLst>
                <a:innerShdw blurRad="50800" dist="50800" dir="5400000">
                  <a:schemeClr val="bg1">
                    <a:alpha val="50000"/>
                  </a:schemeClr>
                </a:innerShdw>
              </a:effectLst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it-IT" sz="2400" b="1" dirty="0">
              <a:solidFill>
                <a:prstClr val="black"/>
              </a:solidFill>
              <a:effectLst>
                <a:innerShdw blurRad="50800" dist="50800" dir="5400000">
                  <a:schemeClr val="bg1">
                    <a:alpha val="50000"/>
                  </a:schemeClr>
                </a:innerShdw>
              </a:effectLst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it-IT" sz="2400" b="1" dirty="0" err="1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  <a:latin typeface="Calibri" panose="020F0502020204030204"/>
              </a:rPr>
              <a:t>Ongoing</a:t>
            </a:r>
            <a:r>
              <a:rPr lang="it-IT" sz="2400" b="1" dirty="0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  <a:latin typeface="Calibri" panose="020F0502020204030204"/>
              </a:rPr>
              <a:t> </a:t>
            </a:r>
            <a:r>
              <a:rPr lang="it-IT" sz="2400" b="1" dirty="0" err="1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  <a:latin typeface="Calibri" panose="020F0502020204030204"/>
              </a:rPr>
              <a:t>development</a:t>
            </a:r>
            <a:r>
              <a:rPr lang="it-IT" sz="2400" b="1" dirty="0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  <a:latin typeface="Calibri" panose="020F0502020204030204"/>
              </a:rPr>
              <a:t> of a custom EPICS </a:t>
            </a:r>
            <a:r>
              <a:rPr lang="it-IT" sz="2400" b="1" dirty="0" err="1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  <a:latin typeface="Calibri" panose="020F0502020204030204"/>
              </a:rPr>
              <a:t>application</a:t>
            </a:r>
            <a:r>
              <a:rPr lang="en-US" sz="2400" b="1" dirty="0">
                <a:solidFill>
                  <a:prstClr val="black"/>
                </a:solidFill>
                <a:effectLst>
                  <a:innerShdw blurRad="50800" dist="50800" dir="5400000">
                    <a:schemeClr val="bg1">
                      <a:alpha val="50000"/>
                    </a:schemeClr>
                  </a:innerShdw>
                </a:effectLst>
                <a:latin typeface="Calibri" panose="020F0502020204030204"/>
              </a:rPr>
              <a:t> aimed at optimizing system resources </a:t>
            </a:r>
            <a:endParaRPr lang="it-IT" sz="2400" b="1" dirty="0">
              <a:solidFill>
                <a:prstClr val="black"/>
              </a:solidFill>
              <a:effectLst>
                <a:innerShdw blurRad="50800" dist="50800" dir="5400000">
                  <a:schemeClr val="bg1">
                    <a:alpha val="50000"/>
                  </a:schemeClr>
                </a:innerShdw>
              </a:effectLst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it-IT" sz="2400" b="1" dirty="0">
              <a:solidFill>
                <a:prstClr val="black"/>
              </a:solidFill>
              <a:effectLst>
                <a:innerShdw blurRad="50800" dist="50800" dir="5400000">
                  <a:schemeClr val="bg1">
                    <a:alpha val="50000"/>
                  </a:schemeClr>
                </a:inn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8331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1B9C36C-ED07-961B-CBB3-8F59FE524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13/10/2025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54500A6-848F-B02C-964E-D50B8C3BB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Serenellini - INFN - LNF - LLRF25 Newport News, Virginia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95C1393-537E-68C3-DB8F-0E7FA37F1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32CA4-68D0-8A44-BC64-4187F04968B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3DA393DD-F7F0-4B03-BA30-7FC707B65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SPARC_LAB facility </a:t>
            </a:r>
            <a:r>
              <a:rPr lang="it-IT" dirty="0" err="1"/>
              <a:t>at</a:t>
            </a:r>
            <a:r>
              <a:rPr lang="it-IT" dirty="0"/>
              <a:t> the Frascati National </a:t>
            </a:r>
            <a:r>
              <a:rPr lang="it-IT" dirty="0" err="1"/>
              <a:t>Laboratories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52C3BD3-07D9-2E94-57E3-D2BCB5C676F4}"/>
              </a:ext>
            </a:extLst>
          </p:cNvPr>
          <p:cNvSpPr txBox="1"/>
          <p:nvPr/>
        </p:nvSpPr>
        <p:spPr>
          <a:xfrm>
            <a:off x="282387" y="745310"/>
            <a:ext cx="10290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SPARC_LAB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ources for 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lasma 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ccelerators and </a:t>
            </a: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adiation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ompton with 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aser 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it-IT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nd </a:t>
            </a:r>
            <a:r>
              <a:rPr kumimoji="0" lang="it-IT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kumimoji="0" lang="it-IT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eam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lang="en-US" sz="1600" dirty="0">
                <a:solidFill>
                  <a:prstClr val="black"/>
                </a:solidFill>
              </a:rPr>
              <a:t>was founded in 2004 as an </a:t>
            </a:r>
            <a:r>
              <a:rPr lang="en-US" sz="1600" b="1" dirty="0">
                <a:solidFill>
                  <a:prstClr val="black"/>
                </a:solidFill>
              </a:rPr>
              <a:t>R&amp;D</a:t>
            </a:r>
            <a:r>
              <a:rPr lang="en-US" sz="1600" dirty="0">
                <a:solidFill>
                  <a:prstClr val="black"/>
                </a:solidFill>
              </a:rPr>
              <a:t> activity for the development of a high-brightness </a:t>
            </a:r>
            <a:r>
              <a:rPr lang="en-US" sz="1600" b="1" dirty="0">
                <a:solidFill>
                  <a:prstClr val="black"/>
                </a:solidFill>
              </a:rPr>
              <a:t>electron photoinjector </a:t>
            </a:r>
            <a:r>
              <a:rPr lang="en-US" sz="1600" dirty="0">
                <a:solidFill>
                  <a:prstClr val="black"/>
                </a:solidFill>
              </a:rPr>
              <a:t>dedicated to </a:t>
            </a:r>
            <a:r>
              <a:rPr lang="en-US" sz="1600" b="1" dirty="0">
                <a:solidFill>
                  <a:prstClr val="black"/>
                </a:solidFill>
              </a:rPr>
              <a:t>FEL</a:t>
            </a:r>
            <a:r>
              <a:rPr lang="en-US" sz="1600" dirty="0">
                <a:solidFill>
                  <a:prstClr val="black"/>
                </a:solidFill>
              </a:rPr>
              <a:t> experiments.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it-IT" sz="1600" dirty="0" err="1">
                <a:solidFill>
                  <a:prstClr val="black"/>
                </a:solidFill>
                <a:latin typeface="Calibri" panose="020F0502020204030204"/>
              </a:rPr>
              <a:t>It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/>
              </a:rPr>
              <a:t>consists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 of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80AB4DC-26D2-29E2-F82F-FD3851A01844}"/>
              </a:ext>
            </a:extLst>
          </p:cNvPr>
          <p:cNvSpPr txBox="1"/>
          <p:nvPr/>
        </p:nvSpPr>
        <p:spPr>
          <a:xfrm>
            <a:off x="-12353" y="1321908"/>
            <a:ext cx="658813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S-band RF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Gun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with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1.6 SLAC-type cells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manufactured using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clamping technology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that avoids the brazing process, provides a peak electric field of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 MV/m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and uses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copper photocathode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 extraction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 achieved using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UV laser pulses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(266 nm, 4.66 eV)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it-IT" sz="1600" dirty="0">
                <a:latin typeface="Calibri" panose="020F0502020204030204"/>
              </a:rPr>
              <a:t>a</a:t>
            </a:r>
            <a:r>
              <a:rPr lang="it-IT" sz="1600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Booster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linac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1600" b="1" dirty="0">
                <a:solidFill>
                  <a:prstClr val="black"/>
                </a:solidFill>
              </a:rPr>
              <a:t>2 S-band SLAC-type TW structures </a:t>
            </a:r>
            <a:r>
              <a:rPr lang="en-US" sz="1600" dirty="0">
                <a:solidFill>
                  <a:prstClr val="black"/>
                </a:solidFill>
              </a:rPr>
              <a:t>+ </a:t>
            </a:r>
            <a:r>
              <a:rPr lang="en-US" sz="1600" b="1" dirty="0">
                <a:solidFill>
                  <a:prstClr val="black"/>
                </a:solidFill>
              </a:rPr>
              <a:t>1 C-band structure </a:t>
            </a:r>
            <a:r>
              <a:rPr lang="en-US" sz="1600" dirty="0">
                <a:solidFill>
                  <a:prstClr val="black"/>
                </a:solidFill>
              </a:rPr>
              <a:t>(electron beams with energies up to </a:t>
            </a:r>
            <a:r>
              <a:rPr lang="en-US" sz="1600" b="1" dirty="0">
                <a:solidFill>
                  <a:prstClr val="black"/>
                </a:solidFill>
              </a:rPr>
              <a:t>150 MeV on crest</a:t>
            </a:r>
            <a:r>
              <a:rPr lang="en-US" sz="1600" dirty="0">
                <a:solidFill>
                  <a:prstClr val="black"/>
                </a:solidFill>
              </a:rPr>
              <a:t> are generated). </a:t>
            </a:r>
            <a:r>
              <a:rPr lang="en-US" sz="1600" b="1" dirty="0">
                <a:solidFill>
                  <a:prstClr val="black"/>
                </a:solidFill>
              </a:rPr>
              <a:t>Magnetic focusing </a:t>
            </a:r>
            <a:r>
              <a:rPr lang="en-US" sz="1600" dirty="0">
                <a:solidFill>
                  <a:prstClr val="black"/>
                </a:solidFill>
              </a:rPr>
              <a:t>and </a:t>
            </a:r>
            <a:r>
              <a:rPr lang="en-US" sz="1600" b="1" dirty="0">
                <a:solidFill>
                  <a:prstClr val="black"/>
                </a:solidFill>
              </a:rPr>
              <a:t>emittance</a:t>
            </a:r>
            <a:r>
              <a:rPr lang="en-US" sz="1600" dirty="0">
                <a:solidFill>
                  <a:prstClr val="black"/>
                </a:solidFill>
              </a:rPr>
              <a:t> control are provided by </a:t>
            </a:r>
            <a:r>
              <a:rPr lang="en-US" sz="1600" b="1" dirty="0">
                <a:solidFill>
                  <a:prstClr val="black"/>
                </a:solidFill>
              </a:rPr>
              <a:t>built-in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b="1" dirty="0">
                <a:solidFill>
                  <a:prstClr val="black"/>
                </a:solidFill>
              </a:rPr>
              <a:t>solenoid coils</a:t>
            </a:r>
            <a:r>
              <a:rPr lang="en-US" sz="1600" dirty="0">
                <a:solidFill>
                  <a:prstClr val="black"/>
                </a:solidFill>
              </a:rPr>
              <a:t>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Plasma interaction chamber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for studying and optimizing beam-driven plasma acceleration schemes.</a:t>
            </a:r>
            <a:endParaRPr kumimoji="0" lang="it-IT" sz="1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9524371E-3DDE-9330-6436-BDAFFC0E09A5}"/>
              </a:ext>
            </a:extLst>
          </p:cNvPr>
          <p:cNvGrpSpPr/>
          <p:nvPr/>
        </p:nvGrpSpPr>
        <p:grpSpPr>
          <a:xfrm>
            <a:off x="6620936" y="1615160"/>
            <a:ext cx="5392519" cy="4531570"/>
            <a:chOff x="6620936" y="1615160"/>
            <a:chExt cx="5392519" cy="4531570"/>
          </a:xfrm>
        </p:grpSpPr>
        <p:pic>
          <p:nvPicPr>
            <p:cNvPr id="8" name="Immagine 7" descr="Immagine che contiene edificio, industria, interno, macchina&#10;&#10;Descrizione generata automaticamente">
              <a:extLst>
                <a:ext uri="{FF2B5EF4-FFF2-40B4-BE49-F238E27FC236}">
                  <a16:creationId xmlns:a16="http://schemas.microsoft.com/office/drawing/2014/main" id="{AC752ED2-0E89-7677-1740-16544A65B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9855" r="12700" b="9079"/>
            <a:stretch>
              <a:fillRect/>
            </a:stretch>
          </p:blipFill>
          <p:spPr>
            <a:xfrm>
              <a:off x="6620937" y="3631985"/>
              <a:ext cx="5392518" cy="2514745"/>
            </a:xfrm>
            <a:prstGeom prst="rect">
              <a:avLst/>
            </a:prstGeom>
          </p:spPr>
        </p:pic>
        <p:pic>
          <p:nvPicPr>
            <p:cNvPr id="7" name="Immagine 6" descr="Immagine che contiene macchina, ingegneria, industria&#10;&#10;Descrizione generata automaticamente">
              <a:extLst>
                <a:ext uri="{FF2B5EF4-FFF2-40B4-BE49-F238E27FC236}">
                  <a16:creationId xmlns:a16="http://schemas.microsoft.com/office/drawing/2014/main" id="{5916165E-412C-0032-8F03-B21F16CB9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786"/>
            <a:stretch/>
          </p:blipFill>
          <p:spPr>
            <a:xfrm>
              <a:off x="6620936" y="1615160"/>
              <a:ext cx="5392517" cy="1977281"/>
            </a:xfrm>
            <a:prstGeom prst="rect">
              <a:avLst/>
            </a:prstGeom>
          </p:spPr>
        </p:pic>
      </p:grp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28E6F1A-A8A6-7347-D480-D411834857D6}"/>
              </a:ext>
            </a:extLst>
          </p:cNvPr>
          <p:cNvSpPr txBox="1"/>
          <p:nvPr/>
        </p:nvSpPr>
        <p:spPr>
          <a:xfrm>
            <a:off x="258391" y="4454746"/>
            <a:ext cx="6317388" cy="1695437"/>
          </a:xfrm>
          <a:prstGeom prst="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 cap="flat">
            <a:noFill/>
            <a:bevel/>
          </a:ln>
        </p:spPr>
        <p:txBody>
          <a:bodyPr wrap="square" tIns="108000" bIns="108000" rtlCol="0" anchor="ctr" anchorCtr="0">
            <a:spAutoFit/>
          </a:bodyPr>
          <a:lstStyle/>
          <a:p>
            <a:pPr algn="just"/>
            <a:r>
              <a:rPr lang="it-IT" sz="1600" dirty="0"/>
              <a:t>The</a:t>
            </a:r>
            <a:r>
              <a:rPr lang="it-IT" sz="1600" b="1" dirty="0">
                <a:solidFill>
                  <a:schemeClr val="accent2">
                    <a:lumMod val="75000"/>
                  </a:schemeClr>
                </a:solidFill>
              </a:rPr>
              <a:t> SABINA</a:t>
            </a:r>
            <a:r>
              <a:rPr lang="it-IT" sz="1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1600" dirty="0"/>
              <a:t>(</a:t>
            </a:r>
            <a:r>
              <a:rPr lang="it-IT" sz="1600" b="1" i="1" dirty="0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it-IT" sz="1600" i="1" dirty="0"/>
              <a:t>ource of </a:t>
            </a:r>
            <a:r>
              <a:rPr lang="it-IT" sz="1600" b="1" i="1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it-IT" sz="1600" i="1" dirty="0"/>
              <a:t>dvanced </a:t>
            </a:r>
            <a:r>
              <a:rPr lang="it-IT" sz="1600" b="1" i="1" dirty="0" err="1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it-IT" sz="1600" i="1" dirty="0" err="1"/>
              <a:t>eam</a:t>
            </a:r>
            <a:r>
              <a:rPr lang="it-IT" sz="1600" i="1" dirty="0"/>
              <a:t> </a:t>
            </a:r>
            <a:r>
              <a:rPr lang="it-IT" sz="1600" b="1" i="1" dirty="0">
                <a:solidFill>
                  <a:schemeClr val="accent2">
                    <a:lumMod val="75000"/>
                  </a:schemeClr>
                </a:solidFill>
              </a:rPr>
              <a:t>I</a:t>
            </a:r>
            <a:r>
              <a:rPr lang="it-IT" sz="1600" i="1" dirty="0"/>
              <a:t>maging for </a:t>
            </a:r>
            <a:r>
              <a:rPr lang="it-IT" sz="1600" b="1" i="1" dirty="0" err="1">
                <a:solidFill>
                  <a:schemeClr val="accent2">
                    <a:lumMod val="75000"/>
                  </a:schemeClr>
                </a:solidFill>
              </a:rPr>
              <a:t>N</a:t>
            </a:r>
            <a:r>
              <a:rPr lang="it-IT" sz="1600" i="1" dirty="0" err="1"/>
              <a:t>ovel</a:t>
            </a:r>
            <a:r>
              <a:rPr lang="it-IT" sz="1600" i="1" dirty="0"/>
              <a:t> </a:t>
            </a:r>
            <a:r>
              <a:rPr lang="it-IT" sz="1600" b="1" i="1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it-IT" sz="1600" i="1" dirty="0"/>
              <a:t>pplications</a:t>
            </a:r>
            <a:r>
              <a:rPr lang="it-IT" sz="1600" dirty="0"/>
              <a:t>) </a:t>
            </a:r>
            <a:r>
              <a:rPr lang="en-US" sz="1600" dirty="0"/>
              <a:t>project, co-funded by the Lazio Regional Government, to </a:t>
            </a:r>
            <a:r>
              <a:rPr lang="en-US" sz="1600" b="1" dirty="0"/>
              <a:t>consolidate SPARC_LAB</a:t>
            </a:r>
            <a:r>
              <a:rPr lang="en-US" sz="1600" dirty="0"/>
              <a:t>, has recently completed its upgrade operations. The updates involved several aspects of the facility (</a:t>
            </a:r>
            <a:r>
              <a:rPr lang="en-US" sz="1600" b="1" dirty="0"/>
              <a:t>RF gun</a:t>
            </a:r>
            <a:r>
              <a:rPr lang="en-US" sz="1600" dirty="0"/>
              <a:t>, </a:t>
            </a:r>
            <a:r>
              <a:rPr lang="en-US" sz="1600" b="1" dirty="0"/>
              <a:t>photocathode laser</a:t>
            </a:r>
            <a:r>
              <a:rPr lang="en-US" sz="1600" dirty="0"/>
              <a:t>, </a:t>
            </a:r>
            <a:r>
              <a:rPr lang="en-US" sz="1600" b="1" dirty="0"/>
              <a:t>focusing solenoids</a:t>
            </a:r>
            <a:r>
              <a:rPr lang="en-US" sz="1600" dirty="0"/>
              <a:t>), including the </a:t>
            </a:r>
            <a:r>
              <a:rPr lang="en-US" sz="1600" b="1" dirty="0"/>
              <a:t>Low Level RF systems</a:t>
            </a:r>
            <a:r>
              <a:rPr lang="en-US" sz="1600" dirty="0"/>
              <a:t>, the </a:t>
            </a:r>
            <a:r>
              <a:rPr lang="en-US" sz="1600" b="1" dirty="0"/>
              <a:t>Master Oscillator</a:t>
            </a:r>
            <a:r>
              <a:rPr lang="en-US" sz="1600" dirty="0"/>
              <a:t>, and the </a:t>
            </a:r>
            <a:r>
              <a:rPr lang="en-US" sz="1600" b="1" dirty="0"/>
              <a:t>reference distribution</a:t>
            </a:r>
            <a:r>
              <a:rPr lang="en-US" sz="1600" dirty="0"/>
              <a:t>.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502065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359B029-087E-8205-A725-58F6806E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B9811F0-F5BD-01BB-986D-1B0901E61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Serenellini - INFN - LNF - LLRF25 Newport News, Virginia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D81A85F-F69C-EC4F-41AB-22A75974D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32CA4-68D0-8A44-BC64-4187F04968B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61F34E50-90A8-B684-4027-2D4B38AC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SPARC_LAB LLRF system</a:t>
            </a:r>
          </a:p>
        </p:txBody>
      </p:sp>
      <p:pic>
        <p:nvPicPr>
          <p:cNvPr id="11" name="Immagine 10" descr="Immagine che contiene schermata, diagramma&#10;&#10;Descrizione generata automaticamente">
            <a:extLst>
              <a:ext uri="{FF2B5EF4-FFF2-40B4-BE49-F238E27FC236}">
                <a16:creationId xmlns:a16="http://schemas.microsoft.com/office/drawing/2014/main" id="{8D8C4649-962B-3CC0-6FC3-320CAF507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0" y="1037973"/>
            <a:ext cx="9009415" cy="485122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7C6A752-A3B2-4BF4-A4DB-3599DCE0EAF0}"/>
              </a:ext>
            </a:extLst>
          </p:cNvPr>
          <p:cNvSpPr txBox="1"/>
          <p:nvPr/>
        </p:nvSpPr>
        <p:spPr>
          <a:xfrm>
            <a:off x="8425248" y="3686512"/>
            <a:ext cx="35163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C-band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line acts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booster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;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An </a:t>
            </a:r>
            <a:r>
              <a:rPr lang="en-US" sz="1600" b="1" dirty="0">
                <a:solidFill>
                  <a:prstClr val="black"/>
                </a:solidFill>
              </a:rPr>
              <a:t>intra-pulse phase feedback </a:t>
            </a:r>
            <a:r>
              <a:rPr lang="en-US" sz="1600" dirty="0">
                <a:solidFill>
                  <a:prstClr val="black"/>
                </a:solidFill>
              </a:rPr>
              <a:t>system is implemented for each line, capable of acting on the </a:t>
            </a:r>
            <a:r>
              <a:rPr lang="en-US" sz="1600" b="1" dirty="0">
                <a:solidFill>
                  <a:prstClr val="black"/>
                </a:solidFill>
              </a:rPr>
              <a:t>phase jitter </a:t>
            </a:r>
            <a:r>
              <a:rPr lang="en-US" sz="1600" dirty="0">
                <a:solidFill>
                  <a:prstClr val="black"/>
                </a:solidFill>
              </a:rPr>
              <a:t>of the klystron within a single RF pulse.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713A04B-4B20-9C1B-85B5-D7CA4BD6AC18}"/>
              </a:ext>
            </a:extLst>
          </p:cNvPr>
          <p:cNvSpPr txBox="1"/>
          <p:nvPr/>
        </p:nvSpPr>
        <p:spPr>
          <a:xfrm>
            <a:off x="5657335" y="1303731"/>
            <a:ext cx="62842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The </a:t>
            </a:r>
            <a:r>
              <a:rPr lang="en-US" sz="1600" b="1" dirty="0">
                <a:solidFill>
                  <a:prstClr val="black"/>
                </a:solidFill>
              </a:rPr>
              <a:t>HV</a:t>
            </a:r>
            <a:r>
              <a:rPr lang="en-US" sz="1600" dirty="0">
                <a:solidFill>
                  <a:prstClr val="black"/>
                </a:solidFill>
              </a:rPr>
              <a:t> for </a:t>
            </a:r>
            <a:r>
              <a:rPr lang="en-US" sz="1600" b="1" dirty="0">
                <a:solidFill>
                  <a:prstClr val="black"/>
                </a:solidFill>
              </a:rPr>
              <a:t>S-band </a:t>
            </a:r>
            <a:r>
              <a:rPr lang="en-US" sz="1600" dirty="0">
                <a:solidFill>
                  <a:prstClr val="black"/>
                </a:solidFill>
              </a:rPr>
              <a:t>klystrons is generated by </a:t>
            </a:r>
            <a:r>
              <a:rPr lang="en-US" sz="1600" b="1" dirty="0">
                <a:solidFill>
                  <a:prstClr val="black"/>
                </a:solidFill>
              </a:rPr>
              <a:t>PFN</a:t>
            </a:r>
            <a:r>
              <a:rPr lang="en-US" sz="1600" dirty="0">
                <a:solidFill>
                  <a:prstClr val="black"/>
                </a:solidFill>
              </a:rPr>
              <a:t> (Puls-</a:t>
            </a:r>
            <a:r>
              <a:rPr lang="en-US" sz="1600" dirty="0" err="1">
                <a:solidFill>
                  <a:prstClr val="black"/>
                </a:solidFill>
              </a:rPr>
              <a:t>PlasmaTechnik</a:t>
            </a:r>
            <a:r>
              <a:rPr lang="en-US" sz="1600" dirty="0">
                <a:solidFill>
                  <a:prstClr val="black"/>
                </a:solidFill>
              </a:rPr>
              <a:t>) modulators. For the </a:t>
            </a:r>
            <a:r>
              <a:rPr lang="en-US" sz="1600" b="1" dirty="0">
                <a:solidFill>
                  <a:prstClr val="black"/>
                </a:solidFill>
              </a:rPr>
              <a:t>C-band</a:t>
            </a:r>
            <a:r>
              <a:rPr lang="en-US" sz="1600" dirty="0">
                <a:solidFill>
                  <a:prstClr val="black"/>
                </a:solidFill>
              </a:rPr>
              <a:t>, a </a:t>
            </a:r>
            <a:r>
              <a:rPr lang="en-US" sz="1600" b="1" dirty="0">
                <a:solidFill>
                  <a:prstClr val="black"/>
                </a:solidFill>
              </a:rPr>
              <a:t>solid-state modulator </a:t>
            </a:r>
            <a:r>
              <a:rPr lang="en-US" sz="1600" dirty="0">
                <a:solidFill>
                  <a:prstClr val="black"/>
                </a:solidFill>
              </a:rPr>
              <a:t>(</a:t>
            </a:r>
            <a:r>
              <a:rPr lang="en-US" sz="1600" dirty="0" err="1">
                <a:solidFill>
                  <a:prstClr val="black"/>
                </a:solidFill>
              </a:rPr>
              <a:t>Scandinova</a:t>
            </a:r>
            <a:r>
              <a:rPr lang="en-US" sz="1600" dirty="0">
                <a:solidFill>
                  <a:prstClr val="black"/>
                </a:solidFill>
              </a:rPr>
              <a:t>, Sweden) is used;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6E2B9E-DA67-E18B-4AD7-8F3DADAF2C2E}"/>
              </a:ext>
            </a:extLst>
          </p:cNvPr>
          <p:cNvSpPr txBox="1"/>
          <p:nvPr/>
        </p:nvSpPr>
        <p:spPr>
          <a:xfrm>
            <a:off x="6853883" y="2248169"/>
            <a:ext cx="5087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The </a:t>
            </a:r>
            <a:r>
              <a:rPr lang="en-US" sz="1600" b="1" dirty="0">
                <a:solidFill>
                  <a:prstClr val="black"/>
                </a:solidFill>
              </a:rPr>
              <a:t>first S-band klystron</a:t>
            </a:r>
            <a:r>
              <a:rPr lang="en-US" sz="1600" dirty="0">
                <a:solidFill>
                  <a:prstClr val="black"/>
                </a:solidFill>
              </a:rPr>
              <a:t> drives the </a:t>
            </a:r>
            <a:r>
              <a:rPr lang="en-US" sz="1600" b="1" dirty="0">
                <a:solidFill>
                  <a:prstClr val="black"/>
                </a:solidFill>
              </a:rPr>
              <a:t>RF gun </a:t>
            </a:r>
            <a:r>
              <a:rPr lang="en-US" sz="1600" dirty="0">
                <a:solidFill>
                  <a:prstClr val="black"/>
                </a:solidFill>
              </a:rPr>
              <a:t>and the </a:t>
            </a:r>
            <a:r>
              <a:rPr lang="en-US" sz="1600" b="1" dirty="0">
                <a:solidFill>
                  <a:prstClr val="black"/>
                </a:solidFill>
              </a:rPr>
              <a:t>deflection cavity </a:t>
            </a:r>
            <a:r>
              <a:rPr lang="en-US" sz="1600" dirty="0">
                <a:solidFill>
                  <a:prstClr val="black"/>
                </a:solidFill>
              </a:rPr>
              <a:t>for beam diagnostics;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The </a:t>
            </a:r>
            <a:r>
              <a:rPr lang="en-US" sz="1600" b="1" dirty="0">
                <a:solidFill>
                  <a:prstClr val="black"/>
                </a:solidFill>
              </a:rPr>
              <a:t>second S-band klystron </a:t>
            </a:r>
            <a:r>
              <a:rPr lang="en-US" sz="1600" dirty="0">
                <a:solidFill>
                  <a:prstClr val="black"/>
                </a:solidFill>
              </a:rPr>
              <a:t>drives the two </a:t>
            </a:r>
            <a:r>
              <a:rPr lang="en-US" sz="1600" b="1" dirty="0">
                <a:solidFill>
                  <a:prstClr val="black"/>
                </a:solidFill>
              </a:rPr>
              <a:t>accelerating structures </a:t>
            </a:r>
            <a:r>
              <a:rPr lang="en-US" sz="1600" dirty="0">
                <a:solidFill>
                  <a:prstClr val="black"/>
                </a:solidFill>
              </a:rPr>
              <a:t>with the </a:t>
            </a:r>
            <a:r>
              <a:rPr lang="en-US" sz="1600" b="1" dirty="0">
                <a:solidFill>
                  <a:prstClr val="black"/>
                </a:solidFill>
              </a:rPr>
              <a:t>SLED</a:t>
            </a:r>
            <a:r>
              <a:rPr lang="en-US" sz="1600" dirty="0">
                <a:solidFill>
                  <a:prstClr val="black"/>
                </a:solidFill>
              </a:rPr>
              <a:t> pulse compressor;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6EFD0B0-8964-8239-D1E2-7B6DC75CF3DD}"/>
              </a:ext>
            </a:extLst>
          </p:cNvPr>
          <p:cNvSpPr txBox="1"/>
          <p:nvPr/>
        </p:nvSpPr>
        <p:spPr>
          <a:xfrm>
            <a:off x="8701297" y="5375841"/>
            <a:ext cx="35345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As described by L. Piersanti in: </a:t>
            </a:r>
            <a:r>
              <a:rPr lang="en-US" sz="1600" dirty="0">
                <a:solidFill>
                  <a:schemeClr val="accent5">
                    <a:lumMod val="75000"/>
                  </a:schemeClr>
                </a:solidFill>
              </a:rPr>
              <a:t>“</a:t>
            </a:r>
            <a:r>
              <a:rPr lang="en-US" sz="1600" i="1" dirty="0">
                <a:solidFill>
                  <a:schemeClr val="accent5">
                    <a:lumMod val="75000"/>
                  </a:schemeClr>
                </a:solidFill>
              </a:rPr>
              <a:t>Achieving Ultra-Stable RF Control for Plasma Acceleration at LNF-INFN ”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421620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98A6FE6-E06D-8853-CCF0-FBA565540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8EE5176-811C-7D33-0B46-95E952832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Serenellini - INFN - LNF - LLRF25 Newport News, Virginia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B10C9E3-4FCA-D221-F866-461B8448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32CA4-68D0-8A44-BC64-4187F04968B0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CE896934-B8B5-28D8-44D1-F7982B16F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Libera LLRF systems</a:t>
            </a:r>
            <a:endParaRPr lang="it-IT" dirty="0"/>
          </a:p>
        </p:txBody>
      </p:sp>
      <p:pic>
        <p:nvPicPr>
          <p:cNvPr id="7" name="Immagine 6" descr="Immagine che contiene testo, schermata, macchina, ingegneria&#10;&#10;Descrizione generata automaticamente">
            <a:extLst>
              <a:ext uri="{FF2B5EF4-FFF2-40B4-BE49-F238E27FC236}">
                <a16:creationId xmlns:a16="http://schemas.microsoft.com/office/drawing/2014/main" id="{92683FB4-4574-7CED-6E02-F7613B618E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60"/>
          <a:stretch/>
        </p:blipFill>
        <p:spPr>
          <a:xfrm>
            <a:off x="6749178" y="1171574"/>
            <a:ext cx="5377945" cy="518477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F9BD1ED-37CE-6E16-6FD5-10C07225F372}"/>
              </a:ext>
            </a:extLst>
          </p:cNvPr>
          <p:cNvSpPr txBox="1"/>
          <p:nvPr/>
        </p:nvSpPr>
        <p:spPr>
          <a:xfrm>
            <a:off x="282387" y="924434"/>
            <a:ext cx="6466791" cy="6773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ts val="172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Previous systems were limited in terms of </a:t>
            </a:r>
            <a:r>
              <a:rPr lang="en-US" sz="1600" b="1" dirty="0">
                <a:solidFill>
                  <a:prstClr val="black"/>
                </a:solidFill>
              </a:rPr>
              <a:t>noise</a:t>
            </a:r>
            <a:r>
              <a:rPr lang="en-US" sz="1600" dirty="0">
                <a:solidFill>
                  <a:prstClr val="black"/>
                </a:solidFill>
              </a:rPr>
              <a:t> and </a:t>
            </a:r>
            <a:r>
              <a:rPr lang="en-US" sz="1600" b="1" dirty="0">
                <a:solidFill>
                  <a:prstClr val="black"/>
                </a:solidFill>
              </a:rPr>
              <a:t>offset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 algn="just">
              <a:lnSpc>
                <a:spcPts val="172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Signals were acquired on </a:t>
            </a:r>
            <a:r>
              <a:rPr lang="en-US" sz="1600" b="1" dirty="0">
                <a:solidFill>
                  <a:prstClr val="black"/>
                </a:solidFill>
              </a:rPr>
              <a:t>commercial digital boards</a:t>
            </a:r>
            <a:r>
              <a:rPr lang="en-US" sz="1600" dirty="0">
                <a:solidFill>
                  <a:prstClr val="black"/>
                </a:solidFill>
              </a:rPr>
              <a:t>, which have a non-negligible fault rate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 algn="just">
              <a:lnSpc>
                <a:spcPts val="172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</a:rPr>
              <a:t>The </a:t>
            </a:r>
            <a:r>
              <a:rPr lang="en-US" sz="1600" b="1" dirty="0">
                <a:solidFill>
                  <a:prstClr val="black"/>
                </a:solidFill>
              </a:rPr>
              <a:t>front-end noise </a:t>
            </a:r>
            <a:r>
              <a:rPr lang="en-US" sz="1600" dirty="0">
                <a:solidFill>
                  <a:prstClr val="black"/>
                </a:solidFill>
              </a:rPr>
              <a:t>of ∼50 fs was too high compared to today's requirements (</a:t>
            </a:r>
            <a:r>
              <a:rPr lang="en-US" sz="1600" b="1" dirty="0">
                <a:solidFill>
                  <a:prstClr val="black"/>
                </a:solidFill>
              </a:rPr>
              <a:t>&lt;10 fs</a:t>
            </a:r>
            <a:r>
              <a:rPr lang="en-US" sz="1600" dirty="0">
                <a:solidFill>
                  <a:prstClr val="black"/>
                </a:solidFill>
              </a:rPr>
              <a:t>);</a:t>
            </a:r>
          </a:p>
          <a:p>
            <a:pPr marL="285750" lvl="0" indent="-285750" algn="just">
              <a:lnSpc>
                <a:spcPts val="1720"/>
              </a:lnSpc>
              <a:buFont typeface="Arial" panose="020B0604020202020204" pitchFamily="34" charset="0"/>
              <a:buChar char="•"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 algn="just">
              <a:lnSpc>
                <a:spcPts val="1720"/>
              </a:lnSpc>
              <a:buFont typeface="Arial" panose="020B0604020202020204" pitchFamily="34" charset="0"/>
              <a:buChar char="•"/>
              <a:defRPr/>
            </a:pPr>
            <a:r>
              <a:rPr lang="it-IT" sz="1600" b="1" dirty="0">
                <a:solidFill>
                  <a:prstClr val="black"/>
                </a:solidFill>
              </a:rPr>
              <a:t>Non-</a:t>
            </a:r>
            <a:r>
              <a:rPr lang="it-IT" sz="1600" b="1" dirty="0" err="1">
                <a:solidFill>
                  <a:prstClr val="black"/>
                </a:solidFill>
              </a:rPr>
              <a:t>arbitrary</a:t>
            </a:r>
            <a:r>
              <a:rPr lang="it-IT" sz="1600" b="1" dirty="0">
                <a:solidFill>
                  <a:prstClr val="black"/>
                </a:solidFill>
              </a:rPr>
              <a:t> </a:t>
            </a:r>
            <a:r>
              <a:rPr lang="it-IT" sz="1600" b="1" dirty="0" err="1">
                <a:solidFill>
                  <a:prstClr val="black"/>
                </a:solidFill>
              </a:rPr>
              <a:t>pulse</a:t>
            </a:r>
            <a:r>
              <a:rPr lang="it-IT" sz="1600" b="1" dirty="0">
                <a:solidFill>
                  <a:prstClr val="black"/>
                </a:solidFill>
              </a:rPr>
              <a:t> </a:t>
            </a:r>
            <a:r>
              <a:rPr lang="it-IT" sz="1600" b="1" dirty="0" err="1">
                <a:solidFill>
                  <a:prstClr val="black"/>
                </a:solidFill>
              </a:rPr>
              <a:t>shape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lvl="0" indent="-285750" algn="just">
              <a:lnSpc>
                <a:spcPts val="1720"/>
              </a:lnSpc>
              <a:buFont typeface="Arial" panose="020B0604020202020204" pitchFamily="34" charset="0"/>
              <a:buChar char="•"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 algn="just">
              <a:lnSpc>
                <a:spcPts val="1720"/>
              </a:lnSpc>
              <a:buFont typeface="Arial" panose="020B0604020202020204" pitchFamily="34" charset="0"/>
              <a:buChar char="•"/>
              <a:defRPr/>
            </a:pPr>
            <a:r>
              <a:rPr lang="it-IT" sz="1600" b="1" dirty="0">
                <a:solidFill>
                  <a:prstClr val="black"/>
                </a:solidFill>
              </a:rPr>
              <a:t>Temperature-</a:t>
            </a:r>
            <a:r>
              <a:rPr lang="it-IT" sz="1600" b="1" dirty="0" err="1">
                <a:solidFill>
                  <a:prstClr val="black"/>
                </a:solidFill>
              </a:rPr>
              <a:t>stabilized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  <a:r>
              <a:rPr lang="it-IT" sz="1600" b="1" dirty="0">
                <a:solidFill>
                  <a:prstClr val="black"/>
                </a:solidFill>
              </a:rPr>
              <a:t>front end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IF = 44.625 MHz, 16-bit </a:t>
            </a: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ADC </a:t>
            </a:r>
            <a:r>
              <a:rPr kumimoji="0" lang="it-IT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it-IT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119 MS/s, 5 MHz BW;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 algn="just">
              <a:lnSpc>
                <a:spcPts val="1720"/>
              </a:lnSpc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prstClr val="black"/>
                </a:solidFill>
              </a:rPr>
              <a:t>Two</a:t>
            </a:r>
            <a:r>
              <a:rPr lang="en-US" sz="1600" dirty="0">
                <a:solidFill>
                  <a:prstClr val="black"/>
                </a:solidFill>
              </a:rPr>
              <a:t> independent</a:t>
            </a:r>
            <a:r>
              <a:rPr lang="en-US" sz="1600" b="1" dirty="0">
                <a:solidFill>
                  <a:prstClr val="black"/>
                </a:solidFill>
              </a:rPr>
              <a:t> pulse-to-pulse feedbacks </a:t>
            </a:r>
            <a:r>
              <a:rPr lang="en-US" sz="1600" dirty="0">
                <a:solidFill>
                  <a:prstClr val="black"/>
                </a:solidFill>
              </a:rPr>
              <a:t>of amplitude and phase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Long-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stability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</a:t>
            </a:r>
            <a:r>
              <a:rPr lang="it-IT" sz="1600" b="1" dirty="0">
                <a:solidFill>
                  <a:prstClr val="black"/>
                </a:solidFill>
                <a:latin typeface="Calibri" panose="020F0502020204030204"/>
              </a:rPr>
              <a:t>hours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of the RF station: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&lt;100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fs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rms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just" defTabSz="914400" rtl="0" eaLnBrk="1" fontAlgn="auto" latinLnBrk="0" hangingPunct="1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 algn="just">
              <a:lnSpc>
                <a:spcPts val="1720"/>
              </a:lnSpc>
              <a:buFont typeface="Arial" panose="020B0604020202020204" pitchFamily="34" charset="0"/>
              <a:buChar char="•"/>
              <a:defRPr/>
            </a:pPr>
            <a:r>
              <a:rPr lang="it-IT" sz="1600" b="1" dirty="0" err="1">
                <a:solidFill>
                  <a:prstClr val="black"/>
                </a:solidFill>
              </a:rPr>
              <a:t>Fully</a:t>
            </a:r>
            <a:r>
              <a:rPr lang="it-IT" sz="1600" b="1" dirty="0">
                <a:solidFill>
                  <a:prstClr val="black"/>
                </a:solidFill>
              </a:rPr>
              <a:t> </a:t>
            </a:r>
            <a:r>
              <a:rPr lang="it-IT" sz="1600" b="1" dirty="0" err="1">
                <a:solidFill>
                  <a:prstClr val="black"/>
                </a:solidFill>
              </a:rPr>
              <a:t>customizable</a:t>
            </a:r>
            <a:r>
              <a:rPr lang="it-IT" sz="1600" b="1" dirty="0">
                <a:solidFill>
                  <a:prstClr val="black"/>
                </a:solidFill>
              </a:rPr>
              <a:t> </a:t>
            </a:r>
            <a:r>
              <a:rPr lang="it-IT" sz="1600" b="1" dirty="0" err="1">
                <a:solidFill>
                  <a:prstClr val="black"/>
                </a:solidFill>
              </a:rPr>
              <a:t>pulse</a:t>
            </a:r>
            <a:r>
              <a:rPr lang="it-IT" sz="1600" b="1" dirty="0">
                <a:solidFill>
                  <a:prstClr val="black"/>
                </a:solidFill>
              </a:rPr>
              <a:t> </a:t>
            </a:r>
            <a:r>
              <a:rPr lang="it-IT" sz="1600" b="1" dirty="0" err="1">
                <a:solidFill>
                  <a:prstClr val="black"/>
                </a:solidFill>
              </a:rPr>
              <a:t>shape</a:t>
            </a:r>
            <a:r>
              <a:rPr lang="it-IT" sz="1600" b="1" dirty="0">
                <a:solidFill>
                  <a:prstClr val="black"/>
                </a:solidFill>
              </a:rPr>
              <a:t> </a:t>
            </a:r>
            <a:r>
              <a:rPr lang="it-IT" sz="1600" dirty="0">
                <a:solidFill>
                  <a:prstClr val="black"/>
                </a:solidFill>
              </a:rPr>
              <a:t>(A, </a:t>
            </a:r>
            <a:r>
              <a:rPr lang="el-GR" sz="1600" dirty="0">
                <a:solidFill>
                  <a:prstClr val="black"/>
                </a:solidFill>
              </a:rPr>
              <a:t>φ), </a:t>
            </a:r>
            <a:r>
              <a:rPr lang="it-IT" sz="1600" dirty="0">
                <a:solidFill>
                  <a:prstClr val="black"/>
                </a:solidFill>
              </a:rPr>
              <a:t>FPGA-</a:t>
            </a:r>
            <a:r>
              <a:rPr lang="it-IT" sz="1600" dirty="0" err="1">
                <a:solidFill>
                  <a:prstClr val="black"/>
                </a:solidFill>
              </a:rPr>
              <a:t>driven</a:t>
            </a:r>
            <a:r>
              <a:rPr lang="it-IT" sz="1600" dirty="0">
                <a:solidFill>
                  <a:prstClr val="black"/>
                </a:solidFill>
              </a:rPr>
              <a:t> </a:t>
            </a:r>
            <a:r>
              <a:rPr lang="it-IT" sz="1600" dirty="0" err="1">
                <a:solidFill>
                  <a:prstClr val="black"/>
                </a:solidFill>
              </a:rPr>
              <a:t>analog</a:t>
            </a:r>
            <a:r>
              <a:rPr lang="it-IT" sz="1600" dirty="0">
                <a:solidFill>
                  <a:prstClr val="black"/>
                </a:solidFill>
              </a:rPr>
              <a:t> VM (14-bit DAC), 16 MHz BW;</a:t>
            </a:r>
          </a:p>
          <a:p>
            <a:pPr marL="285750" lvl="0" indent="-285750" algn="just">
              <a:lnSpc>
                <a:spcPts val="1720"/>
              </a:lnSpc>
              <a:buFont typeface="Arial" panose="020B0604020202020204" pitchFamily="34" charset="0"/>
              <a:buChar char="•"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Resolution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Amplitude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&lt;0.1 %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rms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457200" marR="0" lvl="1" indent="0" algn="just" defTabSz="914400" rtl="0" eaLnBrk="1" fontAlgn="auto" latinLnBrk="0" hangingPunct="1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         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/>
              </a:rPr>
              <a:t>Added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/>
              </a:rPr>
              <a:t>phase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</a:rPr>
              <a:t> jitter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&lt;10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rms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ts val="17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26248E0-061B-56F9-C763-5C2DF1ECA5EA}"/>
              </a:ext>
            </a:extLst>
          </p:cNvPr>
          <p:cNvSpPr txBox="1"/>
          <p:nvPr/>
        </p:nvSpPr>
        <p:spPr>
          <a:xfrm>
            <a:off x="169264" y="617400"/>
            <a:ext cx="49797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1820"/>
              </a:lnSpc>
              <a:defRPr/>
            </a:pPr>
            <a:r>
              <a:rPr lang="it-IT" sz="1600" b="1" dirty="0" err="1">
                <a:solidFill>
                  <a:srgbClr val="ED7D31">
                    <a:lumMod val="75000"/>
                  </a:srgbClr>
                </a:solidFill>
              </a:rPr>
              <a:t>Reasons</a:t>
            </a:r>
            <a:r>
              <a:rPr lang="it-IT" sz="1600" b="1" dirty="0">
                <a:solidFill>
                  <a:srgbClr val="ED7D31">
                    <a:lumMod val="75000"/>
                  </a:srgbClr>
                </a:solidFill>
              </a:rPr>
              <a:t> for the update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36A30D1-9BDB-D647-B715-1432DB7FE3F0}"/>
              </a:ext>
            </a:extLst>
          </p:cNvPr>
          <p:cNvSpPr txBox="1"/>
          <p:nvPr/>
        </p:nvSpPr>
        <p:spPr>
          <a:xfrm>
            <a:off x="169264" y="3167987"/>
            <a:ext cx="53779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Libera LLRF</a:t>
            </a:r>
            <a:r>
              <a:rPr lang="it-IT" sz="1600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 (</a:t>
            </a:r>
            <a:r>
              <a:rPr lang="it-IT" sz="1600" b="1" i="1" dirty="0" err="1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Instrumentation</a:t>
            </a:r>
            <a:r>
              <a:rPr lang="it-IT" sz="1600" b="1" i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 Technologies</a:t>
            </a:r>
            <a:r>
              <a:rPr lang="it-IT" sz="1600" b="1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rPr>
              <a:t>)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features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13084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EC349BE-424F-0FEA-A7E7-84A6BE87F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DDC77AF-FD46-6AF7-BE61-07D62C887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20E6E9C-AE6C-4AC7-ED42-4DC9D4810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6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E78E64B3-320E-6656-EC85-3D82E3D73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 RF control system </a:t>
            </a:r>
            <a:r>
              <a:rPr lang="en-US" b="0" dirty="0"/>
              <a:t>– Migration to EPICS </a:t>
            </a:r>
            <a:endParaRPr lang="it-IT" b="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DE6AF5C-4720-6DD1-A449-33FB0646005C}"/>
              </a:ext>
            </a:extLst>
          </p:cNvPr>
          <p:cNvSpPr txBox="1"/>
          <p:nvPr/>
        </p:nvSpPr>
        <p:spPr>
          <a:xfrm>
            <a:off x="282387" y="713180"/>
            <a:ext cx="10037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FF0000"/>
              </a:buClr>
            </a:pPr>
            <a:r>
              <a:rPr lang="en-US" sz="1600" dirty="0"/>
              <a:t>Before the SABINA project upgrade, each instrument was managed by separate LabVIEW software running on local controllers, each with its own configuration. Today, the control is centralized in </a:t>
            </a:r>
            <a:r>
              <a:rPr lang="en-US" sz="1600" b="1" dirty="0"/>
              <a:t>EPICS</a:t>
            </a:r>
            <a:r>
              <a:rPr lang="en-US" sz="1600" dirty="0"/>
              <a:t>: the </a:t>
            </a:r>
            <a:r>
              <a:rPr lang="en-US" sz="1600" b="1" dirty="0" err="1"/>
              <a:t>softIOCs</a:t>
            </a:r>
            <a:r>
              <a:rPr lang="en-US" sz="1600" dirty="0"/>
              <a:t> run in </a:t>
            </a:r>
            <a:r>
              <a:rPr lang="en-US" sz="1600" b="1" dirty="0"/>
              <a:t>Kubernetes</a:t>
            </a:r>
            <a:r>
              <a:rPr lang="en-US" sz="1600" dirty="0"/>
              <a:t> via </a:t>
            </a:r>
            <a:r>
              <a:rPr lang="en-US" sz="1600" b="1" dirty="0"/>
              <a:t>Epik8s</a:t>
            </a:r>
            <a:r>
              <a:rPr lang="en-US" sz="1600" dirty="0"/>
              <a:t>, with automatic </a:t>
            </a:r>
            <a:r>
              <a:rPr lang="en-US" sz="1600" b="1" dirty="0"/>
              <a:t>Git-based </a:t>
            </a:r>
            <a:r>
              <a:rPr lang="en-US" sz="1600" dirty="0"/>
              <a:t>synchronization </a:t>
            </a:r>
            <a:r>
              <a:rPr lang="it-IT" sz="1600" dirty="0" err="1"/>
              <a:t>through</a:t>
            </a:r>
            <a:r>
              <a:rPr lang="en-US" sz="1600" dirty="0"/>
              <a:t> </a:t>
            </a:r>
            <a:r>
              <a:rPr lang="en-US" sz="1600" b="1" dirty="0" err="1"/>
              <a:t>ArgoCD</a:t>
            </a:r>
            <a:r>
              <a:rPr lang="en-US" sz="1600" dirty="0"/>
              <a:t>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EBAE10B-000C-66BB-CCA7-8D54D0ADF591}"/>
              </a:ext>
            </a:extLst>
          </p:cNvPr>
          <p:cNvSpPr txBox="1"/>
          <p:nvPr/>
        </p:nvSpPr>
        <p:spPr>
          <a:xfrm>
            <a:off x="282387" y="1551863"/>
            <a:ext cx="11542183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As part of the </a:t>
            </a:r>
            <a:r>
              <a:rPr lang="en-US" sz="1600" b="1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SABINA</a:t>
            </a:r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 project, the </a:t>
            </a:r>
            <a:r>
              <a:rPr lang="en-US" sz="1600" b="1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RF control system </a:t>
            </a:r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has been completely updated. Control panels have been developed for the </a:t>
            </a:r>
            <a:r>
              <a:rPr lang="en-US" sz="1600" b="1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new LLRF systems</a:t>
            </a:r>
            <a:r>
              <a:rPr lang="en-US" sz="1600" dirty="0">
                <a:solidFill>
                  <a:schemeClr val="accent2"/>
                </a:solidFill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 </a:t>
            </a:r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and allow remote management of: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RF output power</a:t>
            </a:r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Pulse shape</a:t>
            </a:r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Amplitude and phase </a:t>
            </a:r>
            <a:r>
              <a:rPr lang="en-US" sz="1600" b="1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feedback</a:t>
            </a:r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b="1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Interlock</a:t>
            </a:r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 management;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additional panels have also been developed for </a:t>
            </a:r>
            <a:r>
              <a:rPr lang="en-US" sz="1600" b="1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measurements</a:t>
            </a:r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 and </a:t>
            </a:r>
            <a:r>
              <a:rPr lang="en-US" sz="1600" b="1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statistics</a:t>
            </a:r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18000"/>
                    </a:prstClr>
                  </a:outerShdw>
                </a:effectLst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The recent upgrade of the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</a:rPr>
              <a:t>fast intra-pulse phase feedback 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of the klystron required the development of a remote control system integrating the LLRF with the Red Pitaya platform used for managing the electronics.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New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</a:rPr>
              <a:t>photocathode laser phase lock electronics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, with a dedicated control panel for remote management via Red Pitaya.</a:t>
            </a:r>
          </a:p>
          <a:p>
            <a:pPr algn="just"/>
            <a:endParaRPr lang="en-US" sz="1600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Development of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</a:rPr>
              <a:t>Python </a:t>
            </a:r>
            <a:r>
              <a:rPr lang="en-US" sz="1600" b="1" dirty="0" err="1">
                <a:solidFill>
                  <a:schemeClr val="bg2">
                    <a:lumMod val="90000"/>
                  </a:schemeClr>
                </a:solidFill>
              </a:rPr>
              <a:t>softIOCs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for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</a:rPr>
              <a:t>automatic conditioning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: first for the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</a:rPr>
              <a:t>C-band line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, and then for the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</a:rPr>
              <a:t>gun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 after the cathode replacement.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Ongoing development of a </a:t>
            </a:r>
            <a:r>
              <a:rPr lang="en-US" sz="1600" b="1" dirty="0">
                <a:solidFill>
                  <a:schemeClr val="bg2">
                    <a:lumMod val="90000"/>
                  </a:schemeClr>
                </a:solidFill>
              </a:rPr>
              <a:t>custom EPICS application </a:t>
            </a:r>
            <a:r>
              <a:rPr lang="en-US" sz="1600" dirty="0">
                <a:solidFill>
                  <a:schemeClr val="bg2">
                    <a:lumMod val="90000"/>
                  </a:schemeClr>
                </a:solidFill>
              </a:rPr>
              <a:t>for RF system management.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9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8984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126D4-F64F-FAC8-D00B-48D5F9F80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1F617CB8-CFDA-1F10-BFA4-D7D8BD44BC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0" t="14462" r="6875" b="3295"/>
          <a:stretch>
            <a:fillRect/>
          </a:stretch>
        </p:blipFill>
        <p:spPr>
          <a:xfrm>
            <a:off x="53787" y="890589"/>
            <a:ext cx="10499913" cy="5062536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A6619CA-5009-7295-B8D7-FBD068ECB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255D4F7-8977-2C0B-B966-4482E86C7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FCBA83A-0804-5C0F-D813-2FD81A19A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7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65AA9A5-0178-3229-4C9F-91B9CD0B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 RF control system </a:t>
            </a:r>
            <a:r>
              <a:rPr lang="it-IT" b="0" dirty="0"/>
              <a:t>- Synoptic</a:t>
            </a:r>
          </a:p>
        </p:txBody>
      </p:sp>
    </p:spTree>
    <p:extLst>
      <p:ext uri="{BB962C8B-B14F-4D97-AF65-F5344CB8AC3E}">
        <p14:creationId xmlns:p14="http://schemas.microsoft.com/office/powerpoint/2010/main" val="2512661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D43F1B4-918A-B872-2CAC-72BC8BC3D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1BE9749-29A4-5799-9397-77622C6D9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05D6D5F-6508-2601-3B32-751BBB219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8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5FD16EB8-A63E-03BC-EE4B-A604A0C2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 RF control system </a:t>
            </a:r>
            <a:r>
              <a:rPr lang="it-IT" b="0" dirty="0"/>
              <a:t>– LLRF systems control panels</a:t>
            </a: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AC0C383-0267-142D-3FEB-DED1481C9D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0" t="14462" r="6875" b="3295"/>
          <a:stretch>
            <a:fillRect/>
          </a:stretch>
        </p:blipFill>
        <p:spPr>
          <a:xfrm>
            <a:off x="53787" y="890589"/>
            <a:ext cx="10499913" cy="506253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AE872E6-6D96-7D61-EAFA-715AE777BA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8" t="11680" r="955" b="736"/>
          <a:stretch>
            <a:fillRect/>
          </a:stretch>
        </p:blipFill>
        <p:spPr>
          <a:xfrm>
            <a:off x="4616450" y="859251"/>
            <a:ext cx="3536950" cy="472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put penna 12">
                <a:extLst>
                  <a:ext uri="{FF2B5EF4-FFF2-40B4-BE49-F238E27FC236}">
                    <a16:creationId xmlns:a16="http://schemas.microsoft.com/office/drawing/2014/main" id="{A59CE3B2-43F4-D373-27D3-AB8C92EC38FA}"/>
                  </a:ext>
                </a:extLst>
              </p14:cNvPr>
              <p14:cNvContentPartPr/>
              <p14:nvPr/>
            </p14:nvContentPartPr>
            <p14:xfrm>
              <a:off x="8371105" y="1085611"/>
              <a:ext cx="1872720" cy="392040"/>
            </p14:xfrm>
          </p:contentPart>
        </mc:Choice>
        <mc:Fallback xmlns="">
          <p:pic>
            <p:nvPicPr>
              <p:cNvPr id="13" name="Input penna 12">
                <a:extLst>
                  <a:ext uri="{FF2B5EF4-FFF2-40B4-BE49-F238E27FC236}">
                    <a16:creationId xmlns:a16="http://schemas.microsoft.com/office/drawing/2014/main" id="{A59CE3B2-43F4-D373-27D3-AB8C92EC38F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26105" y="995971"/>
                <a:ext cx="1962360" cy="57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put penna 13">
                <a:extLst>
                  <a:ext uri="{FF2B5EF4-FFF2-40B4-BE49-F238E27FC236}">
                    <a16:creationId xmlns:a16="http://schemas.microsoft.com/office/drawing/2014/main" id="{B0C95106-F69E-3048-1C78-9FAEF845B00E}"/>
                  </a:ext>
                </a:extLst>
              </p14:cNvPr>
              <p14:cNvContentPartPr/>
              <p14:nvPr/>
            </p14:nvContentPartPr>
            <p14:xfrm>
              <a:off x="8247265" y="1550371"/>
              <a:ext cx="480240" cy="836280"/>
            </p14:xfrm>
          </p:contentPart>
        </mc:Choice>
        <mc:Fallback xmlns="">
          <p:pic>
            <p:nvPicPr>
              <p:cNvPr id="14" name="Input penna 13">
                <a:extLst>
                  <a:ext uri="{FF2B5EF4-FFF2-40B4-BE49-F238E27FC236}">
                    <a16:creationId xmlns:a16="http://schemas.microsoft.com/office/drawing/2014/main" id="{B0C95106-F69E-3048-1C78-9FAEF845B0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02625" y="1460731"/>
                <a:ext cx="569880" cy="101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8859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D43F1B4-918A-B872-2CAC-72BC8BC3D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13/10/2025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1BE9749-29A4-5799-9397-77622C6D9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B. Serenellini - INFN - LNF - LLRF25 Newport News, Virginia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05D6D5F-6508-2601-3B32-751BBB219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132CA4-68D0-8A44-BC64-4187F04968B0}" type="slidenum">
              <a:rPr lang="it-IT" smtClean="0"/>
              <a:t>9</a:t>
            </a:fld>
            <a:endParaRPr lang="it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5FD16EB8-A63E-03BC-EE4B-A604A0C2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 RF control system </a:t>
            </a:r>
            <a:r>
              <a:rPr lang="it-IT" b="0" dirty="0"/>
              <a:t>– </a:t>
            </a:r>
            <a:r>
              <a:rPr lang="it-IT" b="0" dirty="0" err="1"/>
              <a:t>Waveforms</a:t>
            </a:r>
            <a:r>
              <a:rPr lang="it-IT" b="0" dirty="0"/>
              <a:t> panel</a:t>
            </a:r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480EE4DD-55A1-E27B-875E-AB8B905D9C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40" t="14462" r="6875" b="3295"/>
          <a:stretch>
            <a:fillRect/>
          </a:stretch>
        </p:blipFill>
        <p:spPr>
          <a:xfrm>
            <a:off x="53787" y="890589"/>
            <a:ext cx="10499913" cy="506253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FC6F2FA9-0C8C-6F2F-7962-FB30CFA7FF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9256" r="37075" b="7442"/>
          <a:stretch>
            <a:fillRect/>
          </a:stretch>
        </p:blipFill>
        <p:spPr>
          <a:xfrm>
            <a:off x="557784" y="704279"/>
            <a:ext cx="7671816" cy="5458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2629EDD3-8CF8-6E7D-50F0-3766B1BDEA30}"/>
                  </a:ext>
                </a:extLst>
              </p14:cNvPr>
              <p14:cNvContentPartPr/>
              <p14:nvPr/>
            </p14:nvContentPartPr>
            <p14:xfrm>
              <a:off x="8367145" y="1357411"/>
              <a:ext cx="691200" cy="39744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2629EDD3-8CF8-6E7D-50F0-3766B1BDEA3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22505" y="1267771"/>
                <a:ext cx="780840" cy="57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43154CAE-0371-AC25-0F51-DF295F2D0712}"/>
                  </a:ext>
                </a:extLst>
              </p14:cNvPr>
              <p14:cNvContentPartPr/>
              <p14:nvPr/>
            </p14:nvContentPartPr>
            <p14:xfrm>
              <a:off x="8356345" y="1816771"/>
              <a:ext cx="327600" cy="61092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43154CAE-0371-AC25-0F51-DF295F2D071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11705" y="1727131"/>
                <a:ext cx="417240" cy="79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BEF6112D-DA98-4642-34C8-77C9771C5EB8}"/>
                  </a:ext>
                </a:extLst>
              </p14:cNvPr>
              <p14:cNvContentPartPr/>
              <p14:nvPr/>
            </p14:nvContentPartPr>
            <p14:xfrm>
              <a:off x="8309545" y="2157331"/>
              <a:ext cx="78120" cy="29016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BEF6112D-DA98-4642-34C8-77C9771C5EB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64545" y="2067691"/>
                <a:ext cx="167760" cy="46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put penna 8">
                <a:extLst>
                  <a:ext uri="{FF2B5EF4-FFF2-40B4-BE49-F238E27FC236}">
                    <a16:creationId xmlns:a16="http://schemas.microsoft.com/office/drawing/2014/main" id="{5D267736-479A-9FB1-40A5-72A45E7FCD33}"/>
                  </a:ext>
                </a:extLst>
              </p14:cNvPr>
              <p14:cNvContentPartPr/>
              <p14:nvPr/>
            </p14:nvContentPartPr>
            <p14:xfrm>
              <a:off x="8317465" y="2457211"/>
              <a:ext cx="305280" cy="83520"/>
            </p14:xfrm>
          </p:contentPart>
        </mc:Choice>
        <mc:Fallback xmlns="">
          <p:pic>
            <p:nvPicPr>
              <p:cNvPr id="9" name="Input penna 8">
                <a:extLst>
                  <a:ext uri="{FF2B5EF4-FFF2-40B4-BE49-F238E27FC236}">
                    <a16:creationId xmlns:a16="http://schemas.microsoft.com/office/drawing/2014/main" id="{5D267736-479A-9FB1-40A5-72A45E7FCD3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72465" y="2367211"/>
                <a:ext cx="394920" cy="26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182558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1989</Words>
  <Application>Microsoft Office PowerPoint</Application>
  <PresentationFormat>Widescreen</PresentationFormat>
  <Paragraphs>209</Paragraphs>
  <Slides>19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19</vt:i4>
      </vt:variant>
    </vt:vector>
  </HeadingPairs>
  <TitlesOfParts>
    <vt:vector size="30" baseType="lpstr">
      <vt:lpstr>Apple Symbols</vt:lpstr>
      <vt:lpstr>Aptos</vt:lpstr>
      <vt:lpstr>Arial</vt:lpstr>
      <vt:lpstr>Calibri</vt:lpstr>
      <vt:lpstr>Calibri Light</vt:lpstr>
      <vt:lpstr>Helvetica</vt:lpstr>
      <vt:lpstr>Wingdings</vt:lpstr>
      <vt:lpstr>1_Tema di Office</vt:lpstr>
      <vt:lpstr>Tema di Office</vt:lpstr>
      <vt:lpstr>2_Tema di Office</vt:lpstr>
      <vt:lpstr>3_Tema di Office</vt:lpstr>
      <vt:lpstr>New RF control system developments at LNF-INFN </vt:lpstr>
      <vt:lpstr>New RF control system developments at LNF-INFN </vt:lpstr>
      <vt:lpstr>SPARC_LAB facility at the Frascati National Laboratories</vt:lpstr>
      <vt:lpstr>The SPARC_LAB LLRF system</vt:lpstr>
      <vt:lpstr>The new Libera LLRF systems</vt:lpstr>
      <vt:lpstr>New RF control system – Migration to EPICS </vt:lpstr>
      <vt:lpstr>New RF control system - Synoptic</vt:lpstr>
      <vt:lpstr>New RF control system – LLRF systems control panels</vt:lpstr>
      <vt:lpstr>New RF control system – Waveforms panel</vt:lpstr>
      <vt:lpstr>New RF control system – Measurements and statistics </vt:lpstr>
      <vt:lpstr>New RF control system – LLRF pulse shape control panel</vt:lpstr>
      <vt:lpstr>New RF control system – Migration to EPICS </vt:lpstr>
      <vt:lpstr>New RF control system - Fast intra-pulse phase feedback control panel</vt:lpstr>
      <vt:lpstr>New RF control system – Migration to EPICS </vt:lpstr>
      <vt:lpstr>New RF control system – Photocathode laser phase lock control panel</vt:lpstr>
      <vt:lpstr>New RF control system – Migration to EPICS </vt:lpstr>
      <vt:lpstr>New RF control system – SoftIOCs for automatic conditioning</vt:lpstr>
      <vt:lpstr>New RF control system – Migration to EPICS </vt:lpstr>
      <vt:lpstr>New RF control system developments at LNF-INFN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RF control system developments at LNF-INFN </dc:title>
  <dc:creator>Beatrice Serenellini</dc:creator>
  <cp:lastModifiedBy>Beatrice Serenellini</cp:lastModifiedBy>
  <cp:revision>143</cp:revision>
  <dcterms:created xsi:type="dcterms:W3CDTF">2025-08-23T15:40:46Z</dcterms:created>
  <dcterms:modified xsi:type="dcterms:W3CDTF">2025-10-13T19:17:09Z</dcterms:modified>
</cp:coreProperties>
</file>