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4" r:id="rId5"/>
  </p:sldMasterIdLst>
  <p:notesMasterIdLst>
    <p:notesMasterId r:id="rId31"/>
  </p:notesMasterIdLst>
  <p:handoutMasterIdLst>
    <p:handoutMasterId r:id="rId32"/>
  </p:handoutMasterIdLst>
  <p:sldIdLst>
    <p:sldId id="316" r:id="rId6"/>
    <p:sldId id="4059" r:id="rId7"/>
    <p:sldId id="4062" r:id="rId8"/>
    <p:sldId id="4064" r:id="rId9"/>
    <p:sldId id="4056" r:id="rId10"/>
    <p:sldId id="4044" r:id="rId11"/>
    <p:sldId id="4045" r:id="rId12"/>
    <p:sldId id="4046" r:id="rId13"/>
    <p:sldId id="4047" r:id="rId14"/>
    <p:sldId id="4057" r:id="rId15"/>
    <p:sldId id="4052" r:id="rId16"/>
    <p:sldId id="4063" r:id="rId17"/>
    <p:sldId id="4051" r:id="rId18"/>
    <p:sldId id="4061" r:id="rId19"/>
    <p:sldId id="4043" r:id="rId20"/>
    <p:sldId id="4041" r:id="rId21"/>
    <p:sldId id="4069" r:id="rId22"/>
    <p:sldId id="4070" r:id="rId23"/>
    <p:sldId id="4068" r:id="rId24"/>
    <p:sldId id="4072" r:id="rId25"/>
    <p:sldId id="4071" r:id="rId26"/>
    <p:sldId id="4066" r:id="rId27"/>
    <p:sldId id="4067" r:id="rId28"/>
    <p:sldId id="4073" r:id="rId29"/>
    <p:sldId id="407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407B"/>
    <a:srgbClr val="30519D"/>
    <a:srgbClr val="FFF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3978" autoAdjust="0"/>
  </p:normalViewPr>
  <p:slideViewPr>
    <p:cSldViewPr snapToGrid="0" snapToObjects="1">
      <p:cViewPr>
        <p:scale>
          <a:sx n="66" d="100"/>
          <a:sy n="66" d="100"/>
        </p:scale>
        <p:origin x="192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314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Barbosa" userId="26e508f0-5e45-4ff3-9cbc-2459c82fe5c2" providerId="ADAL" clId="{968EE638-E249-4144-94B6-0B3394383E9A}"/>
    <pc:docChg chg="undo redo custSel delSld modSld sldOrd delMainMaster modMainMaster">
      <pc:chgData name="Fernando Barbosa" userId="26e508f0-5e45-4ff3-9cbc-2459c82fe5c2" providerId="ADAL" clId="{968EE638-E249-4144-94B6-0B3394383E9A}" dt="2025-07-17T17:19:39.715" v="7437" actId="20577"/>
      <pc:docMkLst>
        <pc:docMk/>
      </pc:docMkLst>
      <pc:sldChg chg="modSp">
        <pc:chgData name="Fernando Barbosa" userId="26e508f0-5e45-4ff3-9cbc-2459c82fe5c2" providerId="ADAL" clId="{968EE638-E249-4144-94B6-0B3394383E9A}" dt="2025-07-17T17:07:30.597" v="7344" actId="207"/>
        <pc:sldMkLst>
          <pc:docMk/>
          <pc:sldMk cId="3379093953" sldId="4044"/>
        </pc:sldMkLst>
        <pc:spChg chg="mod">
          <ac:chgData name="Fernando Barbosa" userId="26e508f0-5e45-4ff3-9cbc-2459c82fe5c2" providerId="ADAL" clId="{968EE638-E249-4144-94B6-0B3394383E9A}" dt="2025-07-17T17:07:30.597" v="7344" actId="207"/>
          <ac:spMkLst>
            <pc:docMk/>
            <pc:sldMk cId="3379093953" sldId="4044"/>
            <ac:spMk id="17" creationId="{7E1ACDC3-E98E-4A09-BCD6-B01F04958603}"/>
          </ac:spMkLst>
        </pc:spChg>
      </pc:sldChg>
      <pc:sldChg chg="modSp">
        <pc:chgData name="Fernando Barbosa" userId="26e508f0-5e45-4ff3-9cbc-2459c82fe5c2" providerId="ADAL" clId="{968EE638-E249-4144-94B6-0B3394383E9A}" dt="2025-07-17T17:10:49.599" v="7363" actId="1076"/>
        <pc:sldMkLst>
          <pc:docMk/>
          <pc:sldMk cId="3663766982" sldId="4045"/>
        </pc:sldMkLst>
        <pc:spChg chg="mod">
          <ac:chgData name="Fernando Barbosa" userId="26e508f0-5e45-4ff3-9cbc-2459c82fe5c2" providerId="ADAL" clId="{968EE638-E249-4144-94B6-0B3394383E9A}" dt="2025-07-17T17:10:49.599" v="7363" actId="1076"/>
          <ac:spMkLst>
            <pc:docMk/>
            <pc:sldMk cId="3663766982" sldId="4045"/>
            <ac:spMk id="14" creationId="{69592CD0-A380-4AB8-A99B-17E99761DB7C}"/>
          </ac:spMkLst>
        </pc:spChg>
      </pc:sldChg>
      <pc:sldChg chg="modSp">
        <pc:chgData name="Fernando Barbosa" userId="26e508f0-5e45-4ff3-9cbc-2459c82fe5c2" providerId="ADAL" clId="{968EE638-E249-4144-94B6-0B3394383E9A}" dt="2025-07-17T17:15:16.964" v="7382" actId="20577"/>
        <pc:sldMkLst>
          <pc:docMk/>
          <pc:sldMk cId="2086945416" sldId="4046"/>
        </pc:sldMkLst>
        <pc:spChg chg="mod">
          <ac:chgData name="Fernando Barbosa" userId="26e508f0-5e45-4ff3-9cbc-2459c82fe5c2" providerId="ADAL" clId="{968EE638-E249-4144-94B6-0B3394383E9A}" dt="2025-07-17T17:15:16.964" v="7382" actId="20577"/>
          <ac:spMkLst>
            <pc:docMk/>
            <pc:sldMk cId="2086945416" sldId="4046"/>
            <ac:spMk id="13" creationId="{F3D09C28-DB4E-4DA3-BD9F-4A3B61110F20}"/>
          </ac:spMkLst>
        </pc:spChg>
      </pc:sldChg>
      <pc:sldChg chg="modSp">
        <pc:chgData name="Fernando Barbosa" userId="26e508f0-5e45-4ff3-9cbc-2459c82fe5c2" providerId="ADAL" clId="{968EE638-E249-4144-94B6-0B3394383E9A}" dt="2025-07-17T17:15:39.052" v="7383" actId="207"/>
        <pc:sldMkLst>
          <pc:docMk/>
          <pc:sldMk cId="2945389808" sldId="4047"/>
        </pc:sldMkLst>
        <pc:spChg chg="mod">
          <ac:chgData name="Fernando Barbosa" userId="26e508f0-5e45-4ff3-9cbc-2459c82fe5c2" providerId="ADAL" clId="{968EE638-E249-4144-94B6-0B3394383E9A}" dt="2025-07-17T17:15:39.052" v="7383" actId="207"/>
          <ac:spMkLst>
            <pc:docMk/>
            <pc:sldMk cId="2945389808" sldId="4047"/>
            <ac:spMk id="26" creationId="{B22E2049-030A-43D3-9973-C74C81DDDD63}"/>
          </ac:spMkLst>
        </pc:spChg>
      </pc:sldChg>
      <pc:sldChg chg="modSp">
        <pc:chgData name="Fernando Barbosa" userId="26e508f0-5e45-4ff3-9cbc-2459c82fe5c2" providerId="ADAL" clId="{968EE638-E249-4144-94B6-0B3394383E9A}" dt="2025-07-15T15:52:03.709" v="1322" actId="20577"/>
        <pc:sldMkLst>
          <pc:docMk/>
          <pc:sldMk cId="2730893277" sldId="4052"/>
        </pc:sldMkLst>
        <pc:spChg chg="mod">
          <ac:chgData name="Fernando Barbosa" userId="26e508f0-5e45-4ff3-9cbc-2459c82fe5c2" providerId="ADAL" clId="{968EE638-E249-4144-94B6-0B3394383E9A}" dt="2025-07-15T15:52:03.709" v="1322" actId="20577"/>
          <ac:spMkLst>
            <pc:docMk/>
            <pc:sldMk cId="2730893277" sldId="4052"/>
            <ac:spMk id="16" creationId="{4D7A27D6-0DBA-4E5A-ADD7-256CBA437CED}"/>
          </ac:spMkLst>
        </pc:spChg>
      </pc:sldChg>
      <pc:sldChg chg="del">
        <pc:chgData name="Fernando Barbosa" userId="26e508f0-5e45-4ff3-9cbc-2459c82fe5c2" providerId="ADAL" clId="{968EE638-E249-4144-94B6-0B3394383E9A}" dt="2025-07-17T15:42:28.566" v="7213" actId="2696"/>
        <pc:sldMkLst>
          <pc:docMk/>
          <pc:sldMk cId="1227617664" sldId="4053"/>
        </pc:sldMkLst>
      </pc:sldChg>
      <pc:sldChg chg="modSp">
        <pc:chgData name="Fernando Barbosa" userId="26e508f0-5e45-4ff3-9cbc-2459c82fe5c2" providerId="ADAL" clId="{968EE638-E249-4144-94B6-0B3394383E9A}" dt="2025-07-17T17:00:00.364" v="7277" actId="207"/>
        <pc:sldMkLst>
          <pc:docMk/>
          <pc:sldMk cId="1800203499" sldId="4056"/>
        </pc:sldMkLst>
        <pc:spChg chg="mod">
          <ac:chgData name="Fernando Barbosa" userId="26e508f0-5e45-4ff3-9cbc-2459c82fe5c2" providerId="ADAL" clId="{968EE638-E249-4144-94B6-0B3394383E9A}" dt="2025-07-17T17:00:00.364" v="7277" actId="207"/>
          <ac:spMkLst>
            <pc:docMk/>
            <pc:sldMk cId="1800203499" sldId="4056"/>
            <ac:spMk id="13" creationId="{27975410-CFAE-433D-9E91-32D08C596075}"/>
          </ac:spMkLst>
        </pc:spChg>
      </pc:sldChg>
      <pc:sldChg chg="addSp delSp modSp">
        <pc:chgData name="Fernando Barbosa" userId="26e508f0-5e45-4ff3-9cbc-2459c82fe5c2" providerId="ADAL" clId="{968EE638-E249-4144-94B6-0B3394383E9A}" dt="2025-07-17T16:55:49.694" v="7236" actId="1076"/>
        <pc:sldMkLst>
          <pc:docMk/>
          <pc:sldMk cId="899678835" sldId="4057"/>
        </pc:sldMkLst>
        <pc:spChg chg="mod">
          <ac:chgData name="Fernando Barbosa" userId="26e508f0-5e45-4ff3-9cbc-2459c82fe5c2" providerId="ADAL" clId="{968EE638-E249-4144-94B6-0B3394383E9A}" dt="2025-07-17T14:28:38.391" v="5454" actId="207"/>
          <ac:spMkLst>
            <pc:docMk/>
            <pc:sldMk cId="899678835" sldId="4057"/>
            <ac:spMk id="11" creationId="{BBD5E3AA-D5B8-432A-9D78-2B064169C616}"/>
          </ac:spMkLst>
        </pc:spChg>
        <pc:spChg chg="mod">
          <ac:chgData name="Fernando Barbosa" userId="26e508f0-5e45-4ff3-9cbc-2459c82fe5c2" providerId="ADAL" clId="{968EE638-E249-4144-94B6-0B3394383E9A}" dt="2025-07-17T14:27:29.706" v="5453" actId="207"/>
          <ac:spMkLst>
            <pc:docMk/>
            <pc:sldMk cId="899678835" sldId="4057"/>
            <ac:spMk id="12" creationId="{3A36AC2D-F0FE-4534-A740-A5D70A63C104}"/>
          </ac:spMkLst>
        </pc:spChg>
        <pc:picChg chg="del">
          <ac:chgData name="Fernando Barbosa" userId="26e508f0-5e45-4ff3-9cbc-2459c82fe5c2" providerId="ADAL" clId="{968EE638-E249-4144-94B6-0B3394383E9A}" dt="2025-07-17T16:54:24.790" v="7227" actId="478"/>
          <ac:picMkLst>
            <pc:docMk/>
            <pc:sldMk cId="899678835" sldId="4057"/>
            <ac:picMk id="2" creationId="{12F853F3-9572-4EA2-8B82-DD5A20B9ACD7}"/>
          </ac:picMkLst>
        </pc:picChg>
        <pc:picChg chg="del">
          <ac:chgData name="Fernando Barbosa" userId="26e508f0-5e45-4ff3-9cbc-2459c82fe5c2" providerId="ADAL" clId="{968EE638-E249-4144-94B6-0B3394383E9A}" dt="2025-07-17T16:55:06.156" v="7231" actId="478"/>
          <ac:picMkLst>
            <pc:docMk/>
            <pc:sldMk cId="899678835" sldId="4057"/>
            <ac:picMk id="3" creationId="{9FE755D6-90B6-485E-98BA-D11723AD510A}"/>
          </ac:picMkLst>
        </pc:picChg>
        <pc:picChg chg="add mod">
          <ac:chgData name="Fernando Barbosa" userId="26e508f0-5e45-4ff3-9cbc-2459c82fe5c2" providerId="ADAL" clId="{968EE638-E249-4144-94B6-0B3394383E9A}" dt="2025-07-17T16:54:37.088" v="7230" actId="1076"/>
          <ac:picMkLst>
            <pc:docMk/>
            <pc:sldMk cId="899678835" sldId="4057"/>
            <ac:picMk id="8" creationId="{E8B2F868-4A2B-48DF-AA2D-9F674F3C73B9}"/>
          </ac:picMkLst>
        </pc:picChg>
        <pc:picChg chg="add mod">
          <ac:chgData name="Fernando Barbosa" userId="26e508f0-5e45-4ff3-9cbc-2459c82fe5c2" providerId="ADAL" clId="{968EE638-E249-4144-94B6-0B3394383E9A}" dt="2025-07-17T16:55:49.694" v="7236" actId="1076"/>
          <ac:picMkLst>
            <pc:docMk/>
            <pc:sldMk cId="899678835" sldId="4057"/>
            <ac:picMk id="13" creationId="{3C19699F-E252-40E8-BE68-12AA120279BF}"/>
          </ac:picMkLst>
        </pc:picChg>
      </pc:sldChg>
      <pc:sldChg chg="addSp delSp modSp">
        <pc:chgData name="Fernando Barbosa" userId="26e508f0-5e45-4ff3-9cbc-2459c82fe5c2" providerId="ADAL" clId="{968EE638-E249-4144-94B6-0B3394383E9A}" dt="2025-07-17T14:51:37.235" v="5481" actId="20577"/>
        <pc:sldMkLst>
          <pc:docMk/>
          <pc:sldMk cId="3117769076" sldId="4059"/>
        </pc:sldMkLst>
        <pc:spChg chg="mod">
          <ac:chgData name="Fernando Barbosa" userId="26e508f0-5e45-4ff3-9cbc-2459c82fe5c2" providerId="ADAL" clId="{968EE638-E249-4144-94B6-0B3394383E9A}" dt="2025-07-15T00:40:05.914" v="213" actId="20577"/>
          <ac:spMkLst>
            <pc:docMk/>
            <pc:sldMk cId="3117769076" sldId="4059"/>
            <ac:spMk id="3" creationId="{CDD88E75-51DE-4451-8A60-95C0C10CFA3B}"/>
          </ac:spMkLst>
        </pc:spChg>
        <pc:spChg chg="add mod">
          <ac:chgData name="Fernando Barbosa" userId="26e508f0-5e45-4ff3-9cbc-2459c82fe5c2" providerId="ADAL" clId="{968EE638-E249-4144-94B6-0B3394383E9A}" dt="2025-07-17T14:51:37.235" v="5481" actId="20577"/>
          <ac:spMkLst>
            <pc:docMk/>
            <pc:sldMk cId="3117769076" sldId="4059"/>
            <ac:spMk id="6" creationId="{AF4D4A96-5129-40E6-8650-E737317A083B}"/>
          </ac:spMkLst>
        </pc:spChg>
        <pc:spChg chg="del">
          <ac:chgData name="Fernando Barbosa" userId="26e508f0-5e45-4ff3-9cbc-2459c82fe5c2" providerId="ADAL" clId="{968EE638-E249-4144-94B6-0B3394383E9A}" dt="2025-07-15T00:39:25.511" v="201"/>
          <ac:spMkLst>
            <pc:docMk/>
            <pc:sldMk cId="3117769076" sldId="4059"/>
            <ac:spMk id="7" creationId="{D010502C-68D5-43F5-AB81-0A3446FBFD20}"/>
          </ac:spMkLst>
        </pc:spChg>
        <pc:spChg chg="del">
          <ac:chgData name="Fernando Barbosa" userId="26e508f0-5e45-4ff3-9cbc-2459c82fe5c2" providerId="ADAL" clId="{968EE638-E249-4144-94B6-0B3394383E9A}" dt="2025-07-15T00:39:28.462" v="202"/>
          <ac:spMkLst>
            <pc:docMk/>
            <pc:sldMk cId="3117769076" sldId="4059"/>
            <ac:spMk id="8" creationId="{F5B826CA-F5C7-46BF-91E0-00B2DAABACCC}"/>
          </ac:spMkLst>
        </pc:spChg>
        <pc:spChg chg="del">
          <ac:chgData name="Fernando Barbosa" userId="26e508f0-5e45-4ff3-9cbc-2459c82fe5c2" providerId="ADAL" clId="{968EE638-E249-4144-94B6-0B3394383E9A}" dt="2025-07-15T00:39:32.125" v="203"/>
          <ac:spMkLst>
            <pc:docMk/>
            <pc:sldMk cId="3117769076" sldId="4059"/>
            <ac:spMk id="9" creationId="{8BE77767-4DEC-45FF-8539-7E35727851A7}"/>
          </ac:spMkLst>
        </pc:spChg>
        <pc:spChg chg="del">
          <ac:chgData name="Fernando Barbosa" userId="26e508f0-5e45-4ff3-9cbc-2459c82fe5c2" providerId="ADAL" clId="{968EE638-E249-4144-94B6-0B3394383E9A}" dt="2025-07-15T00:39:00.558" v="197"/>
          <ac:spMkLst>
            <pc:docMk/>
            <pc:sldMk cId="3117769076" sldId="4059"/>
            <ac:spMk id="10" creationId="{14B86252-180C-4051-8203-481B6F386A7F}"/>
          </ac:spMkLst>
        </pc:spChg>
        <pc:spChg chg="del">
          <ac:chgData name="Fernando Barbosa" userId="26e508f0-5e45-4ff3-9cbc-2459c82fe5c2" providerId="ADAL" clId="{968EE638-E249-4144-94B6-0B3394383E9A}" dt="2025-07-15T00:39:05.114" v="198"/>
          <ac:spMkLst>
            <pc:docMk/>
            <pc:sldMk cId="3117769076" sldId="4059"/>
            <ac:spMk id="13" creationId="{27975410-CFAE-433D-9E91-32D08C596075}"/>
          </ac:spMkLst>
        </pc:spChg>
        <pc:spChg chg="del">
          <ac:chgData name="Fernando Barbosa" userId="26e508f0-5e45-4ff3-9cbc-2459c82fe5c2" providerId="ADAL" clId="{968EE638-E249-4144-94B6-0B3394383E9A}" dt="2025-07-15T00:39:19.512" v="200"/>
          <ac:spMkLst>
            <pc:docMk/>
            <pc:sldMk cId="3117769076" sldId="4059"/>
            <ac:spMk id="15" creationId="{4A12D889-8718-466A-A997-6E65E016E414}"/>
          </ac:spMkLst>
        </pc:spChg>
        <pc:spChg chg="del">
          <ac:chgData name="Fernando Barbosa" userId="26e508f0-5e45-4ff3-9cbc-2459c82fe5c2" providerId="ADAL" clId="{968EE638-E249-4144-94B6-0B3394383E9A}" dt="2025-07-15T00:39:19.512" v="200"/>
          <ac:spMkLst>
            <pc:docMk/>
            <pc:sldMk cId="3117769076" sldId="4059"/>
            <ac:spMk id="18" creationId="{05BB97AB-9F6A-48F5-A0AB-9B53CEA8CA1F}"/>
          </ac:spMkLst>
        </pc:spChg>
        <pc:spChg chg="del">
          <ac:chgData name="Fernando Barbosa" userId="26e508f0-5e45-4ff3-9cbc-2459c82fe5c2" providerId="ADAL" clId="{968EE638-E249-4144-94B6-0B3394383E9A}" dt="2025-07-15T00:39:19.512" v="200"/>
          <ac:spMkLst>
            <pc:docMk/>
            <pc:sldMk cId="3117769076" sldId="4059"/>
            <ac:spMk id="19" creationId="{5443AA30-EEB0-4484-93FE-1A1F9343EE24}"/>
          </ac:spMkLst>
        </pc:spChg>
        <pc:picChg chg="del">
          <ac:chgData name="Fernando Barbosa" userId="26e508f0-5e45-4ff3-9cbc-2459c82fe5c2" providerId="ADAL" clId="{968EE638-E249-4144-94B6-0B3394383E9A}" dt="2025-07-15T00:39:25.511" v="201"/>
          <ac:picMkLst>
            <pc:docMk/>
            <pc:sldMk cId="3117769076" sldId="4059"/>
            <ac:picMk id="2" creationId="{DE112A64-7332-4482-AA13-23DB42C1D032}"/>
          </ac:picMkLst>
        </pc:picChg>
        <pc:picChg chg="del">
          <ac:chgData name="Fernando Barbosa" userId="26e508f0-5e45-4ff3-9cbc-2459c82fe5c2" providerId="ADAL" clId="{968EE638-E249-4144-94B6-0B3394383E9A}" dt="2025-07-15T00:39:13.361" v="199"/>
          <ac:picMkLst>
            <pc:docMk/>
            <pc:sldMk cId="3117769076" sldId="4059"/>
            <ac:picMk id="4" creationId="{5BEE5B07-8517-41FA-987D-2461CF7D2E9F}"/>
          </ac:picMkLst>
        </pc:picChg>
        <pc:picChg chg="del">
          <ac:chgData name="Fernando Barbosa" userId="26e508f0-5e45-4ff3-9cbc-2459c82fe5c2" providerId="ADAL" clId="{968EE638-E249-4144-94B6-0B3394383E9A}" dt="2025-07-15T00:39:13.361" v="199"/>
          <ac:picMkLst>
            <pc:docMk/>
            <pc:sldMk cId="3117769076" sldId="4059"/>
            <ac:picMk id="5" creationId="{C0C17193-A385-4599-BA38-DE1CA9383F17}"/>
          </ac:picMkLst>
        </pc:picChg>
        <pc:picChg chg="del">
          <ac:chgData name="Fernando Barbosa" userId="26e508f0-5e45-4ff3-9cbc-2459c82fe5c2" providerId="ADAL" clId="{968EE638-E249-4144-94B6-0B3394383E9A}" dt="2025-07-15T00:39:13.361" v="199"/>
          <ac:picMkLst>
            <pc:docMk/>
            <pc:sldMk cId="3117769076" sldId="4059"/>
            <ac:picMk id="14" creationId="{AB18683B-4D76-474A-8566-2EA14F4D640D}"/>
          </ac:picMkLst>
        </pc:picChg>
        <pc:picChg chg="del">
          <ac:chgData name="Fernando Barbosa" userId="26e508f0-5e45-4ff3-9cbc-2459c82fe5c2" providerId="ADAL" clId="{968EE638-E249-4144-94B6-0B3394383E9A}" dt="2025-07-15T00:39:13.361" v="199"/>
          <ac:picMkLst>
            <pc:docMk/>
            <pc:sldMk cId="3117769076" sldId="4059"/>
            <ac:picMk id="17" creationId="{0A4E2557-D7B6-4E4C-BA65-0DB9ACEC57A2}"/>
          </ac:picMkLst>
        </pc:picChg>
      </pc:sldChg>
      <pc:sldChg chg="addSp delSp modSp ord">
        <pc:chgData name="Fernando Barbosa" userId="26e508f0-5e45-4ff3-9cbc-2459c82fe5c2" providerId="ADAL" clId="{968EE638-E249-4144-94B6-0B3394383E9A}" dt="2025-07-16T16:47:16.814" v="2329" actId="1076"/>
        <pc:sldMkLst>
          <pc:docMk/>
          <pc:sldMk cId="1743051121" sldId="4061"/>
        </pc:sldMkLst>
        <pc:spChg chg="add mod">
          <ac:chgData name="Fernando Barbosa" userId="26e508f0-5e45-4ff3-9cbc-2459c82fe5c2" providerId="ADAL" clId="{968EE638-E249-4144-94B6-0B3394383E9A}" dt="2025-07-15T01:03:02.008" v="316" actId="13822"/>
          <ac:spMkLst>
            <pc:docMk/>
            <pc:sldMk cId="1743051121" sldId="4061"/>
            <ac:spMk id="2" creationId="{781D7A7F-E8F7-4F08-89D8-A5C7AAD17BE6}"/>
          </ac:spMkLst>
        </pc:spChg>
        <pc:spChg chg="mod">
          <ac:chgData name="Fernando Barbosa" userId="26e508f0-5e45-4ff3-9cbc-2459c82fe5c2" providerId="ADAL" clId="{968EE638-E249-4144-94B6-0B3394383E9A}" dt="2025-07-15T00:41:46.034" v="264" actId="20577"/>
          <ac:spMkLst>
            <pc:docMk/>
            <pc:sldMk cId="1743051121" sldId="4061"/>
            <ac:spMk id="3" creationId="{CDD88E75-51DE-4451-8A60-95C0C10CFA3B}"/>
          </ac:spMkLst>
        </pc:spChg>
        <pc:spChg chg="add mod">
          <ac:chgData name="Fernando Barbosa" userId="26e508f0-5e45-4ff3-9cbc-2459c82fe5c2" providerId="ADAL" clId="{968EE638-E249-4144-94B6-0B3394383E9A}" dt="2025-07-15T00:51:16.979" v="307" actId="20577"/>
          <ac:spMkLst>
            <pc:docMk/>
            <pc:sldMk cId="1743051121" sldId="4061"/>
            <ac:spMk id="4" creationId="{B2447B8F-4F61-41EE-8E73-3E3AF99B813A}"/>
          </ac:spMkLst>
        </pc:spChg>
        <pc:spChg chg="del">
          <ac:chgData name="Fernando Barbosa" userId="26e508f0-5e45-4ff3-9cbc-2459c82fe5c2" providerId="ADAL" clId="{968EE638-E249-4144-94B6-0B3394383E9A}" dt="2025-07-15T00:41:50.131" v="265"/>
          <ac:spMkLst>
            <pc:docMk/>
            <pc:sldMk cId="1743051121" sldId="4061"/>
            <ac:spMk id="6" creationId="{AF4D4A96-5129-40E6-8650-E737317A083B}"/>
          </ac:spMkLst>
        </pc:spChg>
        <pc:spChg chg="add mod">
          <ac:chgData name="Fernando Barbosa" userId="26e508f0-5e45-4ff3-9cbc-2459c82fe5c2" providerId="ADAL" clId="{968EE638-E249-4144-94B6-0B3394383E9A}" dt="2025-07-15T16:01:15.654" v="1444" actId="20577"/>
          <ac:spMkLst>
            <pc:docMk/>
            <pc:sldMk cId="1743051121" sldId="4061"/>
            <ac:spMk id="23" creationId="{80CCE41A-D65C-4D62-B928-5C8113F29AE9}"/>
          </ac:spMkLst>
        </pc:spChg>
        <pc:spChg chg="add mod">
          <ac:chgData name="Fernando Barbosa" userId="26e508f0-5e45-4ff3-9cbc-2459c82fe5c2" providerId="ADAL" clId="{968EE638-E249-4144-94B6-0B3394383E9A}" dt="2025-07-15T16:02:25.881" v="1455" actId="1076"/>
          <ac:spMkLst>
            <pc:docMk/>
            <pc:sldMk cId="1743051121" sldId="4061"/>
            <ac:spMk id="24" creationId="{CF3E98AA-FFC5-41DE-A636-B24A96F3B29F}"/>
          </ac:spMkLst>
        </pc:spChg>
        <pc:spChg chg="add mod">
          <ac:chgData name="Fernando Barbosa" userId="26e508f0-5e45-4ff3-9cbc-2459c82fe5c2" providerId="ADAL" clId="{968EE638-E249-4144-94B6-0B3394383E9A}" dt="2025-07-15T15:59:37.264" v="1425" actId="1076"/>
          <ac:spMkLst>
            <pc:docMk/>
            <pc:sldMk cId="1743051121" sldId="4061"/>
            <ac:spMk id="25" creationId="{50A60F27-6B5C-4914-A0D4-4F09B5132995}"/>
          </ac:spMkLst>
        </pc:spChg>
        <pc:spChg chg="add mod">
          <ac:chgData name="Fernando Barbosa" userId="26e508f0-5e45-4ff3-9cbc-2459c82fe5c2" providerId="ADAL" clId="{968EE638-E249-4144-94B6-0B3394383E9A}" dt="2025-07-15T00:47:33.343" v="288" actId="14100"/>
          <ac:spMkLst>
            <pc:docMk/>
            <pc:sldMk cId="1743051121" sldId="4061"/>
            <ac:spMk id="26" creationId="{FE04CF07-7198-497D-AA81-76BAA6D3CA11}"/>
          </ac:spMkLst>
        </pc:spChg>
        <pc:spChg chg="add mod">
          <ac:chgData name="Fernando Barbosa" userId="26e508f0-5e45-4ff3-9cbc-2459c82fe5c2" providerId="ADAL" clId="{968EE638-E249-4144-94B6-0B3394383E9A}" dt="2025-07-15T15:59:32.637" v="1424" actId="14100"/>
          <ac:spMkLst>
            <pc:docMk/>
            <pc:sldMk cId="1743051121" sldId="4061"/>
            <ac:spMk id="27" creationId="{38CA8E3D-F477-4298-BF66-51BB3F46C2DE}"/>
          </ac:spMkLst>
        </pc:spChg>
        <pc:spChg chg="add mod">
          <ac:chgData name="Fernando Barbosa" userId="26e508f0-5e45-4ff3-9cbc-2459c82fe5c2" providerId="ADAL" clId="{968EE638-E249-4144-94B6-0B3394383E9A}" dt="2025-07-15T15:59:22.438" v="1422" actId="1076"/>
          <ac:spMkLst>
            <pc:docMk/>
            <pc:sldMk cId="1743051121" sldId="4061"/>
            <ac:spMk id="28" creationId="{0C49ABF7-F11D-4D30-827B-04C9E625E813}"/>
          </ac:spMkLst>
        </pc:spChg>
        <pc:spChg chg="add mod">
          <ac:chgData name="Fernando Barbosa" userId="26e508f0-5e45-4ff3-9cbc-2459c82fe5c2" providerId="ADAL" clId="{968EE638-E249-4144-94B6-0B3394383E9A}" dt="2025-07-15T15:58:33.833" v="1421" actId="20577"/>
          <ac:spMkLst>
            <pc:docMk/>
            <pc:sldMk cId="1743051121" sldId="4061"/>
            <ac:spMk id="30" creationId="{ECCAC658-6C89-42F4-8CB1-0C14B110E11D}"/>
          </ac:spMkLst>
        </pc:spChg>
        <pc:spChg chg="add mod">
          <ac:chgData name="Fernando Barbosa" userId="26e508f0-5e45-4ff3-9cbc-2459c82fe5c2" providerId="ADAL" clId="{968EE638-E249-4144-94B6-0B3394383E9A}" dt="2025-07-15T01:03:16.780" v="317" actId="1076"/>
          <ac:spMkLst>
            <pc:docMk/>
            <pc:sldMk cId="1743051121" sldId="4061"/>
            <ac:spMk id="31" creationId="{2FA3FCD9-77C5-4505-A9B7-E6AFCD8F2253}"/>
          </ac:spMkLst>
        </pc:spChg>
        <pc:spChg chg="add mod">
          <ac:chgData name="Fernando Barbosa" userId="26e508f0-5e45-4ff3-9cbc-2459c82fe5c2" providerId="ADAL" clId="{968EE638-E249-4144-94B6-0B3394383E9A}" dt="2025-07-15T14:57:26.021" v="336" actId="1076"/>
          <ac:spMkLst>
            <pc:docMk/>
            <pc:sldMk cId="1743051121" sldId="4061"/>
            <ac:spMk id="33" creationId="{0C37775A-C7C7-49D1-A3DA-AA1F8643CE32}"/>
          </ac:spMkLst>
        </pc:spChg>
        <pc:spChg chg="add del">
          <ac:chgData name="Fernando Barbosa" userId="26e508f0-5e45-4ff3-9cbc-2459c82fe5c2" providerId="ADAL" clId="{968EE638-E249-4144-94B6-0B3394383E9A}" dt="2025-07-15T01:02:37.458" v="314"/>
          <ac:spMkLst>
            <pc:docMk/>
            <pc:sldMk cId="1743051121" sldId="4061"/>
            <ac:spMk id="34" creationId="{A543FF6C-A6CE-4A93-B4E5-FB12EB1CF848}"/>
          </ac:spMkLst>
        </pc:spChg>
        <pc:spChg chg="add mod">
          <ac:chgData name="Fernando Barbosa" userId="26e508f0-5e45-4ff3-9cbc-2459c82fe5c2" providerId="ADAL" clId="{968EE638-E249-4144-94B6-0B3394383E9A}" dt="2025-07-15T01:03:22.232" v="318" actId="1076"/>
          <ac:spMkLst>
            <pc:docMk/>
            <pc:sldMk cId="1743051121" sldId="4061"/>
            <ac:spMk id="36" creationId="{18E6C0F1-0868-469D-807C-D90CCDBDD02E}"/>
          </ac:spMkLst>
        </pc:spChg>
        <pc:spChg chg="add mod">
          <ac:chgData name="Fernando Barbosa" userId="26e508f0-5e45-4ff3-9cbc-2459c82fe5c2" providerId="ADAL" clId="{968EE638-E249-4144-94B6-0B3394383E9A}" dt="2025-07-15T00:50:31.073" v="302" actId="1076"/>
          <ac:spMkLst>
            <pc:docMk/>
            <pc:sldMk cId="1743051121" sldId="4061"/>
            <ac:spMk id="37" creationId="{B33DDD96-921B-41F2-9FFC-0B78EF55BE3A}"/>
          </ac:spMkLst>
        </pc:spChg>
        <pc:spChg chg="add mod">
          <ac:chgData name="Fernando Barbosa" userId="26e508f0-5e45-4ff3-9cbc-2459c82fe5c2" providerId="ADAL" clId="{968EE638-E249-4144-94B6-0B3394383E9A}" dt="2025-07-15T00:50:11.187" v="299" actId="1076"/>
          <ac:spMkLst>
            <pc:docMk/>
            <pc:sldMk cId="1743051121" sldId="4061"/>
            <ac:spMk id="38" creationId="{BA271B94-3135-4F64-8D18-B62D86B0FA83}"/>
          </ac:spMkLst>
        </pc:spChg>
        <pc:spChg chg="add mod ord">
          <ac:chgData name="Fernando Barbosa" userId="26e508f0-5e45-4ff3-9cbc-2459c82fe5c2" providerId="ADAL" clId="{968EE638-E249-4144-94B6-0B3394383E9A}" dt="2025-07-15T15:59:26.839" v="1423" actId="14100"/>
          <ac:spMkLst>
            <pc:docMk/>
            <pc:sldMk cId="1743051121" sldId="4061"/>
            <ac:spMk id="39" creationId="{83957AD1-F567-4AC0-BD52-BA1C18D2CB1A}"/>
          </ac:spMkLst>
        </pc:spChg>
        <pc:spChg chg="add mod">
          <ac:chgData name="Fernando Barbosa" userId="26e508f0-5e45-4ff3-9cbc-2459c82fe5c2" providerId="ADAL" clId="{968EE638-E249-4144-94B6-0B3394383E9A}" dt="2025-07-16T16:47:16.814" v="2329" actId="1076"/>
          <ac:spMkLst>
            <pc:docMk/>
            <pc:sldMk cId="1743051121" sldId="4061"/>
            <ac:spMk id="40" creationId="{AB024C58-E2A4-470A-B432-118D10C82F80}"/>
          </ac:spMkLst>
        </pc:spChg>
        <pc:grpChg chg="add del">
          <ac:chgData name="Fernando Barbosa" userId="26e508f0-5e45-4ff3-9cbc-2459c82fe5c2" providerId="ADAL" clId="{968EE638-E249-4144-94B6-0B3394383E9A}" dt="2025-07-15T00:44:07.258" v="271"/>
          <ac:grpSpMkLst>
            <pc:docMk/>
            <pc:sldMk cId="1743051121" sldId="4061"/>
            <ac:grpSpMk id="5" creationId="{C75B2456-D5E7-450E-85AB-87C0D1C034F1}"/>
          </ac:grpSpMkLst>
        </pc:grpChg>
        <pc:grpChg chg="add del">
          <ac:chgData name="Fernando Barbosa" userId="26e508f0-5e45-4ff3-9cbc-2459c82fe5c2" providerId="ADAL" clId="{968EE638-E249-4144-94B6-0B3394383E9A}" dt="2025-07-15T00:45:13.655" v="276"/>
          <ac:grpSpMkLst>
            <pc:docMk/>
            <pc:sldMk cId="1743051121" sldId="4061"/>
            <ac:grpSpMk id="14" creationId="{978EBDD0-0DE4-4574-8757-D847DA65E0F9}"/>
          </ac:grpSpMkLst>
        </pc:grpChg>
        <pc:picChg chg="add mod">
          <ac:chgData name="Fernando Barbosa" userId="26e508f0-5e45-4ff3-9cbc-2459c82fe5c2" providerId="ADAL" clId="{968EE638-E249-4144-94B6-0B3394383E9A}" dt="2025-07-15T00:46:06.623" v="280" actId="14100"/>
          <ac:picMkLst>
            <pc:docMk/>
            <pc:sldMk cId="1743051121" sldId="4061"/>
            <ac:picMk id="22" creationId="{4EFF84FC-DACF-44FD-B912-E9779557873B}"/>
          </ac:picMkLst>
        </pc:picChg>
        <pc:picChg chg="add mod">
          <ac:chgData name="Fernando Barbosa" userId="26e508f0-5e45-4ff3-9cbc-2459c82fe5c2" providerId="ADAL" clId="{968EE638-E249-4144-94B6-0B3394383E9A}" dt="2025-07-15T15:59:22.438" v="1422" actId="1076"/>
          <ac:picMkLst>
            <pc:docMk/>
            <pc:sldMk cId="1743051121" sldId="4061"/>
            <ac:picMk id="29" creationId="{A512773C-8A14-4654-9752-8F5EAF579D70}"/>
          </ac:picMkLst>
        </pc:picChg>
        <pc:picChg chg="add mod">
          <ac:chgData name="Fernando Barbosa" userId="26e508f0-5e45-4ff3-9cbc-2459c82fe5c2" providerId="ADAL" clId="{968EE638-E249-4144-94B6-0B3394383E9A}" dt="2025-07-15T14:57:26.021" v="336" actId="1076"/>
          <ac:picMkLst>
            <pc:docMk/>
            <pc:sldMk cId="1743051121" sldId="4061"/>
            <ac:picMk id="32" creationId="{81B16A4D-2446-410E-B732-F137329F3BC3}"/>
          </ac:picMkLst>
        </pc:picChg>
        <pc:picChg chg="add mod">
          <ac:chgData name="Fernando Barbosa" userId="26e508f0-5e45-4ff3-9cbc-2459c82fe5c2" providerId="ADAL" clId="{968EE638-E249-4144-94B6-0B3394383E9A}" dt="2025-07-15T00:50:05.491" v="298" actId="1076"/>
          <ac:picMkLst>
            <pc:docMk/>
            <pc:sldMk cId="1743051121" sldId="4061"/>
            <ac:picMk id="35" creationId="{33BB46CE-E538-45DD-92A3-60AB0B1BDE50}"/>
          </ac:picMkLst>
        </pc:picChg>
      </pc:sldChg>
      <pc:sldChg chg="addSp delSp modSp">
        <pc:chgData name="Fernando Barbosa" userId="26e508f0-5e45-4ff3-9cbc-2459c82fe5c2" providerId="ADAL" clId="{968EE638-E249-4144-94B6-0B3394383E9A}" dt="2025-07-15T17:23:44.679" v="1579" actId="20577"/>
        <pc:sldMkLst>
          <pc:docMk/>
          <pc:sldMk cId="2815314877" sldId="4062"/>
        </pc:sldMkLst>
        <pc:spChg chg="mod">
          <ac:chgData name="Fernando Barbosa" userId="26e508f0-5e45-4ff3-9cbc-2459c82fe5c2" providerId="ADAL" clId="{968EE638-E249-4144-94B6-0B3394383E9A}" dt="2025-07-15T17:23:44.679" v="1579" actId="20577"/>
          <ac:spMkLst>
            <pc:docMk/>
            <pc:sldMk cId="2815314877" sldId="4062"/>
            <ac:spMk id="3" creationId="{CDD88E75-51DE-4451-8A60-95C0C10CFA3B}"/>
          </ac:spMkLst>
        </pc:spChg>
        <pc:spChg chg="add">
          <ac:chgData name="Fernando Barbosa" userId="26e508f0-5e45-4ff3-9cbc-2459c82fe5c2" providerId="ADAL" clId="{968EE638-E249-4144-94B6-0B3394383E9A}" dt="2025-07-15T01:05:51.208" v="327"/>
          <ac:spMkLst>
            <pc:docMk/>
            <pc:sldMk cId="2815314877" sldId="4062"/>
            <ac:spMk id="4" creationId="{077E882B-CE3D-4DA6-A4CB-F7D19B2D76F9}"/>
          </ac:spMkLst>
        </pc:spChg>
        <pc:spChg chg="del">
          <ac:chgData name="Fernando Barbosa" userId="26e508f0-5e45-4ff3-9cbc-2459c82fe5c2" providerId="ADAL" clId="{968EE638-E249-4144-94B6-0B3394383E9A}" dt="2025-07-15T01:05:05.597" v="324"/>
          <ac:spMkLst>
            <pc:docMk/>
            <pc:sldMk cId="2815314877" sldId="4062"/>
            <ac:spMk id="6" creationId="{AF4D4A96-5129-40E6-8650-E737317A083B}"/>
          </ac:spMkLst>
        </pc:spChg>
        <pc:spChg chg="add">
          <ac:chgData name="Fernando Barbosa" userId="26e508f0-5e45-4ff3-9cbc-2459c82fe5c2" providerId="ADAL" clId="{968EE638-E249-4144-94B6-0B3394383E9A}" dt="2025-07-15T01:05:51.208" v="327"/>
          <ac:spMkLst>
            <pc:docMk/>
            <pc:sldMk cId="2815314877" sldId="4062"/>
            <ac:spMk id="7" creationId="{E3E9E54C-E3C7-430D-9BCD-CC0384742048}"/>
          </ac:spMkLst>
        </pc:spChg>
        <pc:picChg chg="add">
          <ac:chgData name="Fernando Barbosa" userId="26e508f0-5e45-4ff3-9cbc-2459c82fe5c2" providerId="ADAL" clId="{968EE638-E249-4144-94B6-0B3394383E9A}" dt="2025-07-15T01:05:51.208" v="327"/>
          <ac:picMkLst>
            <pc:docMk/>
            <pc:sldMk cId="2815314877" sldId="4062"/>
            <ac:picMk id="5" creationId="{87637512-5C3C-49C0-AA97-32931C9F0CE3}"/>
          </ac:picMkLst>
        </pc:picChg>
      </pc:sldChg>
      <pc:sldChg chg="delSp modSp">
        <pc:chgData name="Fernando Barbosa" userId="26e508f0-5e45-4ff3-9cbc-2459c82fe5c2" providerId="ADAL" clId="{968EE638-E249-4144-94B6-0B3394383E9A}" dt="2025-07-17T14:24:52.197" v="5310" actId="20577"/>
        <pc:sldMkLst>
          <pc:docMk/>
          <pc:sldMk cId="1374453087" sldId="4063"/>
        </pc:sldMkLst>
        <pc:spChg chg="del">
          <ac:chgData name="Fernando Barbosa" userId="26e508f0-5e45-4ff3-9cbc-2459c82fe5c2" providerId="ADAL" clId="{968EE638-E249-4144-94B6-0B3394383E9A}" dt="2025-07-15T15:12:13.820" v="601"/>
          <ac:spMkLst>
            <pc:docMk/>
            <pc:sldMk cId="1374453087" sldId="4063"/>
            <ac:spMk id="14" creationId="{BD165347-6105-42E6-AC01-CBDCD30FA2E5}"/>
          </ac:spMkLst>
        </pc:spChg>
        <pc:spChg chg="mod">
          <ac:chgData name="Fernando Barbosa" userId="26e508f0-5e45-4ff3-9cbc-2459c82fe5c2" providerId="ADAL" clId="{968EE638-E249-4144-94B6-0B3394383E9A}" dt="2025-07-17T14:24:52.197" v="5310" actId="20577"/>
          <ac:spMkLst>
            <pc:docMk/>
            <pc:sldMk cId="1374453087" sldId="4063"/>
            <ac:spMk id="16" creationId="{4D7A27D6-0DBA-4E5A-ADD7-256CBA437CED}"/>
          </ac:spMkLst>
        </pc:spChg>
        <pc:picChg chg="del">
          <ac:chgData name="Fernando Barbosa" userId="26e508f0-5e45-4ff3-9cbc-2459c82fe5c2" providerId="ADAL" clId="{968EE638-E249-4144-94B6-0B3394383E9A}" dt="2025-07-15T15:12:06.423" v="600" actId="478"/>
          <ac:picMkLst>
            <pc:docMk/>
            <pc:sldMk cId="1374453087" sldId="4063"/>
            <ac:picMk id="5" creationId="{8A794A16-5D16-4D18-83C0-15A551BFFE58}"/>
          </ac:picMkLst>
        </pc:picChg>
      </pc:sldChg>
      <pc:sldChg chg="addSp delSp modSp">
        <pc:chgData name="Fernando Barbosa" userId="26e508f0-5e45-4ff3-9cbc-2459c82fe5c2" providerId="ADAL" clId="{968EE638-E249-4144-94B6-0B3394383E9A}" dt="2025-07-15T17:24:59.631" v="1589" actId="20577"/>
        <pc:sldMkLst>
          <pc:docMk/>
          <pc:sldMk cId="384717508" sldId="4064"/>
        </pc:sldMkLst>
        <pc:spChg chg="mod">
          <ac:chgData name="Fernando Barbosa" userId="26e508f0-5e45-4ff3-9cbc-2459c82fe5c2" providerId="ADAL" clId="{968EE638-E249-4144-94B6-0B3394383E9A}" dt="2025-07-15T17:24:59.631" v="1589" actId="20577"/>
          <ac:spMkLst>
            <pc:docMk/>
            <pc:sldMk cId="384717508" sldId="4064"/>
            <ac:spMk id="3" creationId="{CDD88E75-51DE-4451-8A60-95C0C10CFA3B}"/>
          </ac:spMkLst>
        </pc:spChg>
        <pc:spChg chg="add mod">
          <ac:chgData name="Fernando Barbosa" userId="26e508f0-5e45-4ff3-9cbc-2459c82fe5c2" providerId="ADAL" clId="{968EE638-E249-4144-94B6-0B3394383E9A}" dt="2025-07-15T17:24:37.157" v="1585" actId="1076"/>
          <ac:spMkLst>
            <pc:docMk/>
            <pc:sldMk cId="384717508" sldId="4064"/>
            <ac:spMk id="4" creationId="{C738BDA1-E832-4B60-B277-6BC420A2B01F}"/>
          </ac:spMkLst>
        </pc:spChg>
        <pc:spChg chg="add del mod">
          <ac:chgData name="Fernando Barbosa" userId="26e508f0-5e45-4ff3-9cbc-2459c82fe5c2" providerId="ADAL" clId="{968EE638-E249-4144-94B6-0B3394383E9A}" dt="2025-07-15T17:24:22.217" v="1582"/>
          <ac:spMkLst>
            <pc:docMk/>
            <pc:sldMk cId="384717508" sldId="4064"/>
            <ac:spMk id="5" creationId="{267866A5-3CC0-4629-9E23-507F56695672}"/>
          </ac:spMkLst>
        </pc:spChg>
        <pc:spChg chg="del">
          <ac:chgData name="Fernando Barbosa" userId="26e508f0-5e45-4ff3-9cbc-2459c82fe5c2" providerId="ADAL" clId="{968EE638-E249-4144-94B6-0B3394383E9A}" dt="2025-07-15T17:21:10.133" v="1568"/>
          <ac:spMkLst>
            <pc:docMk/>
            <pc:sldMk cId="384717508" sldId="4064"/>
            <ac:spMk id="6" creationId="{AF4D4A96-5129-40E6-8650-E737317A083B}"/>
          </ac:spMkLst>
        </pc:spChg>
      </pc:sldChg>
      <pc:sldChg chg="delSp del">
        <pc:chgData name="Fernando Barbosa" userId="26e508f0-5e45-4ff3-9cbc-2459c82fe5c2" providerId="ADAL" clId="{968EE638-E249-4144-94B6-0B3394383E9A}" dt="2025-07-17T01:44:39.623" v="5226" actId="2696"/>
        <pc:sldMkLst>
          <pc:docMk/>
          <pc:sldMk cId="1157488357" sldId="4065"/>
        </pc:sldMkLst>
        <pc:spChg chg="del">
          <ac:chgData name="Fernando Barbosa" userId="26e508f0-5e45-4ff3-9cbc-2459c82fe5c2" providerId="ADAL" clId="{968EE638-E249-4144-94B6-0B3394383E9A}" dt="2025-07-15T17:34:44.880" v="1656"/>
          <ac:spMkLst>
            <pc:docMk/>
            <pc:sldMk cId="1157488357" sldId="4065"/>
            <ac:spMk id="6" creationId="{AF4D4A96-5129-40E6-8650-E737317A083B}"/>
          </ac:spMkLst>
        </pc:spChg>
      </pc:sldChg>
      <pc:sldChg chg="addSp delSp modSp">
        <pc:chgData name="Fernando Barbosa" userId="26e508f0-5e45-4ff3-9cbc-2459c82fe5c2" providerId="ADAL" clId="{968EE638-E249-4144-94B6-0B3394383E9A}" dt="2025-07-17T14:18:19.506" v="5287"/>
        <pc:sldMkLst>
          <pc:docMk/>
          <pc:sldMk cId="1414887670" sldId="4066"/>
        </pc:sldMkLst>
        <pc:spChg chg="add del mod">
          <ac:chgData name="Fernando Barbosa" userId="26e508f0-5e45-4ff3-9cbc-2459c82fe5c2" providerId="ADAL" clId="{968EE638-E249-4144-94B6-0B3394383E9A}" dt="2025-07-15T17:39:08.381" v="1737"/>
          <ac:spMkLst>
            <pc:docMk/>
            <pc:sldMk cId="1414887670" sldId="4066"/>
            <ac:spMk id="2" creationId="{6EFD9FBB-DD03-48E8-B451-679F1DB5FA04}"/>
          </ac:spMkLst>
        </pc:spChg>
        <pc:spChg chg="mod">
          <ac:chgData name="Fernando Barbosa" userId="26e508f0-5e45-4ff3-9cbc-2459c82fe5c2" providerId="ADAL" clId="{968EE638-E249-4144-94B6-0B3394383E9A}" dt="2025-07-17T14:18:19.506" v="5287"/>
          <ac:spMkLst>
            <pc:docMk/>
            <pc:sldMk cId="1414887670" sldId="4066"/>
            <ac:spMk id="3" creationId="{CDD88E75-51DE-4451-8A60-95C0C10CFA3B}"/>
          </ac:spMkLst>
        </pc:spChg>
        <pc:spChg chg="add del">
          <ac:chgData name="Fernando Barbosa" userId="26e508f0-5e45-4ff3-9cbc-2459c82fe5c2" providerId="ADAL" clId="{968EE638-E249-4144-94B6-0B3394383E9A}" dt="2025-07-15T17:39:02.807" v="1736"/>
          <ac:spMkLst>
            <pc:docMk/>
            <pc:sldMk cId="1414887670" sldId="4066"/>
            <ac:spMk id="4" creationId="{A5460700-31D9-42FA-9ACB-2BF535CF4608}"/>
          </ac:spMkLst>
        </pc:spChg>
        <pc:spChg chg="mod">
          <ac:chgData name="Fernando Barbosa" userId="26e508f0-5e45-4ff3-9cbc-2459c82fe5c2" providerId="ADAL" clId="{968EE638-E249-4144-94B6-0B3394383E9A}" dt="2025-07-15T17:51:06.758" v="1819" actId="14100"/>
          <ac:spMkLst>
            <pc:docMk/>
            <pc:sldMk cId="1414887670" sldId="4066"/>
            <ac:spMk id="15" creationId="{887FA88F-6D8A-4AAE-B7D0-EE99072205E3}"/>
          </ac:spMkLst>
        </pc:spChg>
        <pc:spChg chg="mod">
          <ac:chgData name="Fernando Barbosa" userId="26e508f0-5e45-4ff3-9cbc-2459c82fe5c2" providerId="ADAL" clId="{968EE638-E249-4144-94B6-0B3394383E9A}" dt="2025-07-15T17:50:55.032" v="1818" actId="1076"/>
          <ac:spMkLst>
            <pc:docMk/>
            <pc:sldMk cId="1414887670" sldId="4066"/>
            <ac:spMk id="16" creationId="{808DA149-88DC-4634-9B85-5533102A1E60}"/>
          </ac:spMkLst>
        </pc:spChg>
        <pc:spChg chg="add">
          <ac:chgData name="Fernando Barbosa" userId="26e508f0-5e45-4ff3-9cbc-2459c82fe5c2" providerId="ADAL" clId="{968EE638-E249-4144-94B6-0B3394383E9A}" dt="2025-07-15T17:35:46.882" v="1657"/>
          <ac:spMkLst>
            <pc:docMk/>
            <pc:sldMk cId="1414887670" sldId="4066"/>
            <ac:spMk id="30" creationId="{313D41E9-8DEA-45F9-8EA9-48424ED9FD5D}"/>
          </ac:spMkLst>
        </pc:spChg>
        <pc:spChg chg="mod">
          <ac:chgData name="Fernando Barbosa" userId="26e508f0-5e45-4ff3-9cbc-2459c82fe5c2" providerId="ADAL" clId="{968EE638-E249-4144-94B6-0B3394383E9A}" dt="2025-07-15T17:41:52.097" v="1792" actId="14100"/>
          <ac:spMkLst>
            <pc:docMk/>
            <pc:sldMk cId="1414887670" sldId="4066"/>
            <ac:spMk id="33" creationId="{AB2AF3DE-47C1-44D9-BCA4-97F4C1A97B11}"/>
          </ac:spMkLst>
        </pc:spChg>
        <pc:spChg chg="mod">
          <ac:chgData name="Fernando Barbosa" userId="26e508f0-5e45-4ff3-9cbc-2459c82fe5c2" providerId="ADAL" clId="{968EE638-E249-4144-94B6-0B3394383E9A}" dt="2025-07-15T17:51:27.102" v="1820" actId="14100"/>
          <ac:spMkLst>
            <pc:docMk/>
            <pc:sldMk cId="1414887670" sldId="4066"/>
            <ac:spMk id="38" creationId="{B1941C59-33A2-4541-9BAE-DC1D8807CD65}"/>
          </ac:spMkLst>
        </pc:spChg>
        <pc:spChg chg="mod">
          <ac:chgData name="Fernando Barbosa" userId="26e508f0-5e45-4ff3-9cbc-2459c82fe5c2" providerId="ADAL" clId="{968EE638-E249-4144-94B6-0B3394383E9A}" dt="2025-07-15T17:51:31.763" v="1821" actId="1076"/>
          <ac:spMkLst>
            <pc:docMk/>
            <pc:sldMk cId="1414887670" sldId="4066"/>
            <ac:spMk id="39" creationId="{83019D04-1AA8-4068-995C-551EDE17E86C}"/>
          </ac:spMkLst>
        </pc:spChg>
        <pc:spChg chg="add mod">
          <ac:chgData name="Fernando Barbosa" userId="26e508f0-5e45-4ff3-9cbc-2459c82fe5c2" providerId="ADAL" clId="{968EE638-E249-4144-94B6-0B3394383E9A}" dt="2025-07-15T18:00:55.704" v="1904" actId="1076"/>
          <ac:spMkLst>
            <pc:docMk/>
            <pc:sldMk cId="1414887670" sldId="4066"/>
            <ac:spMk id="43" creationId="{A34CF40D-67DA-4C1C-9C8C-43FAD5D6D3B9}"/>
          </ac:spMkLst>
        </pc:spChg>
        <pc:spChg chg="add">
          <ac:chgData name="Fernando Barbosa" userId="26e508f0-5e45-4ff3-9cbc-2459c82fe5c2" providerId="ADAL" clId="{968EE638-E249-4144-94B6-0B3394383E9A}" dt="2025-07-15T17:35:46.882" v="1657"/>
          <ac:spMkLst>
            <pc:docMk/>
            <pc:sldMk cId="1414887670" sldId="4066"/>
            <ac:spMk id="44" creationId="{65263CE5-274A-4965-B760-8BADD76A26BB}"/>
          </ac:spMkLst>
        </pc:spChg>
        <pc:spChg chg="add mod">
          <ac:chgData name="Fernando Barbosa" userId="26e508f0-5e45-4ff3-9cbc-2459c82fe5c2" providerId="ADAL" clId="{968EE638-E249-4144-94B6-0B3394383E9A}" dt="2025-07-15T17:40:52.234" v="1785" actId="14100"/>
          <ac:spMkLst>
            <pc:docMk/>
            <pc:sldMk cId="1414887670" sldId="4066"/>
            <ac:spMk id="45" creationId="{FBCFBC0D-B2AF-4C9C-AF2E-05C0B1024E9B}"/>
          </ac:spMkLst>
        </pc:spChg>
        <pc:spChg chg="add mod">
          <ac:chgData name="Fernando Barbosa" userId="26e508f0-5e45-4ff3-9cbc-2459c82fe5c2" providerId="ADAL" clId="{968EE638-E249-4144-94B6-0B3394383E9A}" dt="2025-07-15T17:44:09.642" v="1811" actId="1076"/>
          <ac:spMkLst>
            <pc:docMk/>
            <pc:sldMk cId="1414887670" sldId="4066"/>
            <ac:spMk id="49" creationId="{BCE2DF93-9B02-4AD9-B413-0F21BFE12AA2}"/>
          </ac:spMkLst>
        </pc:spChg>
        <pc:spChg chg="add mod">
          <ac:chgData name="Fernando Barbosa" userId="26e508f0-5e45-4ff3-9cbc-2459c82fe5c2" providerId="ADAL" clId="{968EE638-E249-4144-94B6-0B3394383E9A}" dt="2025-07-15T17:55:06.197" v="1830" actId="20577"/>
          <ac:spMkLst>
            <pc:docMk/>
            <pc:sldMk cId="1414887670" sldId="4066"/>
            <ac:spMk id="53" creationId="{C373F536-8D8D-4177-B528-87A6DCA99E50}"/>
          </ac:spMkLst>
        </pc:spChg>
        <pc:spChg chg="add mod">
          <ac:chgData name="Fernando Barbosa" userId="26e508f0-5e45-4ff3-9cbc-2459c82fe5c2" providerId="ADAL" clId="{968EE638-E249-4144-94B6-0B3394383E9A}" dt="2025-07-15T18:40:58.218" v="2151" actId="20577"/>
          <ac:spMkLst>
            <pc:docMk/>
            <pc:sldMk cId="1414887670" sldId="4066"/>
            <ac:spMk id="54" creationId="{81E0FCE4-2281-4E70-8A97-40C80E99FB09}"/>
          </ac:spMkLst>
        </pc:spChg>
        <pc:grpChg chg="add mod">
          <ac:chgData name="Fernando Barbosa" userId="26e508f0-5e45-4ff3-9cbc-2459c82fe5c2" providerId="ADAL" clId="{968EE638-E249-4144-94B6-0B3394383E9A}" dt="2025-07-15T17:42:45.266" v="1793" actId="14100"/>
          <ac:grpSpMkLst>
            <pc:docMk/>
            <pc:sldMk cId="1414887670" sldId="4066"/>
            <ac:grpSpMk id="5" creationId="{816B1868-42EE-4374-9A83-42690BC89197}"/>
          </ac:grpSpMkLst>
        </pc:grpChg>
        <pc:grpChg chg="add">
          <ac:chgData name="Fernando Barbosa" userId="26e508f0-5e45-4ff3-9cbc-2459c82fe5c2" providerId="ADAL" clId="{968EE638-E249-4144-94B6-0B3394383E9A}" dt="2025-07-15T17:35:46.882" v="1657"/>
          <ac:grpSpMkLst>
            <pc:docMk/>
            <pc:sldMk cId="1414887670" sldId="4066"/>
            <ac:grpSpMk id="8" creationId="{B4A4A5A2-E91F-4353-8230-FBFB16320747}"/>
          </ac:grpSpMkLst>
        </pc:grpChg>
        <pc:grpChg chg="add">
          <ac:chgData name="Fernando Barbosa" userId="26e508f0-5e45-4ff3-9cbc-2459c82fe5c2" providerId="ADAL" clId="{968EE638-E249-4144-94B6-0B3394383E9A}" dt="2025-07-15T17:35:46.882" v="1657"/>
          <ac:grpSpMkLst>
            <pc:docMk/>
            <pc:sldMk cId="1414887670" sldId="4066"/>
            <ac:grpSpMk id="11" creationId="{3999F164-B627-45EB-93A3-8B8A1753920B}"/>
          </ac:grpSpMkLst>
        </pc:grpChg>
        <pc:grpChg chg="add">
          <ac:chgData name="Fernando Barbosa" userId="26e508f0-5e45-4ff3-9cbc-2459c82fe5c2" providerId="ADAL" clId="{968EE638-E249-4144-94B6-0B3394383E9A}" dt="2025-07-15T17:35:46.882" v="1657"/>
          <ac:grpSpMkLst>
            <pc:docMk/>
            <pc:sldMk cId="1414887670" sldId="4066"/>
            <ac:grpSpMk id="14" creationId="{3587FE34-2536-4C88-8BC2-C3435EF72D06}"/>
          </ac:grpSpMkLst>
        </pc:grpChg>
        <pc:grpChg chg="add">
          <ac:chgData name="Fernando Barbosa" userId="26e508f0-5e45-4ff3-9cbc-2459c82fe5c2" providerId="ADAL" clId="{968EE638-E249-4144-94B6-0B3394383E9A}" dt="2025-07-15T17:35:46.882" v="1657"/>
          <ac:grpSpMkLst>
            <pc:docMk/>
            <pc:sldMk cId="1414887670" sldId="4066"/>
            <ac:grpSpMk id="17" creationId="{CD18EE0A-B797-4377-82F2-471E67E7217C}"/>
          </ac:grpSpMkLst>
        </pc:grpChg>
        <pc:grpChg chg="add">
          <ac:chgData name="Fernando Barbosa" userId="26e508f0-5e45-4ff3-9cbc-2459c82fe5c2" providerId="ADAL" clId="{968EE638-E249-4144-94B6-0B3394383E9A}" dt="2025-07-15T17:35:46.882" v="1657"/>
          <ac:grpSpMkLst>
            <pc:docMk/>
            <pc:sldMk cId="1414887670" sldId="4066"/>
            <ac:grpSpMk id="20" creationId="{637EEBB9-BF3C-4557-8493-74424504F206}"/>
          </ac:grpSpMkLst>
        </pc:grpChg>
        <pc:grpChg chg="add">
          <ac:chgData name="Fernando Barbosa" userId="26e508f0-5e45-4ff3-9cbc-2459c82fe5c2" providerId="ADAL" clId="{968EE638-E249-4144-94B6-0B3394383E9A}" dt="2025-07-15T17:35:46.882" v="1657"/>
          <ac:grpSpMkLst>
            <pc:docMk/>
            <pc:sldMk cId="1414887670" sldId="4066"/>
            <ac:grpSpMk id="23" creationId="{D4159A2F-76D8-4F59-9354-45A3FD58378C}"/>
          </ac:grpSpMkLst>
        </pc:grpChg>
        <pc:grpChg chg="add">
          <ac:chgData name="Fernando Barbosa" userId="26e508f0-5e45-4ff3-9cbc-2459c82fe5c2" providerId="ADAL" clId="{968EE638-E249-4144-94B6-0B3394383E9A}" dt="2025-07-15T17:35:46.882" v="1657"/>
          <ac:grpSpMkLst>
            <pc:docMk/>
            <pc:sldMk cId="1414887670" sldId="4066"/>
            <ac:grpSpMk id="26" creationId="{FA331A99-78CB-47D8-8D15-F2ADE3E4CC4A}"/>
          </ac:grpSpMkLst>
        </pc:grpChg>
        <pc:grpChg chg="add">
          <ac:chgData name="Fernando Barbosa" userId="26e508f0-5e45-4ff3-9cbc-2459c82fe5c2" providerId="ADAL" clId="{968EE638-E249-4144-94B6-0B3394383E9A}" dt="2025-07-15T17:35:46.882" v="1657"/>
          <ac:grpSpMkLst>
            <pc:docMk/>
            <pc:sldMk cId="1414887670" sldId="4066"/>
            <ac:grpSpMk id="32" creationId="{BC3FAC3C-B426-4B74-A34A-A18B6EA22217}"/>
          </ac:grpSpMkLst>
        </pc:grpChg>
        <pc:grpChg chg="add">
          <ac:chgData name="Fernando Barbosa" userId="26e508f0-5e45-4ff3-9cbc-2459c82fe5c2" providerId="ADAL" clId="{968EE638-E249-4144-94B6-0B3394383E9A}" dt="2025-07-15T17:35:46.882" v="1657"/>
          <ac:grpSpMkLst>
            <pc:docMk/>
            <pc:sldMk cId="1414887670" sldId="4066"/>
            <ac:grpSpMk id="40" creationId="{47A689BB-FA10-4E39-A2EC-ABFDE51CE5C1}"/>
          </ac:grpSpMkLst>
        </pc:grpChg>
        <pc:cxnChg chg="add">
          <ac:chgData name="Fernando Barbosa" userId="26e508f0-5e45-4ff3-9cbc-2459c82fe5c2" providerId="ADAL" clId="{968EE638-E249-4144-94B6-0B3394383E9A}" dt="2025-07-15T17:35:46.882" v="1657"/>
          <ac:cxnSpMkLst>
            <pc:docMk/>
            <pc:sldMk cId="1414887670" sldId="4066"/>
            <ac:cxnSpMk id="29" creationId="{14F5C5E6-9EB2-408D-A943-C86D7660C031}"/>
          </ac:cxnSpMkLst>
        </pc:cxnChg>
        <pc:cxnChg chg="add">
          <ac:chgData name="Fernando Barbosa" userId="26e508f0-5e45-4ff3-9cbc-2459c82fe5c2" providerId="ADAL" clId="{968EE638-E249-4144-94B6-0B3394383E9A}" dt="2025-07-15T17:35:46.882" v="1657"/>
          <ac:cxnSpMkLst>
            <pc:docMk/>
            <pc:sldMk cId="1414887670" sldId="4066"/>
            <ac:cxnSpMk id="31" creationId="{7AC05B5C-3B4A-4B16-9F73-6F7693588810}"/>
          </ac:cxnSpMkLst>
        </pc:cxnChg>
        <pc:cxnChg chg="add mod">
          <ac:chgData name="Fernando Barbosa" userId="26e508f0-5e45-4ff3-9cbc-2459c82fe5c2" providerId="ADAL" clId="{968EE638-E249-4144-94B6-0B3394383E9A}" dt="2025-07-15T17:41:22.553" v="1789" actId="14100"/>
          <ac:cxnSpMkLst>
            <pc:docMk/>
            <pc:sldMk cId="1414887670" sldId="4066"/>
            <ac:cxnSpMk id="46" creationId="{2E5EEEF7-909C-40E3-983F-A6E46EF24386}"/>
          </ac:cxnSpMkLst>
        </pc:cxnChg>
        <pc:cxnChg chg="add mod">
          <ac:chgData name="Fernando Barbosa" userId="26e508f0-5e45-4ff3-9cbc-2459c82fe5c2" providerId="ADAL" clId="{968EE638-E249-4144-94B6-0B3394383E9A}" dt="2025-07-15T17:44:45.213" v="1815" actId="14100"/>
          <ac:cxnSpMkLst>
            <pc:docMk/>
            <pc:sldMk cId="1414887670" sldId="4066"/>
            <ac:cxnSpMk id="50" creationId="{D472BD58-46D8-4E55-8F27-D0A5ED8A38C4}"/>
          </ac:cxnSpMkLst>
        </pc:cxnChg>
      </pc:sldChg>
      <pc:sldChg chg="addSp delSp modSp">
        <pc:chgData name="Fernando Barbosa" userId="26e508f0-5e45-4ff3-9cbc-2459c82fe5c2" providerId="ADAL" clId="{968EE638-E249-4144-94B6-0B3394383E9A}" dt="2025-07-17T14:19:03.975" v="5290" actId="255"/>
        <pc:sldMkLst>
          <pc:docMk/>
          <pc:sldMk cId="4082880227" sldId="4067"/>
        </pc:sldMkLst>
        <pc:spChg chg="mod">
          <ac:chgData name="Fernando Barbosa" userId="26e508f0-5e45-4ff3-9cbc-2459c82fe5c2" providerId="ADAL" clId="{968EE638-E249-4144-94B6-0B3394383E9A}" dt="2025-07-17T14:19:03.975" v="5290" actId="255"/>
          <ac:spMkLst>
            <pc:docMk/>
            <pc:sldMk cId="4082880227" sldId="4067"/>
            <ac:spMk id="3" creationId="{CDD88E75-51DE-4451-8A60-95C0C10CFA3B}"/>
          </ac:spMkLst>
        </pc:spChg>
        <pc:spChg chg="mod">
          <ac:chgData name="Fernando Barbosa" userId="26e508f0-5e45-4ff3-9cbc-2459c82fe5c2" providerId="ADAL" clId="{968EE638-E249-4144-94B6-0B3394383E9A}" dt="2025-07-15T18:04:59.934" v="1950" actId="20577"/>
          <ac:spMkLst>
            <pc:docMk/>
            <pc:sldMk cId="4082880227" sldId="4067"/>
            <ac:spMk id="10" creationId="{E2FF8F18-AD2D-4723-A50F-4EE503BB5F5D}"/>
          </ac:spMkLst>
        </pc:spChg>
        <pc:spChg chg="mod topLvl">
          <ac:chgData name="Fernando Barbosa" userId="26e508f0-5e45-4ff3-9cbc-2459c82fe5c2" providerId="ADAL" clId="{968EE638-E249-4144-94B6-0B3394383E9A}" dt="2025-07-15T18:22:14.550" v="2013" actId="165"/>
          <ac:spMkLst>
            <pc:docMk/>
            <pc:sldMk cId="4082880227" sldId="4067"/>
            <ac:spMk id="33" creationId="{AB2AF3DE-47C1-44D9-BCA4-97F4C1A97B11}"/>
          </ac:spMkLst>
        </pc:spChg>
        <pc:spChg chg="mod">
          <ac:chgData name="Fernando Barbosa" userId="26e508f0-5e45-4ff3-9cbc-2459c82fe5c2" providerId="ADAL" clId="{968EE638-E249-4144-94B6-0B3394383E9A}" dt="2025-07-15T18:20:41.798" v="2012" actId="20577"/>
          <ac:spMkLst>
            <pc:docMk/>
            <pc:sldMk cId="4082880227" sldId="4067"/>
            <ac:spMk id="39" creationId="{83019D04-1AA8-4068-995C-551EDE17E86C}"/>
          </ac:spMkLst>
        </pc:spChg>
        <pc:spChg chg="mod">
          <ac:chgData name="Fernando Barbosa" userId="26e508f0-5e45-4ff3-9cbc-2459c82fe5c2" providerId="ADAL" clId="{968EE638-E249-4144-94B6-0B3394383E9A}" dt="2025-07-15T18:15:59.631" v="1996" actId="14100"/>
          <ac:spMkLst>
            <pc:docMk/>
            <pc:sldMk cId="4082880227" sldId="4067"/>
            <ac:spMk id="45" creationId="{FBCFBC0D-B2AF-4C9C-AF2E-05C0B1024E9B}"/>
          </ac:spMkLst>
        </pc:spChg>
        <pc:spChg chg="add mod">
          <ac:chgData name="Fernando Barbosa" userId="26e508f0-5e45-4ff3-9cbc-2459c82fe5c2" providerId="ADAL" clId="{968EE638-E249-4144-94B6-0B3394383E9A}" dt="2025-07-15T18:12:17.313" v="1975" actId="1076"/>
          <ac:spMkLst>
            <pc:docMk/>
            <pc:sldMk cId="4082880227" sldId="4067"/>
            <ac:spMk id="51" creationId="{DE7214C5-3FA7-43E1-B2C0-FC911BFF79E5}"/>
          </ac:spMkLst>
        </pc:spChg>
        <pc:spChg chg="add mod">
          <ac:chgData name="Fernando Barbosa" userId="26e508f0-5e45-4ff3-9cbc-2459c82fe5c2" providerId="ADAL" clId="{968EE638-E249-4144-94B6-0B3394383E9A}" dt="2025-07-15T18:12:17.313" v="1975" actId="1076"/>
          <ac:spMkLst>
            <pc:docMk/>
            <pc:sldMk cId="4082880227" sldId="4067"/>
            <ac:spMk id="52" creationId="{1A3D7E3C-3986-49C7-954C-0D00B6D10EB2}"/>
          </ac:spMkLst>
        </pc:spChg>
        <pc:spChg chg="mod">
          <ac:chgData name="Fernando Barbosa" userId="26e508f0-5e45-4ff3-9cbc-2459c82fe5c2" providerId="ADAL" clId="{968EE638-E249-4144-94B6-0B3394383E9A}" dt="2025-07-15T18:24:45.579" v="2043" actId="20577"/>
          <ac:spMkLst>
            <pc:docMk/>
            <pc:sldMk cId="4082880227" sldId="4067"/>
            <ac:spMk id="54" creationId="{81E0FCE4-2281-4E70-8A97-40C80E99FB09}"/>
          </ac:spMkLst>
        </pc:spChg>
        <pc:spChg chg="add del mod">
          <ac:chgData name="Fernando Barbosa" userId="26e508f0-5e45-4ff3-9cbc-2459c82fe5c2" providerId="ADAL" clId="{968EE638-E249-4144-94B6-0B3394383E9A}" dt="2025-07-15T18:17:37.613" v="2003"/>
          <ac:spMkLst>
            <pc:docMk/>
            <pc:sldMk cId="4082880227" sldId="4067"/>
            <ac:spMk id="55" creationId="{AA35C1E6-AFF5-440D-9490-D9C38925AE40}"/>
          </ac:spMkLst>
        </pc:spChg>
        <pc:spChg chg="add mod">
          <ac:chgData name="Fernando Barbosa" userId="26e508f0-5e45-4ff3-9cbc-2459c82fe5c2" providerId="ADAL" clId="{968EE638-E249-4144-94B6-0B3394383E9A}" dt="2025-07-15T18:13:19.572" v="1983" actId="20577"/>
          <ac:spMkLst>
            <pc:docMk/>
            <pc:sldMk cId="4082880227" sldId="4067"/>
            <ac:spMk id="56" creationId="{C96DFDCE-0FE1-4B2C-9B3F-A221EE006AB0}"/>
          </ac:spMkLst>
        </pc:spChg>
        <pc:spChg chg="add mod">
          <ac:chgData name="Fernando Barbosa" userId="26e508f0-5e45-4ff3-9cbc-2459c82fe5c2" providerId="ADAL" clId="{968EE638-E249-4144-94B6-0B3394383E9A}" dt="2025-07-15T18:15:19.066" v="1994" actId="20577"/>
          <ac:spMkLst>
            <pc:docMk/>
            <pc:sldMk cId="4082880227" sldId="4067"/>
            <ac:spMk id="59" creationId="{ED569612-F8E2-4B7E-A9CE-962433AC7172}"/>
          </ac:spMkLst>
        </pc:spChg>
        <pc:spChg chg="add mod">
          <ac:chgData name="Fernando Barbosa" userId="26e508f0-5e45-4ff3-9cbc-2459c82fe5c2" providerId="ADAL" clId="{968EE638-E249-4144-94B6-0B3394383E9A}" dt="2025-07-15T18:17:31.042" v="2002" actId="20577"/>
          <ac:spMkLst>
            <pc:docMk/>
            <pc:sldMk cId="4082880227" sldId="4067"/>
            <ac:spMk id="61" creationId="{148AB158-284B-414A-9253-F992C0528746}"/>
          </ac:spMkLst>
        </pc:spChg>
        <pc:spChg chg="add mod">
          <ac:chgData name="Fernando Barbosa" userId="26e508f0-5e45-4ff3-9cbc-2459c82fe5c2" providerId="ADAL" clId="{968EE638-E249-4144-94B6-0B3394383E9A}" dt="2025-07-15T18:36:38.682" v="2116" actId="164"/>
          <ac:spMkLst>
            <pc:docMk/>
            <pc:sldMk cId="4082880227" sldId="4067"/>
            <ac:spMk id="63" creationId="{F01A90D6-7EA0-4603-A127-336AE47AFF1F}"/>
          </ac:spMkLst>
        </pc:spChg>
        <pc:spChg chg="add mod">
          <ac:chgData name="Fernando Barbosa" userId="26e508f0-5e45-4ff3-9cbc-2459c82fe5c2" providerId="ADAL" clId="{968EE638-E249-4144-94B6-0B3394383E9A}" dt="2025-07-15T18:36:38.682" v="2116" actId="164"/>
          <ac:spMkLst>
            <pc:docMk/>
            <pc:sldMk cId="4082880227" sldId="4067"/>
            <ac:spMk id="64" creationId="{1B641A68-8EE4-41E6-8A12-9E95E0F9C414}"/>
          </ac:spMkLst>
        </pc:spChg>
        <pc:spChg chg="mod">
          <ac:chgData name="Fernando Barbosa" userId="26e508f0-5e45-4ff3-9cbc-2459c82fe5c2" providerId="ADAL" clId="{968EE638-E249-4144-94B6-0B3394383E9A}" dt="2025-07-15T18:37:29.201" v="2142" actId="20577"/>
          <ac:spMkLst>
            <pc:docMk/>
            <pc:sldMk cId="4082880227" sldId="4067"/>
            <ac:spMk id="67" creationId="{17282565-A864-445A-94B1-89FD3CF3DB0B}"/>
          </ac:spMkLst>
        </pc:spChg>
        <pc:spChg chg="mod">
          <ac:chgData name="Fernando Barbosa" userId="26e508f0-5e45-4ff3-9cbc-2459c82fe5c2" providerId="ADAL" clId="{968EE638-E249-4144-94B6-0B3394383E9A}" dt="2025-07-15T18:38:31.530" v="2146" actId="1076"/>
          <ac:spMkLst>
            <pc:docMk/>
            <pc:sldMk cId="4082880227" sldId="4067"/>
            <ac:spMk id="68" creationId="{4F4F200A-B23E-41F5-B2E2-E8449200738E}"/>
          </ac:spMkLst>
        </pc:spChg>
        <pc:grpChg chg="del">
          <ac:chgData name="Fernando Barbosa" userId="26e508f0-5e45-4ff3-9cbc-2459c82fe5c2" providerId="ADAL" clId="{968EE638-E249-4144-94B6-0B3394383E9A}" dt="2025-07-15T18:14:33.795" v="1984"/>
          <ac:grpSpMkLst>
            <pc:docMk/>
            <pc:sldMk cId="4082880227" sldId="4067"/>
            <ac:grpSpMk id="5" creationId="{816B1868-42EE-4374-9A83-42690BC89197}"/>
          </ac:grpSpMkLst>
        </pc:grpChg>
        <pc:grpChg chg="del">
          <ac:chgData name="Fernando Barbosa" userId="26e508f0-5e45-4ff3-9cbc-2459c82fe5c2" providerId="ADAL" clId="{968EE638-E249-4144-94B6-0B3394383E9A}" dt="2025-07-15T18:22:14.550" v="2013" actId="165"/>
          <ac:grpSpMkLst>
            <pc:docMk/>
            <pc:sldMk cId="4082880227" sldId="4067"/>
            <ac:grpSpMk id="32" creationId="{BC3FAC3C-B426-4B74-A34A-A18B6EA22217}"/>
          </ac:grpSpMkLst>
        </pc:grpChg>
        <pc:grpChg chg="del mod topLvl">
          <ac:chgData name="Fernando Barbosa" userId="26e508f0-5e45-4ff3-9cbc-2459c82fe5c2" providerId="ADAL" clId="{968EE638-E249-4144-94B6-0B3394383E9A}" dt="2025-07-15T18:22:17.895" v="2014" actId="478"/>
          <ac:grpSpMkLst>
            <pc:docMk/>
            <pc:sldMk cId="4082880227" sldId="4067"/>
            <ac:grpSpMk id="34" creationId="{37B2DB15-4CC6-4596-9943-60A2EAC3035F}"/>
          </ac:grpSpMkLst>
        </pc:grpChg>
        <pc:grpChg chg="mod topLvl">
          <ac:chgData name="Fernando Barbosa" userId="26e508f0-5e45-4ff3-9cbc-2459c82fe5c2" providerId="ADAL" clId="{968EE638-E249-4144-94B6-0B3394383E9A}" dt="2025-07-15T18:22:39.583" v="2015" actId="14100"/>
          <ac:grpSpMkLst>
            <pc:docMk/>
            <pc:sldMk cId="4082880227" sldId="4067"/>
            <ac:grpSpMk id="35" creationId="{1F481B9A-89C0-4BB1-A680-71ADBEC5F90E}"/>
          </ac:grpSpMkLst>
        </pc:grpChg>
        <pc:grpChg chg="add del">
          <ac:chgData name="Fernando Barbosa" userId="26e508f0-5e45-4ff3-9cbc-2459c82fe5c2" providerId="ADAL" clId="{968EE638-E249-4144-94B6-0B3394383E9A}" dt="2025-07-15T18:04:06.468" v="1923" actId="478"/>
          <ac:grpSpMkLst>
            <pc:docMk/>
            <pc:sldMk cId="4082880227" sldId="4067"/>
            <ac:grpSpMk id="40" creationId="{47A689BB-FA10-4E39-A2EC-ABFDE51CE5C1}"/>
          </ac:grpSpMkLst>
        </pc:grpChg>
        <pc:grpChg chg="add mod">
          <ac:chgData name="Fernando Barbosa" userId="26e508f0-5e45-4ff3-9cbc-2459c82fe5c2" providerId="ADAL" clId="{968EE638-E249-4144-94B6-0B3394383E9A}" dt="2025-07-15T18:37:49.727" v="2144" actId="164"/>
          <ac:grpSpMkLst>
            <pc:docMk/>
            <pc:sldMk cId="4082880227" sldId="4067"/>
            <ac:grpSpMk id="48" creationId="{62F5C2E6-0D8A-4D52-8889-84CAE3E5B3EF}"/>
          </ac:grpSpMkLst>
        </pc:grpChg>
        <pc:grpChg chg="add mod">
          <ac:chgData name="Fernando Barbosa" userId="26e508f0-5e45-4ff3-9cbc-2459c82fe5c2" providerId="ADAL" clId="{968EE638-E249-4144-94B6-0B3394383E9A}" dt="2025-07-15T18:37:49.727" v="2144" actId="164"/>
          <ac:grpSpMkLst>
            <pc:docMk/>
            <pc:sldMk cId="4082880227" sldId="4067"/>
            <ac:grpSpMk id="66" creationId="{81EA4A8A-60FE-460B-A1C3-5C7CF22F1016}"/>
          </ac:grpSpMkLst>
        </pc:grpChg>
        <pc:grpChg chg="add mod">
          <ac:chgData name="Fernando Barbosa" userId="26e508f0-5e45-4ff3-9cbc-2459c82fe5c2" providerId="ADAL" clId="{968EE638-E249-4144-94B6-0B3394383E9A}" dt="2025-07-15T18:37:55.778" v="2145" actId="1076"/>
          <ac:grpSpMkLst>
            <pc:docMk/>
            <pc:sldMk cId="4082880227" sldId="4067"/>
            <ac:grpSpMk id="69" creationId="{6F5B597C-4E4A-4339-9F0B-CE49ACA7A94E}"/>
          </ac:grpSpMkLst>
        </pc:grpChg>
        <pc:cxnChg chg="add mod">
          <ac:chgData name="Fernando Barbosa" userId="26e508f0-5e45-4ff3-9cbc-2459c82fe5c2" providerId="ADAL" clId="{968EE638-E249-4144-94B6-0B3394383E9A}" dt="2025-07-15T18:11:08.196" v="1970" actId="692"/>
          <ac:cxnSpMkLst>
            <pc:docMk/>
            <pc:sldMk cId="4082880227" sldId="4067"/>
            <ac:cxnSpMk id="4" creationId="{A091140B-9143-4292-8D09-2C514BDF2706}"/>
          </ac:cxnSpMkLst>
        </pc:cxnChg>
        <pc:cxnChg chg="del">
          <ac:chgData name="Fernando Barbosa" userId="26e508f0-5e45-4ff3-9cbc-2459c82fe5c2" providerId="ADAL" clId="{968EE638-E249-4144-94B6-0B3394383E9A}" dt="2025-07-15T18:04:10.332" v="1924" actId="478"/>
          <ac:cxnSpMkLst>
            <pc:docMk/>
            <pc:sldMk cId="4082880227" sldId="4067"/>
            <ac:cxnSpMk id="46" creationId="{2E5EEEF7-909C-40E3-983F-A6E46EF24386}"/>
          </ac:cxnSpMkLst>
        </pc:cxnChg>
        <pc:cxnChg chg="add mod">
          <ac:chgData name="Fernando Barbosa" userId="26e508f0-5e45-4ff3-9cbc-2459c82fe5c2" providerId="ADAL" clId="{968EE638-E249-4144-94B6-0B3394383E9A}" dt="2025-07-15T18:11:29.203" v="1972" actId="1076"/>
          <ac:cxnSpMkLst>
            <pc:docMk/>
            <pc:sldMk cId="4082880227" sldId="4067"/>
            <ac:cxnSpMk id="57" creationId="{BA70E504-00AD-4017-A105-8711473AFEE7}"/>
          </ac:cxnSpMkLst>
        </pc:cxnChg>
        <pc:cxnChg chg="add mod">
          <ac:chgData name="Fernando Barbosa" userId="26e508f0-5e45-4ff3-9cbc-2459c82fe5c2" providerId="ADAL" clId="{968EE638-E249-4144-94B6-0B3394383E9A}" dt="2025-07-15T18:13:00.400" v="1976" actId="1076"/>
          <ac:cxnSpMkLst>
            <pc:docMk/>
            <pc:sldMk cId="4082880227" sldId="4067"/>
            <ac:cxnSpMk id="58" creationId="{51733257-3984-4FB8-B45B-3DE479DBB0FC}"/>
          </ac:cxnSpMkLst>
        </pc:cxnChg>
        <pc:cxnChg chg="add mod">
          <ac:chgData name="Fernando Barbosa" userId="26e508f0-5e45-4ff3-9cbc-2459c82fe5c2" providerId="ADAL" clId="{968EE638-E249-4144-94B6-0B3394383E9A}" dt="2025-07-15T18:15:09.325" v="1986" actId="1076"/>
          <ac:cxnSpMkLst>
            <pc:docMk/>
            <pc:sldMk cId="4082880227" sldId="4067"/>
            <ac:cxnSpMk id="60" creationId="{B7629AF9-4D0E-4BB1-97AF-03C477245429}"/>
          </ac:cxnSpMkLst>
        </pc:cxnChg>
        <pc:cxnChg chg="add mod">
          <ac:chgData name="Fernando Barbosa" userId="26e508f0-5e45-4ff3-9cbc-2459c82fe5c2" providerId="ADAL" clId="{968EE638-E249-4144-94B6-0B3394383E9A}" dt="2025-07-15T18:17:21.293" v="1998" actId="1076"/>
          <ac:cxnSpMkLst>
            <pc:docMk/>
            <pc:sldMk cId="4082880227" sldId="4067"/>
            <ac:cxnSpMk id="62" creationId="{63A3BC92-927E-422A-A6E0-7794FB8FF879}"/>
          </ac:cxnSpMkLst>
        </pc:cxnChg>
        <pc:cxnChg chg="add del mod">
          <ac:chgData name="Fernando Barbosa" userId="26e508f0-5e45-4ff3-9cbc-2459c82fe5c2" providerId="ADAL" clId="{968EE638-E249-4144-94B6-0B3394383E9A}" dt="2025-07-15T18:37:34.971" v="2143" actId="478"/>
          <ac:cxnSpMkLst>
            <pc:docMk/>
            <pc:sldMk cId="4082880227" sldId="4067"/>
            <ac:cxnSpMk id="65" creationId="{7A014C73-98DB-4A4A-96FD-A6B6ECF9FB39}"/>
          </ac:cxnSpMkLst>
        </pc:cxnChg>
      </pc:sldChg>
      <pc:sldChg chg="addSp delSp modSp ord">
        <pc:chgData name="Fernando Barbosa" userId="26e508f0-5e45-4ff3-9cbc-2459c82fe5c2" providerId="ADAL" clId="{968EE638-E249-4144-94B6-0B3394383E9A}" dt="2025-07-17T14:07:25.750" v="5267" actId="20577"/>
        <pc:sldMkLst>
          <pc:docMk/>
          <pc:sldMk cId="3543832168" sldId="4068"/>
        </pc:sldMkLst>
        <pc:spChg chg="mod">
          <ac:chgData name="Fernando Barbosa" userId="26e508f0-5e45-4ff3-9cbc-2459c82fe5c2" providerId="ADAL" clId="{968EE638-E249-4144-94B6-0B3394383E9A}" dt="2025-07-15T18:56:16.562" v="2192" actId="20577"/>
          <ac:spMkLst>
            <pc:docMk/>
            <pc:sldMk cId="3543832168" sldId="4068"/>
            <ac:spMk id="3" creationId="{CDD88E75-51DE-4451-8A60-95C0C10CFA3B}"/>
          </ac:spMkLst>
        </pc:spChg>
        <pc:spChg chg="add del mod">
          <ac:chgData name="Fernando Barbosa" userId="26e508f0-5e45-4ff3-9cbc-2459c82fe5c2" providerId="ADAL" clId="{968EE638-E249-4144-94B6-0B3394383E9A}" dt="2025-07-17T00:49:50.655" v="3877" actId="478"/>
          <ac:spMkLst>
            <pc:docMk/>
            <pc:sldMk cId="3543832168" sldId="4068"/>
            <ac:spMk id="5" creationId="{17705185-D2B8-4798-8C8E-310000F24598}"/>
          </ac:spMkLst>
        </pc:spChg>
        <pc:spChg chg="add del mod">
          <ac:chgData name="Fernando Barbosa" userId="26e508f0-5e45-4ff3-9cbc-2459c82fe5c2" providerId="ADAL" clId="{968EE638-E249-4144-94B6-0B3394383E9A}" dt="2025-07-17T00:49:55.017" v="3878"/>
          <ac:spMkLst>
            <pc:docMk/>
            <pc:sldMk cId="3543832168" sldId="4068"/>
            <ac:spMk id="6" creationId="{12DC4EEB-2F91-4DA0-8602-B16C972325B6}"/>
          </ac:spMkLst>
        </pc:spChg>
        <pc:spChg chg="add del mod">
          <ac:chgData name="Fernando Barbosa" userId="26e508f0-5e45-4ff3-9cbc-2459c82fe5c2" providerId="ADAL" clId="{968EE638-E249-4144-94B6-0B3394383E9A}" dt="2025-07-17T00:49:59.249" v="3879"/>
          <ac:spMkLst>
            <pc:docMk/>
            <pc:sldMk cId="3543832168" sldId="4068"/>
            <ac:spMk id="7" creationId="{E7336FE1-16FE-4C69-ABA2-EBB2A3E8FE86}"/>
          </ac:spMkLst>
        </pc:spChg>
        <pc:spChg chg="add mod">
          <ac:chgData name="Fernando Barbosa" userId="26e508f0-5e45-4ff3-9cbc-2459c82fe5c2" providerId="ADAL" clId="{968EE638-E249-4144-94B6-0B3394383E9A}" dt="2025-07-17T14:07:25.750" v="5267" actId="20577"/>
          <ac:spMkLst>
            <pc:docMk/>
            <pc:sldMk cId="3543832168" sldId="4068"/>
            <ac:spMk id="8" creationId="{D0E5519F-4F85-4FEC-95C9-DBCB9B2BCFE3}"/>
          </ac:spMkLst>
        </pc:spChg>
        <pc:picChg chg="add del mod">
          <ac:chgData name="Fernando Barbosa" userId="26e508f0-5e45-4ff3-9cbc-2459c82fe5c2" providerId="ADAL" clId="{968EE638-E249-4144-94B6-0B3394383E9A}" dt="2025-07-15T18:53:24.646" v="2169"/>
          <ac:picMkLst>
            <pc:docMk/>
            <pc:sldMk cId="3543832168" sldId="4068"/>
            <ac:picMk id="2" creationId="{3849BF3E-6416-4C3B-9EE6-933EB4AD0A46}"/>
          </ac:picMkLst>
        </pc:picChg>
        <pc:picChg chg="add del mod">
          <ac:chgData name="Fernando Barbosa" userId="26e508f0-5e45-4ff3-9cbc-2459c82fe5c2" providerId="ADAL" clId="{968EE638-E249-4144-94B6-0B3394383E9A}" dt="2025-07-17T00:49:47.649" v="3876" actId="478"/>
          <ac:picMkLst>
            <pc:docMk/>
            <pc:sldMk cId="3543832168" sldId="4068"/>
            <ac:picMk id="4" creationId="{639B9988-7C31-2154-CFFB-4EC7C477384A}"/>
          </ac:picMkLst>
        </pc:picChg>
      </pc:sldChg>
      <pc:sldChg chg="addSp delSp modSp">
        <pc:chgData name="Fernando Barbosa" userId="26e508f0-5e45-4ff3-9cbc-2459c82fe5c2" providerId="ADAL" clId="{968EE638-E249-4144-94B6-0B3394383E9A}" dt="2025-07-17T14:03:32.718" v="5233" actId="114"/>
        <pc:sldMkLst>
          <pc:docMk/>
          <pc:sldMk cId="1719894636" sldId="4069"/>
        </pc:sldMkLst>
        <pc:spChg chg="add mod">
          <ac:chgData name="Fernando Barbosa" userId="26e508f0-5e45-4ff3-9cbc-2459c82fe5c2" providerId="ADAL" clId="{968EE638-E249-4144-94B6-0B3394383E9A}" dt="2025-07-16T23:40:31.180" v="3165" actId="1076"/>
          <ac:spMkLst>
            <pc:docMk/>
            <pc:sldMk cId="1719894636" sldId="4069"/>
            <ac:spMk id="2" creationId="{3F5D8598-A455-4EAA-9F10-BCBE135E59B4}"/>
          </ac:spMkLst>
        </pc:spChg>
        <pc:spChg chg="mod">
          <ac:chgData name="Fernando Barbosa" userId="26e508f0-5e45-4ff3-9cbc-2459c82fe5c2" providerId="ADAL" clId="{968EE638-E249-4144-94B6-0B3394383E9A}" dt="2025-07-17T14:03:32.718" v="5233" actId="114"/>
          <ac:spMkLst>
            <pc:docMk/>
            <pc:sldMk cId="1719894636" sldId="4069"/>
            <ac:spMk id="3" creationId="{CDD88E75-51DE-4451-8A60-95C0C10CFA3B}"/>
          </ac:spMkLst>
        </pc:spChg>
        <pc:spChg chg="add mod">
          <ac:chgData name="Fernando Barbosa" userId="26e508f0-5e45-4ff3-9cbc-2459c82fe5c2" providerId="ADAL" clId="{968EE638-E249-4144-94B6-0B3394383E9A}" dt="2025-07-16T17:13:43.948" v="2515" actId="6549"/>
          <ac:spMkLst>
            <pc:docMk/>
            <pc:sldMk cId="1719894636" sldId="4069"/>
            <ac:spMk id="4" creationId="{F24C4B02-1DAE-48AD-B78A-5DFF8A24B7E6}"/>
          </ac:spMkLst>
        </pc:spChg>
        <pc:spChg chg="add mod">
          <ac:chgData name="Fernando Barbosa" userId="26e508f0-5e45-4ff3-9cbc-2459c82fe5c2" providerId="ADAL" clId="{968EE638-E249-4144-94B6-0B3394383E9A}" dt="2025-07-16T23:39:03.696" v="3156" actId="1076"/>
          <ac:spMkLst>
            <pc:docMk/>
            <pc:sldMk cId="1719894636" sldId="4069"/>
            <ac:spMk id="5" creationId="{B4CD0D39-3EEE-4A05-87DA-FCE94EBD6EBF}"/>
          </ac:spMkLst>
        </pc:spChg>
        <pc:spChg chg="add mod">
          <ac:chgData name="Fernando Barbosa" userId="26e508f0-5e45-4ff3-9cbc-2459c82fe5c2" providerId="ADAL" clId="{968EE638-E249-4144-94B6-0B3394383E9A}" dt="2025-07-16T23:39:03.696" v="3156" actId="1076"/>
          <ac:spMkLst>
            <pc:docMk/>
            <pc:sldMk cId="1719894636" sldId="4069"/>
            <ac:spMk id="6" creationId="{2F3BAD29-EDBC-41D3-8983-AD20ECB849D3}"/>
          </ac:spMkLst>
        </pc:spChg>
        <pc:spChg chg="add mod">
          <ac:chgData name="Fernando Barbosa" userId="26e508f0-5e45-4ff3-9cbc-2459c82fe5c2" providerId="ADAL" clId="{968EE638-E249-4144-94B6-0B3394383E9A}" dt="2025-07-16T23:39:03.696" v="3156" actId="1076"/>
          <ac:spMkLst>
            <pc:docMk/>
            <pc:sldMk cId="1719894636" sldId="4069"/>
            <ac:spMk id="7" creationId="{C3EDE5EF-088F-43E3-9309-22917F18B6F4}"/>
          </ac:spMkLst>
        </pc:spChg>
        <pc:spChg chg="add mod">
          <ac:chgData name="Fernando Barbosa" userId="26e508f0-5e45-4ff3-9cbc-2459c82fe5c2" providerId="ADAL" clId="{968EE638-E249-4144-94B6-0B3394383E9A}" dt="2025-07-16T23:39:03.696" v="3156" actId="1076"/>
          <ac:spMkLst>
            <pc:docMk/>
            <pc:sldMk cId="1719894636" sldId="4069"/>
            <ac:spMk id="8" creationId="{7C2955A1-B070-436F-B0A1-DAB3F93556D8}"/>
          </ac:spMkLst>
        </pc:spChg>
        <pc:spChg chg="add mod">
          <ac:chgData name="Fernando Barbosa" userId="26e508f0-5e45-4ff3-9cbc-2459c82fe5c2" providerId="ADAL" clId="{968EE638-E249-4144-94B6-0B3394383E9A}" dt="2025-07-16T23:40:16.738" v="3164" actId="1076"/>
          <ac:spMkLst>
            <pc:docMk/>
            <pc:sldMk cId="1719894636" sldId="4069"/>
            <ac:spMk id="9" creationId="{0111399E-96F6-4D97-93DD-BD00B9B512FE}"/>
          </ac:spMkLst>
        </pc:spChg>
        <pc:spChg chg="add mod">
          <ac:chgData name="Fernando Barbosa" userId="26e508f0-5e45-4ff3-9cbc-2459c82fe5c2" providerId="ADAL" clId="{968EE638-E249-4144-94B6-0B3394383E9A}" dt="2025-07-16T23:40:53.223" v="3168" actId="1076"/>
          <ac:spMkLst>
            <pc:docMk/>
            <pc:sldMk cId="1719894636" sldId="4069"/>
            <ac:spMk id="10" creationId="{AA08D674-4DA4-45EC-A8CF-38E66ADB5E1C}"/>
          </ac:spMkLst>
        </pc:spChg>
        <pc:spChg chg="add mod">
          <ac:chgData name="Fernando Barbosa" userId="26e508f0-5e45-4ff3-9cbc-2459c82fe5c2" providerId="ADAL" clId="{968EE638-E249-4144-94B6-0B3394383E9A}" dt="2025-07-16T23:41:22.457" v="3171" actId="1076"/>
          <ac:spMkLst>
            <pc:docMk/>
            <pc:sldMk cId="1719894636" sldId="4069"/>
            <ac:spMk id="13" creationId="{DBD1F25B-2AE0-4C67-8BE0-F9E99A36E590}"/>
          </ac:spMkLst>
        </pc:spChg>
        <pc:spChg chg="add mod">
          <ac:chgData name="Fernando Barbosa" userId="26e508f0-5e45-4ff3-9cbc-2459c82fe5c2" providerId="ADAL" clId="{968EE638-E249-4144-94B6-0B3394383E9A}" dt="2025-07-16T23:41:22.457" v="3171" actId="1076"/>
          <ac:spMkLst>
            <pc:docMk/>
            <pc:sldMk cId="1719894636" sldId="4069"/>
            <ac:spMk id="14" creationId="{6822C6EA-2773-4390-806C-E274D157C4BC}"/>
          </ac:spMkLst>
        </pc:spChg>
        <pc:spChg chg="add mod">
          <ac:chgData name="Fernando Barbosa" userId="26e508f0-5e45-4ff3-9cbc-2459c82fe5c2" providerId="ADAL" clId="{968EE638-E249-4144-94B6-0B3394383E9A}" dt="2025-07-16T23:57:22.517" v="3318" actId="20577"/>
          <ac:spMkLst>
            <pc:docMk/>
            <pc:sldMk cId="1719894636" sldId="4069"/>
            <ac:spMk id="15" creationId="{CFD3A2A0-F6AF-43C4-91AC-0F0AC97A8437}"/>
          </ac:spMkLst>
        </pc:spChg>
        <pc:spChg chg="add mod">
          <ac:chgData name="Fernando Barbosa" userId="26e508f0-5e45-4ff3-9cbc-2459c82fe5c2" providerId="ADAL" clId="{968EE638-E249-4144-94B6-0B3394383E9A}" dt="2025-07-16T23:39:03.696" v="3156" actId="1076"/>
          <ac:spMkLst>
            <pc:docMk/>
            <pc:sldMk cId="1719894636" sldId="4069"/>
            <ac:spMk id="16" creationId="{E05530AE-4359-46E2-AABB-B9CEA5578B9E}"/>
          </ac:spMkLst>
        </pc:spChg>
        <pc:spChg chg="add del">
          <ac:chgData name="Fernando Barbosa" userId="26e508f0-5e45-4ff3-9cbc-2459c82fe5c2" providerId="ADAL" clId="{968EE638-E249-4144-94B6-0B3394383E9A}" dt="2025-07-16T23:36:55.870" v="3143"/>
          <ac:spMkLst>
            <pc:docMk/>
            <pc:sldMk cId="1719894636" sldId="4069"/>
            <ac:spMk id="19" creationId="{DF3F1259-FD6E-45B2-BD5D-91CF30E9F926}"/>
          </ac:spMkLst>
        </pc:spChg>
        <pc:spChg chg="add del mod">
          <ac:chgData name="Fernando Barbosa" userId="26e508f0-5e45-4ff3-9cbc-2459c82fe5c2" providerId="ADAL" clId="{968EE638-E249-4144-94B6-0B3394383E9A}" dt="2025-07-16T23:36:54.057" v="3142" actId="11529"/>
          <ac:spMkLst>
            <pc:docMk/>
            <pc:sldMk cId="1719894636" sldId="4069"/>
            <ac:spMk id="20" creationId="{93E3FA7A-7BF6-48CE-87C7-F15821D2066A}"/>
          </ac:spMkLst>
        </pc:spChg>
        <pc:spChg chg="add mod">
          <ac:chgData name="Fernando Barbosa" userId="26e508f0-5e45-4ff3-9cbc-2459c82fe5c2" providerId="ADAL" clId="{968EE638-E249-4144-94B6-0B3394383E9A}" dt="2025-07-16T23:41:55.112" v="3175" actId="1076"/>
          <ac:spMkLst>
            <pc:docMk/>
            <pc:sldMk cId="1719894636" sldId="4069"/>
            <ac:spMk id="21" creationId="{8E34F8ED-0300-484E-956B-154AECA2782D}"/>
          </ac:spMkLst>
        </pc:spChg>
        <pc:spChg chg="add mod">
          <ac:chgData name="Fernando Barbosa" userId="26e508f0-5e45-4ff3-9cbc-2459c82fe5c2" providerId="ADAL" clId="{968EE638-E249-4144-94B6-0B3394383E9A}" dt="2025-07-16T23:42:22.134" v="3179" actId="1076"/>
          <ac:spMkLst>
            <pc:docMk/>
            <pc:sldMk cId="1719894636" sldId="4069"/>
            <ac:spMk id="22" creationId="{D8DE61DB-F344-423C-A7B2-1ECA55DD044E}"/>
          </ac:spMkLst>
        </pc:spChg>
        <pc:spChg chg="add mod">
          <ac:chgData name="Fernando Barbosa" userId="26e508f0-5e45-4ff3-9cbc-2459c82fe5c2" providerId="ADAL" clId="{968EE638-E249-4144-94B6-0B3394383E9A}" dt="2025-07-16T23:43:48.868" v="3206" actId="14100"/>
          <ac:spMkLst>
            <pc:docMk/>
            <pc:sldMk cId="1719894636" sldId="4069"/>
            <ac:spMk id="45" creationId="{BF8BD6E5-2570-450A-AEB7-053478F19367}"/>
          </ac:spMkLst>
        </pc:spChg>
        <pc:spChg chg="add mod">
          <ac:chgData name="Fernando Barbosa" userId="26e508f0-5e45-4ff3-9cbc-2459c82fe5c2" providerId="ADAL" clId="{968EE638-E249-4144-94B6-0B3394383E9A}" dt="2025-07-16T23:44:26.593" v="3208" actId="13822"/>
          <ac:spMkLst>
            <pc:docMk/>
            <pc:sldMk cId="1719894636" sldId="4069"/>
            <ac:spMk id="46" creationId="{4C0B35AA-1A19-40C6-BF83-FF83F11CA400}"/>
          </ac:spMkLst>
        </pc:spChg>
        <pc:spChg chg="add mod">
          <ac:chgData name="Fernando Barbosa" userId="26e508f0-5e45-4ff3-9cbc-2459c82fe5c2" providerId="ADAL" clId="{968EE638-E249-4144-94B6-0B3394383E9A}" dt="2025-07-16T23:50:46.857" v="3258" actId="14100"/>
          <ac:spMkLst>
            <pc:docMk/>
            <pc:sldMk cId="1719894636" sldId="4069"/>
            <ac:spMk id="47" creationId="{CB87F251-9FD4-4B2E-9828-54F8DFED7FC2}"/>
          </ac:spMkLst>
        </pc:spChg>
        <pc:spChg chg="add mod">
          <ac:chgData name="Fernando Barbosa" userId="26e508f0-5e45-4ff3-9cbc-2459c82fe5c2" providerId="ADAL" clId="{968EE638-E249-4144-94B6-0B3394383E9A}" dt="2025-07-16T23:50:37.038" v="3257" actId="14100"/>
          <ac:spMkLst>
            <pc:docMk/>
            <pc:sldMk cId="1719894636" sldId="4069"/>
            <ac:spMk id="48" creationId="{648A1604-5A89-4A24-9CE4-D3D72069E9F4}"/>
          </ac:spMkLst>
        </pc:spChg>
        <pc:spChg chg="add mod">
          <ac:chgData name="Fernando Barbosa" userId="26e508f0-5e45-4ff3-9cbc-2459c82fe5c2" providerId="ADAL" clId="{968EE638-E249-4144-94B6-0B3394383E9A}" dt="2025-07-16T23:48:36.753" v="3222" actId="13822"/>
          <ac:spMkLst>
            <pc:docMk/>
            <pc:sldMk cId="1719894636" sldId="4069"/>
            <ac:spMk id="51" creationId="{783FCD76-22D0-4D6E-A977-A249E59B8C69}"/>
          </ac:spMkLst>
        </pc:spChg>
        <pc:cxnChg chg="add del mod">
          <ac:chgData name="Fernando Barbosa" userId="26e508f0-5e45-4ff3-9cbc-2459c82fe5c2" providerId="ADAL" clId="{968EE638-E249-4144-94B6-0B3394383E9A}" dt="2025-07-16T23:36:28.109" v="3139" actId="478"/>
          <ac:cxnSpMkLst>
            <pc:docMk/>
            <pc:sldMk cId="1719894636" sldId="4069"/>
            <ac:cxnSpMk id="12" creationId="{2CAFA832-2075-45EC-80B2-54C46EC93700}"/>
          </ac:cxnSpMkLst>
        </pc:cxnChg>
        <pc:cxnChg chg="add mod">
          <ac:chgData name="Fernando Barbosa" userId="26e508f0-5e45-4ff3-9cbc-2459c82fe5c2" providerId="ADAL" clId="{968EE638-E249-4144-94B6-0B3394383E9A}" dt="2025-07-16T23:40:31.180" v="3165" actId="1076"/>
          <ac:cxnSpMkLst>
            <pc:docMk/>
            <pc:sldMk cId="1719894636" sldId="4069"/>
            <ac:cxnSpMk id="24" creationId="{8A30894F-8A5E-406E-B3FB-1E7551F57B56}"/>
          </ac:cxnSpMkLst>
        </pc:cxnChg>
        <pc:cxnChg chg="add mod">
          <ac:chgData name="Fernando Barbosa" userId="26e508f0-5e45-4ff3-9cbc-2459c82fe5c2" providerId="ADAL" clId="{968EE638-E249-4144-94B6-0B3394383E9A}" dt="2025-07-16T23:40:16.738" v="3164" actId="1076"/>
          <ac:cxnSpMkLst>
            <pc:docMk/>
            <pc:sldMk cId="1719894636" sldId="4069"/>
            <ac:cxnSpMk id="26" creationId="{6D8B3A0B-4EA6-4FEE-826C-21EEFF2F84C3}"/>
          </ac:cxnSpMkLst>
        </pc:cxnChg>
        <pc:cxnChg chg="add mod">
          <ac:chgData name="Fernando Barbosa" userId="26e508f0-5e45-4ff3-9cbc-2459c82fe5c2" providerId="ADAL" clId="{968EE638-E249-4144-94B6-0B3394383E9A}" dt="2025-07-16T23:40:53.223" v="3168" actId="1076"/>
          <ac:cxnSpMkLst>
            <pc:docMk/>
            <pc:sldMk cId="1719894636" sldId="4069"/>
            <ac:cxnSpMk id="30" creationId="{AC0EB300-1F30-4C22-898D-2D74297D2677}"/>
          </ac:cxnSpMkLst>
        </pc:cxnChg>
        <pc:cxnChg chg="add mod">
          <ac:chgData name="Fernando Barbosa" userId="26e508f0-5e45-4ff3-9cbc-2459c82fe5c2" providerId="ADAL" clId="{968EE638-E249-4144-94B6-0B3394383E9A}" dt="2025-07-16T23:41:33.722" v="3172" actId="14100"/>
          <ac:cxnSpMkLst>
            <pc:docMk/>
            <pc:sldMk cId="1719894636" sldId="4069"/>
            <ac:cxnSpMk id="33" creationId="{55986CB8-1852-41CE-B488-A146DFDD97A0}"/>
          </ac:cxnSpMkLst>
        </pc:cxnChg>
        <pc:cxnChg chg="add mod">
          <ac:chgData name="Fernando Barbosa" userId="26e508f0-5e45-4ff3-9cbc-2459c82fe5c2" providerId="ADAL" clId="{968EE638-E249-4144-94B6-0B3394383E9A}" dt="2025-07-16T23:41:55.112" v="3175" actId="1076"/>
          <ac:cxnSpMkLst>
            <pc:docMk/>
            <pc:sldMk cId="1719894636" sldId="4069"/>
            <ac:cxnSpMk id="37" creationId="{1966CAB0-E104-4985-A9B4-83D0426AE2F9}"/>
          </ac:cxnSpMkLst>
        </pc:cxnChg>
        <pc:cxnChg chg="add mod">
          <ac:chgData name="Fernando Barbosa" userId="26e508f0-5e45-4ff3-9cbc-2459c82fe5c2" providerId="ADAL" clId="{968EE638-E249-4144-94B6-0B3394383E9A}" dt="2025-07-16T23:42:22.134" v="3179" actId="1076"/>
          <ac:cxnSpMkLst>
            <pc:docMk/>
            <pc:sldMk cId="1719894636" sldId="4069"/>
            <ac:cxnSpMk id="40" creationId="{92F0942A-36B8-4FDB-B1E9-7EBA59F0F677}"/>
          </ac:cxnSpMkLst>
        </pc:cxnChg>
        <pc:cxnChg chg="add mod">
          <ac:chgData name="Fernando Barbosa" userId="26e508f0-5e45-4ff3-9cbc-2459c82fe5c2" providerId="ADAL" clId="{968EE638-E249-4144-94B6-0B3394383E9A}" dt="2025-07-16T23:42:48.817" v="3181" actId="13822"/>
          <ac:cxnSpMkLst>
            <pc:docMk/>
            <pc:sldMk cId="1719894636" sldId="4069"/>
            <ac:cxnSpMk id="44" creationId="{FE3DF53A-58F6-4E2C-8AAF-98DB0F2E97CC}"/>
          </ac:cxnSpMkLst>
        </pc:cxnChg>
        <pc:cxnChg chg="add mod">
          <ac:chgData name="Fernando Barbosa" userId="26e508f0-5e45-4ff3-9cbc-2459c82fe5c2" providerId="ADAL" clId="{968EE638-E249-4144-94B6-0B3394383E9A}" dt="2025-07-16T23:48:06.169" v="3220" actId="208"/>
          <ac:cxnSpMkLst>
            <pc:docMk/>
            <pc:sldMk cId="1719894636" sldId="4069"/>
            <ac:cxnSpMk id="50" creationId="{68F7FEB8-6588-4235-BA9C-F13FA2BD72D8}"/>
          </ac:cxnSpMkLst>
        </pc:cxnChg>
        <pc:cxnChg chg="add mod">
          <ac:chgData name="Fernando Barbosa" userId="26e508f0-5e45-4ff3-9cbc-2459c82fe5c2" providerId="ADAL" clId="{968EE638-E249-4144-94B6-0B3394383E9A}" dt="2025-07-16T23:50:51.745" v="3259" actId="14100"/>
          <ac:cxnSpMkLst>
            <pc:docMk/>
            <pc:sldMk cId="1719894636" sldId="4069"/>
            <ac:cxnSpMk id="52" creationId="{4911B333-E1EC-4837-8EAA-EFCFCD6ED215}"/>
          </ac:cxnSpMkLst>
        </pc:cxnChg>
        <pc:cxnChg chg="add mod">
          <ac:chgData name="Fernando Barbosa" userId="26e508f0-5e45-4ff3-9cbc-2459c82fe5c2" providerId="ADAL" clId="{968EE638-E249-4144-94B6-0B3394383E9A}" dt="2025-07-16T23:51:38.018" v="3263" actId="14100"/>
          <ac:cxnSpMkLst>
            <pc:docMk/>
            <pc:sldMk cId="1719894636" sldId="4069"/>
            <ac:cxnSpMk id="55" creationId="{0404934E-1EDD-424A-B5A1-1CD98C5C6BF0}"/>
          </ac:cxnSpMkLst>
        </pc:cxnChg>
      </pc:sldChg>
      <pc:sldChg chg="modSp">
        <pc:chgData name="Fernando Barbosa" userId="26e508f0-5e45-4ff3-9cbc-2459c82fe5c2" providerId="ADAL" clId="{968EE638-E249-4144-94B6-0B3394383E9A}" dt="2025-07-17T01:38:48.459" v="5133" actId="20577"/>
        <pc:sldMkLst>
          <pc:docMk/>
          <pc:sldMk cId="1628863294" sldId="4070"/>
        </pc:sldMkLst>
        <pc:spChg chg="mod">
          <ac:chgData name="Fernando Barbosa" userId="26e508f0-5e45-4ff3-9cbc-2459c82fe5c2" providerId="ADAL" clId="{968EE638-E249-4144-94B6-0B3394383E9A}" dt="2025-07-17T00:04:06.195" v="3515" actId="20577"/>
          <ac:spMkLst>
            <pc:docMk/>
            <pc:sldMk cId="1628863294" sldId="4070"/>
            <ac:spMk id="3" creationId="{CDD88E75-51DE-4451-8A60-95C0C10CFA3B}"/>
          </ac:spMkLst>
        </pc:spChg>
        <pc:spChg chg="mod">
          <ac:chgData name="Fernando Barbosa" userId="26e508f0-5e45-4ff3-9cbc-2459c82fe5c2" providerId="ADAL" clId="{968EE638-E249-4144-94B6-0B3394383E9A}" dt="2025-07-17T00:18:15.156" v="3735" actId="1076"/>
          <ac:spMkLst>
            <pc:docMk/>
            <pc:sldMk cId="1628863294" sldId="4070"/>
            <ac:spMk id="14" creationId="{6822C6EA-2773-4390-806C-E274D157C4BC}"/>
          </ac:spMkLst>
        </pc:spChg>
        <pc:spChg chg="mod">
          <ac:chgData name="Fernando Barbosa" userId="26e508f0-5e45-4ff3-9cbc-2459c82fe5c2" providerId="ADAL" clId="{968EE638-E249-4144-94B6-0B3394383E9A}" dt="2025-07-17T01:38:48.459" v="5133" actId="20577"/>
          <ac:spMkLst>
            <pc:docMk/>
            <pc:sldMk cId="1628863294" sldId="4070"/>
            <ac:spMk id="15" creationId="{CFD3A2A0-F6AF-43C4-91AC-0F0AC97A8437}"/>
          </ac:spMkLst>
        </pc:spChg>
        <pc:spChg chg="mod">
          <ac:chgData name="Fernando Barbosa" userId="26e508f0-5e45-4ff3-9cbc-2459c82fe5c2" providerId="ADAL" clId="{968EE638-E249-4144-94B6-0B3394383E9A}" dt="2025-07-17T00:19:50.121" v="3772" actId="20577"/>
          <ac:spMkLst>
            <pc:docMk/>
            <pc:sldMk cId="1628863294" sldId="4070"/>
            <ac:spMk id="45" creationId="{BF8BD6E5-2570-450A-AEB7-053478F19367}"/>
          </ac:spMkLst>
        </pc:spChg>
        <pc:spChg chg="mod">
          <ac:chgData name="Fernando Barbosa" userId="26e508f0-5e45-4ff3-9cbc-2459c82fe5c2" providerId="ADAL" clId="{968EE638-E249-4144-94B6-0B3394383E9A}" dt="2025-07-17T00:23:30.943" v="3844" actId="1076"/>
          <ac:spMkLst>
            <pc:docMk/>
            <pc:sldMk cId="1628863294" sldId="4070"/>
            <ac:spMk id="47" creationId="{CB87F251-9FD4-4B2E-9828-54F8DFED7FC2}"/>
          </ac:spMkLst>
        </pc:spChg>
        <pc:spChg chg="mod">
          <ac:chgData name="Fernando Barbosa" userId="26e508f0-5e45-4ff3-9cbc-2459c82fe5c2" providerId="ADAL" clId="{968EE638-E249-4144-94B6-0B3394383E9A}" dt="2025-07-17T00:23:47.666" v="3846" actId="14100"/>
          <ac:spMkLst>
            <pc:docMk/>
            <pc:sldMk cId="1628863294" sldId="4070"/>
            <ac:spMk id="48" creationId="{648A1604-5A89-4A24-9CE4-D3D72069E9F4}"/>
          </ac:spMkLst>
        </pc:spChg>
        <pc:cxnChg chg="mod">
          <ac:chgData name="Fernando Barbosa" userId="26e508f0-5e45-4ff3-9cbc-2459c82fe5c2" providerId="ADAL" clId="{968EE638-E249-4144-94B6-0B3394383E9A}" dt="2025-07-17T00:18:15.156" v="3735" actId="1076"/>
          <ac:cxnSpMkLst>
            <pc:docMk/>
            <pc:sldMk cId="1628863294" sldId="4070"/>
            <ac:cxnSpMk id="37" creationId="{1966CAB0-E104-4985-A9B4-83D0426AE2F9}"/>
          </ac:cxnSpMkLst>
        </pc:cxnChg>
        <pc:cxnChg chg="mod">
          <ac:chgData name="Fernando Barbosa" userId="26e508f0-5e45-4ff3-9cbc-2459c82fe5c2" providerId="ADAL" clId="{968EE638-E249-4144-94B6-0B3394383E9A}" dt="2025-07-17T00:23:55.831" v="3847" actId="14100"/>
          <ac:cxnSpMkLst>
            <pc:docMk/>
            <pc:sldMk cId="1628863294" sldId="4070"/>
            <ac:cxnSpMk id="52" creationId="{4911B333-E1EC-4837-8EAA-EFCFCD6ED215}"/>
          </ac:cxnSpMkLst>
        </pc:cxnChg>
      </pc:sldChg>
      <pc:sldChg chg="modSp">
        <pc:chgData name="Fernando Barbosa" userId="26e508f0-5e45-4ff3-9cbc-2459c82fe5c2" providerId="ADAL" clId="{968EE638-E249-4144-94B6-0B3394383E9A}" dt="2025-07-17T14:18:43.479" v="5288" actId="255"/>
        <pc:sldMkLst>
          <pc:docMk/>
          <pc:sldMk cId="3730285985" sldId="4071"/>
        </pc:sldMkLst>
        <pc:spChg chg="mod">
          <ac:chgData name="Fernando Barbosa" userId="26e508f0-5e45-4ff3-9cbc-2459c82fe5c2" providerId="ADAL" clId="{968EE638-E249-4144-94B6-0B3394383E9A}" dt="2025-07-17T14:18:43.479" v="5288" actId="255"/>
          <ac:spMkLst>
            <pc:docMk/>
            <pc:sldMk cId="3730285985" sldId="4071"/>
            <ac:spMk id="3" creationId="{CDD88E75-51DE-4451-8A60-95C0C10CFA3B}"/>
          </ac:spMkLst>
        </pc:spChg>
      </pc:sldChg>
      <pc:sldChg chg="modSp">
        <pc:chgData name="Fernando Barbosa" userId="26e508f0-5e45-4ff3-9cbc-2459c82fe5c2" providerId="ADAL" clId="{968EE638-E249-4144-94B6-0B3394383E9A}" dt="2025-07-17T14:19:28.660" v="5291" actId="255"/>
        <pc:sldMkLst>
          <pc:docMk/>
          <pc:sldMk cId="215615371" sldId="4072"/>
        </pc:sldMkLst>
        <pc:spChg chg="mod">
          <ac:chgData name="Fernando Barbosa" userId="26e508f0-5e45-4ff3-9cbc-2459c82fe5c2" providerId="ADAL" clId="{968EE638-E249-4144-94B6-0B3394383E9A}" dt="2025-07-17T14:19:28.660" v="5291" actId="255"/>
          <ac:spMkLst>
            <pc:docMk/>
            <pc:sldMk cId="215615371" sldId="4072"/>
            <ac:spMk id="3" creationId="{CDD88E75-51DE-4451-8A60-95C0C10CFA3B}"/>
          </ac:spMkLst>
        </pc:spChg>
        <pc:spChg chg="mod">
          <ac:chgData name="Fernando Barbosa" userId="26e508f0-5e45-4ff3-9cbc-2459c82fe5c2" providerId="ADAL" clId="{968EE638-E249-4144-94B6-0B3394383E9A}" dt="2025-07-17T14:07:48.233" v="5273" actId="20577"/>
          <ac:spMkLst>
            <pc:docMk/>
            <pc:sldMk cId="215615371" sldId="4072"/>
            <ac:spMk id="8" creationId="{D0E5519F-4F85-4FEC-95C9-DBCB9B2BCFE3}"/>
          </ac:spMkLst>
        </pc:spChg>
      </pc:sldChg>
      <pc:sldChg chg="addSp modSp">
        <pc:chgData name="Fernando Barbosa" userId="26e508f0-5e45-4ff3-9cbc-2459c82fe5c2" providerId="ADAL" clId="{968EE638-E249-4144-94B6-0B3394383E9A}" dt="2025-07-17T15:20:21.605" v="6470" actId="20577"/>
        <pc:sldMkLst>
          <pc:docMk/>
          <pc:sldMk cId="3328500244" sldId="4073"/>
        </pc:sldMkLst>
        <pc:spChg chg="mod">
          <ac:chgData name="Fernando Barbosa" userId="26e508f0-5e45-4ff3-9cbc-2459c82fe5c2" providerId="ADAL" clId="{968EE638-E249-4144-94B6-0B3394383E9A}" dt="2025-07-17T15:20:21.605" v="6470" actId="20577"/>
          <ac:spMkLst>
            <pc:docMk/>
            <pc:sldMk cId="3328500244" sldId="4073"/>
            <ac:spMk id="3" creationId="{CDD88E75-51DE-4451-8A60-95C0C10CFA3B}"/>
          </ac:spMkLst>
        </pc:spChg>
        <pc:spChg chg="add mod">
          <ac:chgData name="Fernando Barbosa" userId="26e508f0-5e45-4ff3-9cbc-2459c82fe5c2" providerId="ADAL" clId="{968EE638-E249-4144-94B6-0B3394383E9A}" dt="2025-07-17T15:19:05.003" v="6468" actId="20577"/>
          <ac:spMkLst>
            <pc:docMk/>
            <pc:sldMk cId="3328500244" sldId="4073"/>
            <ac:spMk id="5" creationId="{5DD66A35-70AD-42DD-8F83-4F68CE4008C2}"/>
          </ac:spMkLst>
        </pc:spChg>
        <pc:spChg chg="mod">
          <ac:chgData name="Fernando Barbosa" userId="26e508f0-5e45-4ff3-9cbc-2459c82fe5c2" providerId="ADAL" clId="{968EE638-E249-4144-94B6-0B3394383E9A}" dt="2025-07-17T15:08:57.807" v="6110" actId="20577"/>
          <ac:spMkLst>
            <pc:docMk/>
            <pc:sldMk cId="3328500244" sldId="4073"/>
            <ac:spMk id="8" creationId="{D0E5519F-4F85-4FEC-95C9-DBCB9B2BCFE3}"/>
          </ac:spMkLst>
        </pc:spChg>
        <pc:picChg chg="add mod">
          <ac:chgData name="Fernando Barbosa" userId="26e508f0-5e45-4ff3-9cbc-2459c82fe5c2" providerId="ADAL" clId="{968EE638-E249-4144-94B6-0B3394383E9A}" dt="2025-07-17T15:06:13.406" v="5996" actId="14100"/>
          <ac:picMkLst>
            <pc:docMk/>
            <pc:sldMk cId="3328500244" sldId="4073"/>
            <ac:picMk id="2" creationId="{5C9B3EA6-9AB2-497C-8798-04D7C97B62D4}"/>
          </ac:picMkLst>
        </pc:picChg>
      </pc:sldChg>
      <pc:sldChg chg="addSp delSp modSp">
        <pc:chgData name="Fernando Barbosa" userId="26e508f0-5e45-4ff3-9cbc-2459c82fe5c2" providerId="ADAL" clId="{968EE638-E249-4144-94B6-0B3394383E9A}" dt="2025-07-17T17:19:39.715" v="7437" actId="20577"/>
        <pc:sldMkLst>
          <pc:docMk/>
          <pc:sldMk cId="1533919485" sldId="4074"/>
        </pc:sldMkLst>
        <pc:spChg chg="mod">
          <ac:chgData name="Fernando Barbosa" userId="26e508f0-5e45-4ff3-9cbc-2459c82fe5c2" providerId="ADAL" clId="{968EE638-E249-4144-94B6-0B3394383E9A}" dt="2025-07-17T15:21:43.395" v="6519" actId="20577"/>
          <ac:spMkLst>
            <pc:docMk/>
            <pc:sldMk cId="1533919485" sldId="4074"/>
            <ac:spMk id="3" creationId="{CDD88E75-51DE-4451-8A60-95C0C10CFA3B}"/>
          </ac:spMkLst>
        </pc:spChg>
        <pc:spChg chg="add del mod">
          <ac:chgData name="Fernando Barbosa" userId="26e508f0-5e45-4ff3-9cbc-2459c82fe5c2" providerId="ADAL" clId="{968EE638-E249-4144-94B6-0B3394383E9A}" dt="2025-07-17T15:30:51.158" v="6962"/>
          <ac:spMkLst>
            <pc:docMk/>
            <pc:sldMk cId="1533919485" sldId="4074"/>
            <ac:spMk id="4" creationId="{A17A55A4-7820-41CF-824D-0B9BE7103824}"/>
          </ac:spMkLst>
        </pc:spChg>
        <pc:spChg chg="del">
          <ac:chgData name="Fernando Barbosa" userId="26e508f0-5e45-4ff3-9cbc-2459c82fe5c2" providerId="ADAL" clId="{968EE638-E249-4144-94B6-0B3394383E9A}" dt="2025-07-17T15:20:59.975" v="6508"/>
          <ac:spMkLst>
            <pc:docMk/>
            <pc:sldMk cId="1533919485" sldId="4074"/>
            <ac:spMk id="5" creationId="{5DD66A35-70AD-42DD-8F83-4F68CE4008C2}"/>
          </ac:spMkLst>
        </pc:spChg>
        <pc:spChg chg="mod">
          <ac:chgData name="Fernando Barbosa" userId="26e508f0-5e45-4ff3-9cbc-2459c82fe5c2" providerId="ADAL" clId="{968EE638-E249-4144-94B6-0B3394383E9A}" dt="2025-07-17T17:19:39.715" v="7437" actId="20577"/>
          <ac:spMkLst>
            <pc:docMk/>
            <pc:sldMk cId="1533919485" sldId="4074"/>
            <ac:spMk id="8" creationId="{D0E5519F-4F85-4FEC-95C9-DBCB9B2BCFE3}"/>
          </ac:spMkLst>
        </pc:spChg>
        <pc:picChg chg="del">
          <ac:chgData name="Fernando Barbosa" userId="26e508f0-5e45-4ff3-9cbc-2459c82fe5c2" providerId="ADAL" clId="{968EE638-E249-4144-94B6-0B3394383E9A}" dt="2025-07-17T15:20:55.293" v="6507" actId="478"/>
          <ac:picMkLst>
            <pc:docMk/>
            <pc:sldMk cId="1533919485" sldId="4074"/>
            <ac:picMk id="2" creationId="{5C9B3EA6-9AB2-497C-8798-04D7C97B62D4}"/>
          </ac:picMkLst>
        </pc:picChg>
      </pc:sldChg>
      <pc:sldChg chg="del">
        <pc:chgData name="Fernando Barbosa" userId="26e508f0-5e45-4ff3-9cbc-2459c82fe5c2" providerId="ADAL" clId="{968EE638-E249-4144-94B6-0B3394383E9A}" dt="2025-07-17T15:20:09.342" v="6469"/>
        <pc:sldMkLst>
          <pc:docMk/>
          <pc:sldMk cId="3986215010" sldId="4074"/>
        </pc:sldMkLst>
      </pc:sldChg>
      <pc:sldMasterChg chg="del delSldLayout">
        <pc:chgData name="Fernando Barbosa" userId="26e508f0-5e45-4ff3-9cbc-2459c82fe5c2" providerId="ADAL" clId="{968EE638-E249-4144-94B6-0B3394383E9A}" dt="2025-07-17T15:42:28.579" v="7225" actId="2696"/>
        <pc:sldMasterMkLst>
          <pc:docMk/>
          <pc:sldMasterMk cId="767204977" sldId="2147483672"/>
        </pc:sldMasterMkLst>
        <pc:sldLayoutChg chg="del">
          <pc:chgData name="Fernando Barbosa" userId="26e508f0-5e45-4ff3-9cbc-2459c82fe5c2" providerId="ADAL" clId="{968EE638-E249-4144-94B6-0B3394383E9A}" dt="2025-07-17T15:42:28.579" v="7214" actId="2696"/>
          <pc:sldLayoutMkLst>
            <pc:docMk/>
            <pc:sldMasterMk cId="767204977" sldId="2147483672"/>
            <pc:sldLayoutMk cId="3959516778" sldId="2147483673"/>
          </pc:sldLayoutMkLst>
        </pc:sldLayoutChg>
        <pc:sldLayoutChg chg="del">
          <pc:chgData name="Fernando Barbosa" userId="26e508f0-5e45-4ff3-9cbc-2459c82fe5c2" providerId="ADAL" clId="{968EE638-E249-4144-94B6-0B3394383E9A}" dt="2025-07-17T15:42:28.579" v="7215" actId="2696"/>
          <pc:sldLayoutMkLst>
            <pc:docMk/>
            <pc:sldMasterMk cId="767204977" sldId="2147483672"/>
            <pc:sldLayoutMk cId="1214704453" sldId="2147483674"/>
          </pc:sldLayoutMkLst>
        </pc:sldLayoutChg>
        <pc:sldLayoutChg chg="del">
          <pc:chgData name="Fernando Barbosa" userId="26e508f0-5e45-4ff3-9cbc-2459c82fe5c2" providerId="ADAL" clId="{968EE638-E249-4144-94B6-0B3394383E9A}" dt="2025-07-17T15:42:28.579" v="7216" actId="2696"/>
          <pc:sldLayoutMkLst>
            <pc:docMk/>
            <pc:sldMasterMk cId="767204977" sldId="2147483672"/>
            <pc:sldLayoutMk cId="4145603347" sldId="2147483675"/>
          </pc:sldLayoutMkLst>
        </pc:sldLayoutChg>
        <pc:sldLayoutChg chg="del">
          <pc:chgData name="Fernando Barbosa" userId="26e508f0-5e45-4ff3-9cbc-2459c82fe5c2" providerId="ADAL" clId="{968EE638-E249-4144-94B6-0B3394383E9A}" dt="2025-07-17T15:42:28.579" v="7217" actId="2696"/>
          <pc:sldLayoutMkLst>
            <pc:docMk/>
            <pc:sldMasterMk cId="767204977" sldId="2147483672"/>
            <pc:sldLayoutMk cId="4148384426" sldId="2147483676"/>
          </pc:sldLayoutMkLst>
        </pc:sldLayoutChg>
        <pc:sldLayoutChg chg="del">
          <pc:chgData name="Fernando Barbosa" userId="26e508f0-5e45-4ff3-9cbc-2459c82fe5c2" providerId="ADAL" clId="{968EE638-E249-4144-94B6-0B3394383E9A}" dt="2025-07-17T15:42:28.579" v="7218" actId="2696"/>
          <pc:sldLayoutMkLst>
            <pc:docMk/>
            <pc:sldMasterMk cId="767204977" sldId="2147483672"/>
            <pc:sldLayoutMk cId="620070972" sldId="2147483677"/>
          </pc:sldLayoutMkLst>
        </pc:sldLayoutChg>
        <pc:sldLayoutChg chg="del">
          <pc:chgData name="Fernando Barbosa" userId="26e508f0-5e45-4ff3-9cbc-2459c82fe5c2" providerId="ADAL" clId="{968EE638-E249-4144-94B6-0B3394383E9A}" dt="2025-07-17T15:42:28.579" v="7219" actId="2696"/>
          <pc:sldLayoutMkLst>
            <pc:docMk/>
            <pc:sldMasterMk cId="767204977" sldId="2147483672"/>
            <pc:sldLayoutMk cId="4172142425" sldId="2147483678"/>
          </pc:sldLayoutMkLst>
        </pc:sldLayoutChg>
        <pc:sldLayoutChg chg="del">
          <pc:chgData name="Fernando Barbosa" userId="26e508f0-5e45-4ff3-9cbc-2459c82fe5c2" providerId="ADAL" clId="{968EE638-E249-4144-94B6-0B3394383E9A}" dt="2025-07-17T15:42:28.579" v="7220" actId="2696"/>
          <pc:sldLayoutMkLst>
            <pc:docMk/>
            <pc:sldMasterMk cId="767204977" sldId="2147483672"/>
            <pc:sldLayoutMk cId="3839506833" sldId="2147483679"/>
          </pc:sldLayoutMkLst>
        </pc:sldLayoutChg>
        <pc:sldLayoutChg chg="del">
          <pc:chgData name="Fernando Barbosa" userId="26e508f0-5e45-4ff3-9cbc-2459c82fe5c2" providerId="ADAL" clId="{968EE638-E249-4144-94B6-0B3394383E9A}" dt="2025-07-17T15:42:28.579" v="7221" actId="2696"/>
          <pc:sldLayoutMkLst>
            <pc:docMk/>
            <pc:sldMasterMk cId="767204977" sldId="2147483672"/>
            <pc:sldLayoutMk cId="3634737403" sldId="2147483680"/>
          </pc:sldLayoutMkLst>
        </pc:sldLayoutChg>
        <pc:sldLayoutChg chg="del">
          <pc:chgData name="Fernando Barbosa" userId="26e508f0-5e45-4ff3-9cbc-2459c82fe5c2" providerId="ADAL" clId="{968EE638-E249-4144-94B6-0B3394383E9A}" dt="2025-07-17T15:42:28.579" v="7222" actId="2696"/>
          <pc:sldLayoutMkLst>
            <pc:docMk/>
            <pc:sldMasterMk cId="767204977" sldId="2147483672"/>
            <pc:sldLayoutMk cId="1528181325" sldId="2147483681"/>
          </pc:sldLayoutMkLst>
        </pc:sldLayoutChg>
        <pc:sldLayoutChg chg="del">
          <pc:chgData name="Fernando Barbosa" userId="26e508f0-5e45-4ff3-9cbc-2459c82fe5c2" providerId="ADAL" clId="{968EE638-E249-4144-94B6-0B3394383E9A}" dt="2025-07-17T15:42:28.579" v="7223" actId="2696"/>
          <pc:sldLayoutMkLst>
            <pc:docMk/>
            <pc:sldMasterMk cId="767204977" sldId="2147483672"/>
            <pc:sldLayoutMk cId="985273563" sldId="2147483682"/>
          </pc:sldLayoutMkLst>
        </pc:sldLayoutChg>
        <pc:sldLayoutChg chg="del">
          <pc:chgData name="Fernando Barbosa" userId="26e508f0-5e45-4ff3-9cbc-2459c82fe5c2" providerId="ADAL" clId="{968EE638-E249-4144-94B6-0B3394383E9A}" dt="2025-07-17T15:42:28.579" v="7224" actId="2696"/>
          <pc:sldLayoutMkLst>
            <pc:docMk/>
            <pc:sldMasterMk cId="767204977" sldId="2147483672"/>
            <pc:sldLayoutMk cId="817694525" sldId="2147483683"/>
          </pc:sldLayoutMkLst>
        </pc:sldLayoutChg>
      </pc:sldMasterChg>
      <pc:sldMasterChg chg="modSp">
        <pc:chgData name="Fernando Barbosa" userId="26e508f0-5e45-4ff3-9cbc-2459c82fe5c2" providerId="ADAL" clId="{968EE638-E249-4144-94B6-0B3394383E9A}" dt="2025-07-15T17:28:09.237" v="1654" actId="20577"/>
        <pc:sldMasterMkLst>
          <pc:docMk/>
          <pc:sldMasterMk cId="790451082" sldId="2147483684"/>
        </pc:sldMasterMkLst>
        <pc:spChg chg="mod">
          <ac:chgData name="Fernando Barbosa" userId="26e508f0-5e45-4ff3-9cbc-2459c82fe5c2" providerId="ADAL" clId="{968EE638-E249-4144-94B6-0B3394383E9A}" dt="2025-07-15T17:28:09.237" v="1654" actId="20577"/>
          <ac:spMkLst>
            <pc:docMk/>
            <pc:sldMasterMk cId="790451082" sldId="2147483684"/>
            <ac:spMk id="4" creationId="{3BCFEFF2-44B8-687E-DAB3-7026DB467298}"/>
          </ac:spMkLst>
        </pc:spChg>
      </pc:sldMasterChg>
    </pc:docChg>
  </pc:docChgLst>
  <pc:docChgLst>
    <pc:chgData name="Fernando Barbosa" userId="26e508f0-5e45-4ff3-9cbc-2459c82fe5c2" providerId="ADAL" clId="{CA763DB3-8D27-4956-B6BC-88744D5A0472}"/>
    <pc:docChg chg="undo custSel addSld delSld modSld sldOrd">
      <pc:chgData name="Fernando Barbosa" userId="26e508f0-5e45-4ff3-9cbc-2459c82fe5c2" providerId="ADAL" clId="{CA763DB3-8D27-4956-B6BC-88744D5A0472}" dt="2025-07-14T19:37:55.411" v="1031" actId="20577"/>
      <pc:docMkLst>
        <pc:docMk/>
      </pc:docMkLst>
      <pc:sldChg chg="modSp">
        <pc:chgData name="Fernando Barbosa" userId="26e508f0-5e45-4ff3-9cbc-2459c82fe5c2" providerId="ADAL" clId="{CA763DB3-8D27-4956-B6BC-88744D5A0472}" dt="2025-07-14T18:45:00.390" v="95" actId="1076"/>
        <pc:sldMkLst>
          <pc:docMk/>
          <pc:sldMk cId="700661312" sldId="316"/>
        </pc:sldMkLst>
        <pc:spChg chg="mod">
          <ac:chgData name="Fernando Barbosa" userId="26e508f0-5e45-4ff3-9cbc-2459c82fe5c2" providerId="ADAL" clId="{CA763DB3-8D27-4956-B6BC-88744D5A0472}" dt="2025-07-14T18:44:03.423" v="73" actId="20577"/>
          <ac:spMkLst>
            <pc:docMk/>
            <pc:sldMk cId="700661312" sldId="316"/>
            <ac:spMk id="2" creationId="{00000000-0000-0000-0000-000000000000}"/>
          </ac:spMkLst>
        </pc:spChg>
        <pc:spChg chg="mod">
          <ac:chgData name="Fernando Barbosa" userId="26e508f0-5e45-4ff3-9cbc-2459c82fe5c2" providerId="ADAL" clId="{CA763DB3-8D27-4956-B6BC-88744D5A0472}" dt="2025-07-14T18:45:00.390" v="95" actId="1076"/>
          <ac:spMkLst>
            <pc:docMk/>
            <pc:sldMk cId="700661312" sldId="316"/>
            <ac:spMk id="3" creationId="{00000000-0000-0000-0000-000000000000}"/>
          </ac:spMkLst>
        </pc:spChg>
      </pc:sldChg>
      <pc:sldChg chg="modSp">
        <pc:chgData name="Fernando Barbosa" userId="26e508f0-5e45-4ff3-9cbc-2459c82fe5c2" providerId="ADAL" clId="{CA763DB3-8D27-4956-B6BC-88744D5A0472}" dt="2025-07-14T19:09:58.521" v="469" actId="207"/>
        <pc:sldMkLst>
          <pc:docMk/>
          <pc:sldMk cId="2153334617" sldId="4041"/>
        </pc:sldMkLst>
        <pc:graphicFrameChg chg="modGraphic">
          <ac:chgData name="Fernando Barbosa" userId="26e508f0-5e45-4ff3-9cbc-2459c82fe5c2" providerId="ADAL" clId="{CA763DB3-8D27-4956-B6BC-88744D5A0472}" dt="2025-07-14T19:09:58.521" v="469" actId="207"/>
          <ac:graphicFrameMkLst>
            <pc:docMk/>
            <pc:sldMk cId="2153334617" sldId="4041"/>
            <ac:graphicFrameMk id="13" creationId="{9B78318F-F84A-46C8-9772-E65EDC906A6B}"/>
          </ac:graphicFrameMkLst>
        </pc:graphicFrameChg>
      </pc:sldChg>
      <pc:sldChg chg="del">
        <pc:chgData name="Fernando Barbosa" userId="26e508f0-5e45-4ff3-9cbc-2459c82fe5c2" providerId="ADAL" clId="{CA763DB3-8D27-4956-B6BC-88744D5A0472}" dt="2025-07-14T18:55:11.451" v="254"/>
        <pc:sldMkLst>
          <pc:docMk/>
          <pc:sldMk cId="3379093953" sldId="4044"/>
        </pc:sldMkLst>
      </pc:sldChg>
      <pc:sldChg chg="del">
        <pc:chgData name="Fernando Barbosa" userId="26e508f0-5e45-4ff3-9cbc-2459c82fe5c2" providerId="ADAL" clId="{CA763DB3-8D27-4956-B6BC-88744D5A0472}" dt="2025-07-14T18:55:11.451" v="254"/>
        <pc:sldMkLst>
          <pc:docMk/>
          <pc:sldMk cId="3663766982" sldId="4045"/>
        </pc:sldMkLst>
      </pc:sldChg>
      <pc:sldChg chg="del">
        <pc:chgData name="Fernando Barbosa" userId="26e508f0-5e45-4ff3-9cbc-2459c82fe5c2" providerId="ADAL" clId="{CA763DB3-8D27-4956-B6BC-88744D5A0472}" dt="2025-07-14T18:55:11.451" v="254"/>
        <pc:sldMkLst>
          <pc:docMk/>
          <pc:sldMk cId="2086945416" sldId="4046"/>
        </pc:sldMkLst>
      </pc:sldChg>
      <pc:sldChg chg="del">
        <pc:chgData name="Fernando Barbosa" userId="26e508f0-5e45-4ff3-9cbc-2459c82fe5c2" providerId="ADAL" clId="{CA763DB3-8D27-4956-B6BC-88744D5A0472}" dt="2025-07-14T18:55:11.451" v="254"/>
        <pc:sldMkLst>
          <pc:docMk/>
          <pc:sldMk cId="2945389808" sldId="4047"/>
        </pc:sldMkLst>
      </pc:sldChg>
      <pc:sldChg chg="del">
        <pc:chgData name="Fernando Barbosa" userId="26e508f0-5e45-4ff3-9cbc-2459c82fe5c2" providerId="ADAL" clId="{CA763DB3-8D27-4956-B6BC-88744D5A0472}" dt="2025-07-14T18:55:11.451" v="254"/>
        <pc:sldMkLst>
          <pc:docMk/>
          <pc:sldMk cId="3437564007" sldId="4051"/>
        </pc:sldMkLst>
      </pc:sldChg>
      <pc:sldChg chg="modSp ord">
        <pc:chgData name="Fernando Barbosa" userId="26e508f0-5e45-4ff3-9cbc-2459c82fe5c2" providerId="ADAL" clId="{CA763DB3-8D27-4956-B6BC-88744D5A0472}" dt="2025-07-14T18:59:44.009" v="299" actId="20577"/>
        <pc:sldMkLst>
          <pc:docMk/>
          <pc:sldMk cId="2730893277" sldId="4052"/>
        </pc:sldMkLst>
        <pc:spChg chg="mod">
          <ac:chgData name="Fernando Barbosa" userId="26e508f0-5e45-4ff3-9cbc-2459c82fe5c2" providerId="ADAL" clId="{CA763DB3-8D27-4956-B6BC-88744D5A0472}" dt="2025-07-14T18:59:44.009" v="299" actId="20577"/>
          <ac:spMkLst>
            <pc:docMk/>
            <pc:sldMk cId="2730893277" sldId="4052"/>
            <ac:spMk id="16" creationId="{4D7A27D6-0DBA-4E5A-ADD7-256CBA437CED}"/>
          </ac:spMkLst>
        </pc:spChg>
      </pc:sldChg>
      <pc:sldChg chg="modSp del">
        <pc:chgData name="Fernando Barbosa" userId="26e508f0-5e45-4ff3-9cbc-2459c82fe5c2" providerId="ADAL" clId="{CA763DB3-8D27-4956-B6BC-88744D5A0472}" dt="2025-07-14T18:55:11.451" v="254"/>
        <pc:sldMkLst>
          <pc:docMk/>
          <pc:sldMk cId="1800203499" sldId="4056"/>
        </pc:sldMkLst>
        <pc:spChg chg="mod">
          <ac:chgData name="Fernando Barbosa" userId="26e508f0-5e45-4ff3-9cbc-2459c82fe5c2" providerId="ADAL" clId="{CA763DB3-8D27-4956-B6BC-88744D5A0472}" dt="2025-07-14T18:55:11.451" v="254"/>
          <ac:spMkLst>
            <pc:docMk/>
            <pc:sldMk cId="1800203499" sldId="4056"/>
            <ac:spMk id="3" creationId="{CDD88E75-51DE-4451-8A60-95C0C10CFA3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5CEC36-4E56-449C-9C41-D6AF8F2A21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7585C-1A1D-4832-9FBE-99E84B63AF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B6771-C3D6-4BF4-9FE2-AAA45682A91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296A0-3F4E-4B99-A5A2-79115434EF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E02D6-77CA-44B4-B501-DB5CC57F05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6180C-9BF7-428C-8BC7-385F11FE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03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60124-CB15-F14B-95E7-034535898AAC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69A9-FC5C-7947-AB95-626A37A1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21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7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839EF-EF2D-A244-8B03-02564FD387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810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469A9-FC5C-7947-AB95-626A37A131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7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8247" y="2790092"/>
            <a:ext cx="6322645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8247" y="4642339"/>
            <a:ext cx="6322645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Review</a:t>
            </a:r>
          </a:p>
          <a:p>
            <a:r>
              <a:rPr lang="en-US" dirty="0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4C037-5273-4D66-8FB5-3349DD991AD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93FEE07-1C77-4EE6-9150-77BA97F5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12934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Level 1 – Arial 20</a:t>
            </a:r>
          </a:p>
          <a:p>
            <a:pPr lvl="1"/>
            <a:r>
              <a:rPr lang="en-US" dirty="0"/>
              <a:t>Level 2 – Arial 16</a:t>
            </a:r>
          </a:p>
          <a:p>
            <a:pPr lvl="2"/>
            <a:r>
              <a:rPr lang="en-US" dirty="0"/>
              <a:t>Level 3 – Arial 16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6883DA-08EC-4DC9-B727-E2506C87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37D2AC-E4B8-4C29-828B-EA2C5CF4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5300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2B54326-9283-87C5-2211-07467D152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000"/>
            </a:lvl1pPr>
            <a:lvl2pPr marL="684212" indent="-457200">
              <a:buFont typeface="+mj-lt"/>
              <a:buAutoNum type="alphaUcPeriod"/>
              <a:defRPr/>
            </a:lvl2pPr>
            <a:lvl3pPr marL="803275" indent="-342900">
              <a:buFont typeface="+mj-lt"/>
              <a:buAutoNum type="romanLcPeriod"/>
              <a:defRPr/>
            </a:lvl3pPr>
            <a:lvl4pPr marL="1030287" indent="-342900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Charges – Arial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4223D2-5F87-4FC0-BD16-F4591101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78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1709191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ECC0389-6BCD-C4BC-4A17-EA2DACAE7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6002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1092307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Bulleted]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508D84F-3665-CC5D-F2A2-B3A6B09A70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199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1760108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833891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A4CDE2-F4A5-3B66-CC2E-03CEF69AD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0611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173198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5A896B-E227-B141-AB5C-4CC68DDA8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488805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1" y="0"/>
            <a:ext cx="8229600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L2 Scope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8EACF-4276-290B-9B2F-314CC8D8D2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3035" y="5576840"/>
            <a:ext cx="7315200" cy="68580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Breakout Session Reference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71A22FE-65EE-6DE1-A7EA-6220FDF767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5383" y="0"/>
            <a:ext cx="8412480" cy="81438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 b="1"/>
            </a:lvl1pPr>
          </a:lstStyle>
          <a:p>
            <a:pPr lvl="0"/>
            <a:r>
              <a:rPr lang="en-US"/>
              <a:t>CD-3A WBS</a:t>
            </a:r>
          </a:p>
          <a:p>
            <a:pPr lvl="0"/>
            <a:r>
              <a:rPr lang="en-US"/>
              <a:t>CD-3A Scope Name</a:t>
            </a:r>
          </a:p>
        </p:txBody>
      </p:sp>
    </p:spTree>
    <p:extLst>
      <p:ext uri="{BB962C8B-B14F-4D97-AF65-F5344CB8AC3E}">
        <p14:creationId xmlns:p14="http://schemas.microsoft.com/office/powerpoint/2010/main" val="4235383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D-3A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33A2BC-A7DD-3DD2-AD60-11F9553DE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8229600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CD-3A Scope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1D11F80-C2CC-4CC7-74E3-3DB87928BE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5383" y="0"/>
            <a:ext cx="8412480" cy="81438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 b="1"/>
            </a:lvl1pPr>
          </a:lstStyle>
          <a:p>
            <a:pPr lvl="0"/>
            <a:r>
              <a:rPr lang="en-US"/>
              <a:t>CD-3A WBS</a:t>
            </a:r>
          </a:p>
          <a:p>
            <a:pPr lvl="0"/>
            <a:r>
              <a:rPr lang="en-US"/>
              <a:t>CD-3A Scope Name</a:t>
            </a:r>
          </a:p>
        </p:txBody>
      </p:sp>
    </p:spTree>
    <p:extLst>
      <p:ext uri="{BB962C8B-B14F-4D97-AF65-F5344CB8AC3E}">
        <p14:creationId xmlns:p14="http://schemas.microsoft.com/office/powerpoint/2010/main" val="3807883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2739722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3680778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8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616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EICUG &amp; </a:t>
            </a:r>
            <a:r>
              <a:rPr lang="en-US" sz="1400" dirty="0" err="1"/>
              <a:t>ePIC</a:t>
            </a:r>
            <a:r>
              <a:rPr lang="en-US" sz="1400" dirty="0"/>
              <a:t> Joint Collaboration Meeting, 14-18 July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7" y="908852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8E25F-84A1-8590-D67F-7B72802CACE8}"/>
              </a:ext>
            </a:extLst>
          </p:cNvPr>
          <p:cNvSpPr txBox="1"/>
          <p:nvPr userDrawn="1"/>
        </p:nvSpPr>
        <p:spPr>
          <a:xfrm>
            <a:off x="4333506" y="6490194"/>
            <a:ext cx="3756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F, Barbosa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2FD43-68F9-4E57-8E5C-6D31D498D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5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indico.bnl.gov/event/28161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912" y="1513219"/>
            <a:ext cx="10493297" cy="1774948"/>
          </a:xfrm>
        </p:spPr>
        <p:txBody>
          <a:bodyPr>
            <a:normAutofit fontScale="90000"/>
          </a:bodyPr>
          <a:lstStyle/>
          <a:p>
            <a:r>
              <a:rPr lang="en-US" dirty="0"/>
              <a:t>EICUG &amp; </a:t>
            </a:r>
            <a:r>
              <a:rPr lang="en-US" dirty="0" err="1"/>
              <a:t>ePIC</a:t>
            </a:r>
            <a:r>
              <a:rPr lang="en-US" dirty="0"/>
              <a:t> Joint Collaboration Meeting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ASICs &amp; FEBs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2455" y="4026720"/>
            <a:ext cx="6906754" cy="10615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Fernando Barbosa (</a:t>
            </a:r>
            <a:r>
              <a:rPr lang="en-US" dirty="0" err="1"/>
              <a:t>JLab</a:t>
            </a:r>
            <a:r>
              <a:rPr lang="en-US" dirty="0"/>
              <a:t>)</a:t>
            </a:r>
          </a:p>
          <a:p>
            <a:r>
              <a:rPr lang="en-US" dirty="0"/>
              <a:t>14 – 18 July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6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4C0DCB2-AA19-4B14-B820-265A69F2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FY25 Status &amp; Progress – Cont.</a:t>
            </a:r>
            <a:br>
              <a:rPr lang="en-US" dirty="0"/>
            </a:br>
            <a:r>
              <a:rPr lang="en-US" sz="2000" b="0" dirty="0">
                <a:solidFill>
                  <a:srgbClr val="30519D"/>
                </a:solidFill>
                <a:latin typeface="Arial" charset="0"/>
                <a:cs typeface="Arial" charset="0"/>
              </a:rPr>
              <a:t>AC-LGAD strip – FCFD </a:t>
            </a:r>
            <a:r>
              <a:rPr lang="en-US" sz="1400" b="0" dirty="0">
                <a:solidFill>
                  <a:srgbClr val="30519D"/>
                </a:solidFill>
                <a:latin typeface="Arial" charset="0"/>
                <a:cs typeface="Arial" charset="0"/>
              </a:rPr>
              <a:t>(FNAL)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86AFB3-1C08-43AB-BAC5-5301F0AC9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434" y="918954"/>
            <a:ext cx="2312068" cy="2015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2726FA-5F2B-41BF-86A1-013A1FA72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061" y="883000"/>
            <a:ext cx="1919109" cy="1329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40D052-99D7-4F3A-8D36-D1616D972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32" y="918954"/>
            <a:ext cx="3189953" cy="13058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7143F6-18BF-4680-8DA4-EFA427E8E8FF}"/>
              </a:ext>
            </a:extLst>
          </p:cNvPr>
          <p:cNvSpPr txBox="1"/>
          <p:nvPr/>
        </p:nvSpPr>
        <p:spPr>
          <a:xfrm>
            <a:off x="1084351" y="3931878"/>
            <a:ext cx="3963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128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strip readout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 nm CMOS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Constant Fraction Discriminator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TDC, ADC, interfaces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Cdin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&lt;15 pF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Dynamic Range: 5-40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Timing: 10-30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Links: ~Gbps, multiple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Radiation tolerant.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6D233E-9C42-4E82-9BAD-BABC9754F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963" y="2156589"/>
            <a:ext cx="3415813" cy="169181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D5E3AA-D5B8-432A-9D78-2B064169C616}"/>
              </a:ext>
            </a:extLst>
          </p:cNvPr>
          <p:cNvSpPr txBox="1">
            <a:spLocks/>
          </p:cNvSpPr>
          <p:nvPr/>
        </p:nvSpPr>
        <p:spPr>
          <a:xfrm>
            <a:off x="5689675" y="2883877"/>
            <a:ext cx="6267586" cy="1732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 Summary: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FCFDv1 – 6 channel received Jan 2024.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Tested at FNAL in May &amp; June 2024, AC &amp; DC-LGAD (1 mm):</a:t>
            </a:r>
          </a:p>
          <a:p>
            <a:pPr marL="914400" marR="0" lvl="2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DC-LGAD @ 50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AC-LGAD @ 52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AC-LGAD should get ~35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improved comparator.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FCFDv1.1 – First results are </a:t>
            </a: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beam tests at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DESY.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36AC2D-F0FE-4534-A740-A5D70A63C104}"/>
              </a:ext>
            </a:extLst>
          </p:cNvPr>
          <p:cNvSpPr txBox="1">
            <a:spLocks/>
          </p:cNvSpPr>
          <p:nvPr/>
        </p:nvSpPr>
        <p:spPr>
          <a:xfrm>
            <a:off x="9048347" y="4965034"/>
            <a:ext cx="2812727" cy="1170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FCFDv1 (6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FY23 – FY24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FCFDv1.1 (6ch): May 2025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FCFDv2: FY25 – FY26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FCFDv3: FY27 Production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B2F868-4A2B-48DF-AA2D-9F674F3C7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276" y="4713619"/>
            <a:ext cx="1919110" cy="1531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19699F-E252-40E8-BE68-12AA12027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580" y="4705409"/>
            <a:ext cx="2312068" cy="149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7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7C6CB47-1E7C-4588-87F8-1F416CD1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FY25 Status &amp; Progress – Cont.</a:t>
            </a:r>
            <a:br>
              <a:rPr lang="en-US" dirty="0"/>
            </a:br>
            <a:r>
              <a:rPr lang="en-US" sz="2000" b="0" dirty="0">
                <a:solidFill>
                  <a:srgbClr val="30519D"/>
                </a:solidFill>
                <a:latin typeface="Arial" charset="0"/>
                <a:cs typeface="Arial" charset="0"/>
              </a:rPr>
              <a:t>FCFD Variant for </a:t>
            </a:r>
            <a:r>
              <a:rPr lang="en-US" sz="2000" b="0" dirty="0" err="1">
                <a:solidFill>
                  <a:srgbClr val="30519D"/>
                </a:solidFill>
                <a:latin typeface="Arial" charset="0"/>
                <a:cs typeface="Arial" charset="0"/>
              </a:rPr>
              <a:t>pfRICH</a:t>
            </a:r>
            <a:r>
              <a:rPr lang="en-US" sz="2000" b="0" dirty="0">
                <a:solidFill>
                  <a:srgbClr val="30519D"/>
                </a:solidFill>
                <a:latin typeface="Arial" charset="0"/>
                <a:cs typeface="Arial" charset="0"/>
              </a:rPr>
              <a:t>, </a:t>
            </a:r>
            <a:r>
              <a:rPr lang="en-US" sz="2000" b="0" dirty="0" err="1">
                <a:solidFill>
                  <a:srgbClr val="30519D"/>
                </a:solidFill>
                <a:latin typeface="Arial" charset="0"/>
                <a:cs typeface="Arial" charset="0"/>
              </a:rPr>
              <a:t>hpDIRC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D165347-6105-42E6-AC01-CBDCD30FA2E5}"/>
              </a:ext>
            </a:extLst>
          </p:cNvPr>
          <p:cNvSpPr txBox="1">
            <a:spLocks/>
          </p:cNvSpPr>
          <p:nvPr/>
        </p:nvSpPr>
        <p:spPr>
          <a:xfrm>
            <a:off x="558799" y="814866"/>
            <a:ext cx="10833100" cy="481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Specifications &amp; Requirements - Preliminary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defRPr/>
            </a:pP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94A16-5D16-4D18-83C0-15A551BFF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1240392"/>
            <a:ext cx="10833100" cy="2005276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7A27D6-0DBA-4E5A-ADD7-256CBA437CED}"/>
              </a:ext>
            </a:extLst>
          </p:cNvPr>
          <p:cNvSpPr txBox="1">
            <a:spLocks/>
          </p:cNvSpPr>
          <p:nvPr/>
        </p:nvSpPr>
        <p:spPr>
          <a:xfrm>
            <a:off x="834792" y="3258760"/>
            <a:ext cx="10833100" cy="3015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 Variant - project schedule to be input into P6: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Detectors operational characteristics and requirements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ASIC preliminary specifications and requirements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Packaging (64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resources from FNAL.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Dynamic range requirements for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pfRICH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possibly narrower and agreeable with FCFD design for the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bTOF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AC-LGADs and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timing precision and signal charge envelope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Priority is to finalize specifications and requirements with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pfRICH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hpDIRC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groups.</a:t>
            </a:r>
          </a:p>
        </p:txBody>
      </p:sp>
    </p:spTree>
    <p:extLst>
      <p:ext uri="{BB962C8B-B14F-4D97-AF65-F5344CB8AC3E}">
        <p14:creationId xmlns:p14="http://schemas.microsoft.com/office/powerpoint/2010/main" val="273089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7C6CB47-1E7C-4588-87F8-1F416CD1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FY25 Status &amp; Progress – Cont.</a:t>
            </a:r>
            <a:br>
              <a:rPr lang="en-US" dirty="0"/>
            </a:br>
            <a:r>
              <a:rPr lang="en-US" sz="2000" b="0" dirty="0">
                <a:solidFill>
                  <a:srgbClr val="30519D"/>
                </a:solidFill>
                <a:latin typeface="Arial" charset="0"/>
                <a:cs typeface="Arial" charset="0"/>
              </a:rPr>
              <a:t>FCFD Variant for </a:t>
            </a:r>
            <a:r>
              <a:rPr lang="en-US" sz="2000" b="0" dirty="0" err="1">
                <a:solidFill>
                  <a:srgbClr val="30519D"/>
                </a:solidFill>
                <a:latin typeface="Arial" charset="0"/>
                <a:cs typeface="Arial" charset="0"/>
              </a:rPr>
              <a:t>pfRICH</a:t>
            </a:r>
            <a:r>
              <a:rPr lang="en-US" sz="2000" b="0" dirty="0">
                <a:solidFill>
                  <a:srgbClr val="30519D"/>
                </a:solidFill>
                <a:latin typeface="Arial" charset="0"/>
                <a:cs typeface="Arial" charset="0"/>
              </a:rPr>
              <a:t>, </a:t>
            </a:r>
            <a:r>
              <a:rPr lang="en-US" sz="2000" b="0" dirty="0" err="1">
                <a:solidFill>
                  <a:srgbClr val="30519D"/>
                </a:solidFill>
                <a:latin typeface="Arial" charset="0"/>
                <a:cs typeface="Arial" charset="0"/>
              </a:rPr>
              <a:t>hpDIRC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7A27D6-0DBA-4E5A-ADD7-256CBA437CED}"/>
              </a:ext>
            </a:extLst>
          </p:cNvPr>
          <p:cNvSpPr txBox="1">
            <a:spLocks/>
          </p:cNvSpPr>
          <p:nvPr/>
        </p:nvSpPr>
        <p:spPr>
          <a:xfrm>
            <a:off x="679450" y="928831"/>
            <a:ext cx="10833100" cy="5282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Plan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Priority is to finalize specifications and requirements with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pfRICH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hpDIRC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groups.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performance of FCFD v1.1 (AC-LGAD strip version) w/ prototype: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PCB Plug-in w/ multiple wire-bonded chips (6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each, e.g. 60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total) -  Design &amp; Fab –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Jlab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performance w/ HRPPD – terminations, attenuators/scaling for dynamic range matching on PCB – Fall 2025.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Convergence into P6.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of FCDROC Variant: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Effort of re-design to be determined after evaluation tests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priori, trimming present design within a factor of 10 in DR  is viable, a factor of 100 is not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digital/interface blocks (from AC-LGAD strip version)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Needed for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readout of large number of channels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Preliminary design – FNAL – Summer 2026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453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7C6CB47-1E7C-4588-87F8-1F416CD1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FY25 Status &amp; Progress – Cont.</a:t>
            </a:r>
            <a:br>
              <a:rPr lang="en-US" dirty="0"/>
            </a:br>
            <a:r>
              <a:rPr lang="en-US" sz="2000" b="0" dirty="0">
                <a:solidFill>
                  <a:srgbClr val="30519D"/>
                </a:solidFill>
                <a:latin typeface="Arial" charset="0"/>
                <a:cs typeface="Arial" charset="0"/>
              </a:rPr>
              <a:t>MPGD – SALSA </a:t>
            </a:r>
            <a:r>
              <a:rPr lang="en-US" sz="1400" b="0" dirty="0">
                <a:solidFill>
                  <a:srgbClr val="30519D"/>
                </a:solidFill>
                <a:latin typeface="Arial" charset="0"/>
                <a:cs typeface="Arial" charset="0"/>
              </a:rPr>
              <a:t>(CEA-</a:t>
            </a:r>
            <a:r>
              <a:rPr lang="en-US" sz="1400" b="0" dirty="0" err="1">
                <a:solidFill>
                  <a:srgbClr val="30519D"/>
                </a:solidFill>
                <a:latin typeface="Arial" charset="0"/>
                <a:cs typeface="Arial" charset="0"/>
              </a:rPr>
              <a:t>Saclay</a:t>
            </a:r>
            <a:r>
              <a:rPr lang="en-US" sz="1400" b="0" dirty="0">
                <a:solidFill>
                  <a:srgbClr val="30519D"/>
                </a:solidFill>
                <a:latin typeface="Arial" charset="0"/>
                <a:cs typeface="Arial" charset="0"/>
              </a:rPr>
              <a:t>, U. Sao Paulo)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76AB0D-787A-4017-B2AA-E3C01D512A99}"/>
              </a:ext>
            </a:extLst>
          </p:cNvPr>
          <p:cNvSpPr txBox="1">
            <a:spLocks/>
          </p:cNvSpPr>
          <p:nvPr/>
        </p:nvSpPr>
        <p:spPr>
          <a:xfrm>
            <a:off x="5695812" y="2406687"/>
            <a:ext cx="5902293" cy="2994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 Summary: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SALSA0_analog and SALSA0_digital blocks fully characterized.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PLL block + services prototyped under PRISME. PRISMEv1 – April 2025.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SALSA1 (full frontend and ADC chain) – under tests.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SALSA2 (32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fully featured with DSP) design in progress for submission in October 2025.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 in 2026, available to users.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6C699F-0DF4-4612-A615-3E9420262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90" r="67104"/>
          <a:stretch/>
        </p:blipFill>
        <p:spPr>
          <a:xfrm>
            <a:off x="6297929" y="871481"/>
            <a:ext cx="1464149" cy="15352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9EA1B0-A6DE-4127-B63D-837F4FAFC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227" y="921705"/>
            <a:ext cx="2344078" cy="153520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D165347-6105-42E6-AC01-CBDCD30FA2E5}"/>
              </a:ext>
            </a:extLst>
          </p:cNvPr>
          <p:cNvSpPr txBox="1">
            <a:spLocks/>
          </p:cNvSpPr>
          <p:nvPr/>
        </p:nvSpPr>
        <p:spPr>
          <a:xfrm>
            <a:off x="7807414" y="4725533"/>
            <a:ext cx="3304282" cy="1371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SALSA0 (IP blocks): FY23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SALSA1: FY23 – FY24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SALSA2: FY23 – FY25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SALSA3: FY25 – FY26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SALSA: FY27 – FY28 Production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5CC70B5-CB50-4012-B298-ED366DE4ACAF}"/>
              </a:ext>
            </a:extLst>
          </p:cNvPr>
          <p:cNvSpPr txBox="1">
            <a:spLocks/>
          </p:cNvSpPr>
          <p:nvPr/>
        </p:nvSpPr>
        <p:spPr>
          <a:xfrm>
            <a:off x="641344" y="3241691"/>
            <a:ext cx="4856631" cy="274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64 Ch</a:t>
            </a: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65 nm CMOS</a:t>
            </a: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Peaking time: 50 – 500 ns;</a:t>
            </a: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Inputs: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Cdin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&lt;200 pF; Dual polarity; Q: 3 – 250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fC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 charset="0"/>
            </a:endParaRP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ADC: 12 bits, 5 – 50 MSPS.</a:t>
            </a: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Extensive data processing capabilities</a:t>
            </a: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I2C configuration.</a:t>
            </a: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Triggerless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 and triggered operation;</a:t>
            </a: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Several 1 Gbps links.</a:t>
            </a: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Power: 15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mW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/Ch</a:t>
            </a: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Radiation tolerant.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3D9551-0792-475A-B8AF-524AFEFBF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621" y="921706"/>
            <a:ext cx="3700391" cy="242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64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88E75-51DE-4451-8A60-95C0C10C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ASIC Fabrication Overview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447B8F-4F61-41EE-8E73-3E3AF99B813A}"/>
              </a:ext>
            </a:extLst>
          </p:cNvPr>
          <p:cNvSpPr txBox="1"/>
          <p:nvPr/>
        </p:nvSpPr>
        <p:spPr>
          <a:xfrm>
            <a:off x="485422" y="762853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Circuit design &gt; Photomask fabrication &gt;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EFF84FC-DACF-44FD-B912-E97795578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12" y="1084129"/>
            <a:ext cx="5949972" cy="362626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0CCE41A-D65C-4D62-B928-5C8113F29AE9}"/>
              </a:ext>
            </a:extLst>
          </p:cNvPr>
          <p:cNvSpPr txBox="1"/>
          <p:nvPr/>
        </p:nvSpPr>
        <p:spPr>
          <a:xfrm>
            <a:off x="4232961" y="4884639"/>
            <a:ext cx="525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 panose="020F0502020204030204"/>
              </a:rPr>
              <a:t>Reticle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- may include multiple ASICs (e.g. set by TSMC)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3E98AA-FFC5-41DE-A636-B24A96F3B29F}"/>
              </a:ext>
            </a:extLst>
          </p:cNvPr>
          <p:cNvSpPr txBox="1"/>
          <p:nvPr/>
        </p:nvSpPr>
        <p:spPr>
          <a:xfrm>
            <a:off x="966265" y="4884639"/>
            <a:ext cx="292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 panose="020F0502020204030204"/>
              </a:rPr>
              <a:t>Stepper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– Very high precision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A60F27-6B5C-4914-A0D4-4F09B5132995}"/>
              </a:ext>
            </a:extLst>
          </p:cNvPr>
          <p:cNvSpPr txBox="1"/>
          <p:nvPr/>
        </p:nvSpPr>
        <p:spPr>
          <a:xfrm>
            <a:off x="5498412" y="829941"/>
            <a:ext cx="20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 panose="020F0502020204030204"/>
              </a:rPr>
              <a:t>Dicing or singulation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E04CF07-7198-497D-AA81-76BAA6D3CA11}"/>
              </a:ext>
            </a:extLst>
          </p:cNvPr>
          <p:cNvSpPr/>
          <p:nvPr/>
        </p:nvSpPr>
        <p:spPr>
          <a:xfrm rot="5400000">
            <a:off x="5611606" y="3947963"/>
            <a:ext cx="279016" cy="1594337"/>
          </a:xfrm>
          <a:prstGeom prst="rightBrac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CA8E3D-F477-4298-BF66-51BB3F46C2DE}"/>
              </a:ext>
            </a:extLst>
          </p:cNvPr>
          <p:cNvSpPr/>
          <p:nvPr/>
        </p:nvSpPr>
        <p:spPr>
          <a:xfrm>
            <a:off x="5368413" y="1604029"/>
            <a:ext cx="486697" cy="667223"/>
          </a:xfrm>
          <a:custGeom>
            <a:avLst/>
            <a:gdLst>
              <a:gd name="connsiteX0" fmla="*/ 0 w 486697"/>
              <a:gd name="connsiteY0" fmla="*/ 1017639 h 1017639"/>
              <a:gd name="connsiteX1" fmla="*/ 147484 w 486697"/>
              <a:gd name="connsiteY1" fmla="*/ 176981 h 1017639"/>
              <a:gd name="connsiteX2" fmla="*/ 486697 w 486697"/>
              <a:gd name="connsiteY2" fmla="*/ 0 h 1017639"/>
              <a:gd name="connsiteX3" fmla="*/ 486697 w 486697"/>
              <a:gd name="connsiteY3" fmla="*/ 0 h 101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697" h="1017639">
                <a:moveTo>
                  <a:pt x="0" y="1017639"/>
                </a:moveTo>
                <a:cubicBezTo>
                  <a:pt x="33184" y="682113"/>
                  <a:pt x="66368" y="346588"/>
                  <a:pt x="147484" y="176981"/>
                </a:cubicBezTo>
                <a:cubicBezTo>
                  <a:pt x="228600" y="7374"/>
                  <a:pt x="486697" y="0"/>
                  <a:pt x="486697" y="0"/>
                </a:cubicBezTo>
                <a:lnTo>
                  <a:pt x="486697" y="0"/>
                </a:lnTo>
              </a:path>
            </a:pathLst>
          </a:custGeom>
          <a:noFill/>
          <a:ln w="635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49ABF7-F11D-4D30-827B-04C9E625E813}"/>
              </a:ext>
            </a:extLst>
          </p:cNvPr>
          <p:cNvSpPr txBox="1"/>
          <p:nvPr/>
        </p:nvSpPr>
        <p:spPr>
          <a:xfrm>
            <a:off x="6029373" y="2034772"/>
            <a:ext cx="108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 panose="020F0502020204030204"/>
              </a:rPr>
              <a:t>CALOROC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512773C-8A14-4654-9752-8F5EAF579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220" y="1174935"/>
            <a:ext cx="1260315" cy="950151"/>
          </a:xfrm>
          <a:prstGeom prst="rect">
            <a:avLst/>
          </a:prstGeom>
        </p:spPr>
      </p:pic>
      <p:sp>
        <p:nvSpPr>
          <p:cNvPr id="30" name="TextBox 4">
            <a:extLst>
              <a:ext uri="{FF2B5EF4-FFF2-40B4-BE49-F238E27FC236}">
                <a16:creationId xmlns:a16="http://schemas.microsoft.com/office/drawing/2014/main" id="{ECCAC658-6C89-42F4-8CB1-0C14B110E11D}"/>
              </a:ext>
            </a:extLst>
          </p:cNvPr>
          <p:cNvSpPr txBox="1"/>
          <p:nvPr/>
        </p:nvSpPr>
        <p:spPr>
          <a:xfrm>
            <a:off x="598312" y="5312206"/>
            <a:ext cx="10760015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Arial"/>
              </a:rPr>
              <a:t>ASIC to fit within Reticle, or port design to a different technology node (e.g. 130 nm to 65 nm) - EICROC?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Arial"/>
              </a:rPr>
              <a:t>A mask set may consist of 40 – 50 masks ( to build layers of metal, oxide, implantation, etc.) to make an ASIC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Arial"/>
              </a:rPr>
              <a:t>Wafer tests for process QA/QC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A3FCD9-77C5-4505-A9B7-E6AFCD8F2253}"/>
              </a:ext>
            </a:extLst>
          </p:cNvPr>
          <p:cNvSpPr txBox="1"/>
          <p:nvPr/>
        </p:nvSpPr>
        <p:spPr>
          <a:xfrm>
            <a:off x="7332111" y="2506657"/>
            <a:ext cx="83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 panose="020F0502020204030204"/>
              </a:rPr>
              <a:t>Testing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1B16A4D-2446-410E-B732-F137329F3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354" y="983773"/>
            <a:ext cx="2677196" cy="202817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C37775A-C7C7-49D1-A3DA-AA1F8643CE32}"/>
              </a:ext>
            </a:extLst>
          </p:cNvPr>
          <p:cNvSpPr txBox="1"/>
          <p:nvPr/>
        </p:nvSpPr>
        <p:spPr>
          <a:xfrm>
            <a:off x="8578343" y="2963201"/>
            <a:ext cx="2647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Testing @ Omega (~100/hour).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3BB46CE-E538-45DD-92A3-60AB0B1BD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1938" y="3321500"/>
            <a:ext cx="4229467" cy="149364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8E6C0F1-0868-469D-807C-D90CCDBDD02E}"/>
              </a:ext>
            </a:extLst>
          </p:cNvPr>
          <p:cNvSpPr txBox="1"/>
          <p:nvPr/>
        </p:nvSpPr>
        <p:spPr>
          <a:xfrm>
            <a:off x="7342736" y="3240986"/>
            <a:ext cx="111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 panose="020F0502020204030204"/>
              </a:rPr>
              <a:t>Packaging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3DDD96-921B-41F2-9FFC-0B78EF55BE3A}"/>
              </a:ext>
            </a:extLst>
          </p:cNvPr>
          <p:cNvSpPr txBox="1"/>
          <p:nvPr/>
        </p:nvSpPr>
        <p:spPr>
          <a:xfrm>
            <a:off x="9472843" y="4756777"/>
            <a:ext cx="2180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 panose="020F0502020204030204"/>
              </a:rPr>
              <a:t>Functional Tests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A271B94-3135-4F64-8D18-B62D86B0FA83}"/>
              </a:ext>
            </a:extLst>
          </p:cNvPr>
          <p:cNvSpPr/>
          <p:nvPr/>
        </p:nvSpPr>
        <p:spPr>
          <a:xfrm rot="18464222">
            <a:off x="9277575" y="4557711"/>
            <a:ext cx="226033" cy="378464"/>
          </a:xfrm>
          <a:custGeom>
            <a:avLst/>
            <a:gdLst>
              <a:gd name="connsiteX0" fmla="*/ 0 w 486697"/>
              <a:gd name="connsiteY0" fmla="*/ 1017639 h 1017639"/>
              <a:gd name="connsiteX1" fmla="*/ 147484 w 486697"/>
              <a:gd name="connsiteY1" fmla="*/ 176981 h 1017639"/>
              <a:gd name="connsiteX2" fmla="*/ 486697 w 486697"/>
              <a:gd name="connsiteY2" fmla="*/ 0 h 1017639"/>
              <a:gd name="connsiteX3" fmla="*/ 486697 w 486697"/>
              <a:gd name="connsiteY3" fmla="*/ 0 h 101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697" h="1017639">
                <a:moveTo>
                  <a:pt x="0" y="1017639"/>
                </a:moveTo>
                <a:cubicBezTo>
                  <a:pt x="33184" y="682113"/>
                  <a:pt x="66368" y="346588"/>
                  <a:pt x="147484" y="176981"/>
                </a:cubicBezTo>
                <a:cubicBezTo>
                  <a:pt x="228600" y="7374"/>
                  <a:pt x="486697" y="0"/>
                  <a:pt x="486697" y="0"/>
                </a:cubicBezTo>
                <a:lnTo>
                  <a:pt x="486697" y="0"/>
                </a:lnTo>
              </a:path>
            </a:pathLst>
          </a:custGeom>
          <a:noFill/>
          <a:ln w="635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  <a:headEnd type="triangle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781D7A7F-E8F7-4F08-89D8-A5C7AAD17BE6}"/>
              </a:ext>
            </a:extLst>
          </p:cNvPr>
          <p:cNvSpPr/>
          <p:nvPr/>
        </p:nvSpPr>
        <p:spPr>
          <a:xfrm>
            <a:off x="7264745" y="2525463"/>
            <a:ext cx="48075" cy="110264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957AD1-F567-4AC0-BD52-BA1C18D2CB1A}"/>
              </a:ext>
            </a:extLst>
          </p:cNvPr>
          <p:cNvSpPr/>
          <p:nvPr/>
        </p:nvSpPr>
        <p:spPr>
          <a:xfrm rot="16200000">
            <a:off x="6492688" y="2452481"/>
            <a:ext cx="536168" cy="644518"/>
          </a:xfrm>
          <a:custGeom>
            <a:avLst/>
            <a:gdLst>
              <a:gd name="connsiteX0" fmla="*/ 0 w 486697"/>
              <a:gd name="connsiteY0" fmla="*/ 1017639 h 1017639"/>
              <a:gd name="connsiteX1" fmla="*/ 147484 w 486697"/>
              <a:gd name="connsiteY1" fmla="*/ 176981 h 1017639"/>
              <a:gd name="connsiteX2" fmla="*/ 486697 w 486697"/>
              <a:gd name="connsiteY2" fmla="*/ 0 h 1017639"/>
              <a:gd name="connsiteX3" fmla="*/ 486697 w 486697"/>
              <a:gd name="connsiteY3" fmla="*/ 0 h 101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697" h="1017639">
                <a:moveTo>
                  <a:pt x="0" y="1017639"/>
                </a:moveTo>
                <a:cubicBezTo>
                  <a:pt x="33184" y="682113"/>
                  <a:pt x="66368" y="346588"/>
                  <a:pt x="147484" y="176981"/>
                </a:cubicBezTo>
                <a:cubicBezTo>
                  <a:pt x="228600" y="7374"/>
                  <a:pt x="486697" y="0"/>
                  <a:pt x="486697" y="0"/>
                </a:cubicBezTo>
                <a:lnTo>
                  <a:pt x="486697" y="0"/>
                </a:lnTo>
              </a:path>
            </a:pathLst>
          </a:custGeom>
          <a:noFill/>
          <a:ln w="635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  <a:headEnd type="triangle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24C58-E2A4-470A-B432-118D10C82F80}"/>
              </a:ext>
            </a:extLst>
          </p:cNvPr>
          <p:cNvSpPr txBox="1"/>
          <p:nvPr/>
        </p:nvSpPr>
        <p:spPr>
          <a:xfrm>
            <a:off x="3881561" y="2262358"/>
            <a:ext cx="206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alibri" panose="020F0502020204030204"/>
              </a:rPr>
              <a:t>+ multiple chem. steps</a:t>
            </a:r>
          </a:p>
        </p:txBody>
      </p:sp>
    </p:spTree>
    <p:extLst>
      <p:ext uri="{BB962C8B-B14F-4D97-AF65-F5344CB8AC3E}">
        <p14:creationId xmlns:p14="http://schemas.microsoft.com/office/powerpoint/2010/main" val="1743051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ASICs &amp; Electronics - Scope of the Effort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4ADB1-357F-40AA-8546-F13259A985B7}"/>
              </a:ext>
            </a:extLst>
          </p:cNvPr>
          <p:cNvSpPr txBox="1"/>
          <p:nvPr/>
        </p:nvSpPr>
        <p:spPr>
          <a:xfrm>
            <a:off x="461963" y="928963"/>
            <a:ext cx="765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Approximate quantities and costs.</a:t>
            </a:r>
          </a:p>
          <a:p>
            <a:pPr marL="285750" indent="-285750" defTabSz="457200"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Costs include mask sets, fabrication and packaging, </a:t>
            </a:r>
            <a:r>
              <a:rPr lang="en-US" kern="0" dirty="0" err="1">
                <a:solidFill>
                  <a:prstClr val="black"/>
                </a:solidFill>
                <a:latin typeface="Calibri" panose="020F0502020204030204"/>
              </a:rPr>
              <a:t>wrt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 quantities needed.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B78318F-F84A-46C8-9772-E65EDC906A6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45230" y="1575294"/>
          <a:ext cx="9299713" cy="3362464"/>
        </p:xfrm>
        <a:graphic>
          <a:graphicData uri="http://schemas.openxmlformats.org/drawingml/2006/table">
            <a:tbl>
              <a:tblPr firstRow="1" bandRow="1"/>
              <a:tblGrid>
                <a:gridCol w="1189856">
                  <a:extLst>
                    <a:ext uri="{9D8B030D-6E8A-4147-A177-3AD203B41FA5}">
                      <a16:colId xmlns:a16="http://schemas.microsoft.com/office/drawing/2014/main" val="1723603135"/>
                    </a:ext>
                  </a:extLst>
                </a:gridCol>
                <a:gridCol w="599243">
                  <a:extLst>
                    <a:ext uri="{9D8B030D-6E8A-4147-A177-3AD203B41FA5}">
                      <a16:colId xmlns:a16="http://schemas.microsoft.com/office/drawing/2014/main" val="1649113492"/>
                    </a:ext>
                  </a:extLst>
                </a:gridCol>
                <a:gridCol w="870328">
                  <a:extLst>
                    <a:ext uri="{9D8B030D-6E8A-4147-A177-3AD203B41FA5}">
                      <a16:colId xmlns:a16="http://schemas.microsoft.com/office/drawing/2014/main" val="1721257193"/>
                    </a:ext>
                  </a:extLst>
                </a:gridCol>
                <a:gridCol w="729343">
                  <a:extLst>
                    <a:ext uri="{9D8B030D-6E8A-4147-A177-3AD203B41FA5}">
                      <a16:colId xmlns:a16="http://schemas.microsoft.com/office/drawing/2014/main" val="54370601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795992135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val="3798977521"/>
                    </a:ext>
                  </a:extLst>
                </a:gridCol>
                <a:gridCol w="947057">
                  <a:extLst>
                    <a:ext uri="{9D8B030D-6E8A-4147-A177-3AD203B41FA5}">
                      <a16:colId xmlns:a16="http://schemas.microsoft.com/office/drawing/2014/main" val="3212647360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1472731062"/>
                    </a:ext>
                  </a:extLst>
                </a:gridCol>
                <a:gridCol w="2721429">
                  <a:extLst>
                    <a:ext uri="{9D8B030D-6E8A-4147-A177-3AD203B41FA5}">
                      <a16:colId xmlns:a16="http://schemas.microsoft.com/office/drawing/2014/main" val="608681812"/>
                    </a:ext>
                  </a:extLst>
                </a:gridCol>
              </a:tblGrid>
              <a:tr h="50783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#Ch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#Ch/Unit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#ASICs/Wafer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#Wafers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Node (nm)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Packaging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Cost/</a:t>
                      </a:r>
                      <a:r>
                        <a:rPr lang="en-US" dirty="0" err="1"/>
                        <a:t>ch</a:t>
                      </a:r>
                      <a:r>
                        <a:rPr lang="en-US" dirty="0"/>
                        <a:t> ($)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Institution</a:t>
                      </a:r>
                    </a:p>
                    <a:p>
                      <a:endParaRPr lang="en-US" sz="13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291798"/>
                  </a:ext>
                </a:extLst>
              </a:tr>
              <a:tr h="7155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Discrete/COTS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24 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740 Digitizers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COTS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91 </a:t>
                      </a:r>
                    </a:p>
                    <a:p>
                      <a:r>
                        <a:rPr lang="en-US" sz="1000" dirty="0"/>
                        <a:t>(Includes FE Adapter)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Indiana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3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038980"/>
                  </a:ext>
                </a:extLst>
              </a:tr>
              <a:tr h="3744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CALOROC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97 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130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BGA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3.2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OMEGA/IN2P3/IJCL, ORNL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105017"/>
                  </a:ext>
                </a:extLst>
              </a:tr>
              <a:tr h="50783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EICROC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5.2 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1,024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130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Wafer Bump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OMEGA/IN2P3/IJCL/CEA-</a:t>
                      </a:r>
                      <a:r>
                        <a:rPr lang="en-US" sz="13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Saclay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AGH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83484"/>
                  </a:ext>
                </a:extLst>
              </a:tr>
              <a:tr h="50783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FCFD strip FCFD Variant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2.6 M</a:t>
                      </a:r>
                    </a:p>
                    <a:p>
                      <a:r>
                        <a:rPr lang="en-US" dirty="0"/>
                        <a:t>144 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</a:t>
                      </a:r>
                    </a:p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Wire Bond</a:t>
                      </a:r>
                    </a:p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BGA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FNAL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448807"/>
                  </a:ext>
                </a:extLst>
              </a:tr>
              <a:tr h="3744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ALCOR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318 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BGA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493455"/>
                  </a:ext>
                </a:extLst>
              </a:tr>
              <a:tr h="3744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SALSA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202 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BGA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4.1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CEA-</a:t>
                      </a:r>
                      <a:r>
                        <a:rPr lang="en-US" sz="13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Saclay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U Sao Paulo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0210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C08F2E41-AF5F-4BFF-A720-54918835946C}"/>
              </a:ext>
            </a:extLst>
          </p:cNvPr>
          <p:cNvSpPr txBox="1"/>
          <p:nvPr/>
        </p:nvSpPr>
        <p:spPr>
          <a:xfrm>
            <a:off x="461963" y="4953520"/>
            <a:ext cx="5914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Production</a:t>
            </a:r>
          </a:p>
          <a:p>
            <a:pPr marL="1657350" lvl="3" indent="-285750" defTabSz="457200"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65 nm: $750 k masks + $3.5 k per wafer</a:t>
            </a:r>
          </a:p>
          <a:p>
            <a:pPr marL="1657350" lvl="3" indent="-285750" defTabSz="457200"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110 nm: $190 k masks + $4 k per wafer</a:t>
            </a:r>
          </a:p>
          <a:p>
            <a:pPr marL="1657350" lvl="3" indent="-285750" defTabSz="457200"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130 nm: $250 k masks + $4 k per wafer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CE1568-AFC2-46C7-87E9-E66322DA814C}"/>
              </a:ext>
            </a:extLst>
          </p:cNvPr>
          <p:cNvSpPr txBox="1"/>
          <p:nvPr/>
        </p:nvSpPr>
        <p:spPr>
          <a:xfrm>
            <a:off x="6376416" y="4953519"/>
            <a:ext cx="4939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Packaging BGA: $3-$7.5 per chip.</a:t>
            </a:r>
          </a:p>
          <a:p>
            <a:pPr marL="285750" indent="-285750" defTabSz="457200">
              <a:buFont typeface="Wingdings" panose="05000000000000000000" pitchFamily="2" charset="2"/>
              <a:buChar char="§"/>
              <a:defRPr/>
            </a:pP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ASIC Costs Total: ~$3.3 M</a:t>
            </a:r>
          </a:p>
          <a:p>
            <a:pPr marL="742950" lvl="1" indent="-285750" defTabSz="457200"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Masks: ~$2.2 M; Chips: ~$1.1 M</a:t>
            </a:r>
          </a:p>
          <a:p>
            <a:pPr marL="285750" indent="-285750" defTabSz="457200">
              <a:buFont typeface="Wingdings" panose="05000000000000000000" pitchFamily="2" charset="2"/>
              <a:buChar char="§"/>
              <a:defRPr/>
            </a:pP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0CAD1F2-FDE1-4079-BDE4-7108062EF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03" y="2280013"/>
            <a:ext cx="538089" cy="3108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35B802-158B-44A1-A77C-8D445E98B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79" y="2799092"/>
            <a:ext cx="485310" cy="3608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7E19FA-8CAC-4F05-B725-1D97F5393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776" y="4599430"/>
            <a:ext cx="461357" cy="3383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55679D-4BEB-4D15-8893-81777AE177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893" y="4225616"/>
            <a:ext cx="501451" cy="3383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7F0979-89F6-49AF-BA9C-1E7554402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892" y="3256526"/>
            <a:ext cx="491884" cy="365760"/>
          </a:xfrm>
          <a:prstGeom prst="rect">
            <a:avLst/>
          </a:prstGeom>
        </p:spPr>
      </p:pic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555C2599-545F-42D2-B8B2-7E77AFA2B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93" y="3764280"/>
            <a:ext cx="538090" cy="3108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9F5206-2482-4795-911A-11A57E013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893" y="4586576"/>
            <a:ext cx="491883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9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>
            <a:normAutofit/>
          </a:bodyPr>
          <a:lstStyle/>
          <a:p>
            <a:r>
              <a:rPr lang="en-US" dirty="0"/>
              <a:t>ASICs – Path to Completion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B78318F-F84A-46C8-9772-E65EDC906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840773"/>
              </p:ext>
            </p:extLst>
          </p:nvPr>
        </p:nvGraphicFramePr>
        <p:xfrm>
          <a:off x="461962" y="814866"/>
          <a:ext cx="11499234" cy="4965532"/>
        </p:xfrm>
        <a:graphic>
          <a:graphicData uri="http://schemas.openxmlformats.org/drawingml/2006/table">
            <a:tbl>
              <a:tblPr firstRow="1" bandRow="1"/>
              <a:tblGrid>
                <a:gridCol w="1445860">
                  <a:extLst>
                    <a:ext uri="{9D8B030D-6E8A-4147-A177-3AD203B41FA5}">
                      <a16:colId xmlns:a16="http://schemas.microsoft.com/office/drawing/2014/main" val="1723603135"/>
                    </a:ext>
                  </a:extLst>
                </a:gridCol>
                <a:gridCol w="4873978">
                  <a:extLst>
                    <a:ext uri="{9D8B030D-6E8A-4147-A177-3AD203B41FA5}">
                      <a16:colId xmlns:a16="http://schemas.microsoft.com/office/drawing/2014/main" val="543706014"/>
                    </a:ext>
                  </a:extLst>
                </a:gridCol>
                <a:gridCol w="2721429">
                  <a:extLst>
                    <a:ext uri="{9D8B030D-6E8A-4147-A177-3AD203B41FA5}">
                      <a16:colId xmlns:a16="http://schemas.microsoft.com/office/drawing/2014/main" val="3048827544"/>
                    </a:ext>
                  </a:extLst>
                </a:gridCol>
                <a:gridCol w="1119615">
                  <a:extLst>
                    <a:ext uri="{9D8B030D-6E8A-4147-A177-3AD203B41FA5}">
                      <a16:colId xmlns:a16="http://schemas.microsoft.com/office/drawing/2014/main" val="3212647360"/>
                    </a:ext>
                  </a:extLst>
                </a:gridCol>
                <a:gridCol w="1338352">
                  <a:extLst>
                    <a:ext uri="{9D8B030D-6E8A-4147-A177-3AD203B41FA5}">
                      <a16:colId xmlns:a16="http://schemas.microsoft.com/office/drawing/2014/main" val="1472731062"/>
                    </a:ext>
                  </a:extLst>
                </a:gridCol>
              </a:tblGrid>
              <a:tr h="50783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 &amp; Development Summary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Next Steps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Institution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291798"/>
                  </a:ext>
                </a:extLst>
              </a:tr>
              <a:tr h="3744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CALOROC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Interface design FY23- FY24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CALOROC1A/B designed FY24-</a:t>
                      </a:r>
                      <a:r>
                        <a:rPr lang="en-US" sz="135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FY25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CALOROC1A: ADC/TOT + TOA, full SRO interface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CALOROC1B: Switched gain (4) + ADC + TDC, full  SRO interface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Tests: Oct 2025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CALOROC2 (64 </a:t>
                      </a:r>
                      <a:r>
                        <a:rPr lang="en-US" sz="13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– FY25-FY26</a:t>
                      </a:r>
                    </a:p>
                    <a:p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Select version and </a:t>
                      </a:r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en-US" sz="1350" i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(?)</a:t>
                      </a:r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channels from 32 </a:t>
                      </a:r>
                      <a:r>
                        <a:rPr lang="en-US" sz="135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64 </a:t>
                      </a:r>
                      <a:r>
                        <a:rPr lang="en-US" sz="135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ch.</a:t>
                      </a:r>
                      <a:endParaRPr lang="en-US" sz="135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FY27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OMEGA/IN2P3/IJCL, ORNL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105017"/>
                  </a:ext>
                </a:extLst>
              </a:tr>
              <a:tr h="32439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EICROC (32x32)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EICROC0A (4x4) designed FY24-FY25, EICROC1 (32x32) </a:t>
                      </a:r>
                      <a:r>
                        <a:rPr lang="en-US" sz="135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FY25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EICROC0A: ADC + TOA, improved testability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EICROC0B: Replaced ADC with peak sensing, Wilkinson ADC, lower power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EICROC1: added full SRO interface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EICROC2 (32x32) FY26</a:t>
                      </a:r>
                    </a:p>
                    <a:p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 </a:t>
                      </a:r>
                      <a:r>
                        <a:rPr lang="en-US" sz="135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Derandomizer</a:t>
                      </a:r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ZS. Digital on Top design for lower power (~1 </a:t>
                      </a:r>
                      <a:r>
                        <a:rPr lang="en-US" sz="135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mW</a:t>
                      </a:r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35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).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FY27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OMEGA/IN2P3/IJCL/CEA-</a:t>
                      </a:r>
                      <a:r>
                        <a:rPr lang="en-US" dirty="0" err="1"/>
                        <a:t>Saclay</a:t>
                      </a:r>
                      <a:r>
                        <a:rPr lang="en-US" dirty="0"/>
                        <a:t>, AGH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83484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FCFD (128)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Front end characterized, FCFDv1 (6 </a:t>
                      </a:r>
                      <a:r>
                        <a:rPr lang="en-US" sz="135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FY23-FY24 characterized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FCFDv1.1 FY25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Optimized for HPK sensor characteristics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FCFDv2 (32 </a:t>
                      </a:r>
                      <a:r>
                        <a:rPr lang="en-US" sz="13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FY25-FY26</a:t>
                      </a:r>
                    </a:p>
                    <a:p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 ADC, TDC, interfaces from ETROC, ECON CERN.</a:t>
                      </a:r>
                    </a:p>
                    <a:p>
                      <a:r>
                        <a:rPr lang="en-US" sz="135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FCFDv3 (128 </a:t>
                      </a:r>
                      <a:r>
                        <a:rPr lang="en-US" sz="135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FY26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FY27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FNAL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4488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FCFD Variant (64)</a:t>
                      </a:r>
                    </a:p>
                    <a:p>
                      <a:endParaRPr lang="en-US" sz="13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FCFDv1.1 FY25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Preliminary tests with sensors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Harmonize sensor/ASIC specifications, adapt FCFD for 64 </a:t>
                      </a:r>
                      <a:r>
                        <a:rPr lang="en-US" sz="13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ch.</a:t>
                      </a:r>
                      <a:endParaRPr lang="en-US" sz="13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TBD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FNAL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954283"/>
                  </a:ext>
                </a:extLst>
              </a:tr>
              <a:tr h="3744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ALCOR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ALCORv2.1 (32 </a:t>
                      </a:r>
                      <a:r>
                        <a:rPr lang="en-US" sz="135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beam tests FY24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ALCOR v3 (64 </a:t>
                      </a:r>
                      <a:r>
                        <a:rPr lang="en-US" sz="135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FY24-FY26</a:t>
                      </a:r>
                    </a:p>
                    <a:p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 specification, SRO interface, BGA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ALCOR-64 – FY26</a:t>
                      </a:r>
                    </a:p>
                    <a:p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iteration for production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FY26 – FY27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INFN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493455"/>
                  </a:ext>
                </a:extLst>
              </a:tr>
              <a:tr h="3744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SALSA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SALSA0/1 FY24, SALSA2 (32 </a:t>
                      </a:r>
                      <a:r>
                        <a:rPr lang="en-US" sz="135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designed FY23-FY25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 SRO interface, most DSP features, Submission October 2025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SALSA3 (64 </a:t>
                      </a:r>
                      <a:r>
                        <a:rPr lang="en-US" sz="13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FY25-FY27</a:t>
                      </a:r>
                    </a:p>
                    <a:p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 DSP, 64 </a:t>
                      </a:r>
                      <a:r>
                        <a:rPr lang="en-US" sz="135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endParaRPr lang="en-US" sz="135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FY27 – FY28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CEA-</a:t>
                      </a:r>
                      <a:r>
                        <a:rPr lang="en-US" dirty="0" err="1"/>
                        <a:t>Saclay</a:t>
                      </a:r>
                      <a:r>
                        <a:rPr lang="en-US" dirty="0"/>
                        <a:t>, U Sao Paulo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0210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6C336C5-6E1C-478C-98C2-A7DF803C132E}"/>
              </a:ext>
            </a:extLst>
          </p:cNvPr>
          <p:cNvSpPr txBox="1"/>
          <p:nvPr/>
        </p:nvSpPr>
        <p:spPr>
          <a:xfrm>
            <a:off x="484839" y="5871625"/>
            <a:ext cx="11354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ASIC production is ~1 Year: Fab, Packaging, Test. Additional information in the following slides. PED is expected to be completed in FY26.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7EB0DE-3E88-495B-8860-D9A53C7FF914}"/>
              </a:ext>
            </a:extLst>
          </p:cNvPr>
          <p:cNvSpPr/>
          <p:nvPr/>
        </p:nvSpPr>
        <p:spPr>
          <a:xfrm>
            <a:off x="3307443" y="6259286"/>
            <a:ext cx="370114" cy="1415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4EDE99-D8C0-4704-84DE-0406EE449614}"/>
              </a:ext>
            </a:extLst>
          </p:cNvPr>
          <p:cNvSpPr txBox="1"/>
          <p:nvPr/>
        </p:nvSpPr>
        <p:spPr>
          <a:xfrm>
            <a:off x="3677557" y="6176154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Complete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DFBCE3-A2CD-41E7-915F-C1972F968F41}"/>
              </a:ext>
            </a:extLst>
          </p:cNvPr>
          <p:cNvSpPr/>
          <p:nvPr/>
        </p:nvSpPr>
        <p:spPr>
          <a:xfrm>
            <a:off x="4952633" y="6255820"/>
            <a:ext cx="370114" cy="141514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71102-06C0-4C23-82B4-30157EEEF1B1}"/>
              </a:ext>
            </a:extLst>
          </p:cNvPr>
          <p:cNvSpPr txBox="1"/>
          <p:nvPr/>
        </p:nvSpPr>
        <p:spPr>
          <a:xfrm>
            <a:off x="5322747" y="6172688"/>
            <a:ext cx="2443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Fab submission is imminent.</a:t>
            </a:r>
          </a:p>
        </p:txBody>
      </p:sp>
    </p:spTree>
    <p:extLst>
      <p:ext uri="{BB962C8B-B14F-4D97-AF65-F5344CB8AC3E}">
        <p14:creationId xmlns:p14="http://schemas.microsoft.com/office/powerpoint/2010/main" val="215333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88E75-51DE-4451-8A60-95C0C10C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ASIC-to-FEB – </a:t>
            </a:r>
            <a:r>
              <a:rPr lang="en-US" sz="2400" b="0" dirty="0"/>
              <a:t>Most of ASIC Development – </a:t>
            </a:r>
            <a:r>
              <a:rPr lang="en-US" sz="2400" b="0" i="1" dirty="0"/>
              <a:t>Up to Current Stage</a:t>
            </a:r>
            <a:endParaRPr lang="en-US" sz="2400" b="0" i="1" dirty="0">
              <a:solidFill>
                <a:srgbClr val="0070C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4C4B02-1DAE-48AD-B78A-5DFF8A24B7E6}"/>
              </a:ext>
            </a:extLst>
          </p:cNvPr>
          <p:cNvSpPr txBox="1">
            <a:spLocks/>
          </p:cNvSpPr>
          <p:nvPr/>
        </p:nvSpPr>
        <p:spPr>
          <a:xfrm>
            <a:off x="875368" y="952730"/>
            <a:ext cx="2856532" cy="950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CD0D39-3EEE-4A05-87DA-FCE94EBD6EBF}"/>
              </a:ext>
            </a:extLst>
          </p:cNvPr>
          <p:cNvSpPr txBox="1">
            <a:spLocks/>
          </p:cNvSpPr>
          <p:nvPr/>
        </p:nvSpPr>
        <p:spPr>
          <a:xfrm>
            <a:off x="1451285" y="2148392"/>
            <a:ext cx="1813931" cy="393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Design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3BAD29-EDBC-41D3-8983-AD20ECB849D3}"/>
              </a:ext>
            </a:extLst>
          </p:cNvPr>
          <p:cNvSpPr txBox="1">
            <a:spLocks/>
          </p:cNvSpPr>
          <p:nvPr/>
        </p:nvSpPr>
        <p:spPr>
          <a:xfrm>
            <a:off x="929984" y="2903540"/>
            <a:ext cx="2856532" cy="950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Fabrication &amp; Packaging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EDE5EF-088F-43E3-9309-22917F18B6F4}"/>
              </a:ext>
            </a:extLst>
          </p:cNvPr>
          <p:cNvSpPr txBox="1">
            <a:spLocks/>
          </p:cNvSpPr>
          <p:nvPr/>
        </p:nvSpPr>
        <p:spPr>
          <a:xfrm>
            <a:off x="929985" y="3701907"/>
            <a:ext cx="2856532" cy="31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Tests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3F5D8598-A455-4EAA-9F10-BCBE135E59B4}"/>
              </a:ext>
            </a:extLst>
          </p:cNvPr>
          <p:cNvSpPr/>
          <p:nvPr/>
        </p:nvSpPr>
        <p:spPr>
          <a:xfrm>
            <a:off x="940229" y="1028174"/>
            <a:ext cx="2856531" cy="644722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7C2955A1-B070-436F-B0A1-DAB3F93556D8}"/>
              </a:ext>
            </a:extLst>
          </p:cNvPr>
          <p:cNvSpPr/>
          <p:nvPr/>
        </p:nvSpPr>
        <p:spPr>
          <a:xfrm>
            <a:off x="1682695" y="2034615"/>
            <a:ext cx="1371600" cy="521668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0111399E-96F6-4D97-93DD-BD00B9B512FE}"/>
              </a:ext>
            </a:extLst>
          </p:cNvPr>
          <p:cNvSpPr/>
          <p:nvPr/>
        </p:nvSpPr>
        <p:spPr>
          <a:xfrm>
            <a:off x="1147437" y="2821127"/>
            <a:ext cx="2442116" cy="521668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AA08D674-4DA4-45EC-A8CF-38E66ADB5E1C}"/>
              </a:ext>
            </a:extLst>
          </p:cNvPr>
          <p:cNvSpPr/>
          <p:nvPr/>
        </p:nvSpPr>
        <p:spPr>
          <a:xfrm>
            <a:off x="1682695" y="3586661"/>
            <a:ext cx="1371600" cy="521668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ata 12">
            <a:extLst>
              <a:ext uri="{FF2B5EF4-FFF2-40B4-BE49-F238E27FC236}">
                <a16:creationId xmlns:a16="http://schemas.microsoft.com/office/drawing/2014/main" id="{DBD1F25B-2AE0-4C67-8BE0-F9E99A36E590}"/>
              </a:ext>
            </a:extLst>
          </p:cNvPr>
          <p:cNvSpPr/>
          <p:nvPr/>
        </p:nvSpPr>
        <p:spPr>
          <a:xfrm>
            <a:off x="1682696" y="4374997"/>
            <a:ext cx="1371600" cy="612648"/>
          </a:xfrm>
          <a:prstGeom prst="flowChartInputOutp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822C6EA-2773-4390-806C-E274D157C4BC}"/>
              </a:ext>
            </a:extLst>
          </p:cNvPr>
          <p:cNvSpPr txBox="1">
            <a:spLocks/>
          </p:cNvSpPr>
          <p:nvPr/>
        </p:nvSpPr>
        <p:spPr>
          <a:xfrm>
            <a:off x="940229" y="4340347"/>
            <a:ext cx="2856532" cy="647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rgbClr val="0070C0"/>
                </a:solidFill>
              </a:rPr>
              <a:t>Internal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rgbClr val="0070C0"/>
                </a:solidFill>
              </a:rPr>
              <a:t>Review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FD3A2A0-F6AF-43C4-91AC-0F0AC97A8437}"/>
              </a:ext>
            </a:extLst>
          </p:cNvPr>
          <p:cNvSpPr txBox="1">
            <a:spLocks/>
          </p:cNvSpPr>
          <p:nvPr/>
        </p:nvSpPr>
        <p:spPr>
          <a:xfrm>
            <a:off x="6096000" y="952730"/>
            <a:ext cx="5679688" cy="5247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/>
              <a:t>Detector group &lt;&gt; Designers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1600" dirty="0"/>
              <a:t>Critical: Design-to-spec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/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/>
              <a:t>Incrementally from limited to full features</a:t>
            </a:r>
          </a:p>
          <a:p>
            <a:pPr>
              <a:defRPr/>
            </a:pPr>
            <a:r>
              <a:rPr lang="en-US" sz="2000" dirty="0"/>
              <a:t>May not include interface links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/>
              <a:t>Likely not final pinout nor package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/>
              <a:t>Multi-Project Wafer (MPW)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1600" dirty="0"/>
              <a:t>Limited quantities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Verify performance against specs</a:t>
            </a:r>
          </a:p>
          <a:p>
            <a:pPr>
              <a:defRPr/>
            </a:pPr>
            <a:r>
              <a:rPr lang="en-US" sz="2000" dirty="0"/>
              <a:t>A few channels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/>
              <a:t>Develop PCB-for-test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1600" dirty="0"/>
              <a:t>May re-use for tests with detector prototypes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5530AE-4359-46E2-AABB-B9CEA5578B9E}"/>
              </a:ext>
            </a:extLst>
          </p:cNvPr>
          <p:cNvSpPr/>
          <p:nvPr/>
        </p:nvSpPr>
        <p:spPr>
          <a:xfrm>
            <a:off x="984601" y="1070447"/>
            <a:ext cx="274548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Specifications &amp; Requirements</a:t>
            </a:r>
          </a:p>
        </p:txBody>
      </p:sp>
      <p:sp>
        <p:nvSpPr>
          <p:cNvPr id="21" name="Flowchart: Decision 20">
            <a:extLst>
              <a:ext uri="{FF2B5EF4-FFF2-40B4-BE49-F238E27FC236}">
                <a16:creationId xmlns:a16="http://schemas.microsoft.com/office/drawing/2014/main" id="{8E34F8ED-0300-484E-956B-154AECA2782D}"/>
              </a:ext>
            </a:extLst>
          </p:cNvPr>
          <p:cNvSpPr/>
          <p:nvPr/>
        </p:nvSpPr>
        <p:spPr>
          <a:xfrm>
            <a:off x="1944866" y="5117275"/>
            <a:ext cx="847258" cy="501805"/>
          </a:xfrm>
          <a:prstGeom prst="flowChartDecis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D8DE61DB-F344-423C-A7B2-1ECA55DD044E}"/>
              </a:ext>
            </a:extLst>
          </p:cNvPr>
          <p:cNvSpPr/>
          <p:nvPr/>
        </p:nvSpPr>
        <p:spPr>
          <a:xfrm>
            <a:off x="1903108" y="5858531"/>
            <a:ext cx="930776" cy="291903"/>
          </a:xfrm>
          <a:prstGeom prst="flowChartTerminator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A30894F-8A5E-406E-B3FB-1E7551F57B56}"/>
              </a:ext>
            </a:extLst>
          </p:cNvPr>
          <p:cNvCxnSpPr>
            <a:stCxn id="2" idx="2"/>
            <a:endCxn id="8" idx="0"/>
          </p:cNvCxnSpPr>
          <p:nvPr/>
        </p:nvCxnSpPr>
        <p:spPr>
          <a:xfrm>
            <a:off x="2368495" y="1672896"/>
            <a:ext cx="0" cy="3617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8B3A0B-4EA6-4FEE-826C-21EEFF2F84C3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2368495" y="2556283"/>
            <a:ext cx="0" cy="2648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0EB300-1F30-4C22-898D-2D74297D2677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2368495" y="3342795"/>
            <a:ext cx="0" cy="2438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986CB8-1852-41CE-B488-A146DFDD97A0}"/>
              </a:ext>
            </a:extLst>
          </p:cNvPr>
          <p:cNvCxnSpPr>
            <a:cxnSpLocks/>
            <a:stCxn id="10" idx="2"/>
            <a:endCxn id="13" idx="1"/>
          </p:cNvCxnSpPr>
          <p:nvPr/>
        </p:nvCxnSpPr>
        <p:spPr>
          <a:xfrm>
            <a:off x="2368495" y="4108329"/>
            <a:ext cx="1" cy="266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66CAB0-E104-4985-A9B4-83D0426AE2F9}"/>
              </a:ext>
            </a:extLst>
          </p:cNvPr>
          <p:cNvCxnSpPr>
            <a:stCxn id="14" idx="2"/>
            <a:endCxn id="21" idx="0"/>
          </p:cNvCxnSpPr>
          <p:nvPr/>
        </p:nvCxnSpPr>
        <p:spPr>
          <a:xfrm>
            <a:off x="2368495" y="4987645"/>
            <a:ext cx="0" cy="1296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2F0942A-36B8-4FDB-B1E9-7EBA59F0F677}"/>
              </a:ext>
            </a:extLst>
          </p:cNvPr>
          <p:cNvCxnSpPr>
            <a:stCxn id="21" idx="2"/>
            <a:endCxn id="22" idx="0"/>
          </p:cNvCxnSpPr>
          <p:nvPr/>
        </p:nvCxnSpPr>
        <p:spPr>
          <a:xfrm>
            <a:off x="2368495" y="5619080"/>
            <a:ext cx="1" cy="2394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FE3DF53A-58F6-4E2C-8AAF-98DB0F2E97CC}"/>
              </a:ext>
            </a:extLst>
          </p:cNvPr>
          <p:cNvCxnSpPr>
            <a:stCxn id="21" idx="3"/>
            <a:endCxn id="2" idx="3"/>
          </p:cNvCxnSpPr>
          <p:nvPr/>
        </p:nvCxnSpPr>
        <p:spPr>
          <a:xfrm flipV="1">
            <a:off x="2792124" y="1350535"/>
            <a:ext cx="1004636" cy="4017643"/>
          </a:xfrm>
          <a:prstGeom prst="bentConnector3">
            <a:avLst>
              <a:gd name="adj1" fmla="val 122755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BF8BD6E5-2570-450A-AEB7-053478F19367}"/>
              </a:ext>
            </a:extLst>
          </p:cNvPr>
          <p:cNvSpPr txBox="1">
            <a:spLocks/>
          </p:cNvSpPr>
          <p:nvPr/>
        </p:nvSpPr>
        <p:spPr>
          <a:xfrm>
            <a:off x="2510650" y="5848181"/>
            <a:ext cx="3119957" cy="393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Next development step</a:t>
            </a:r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4C0B35AA-1A19-40C6-BF83-FF83F11CA400}"/>
              </a:ext>
            </a:extLst>
          </p:cNvPr>
          <p:cNvSpPr/>
          <p:nvPr/>
        </p:nvSpPr>
        <p:spPr>
          <a:xfrm>
            <a:off x="5903089" y="952730"/>
            <a:ext cx="45719" cy="70864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CB87F251-9FD4-4B2E-9828-54F8DFED7FC2}"/>
              </a:ext>
            </a:extLst>
          </p:cNvPr>
          <p:cNvSpPr/>
          <p:nvPr/>
        </p:nvSpPr>
        <p:spPr>
          <a:xfrm>
            <a:off x="5880229" y="2142959"/>
            <a:ext cx="68579" cy="187292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648A1604-5A89-4A24-9CE4-D3D72069E9F4}"/>
              </a:ext>
            </a:extLst>
          </p:cNvPr>
          <p:cNvSpPr/>
          <p:nvPr/>
        </p:nvSpPr>
        <p:spPr>
          <a:xfrm>
            <a:off x="5836148" y="4512222"/>
            <a:ext cx="45719" cy="142407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8F7FEB8-6588-4235-BA9C-F13FA2BD72D8}"/>
              </a:ext>
            </a:extLst>
          </p:cNvPr>
          <p:cNvCxnSpPr/>
          <p:nvPr/>
        </p:nvCxnSpPr>
        <p:spPr>
          <a:xfrm>
            <a:off x="4236334" y="1350535"/>
            <a:ext cx="1394273" cy="0"/>
          </a:xfrm>
          <a:prstGeom prst="straightConnector1">
            <a:avLst/>
          </a:prstGeom>
          <a:ln w="28575">
            <a:solidFill>
              <a:srgbClr val="C00000"/>
            </a:solidFill>
            <a:prstDash val="lg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ight Brace 50">
            <a:extLst>
              <a:ext uri="{FF2B5EF4-FFF2-40B4-BE49-F238E27FC236}">
                <a16:creationId xmlns:a16="http://schemas.microsoft.com/office/drawing/2014/main" id="{783FCD76-22D0-4D6E-A977-A249E59B8C69}"/>
              </a:ext>
            </a:extLst>
          </p:cNvPr>
          <p:cNvSpPr/>
          <p:nvPr/>
        </p:nvSpPr>
        <p:spPr>
          <a:xfrm>
            <a:off x="4317357" y="1903721"/>
            <a:ext cx="45719" cy="152527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911B333-E1EC-4837-8EAA-EFCFCD6ED215}"/>
              </a:ext>
            </a:extLst>
          </p:cNvPr>
          <p:cNvCxnSpPr>
            <a:cxnSpLocks/>
          </p:cNvCxnSpPr>
          <p:nvPr/>
        </p:nvCxnSpPr>
        <p:spPr>
          <a:xfrm>
            <a:off x="4531675" y="2660404"/>
            <a:ext cx="1116980" cy="393430"/>
          </a:xfrm>
          <a:prstGeom prst="straightConnector1">
            <a:avLst/>
          </a:prstGeom>
          <a:ln w="28575">
            <a:solidFill>
              <a:srgbClr val="C00000"/>
            </a:solidFill>
            <a:prstDash val="lg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404934E-1EDD-424A-B5A1-1CD98C5C6BF0}"/>
              </a:ext>
            </a:extLst>
          </p:cNvPr>
          <p:cNvCxnSpPr>
            <a:cxnSpLocks/>
          </p:cNvCxnSpPr>
          <p:nvPr/>
        </p:nvCxnSpPr>
        <p:spPr>
          <a:xfrm>
            <a:off x="4210145" y="3909001"/>
            <a:ext cx="1420462" cy="1299607"/>
          </a:xfrm>
          <a:prstGeom prst="straightConnector1">
            <a:avLst/>
          </a:prstGeom>
          <a:ln w="28575">
            <a:solidFill>
              <a:srgbClr val="C00000"/>
            </a:solidFill>
            <a:prstDash val="lg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894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88E75-51DE-4451-8A60-95C0C10C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ASIC-to-FEB – </a:t>
            </a:r>
            <a:r>
              <a:rPr lang="en-US" sz="2400" b="0" dirty="0"/>
              <a:t>Pre-Production – Next stage – </a:t>
            </a:r>
            <a:r>
              <a:rPr lang="en-US" sz="2400" b="0" i="1" dirty="0"/>
              <a:t>~FY26 for all ASICs</a:t>
            </a:r>
            <a:endParaRPr lang="en-US" sz="2400" b="0" i="1" dirty="0">
              <a:solidFill>
                <a:srgbClr val="0070C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4C4B02-1DAE-48AD-B78A-5DFF8A24B7E6}"/>
              </a:ext>
            </a:extLst>
          </p:cNvPr>
          <p:cNvSpPr txBox="1">
            <a:spLocks/>
          </p:cNvSpPr>
          <p:nvPr/>
        </p:nvSpPr>
        <p:spPr>
          <a:xfrm>
            <a:off x="875368" y="952730"/>
            <a:ext cx="2856532" cy="950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CD0D39-3EEE-4A05-87DA-FCE94EBD6EBF}"/>
              </a:ext>
            </a:extLst>
          </p:cNvPr>
          <p:cNvSpPr txBox="1">
            <a:spLocks/>
          </p:cNvSpPr>
          <p:nvPr/>
        </p:nvSpPr>
        <p:spPr>
          <a:xfrm>
            <a:off x="1451285" y="2148392"/>
            <a:ext cx="1813931" cy="393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Design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3BAD29-EDBC-41D3-8983-AD20ECB849D3}"/>
              </a:ext>
            </a:extLst>
          </p:cNvPr>
          <p:cNvSpPr txBox="1">
            <a:spLocks/>
          </p:cNvSpPr>
          <p:nvPr/>
        </p:nvSpPr>
        <p:spPr>
          <a:xfrm>
            <a:off x="929984" y="2903540"/>
            <a:ext cx="2856532" cy="950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Fabrication &amp; Packaging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EDE5EF-088F-43E3-9309-22917F18B6F4}"/>
              </a:ext>
            </a:extLst>
          </p:cNvPr>
          <p:cNvSpPr txBox="1">
            <a:spLocks/>
          </p:cNvSpPr>
          <p:nvPr/>
        </p:nvSpPr>
        <p:spPr>
          <a:xfrm>
            <a:off x="929985" y="3701907"/>
            <a:ext cx="2856532" cy="31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Tests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3F5D8598-A455-4EAA-9F10-BCBE135E59B4}"/>
              </a:ext>
            </a:extLst>
          </p:cNvPr>
          <p:cNvSpPr/>
          <p:nvPr/>
        </p:nvSpPr>
        <p:spPr>
          <a:xfrm>
            <a:off x="940229" y="1028174"/>
            <a:ext cx="2856531" cy="644722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7C2955A1-B070-436F-B0A1-DAB3F93556D8}"/>
              </a:ext>
            </a:extLst>
          </p:cNvPr>
          <p:cNvSpPr/>
          <p:nvPr/>
        </p:nvSpPr>
        <p:spPr>
          <a:xfrm>
            <a:off x="1682695" y="2034615"/>
            <a:ext cx="1371600" cy="521668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0111399E-96F6-4D97-93DD-BD00B9B512FE}"/>
              </a:ext>
            </a:extLst>
          </p:cNvPr>
          <p:cNvSpPr/>
          <p:nvPr/>
        </p:nvSpPr>
        <p:spPr>
          <a:xfrm>
            <a:off x="1147437" y="2821127"/>
            <a:ext cx="2442116" cy="521668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AA08D674-4DA4-45EC-A8CF-38E66ADB5E1C}"/>
              </a:ext>
            </a:extLst>
          </p:cNvPr>
          <p:cNvSpPr/>
          <p:nvPr/>
        </p:nvSpPr>
        <p:spPr>
          <a:xfrm>
            <a:off x="1682695" y="3586661"/>
            <a:ext cx="1371600" cy="521668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Flowchart: Data 12">
            <a:extLst>
              <a:ext uri="{FF2B5EF4-FFF2-40B4-BE49-F238E27FC236}">
                <a16:creationId xmlns:a16="http://schemas.microsoft.com/office/drawing/2014/main" id="{DBD1F25B-2AE0-4C67-8BE0-F9E99A36E590}"/>
              </a:ext>
            </a:extLst>
          </p:cNvPr>
          <p:cNvSpPr/>
          <p:nvPr/>
        </p:nvSpPr>
        <p:spPr>
          <a:xfrm>
            <a:off x="1682696" y="4374997"/>
            <a:ext cx="1371600" cy="612648"/>
          </a:xfrm>
          <a:prstGeom prst="flowChartInputOutp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822C6EA-2773-4390-806C-E274D157C4BC}"/>
              </a:ext>
            </a:extLst>
          </p:cNvPr>
          <p:cNvSpPr txBox="1">
            <a:spLocks/>
          </p:cNvSpPr>
          <p:nvPr/>
        </p:nvSpPr>
        <p:spPr>
          <a:xfrm>
            <a:off x="940229" y="4620220"/>
            <a:ext cx="2856532" cy="357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FDR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FD3A2A0-F6AF-43C4-91AC-0F0AC97A8437}"/>
              </a:ext>
            </a:extLst>
          </p:cNvPr>
          <p:cNvSpPr txBox="1">
            <a:spLocks/>
          </p:cNvSpPr>
          <p:nvPr/>
        </p:nvSpPr>
        <p:spPr>
          <a:xfrm>
            <a:off x="6095999" y="952730"/>
            <a:ext cx="5865197" cy="5378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Detector group &lt;&gt; Designers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Critical: Design-to-spec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Full featured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I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nclude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interface links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F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inal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pinout </a:t>
            </a:r>
            <a:r>
              <a:rPr lang="en-US" sz="2000" dirty="0">
                <a:solidFill>
                  <a:srgbClr val="000000"/>
                </a:solidFill>
              </a:rPr>
              <a:t>and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package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Engineering Run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Large quantities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Verify performance against specs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Final channel density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Develop pre-production FEB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(may not be final)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000000"/>
                </a:solidFill>
              </a:rPr>
              <a:t>A few boards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Include links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lpGBT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VTRX+, etc.), power DC-DC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000000"/>
                </a:solidFill>
              </a:rPr>
              <a:t>Tests with detector prototypes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5530AE-4359-46E2-AABB-B9CEA5578B9E}"/>
              </a:ext>
            </a:extLst>
          </p:cNvPr>
          <p:cNvSpPr/>
          <p:nvPr/>
        </p:nvSpPr>
        <p:spPr>
          <a:xfrm>
            <a:off x="984601" y="1070447"/>
            <a:ext cx="274548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Specifications &amp; Requirements</a:t>
            </a:r>
          </a:p>
        </p:txBody>
      </p:sp>
      <p:sp>
        <p:nvSpPr>
          <p:cNvPr id="21" name="Flowchart: Decision 20">
            <a:extLst>
              <a:ext uri="{FF2B5EF4-FFF2-40B4-BE49-F238E27FC236}">
                <a16:creationId xmlns:a16="http://schemas.microsoft.com/office/drawing/2014/main" id="{8E34F8ED-0300-484E-956B-154AECA2782D}"/>
              </a:ext>
            </a:extLst>
          </p:cNvPr>
          <p:cNvSpPr/>
          <p:nvPr/>
        </p:nvSpPr>
        <p:spPr>
          <a:xfrm>
            <a:off x="1944866" y="5117275"/>
            <a:ext cx="847258" cy="501805"/>
          </a:xfrm>
          <a:prstGeom prst="flowChartDecis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D8DE61DB-F344-423C-A7B2-1ECA55DD044E}"/>
              </a:ext>
            </a:extLst>
          </p:cNvPr>
          <p:cNvSpPr/>
          <p:nvPr/>
        </p:nvSpPr>
        <p:spPr>
          <a:xfrm>
            <a:off x="1903108" y="5858531"/>
            <a:ext cx="930776" cy="291903"/>
          </a:xfrm>
          <a:prstGeom prst="flowChartTerminator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A30894F-8A5E-406E-B3FB-1E7551F57B56}"/>
              </a:ext>
            </a:extLst>
          </p:cNvPr>
          <p:cNvCxnSpPr>
            <a:stCxn id="2" idx="2"/>
            <a:endCxn id="8" idx="0"/>
          </p:cNvCxnSpPr>
          <p:nvPr/>
        </p:nvCxnSpPr>
        <p:spPr>
          <a:xfrm>
            <a:off x="2368495" y="1672896"/>
            <a:ext cx="0" cy="3617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8B3A0B-4EA6-4FEE-826C-21EEFF2F84C3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2368495" y="2556283"/>
            <a:ext cx="0" cy="2648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0EB300-1F30-4C22-898D-2D74297D2677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2368495" y="3342795"/>
            <a:ext cx="0" cy="2438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986CB8-1852-41CE-B488-A146DFDD97A0}"/>
              </a:ext>
            </a:extLst>
          </p:cNvPr>
          <p:cNvCxnSpPr>
            <a:cxnSpLocks/>
            <a:stCxn id="10" idx="2"/>
            <a:endCxn id="13" idx="1"/>
          </p:cNvCxnSpPr>
          <p:nvPr/>
        </p:nvCxnSpPr>
        <p:spPr>
          <a:xfrm>
            <a:off x="2368495" y="4108329"/>
            <a:ext cx="1" cy="266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66CAB0-E104-4985-A9B4-83D0426AE2F9}"/>
              </a:ext>
            </a:extLst>
          </p:cNvPr>
          <p:cNvCxnSpPr>
            <a:cxnSpLocks/>
            <a:stCxn id="14" idx="2"/>
            <a:endCxn id="21" idx="0"/>
          </p:cNvCxnSpPr>
          <p:nvPr/>
        </p:nvCxnSpPr>
        <p:spPr>
          <a:xfrm>
            <a:off x="2368495" y="4977231"/>
            <a:ext cx="0" cy="1400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2F0942A-36B8-4FDB-B1E9-7EBA59F0F677}"/>
              </a:ext>
            </a:extLst>
          </p:cNvPr>
          <p:cNvCxnSpPr>
            <a:stCxn id="21" idx="2"/>
            <a:endCxn id="22" idx="0"/>
          </p:cNvCxnSpPr>
          <p:nvPr/>
        </p:nvCxnSpPr>
        <p:spPr>
          <a:xfrm>
            <a:off x="2368495" y="5619080"/>
            <a:ext cx="1" cy="2394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FE3DF53A-58F6-4E2C-8AAF-98DB0F2E97CC}"/>
              </a:ext>
            </a:extLst>
          </p:cNvPr>
          <p:cNvCxnSpPr>
            <a:stCxn id="21" idx="3"/>
            <a:endCxn id="2" idx="3"/>
          </p:cNvCxnSpPr>
          <p:nvPr/>
        </p:nvCxnSpPr>
        <p:spPr>
          <a:xfrm flipV="1">
            <a:off x="2792124" y="1350535"/>
            <a:ext cx="1004636" cy="4017643"/>
          </a:xfrm>
          <a:prstGeom prst="bentConnector3">
            <a:avLst>
              <a:gd name="adj1" fmla="val 122755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BF8BD6E5-2570-450A-AEB7-053478F19367}"/>
              </a:ext>
            </a:extLst>
          </p:cNvPr>
          <p:cNvSpPr txBox="1">
            <a:spLocks/>
          </p:cNvSpPr>
          <p:nvPr/>
        </p:nvSpPr>
        <p:spPr>
          <a:xfrm>
            <a:off x="2510650" y="5848181"/>
            <a:ext cx="3119957" cy="393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</a:rPr>
              <a:t>Ready for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Production</a:t>
            </a:r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4C0B35AA-1A19-40C6-BF83-FF83F11CA400}"/>
              </a:ext>
            </a:extLst>
          </p:cNvPr>
          <p:cNvSpPr/>
          <p:nvPr/>
        </p:nvSpPr>
        <p:spPr>
          <a:xfrm>
            <a:off x="5903089" y="952730"/>
            <a:ext cx="45719" cy="70864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CB87F251-9FD4-4B2E-9828-54F8DFED7FC2}"/>
              </a:ext>
            </a:extLst>
          </p:cNvPr>
          <p:cNvSpPr/>
          <p:nvPr/>
        </p:nvSpPr>
        <p:spPr>
          <a:xfrm>
            <a:off x="5880229" y="1967077"/>
            <a:ext cx="68579" cy="187292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648A1604-5A89-4A24-9CE4-D3D72069E9F4}"/>
              </a:ext>
            </a:extLst>
          </p:cNvPr>
          <p:cNvSpPr/>
          <p:nvPr/>
        </p:nvSpPr>
        <p:spPr>
          <a:xfrm>
            <a:off x="5891803" y="4182558"/>
            <a:ext cx="57005" cy="205905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8F7FEB8-6588-4235-BA9C-F13FA2BD72D8}"/>
              </a:ext>
            </a:extLst>
          </p:cNvPr>
          <p:cNvCxnSpPr/>
          <p:nvPr/>
        </p:nvCxnSpPr>
        <p:spPr>
          <a:xfrm>
            <a:off x="4236334" y="1350535"/>
            <a:ext cx="1394273" cy="0"/>
          </a:xfrm>
          <a:prstGeom prst="straightConnector1">
            <a:avLst/>
          </a:prstGeom>
          <a:ln w="28575">
            <a:solidFill>
              <a:srgbClr val="C00000"/>
            </a:solidFill>
            <a:prstDash val="lg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ight Brace 50">
            <a:extLst>
              <a:ext uri="{FF2B5EF4-FFF2-40B4-BE49-F238E27FC236}">
                <a16:creationId xmlns:a16="http://schemas.microsoft.com/office/drawing/2014/main" id="{783FCD76-22D0-4D6E-A977-A249E59B8C69}"/>
              </a:ext>
            </a:extLst>
          </p:cNvPr>
          <p:cNvSpPr/>
          <p:nvPr/>
        </p:nvSpPr>
        <p:spPr>
          <a:xfrm>
            <a:off x="4317357" y="1903721"/>
            <a:ext cx="45719" cy="152527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911B333-E1EC-4837-8EAA-EFCFCD6ED215}"/>
              </a:ext>
            </a:extLst>
          </p:cNvPr>
          <p:cNvCxnSpPr>
            <a:cxnSpLocks/>
          </p:cNvCxnSpPr>
          <p:nvPr/>
        </p:nvCxnSpPr>
        <p:spPr>
          <a:xfrm>
            <a:off x="4531675" y="2660404"/>
            <a:ext cx="1106736" cy="288595"/>
          </a:xfrm>
          <a:prstGeom prst="straightConnector1">
            <a:avLst/>
          </a:prstGeom>
          <a:ln w="28575">
            <a:solidFill>
              <a:srgbClr val="C00000"/>
            </a:solidFill>
            <a:prstDash val="lg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404934E-1EDD-424A-B5A1-1CD98C5C6BF0}"/>
              </a:ext>
            </a:extLst>
          </p:cNvPr>
          <p:cNvCxnSpPr>
            <a:cxnSpLocks/>
          </p:cNvCxnSpPr>
          <p:nvPr/>
        </p:nvCxnSpPr>
        <p:spPr>
          <a:xfrm>
            <a:off x="4210145" y="3909001"/>
            <a:ext cx="1420462" cy="1299607"/>
          </a:xfrm>
          <a:prstGeom prst="straightConnector1">
            <a:avLst/>
          </a:prstGeom>
          <a:ln w="28575">
            <a:solidFill>
              <a:srgbClr val="C00000"/>
            </a:solidFill>
            <a:prstDash val="lg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863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88E75-51DE-4451-8A60-95C0C10C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FEB Development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E5519F-4F85-4FEC-95C9-DBCB9B2BCFE3}"/>
              </a:ext>
            </a:extLst>
          </p:cNvPr>
          <p:cNvSpPr txBox="1">
            <a:spLocks/>
          </p:cNvSpPr>
          <p:nvPr/>
        </p:nvSpPr>
        <p:spPr>
          <a:xfrm>
            <a:off x="636609" y="952730"/>
            <a:ext cx="11019097" cy="5205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0000FF"/>
                </a:solidFill>
              </a:rPr>
              <a:t>Pre-production FEB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</a:rPr>
              <a:t>Can start without final ASIC pinout (pre-production ASIC)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</a:rPr>
              <a:t>PCB geometry and envelope, cooling, services constraints (from detector &amp; mechanical groups)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</a:rPr>
              <a:t>CAD setup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</a:rPr>
              <a:t>Architecture/block diagram/schematics (synergies among detectors)</a:t>
            </a:r>
          </a:p>
          <a:p>
            <a:pPr lvl="2">
              <a:defRPr/>
            </a:pPr>
            <a:r>
              <a:rPr lang="en-US" dirty="0">
                <a:solidFill>
                  <a:srgbClr val="000000"/>
                </a:solidFill>
              </a:rPr>
              <a:t>Components (connectors, links, </a:t>
            </a:r>
            <a:r>
              <a:rPr lang="en-US" dirty="0" err="1">
                <a:solidFill>
                  <a:srgbClr val="000000"/>
                </a:solidFill>
              </a:rPr>
              <a:t>lpGBT</a:t>
            </a:r>
            <a:r>
              <a:rPr lang="en-US" dirty="0">
                <a:solidFill>
                  <a:srgbClr val="000000"/>
                </a:solidFill>
              </a:rPr>
              <a:t>, VTRX+, power/DC-DC/LDO, etc.)</a:t>
            </a:r>
          </a:p>
          <a:p>
            <a:pPr lvl="2">
              <a:defRPr/>
            </a:pPr>
            <a:r>
              <a:rPr lang="en-US" dirty="0">
                <a:solidFill>
                  <a:srgbClr val="000000"/>
                </a:solidFill>
              </a:rPr>
              <a:t>Transmission line simulations - input to PCB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</a:rPr>
              <a:t>PCB floor planning</a:t>
            </a:r>
          </a:p>
          <a:p>
            <a:pPr lvl="2">
              <a:defRPr/>
            </a:pPr>
            <a:r>
              <a:rPr lang="en-US" dirty="0">
                <a:solidFill>
                  <a:srgbClr val="000000"/>
                </a:solidFill>
              </a:rPr>
              <a:t>Layout, layer stack-up</a:t>
            </a:r>
          </a:p>
          <a:p>
            <a:pPr lvl="2">
              <a:defRPr/>
            </a:pPr>
            <a:r>
              <a:rPr lang="en-US" dirty="0">
                <a:solidFill>
                  <a:srgbClr val="000000"/>
                </a:solidFill>
              </a:rPr>
              <a:t>Grounding and shielding provisions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000" i="1" dirty="0">
                <a:solidFill>
                  <a:srgbClr val="000000"/>
                </a:solidFill>
              </a:rPr>
              <a:t>Necessary and Sufficient </a:t>
            </a:r>
            <a:r>
              <a:rPr lang="en-US" sz="2000" dirty="0">
                <a:solidFill>
                  <a:srgbClr val="000000"/>
                </a:solidFill>
              </a:rPr>
              <a:t>design</a:t>
            </a:r>
          </a:p>
          <a:p>
            <a:pPr lvl="2">
              <a:spcBef>
                <a:spcPts val="1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Include some flexibility but realize that this will be obsolete someday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</a:rPr>
              <a:t>A few boards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</a:rPr>
              <a:t>Tests with detector prototypes &amp; DAQ</a:t>
            </a:r>
          </a:p>
          <a:p>
            <a:pPr marL="914400" lvl="2" indent="0"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000FF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3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88E75-51DE-4451-8A60-95C0C10C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Agenda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4D4A96-5129-40E6-8650-E737317A083B}"/>
              </a:ext>
            </a:extLst>
          </p:cNvPr>
          <p:cNvSpPr/>
          <p:nvPr/>
        </p:nvSpPr>
        <p:spPr>
          <a:xfrm>
            <a:off x="1455174" y="1418772"/>
            <a:ext cx="8971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Recent Developments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Status Summary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ASIC Fabrication Overview, Scope of the Effort, Path to Completion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ASIC-to-FEB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FEB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Resources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17769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88E75-51DE-4451-8A60-95C0C10C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FEB Development </a:t>
            </a:r>
            <a:r>
              <a:rPr lang="en-US" sz="2000" dirty="0"/>
              <a:t>– cont.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E5519F-4F85-4FEC-95C9-DBCB9B2BCFE3}"/>
              </a:ext>
            </a:extLst>
          </p:cNvPr>
          <p:cNvSpPr txBox="1">
            <a:spLocks/>
          </p:cNvSpPr>
          <p:nvPr/>
        </p:nvSpPr>
        <p:spPr>
          <a:xfrm>
            <a:off x="636609" y="952730"/>
            <a:ext cx="11019097" cy="5205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FEB Engineering Article (intended to be installed onto the detector)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Finalize FEB design from pre-production version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Uses production ASIC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lvl="1">
              <a:spcBef>
                <a:spcPts val="10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Limited quantities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000" dirty="0">
                <a:solidFill>
                  <a:srgbClr val="000000"/>
                </a:solidFill>
              </a:rPr>
              <a:t>Full tests with detectors and DAQ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FDR</a:t>
            </a:r>
          </a:p>
          <a:p>
            <a:pPr lvl="2">
              <a:spcBef>
                <a:spcPts val="1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OK production.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5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88E75-51DE-4451-8A60-95C0C10C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FEB Development </a:t>
            </a:r>
            <a:r>
              <a:rPr lang="en-US" sz="2000" dirty="0"/>
              <a:t>– cont.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9B9988-7C31-2154-CFFB-4EC7C47738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09255" y="1742662"/>
            <a:ext cx="7716775" cy="4430282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17705185-D2B8-4798-8C8E-310000F24598}"/>
              </a:ext>
            </a:extLst>
          </p:cNvPr>
          <p:cNvSpPr/>
          <p:nvPr/>
        </p:nvSpPr>
        <p:spPr>
          <a:xfrm rot="5400000">
            <a:off x="6447038" y="166592"/>
            <a:ext cx="463264" cy="2410483"/>
          </a:xfrm>
          <a:prstGeom prst="leftBrace">
            <a:avLst>
              <a:gd name="adj1" fmla="val 8333"/>
              <a:gd name="adj2" fmla="val 49322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DC4EEB-2F91-4DA0-8602-B16C972325B6}"/>
              </a:ext>
            </a:extLst>
          </p:cNvPr>
          <p:cNvSpPr txBox="1">
            <a:spLocks/>
          </p:cNvSpPr>
          <p:nvPr/>
        </p:nvSpPr>
        <p:spPr>
          <a:xfrm>
            <a:off x="5473428" y="788599"/>
            <a:ext cx="2434651" cy="27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Jan 2031 – Jan 2033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336FE1-16FE-4C69-ABA2-EBB2A3E8FE86}"/>
              </a:ext>
            </a:extLst>
          </p:cNvPr>
          <p:cNvSpPr txBox="1">
            <a:spLocks/>
          </p:cNvSpPr>
          <p:nvPr/>
        </p:nvSpPr>
        <p:spPr>
          <a:xfrm>
            <a:off x="306696" y="990902"/>
            <a:ext cx="3339753" cy="503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Project Schedule</a:t>
            </a:r>
          </a:p>
        </p:txBody>
      </p:sp>
    </p:spTree>
    <p:extLst>
      <p:ext uri="{BB962C8B-B14F-4D97-AF65-F5344CB8AC3E}">
        <p14:creationId xmlns:p14="http://schemas.microsoft.com/office/powerpoint/2010/main" val="3730285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88E75-51DE-4451-8A60-95C0C10C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FEB Development </a:t>
            </a:r>
            <a:r>
              <a:rPr lang="en-US" sz="2000" dirty="0"/>
              <a:t>– cont.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6B1868-42EE-4374-9A83-42690BC89197}"/>
              </a:ext>
            </a:extLst>
          </p:cNvPr>
          <p:cNvGrpSpPr/>
          <p:nvPr/>
        </p:nvGrpSpPr>
        <p:grpSpPr>
          <a:xfrm>
            <a:off x="266701" y="1585037"/>
            <a:ext cx="3098799" cy="637463"/>
            <a:chOff x="799736" y="1585037"/>
            <a:chExt cx="2565764" cy="637463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259D2F4E-0D06-4CF9-B063-74D52C601821}"/>
                </a:ext>
              </a:extLst>
            </p:cNvPr>
            <p:cNvSpPr txBox="1">
              <a:spLocks/>
            </p:cNvSpPr>
            <p:nvPr/>
          </p:nvSpPr>
          <p:spPr>
            <a:xfrm>
              <a:off x="799737" y="1898609"/>
              <a:ext cx="2565763" cy="323891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400" dirty="0">
                  <a:solidFill>
                    <a:srgbClr val="0070C0"/>
                  </a:solidFill>
                </a:rPr>
                <a:t>ASIC Development</a:t>
              </a: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AC45B177-6DE8-4573-880B-B383D92D6E9A}"/>
                </a:ext>
              </a:extLst>
            </p:cNvPr>
            <p:cNvSpPr txBox="1">
              <a:spLocks/>
            </p:cNvSpPr>
            <p:nvPr/>
          </p:nvSpPr>
          <p:spPr>
            <a:xfrm>
              <a:off x="799736" y="1585037"/>
              <a:ext cx="2565763" cy="2419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FY23 through FY26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4A4A5A2-E91F-4353-8230-FBFB16320747}"/>
              </a:ext>
            </a:extLst>
          </p:cNvPr>
          <p:cNvGrpSpPr/>
          <p:nvPr/>
        </p:nvGrpSpPr>
        <p:grpSpPr>
          <a:xfrm>
            <a:off x="3365499" y="2028948"/>
            <a:ext cx="3376668" cy="647782"/>
            <a:chOff x="3365499" y="2028948"/>
            <a:chExt cx="3376668" cy="647782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8C70BEB5-3EDE-4AC3-A6CC-C1F9C2FAC2B5}"/>
                </a:ext>
              </a:extLst>
            </p:cNvPr>
            <p:cNvSpPr txBox="1">
              <a:spLocks/>
            </p:cNvSpPr>
            <p:nvPr/>
          </p:nvSpPr>
          <p:spPr>
            <a:xfrm>
              <a:off x="3365500" y="2352839"/>
              <a:ext cx="3098799" cy="32389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400" dirty="0">
                  <a:solidFill>
                    <a:srgbClr val="0070C0"/>
                  </a:solidFill>
                </a:rPr>
                <a:t>ASIC Fab Production &amp; Testing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E2FF8F18-AD2D-4723-A50F-4EE503BB5F5D}"/>
                </a:ext>
              </a:extLst>
            </p:cNvPr>
            <p:cNvSpPr txBox="1">
              <a:spLocks/>
            </p:cNvSpPr>
            <p:nvPr/>
          </p:nvSpPr>
          <p:spPr>
            <a:xfrm>
              <a:off x="3365499" y="2028948"/>
              <a:ext cx="3376668" cy="3103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FY26 – FY28 – 1 Year each ASIC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99F164-B627-45EB-93A3-8B8A1753920B}"/>
              </a:ext>
            </a:extLst>
          </p:cNvPr>
          <p:cNvGrpSpPr/>
          <p:nvPr/>
        </p:nvGrpSpPr>
        <p:grpSpPr>
          <a:xfrm>
            <a:off x="4914899" y="2725970"/>
            <a:ext cx="1549401" cy="574530"/>
            <a:chOff x="4914899" y="2878644"/>
            <a:chExt cx="1549401" cy="574530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EA4759EC-B2D2-4756-B81F-9D09A7D84FDA}"/>
                </a:ext>
              </a:extLst>
            </p:cNvPr>
            <p:cNvSpPr txBox="1">
              <a:spLocks/>
            </p:cNvSpPr>
            <p:nvPr/>
          </p:nvSpPr>
          <p:spPr>
            <a:xfrm>
              <a:off x="4914899" y="3181433"/>
              <a:ext cx="1549400" cy="27174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400" dirty="0">
                  <a:solidFill>
                    <a:srgbClr val="0070C0"/>
                  </a:solidFill>
                </a:rPr>
                <a:t>ASIC Testing</a:t>
              </a: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4FE10C3A-0C6B-44AC-81DB-37FBB64F764A}"/>
                </a:ext>
              </a:extLst>
            </p:cNvPr>
            <p:cNvSpPr txBox="1">
              <a:spLocks/>
            </p:cNvSpPr>
            <p:nvPr/>
          </p:nvSpPr>
          <p:spPr>
            <a:xfrm>
              <a:off x="4914899" y="2878644"/>
              <a:ext cx="1549401" cy="27174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6 Months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87FE34-2536-4C88-8BC2-C3435EF72D06}"/>
              </a:ext>
            </a:extLst>
          </p:cNvPr>
          <p:cNvGrpSpPr/>
          <p:nvPr/>
        </p:nvGrpSpPr>
        <p:grpSpPr>
          <a:xfrm>
            <a:off x="2172980" y="3528283"/>
            <a:ext cx="4128189" cy="480528"/>
            <a:chOff x="2171700" y="3662434"/>
            <a:chExt cx="4128189" cy="480528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887FA88F-6D8A-4AAE-B7D0-EE99072205E3}"/>
                </a:ext>
              </a:extLst>
            </p:cNvPr>
            <p:cNvSpPr txBox="1">
              <a:spLocks/>
            </p:cNvSpPr>
            <p:nvPr/>
          </p:nvSpPr>
          <p:spPr>
            <a:xfrm>
              <a:off x="2171700" y="3663920"/>
              <a:ext cx="2861141" cy="362285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400" dirty="0">
                  <a:solidFill>
                    <a:srgbClr val="0070C0"/>
                  </a:solidFill>
                </a:rPr>
                <a:t>FEB Eng. Article Development</a:t>
              </a: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808DA149-88DC-4634-9B85-5533102A1E60}"/>
                </a:ext>
              </a:extLst>
            </p:cNvPr>
            <p:cNvSpPr txBox="1">
              <a:spLocks/>
            </p:cNvSpPr>
            <p:nvPr/>
          </p:nvSpPr>
          <p:spPr>
            <a:xfrm>
              <a:off x="5179656" y="3662434"/>
              <a:ext cx="1120233" cy="480528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400" dirty="0">
                  <a:solidFill>
                    <a:srgbClr val="0070C0"/>
                  </a:solidFill>
                </a:rPr>
                <a:t>Eng. Article Tests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18EE0A-B797-4377-82F2-471E67E7217C}"/>
              </a:ext>
            </a:extLst>
          </p:cNvPr>
          <p:cNvGrpSpPr/>
          <p:nvPr/>
        </p:nvGrpSpPr>
        <p:grpSpPr>
          <a:xfrm>
            <a:off x="6464301" y="3761071"/>
            <a:ext cx="2292645" cy="603437"/>
            <a:chOff x="6450047" y="4004317"/>
            <a:chExt cx="2565763" cy="603437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DD8952B7-DB4B-4D02-A7F7-962746039777}"/>
                </a:ext>
              </a:extLst>
            </p:cNvPr>
            <p:cNvSpPr txBox="1">
              <a:spLocks/>
            </p:cNvSpPr>
            <p:nvPr/>
          </p:nvSpPr>
          <p:spPr>
            <a:xfrm>
              <a:off x="6464299" y="4279046"/>
              <a:ext cx="2188752" cy="328708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400" dirty="0">
                  <a:solidFill>
                    <a:srgbClr val="0070C0"/>
                  </a:solidFill>
                </a:rPr>
                <a:t>PCB Production</a:t>
              </a: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6D9EF6E0-8DAB-44B7-AE6E-A6AD6ADB9B45}"/>
                </a:ext>
              </a:extLst>
            </p:cNvPr>
            <p:cNvSpPr txBox="1">
              <a:spLocks/>
            </p:cNvSpPr>
            <p:nvPr/>
          </p:nvSpPr>
          <p:spPr>
            <a:xfrm>
              <a:off x="6450047" y="4004317"/>
              <a:ext cx="2565763" cy="2419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 &lt;1 Year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7EEBB9-BF3C-4557-8493-74424504F206}"/>
              </a:ext>
            </a:extLst>
          </p:cNvPr>
          <p:cNvGrpSpPr/>
          <p:nvPr/>
        </p:nvGrpSpPr>
        <p:grpSpPr>
          <a:xfrm>
            <a:off x="6727915" y="4397240"/>
            <a:ext cx="2565763" cy="636169"/>
            <a:chOff x="6689815" y="4612635"/>
            <a:chExt cx="2565763" cy="636169"/>
          </a:xfrm>
        </p:grpSpPr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0DC740CC-5E0C-4EDA-9807-B993C388A8AA}"/>
                </a:ext>
              </a:extLst>
            </p:cNvPr>
            <p:cNvSpPr txBox="1">
              <a:spLocks/>
            </p:cNvSpPr>
            <p:nvPr/>
          </p:nvSpPr>
          <p:spPr>
            <a:xfrm>
              <a:off x="6704067" y="4887364"/>
              <a:ext cx="2014779" cy="361440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400" dirty="0">
                  <a:solidFill>
                    <a:srgbClr val="0070C0"/>
                  </a:solidFill>
                </a:rPr>
                <a:t>Production Tests</a:t>
              </a: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00719BFC-497E-4A42-8BFF-B9AF153F3C25}"/>
                </a:ext>
              </a:extLst>
            </p:cNvPr>
            <p:cNvSpPr txBox="1">
              <a:spLocks/>
            </p:cNvSpPr>
            <p:nvPr/>
          </p:nvSpPr>
          <p:spPr>
            <a:xfrm>
              <a:off x="6689815" y="4612635"/>
              <a:ext cx="2565763" cy="2419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 &lt;1 Year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159A2F-76D8-4F59-9354-45A3FD58378C}"/>
              </a:ext>
            </a:extLst>
          </p:cNvPr>
          <p:cNvGrpSpPr/>
          <p:nvPr/>
        </p:nvGrpSpPr>
        <p:grpSpPr>
          <a:xfrm>
            <a:off x="7743502" y="5011049"/>
            <a:ext cx="2565763" cy="613809"/>
            <a:chOff x="6689815" y="4612635"/>
            <a:chExt cx="2565763" cy="613809"/>
          </a:xfrm>
        </p:grpSpPr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38A43EE1-EA50-4DD9-91F2-0C6E0DAD542C}"/>
                </a:ext>
              </a:extLst>
            </p:cNvPr>
            <p:cNvSpPr txBox="1">
              <a:spLocks/>
            </p:cNvSpPr>
            <p:nvPr/>
          </p:nvSpPr>
          <p:spPr>
            <a:xfrm>
              <a:off x="6704068" y="4887364"/>
              <a:ext cx="1535924" cy="339080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400" dirty="0">
                  <a:solidFill>
                    <a:srgbClr val="0070C0"/>
                  </a:solidFill>
                </a:rPr>
                <a:t>Integration Tests</a:t>
              </a: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07B83789-6554-41B8-8C57-7ED095E99A91}"/>
                </a:ext>
              </a:extLst>
            </p:cNvPr>
            <p:cNvSpPr txBox="1">
              <a:spLocks/>
            </p:cNvSpPr>
            <p:nvPr/>
          </p:nvSpPr>
          <p:spPr>
            <a:xfrm>
              <a:off x="6689815" y="4612635"/>
              <a:ext cx="2565763" cy="2419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 &lt;3 Months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331A99-78CB-47D8-8D15-F2ADE3E4CC4A}"/>
              </a:ext>
            </a:extLst>
          </p:cNvPr>
          <p:cNvGrpSpPr/>
          <p:nvPr/>
        </p:nvGrpSpPr>
        <p:grpSpPr>
          <a:xfrm>
            <a:off x="9698854" y="5317953"/>
            <a:ext cx="1550177" cy="613809"/>
            <a:chOff x="9293503" y="5495794"/>
            <a:chExt cx="1550177" cy="613809"/>
          </a:xfrm>
        </p:grpSpPr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CDD97CF1-B6BD-48A4-9ACB-53C809F092E2}"/>
                </a:ext>
              </a:extLst>
            </p:cNvPr>
            <p:cNvSpPr txBox="1">
              <a:spLocks/>
            </p:cNvSpPr>
            <p:nvPr/>
          </p:nvSpPr>
          <p:spPr>
            <a:xfrm>
              <a:off x="9307756" y="5770523"/>
              <a:ext cx="1535924" cy="339080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400" dirty="0">
                  <a:solidFill>
                    <a:srgbClr val="0070C0"/>
                  </a:solidFill>
                </a:rPr>
                <a:t>System Tests</a:t>
              </a: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B6969712-9D8F-4CE2-A0B5-B76345938C00}"/>
                </a:ext>
              </a:extLst>
            </p:cNvPr>
            <p:cNvSpPr txBox="1">
              <a:spLocks/>
            </p:cNvSpPr>
            <p:nvPr/>
          </p:nvSpPr>
          <p:spPr>
            <a:xfrm>
              <a:off x="9293503" y="5495794"/>
              <a:ext cx="1550177" cy="27472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 &lt;3 Months</a:t>
              </a: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F5C5E6-9EB2-408D-A943-C86D7660C031}"/>
              </a:ext>
            </a:extLst>
          </p:cNvPr>
          <p:cNvCxnSpPr>
            <a:cxnSpLocks/>
          </p:cNvCxnSpPr>
          <p:nvPr/>
        </p:nvCxnSpPr>
        <p:spPr>
          <a:xfrm>
            <a:off x="4914899" y="3429000"/>
            <a:ext cx="0" cy="9682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13D41E9-8DEA-45F9-8EA9-48424ED9FD5D}"/>
              </a:ext>
            </a:extLst>
          </p:cNvPr>
          <p:cNvSpPr txBox="1">
            <a:spLocks/>
          </p:cNvSpPr>
          <p:nvPr/>
        </p:nvSpPr>
        <p:spPr>
          <a:xfrm>
            <a:off x="8903759" y="3577632"/>
            <a:ext cx="1209822" cy="48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600" dirty="0">
                <a:solidFill>
                  <a:prstClr val="black"/>
                </a:solidFill>
              </a:rPr>
              <a:t>Installation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AC05B5C-3B4A-4B16-9F73-6F7693588810}"/>
              </a:ext>
            </a:extLst>
          </p:cNvPr>
          <p:cNvCxnSpPr>
            <a:cxnSpLocks/>
          </p:cNvCxnSpPr>
          <p:nvPr/>
        </p:nvCxnSpPr>
        <p:spPr>
          <a:xfrm flipV="1">
            <a:off x="9508670" y="4035801"/>
            <a:ext cx="0" cy="18959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C3FAC3C-B426-4B74-A34A-A18B6EA22217}"/>
              </a:ext>
            </a:extLst>
          </p:cNvPr>
          <p:cNvGrpSpPr/>
          <p:nvPr/>
        </p:nvGrpSpPr>
        <p:grpSpPr>
          <a:xfrm>
            <a:off x="337207" y="4471865"/>
            <a:ext cx="6127091" cy="1789358"/>
            <a:chOff x="353357" y="4584510"/>
            <a:chExt cx="6127091" cy="1789358"/>
          </a:xfrm>
        </p:grpSpPr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AB2AF3DE-47C1-44D9-BCA4-97F4C1A97B11}"/>
                </a:ext>
              </a:extLst>
            </p:cNvPr>
            <p:cNvSpPr txBox="1">
              <a:spLocks/>
            </p:cNvSpPr>
            <p:nvPr/>
          </p:nvSpPr>
          <p:spPr>
            <a:xfrm>
              <a:off x="3381648" y="4584510"/>
              <a:ext cx="2846079" cy="48052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First Production ASICs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7B2DB15-4CC6-4596-9943-60A2EAC3035F}"/>
                </a:ext>
              </a:extLst>
            </p:cNvPr>
            <p:cNvGrpSpPr/>
            <p:nvPr/>
          </p:nvGrpSpPr>
          <p:grpSpPr>
            <a:xfrm>
              <a:off x="353357" y="5009237"/>
              <a:ext cx="2846080" cy="1364631"/>
              <a:chOff x="439368" y="5377324"/>
              <a:chExt cx="2388468" cy="1364631"/>
            </a:xfrm>
          </p:grpSpPr>
          <p:sp>
            <p:nvSpPr>
              <p:cNvPr id="38" name="Left Brace 37">
                <a:extLst>
                  <a:ext uri="{FF2B5EF4-FFF2-40B4-BE49-F238E27FC236}">
                    <a16:creationId xmlns:a16="http://schemas.microsoft.com/office/drawing/2014/main" id="{B1941C59-33A2-4541-9BAE-DC1D8807CD65}"/>
                  </a:ext>
                </a:extLst>
              </p:cNvPr>
              <p:cNvSpPr/>
              <p:nvPr/>
            </p:nvSpPr>
            <p:spPr>
              <a:xfrm rot="16200000">
                <a:off x="1421922" y="4394771"/>
                <a:ext cx="423361" cy="2388467"/>
              </a:xfrm>
              <a:prstGeom prst="leftBrace">
                <a:avLst>
                  <a:gd name="adj1" fmla="val 8333"/>
                  <a:gd name="adj2" fmla="val 49322"/>
                </a:avLst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83019D04-1AA8-4068-995C-551EDE17E8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9368" y="5974606"/>
                <a:ext cx="2302114" cy="7673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/>
                </a:pPr>
                <a:r>
                  <a:rPr lang="en-US" sz="1600" dirty="0">
                    <a:solidFill>
                      <a:srgbClr val="0070C0"/>
                    </a:solidFill>
                  </a:rPr>
                  <a:t>R&amp;D FY23 - FY24</a:t>
                </a:r>
              </a:p>
              <a:p>
                <a:pPr marL="0" indent="0" algn="ctr">
                  <a:buNone/>
                  <a:defRPr/>
                </a:pPr>
                <a:r>
                  <a:rPr lang="en-US" sz="1600" dirty="0">
                    <a:solidFill>
                      <a:srgbClr val="0070C0"/>
                    </a:solidFill>
                  </a:rPr>
                  <a:t>PED FY25 - FY26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F481B9A-89C0-4BB1-A680-71ADBEC5F90E}"/>
                </a:ext>
              </a:extLst>
            </p:cNvPr>
            <p:cNvGrpSpPr/>
            <p:nvPr/>
          </p:nvGrpSpPr>
          <p:grpSpPr>
            <a:xfrm>
              <a:off x="3009902" y="5398518"/>
              <a:ext cx="3470546" cy="855948"/>
              <a:chOff x="895868" y="5384680"/>
              <a:chExt cx="3128432" cy="855948"/>
            </a:xfrm>
          </p:grpSpPr>
          <p:sp>
            <p:nvSpPr>
              <p:cNvPr id="36" name="Left Brace 35">
                <a:extLst>
                  <a:ext uri="{FF2B5EF4-FFF2-40B4-BE49-F238E27FC236}">
                    <a16:creationId xmlns:a16="http://schemas.microsoft.com/office/drawing/2014/main" id="{5479F436-B5FD-4A9A-B9B0-17F5AFC4BE37}"/>
                  </a:ext>
                </a:extLst>
              </p:cNvPr>
              <p:cNvSpPr/>
              <p:nvPr/>
            </p:nvSpPr>
            <p:spPr>
              <a:xfrm rot="16200000">
                <a:off x="2252082" y="4028466"/>
                <a:ext cx="416004" cy="3128432"/>
              </a:xfrm>
              <a:prstGeom prst="leftBrace">
                <a:avLst>
                  <a:gd name="adj1" fmla="val 8333"/>
                  <a:gd name="adj2" fmla="val 49322"/>
                </a:avLst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7660F02B-7091-4437-BDED-DF848DE3FF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9026" y="5901548"/>
                <a:ext cx="2302114" cy="339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/>
                </a:pPr>
                <a:r>
                  <a:rPr lang="en-US" sz="1600" dirty="0">
                    <a:solidFill>
                      <a:srgbClr val="0070C0"/>
                    </a:solidFill>
                  </a:rPr>
                  <a:t>ASIC Fab &amp; Eng. Article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7A689BB-FA10-4E39-A2EC-ABFDE51CE5C1}"/>
              </a:ext>
            </a:extLst>
          </p:cNvPr>
          <p:cNvGrpSpPr/>
          <p:nvPr/>
        </p:nvGrpSpPr>
        <p:grpSpPr>
          <a:xfrm>
            <a:off x="3378974" y="1174732"/>
            <a:ext cx="6129695" cy="798191"/>
            <a:chOff x="3378974" y="1174732"/>
            <a:chExt cx="6129695" cy="798191"/>
          </a:xfrm>
        </p:grpSpPr>
        <p:sp>
          <p:nvSpPr>
            <p:cNvPr id="41" name="Left Brace 40">
              <a:extLst>
                <a:ext uri="{FF2B5EF4-FFF2-40B4-BE49-F238E27FC236}">
                  <a16:creationId xmlns:a16="http://schemas.microsoft.com/office/drawing/2014/main" id="{D97AEB60-6C98-4352-8F0A-C21183A8C35B}"/>
                </a:ext>
              </a:extLst>
            </p:cNvPr>
            <p:cNvSpPr/>
            <p:nvPr/>
          </p:nvSpPr>
          <p:spPr>
            <a:xfrm rot="5400000">
              <a:off x="6219555" y="-1316192"/>
              <a:ext cx="448534" cy="6129695"/>
            </a:xfrm>
            <a:prstGeom prst="leftBrace">
              <a:avLst>
                <a:gd name="adj1" fmla="val 8333"/>
                <a:gd name="adj2" fmla="val 49322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AE223214-7898-48E6-8C3C-0DDBF1F9A193}"/>
                </a:ext>
              </a:extLst>
            </p:cNvPr>
            <p:cNvSpPr txBox="1">
              <a:spLocks/>
            </p:cNvSpPr>
            <p:nvPr/>
          </p:nvSpPr>
          <p:spPr>
            <a:xfrm>
              <a:off x="5203890" y="1174732"/>
              <a:ext cx="2553865" cy="3390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600" dirty="0">
                  <a:solidFill>
                    <a:srgbClr val="0070C0"/>
                  </a:solidFill>
                </a:rPr>
                <a:t>Construction</a:t>
              </a:r>
            </a:p>
          </p:txBody>
        </p:sp>
      </p:grp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A34CF40D-67DA-4C1C-9C8C-43FAD5D6D3B9}"/>
              </a:ext>
            </a:extLst>
          </p:cNvPr>
          <p:cNvSpPr txBox="1">
            <a:spLocks/>
          </p:cNvSpPr>
          <p:nvPr/>
        </p:nvSpPr>
        <p:spPr>
          <a:xfrm>
            <a:off x="7949833" y="203893"/>
            <a:ext cx="3813359" cy="48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600" i="1" dirty="0">
                <a:solidFill>
                  <a:srgbClr val="0070C0"/>
                </a:solidFill>
              </a:rPr>
              <a:t>NOTE: FEB designs are contingent upon final ASIC pinout/package design</a:t>
            </a:r>
            <a:r>
              <a:rPr lang="en-US" sz="1600" i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65263CE5-274A-4965-B760-8BADD76A26BB}"/>
              </a:ext>
            </a:extLst>
          </p:cNvPr>
          <p:cNvSpPr/>
          <p:nvPr/>
        </p:nvSpPr>
        <p:spPr>
          <a:xfrm rot="16200000">
            <a:off x="7671410" y="4451900"/>
            <a:ext cx="416005" cy="2804753"/>
          </a:xfrm>
          <a:prstGeom prst="leftBrace">
            <a:avLst>
              <a:gd name="adj1" fmla="val 8333"/>
              <a:gd name="adj2" fmla="val 49322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FBCFBC0D-B2AF-4C9C-AF2E-05C0B1024E9B}"/>
              </a:ext>
            </a:extLst>
          </p:cNvPr>
          <p:cNvSpPr txBox="1">
            <a:spLocks/>
          </p:cNvSpPr>
          <p:nvPr/>
        </p:nvSpPr>
        <p:spPr>
          <a:xfrm>
            <a:off x="2172981" y="894985"/>
            <a:ext cx="3516840" cy="48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b="1" dirty="0">
                <a:solidFill>
                  <a:prstClr val="black"/>
                </a:solidFill>
              </a:rPr>
              <a:t>Final Design ASIC Submission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E5EEEF7-909C-40E3-983F-A6E46EF24386}"/>
              </a:ext>
            </a:extLst>
          </p:cNvPr>
          <p:cNvCxnSpPr>
            <a:cxnSpLocks/>
          </p:cNvCxnSpPr>
          <p:nvPr/>
        </p:nvCxnSpPr>
        <p:spPr>
          <a:xfrm flipH="1">
            <a:off x="3374102" y="1344234"/>
            <a:ext cx="4872" cy="339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BCE2DF93-9B02-4AD9-B413-0F21BFE12AA2}"/>
              </a:ext>
            </a:extLst>
          </p:cNvPr>
          <p:cNvSpPr txBox="1">
            <a:spLocks/>
          </p:cNvSpPr>
          <p:nvPr/>
        </p:nvSpPr>
        <p:spPr>
          <a:xfrm>
            <a:off x="1444351" y="2339254"/>
            <a:ext cx="1549401" cy="48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b="1" dirty="0">
                <a:solidFill>
                  <a:prstClr val="black"/>
                </a:solidFill>
              </a:rPr>
              <a:t>Final Pinout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472BD58-46D8-4E55-8F27-D0A5ED8A38C4}"/>
              </a:ext>
            </a:extLst>
          </p:cNvPr>
          <p:cNvCxnSpPr>
            <a:cxnSpLocks/>
          </p:cNvCxnSpPr>
          <p:nvPr/>
        </p:nvCxnSpPr>
        <p:spPr>
          <a:xfrm>
            <a:off x="2181583" y="2740057"/>
            <a:ext cx="0" cy="688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C373F536-8D8D-4177-B528-87A6DCA99E50}"/>
              </a:ext>
            </a:extLst>
          </p:cNvPr>
          <p:cNvSpPr txBox="1">
            <a:spLocks/>
          </p:cNvSpPr>
          <p:nvPr/>
        </p:nvSpPr>
        <p:spPr>
          <a:xfrm>
            <a:off x="6565611" y="6017133"/>
            <a:ext cx="2553865" cy="339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600" dirty="0">
                <a:solidFill>
                  <a:srgbClr val="0070C0"/>
                </a:solidFill>
              </a:rPr>
              <a:t>FEB Production &amp; Tests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81E0FCE4-2281-4E70-8A97-40C80E99FB09}"/>
              </a:ext>
            </a:extLst>
          </p:cNvPr>
          <p:cNvSpPr txBox="1">
            <a:spLocks/>
          </p:cNvSpPr>
          <p:nvPr/>
        </p:nvSpPr>
        <p:spPr>
          <a:xfrm>
            <a:off x="266702" y="3538068"/>
            <a:ext cx="1832871" cy="353986"/>
          </a:xfrm>
          <a:prstGeom prst="rect">
            <a:avLst/>
          </a:prstGeom>
          <a:pattFill prst="pct25">
            <a:fgClr>
              <a:srgbClr val="FFC000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 err="1">
                <a:solidFill>
                  <a:srgbClr val="0070C0"/>
                </a:solidFill>
              </a:rPr>
              <a:t>pFEB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87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88E75-51DE-4451-8A60-95C0C10C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FEB Development </a:t>
            </a:r>
            <a:r>
              <a:rPr lang="en-US" sz="2000" dirty="0"/>
              <a:t>– cont.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A4A5A2-E91F-4353-8230-FBFB16320747}"/>
              </a:ext>
            </a:extLst>
          </p:cNvPr>
          <p:cNvGrpSpPr/>
          <p:nvPr/>
        </p:nvGrpSpPr>
        <p:grpSpPr>
          <a:xfrm>
            <a:off x="3365499" y="2028948"/>
            <a:ext cx="3376668" cy="647782"/>
            <a:chOff x="3365499" y="2028948"/>
            <a:chExt cx="3376668" cy="647782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8C70BEB5-3EDE-4AC3-A6CC-C1F9C2FAC2B5}"/>
                </a:ext>
              </a:extLst>
            </p:cNvPr>
            <p:cNvSpPr txBox="1">
              <a:spLocks/>
            </p:cNvSpPr>
            <p:nvPr/>
          </p:nvSpPr>
          <p:spPr>
            <a:xfrm>
              <a:off x="3365500" y="2352839"/>
              <a:ext cx="3098799" cy="32389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ASIC Fab Production &amp; Testing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E2FF8F18-AD2D-4723-A50F-4EE503BB5F5D}"/>
                </a:ext>
              </a:extLst>
            </p:cNvPr>
            <p:cNvSpPr txBox="1">
              <a:spLocks/>
            </p:cNvSpPr>
            <p:nvPr/>
          </p:nvSpPr>
          <p:spPr>
            <a:xfrm>
              <a:off x="3365499" y="2028948"/>
              <a:ext cx="3376668" cy="3103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1 Year each ASIC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99F164-B627-45EB-93A3-8B8A1753920B}"/>
              </a:ext>
            </a:extLst>
          </p:cNvPr>
          <p:cNvGrpSpPr/>
          <p:nvPr/>
        </p:nvGrpSpPr>
        <p:grpSpPr>
          <a:xfrm>
            <a:off x="4914899" y="2725970"/>
            <a:ext cx="1549401" cy="574530"/>
            <a:chOff x="4914899" y="2878644"/>
            <a:chExt cx="1549401" cy="574530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EA4759EC-B2D2-4756-B81F-9D09A7D84FDA}"/>
                </a:ext>
              </a:extLst>
            </p:cNvPr>
            <p:cNvSpPr txBox="1">
              <a:spLocks/>
            </p:cNvSpPr>
            <p:nvPr/>
          </p:nvSpPr>
          <p:spPr>
            <a:xfrm>
              <a:off x="4914899" y="3181433"/>
              <a:ext cx="1549400" cy="27174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ASIC Testing</a:t>
              </a: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4FE10C3A-0C6B-44AC-81DB-37FBB64F764A}"/>
                </a:ext>
              </a:extLst>
            </p:cNvPr>
            <p:cNvSpPr txBox="1">
              <a:spLocks/>
            </p:cNvSpPr>
            <p:nvPr/>
          </p:nvSpPr>
          <p:spPr>
            <a:xfrm>
              <a:off x="4914899" y="2878644"/>
              <a:ext cx="1549401" cy="27174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6 Months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87FE34-2536-4C88-8BC2-C3435EF72D06}"/>
              </a:ext>
            </a:extLst>
          </p:cNvPr>
          <p:cNvGrpSpPr/>
          <p:nvPr/>
        </p:nvGrpSpPr>
        <p:grpSpPr>
          <a:xfrm>
            <a:off x="2172980" y="3528283"/>
            <a:ext cx="4128189" cy="480528"/>
            <a:chOff x="2171700" y="3662434"/>
            <a:chExt cx="4128189" cy="480528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887FA88F-6D8A-4AAE-B7D0-EE99072205E3}"/>
                </a:ext>
              </a:extLst>
            </p:cNvPr>
            <p:cNvSpPr txBox="1">
              <a:spLocks/>
            </p:cNvSpPr>
            <p:nvPr/>
          </p:nvSpPr>
          <p:spPr>
            <a:xfrm>
              <a:off x="2171700" y="3663920"/>
              <a:ext cx="2861141" cy="362285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FEB Eng. Article Development</a:t>
              </a: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808DA149-88DC-4634-9B85-5533102A1E60}"/>
                </a:ext>
              </a:extLst>
            </p:cNvPr>
            <p:cNvSpPr txBox="1">
              <a:spLocks/>
            </p:cNvSpPr>
            <p:nvPr/>
          </p:nvSpPr>
          <p:spPr>
            <a:xfrm>
              <a:off x="5179656" y="3662434"/>
              <a:ext cx="1120233" cy="480528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Eng. Article Tests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18EE0A-B797-4377-82F2-471E67E7217C}"/>
              </a:ext>
            </a:extLst>
          </p:cNvPr>
          <p:cNvGrpSpPr/>
          <p:nvPr/>
        </p:nvGrpSpPr>
        <p:grpSpPr>
          <a:xfrm>
            <a:off x="6464301" y="3761071"/>
            <a:ext cx="2292645" cy="603437"/>
            <a:chOff x="6450047" y="4004317"/>
            <a:chExt cx="2565763" cy="603437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DD8952B7-DB4B-4D02-A7F7-962746039777}"/>
                </a:ext>
              </a:extLst>
            </p:cNvPr>
            <p:cNvSpPr txBox="1">
              <a:spLocks/>
            </p:cNvSpPr>
            <p:nvPr/>
          </p:nvSpPr>
          <p:spPr>
            <a:xfrm>
              <a:off x="6464299" y="4279046"/>
              <a:ext cx="2188752" cy="328708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PCB Production</a:t>
              </a: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6D9EF6E0-8DAB-44B7-AE6E-A6AD6ADB9B45}"/>
                </a:ext>
              </a:extLst>
            </p:cNvPr>
            <p:cNvSpPr txBox="1">
              <a:spLocks/>
            </p:cNvSpPr>
            <p:nvPr/>
          </p:nvSpPr>
          <p:spPr>
            <a:xfrm>
              <a:off x="6450047" y="4004317"/>
              <a:ext cx="2565763" cy="2419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&lt;1 Year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7EEBB9-BF3C-4557-8493-74424504F206}"/>
              </a:ext>
            </a:extLst>
          </p:cNvPr>
          <p:cNvGrpSpPr/>
          <p:nvPr/>
        </p:nvGrpSpPr>
        <p:grpSpPr>
          <a:xfrm>
            <a:off x="6727915" y="4397240"/>
            <a:ext cx="2565763" cy="636169"/>
            <a:chOff x="6689815" y="4612635"/>
            <a:chExt cx="2565763" cy="636169"/>
          </a:xfrm>
        </p:grpSpPr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0DC740CC-5E0C-4EDA-9807-B993C388A8AA}"/>
                </a:ext>
              </a:extLst>
            </p:cNvPr>
            <p:cNvSpPr txBox="1">
              <a:spLocks/>
            </p:cNvSpPr>
            <p:nvPr/>
          </p:nvSpPr>
          <p:spPr>
            <a:xfrm>
              <a:off x="6704067" y="4887364"/>
              <a:ext cx="2014779" cy="361440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Production Tests</a:t>
              </a: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00719BFC-497E-4A42-8BFF-B9AF153F3C25}"/>
                </a:ext>
              </a:extLst>
            </p:cNvPr>
            <p:cNvSpPr txBox="1">
              <a:spLocks/>
            </p:cNvSpPr>
            <p:nvPr/>
          </p:nvSpPr>
          <p:spPr>
            <a:xfrm>
              <a:off x="6689815" y="4612635"/>
              <a:ext cx="2565763" cy="2419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&lt;1 Year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159A2F-76D8-4F59-9354-45A3FD58378C}"/>
              </a:ext>
            </a:extLst>
          </p:cNvPr>
          <p:cNvGrpSpPr/>
          <p:nvPr/>
        </p:nvGrpSpPr>
        <p:grpSpPr>
          <a:xfrm>
            <a:off x="7743502" y="5011049"/>
            <a:ext cx="2565763" cy="613809"/>
            <a:chOff x="6689815" y="4612635"/>
            <a:chExt cx="2565763" cy="613809"/>
          </a:xfrm>
        </p:grpSpPr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38A43EE1-EA50-4DD9-91F2-0C6E0DAD542C}"/>
                </a:ext>
              </a:extLst>
            </p:cNvPr>
            <p:cNvSpPr txBox="1">
              <a:spLocks/>
            </p:cNvSpPr>
            <p:nvPr/>
          </p:nvSpPr>
          <p:spPr>
            <a:xfrm>
              <a:off x="6704068" y="4887364"/>
              <a:ext cx="1535924" cy="339080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Integration Tests</a:t>
              </a: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07B83789-6554-41B8-8C57-7ED095E99A91}"/>
                </a:ext>
              </a:extLst>
            </p:cNvPr>
            <p:cNvSpPr txBox="1">
              <a:spLocks/>
            </p:cNvSpPr>
            <p:nvPr/>
          </p:nvSpPr>
          <p:spPr>
            <a:xfrm>
              <a:off x="6689815" y="4612635"/>
              <a:ext cx="2565763" cy="2419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&lt;3 Months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331A99-78CB-47D8-8D15-F2ADE3E4CC4A}"/>
              </a:ext>
            </a:extLst>
          </p:cNvPr>
          <p:cNvGrpSpPr/>
          <p:nvPr/>
        </p:nvGrpSpPr>
        <p:grpSpPr>
          <a:xfrm>
            <a:off x="9698854" y="5317953"/>
            <a:ext cx="1550177" cy="613809"/>
            <a:chOff x="9293503" y="5495794"/>
            <a:chExt cx="1550177" cy="613809"/>
          </a:xfrm>
        </p:grpSpPr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CDD97CF1-B6BD-48A4-9ACB-53C809F092E2}"/>
                </a:ext>
              </a:extLst>
            </p:cNvPr>
            <p:cNvSpPr txBox="1">
              <a:spLocks/>
            </p:cNvSpPr>
            <p:nvPr/>
          </p:nvSpPr>
          <p:spPr>
            <a:xfrm>
              <a:off x="9307756" y="5770523"/>
              <a:ext cx="1535924" cy="339080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System Tests</a:t>
              </a: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B6969712-9D8F-4CE2-A0B5-B76345938C00}"/>
                </a:ext>
              </a:extLst>
            </p:cNvPr>
            <p:cNvSpPr txBox="1">
              <a:spLocks/>
            </p:cNvSpPr>
            <p:nvPr/>
          </p:nvSpPr>
          <p:spPr>
            <a:xfrm>
              <a:off x="9293503" y="5495794"/>
              <a:ext cx="1550177" cy="27472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&lt;3 Months</a:t>
              </a: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F5C5E6-9EB2-408D-A943-C86D7660C031}"/>
              </a:ext>
            </a:extLst>
          </p:cNvPr>
          <p:cNvCxnSpPr>
            <a:cxnSpLocks/>
          </p:cNvCxnSpPr>
          <p:nvPr/>
        </p:nvCxnSpPr>
        <p:spPr>
          <a:xfrm>
            <a:off x="4914899" y="3429000"/>
            <a:ext cx="0" cy="9682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13D41E9-8DEA-45F9-8EA9-48424ED9FD5D}"/>
              </a:ext>
            </a:extLst>
          </p:cNvPr>
          <p:cNvSpPr txBox="1">
            <a:spLocks/>
          </p:cNvSpPr>
          <p:nvPr/>
        </p:nvSpPr>
        <p:spPr>
          <a:xfrm>
            <a:off x="8903759" y="3577632"/>
            <a:ext cx="1209822" cy="48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Installation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AC05B5C-3B4A-4B16-9F73-6F7693588810}"/>
              </a:ext>
            </a:extLst>
          </p:cNvPr>
          <p:cNvCxnSpPr>
            <a:cxnSpLocks/>
          </p:cNvCxnSpPr>
          <p:nvPr/>
        </p:nvCxnSpPr>
        <p:spPr>
          <a:xfrm flipV="1">
            <a:off x="9508670" y="4035801"/>
            <a:ext cx="0" cy="18959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B2AF3DE-47C1-44D9-BCA4-97F4C1A97B11}"/>
              </a:ext>
            </a:extLst>
          </p:cNvPr>
          <p:cNvSpPr txBox="1">
            <a:spLocks/>
          </p:cNvSpPr>
          <p:nvPr/>
        </p:nvSpPr>
        <p:spPr>
          <a:xfrm>
            <a:off x="3365498" y="4471865"/>
            <a:ext cx="2846079" cy="48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First Production ASICs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481B9A-89C0-4BB1-A680-71ADBEC5F90E}"/>
              </a:ext>
            </a:extLst>
          </p:cNvPr>
          <p:cNvGrpSpPr/>
          <p:nvPr/>
        </p:nvGrpSpPr>
        <p:grpSpPr>
          <a:xfrm>
            <a:off x="2181583" y="5285873"/>
            <a:ext cx="4282715" cy="855948"/>
            <a:chOff x="895868" y="5384680"/>
            <a:chExt cx="3128432" cy="855948"/>
          </a:xfrm>
        </p:grpSpPr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5479F436-B5FD-4A9A-B9B0-17F5AFC4BE37}"/>
                </a:ext>
              </a:extLst>
            </p:cNvPr>
            <p:cNvSpPr/>
            <p:nvPr/>
          </p:nvSpPr>
          <p:spPr>
            <a:xfrm rot="16200000">
              <a:off x="2252082" y="4028466"/>
              <a:ext cx="416004" cy="3128432"/>
            </a:xfrm>
            <a:prstGeom prst="leftBrace">
              <a:avLst>
                <a:gd name="adj1" fmla="val 8333"/>
                <a:gd name="adj2" fmla="val 49322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7660F02B-7091-4437-BDED-DF848DE3FF70}"/>
                </a:ext>
              </a:extLst>
            </p:cNvPr>
            <p:cNvSpPr txBox="1">
              <a:spLocks/>
            </p:cNvSpPr>
            <p:nvPr/>
          </p:nvSpPr>
          <p:spPr>
            <a:xfrm>
              <a:off x="1309026" y="5901548"/>
              <a:ext cx="2302114" cy="3390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ASIC Fab &amp; Eng. Article</a:t>
              </a:r>
            </a:p>
          </p:txBody>
        </p:sp>
      </p:grp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A34CF40D-67DA-4C1C-9C8C-43FAD5D6D3B9}"/>
              </a:ext>
            </a:extLst>
          </p:cNvPr>
          <p:cNvSpPr txBox="1">
            <a:spLocks/>
          </p:cNvSpPr>
          <p:nvPr/>
        </p:nvSpPr>
        <p:spPr>
          <a:xfrm>
            <a:off x="7949833" y="203893"/>
            <a:ext cx="3813359" cy="48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NOTE: FEB designs are contingent upon final ASIC pinout/package design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65263CE5-274A-4965-B760-8BADD76A26BB}"/>
              </a:ext>
            </a:extLst>
          </p:cNvPr>
          <p:cNvSpPr/>
          <p:nvPr/>
        </p:nvSpPr>
        <p:spPr>
          <a:xfrm rot="16200000">
            <a:off x="7671410" y="4451900"/>
            <a:ext cx="416005" cy="2804753"/>
          </a:xfrm>
          <a:prstGeom prst="leftBrace">
            <a:avLst>
              <a:gd name="adj1" fmla="val 8333"/>
              <a:gd name="adj2" fmla="val 49322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FBCFBC0D-B2AF-4C9C-AF2E-05C0B1024E9B}"/>
              </a:ext>
            </a:extLst>
          </p:cNvPr>
          <p:cNvSpPr txBox="1">
            <a:spLocks/>
          </p:cNvSpPr>
          <p:nvPr/>
        </p:nvSpPr>
        <p:spPr>
          <a:xfrm>
            <a:off x="461962" y="894985"/>
            <a:ext cx="7005637" cy="553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Example: Final Design FY27 ASIC Submission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BCE2DF93-9B02-4AD9-B413-0F21BFE12AA2}"/>
              </a:ext>
            </a:extLst>
          </p:cNvPr>
          <p:cNvSpPr txBox="1">
            <a:spLocks/>
          </p:cNvSpPr>
          <p:nvPr/>
        </p:nvSpPr>
        <p:spPr>
          <a:xfrm>
            <a:off x="1444351" y="2339254"/>
            <a:ext cx="1549401" cy="48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Final Pinout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472BD58-46D8-4E55-8F27-D0A5ED8A38C4}"/>
              </a:ext>
            </a:extLst>
          </p:cNvPr>
          <p:cNvCxnSpPr>
            <a:cxnSpLocks/>
          </p:cNvCxnSpPr>
          <p:nvPr/>
        </p:nvCxnSpPr>
        <p:spPr>
          <a:xfrm>
            <a:off x="2181583" y="2740057"/>
            <a:ext cx="0" cy="688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C373F536-8D8D-4177-B528-87A6DCA99E50}"/>
              </a:ext>
            </a:extLst>
          </p:cNvPr>
          <p:cNvSpPr txBox="1">
            <a:spLocks/>
          </p:cNvSpPr>
          <p:nvPr/>
        </p:nvSpPr>
        <p:spPr>
          <a:xfrm>
            <a:off x="6565611" y="6017133"/>
            <a:ext cx="2553865" cy="339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FEB Production &amp; Tests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81E0FCE4-2281-4E70-8A97-40C80E99FB09}"/>
              </a:ext>
            </a:extLst>
          </p:cNvPr>
          <p:cNvSpPr txBox="1">
            <a:spLocks/>
          </p:cNvSpPr>
          <p:nvPr/>
        </p:nvSpPr>
        <p:spPr>
          <a:xfrm>
            <a:off x="266702" y="3538068"/>
            <a:ext cx="1832871" cy="353986"/>
          </a:xfrm>
          <a:prstGeom prst="rect">
            <a:avLst/>
          </a:prstGeom>
          <a:pattFill prst="pct25">
            <a:fgClr>
              <a:srgbClr val="FFC000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FEB Development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DE7214C5-3FA7-43E1-B2C0-FC911BFF79E5}"/>
              </a:ext>
            </a:extLst>
          </p:cNvPr>
          <p:cNvSpPr txBox="1">
            <a:spLocks/>
          </p:cNvSpPr>
          <p:nvPr/>
        </p:nvSpPr>
        <p:spPr>
          <a:xfrm>
            <a:off x="3054710" y="1475037"/>
            <a:ext cx="1068330" cy="308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Jan 2027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1A3D7E3C-3986-49C7-954C-0D00B6D10EB2}"/>
              </a:ext>
            </a:extLst>
          </p:cNvPr>
          <p:cNvSpPr txBox="1">
            <a:spLocks/>
          </p:cNvSpPr>
          <p:nvPr/>
        </p:nvSpPr>
        <p:spPr>
          <a:xfrm>
            <a:off x="6004565" y="1518862"/>
            <a:ext cx="1068330" cy="308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Jan 2028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96DFDCE-0FE1-4B2C-9B3F-A221EE006AB0}"/>
              </a:ext>
            </a:extLst>
          </p:cNvPr>
          <p:cNvSpPr txBox="1">
            <a:spLocks/>
          </p:cNvSpPr>
          <p:nvPr/>
        </p:nvSpPr>
        <p:spPr>
          <a:xfrm>
            <a:off x="8723745" y="1508057"/>
            <a:ext cx="1068330" cy="308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rgbClr val="0070C0"/>
                </a:solidFill>
              </a:rPr>
              <a:t>Mar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 2029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91140B-9143-4292-8D09-2C514BDF2706}"/>
              </a:ext>
            </a:extLst>
          </p:cNvPr>
          <p:cNvCxnSpPr/>
          <p:nvPr/>
        </p:nvCxnSpPr>
        <p:spPr>
          <a:xfrm>
            <a:off x="3365500" y="1898609"/>
            <a:ext cx="0" cy="3233438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A70E504-00AD-4017-A105-8711473AFEE7}"/>
              </a:ext>
            </a:extLst>
          </p:cNvPr>
          <p:cNvCxnSpPr/>
          <p:nvPr/>
        </p:nvCxnSpPr>
        <p:spPr>
          <a:xfrm>
            <a:off x="6461758" y="1913050"/>
            <a:ext cx="0" cy="3233438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1733257-3984-4FB8-B45B-3DE479DBB0FC}"/>
              </a:ext>
            </a:extLst>
          </p:cNvPr>
          <p:cNvCxnSpPr/>
          <p:nvPr/>
        </p:nvCxnSpPr>
        <p:spPr>
          <a:xfrm>
            <a:off x="9281789" y="1864029"/>
            <a:ext cx="0" cy="3233438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ED569612-F8E2-4B7E-A9CE-962433AC7172}"/>
              </a:ext>
            </a:extLst>
          </p:cNvPr>
          <p:cNvSpPr txBox="1">
            <a:spLocks/>
          </p:cNvSpPr>
          <p:nvPr/>
        </p:nvSpPr>
        <p:spPr>
          <a:xfrm>
            <a:off x="1865760" y="1475037"/>
            <a:ext cx="1068330" cy="308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rgbClr val="0070C0"/>
                </a:solidFill>
              </a:rPr>
              <a:t>Oct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 2026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7629AF9-4D0E-4BB1-97AF-03C477245429}"/>
              </a:ext>
            </a:extLst>
          </p:cNvPr>
          <p:cNvCxnSpPr/>
          <p:nvPr/>
        </p:nvCxnSpPr>
        <p:spPr>
          <a:xfrm>
            <a:off x="2176550" y="1898609"/>
            <a:ext cx="0" cy="3233438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148AB158-284B-414A-9253-F992C0528746}"/>
              </a:ext>
            </a:extLst>
          </p:cNvPr>
          <p:cNvSpPr txBox="1">
            <a:spLocks/>
          </p:cNvSpPr>
          <p:nvPr/>
        </p:nvSpPr>
        <p:spPr>
          <a:xfrm>
            <a:off x="4604109" y="1489478"/>
            <a:ext cx="1068330" cy="308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Jun 2027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3A3BC92-927E-422A-A6E0-7794FB8FF879}"/>
              </a:ext>
            </a:extLst>
          </p:cNvPr>
          <p:cNvCxnSpPr/>
          <p:nvPr/>
        </p:nvCxnSpPr>
        <p:spPr>
          <a:xfrm>
            <a:off x="4914899" y="1913050"/>
            <a:ext cx="0" cy="3233438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F5B597C-4E4A-4339-9F0B-CE49ACA7A94E}"/>
              </a:ext>
            </a:extLst>
          </p:cNvPr>
          <p:cNvGrpSpPr/>
          <p:nvPr/>
        </p:nvGrpSpPr>
        <p:grpSpPr>
          <a:xfrm>
            <a:off x="9654364" y="1806221"/>
            <a:ext cx="2434651" cy="1622779"/>
            <a:chOff x="9611322" y="1471732"/>
            <a:chExt cx="2434651" cy="162277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2F5C2E6-0D8A-4D52-8889-84CAE3E5B3EF}"/>
                </a:ext>
              </a:extLst>
            </p:cNvPr>
            <p:cNvGrpSpPr/>
            <p:nvPr/>
          </p:nvGrpSpPr>
          <p:grpSpPr>
            <a:xfrm>
              <a:off x="9611322" y="2208809"/>
              <a:ext cx="2434651" cy="885702"/>
              <a:chOff x="9611322" y="2208809"/>
              <a:chExt cx="2434651" cy="885702"/>
            </a:xfrm>
          </p:grpSpPr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F01A90D6-7EA0-4603-A127-336AE47AFF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11322" y="2819782"/>
                <a:ext cx="2434651" cy="2747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Jun 2030 – Jun 203</a:t>
                </a:r>
                <a:r>
                  <a:rPr lang="en-US" sz="1600" dirty="0">
                    <a:solidFill>
                      <a:srgbClr val="0070C0"/>
                    </a:solidFill>
                  </a:rPr>
                  <a:t>2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1B641A68-8EE4-41E6-8A12-9E95E0F9C4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15165" y="2208809"/>
                <a:ext cx="1321511" cy="480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Target QC Complete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1EA4A8A-60FE-460B-A1C3-5C7CF22F1016}"/>
                </a:ext>
              </a:extLst>
            </p:cNvPr>
            <p:cNvGrpSpPr/>
            <p:nvPr/>
          </p:nvGrpSpPr>
          <p:grpSpPr>
            <a:xfrm>
              <a:off x="9611322" y="1471732"/>
              <a:ext cx="2434651" cy="613809"/>
              <a:chOff x="9611322" y="2480702"/>
              <a:chExt cx="2434651" cy="613809"/>
            </a:xfrm>
          </p:grpSpPr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17282565-A864-445A-94B1-89FD3CF3DB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11322" y="2819782"/>
                <a:ext cx="2434651" cy="2747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Jan 2031 – Jan 2033</a:t>
                </a:r>
              </a:p>
            </p:txBody>
          </p:sp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F4F200A-B23E-41F5-B2E2-E844920073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1607" y="2480702"/>
                <a:ext cx="1514873" cy="4877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Installation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2880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88E75-51DE-4451-8A60-95C0C10C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Resources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E5519F-4F85-4FEC-95C9-DBCB9B2BCFE3}"/>
              </a:ext>
            </a:extLst>
          </p:cNvPr>
          <p:cNvSpPr txBox="1">
            <a:spLocks/>
          </p:cNvSpPr>
          <p:nvPr/>
        </p:nvSpPr>
        <p:spPr>
          <a:xfrm>
            <a:off x="636609" y="952730"/>
            <a:ext cx="11019097" cy="67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In early 2024, we collected information on resources, responsibilities and expressions of interest for the electronics and DAQ efforts under </a:t>
            </a:r>
            <a:r>
              <a:rPr lang="en-US" sz="2000" i="1" dirty="0" err="1">
                <a:solidFill>
                  <a:srgbClr val="0000FF"/>
                </a:solidFill>
              </a:rPr>
              <a:t>ePIC</a:t>
            </a:r>
            <a:r>
              <a:rPr lang="en-US" sz="2000" i="1" dirty="0">
                <a:solidFill>
                  <a:srgbClr val="0000FF"/>
                </a:solidFill>
              </a:rPr>
              <a:t> Detector Information Request.xlsx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9B3EA6-9AB2-497C-8798-04D7C97B6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12" y="1632030"/>
            <a:ext cx="11361265" cy="273063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D66A35-70AD-42DD-8F83-4F68CE4008C2}"/>
              </a:ext>
            </a:extLst>
          </p:cNvPr>
          <p:cNvSpPr txBox="1">
            <a:spLocks/>
          </p:cNvSpPr>
          <p:nvPr/>
        </p:nvSpPr>
        <p:spPr>
          <a:xfrm>
            <a:off x="702031" y="4702312"/>
            <a:ext cx="11019097" cy="67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Over the next few months, we will need your help in updating this information and as we proceed to mature designs of Adapters, FEBs, RDOs, GTU, DAM.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This </a:t>
            </a:r>
            <a:r>
              <a:rPr lang="en-US" sz="2000" dirty="0"/>
              <a:t>information, with schedules, will inform the resource profile for deliverables of the various components to their respective detectors.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28500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88E75-51DE-4451-8A60-95C0C10C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Summary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E5519F-4F85-4FEC-95C9-DBCB9B2BCFE3}"/>
              </a:ext>
            </a:extLst>
          </p:cNvPr>
          <p:cNvSpPr txBox="1">
            <a:spLocks/>
          </p:cNvSpPr>
          <p:nvPr/>
        </p:nvSpPr>
        <p:spPr>
          <a:xfrm>
            <a:off x="636609" y="952729"/>
            <a:ext cx="11019097" cy="539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Internal reviews to start soon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First review likely to be on Discrete ~September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Considerable progress on the readout ASIC/Discrete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Pre-production versions nominally in FY26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EICROC: 130 nm to 65 nm?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ALOROC: 1A or 1B? 32ch or 64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ch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?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FCFD Variant: evaluation tests w/ FCFDv1.1 a very important step in development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Designs of the pre-production FEBs to start within the next year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Resources &amp; funding are critical</a:t>
            </a:r>
          </a:p>
          <a:p>
            <a:r>
              <a:rPr lang="en-US" sz="2000" dirty="0">
                <a:solidFill>
                  <a:prstClr val="black"/>
                </a:solidFill>
                <a:latin typeface="+mn-lt"/>
              </a:rPr>
              <a:t>Administrative steps take longer than anticipated (approvals, institutes, contracts, etc.)</a:t>
            </a:r>
          </a:p>
          <a:p>
            <a:r>
              <a:rPr lang="en-US" sz="2000" dirty="0" err="1">
                <a:solidFill>
                  <a:prstClr val="black"/>
                </a:solidFill>
                <a:latin typeface="+mn-lt"/>
              </a:rPr>
              <a:t>Europractice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/IMEC/TSMC – agreements are with CERN and </a:t>
            </a:r>
            <a:r>
              <a:rPr lang="en-US" sz="2000" dirty="0" err="1">
                <a:solidFill>
                  <a:prstClr val="black"/>
                </a:solidFill>
                <a:latin typeface="+mn-lt"/>
              </a:rPr>
              <a:t>ePIC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 recognized experiment is not enough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+mn-lt"/>
              </a:rPr>
              <a:t>We have ~2 years to production – need to clarify need for agreements and when (CERN/</a:t>
            </a:r>
            <a:r>
              <a:rPr lang="en-US" sz="2000" dirty="0" err="1">
                <a:solidFill>
                  <a:prstClr val="black"/>
                </a:solidFill>
                <a:latin typeface="+mn-lt"/>
              </a:rPr>
              <a:t>ePIC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/EIC/BNL/JLAB/institutions, …)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1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88E75-51DE-4451-8A60-95C0C10C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b="0" dirty="0">
                <a:latin typeface="Arial" charset="0"/>
                <a:cs typeface="Arial" charset="0"/>
              </a:rPr>
              <a:t>Recent Developments - ASIC Meeting in France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7E882B-CE3D-4DA6-A4CB-F7D19B2D76F9}"/>
              </a:ext>
            </a:extLst>
          </p:cNvPr>
          <p:cNvSpPr txBox="1"/>
          <p:nvPr/>
        </p:nvSpPr>
        <p:spPr>
          <a:xfrm>
            <a:off x="598312" y="1142922"/>
            <a:ext cx="69852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Where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: Ecole Polytechnique (+ Omega) and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Saclay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When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: 2-3 June 2025</a:t>
            </a: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Topics &amp; Goals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: Full assessment of ASICs’ developments through production</a:t>
            </a: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Reference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hlinkClick r:id="rId2"/>
              </a:rPr>
              <a:t>https://indico.bnl.gov/event/28161/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37512-5C3C-49C0-AA97-32931C9F0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993" y="887098"/>
            <a:ext cx="4048881" cy="5397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E9E54C-E3C7-430D-9BCD-CC0384742048}"/>
              </a:ext>
            </a:extLst>
          </p:cNvPr>
          <p:cNvSpPr txBox="1"/>
          <p:nvPr/>
        </p:nvSpPr>
        <p:spPr>
          <a:xfrm>
            <a:off x="598312" y="4500093"/>
            <a:ext cx="69287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 very big thank you to Dominique Marchand, Christophe De La Taille, Damien Neyret and everyone at Ecole Polytechnique and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Saclay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for the great organization and tours.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531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88E75-51DE-4451-8A60-95C0C10C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solidFill>
                  <a:srgbClr val="000000"/>
                </a:solidFill>
                <a:latin typeface="Arial" charset="0"/>
                <a:cs typeface="Arial" charset="0"/>
              </a:rPr>
              <a:t>ASIC Meeting in France – </a:t>
            </a:r>
            <a:r>
              <a:rPr lang="en-US" b="0" dirty="0">
                <a:solidFill>
                  <a:srgbClr val="30519D"/>
                </a:solidFill>
                <a:latin typeface="Arial" charset="0"/>
                <a:cs typeface="Arial" charset="0"/>
              </a:rPr>
              <a:t>Topics &amp; Goals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38BDA1-E832-4B60-B277-6BC420A2B01F}"/>
              </a:ext>
            </a:extLst>
          </p:cNvPr>
          <p:cNvSpPr txBox="1"/>
          <p:nvPr/>
        </p:nvSpPr>
        <p:spPr>
          <a:xfrm>
            <a:off x="541867" y="601734"/>
            <a:ext cx="1110826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EICROC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CALOROC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FCFD – AC-LGAD Strips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FCFD Variant – HRPPD/MCP-PMT for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pfRICH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&amp;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hpDIRC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SALSA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ALCOR (via Zoom)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Tx/>
              <a:buAutoNum type="alphaLcParenR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Status</a:t>
            </a:r>
          </a:p>
          <a:p>
            <a:pPr marL="800100" lvl="1" indent="-342900">
              <a:buFontTx/>
              <a:buAutoNum type="alphaLcParenR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Review of specifications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, requirements, nice-to-have requests. Includes frontend and backend with interfaces and packaging</a:t>
            </a:r>
          </a:p>
          <a:p>
            <a:pPr marL="800100" lvl="1" indent="-342900">
              <a:buFontTx/>
              <a:buAutoNum type="alphaLcParenR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Steps to completion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with anticipated schedule, including testing</a:t>
            </a:r>
          </a:p>
          <a:p>
            <a:pPr marL="800100" lvl="1" indent="-342900">
              <a:buFontTx/>
              <a:buAutoNum type="alphaLcParenR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Production outlook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, including QA/QC and testing</a:t>
            </a:r>
          </a:p>
          <a:p>
            <a:pPr marL="800100" lvl="1" indent="-342900">
              <a:buFontTx/>
              <a:buAutoNum type="alphaLcParenR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Synergies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. Possibly sharing of designs, architectures and infrastructure (e.g. power implementation, distribution)</a:t>
            </a:r>
          </a:p>
          <a:p>
            <a:pPr marL="800100" lvl="1" indent="-342900">
              <a:buFontTx/>
              <a:buAutoNum type="alphaLcParenR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Documentation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. Functionality (e.g. User’s Manual/Spec sheets) and approvals needed (e.g. CERN, import/export, etc.)</a:t>
            </a:r>
          </a:p>
          <a:p>
            <a:pPr marL="800100" lvl="1" indent="-342900">
              <a:buFontTx/>
              <a:buAutoNum type="alphaLcParenR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Digital Interfaces &amp; Calibration</a:t>
            </a:r>
          </a:p>
        </p:txBody>
      </p:sp>
    </p:spTree>
    <p:extLst>
      <p:ext uri="{BB962C8B-B14F-4D97-AF65-F5344CB8AC3E}">
        <p14:creationId xmlns:p14="http://schemas.microsoft.com/office/powerpoint/2010/main" val="38471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88E75-51DE-4451-8A60-95C0C10C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FY25 Status &amp; Progress </a:t>
            </a:r>
            <a:br>
              <a:rPr lang="en-US" dirty="0"/>
            </a:br>
            <a:r>
              <a:rPr lang="en-US" sz="2000" b="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Calorimeters, </a:t>
            </a:r>
            <a:r>
              <a:rPr lang="en-US" sz="2000" b="0" dirty="0" err="1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SiPMs</a:t>
            </a:r>
            <a:r>
              <a:rPr lang="en-US" sz="2000" b="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 – Discrete/COTS/ASIC (IU)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B86252-180C-4051-8203-481B6F386A7F}"/>
              </a:ext>
            </a:extLst>
          </p:cNvPr>
          <p:cNvSpPr txBox="1">
            <a:spLocks/>
          </p:cNvSpPr>
          <p:nvPr/>
        </p:nvSpPr>
        <p:spPr>
          <a:xfrm>
            <a:off x="1134336" y="3375930"/>
            <a:ext cx="5898266" cy="145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Waveform Digitizer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12/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14-bit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 ADC3422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Microsemi MPF100T-FCVG484E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Polarfire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(radiation hard FPGA)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CERN DC/DC converter bPOL12V/bPOL48V or LTC3601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Cabling (CAT6), Power (DC-DC), Cooling (liquid), Packaging (rack).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7975410-CFAE-433D-9E91-32D08C596075}"/>
              </a:ext>
            </a:extLst>
          </p:cNvPr>
          <p:cNvSpPr txBox="1">
            <a:spLocks/>
          </p:cNvSpPr>
          <p:nvPr/>
        </p:nvSpPr>
        <p:spPr>
          <a:xfrm>
            <a:off x="1134336" y="4744822"/>
            <a:ext cx="7304856" cy="145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 Summary: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Developments on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fwd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bwd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ECALs – DESY tests Feb 2025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COTS DC/DC converters radiation tested in May 2024.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Shaping (80 ns peaking time), 12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full readout prototype PCB Aug 2025.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18683B-4D76-474A-8566-2EA14F4D6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110" y="835335"/>
            <a:ext cx="2615927" cy="156418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A12D889-8718-466A-A997-6E65E016E414}"/>
              </a:ext>
            </a:extLst>
          </p:cNvPr>
          <p:cNvSpPr txBox="1">
            <a:spLocks/>
          </p:cNvSpPr>
          <p:nvPr/>
        </p:nvSpPr>
        <p:spPr>
          <a:xfrm>
            <a:off x="8613394" y="4931574"/>
            <a:ext cx="2753106" cy="1191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Design, Fab: FY23 –FY24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 + Beam: FY24 – FY25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 Article: FY26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Production: FY27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112A64-7332-4482-AA13-23DB42C1D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337" y="871110"/>
            <a:ext cx="4450484" cy="2538285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8BE77767-4DEC-45FF-8539-7E35727851A7}"/>
              </a:ext>
            </a:extLst>
          </p:cNvPr>
          <p:cNvSpPr txBox="1"/>
          <p:nvPr/>
        </p:nvSpPr>
        <p:spPr>
          <a:xfrm>
            <a:off x="2191239" y="731052"/>
            <a:ext cx="178680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Adapter PCBs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B826CA-F5C7-46BF-91E0-00B2DAABACCC}"/>
              </a:ext>
            </a:extLst>
          </p:cNvPr>
          <p:cNvSpPr/>
          <p:nvPr/>
        </p:nvSpPr>
        <p:spPr>
          <a:xfrm>
            <a:off x="1134336" y="1016569"/>
            <a:ext cx="2843704" cy="883793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010502C-68D5-43F5-AB81-0A3446FBFD20}"/>
              </a:ext>
            </a:extLst>
          </p:cNvPr>
          <p:cNvSpPr txBox="1"/>
          <p:nvPr/>
        </p:nvSpPr>
        <p:spPr>
          <a:xfrm>
            <a:off x="5438818" y="1367039"/>
            <a:ext cx="140327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FEB PCBs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4E2557-D7B6-4E4C-BA65-0DB9ACEC5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549" y="835335"/>
            <a:ext cx="1136206" cy="1067093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05BB97AB-9F6A-48F5-A0AB-9B53CEA8CA1F}"/>
              </a:ext>
            </a:extLst>
          </p:cNvPr>
          <p:cNvSpPr txBox="1"/>
          <p:nvPr/>
        </p:nvSpPr>
        <p:spPr>
          <a:xfrm>
            <a:off x="7665316" y="1136839"/>
            <a:ext cx="178680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Adapter PCB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Fwd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ECAL)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5443AA30-EEB0-4484-93FE-1A1F9343EE24}"/>
              </a:ext>
            </a:extLst>
          </p:cNvPr>
          <p:cNvSpPr txBox="1"/>
          <p:nvPr/>
        </p:nvSpPr>
        <p:spPr>
          <a:xfrm>
            <a:off x="8048845" y="2030187"/>
            <a:ext cx="140327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FEB PCBs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EE5B07-8517-41FA-987D-2461CF7D2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303" y="2376561"/>
            <a:ext cx="1771899" cy="2433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C17193-A385-4599-BA38-DE1CA9383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9957" y="2715260"/>
            <a:ext cx="3113887" cy="221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0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5A99B26-87FF-4F35-8FF4-F6E0582E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FY25 Status &amp; Progress – cont.</a:t>
            </a:r>
            <a:br>
              <a:rPr lang="en-US" dirty="0"/>
            </a:br>
            <a:r>
              <a:rPr lang="en-US" sz="2000" b="0" dirty="0">
                <a:solidFill>
                  <a:srgbClr val="30519D"/>
                </a:solidFill>
                <a:latin typeface="Arial" charset="0"/>
                <a:cs typeface="Arial" charset="0"/>
              </a:rPr>
              <a:t>Calorimeters, </a:t>
            </a:r>
            <a:r>
              <a:rPr lang="en-US" sz="2000" b="0" dirty="0" err="1">
                <a:solidFill>
                  <a:srgbClr val="30519D"/>
                </a:solidFill>
                <a:latin typeface="Arial" charset="0"/>
                <a:cs typeface="Arial" charset="0"/>
              </a:rPr>
              <a:t>SiPMs</a:t>
            </a:r>
            <a:r>
              <a:rPr lang="en-US" sz="2000" b="0" dirty="0">
                <a:solidFill>
                  <a:srgbClr val="30519D"/>
                </a:solidFill>
                <a:latin typeface="Arial" charset="0"/>
                <a:cs typeface="Arial" charset="0"/>
              </a:rPr>
              <a:t> – H2GCROCv3 </a:t>
            </a:r>
            <a:r>
              <a:rPr lang="en-US" sz="1600" b="0" dirty="0">
                <a:solidFill>
                  <a:srgbClr val="30519D"/>
                </a:solidFill>
                <a:latin typeface="Arial" charset="0"/>
                <a:cs typeface="Arial" charset="0"/>
              </a:rPr>
              <a:t>(ORNL)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EA9CD-CD5C-433C-8FD2-3862758C0809}"/>
              </a:ext>
            </a:extLst>
          </p:cNvPr>
          <p:cNvSpPr txBox="1"/>
          <p:nvPr/>
        </p:nvSpPr>
        <p:spPr>
          <a:xfrm>
            <a:off x="461963" y="812244"/>
            <a:ext cx="8364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Develop a readout solution for the calorimeters with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SiPMs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by: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Employing existing H2GCROCv3 ASIC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Developing PCBs for full readout chain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Developing cabling infrastructure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Input to CALOROC design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2DABAF-097D-40A4-9046-48DA24ECEE49}"/>
              </a:ext>
            </a:extLst>
          </p:cNvPr>
          <p:cNvGrpSpPr>
            <a:grpSpLocks noChangeAspect="1"/>
          </p:cNvGrpSpPr>
          <p:nvPr/>
        </p:nvGrpSpPr>
        <p:grpSpPr>
          <a:xfrm>
            <a:off x="6219071" y="1390035"/>
            <a:ext cx="4866068" cy="2953253"/>
            <a:chOff x="309233" y="1589129"/>
            <a:chExt cx="6936447" cy="42742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029F87-7CB4-4438-9F6A-99341C925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233" y="1855657"/>
              <a:ext cx="6936447" cy="400772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7C262F-B5EA-432E-BA37-05F3A0DCEB8E}"/>
                </a:ext>
              </a:extLst>
            </p:cNvPr>
            <p:cNvGrpSpPr/>
            <p:nvPr/>
          </p:nvGrpSpPr>
          <p:grpSpPr>
            <a:xfrm>
              <a:off x="309233" y="1589129"/>
              <a:ext cx="3743863" cy="1584271"/>
              <a:chOff x="309233" y="2029076"/>
              <a:chExt cx="3743863" cy="158427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D4A9CB2-5139-4A61-9C3D-08F80EF1F904}"/>
                  </a:ext>
                </a:extLst>
              </p:cNvPr>
              <p:cNvSpPr/>
              <p:nvPr/>
            </p:nvSpPr>
            <p:spPr>
              <a:xfrm>
                <a:off x="309233" y="2440154"/>
                <a:ext cx="3743863" cy="1173193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50000"/>
                  </a:srgbClr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1A8C74FF-EFDF-48EF-AB70-030DAC084D76}"/>
                  </a:ext>
                </a:extLst>
              </p:cNvPr>
              <p:cNvSpPr txBox="1"/>
              <p:nvPr/>
            </p:nvSpPr>
            <p:spPr>
              <a:xfrm>
                <a:off x="309233" y="2029076"/>
                <a:ext cx="2272723" cy="4288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rPr>
                  <a:t>Adapter PCBs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09F0C03B-336C-4724-9BD0-6660FCE647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163" y="2457970"/>
                <a:ext cx="0" cy="290563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76AAE416-2CD2-4C86-8A2C-A4E174E2124C}"/>
              </a:ext>
            </a:extLst>
          </p:cNvPr>
          <p:cNvSpPr txBox="1"/>
          <p:nvPr/>
        </p:nvSpPr>
        <p:spPr>
          <a:xfrm>
            <a:off x="10968664" y="2285668"/>
            <a:ext cx="94991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FEB PCBs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603023B9-59DA-4E53-A13C-8C9ABDB1DDA9}"/>
              </a:ext>
            </a:extLst>
          </p:cNvPr>
          <p:cNvSpPr txBox="1"/>
          <p:nvPr/>
        </p:nvSpPr>
        <p:spPr>
          <a:xfrm>
            <a:off x="10968664" y="3807429"/>
            <a:ext cx="122333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RDO PCBs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E1ACDC3-E98E-4A09-BCD6-B01F04958603}"/>
              </a:ext>
            </a:extLst>
          </p:cNvPr>
          <p:cNvSpPr txBox="1">
            <a:spLocks/>
          </p:cNvSpPr>
          <p:nvPr/>
        </p:nvSpPr>
        <p:spPr>
          <a:xfrm>
            <a:off x="626808" y="4365055"/>
            <a:ext cx="11158792" cy="1992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 Summary: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H2GCROCv3 PCBs (6) from OMEGA with KCU105 FPGA eval kit – Beam tests validating streaming readout operation algorithms.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I2C and DAQ GUI interfaces done.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Cabling studies for interconnects from FEBs to RDOs are progressing (SAMTEC connectors).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tests using H2GCROC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pulser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summing PCBs for full characterization with multiple sensors under way.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RCDAQ integration, </a:t>
            </a: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EEEMCAL beam tests very successful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7A73A8-17D7-4C3C-88B0-20289F8C8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68" y="2225759"/>
            <a:ext cx="2089910" cy="21221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BA9EDD-14EB-47E4-87AE-4758DEE0D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891" y="2225759"/>
            <a:ext cx="3360025" cy="1613537"/>
          </a:xfrm>
          <a:prstGeom prst="rect">
            <a:avLst/>
          </a:prstGeom>
        </p:spPr>
      </p:pic>
      <p:sp>
        <p:nvSpPr>
          <p:cNvPr id="22" name="TextBox 4">
            <a:extLst>
              <a:ext uri="{FF2B5EF4-FFF2-40B4-BE49-F238E27FC236}">
                <a16:creationId xmlns:a16="http://schemas.microsoft.com/office/drawing/2014/main" id="{14E3CCB3-D100-4A2F-BDD0-B1EFD67790E4}"/>
              </a:ext>
            </a:extLst>
          </p:cNvPr>
          <p:cNvSpPr txBox="1"/>
          <p:nvPr/>
        </p:nvSpPr>
        <p:spPr>
          <a:xfrm>
            <a:off x="4122541" y="3850855"/>
            <a:ext cx="223257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Beam Tests, Waveforms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B20A01F9-6F77-41FC-965F-0A7201325612}"/>
              </a:ext>
            </a:extLst>
          </p:cNvPr>
          <p:cNvSpPr txBox="1"/>
          <p:nvPr/>
        </p:nvSpPr>
        <p:spPr>
          <a:xfrm>
            <a:off x="3043580" y="4104984"/>
            <a:ext cx="223257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H2GCROCv3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B15A5E8-E69C-44EA-8B78-9CF5E14CB6D0}"/>
              </a:ext>
            </a:extLst>
          </p:cNvPr>
          <p:cNvCxnSpPr/>
          <p:nvPr/>
        </p:nvCxnSpPr>
        <p:spPr>
          <a:xfrm flipH="1" flipV="1">
            <a:off x="2323070" y="3747520"/>
            <a:ext cx="1050325" cy="4418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09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28DE6B1-BB85-41F9-9521-FC665115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FY25 Status &amp; Progress – cont.</a:t>
            </a:r>
            <a:br>
              <a:rPr lang="en-US" dirty="0"/>
            </a:br>
            <a:r>
              <a:rPr lang="en-US" sz="2000" b="0" dirty="0">
                <a:solidFill>
                  <a:srgbClr val="30519D"/>
                </a:solidFill>
                <a:latin typeface="Arial" charset="0"/>
                <a:cs typeface="Arial" charset="0"/>
              </a:rPr>
              <a:t>Calorimeters, </a:t>
            </a:r>
            <a:r>
              <a:rPr lang="en-US" sz="2000" b="0" dirty="0" err="1">
                <a:solidFill>
                  <a:srgbClr val="30519D"/>
                </a:solidFill>
                <a:latin typeface="Arial" charset="0"/>
                <a:cs typeface="Arial" charset="0"/>
              </a:rPr>
              <a:t>SiPMs</a:t>
            </a:r>
            <a:r>
              <a:rPr lang="en-US" sz="2000" b="0" dirty="0">
                <a:solidFill>
                  <a:srgbClr val="30519D"/>
                </a:solidFill>
                <a:latin typeface="Arial" charset="0"/>
                <a:cs typeface="Arial" charset="0"/>
              </a:rPr>
              <a:t> – CALOROC </a:t>
            </a:r>
            <a:r>
              <a:rPr lang="en-US" sz="1600" b="0" dirty="0">
                <a:solidFill>
                  <a:srgbClr val="30519D"/>
                </a:solidFill>
                <a:latin typeface="Arial" charset="0"/>
                <a:cs typeface="Arial" charset="0"/>
              </a:rPr>
              <a:t>(OMEGA/IN2P3/IJCL)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8EDCAC-F10F-410B-9417-A447B78C890D}"/>
              </a:ext>
            </a:extLst>
          </p:cNvPr>
          <p:cNvGrpSpPr/>
          <p:nvPr/>
        </p:nvGrpSpPr>
        <p:grpSpPr>
          <a:xfrm>
            <a:off x="4009296" y="1028692"/>
            <a:ext cx="3363111" cy="2551403"/>
            <a:chOff x="232332" y="659709"/>
            <a:chExt cx="3363111" cy="25514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333C9D5-E6AC-429E-AD0B-5415F861F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332" y="659709"/>
              <a:ext cx="3363111" cy="2017867"/>
            </a:xfrm>
            <a:prstGeom prst="rect">
              <a:avLst/>
            </a:prstGeom>
          </p:spPr>
        </p:pic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C55F4C11-B805-41ED-A4FB-0C5A2B0A7A8E}"/>
                </a:ext>
              </a:extLst>
            </p:cNvPr>
            <p:cNvSpPr/>
            <p:nvPr/>
          </p:nvSpPr>
          <p:spPr>
            <a:xfrm rot="16200000">
              <a:off x="836631" y="2371104"/>
              <a:ext cx="164970" cy="933248"/>
            </a:xfrm>
            <a:prstGeom prst="leftBrac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69ADF3-4B2F-41AA-9971-1E7137CFCB4D}"/>
                </a:ext>
              </a:extLst>
            </p:cNvPr>
            <p:cNvSpPr txBox="1"/>
            <p:nvPr/>
          </p:nvSpPr>
          <p:spPr>
            <a:xfrm>
              <a:off x="521080" y="2920213"/>
              <a:ext cx="8646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4407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 Change</a:t>
              </a:r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37B359D4-F97F-453B-86DF-3BD5E3A7C071}"/>
                </a:ext>
              </a:extLst>
            </p:cNvPr>
            <p:cNvSpPr/>
            <p:nvPr/>
          </p:nvSpPr>
          <p:spPr>
            <a:xfrm rot="16200000">
              <a:off x="2304374" y="1915779"/>
              <a:ext cx="154388" cy="1854480"/>
            </a:xfrm>
            <a:prstGeom prst="leftBrac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2DA878-065C-4B38-BE32-4E7F49F721B8}"/>
                </a:ext>
              </a:extLst>
            </p:cNvPr>
            <p:cNvSpPr txBox="1"/>
            <p:nvPr/>
          </p:nvSpPr>
          <p:spPr>
            <a:xfrm>
              <a:off x="1433808" y="2934113"/>
              <a:ext cx="1875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4407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Modify trig, mem, CLK dist.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466CC38-BBB2-4417-88B1-7CAE8F39B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4" y="927883"/>
            <a:ext cx="2553086" cy="219035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3A8055-FACB-4EB3-8D44-B07879AFF5A2}"/>
              </a:ext>
            </a:extLst>
          </p:cNvPr>
          <p:cNvCxnSpPr>
            <a:cxnSpLocks/>
          </p:cNvCxnSpPr>
          <p:nvPr/>
        </p:nvCxnSpPr>
        <p:spPr>
          <a:xfrm>
            <a:off x="3305522" y="2037625"/>
            <a:ext cx="349034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592CD0-A380-4AB8-A99B-17E99761DB7C}"/>
              </a:ext>
            </a:extLst>
          </p:cNvPr>
          <p:cNvSpPr txBox="1">
            <a:spLocks/>
          </p:cNvSpPr>
          <p:nvPr/>
        </p:nvSpPr>
        <p:spPr>
          <a:xfrm>
            <a:off x="4361935" y="3741894"/>
            <a:ext cx="6796216" cy="2269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 Summary: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CALOROC1A and 1B – different FE (TOT or switched gain), same backend.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Ready for submission – February 2025 –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Pending funding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in June 2025, depending on funding.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Backend designed and simulated:</a:t>
            </a:r>
          </a:p>
          <a:p>
            <a:pPr marL="9715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Streaming Readout logic</a:t>
            </a:r>
          </a:p>
          <a:p>
            <a:pPr marL="9715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Memory</a:t>
            </a:r>
          </a:p>
          <a:p>
            <a:pPr marL="9715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Clock pre-scaling &amp; distribution.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F09D62-13BC-468B-8F4D-DB01B626FBDC}"/>
              </a:ext>
            </a:extLst>
          </p:cNvPr>
          <p:cNvSpPr txBox="1"/>
          <p:nvPr/>
        </p:nvSpPr>
        <p:spPr>
          <a:xfrm>
            <a:off x="461962" y="3366863"/>
            <a:ext cx="54308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1D, 64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130 nm CMOS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Charge (ADC+TOT) + Time (TOA)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Cdin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500 pF-10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nF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Dynamic Range: up to 12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nC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Timing: &lt;500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 MIP)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ADC: 10b; TOT: 15b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39.4 MHz operation from BX 98.5 MHz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Links: 1260.8 Mbps @ 39.4 MHz, multiple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Power: 10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Radiation tolerant.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CE1E0C4-7C61-43DC-B415-729680C247D4}"/>
              </a:ext>
            </a:extLst>
          </p:cNvPr>
          <p:cNvSpPr txBox="1">
            <a:spLocks/>
          </p:cNvSpPr>
          <p:nvPr/>
        </p:nvSpPr>
        <p:spPr>
          <a:xfrm>
            <a:off x="8842802" y="4860589"/>
            <a:ext cx="2887236" cy="1203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Backend: FY23 - FY24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CALOROC1A/B: FY24 – FY25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CALOROC2: FY25 – FY26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CALOROC3: FY27 Production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66D557-D2CF-405F-ABF5-26A6579D5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222" y="1181490"/>
            <a:ext cx="4284975" cy="23624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F3782E-BA9E-4A9C-95B1-028C89A751B6}"/>
              </a:ext>
            </a:extLst>
          </p:cNvPr>
          <p:cNvSpPr txBox="1"/>
          <p:nvPr/>
        </p:nvSpPr>
        <p:spPr>
          <a:xfrm>
            <a:off x="1279514" y="317850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440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H2GCROCv3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3BDE66-D539-46B9-862E-37FA409BB461}"/>
              </a:ext>
            </a:extLst>
          </p:cNvPr>
          <p:cNvSpPr txBox="1"/>
          <p:nvPr/>
        </p:nvSpPr>
        <p:spPr>
          <a:xfrm>
            <a:off x="3224915" y="2947991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440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CALOROV1A</a:t>
            </a:r>
          </a:p>
        </p:txBody>
      </p:sp>
    </p:spTree>
    <p:extLst>
      <p:ext uri="{BB962C8B-B14F-4D97-AF65-F5344CB8AC3E}">
        <p14:creationId xmlns:p14="http://schemas.microsoft.com/office/powerpoint/2010/main" val="366376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4A29CC-DAF3-4B61-BD6F-86398ED67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151" y="4484494"/>
            <a:ext cx="1588132" cy="174768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EB50BBBD-4619-4CE0-8895-4CD0214E9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FY25 Status &amp; Progress – cont.</a:t>
            </a:r>
            <a:br>
              <a:rPr lang="en-US" dirty="0"/>
            </a:br>
            <a:r>
              <a:rPr lang="en-US" sz="2000" b="0" dirty="0" err="1">
                <a:solidFill>
                  <a:srgbClr val="30519D"/>
                </a:solidFill>
                <a:latin typeface="Arial" charset="0"/>
                <a:cs typeface="Arial" charset="0"/>
              </a:rPr>
              <a:t>dRICH</a:t>
            </a:r>
            <a:r>
              <a:rPr lang="en-US" sz="2000" b="0" dirty="0">
                <a:solidFill>
                  <a:srgbClr val="30519D"/>
                </a:solidFill>
                <a:latin typeface="Arial" charset="0"/>
                <a:cs typeface="Arial" charset="0"/>
              </a:rPr>
              <a:t> – </a:t>
            </a:r>
            <a:r>
              <a:rPr lang="en-US" sz="2000" b="0" dirty="0" err="1">
                <a:solidFill>
                  <a:srgbClr val="30519D"/>
                </a:solidFill>
                <a:latin typeface="Arial" charset="0"/>
                <a:cs typeface="Arial" charset="0"/>
              </a:rPr>
              <a:t>SiPMs</a:t>
            </a:r>
            <a:r>
              <a:rPr lang="en-US" sz="2000" b="0" dirty="0">
                <a:solidFill>
                  <a:srgbClr val="30519D"/>
                </a:solidFill>
                <a:latin typeface="Arial" charset="0"/>
                <a:cs typeface="Arial" charset="0"/>
              </a:rPr>
              <a:t> – ALCOR </a:t>
            </a:r>
            <a:r>
              <a:rPr lang="en-US" sz="1600" b="0" dirty="0">
                <a:solidFill>
                  <a:srgbClr val="30519D"/>
                </a:solidFill>
                <a:latin typeface="Arial" charset="0"/>
                <a:cs typeface="Arial" charset="0"/>
              </a:rPr>
              <a:t>(INFN)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201F5D-81C7-4E95-925C-AB60B7B259F8}"/>
              </a:ext>
            </a:extLst>
          </p:cNvPr>
          <p:cNvSpPr txBox="1">
            <a:spLocks/>
          </p:cNvSpPr>
          <p:nvPr/>
        </p:nvSpPr>
        <p:spPr>
          <a:xfrm>
            <a:off x="7341344" y="1091277"/>
            <a:ext cx="1449983" cy="975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Originally developed by INFN for DARKSIDE.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D09C28-DB4E-4DA3-BD9F-4A3B61110F20}"/>
              </a:ext>
            </a:extLst>
          </p:cNvPr>
          <p:cNvSpPr txBox="1">
            <a:spLocks/>
          </p:cNvSpPr>
          <p:nvPr/>
        </p:nvSpPr>
        <p:spPr>
          <a:xfrm>
            <a:off x="7341344" y="1942879"/>
            <a:ext cx="4619853" cy="2848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 Summary: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ALCOR v2: 32-pixel, 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ALCOR v2.1 delivered in Jan 2024 and currently in beam tests.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32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ALCOR on PCB (FE-DUAL) for PDU tests.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ALCOR 64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fabricated.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ALCOR v3 characterization – September 2025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 v1 – May 2025.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RDO v1 – July 2025.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4C30FB-59F4-43D0-B7AD-BD84142BD83C}"/>
              </a:ext>
            </a:extLst>
          </p:cNvPr>
          <p:cNvSpPr txBox="1">
            <a:spLocks/>
          </p:cNvSpPr>
          <p:nvPr/>
        </p:nvSpPr>
        <p:spPr>
          <a:xfrm>
            <a:off x="8513003" y="4904914"/>
            <a:ext cx="3154889" cy="1047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ALCOR v2.1 (32 pixel): FY24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ALCOR v3: FY24 – FY26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ALCOR: FY26 – FY27 Production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2A6DF54-2FD9-4355-80C6-358CC99E3A94}"/>
              </a:ext>
            </a:extLst>
          </p:cNvPr>
          <p:cNvSpPr txBox="1">
            <a:spLocks/>
          </p:cNvSpPr>
          <p:nvPr/>
        </p:nvSpPr>
        <p:spPr>
          <a:xfrm>
            <a:off x="461963" y="3429000"/>
            <a:ext cx="6129337" cy="2803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2D 8x8 pixel readout</a:t>
            </a: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110 nm CMOS</a:t>
            </a: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Dual polarity, RCG Amplification, conditioning, inhibit , digitization.</a:t>
            </a: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Modes of operation: single-photon tagging or time and charge.</a:t>
            </a: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Triggerless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 and triggered operation; Digital Shutter; Timing: &lt;150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ps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 charset="0"/>
            </a:endParaRP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20-40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ps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 TDCs, TOA+TOT</a:t>
            </a: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5 MHz input </a:t>
            </a: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788 Mbps LVDS links.</a:t>
            </a: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SPI Configuration.</a:t>
            </a: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Power: 12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mW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/Ch</a:t>
            </a: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Radiation tolerant.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E80B52-8B9B-4D64-903B-4CE388B50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809" y="4734920"/>
            <a:ext cx="2549771" cy="1523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2554D2-9F89-4909-B549-5367AD129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96" y="1008058"/>
            <a:ext cx="6091404" cy="242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4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29BF63A-53FE-4E85-9388-3FA8DAB1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FY25 Status &amp; Progress – Cont.</a:t>
            </a:r>
            <a:br>
              <a:rPr lang="en-US" dirty="0"/>
            </a:br>
            <a:r>
              <a:rPr lang="en-US" sz="2000" b="0" dirty="0">
                <a:solidFill>
                  <a:srgbClr val="30519D"/>
                </a:solidFill>
                <a:latin typeface="Arial" charset="0"/>
                <a:cs typeface="Arial" charset="0"/>
              </a:rPr>
              <a:t>AC-LGAD pixel – EICROC </a:t>
            </a:r>
            <a:r>
              <a:rPr lang="en-US" sz="1400" b="0" dirty="0">
                <a:solidFill>
                  <a:srgbClr val="30519D"/>
                </a:solidFill>
                <a:latin typeface="Arial" charset="0"/>
                <a:cs typeface="Arial" charset="0"/>
              </a:rPr>
              <a:t>(OMEGA/IN2P3/</a:t>
            </a:r>
            <a:r>
              <a:rPr lang="en-US" sz="1400" b="0" dirty="0" err="1">
                <a:solidFill>
                  <a:srgbClr val="30519D"/>
                </a:solidFill>
                <a:latin typeface="Arial" charset="0"/>
                <a:cs typeface="Arial" charset="0"/>
              </a:rPr>
              <a:t>IJCLab</a:t>
            </a:r>
            <a:r>
              <a:rPr lang="en-US" sz="1400" b="0" dirty="0">
                <a:solidFill>
                  <a:srgbClr val="30519D"/>
                </a:solidFill>
                <a:latin typeface="Arial" charset="0"/>
                <a:cs typeface="Arial" charset="0"/>
              </a:rPr>
              <a:t>/CEA-IRFU/AGH)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C6CAB9-9CE1-4F05-93A0-A5C4D5A9A705}"/>
              </a:ext>
            </a:extLst>
          </p:cNvPr>
          <p:cNvSpPr txBox="1">
            <a:spLocks/>
          </p:cNvSpPr>
          <p:nvPr/>
        </p:nvSpPr>
        <p:spPr>
          <a:xfrm>
            <a:off x="466385" y="5948290"/>
            <a:ext cx="1438040" cy="219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4x4 500 um pixels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58C195-4A03-4581-A143-6753FA804F2E}"/>
              </a:ext>
            </a:extLst>
          </p:cNvPr>
          <p:cNvGrpSpPr/>
          <p:nvPr/>
        </p:nvGrpSpPr>
        <p:grpSpPr>
          <a:xfrm>
            <a:off x="1348915" y="4843146"/>
            <a:ext cx="2551775" cy="1396543"/>
            <a:chOff x="2029362" y="4930785"/>
            <a:chExt cx="2551775" cy="139654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FEFE0B6-1671-4CBC-8B9B-9038C4695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0343" y="4930785"/>
              <a:ext cx="1288055" cy="1339979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9A0085A-F489-4CA7-8F89-C76590683B95}"/>
                </a:ext>
              </a:extLst>
            </p:cNvPr>
            <p:cNvSpPr/>
            <p:nvPr/>
          </p:nvSpPr>
          <p:spPr>
            <a:xfrm>
              <a:off x="2584175" y="5331791"/>
              <a:ext cx="993913" cy="995537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2249BBB-1140-4B1F-B646-41314707F9AA}"/>
                </a:ext>
              </a:extLst>
            </p:cNvPr>
            <p:cNvSpPr/>
            <p:nvPr/>
          </p:nvSpPr>
          <p:spPr>
            <a:xfrm>
              <a:off x="2584175" y="4987235"/>
              <a:ext cx="1179443" cy="206056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5173B2E-079F-4671-AC03-8771CDC50E3E}"/>
                </a:ext>
              </a:extLst>
            </p:cNvPr>
            <p:cNvSpPr/>
            <p:nvPr/>
          </p:nvSpPr>
          <p:spPr>
            <a:xfrm rot="16200000">
              <a:off x="3256112" y="5601476"/>
              <a:ext cx="1179443" cy="206056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56FC7C-A48A-4FF9-AC03-BD265E5759AA}"/>
                </a:ext>
              </a:extLst>
            </p:cNvPr>
            <p:cNvSpPr txBox="1"/>
            <p:nvPr/>
          </p:nvSpPr>
          <p:spPr>
            <a:xfrm>
              <a:off x="2029362" y="5704505"/>
              <a:ext cx="5705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4407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Bump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F37A2A-64C0-4680-A8B3-D2C6C8647C60}"/>
                </a:ext>
              </a:extLst>
            </p:cNvPr>
            <p:cNvSpPr txBox="1"/>
            <p:nvPr/>
          </p:nvSpPr>
          <p:spPr>
            <a:xfrm>
              <a:off x="4010620" y="5461892"/>
              <a:ext cx="5705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4407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Wire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48C40B-3048-41AF-B64D-28310B10310C}"/>
                </a:ext>
              </a:extLst>
            </p:cNvPr>
            <p:cNvSpPr txBox="1"/>
            <p:nvPr/>
          </p:nvSpPr>
          <p:spPr>
            <a:xfrm>
              <a:off x="2097814" y="4951764"/>
              <a:ext cx="5705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4407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Wire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893C785-9120-4E56-A741-BB9B984FBC24}"/>
              </a:ext>
            </a:extLst>
          </p:cNvPr>
          <p:cNvGrpSpPr/>
          <p:nvPr/>
        </p:nvGrpSpPr>
        <p:grpSpPr>
          <a:xfrm>
            <a:off x="656619" y="837676"/>
            <a:ext cx="4232322" cy="3872560"/>
            <a:chOff x="1894458" y="863161"/>
            <a:chExt cx="4232322" cy="38725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A88D8C-3A5F-4FC4-BDC4-BD483774B446}"/>
                </a:ext>
              </a:extLst>
            </p:cNvPr>
            <p:cNvGrpSpPr/>
            <p:nvPr/>
          </p:nvGrpSpPr>
          <p:grpSpPr>
            <a:xfrm>
              <a:off x="1894458" y="863161"/>
              <a:ext cx="4232322" cy="1585235"/>
              <a:chOff x="370458" y="748658"/>
              <a:chExt cx="4232322" cy="158523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4FB64F4-F3CE-487C-AB75-DAFEAF1379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458" y="913212"/>
                <a:ext cx="4232322" cy="1420681"/>
              </a:xfrm>
              <a:prstGeom prst="rect">
                <a:avLst/>
              </a:prstGeom>
            </p:spPr>
          </p:pic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6284189-924C-4B27-88BC-E06985F27B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5196" y="748658"/>
                <a:ext cx="2026730" cy="3249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One pixel – EICROC0</a:t>
                </a:r>
              </a:p>
            </p:txBody>
          </p:sp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0FFE057-CB9C-434E-8B5A-3AAA87B6AE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936" y="933109"/>
                <a:ext cx="807277" cy="2696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Sensor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C14A8C7-AC97-436D-B5DA-D74F07AA337A}"/>
                </a:ext>
              </a:extLst>
            </p:cNvPr>
            <p:cNvGrpSpPr/>
            <p:nvPr/>
          </p:nvGrpSpPr>
          <p:grpSpPr>
            <a:xfrm>
              <a:off x="1896815" y="2372335"/>
              <a:ext cx="3363111" cy="2363386"/>
              <a:chOff x="372814" y="2057108"/>
              <a:chExt cx="3363111" cy="236338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90F280D-C9B5-4768-8866-8964A0D69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814" y="2402627"/>
                <a:ext cx="3363111" cy="2017867"/>
              </a:xfrm>
              <a:prstGeom prst="rect">
                <a:avLst/>
              </a:prstGeom>
            </p:spPr>
          </p:pic>
          <p:sp>
            <p:nvSpPr>
              <p:cNvPr id="14" name="Left Brace 13">
                <a:extLst>
                  <a:ext uri="{FF2B5EF4-FFF2-40B4-BE49-F238E27FC236}">
                    <a16:creationId xmlns:a16="http://schemas.microsoft.com/office/drawing/2014/main" id="{A02CA33F-D2AA-402C-BFA1-652CC3F30402}"/>
                  </a:ext>
                </a:extLst>
              </p:cNvPr>
              <p:cNvSpPr/>
              <p:nvPr/>
            </p:nvSpPr>
            <p:spPr>
              <a:xfrm rot="5400000">
                <a:off x="2339288" y="1389227"/>
                <a:ext cx="154388" cy="1854480"/>
              </a:xfrm>
              <a:prstGeom prst="leftBrac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1B251B-B186-4210-A2E8-1097497EDA4C}"/>
                  </a:ext>
                </a:extLst>
              </p:cNvPr>
              <p:cNvSpPr txBox="1"/>
              <p:nvPr/>
            </p:nvSpPr>
            <p:spPr>
              <a:xfrm>
                <a:off x="1586767" y="2057108"/>
                <a:ext cx="18149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4407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Plus backend as CALOROC</a:t>
                </a:r>
              </a:p>
            </p:txBody>
          </p:sp>
        </p:grpSp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4EC36E3E-5E3B-411F-B9DD-CF487EA5D327}"/>
                </a:ext>
              </a:extLst>
            </p:cNvPr>
            <p:cNvSpPr/>
            <p:nvPr/>
          </p:nvSpPr>
          <p:spPr>
            <a:xfrm rot="5400000">
              <a:off x="2398822" y="2130193"/>
              <a:ext cx="104956" cy="1016943"/>
            </a:xfrm>
            <a:prstGeom prst="leftBrac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79AF7C6-720B-4147-8342-20B8D14FC5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1902" y="2026511"/>
              <a:ext cx="880622" cy="46098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22E2049-030A-43D3-9973-C74C81DDDD63}"/>
              </a:ext>
            </a:extLst>
          </p:cNvPr>
          <p:cNvSpPr txBox="1">
            <a:spLocks/>
          </p:cNvSpPr>
          <p:nvPr/>
        </p:nvSpPr>
        <p:spPr>
          <a:xfrm>
            <a:off x="5905211" y="3446951"/>
            <a:ext cx="5869926" cy="2357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 Summary: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EICROC0 (4x4) full characterization complete.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EICROC0,A,B – intermediate iteration for low power complete.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EICROC1A 8x32, EICROC1 32x32 - complete.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Ready for submission – February 2025 – Pending funding.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in June 2025, depending 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867562-A38D-4CBD-AA75-5DA1B2EEE4AF}"/>
              </a:ext>
            </a:extLst>
          </p:cNvPr>
          <p:cNvSpPr txBox="1"/>
          <p:nvPr/>
        </p:nvSpPr>
        <p:spPr>
          <a:xfrm>
            <a:off x="5905211" y="917136"/>
            <a:ext cx="3963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2D, 32x32 pixel readout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130 nm CMOS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Preamp, Discriminator, TOA, ADC, TDC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Cdin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1-5 pF; Dynamic Range: 1-50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Timing: 30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ADC: 8b; TDC: 10b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39.4 MHz operation from BX 98.5 MHz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Links: 1260.8 Mbps @ 39.4 MHz, multiple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Power: &lt;2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Packaging: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Bump+Wire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bonds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Radiation tolerant.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98B1F53-436C-4C50-9FCF-CEDAF7337208}"/>
              </a:ext>
            </a:extLst>
          </p:cNvPr>
          <p:cNvSpPr txBox="1">
            <a:spLocks/>
          </p:cNvSpPr>
          <p:nvPr/>
        </p:nvSpPr>
        <p:spPr>
          <a:xfrm>
            <a:off x="7622198" y="5078229"/>
            <a:ext cx="4329441" cy="1161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EICROC0 (4x4): FY23 – FY24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EICROC0A (4x4): FY24 – FY25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EICROC1A (8x32), EICROC1 (32x32): FY25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EICROC2 (32x32): FY27 – FY28 Production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FFABA75-962F-4E95-AEFB-C471CC668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48" y="3659190"/>
            <a:ext cx="2145451" cy="249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89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2B07A94-C122-AF4A-B776-B6531AAFD1CE}" vid="{8277ED95-9917-D646-A591-4F3A7464B70C}"/>
    </a:ext>
  </a:extLst>
</a:theme>
</file>

<file path=ppt/theme/theme2.xml><?xml version="1.0" encoding="utf-8"?>
<a:theme xmlns:a="http://schemas.openxmlformats.org/drawingml/2006/main" name="1_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4" ma:contentTypeDescription="Create a new document." ma:contentTypeScope="" ma:versionID="a4c10893be17b8e7357174e5110620fb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107dde507adb31dce467b3d5a5e429ab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Props1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16CE1E-95EE-4DE2-A7E0-A7ACFAB80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BE1C32-E9FB-4546-8A97-5A6C142FF51B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426b74de-0581-4e94-90c0-1abf6215444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cff909e-542d-4672-8557-4ef8d9009d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159680</TotalTime>
  <Words>3019</Words>
  <Application>Microsoft Office PowerPoint</Application>
  <PresentationFormat>Widescreen</PresentationFormat>
  <Paragraphs>522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Courier New</vt:lpstr>
      <vt:lpstr>Times New Roman</vt:lpstr>
      <vt:lpstr>Wingdings</vt:lpstr>
      <vt:lpstr>Office Theme</vt:lpstr>
      <vt:lpstr>1_BNL</vt:lpstr>
      <vt:lpstr>EICUG &amp; ePIC Joint Collaboration Meeting  ASICs &amp; FEBs</vt:lpstr>
      <vt:lpstr>Agenda</vt:lpstr>
      <vt:lpstr>Recent Developments - ASIC Meeting in France</vt:lpstr>
      <vt:lpstr>ASIC Meeting in France – Topics &amp; Goals</vt:lpstr>
      <vt:lpstr>FY25 Status &amp; Progress  Calorimeters, SiPMs – Discrete/COTS/ASIC (IU) </vt:lpstr>
      <vt:lpstr>FY25 Status &amp; Progress – cont. Calorimeters, SiPMs – H2GCROCv3 (ORNL)</vt:lpstr>
      <vt:lpstr>FY25 Status &amp; Progress – cont. Calorimeters, SiPMs – CALOROC (OMEGA/IN2P3/IJCL)</vt:lpstr>
      <vt:lpstr>FY25 Status &amp; Progress – cont. dRICH – SiPMs – ALCOR (INFN)</vt:lpstr>
      <vt:lpstr>FY25 Status &amp; Progress – Cont. AC-LGAD pixel – EICROC (OMEGA/IN2P3/IJCLab/CEA-IRFU/AGH)</vt:lpstr>
      <vt:lpstr>FY25 Status &amp; Progress – Cont. AC-LGAD strip – FCFD (FNAL)</vt:lpstr>
      <vt:lpstr>FY25 Status &amp; Progress – Cont. FCFD Variant for pfRICH, hpDIRC</vt:lpstr>
      <vt:lpstr>FY25 Status &amp; Progress – Cont. FCFD Variant for pfRICH, hpDIRC</vt:lpstr>
      <vt:lpstr>FY25 Status &amp; Progress – Cont. MPGD – SALSA (CEA-Saclay, U. Sao Paulo)</vt:lpstr>
      <vt:lpstr>ASIC Fabrication Overview</vt:lpstr>
      <vt:lpstr>ASICs &amp; Electronics - Scope of the Effort</vt:lpstr>
      <vt:lpstr>ASICs – Path to Completion</vt:lpstr>
      <vt:lpstr>ASIC-to-FEB – Most of ASIC Development – Up to Current Stage</vt:lpstr>
      <vt:lpstr>ASIC-to-FEB – Pre-Production – Next stage – ~FY26 for all ASICs</vt:lpstr>
      <vt:lpstr>FEB Development</vt:lpstr>
      <vt:lpstr>FEB Development – cont.</vt:lpstr>
      <vt:lpstr>FEB Development – cont.</vt:lpstr>
      <vt:lpstr>FEB Development – cont.</vt:lpstr>
      <vt:lpstr>FEB Development – cont.</vt:lpstr>
      <vt:lpstr>Resources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barbosa@jlab.org</dc:creator>
  <cp:lastModifiedBy>Fernando Barbosa</cp:lastModifiedBy>
  <cp:revision>583</cp:revision>
  <dcterms:created xsi:type="dcterms:W3CDTF">2020-03-06T15:05:08Z</dcterms:created>
  <dcterms:modified xsi:type="dcterms:W3CDTF">2025-07-17T17:20:22Z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