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5" r:id="rId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alker" initials="LW" lastIdx="16" clrIdx="0">
    <p:extLst>
      <p:ext uri="{19B8F6BF-5375-455C-9EA6-DF929625EA0E}">
        <p15:presenceInfo xmlns:p15="http://schemas.microsoft.com/office/powerpoint/2012/main" userId="S-1-5-21-1097014734-140981682-1849977318-1668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1" autoAdjust="0"/>
    <p:restoredTop sz="94756" autoAdjust="0"/>
  </p:normalViewPr>
  <p:slideViewPr>
    <p:cSldViewPr snapToGrid="0">
      <p:cViewPr varScale="1">
        <p:scale>
          <a:sx n="103" d="100"/>
          <a:sy n="103" d="100"/>
        </p:scale>
        <p:origin x="970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e Yun Cho" userId="2b5e541d-bee5-4d17-961d-e677747562fe" providerId="ADAL" clId="{55E50625-E866-4E8D-BB96-9D9E422028BE}"/>
    <pc:docChg chg="delSld modSld">
      <pc:chgData name="Jae Yun Cho" userId="2b5e541d-bee5-4d17-961d-e677747562fe" providerId="ADAL" clId="{55E50625-E866-4E8D-BB96-9D9E422028BE}" dt="2025-07-14T17:03:26.585" v="125" actId="20577"/>
      <pc:docMkLst>
        <pc:docMk/>
      </pc:docMkLst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2966649345" sldId="257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3860676282" sldId="258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199380982" sldId="260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611477817" sldId="262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603063098" sldId="263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1717815757" sldId="264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1908531534" sldId="265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295895174" sldId="267"/>
        </pc:sldMkLst>
      </pc:sldChg>
      <pc:sldChg chg="modSp mod modNotesTx">
        <pc:chgData name="Jae Yun Cho" userId="2b5e541d-bee5-4d17-961d-e677747562fe" providerId="ADAL" clId="{55E50625-E866-4E8D-BB96-9D9E422028BE}" dt="2025-07-14T17:03:26.585" v="125" actId="20577"/>
        <pc:sldMkLst>
          <pc:docMk/>
          <pc:sldMk cId="3628508832" sldId="275"/>
        </pc:sldMkLst>
        <pc:spChg chg="mod">
          <ac:chgData name="Jae Yun Cho" userId="2b5e541d-bee5-4d17-961d-e677747562fe" providerId="ADAL" clId="{55E50625-E866-4E8D-BB96-9D9E422028BE}" dt="2025-07-14T17:03:09.869" v="119" actId="1076"/>
          <ac:spMkLst>
            <pc:docMk/>
            <pc:sldMk cId="3628508832" sldId="275"/>
            <ac:spMk id="8" creationId="{2CAB8922-1E51-49C8-940C-C419A6D2ACB0}"/>
          </ac:spMkLst>
        </pc:spChg>
        <pc:spChg chg="mod">
          <ac:chgData name="Jae Yun Cho" userId="2b5e541d-bee5-4d17-961d-e677747562fe" providerId="ADAL" clId="{55E50625-E866-4E8D-BB96-9D9E422028BE}" dt="2025-07-14T17:02:21.398" v="99" actId="20577"/>
          <ac:spMkLst>
            <pc:docMk/>
            <pc:sldMk cId="3628508832" sldId="275"/>
            <ac:spMk id="9" creationId="{DA1A7764-73AB-2CBA-A996-3F9D860BB8CB}"/>
          </ac:spMkLst>
        </pc:spChg>
        <pc:spChg chg="mod">
          <ac:chgData name="Jae Yun Cho" userId="2b5e541d-bee5-4d17-961d-e677747562fe" providerId="ADAL" clId="{55E50625-E866-4E8D-BB96-9D9E422028BE}" dt="2025-07-14T17:03:26.585" v="125" actId="20577"/>
          <ac:spMkLst>
            <pc:docMk/>
            <pc:sldMk cId="3628508832" sldId="275"/>
            <ac:spMk id="10" creationId="{69A675D7-A419-1388-CF54-BE04E4EAB97E}"/>
          </ac:spMkLst>
        </pc:spChg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853305547" sldId="279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1576335811" sldId="283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691460214" sldId="284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3813950631" sldId="286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4006921003" sldId="287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3241560782" sldId="290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2688735915" sldId="291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44950571" sldId="292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1260863210" sldId="293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3137794368" sldId="294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3000022781" sldId="296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1984371982" sldId="299"/>
        </pc:sldMkLst>
      </pc:sldChg>
      <pc:sldChg chg="del">
        <pc:chgData name="Jae Yun Cho" userId="2b5e541d-bee5-4d17-961d-e677747562fe" providerId="ADAL" clId="{55E50625-E866-4E8D-BB96-9D9E422028BE}" dt="2025-07-14T17:02:44.127" v="113" actId="47"/>
        <pc:sldMkLst>
          <pc:docMk/>
          <pc:sldMk cId="3578222946" sldId="300"/>
        </pc:sldMkLst>
      </pc:sldChg>
      <pc:sldMasterChg chg="delSldLayout">
        <pc:chgData name="Jae Yun Cho" userId="2b5e541d-bee5-4d17-961d-e677747562fe" providerId="ADAL" clId="{55E50625-E866-4E8D-BB96-9D9E422028BE}" dt="2025-07-14T17:02:44.127" v="113" actId="47"/>
        <pc:sldMasterMkLst>
          <pc:docMk/>
          <pc:sldMasterMk cId="503203696" sldId="2147483660"/>
        </pc:sldMasterMkLst>
        <pc:sldLayoutChg chg="del">
          <pc:chgData name="Jae Yun Cho" userId="2b5e541d-bee5-4d17-961d-e677747562fe" providerId="ADAL" clId="{55E50625-E866-4E8D-BB96-9D9E422028BE}" dt="2025-07-14T17:02:44.127" v="113" actId="47"/>
          <pc:sldLayoutMkLst>
            <pc:docMk/>
            <pc:sldMasterMk cId="503203696" sldId="2147483660"/>
            <pc:sldLayoutMk cId="2097532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F7FED70-B804-224F-82D5-D5D5F83DE2A8}" type="datetimeFigureOut">
              <a:rPr lang="en-US" smtClean="0"/>
              <a:pPr/>
              <a:t>7/14/2025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FD41EB1-1555-F44A-B6E3-1FA3FD6532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7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41EB1-1555-F44A-B6E3-1FA3FD6532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1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379E-6537-D12F-D011-8B4344500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BD295-2E6C-7285-BC59-1D869F2B9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DA068-4B8F-ECE3-456D-9215F92D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C707C-3D31-A73F-BF5C-9B417046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F5EA3-C672-88C5-4938-16222FB5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8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DCEF-3269-36A5-7FE0-A6D822599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C6108-3A66-9F6A-3A94-1BAAEF104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DA897-C827-1F9B-2E9E-AA08A394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959C0-B947-174D-B7DC-FE99FDB0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BE06D-0088-A20A-7D1F-C37289AE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97CD8D-29CF-6A93-42C6-4FFEC9517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60DDF-2B44-B84A-CA15-53BBFBA92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BB6DC-B042-AF8E-0FFF-1B481955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9E41E-C537-3F5C-9EAD-6A32E22E3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AB300-0670-9978-117A-BFF6FEF7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1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57AD-3F47-0E75-C33A-A049120B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59F9A-7A26-EE6A-19EE-80E239878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5D64-197C-DFDC-B8DC-5477E901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5C855-FBE8-53A4-CAD4-6ACA7033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C7BD4-8D3A-3280-6F1C-56EB72A3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9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6095C-1FDA-4529-E7D0-FCC1C51E2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894F3-3907-1292-D813-381C8250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1A84F-2C20-8E5C-844F-4FFD2337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CB530-ACAF-0971-48EF-DC06D235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EFA78-F048-2FFF-BC3F-A227C21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060D4-1822-5BC7-1277-E1043CD2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4CC7-EF0B-8A25-25FC-FD339A3B5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17636-DB43-9194-F56B-D2D0C18D8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33AA3-3276-C8AE-A6B3-9B709F43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EC5A4-4E77-251F-918B-256B1C187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E6214-778B-81E5-1036-05CB6AD3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4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577B-921E-B27D-CE62-80F62DDC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62A4-F537-DA41-E226-451C1117F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A6EEA-05B7-ADC5-D41A-75619874F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BEE67-E273-D3EB-9EEB-67DF3C5AC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3A7D78-2038-F0E7-7524-3FE5695E1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797E3-882B-1F38-032D-6B6DA3E8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88262-9BE0-E049-7B37-61E70BFD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F509A-E63B-2C3F-219C-97886551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04793-8077-CBA3-81CF-576A6629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71742-62BB-D194-149C-970BB186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1200C-8D30-7E9F-CD54-64AD94DB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CEAD2-C512-5E2F-6CF0-6B5249A4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7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9E596-AAD2-BCF4-D6F4-EEBD6494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6A122-1969-FF2E-EAA9-724545CEE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32560-945C-EA21-7EE2-63043326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3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0D159-9529-D8B8-F991-95BBCB207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520D0-8250-8D41-DE23-8159AE039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DD6A8-427B-EE19-46F4-2808F6AFD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D0D9B-9C17-3C3A-85DA-F56343B4A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36EC1-D7F1-4EDC-1FF8-920EA533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434E3-81EC-06B6-E3F3-68CA026A6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6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68FA8-C3E0-956E-B69A-F04B91BE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64766A-FA46-093B-041E-DDD93F766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0721C-1B20-E1A9-1D16-2CC983C6C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4DC7E-818B-C601-287E-3D84D4B4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F6E5-EA21-0047-8B94-DED7253A5288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39DB1-D240-0E23-84C8-532BF3B1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50076-7267-51CB-D08A-802774E1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A0ED-3187-3648-BE03-BA7C8AA65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7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A6277-070B-939F-EBEA-2E22BF75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A2CFF-7812-AC7A-52B1-88DFBB226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ADCF4-9952-6D5D-D97E-618413664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0CAF6E5-EA21-0047-8B94-DED7253A5288}" type="datetimeFigureOut">
              <a:rPr lang="en-US" smtClean="0"/>
              <a:pPr/>
              <a:t>7/14/2025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CE3D-C08E-351E-746F-CB25B91F0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D07E6-AFF7-77AA-11E9-9A4E42E3F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F5CCA0ED-3187-3648-BE03-BA7C8AA651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0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FC973E-CDD3-CE40-0DE0-7AE084118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90E221-4AB8-4460-4B17-2E9F2D84D65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3391" y="5958780"/>
            <a:ext cx="2308445" cy="8992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9B4AF5-69AD-AD07-39F2-38110796C82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3543" y="6118275"/>
            <a:ext cx="2099939" cy="60317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CAB8922-1E51-49C8-940C-C419A6D2A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4474" y="634447"/>
            <a:ext cx="5373953" cy="1740765"/>
          </a:xfrm>
        </p:spPr>
        <p:txBody>
          <a:bodyPr>
            <a:no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A1A7764-73AB-2CBA-A996-3F9D860BB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4427" y="2667459"/>
            <a:ext cx="9144000" cy="603173"/>
          </a:xfrm>
        </p:spPr>
        <p:txBody>
          <a:bodyPr>
            <a:noAutofit/>
          </a:bodyPr>
          <a:lstStyle/>
          <a:p>
            <a:pPr algn="r"/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 User Group &amp; </a:t>
            </a:r>
          </a:p>
          <a:p>
            <a:pPr algn="r"/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ePIC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Joint Collaboration Meeting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9A675D7-A419-1388-CF54-BE04E4EAB97E}"/>
              </a:ext>
            </a:extLst>
          </p:cNvPr>
          <p:cNvSpPr txBox="1">
            <a:spLocks/>
          </p:cNvSpPr>
          <p:nvPr/>
        </p:nvSpPr>
        <p:spPr>
          <a:xfrm>
            <a:off x="6096000" y="3775969"/>
            <a:ext cx="5572427" cy="2190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800" b="1" dirty="0">
                <a:solidFill>
                  <a:schemeClr val="bg1"/>
                </a:solidFill>
                <a:latin typeface="Arial"/>
                <a:cs typeface="Arial"/>
              </a:rPr>
              <a:t>Jens Dilling, Lab Director</a:t>
            </a:r>
          </a:p>
          <a:p>
            <a:pPr algn="r">
              <a:defRPr/>
            </a:pPr>
            <a:r>
              <a: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July 14</a:t>
            </a:r>
            <a:r>
              <a:rPr lang="en-US" sz="1800">
                <a:solidFill>
                  <a:schemeClr val="accent2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, 2025</a:t>
            </a: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AE988B-78F0-DFA6-B92D-48BBC0855A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24275" y="3925612"/>
            <a:ext cx="2409798" cy="2409798"/>
          </a:xfrm>
          <a:prstGeom prst="ellipse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2F7D2D-030D-0879-F902-2EA03AD423F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835" y="257462"/>
            <a:ext cx="2214994" cy="2214994"/>
          </a:xfrm>
          <a:prstGeom prst="ellipse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D0F8B015-98CA-B05F-7FBB-F38AC56D1682}"/>
              </a:ext>
            </a:extLst>
          </p:cNvPr>
          <p:cNvSpPr/>
          <p:nvPr/>
        </p:nvSpPr>
        <p:spPr>
          <a:xfrm>
            <a:off x="4204363" y="3925612"/>
            <a:ext cx="2445777" cy="2422467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 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7B7500-489E-8968-DF72-F950819285A6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21621" y="714306"/>
            <a:ext cx="3321815" cy="3321815"/>
          </a:xfrm>
          <a:prstGeom prst="ellipse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323B37-87B6-B78F-8722-BB790B6038D7}"/>
              </a:ext>
            </a:extLst>
          </p:cNvPr>
          <p:cNvSpPr/>
          <p:nvPr/>
        </p:nvSpPr>
        <p:spPr>
          <a:xfrm>
            <a:off x="3110789" y="705901"/>
            <a:ext cx="3338623" cy="3338623"/>
          </a:xfrm>
          <a:prstGeom prst="ellipse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4A66EE-B277-42D5-0D71-B68229C7B264}"/>
              </a:ext>
            </a:extLst>
          </p:cNvPr>
          <p:cNvSpPr/>
          <p:nvPr/>
        </p:nvSpPr>
        <p:spPr>
          <a:xfrm>
            <a:off x="667368" y="257461"/>
            <a:ext cx="2214995" cy="2214995"/>
          </a:xfrm>
          <a:prstGeom prst="ellipse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28508832"/>
      </p:ext>
    </p:extLst>
  </p:cSld>
  <p:clrMapOvr>
    <a:masterClrMapping/>
  </p:clrMapOvr>
</p:sld>
</file>

<file path=ppt/theme/theme1.xml><?xml version="1.0" encoding="utf-8"?>
<a:theme xmlns:a="http://schemas.openxmlformats.org/drawingml/2006/main" name="JeffersonLabPowerPointColors">
  <a:themeElements>
    <a:clrScheme name="Jefferson Lab Palette">
      <a:dk1>
        <a:srgbClr val="000000"/>
      </a:dk1>
      <a:lt1>
        <a:srgbClr val="FFFFFF"/>
      </a:lt1>
      <a:dk2>
        <a:srgbClr val="2A4F66"/>
      </a:dk2>
      <a:lt2>
        <a:srgbClr val="8797A7"/>
      </a:lt2>
      <a:accent1>
        <a:srgbClr val="AC2C30"/>
      </a:accent1>
      <a:accent2>
        <a:srgbClr val="04A1AF"/>
      </a:accent2>
      <a:accent3>
        <a:srgbClr val="5E5E5E"/>
      </a:accent3>
      <a:accent4>
        <a:srgbClr val="821282"/>
      </a:accent4>
      <a:accent5>
        <a:srgbClr val="023F16"/>
      </a:accent5>
      <a:accent6>
        <a:srgbClr val="AD8C00"/>
      </a:accent6>
      <a:hlink>
        <a:srgbClr val="2A4F66"/>
      </a:hlink>
      <a:folHlink>
        <a:srgbClr val="489FA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ory Arc Words JG" id="{F3CDE506-02BB-DD42-8DD8-0CFF5D4AE45F}" vid="{6715E0B7-46DF-1E4E-BBCD-BCFE4FAB05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29155BC147C4082E838E6835EA6DF" ma:contentTypeVersion="5" ma:contentTypeDescription="Create a new document." ma:contentTypeScope="" ma:versionID="48682c4d3b1af1470b62ca531a97cef7">
  <xsd:schema xmlns:xsd="http://www.w3.org/2001/XMLSchema" xmlns:xs="http://www.w3.org/2001/XMLSchema" xmlns:p="http://schemas.microsoft.com/office/2006/metadata/properties" xmlns:ns2="214458f6-730a-44f3-ab12-63bc299a83e4" targetNamespace="http://schemas.microsoft.com/office/2006/metadata/properties" ma:root="true" ma:fieldsID="251c2dc13a3bc9623e17a8837f6478a7" ns2:_="">
    <xsd:import namespace="214458f6-730a-44f3-ab12-63bc299a83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458f6-730a-44f3-ab12-63bc299a83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1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B9DD2B-0C21-4416-8657-ED93AEB9DAE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4AD41B8-9495-4D35-BE9A-6B566A66C2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730D06-8800-4053-A4A8-BBF8A8983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458f6-730a-44f3-ab12-63bc299a83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12398</TotalTime>
  <Words>22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JeffersonLabPowerPointColors</vt:lpstr>
      <vt:lpstr>Welcome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and Overview</dc:title>
  <dc:creator>Kandice Carter</dc:creator>
  <cp:lastModifiedBy>Jae Yun Cho</cp:lastModifiedBy>
  <cp:revision>114</cp:revision>
  <cp:lastPrinted>2025-03-27T18:10:58Z</cp:lastPrinted>
  <dcterms:created xsi:type="dcterms:W3CDTF">2025-03-24T18:24:53Z</dcterms:created>
  <dcterms:modified xsi:type="dcterms:W3CDTF">2025-07-14T17:03:37Z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0x010100E4629155BC147C4082E838E6835EA6DF</vt:lpwstr>
  </property>
</Properties>
</file>