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</p:sldMasterIdLst>
  <p:notesMasterIdLst>
    <p:notesMasterId r:id="rId58"/>
  </p:notesMasterIdLst>
  <p:handoutMasterIdLst>
    <p:handoutMasterId r:id="rId59"/>
  </p:handoutMasterIdLst>
  <p:sldIdLst>
    <p:sldId id="309" r:id="rId28"/>
    <p:sldId id="374" r:id="rId29"/>
    <p:sldId id="257" r:id="rId30"/>
    <p:sldId id="384" r:id="rId31"/>
    <p:sldId id="559" r:id="rId32"/>
    <p:sldId id="269" r:id="rId33"/>
    <p:sldId id="282" r:id="rId34"/>
    <p:sldId id="459" r:id="rId35"/>
    <p:sldId id="529" r:id="rId36"/>
    <p:sldId id="556" r:id="rId37"/>
    <p:sldId id="560" r:id="rId38"/>
    <p:sldId id="354" r:id="rId39"/>
    <p:sldId id="355" r:id="rId40"/>
    <p:sldId id="382" r:id="rId41"/>
    <p:sldId id="554" r:id="rId42"/>
    <p:sldId id="562" r:id="rId43"/>
    <p:sldId id="561" r:id="rId44"/>
    <p:sldId id="266" r:id="rId45"/>
    <p:sldId id="346" r:id="rId46"/>
    <p:sldId id="348" r:id="rId47"/>
    <p:sldId id="390" r:id="rId48"/>
    <p:sldId id="359" r:id="rId49"/>
    <p:sldId id="360" r:id="rId50"/>
    <p:sldId id="361" r:id="rId51"/>
    <p:sldId id="365" r:id="rId52"/>
    <p:sldId id="368" r:id="rId53"/>
    <p:sldId id="375" r:id="rId54"/>
    <p:sldId id="563" r:id="rId55"/>
    <p:sldId id="564" r:id="rId56"/>
    <p:sldId id="549" r:id="rId57"/>
  </p:sldIdLst>
  <p:sldSz cx="13003213" cy="9752013"/>
  <p:notesSz cx="6858000" cy="9144000"/>
  <p:defaultTextStyle>
    <a:defPPr>
      <a:defRPr lang="en-GB"/>
    </a:defPPr>
    <a:lvl1pPr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1pPr>
    <a:lvl2pPr marL="742950" indent="-28575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2pPr>
    <a:lvl3pPr marL="11430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3pPr>
    <a:lvl4pPr marL="16002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4pPr>
    <a:lvl5pPr marL="2057400" indent="-228600" algn="l" defTabSz="358775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1200" kern="1200">
        <a:solidFill>
          <a:schemeClr val="bg1"/>
        </a:solidFill>
        <a:latin typeface="Helvetica Neue Light" charset="0"/>
        <a:ea typeface="ヒラギノ角ゴ ProN W3" charset="0"/>
        <a:cs typeface="ヒラギノ角ゴ ProN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FB7"/>
    <a:srgbClr val="C6F2EE"/>
    <a:srgbClr val="00AD00"/>
    <a:srgbClr val="00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96"/>
    <p:restoredTop sz="50000" autoAdjust="0"/>
  </p:normalViewPr>
  <p:slideViewPr>
    <p:cSldViewPr>
      <p:cViewPr varScale="1">
        <p:scale>
          <a:sx n="90" d="100"/>
          <a:sy n="90" d="100"/>
        </p:scale>
        <p:origin x="1048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7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slide" Target="slides/slide2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slide" Target="slides/slide2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slide" Target="slides/slide2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FDEA3-DE62-5748-B08F-A55EDB818D50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87693-1090-C54A-9912-2240EF636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429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8300"/>
            <a:ext cx="11788775" cy="1248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43665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21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91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43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2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11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57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5FBE288-8B52-1936-F95B-637124AD4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67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90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92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38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2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4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3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1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0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75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022C4-13FB-734F-8574-A72C03BD2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40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A0712-8108-BF48-95B4-A216FD381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77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C938-C957-0344-80B1-38579BF27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26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93DE-CD06-0D40-9D08-03E5225AE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841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D417D-D5F5-FE45-9515-BD80F9B8F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02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4C4EA-1526-F84C-B573-6745E1519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97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09D50-5311-0F49-BB62-5B63F8D4F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33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C719A-786E-9B47-8DEE-8EDE2FF65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92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B1090-DC1D-6044-A330-E43E6CED0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1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8AF36-0378-3B4D-BB23-903E9367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5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59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727C-017E-1D4A-8C5F-2B16CE820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336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26102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9220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547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9300" y="2324100"/>
            <a:ext cx="1949450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1150" y="2324100"/>
            <a:ext cx="1951038" cy="890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4219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6075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6762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0863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3027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11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0558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348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10898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108981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9881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881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2142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2924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63600"/>
            <a:ext cx="5848350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863600"/>
            <a:ext cx="5849938" cy="8355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5257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023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208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08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55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0892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497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231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62275" cy="88280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90525"/>
            <a:ext cx="8736013" cy="8828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7521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42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3791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889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7284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9065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0546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607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145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4838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1295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3248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2134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1574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5221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9770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3278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4878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0771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295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038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9923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10073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4008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9794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45813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93966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8720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5228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708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333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188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9220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0860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6993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9368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3399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733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7879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35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24574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5016500"/>
            <a:ext cx="24590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31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432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3310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20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6281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985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5779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04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1320800"/>
            <a:ext cx="1266825" cy="735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3649663" cy="735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8602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432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0771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78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25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8600" y="8470900"/>
            <a:ext cx="2393950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4950" y="8470900"/>
            <a:ext cx="2395538" cy="366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163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802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60756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827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66370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984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199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5688" y="7785100"/>
            <a:ext cx="2844800" cy="434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9700" y="7785100"/>
            <a:ext cx="8383588" cy="434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4421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76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882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488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097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33844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8250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8180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56882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14650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137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08103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674909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655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21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56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554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72941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042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1234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429455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328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19010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7657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8779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044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8043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88184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6905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9410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924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043946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581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755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9984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223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650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242224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2651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9354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62153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975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89285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6436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637269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959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8372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210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41155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36459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3189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725429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3483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2634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79529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1118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06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0700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09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476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83107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36332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73563" y="328613"/>
            <a:ext cx="126682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364966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593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85370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4982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25894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44950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13800"/>
            <a:ext cx="4046538" cy="2232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02947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110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70725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424133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0290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484250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596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90525"/>
            <a:ext cx="2979738" cy="106553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8400" cy="10655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625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3345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09835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481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57450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350" y="2324100"/>
            <a:ext cx="2459038" cy="731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9353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711230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786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5992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71463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32542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8895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03155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9313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9313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18385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3E357-979D-8545-89F5-822D83CC5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38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091-CAD8-4A4F-9DD4-8AD6B1C13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0924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D6ACC-734F-E245-88B7-20D2ACEC0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215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32E05-7506-A54F-9BF1-C2E2C69AB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5549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57C2B-0416-9B46-9D4B-98CC1FAA5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58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338808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F62A5-C029-5E46-8CD6-80F66CE42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3876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2D46-45B2-A645-9F98-65947C35B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6863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3B41C-BAC7-A148-ADDE-A73E07BDC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2678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4A2-5BE3-9E49-AFC0-F18EF8F6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769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79433-09A6-1C4F-B506-98EAFAC0A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6752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F6B1-714D-3440-8BC9-206C4AE21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454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8C30A-7EAE-9541-B0A4-4D5F08B9C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580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7B757-34E8-C547-954A-0D5926DE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240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F67-02F8-2F43-942A-81A67066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21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1238"/>
            <a:ext cx="5768975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8"/>
            <a:ext cx="5770563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71D0-F61A-C64E-A244-39FCEEBF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2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971616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BE8E-80A8-4A4A-9B7D-989DBB03F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348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25A8-0EF9-904F-ABC6-8A3D9514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8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D5A19-5F14-1444-B4F3-125BD95A0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85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2C739-91CD-AF44-9A36-203A157C9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02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DBE46-7FD3-B145-B46C-3E340CFF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573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5D74-9DBD-2845-9933-4727D5CAA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9934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753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753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740-4E7D-C64C-BEF3-DAC1E8934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585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998AA-A84F-5C43-91EE-11B2DED9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503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F58B8-1878-CB46-B5CA-3331AA43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3250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B71B8-3DEC-854E-8206-274F2B0AE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6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8471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058988"/>
            <a:ext cx="5443538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663" y="2058988"/>
            <a:ext cx="5445125" cy="659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A82-3903-8749-9909-84B034401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2257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0E790-372F-5B42-B4D4-150D8C76B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543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8A9DF-C2D2-1446-87EC-9DAF05A7C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8863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D1B73-ED9E-474D-B069-916661F1B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0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98DA-539F-F443-91BF-AAA7BE757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7047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57FE-5A73-7A4C-B2E6-111184D49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439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91FAE-BE64-0C49-B08C-B1B2E5D95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28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713" y="866775"/>
            <a:ext cx="2759075" cy="7791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866775"/>
            <a:ext cx="8129588" cy="779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9EF29-73B2-3B47-857F-D9E789BD1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058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684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09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81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2282825"/>
            <a:ext cx="2962275" cy="5645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282825"/>
            <a:ext cx="8736013" cy="5645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0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183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779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92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47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5203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3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38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37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192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60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114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072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349EE-647D-2C4C-A4D1-D23182A1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80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9014C-F727-CA43-80A3-B9D035ABD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00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4199E-56D3-8D4B-AAE4-E27AB6E7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56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3C04B-1E1C-B746-8E1B-09FE8FFB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A3949-9787-B44A-8918-7C57BAAE8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9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6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4FE7E-9590-DA4C-B7D9-66BFB80F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8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7740-341E-C547-8366-C330FB5C6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17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D806D-E244-684C-8FD5-216A5C4D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5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3B731-1B25-7345-A8EA-02F23F686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7841B-B213-9C44-A146-500537F9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5" y="388938"/>
            <a:ext cx="2922588" cy="8318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88938"/>
            <a:ext cx="8616950" cy="8318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C6F2-9FAF-6543-9BD2-A3953BA4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90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FE32E-6611-0E42-81D9-E69FBED8E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D7E82-4E55-4342-9113-5E632C07D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72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91A40-AAC3-EE4F-828F-F62E3770E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377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E2EFE-7898-6E4F-9985-33D8CEC02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39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9275B-B27A-5046-B8B0-A66C5FCC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585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4976B-0482-0C45-970F-D05EB8615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6F0C3-C80B-334A-8FD0-EFE5254B8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20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BB62-FF00-CE40-8532-4AA574458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1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0B610-4ACA-6745-9643-A289F995E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06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0B39-CBAF-E54A-B6AB-5336EF817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63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0ADD7-D299-EA4B-9F24-31804CC7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09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CD52-BDD6-0F48-8EF6-6CB1E6BA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839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7BB06-45C8-9840-9329-6B4E5F522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46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C8940-BF53-6844-848B-F018018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3A75A30-6073-1E96-174D-317EB5AD88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861" y="380206"/>
            <a:ext cx="158737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54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48350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324100"/>
            <a:ext cx="5849938" cy="6554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BC7E-1A0D-4344-BD1F-D644FFCB7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36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F8BB-74BB-464F-A7BA-9A37D4B2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B8050-5692-0549-8127-7D5E4F3AD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31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889C-F675-244F-B647-AF2E7DCD7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25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71-30EE-5941-8E85-A0CE73D1C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37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848E4-6C3B-8D45-82DF-170EDEF24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8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68164-FF09-6D47-BE16-D689A817C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2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55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55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C43E-8E6E-3E43-81E7-66AE9D519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96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29910-342F-7241-8A29-AB1339B8B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85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485B3-ADB6-6740-B866-03E0E0A3E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0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633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A0D47-F2EF-3A46-B1C2-2F3EBEA32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82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D04F-76A8-EF47-B7A3-A6B9A92B7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22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A506-835F-2D46-99E8-A7EC6ACE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65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8FC3C-9F28-A14C-A5A7-2079C80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80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EA119-AA4E-2A4E-87AE-8B75F695F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28D25-08D3-6C40-986C-34B72D777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50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15E9-4330-FA45-B983-D71E966C2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530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9661-F860-3940-835C-E0690712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24554-936B-594D-AA13-DCF359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757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28950"/>
            <a:ext cx="11053763" cy="2090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6088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43782-7F98-C240-B400-941BC47D0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55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962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CBC84-CF0E-6748-9A51-2D6D5BE0C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9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586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2175" cy="2132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3F10-CD68-2443-9E49-10ABB3782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16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82825"/>
            <a:ext cx="5768975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2825"/>
            <a:ext cx="5770563" cy="6424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AE281-65E5-9D4B-9BFC-76737B3E5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6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6750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6750" cy="5618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0DD2-435F-FE47-B667-B04FA794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75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ACD1A-655D-1C4C-8EFA-3B465160B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91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53AF-FBD6-B34A-8CE3-EE9BAF376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286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1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1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39938"/>
            <a:ext cx="4276725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6842D-90FF-7C40-A016-71B6868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982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6250"/>
            <a:ext cx="7802562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2700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F4298-CA30-DE4C-A964-C62585A070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14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7073-7A9C-A34F-8457-50ADD26AC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0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9913" y="328613"/>
            <a:ext cx="2962275" cy="837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28613"/>
            <a:ext cx="8736013" cy="837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A18DA-02BE-3441-A58D-D1AF053E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9E15170F-BF4F-F742-BA51-3C0C03EA7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69300" y="2324100"/>
            <a:ext cx="4052888" cy="89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863600"/>
            <a:ext cx="11850688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7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4338" name="Line 2"/>
          <p:cNvSpPr>
            <a:spLocks noChangeShapeType="1"/>
          </p:cNvSpPr>
          <p:nvPr/>
        </p:nvSpPr>
        <p:spPr bwMode="auto">
          <a:xfrm flipH="1">
            <a:off x="90551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4419600" y="1778000"/>
            <a:ext cx="23813" cy="50546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5068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47700" y="4749800"/>
            <a:ext cx="4881563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5068888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09700" y="7785100"/>
            <a:ext cx="5780088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7543800" y="7975600"/>
            <a:ext cx="1588" cy="1422400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48600" y="8470900"/>
            <a:ext cx="49418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9999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502400" y="1803400"/>
            <a:ext cx="1588" cy="43180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 flipH="1">
            <a:off x="6477000" y="508000"/>
            <a:ext cx="23813" cy="8013700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039225"/>
            <a:ext cx="3033713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4EC2-8F58-5C4F-8AEB-33CAAE66C4B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 flipH="1">
            <a:off x="44323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H="1">
            <a:off x="8534400" y="1776413"/>
            <a:ext cx="23813" cy="50688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50688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43888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4578" name="Line 2"/>
          <p:cNvSpPr>
            <a:spLocks noChangeShapeType="1"/>
          </p:cNvSpPr>
          <p:nvPr/>
        </p:nvSpPr>
        <p:spPr bwMode="auto">
          <a:xfrm flipH="1">
            <a:off x="6477000" y="519113"/>
            <a:ext cx="23813" cy="7964487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6488113" y="4476750"/>
            <a:ext cx="5995987" cy="1588"/>
          </a:xfrm>
          <a:prstGeom prst="line">
            <a:avLst/>
          </a:prstGeom>
          <a:noFill/>
          <a:ln w="12600" cap="sq">
            <a:solidFill>
              <a:srgbClr val="9A9A9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/>
  <p:txStyles>
    <p:titleStyle>
      <a:lvl1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j-lt"/>
          <a:ea typeface="+mj-ea"/>
          <a:cs typeface="+mj-cs"/>
        </a:defRPr>
      </a:lvl1pPr>
      <a:lvl2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r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72727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68888" cy="731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C6198F5-EBB4-8446-B074-2C0AE5D5E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A4BBA098-45FA-4740-B54A-326D89CB4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1238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98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77288"/>
            <a:ext cx="28892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410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058988"/>
            <a:ext cx="11041063" cy="659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9747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r>
              <a:rPr lang="en-US"/>
              <a:t>March 9, 2016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441825" y="8885238"/>
            <a:ext cx="411638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18625" y="8885238"/>
            <a:ext cx="269716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</a:tabLst>
              <a:defRPr sz="2400">
                <a:solidFill>
                  <a:srgbClr val="0000FF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55B6CC4-C500-8A48-94CD-4A9BC520D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hdr="0"/>
  <p:txStyles>
    <p:titleStyle>
      <a:lvl1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2pPr>
      <a:lvl3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3pPr>
      <a:lvl4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4pPr>
      <a:lvl5pPr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400">
          <a:solidFill>
            <a:srgbClr val="0000FF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358775" rtl="0" eaLnBrk="0" fontAlgn="base" hangingPunct="0">
        <a:lnSpc>
          <a:spcPct val="93000"/>
        </a:lnSpc>
        <a:spcBef>
          <a:spcPct val="0"/>
        </a:spcBef>
        <a:spcAft>
          <a:spcPts val="2013"/>
        </a:spcAft>
        <a:buClr>
          <a:srgbClr val="000000"/>
        </a:buClr>
        <a:buSzPct val="100000"/>
        <a:buFont typeface="Times New Roman" charset="0"/>
        <a:defRPr sz="3400" i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lnSpc>
          <a:spcPct val="93000"/>
        </a:lnSpc>
        <a:spcBef>
          <a:spcPct val="0"/>
        </a:spcBef>
        <a:spcAft>
          <a:spcPts val="1613"/>
        </a:spcAft>
        <a:buClr>
          <a:srgbClr val="000000"/>
        </a:buClr>
        <a:buSzPct val="100000"/>
        <a:buFont typeface="Times New Roman" charset="0"/>
        <a:defRPr sz="2600" i="1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charset="0"/>
        <a:defRPr sz="2300" i="1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charset="0"/>
        <a:defRPr sz="2000" i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lnSpc>
          <a:spcPct val="93000"/>
        </a:lnSpc>
        <a:spcBef>
          <a:spcPct val="0"/>
        </a:spcBef>
        <a:spcAft>
          <a:spcPts val="400"/>
        </a:spcAft>
        <a:buClr>
          <a:srgbClr val="000000"/>
        </a:buClr>
        <a:buSzPct val="100000"/>
        <a:buFont typeface="Times New Roman" charset="0"/>
        <a:defRPr sz="2800" i="1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708400"/>
            <a:ext cx="11850688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FA926AD2-D67B-E04E-BF9D-5B4C5D9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388938"/>
            <a:ext cx="11691938" cy="161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5AB99F3E-9034-EC4C-AB9F-1C4B53344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50688" cy="655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6C080CF3-D0AE-524D-A0B6-6695C259E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7E25456-F0F1-4445-A779-BF3123C5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28613"/>
            <a:ext cx="1185068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60" tIns="50760" rIns="50760" bIns="5076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1588"/>
          </a:xfrm>
          <a:prstGeom prst="line">
            <a:avLst/>
          </a:prstGeom>
          <a:noFill/>
          <a:ln w="12600" cap="sq">
            <a:solidFill>
              <a:srgbClr val="8888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12268200" y="9194800"/>
            <a:ext cx="300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r" eaLnBrk="1">
              <a:buClrTx/>
              <a:buFontTx/>
              <a:buNone/>
              <a:defRPr sz="1400">
                <a:solidFill>
                  <a:srgbClr val="000000"/>
                </a:solidFill>
                <a:latin typeface="+mn-lt"/>
                <a:cs typeface="Tahoma" charset="0"/>
              </a:defRPr>
            </a:lvl1pPr>
          </a:lstStyle>
          <a:p>
            <a:pPr>
              <a:defRPr/>
            </a:pPr>
            <a:fld id="{BF6931AB-6532-304C-A554-03C4E777D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282825"/>
            <a:ext cx="11691938" cy="64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hdr="0"/>
  <p:txStyles>
    <p:titleStyle>
      <a:lvl1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+mj-lt"/>
          <a:ea typeface="+mj-ea"/>
          <a:cs typeface="+mj-cs"/>
        </a:defRPr>
      </a:lvl1pPr>
      <a:lvl2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2pPr>
      <a:lvl3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3pPr>
      <a:lvl4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4pPr>
      <a:lvl5pPr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5pPr>
      <a:lvl6pPr marL="25146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6pPr>
      <a:lvl7pPr marL="29718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7pPr>
      <a:lvl8pPr marL="34290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8pPr>
      <a:lvl9pPr marL="3886200" indent="-228600" algn="l" defTabSz="358775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Helvetica Neue Light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1pPr>
      <a:lvl2pPr marL="742950" indent="-28575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2pPr>
      <a:lvl3pPr marL="1143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3pPr>
      <a:lvl4pPr marL="1600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4pPr>
      <a:lvl5pPr marL="20574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5pPr>
      <a:lvl6pPr marL="25146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6pPr>
      <a:lvl7pPr marL="29718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7pPr>
      <a:lvl8pPr marL="34290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8pPr>
      <a:lvl9pPr marL="3886200" indent="-228600" algn="l" defTabSz="358775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600">
          <a:solidFill>
            <a:srgbClr val="60606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38956-7AB0-2746-9FED-2AC71ADBC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C4FF8A33-E629-7543-A30D-FFC02F07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as a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picoDAQ</a:t>
            </a:r>
            <a:endParaRPr lang="en-US" sz="4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2E4A22-7C5B-4A48-8AC2-45AF91953F43}"/>
              </a:ext>
            </a:extLst>
          </p:cNvPr>
          <p:cNvSpPr txBox="1">
            <a:spLocks/>
          </p:cNvSpPr>
          <p:nvPr/>
        </p:nvSpPr>
        <p:spPr>
          <a:xfrm>
            <a:off x="528763" y="3374358"/>
            <a:ext cx="11902639" cy="48545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Reading the H2GROC3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What else RCDAQ can do for you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Online monitoring and other amenities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Automated scans/measurement campaigns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200BC30-A684-2158-7555-E65697DC710C}"/>
              </a:ext>
            </a:extLst>
          </p:cNvPr>
          <p:cNvSpPr txBox="1">
            <a:spLocks/>
          </p:cNvSpPr>
          <p:nvPr/>
        </p:nvSpPr>
        <p:spPr>
          <a:xfrm>
            <a:off x="612339" y="2219211"/>
            <a:ext cx="11861800" cy="6755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/>
              <a:t>Martin Purschke</a:t>
            </a:r>
            <a:r>
              <a:rPr lang="en-US" sz="2800" dirty="0"/>
              <a:t>, BNL</a:t>
            </a:r>
          </a:p>
        </p:txBody>
      </p:sp>
    </p:spTree>
    <p:extLst>
      <p:ext uri="{BB962C8B-B14F-4D97-AF65-F5344CB8AC3E}">
        <p14:creationId xmlns:p14="http://schemas.microsoft.com/office/powerpoint/2010/main" val="3072469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Analysis API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35292" y="2000606"/>
            <a:ext cx="12597606" cy="40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data from each device gets a “house number” (packet id)  that uniquely identifies what is being read out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If p is a pointer to the data object from that device: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Here is the relevant code snippet: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79C5A-48A9-D660-3D94-06169C0C651E}"/>
              </a:ext>
            </a:extLst>
          </p:cNvPr>
          <p:cNvSpPr txBox="1"/>
          <p:nvPr/>
        </p:nvSpPr>
        <p:spPr>
          <a:xfrm>
            <a:off x="198834" y="3728056"/>
            <a:ext cx="12597606" cy="1323439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(0,"SAMPLES")  tells you how many samples are present</a:t>
            </a:r>
          </a:p>
          <a:p>
            <a:endParaRPr lang="en-US" sz="16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(0,”CHANNELS") tells you how many channels that device has  (here:144)</a:t>
            </a:r>
          </a:p>
          <a:p>
            <a:endParaRPr lang="en-US" sz="16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p-&gt;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        gives you sample s from channel c  (there are faster interfaces available)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5CDAE-E874-4055-6423-905A070ED7AB}"/>
              </a:ext>
            </a:extLst>
          </p:cNvPr>
          <p:cNvSpPr txBox="1"/>
          <p:nvPr/>
        </p:nvSpPr>
        <p:spPr>
          <a:xfrm>
            <a:off x="571500" y="2615575"/>
            <a:ext cx="10134600" cy="369332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device_h2gcroc3 1 12001 10.1.2.208 1 128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BA03C-5C45-D193-4386-DFEF85FB78B3}"/>
              </a:ext>
            </a:extLst>
          </p:cNvPr>
          <p:cNvSpPr/>
          <p:nvPr/>
        </p:nvSpPr>
        <p:spPr bwMode="auto">
          <a:xfrm>
            <a:off x="6730206" y="2477075"/>
            <a:ext cx="838200" cy="646331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5C60A-058B-42AF-2EF4-C67E42FE73D7}"/>
              </a:ext>
            </a:extLst>
          </p:cNvPr>
          <p:cNvSpPr txBox="1"/>
          <p:nvPr/>
        </p:nvSpPr>
        <p:spPr>
          <a:xfrm>
            <a:off x="202803" y="5910917"/>
            <a:ext cx="12597606" cy="3046988"/>
          </a:xfrm>
          <a:prstGeom prst="rect">
            <a:avLst/>
          </a:prstGeom>
          <a:solidFill>
            <a:srgbClr val="C6F2EE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Packet *p = e-&gt;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getPacket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(12001);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if (p)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for ( int s = 0; s &lt; p-&gt;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(0,"SAMPLES"); s++)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 {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   for (int c = 1; c &lt; 35;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c++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// we can ask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(0,”CHANNELS”) but we only want 35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  {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			h2-&gt;Fill(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p-&gt;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iValue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c,s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    }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	 }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delete p;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82F9E2-617A-E596-355B-FD728A088685}"/>
              </a:ext>
            </a:extLst>
          </p:cNvPr>
          <p:cNvSpPr/>
          <p:nvPr/>
        </p:nvSpPr>
        <p:spPr bwMode="auto">
          <a:xfrm>
            <a:off x="3301206" y="5790406"/>
            <a:ext cx="990600" cy="68580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8D75CFAB-2C59-94C0-0FBB-707EFC52B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48" y="7659446"/>
            <a:ext cx="5949951" cy="1636160"/>
          </a:xfrm>
          <a:prstGeom prst="rect">
            <a:avLst/>
          </a:prstGeom>
          <a:solidFill>
            <a:srgbClr val="FAFFB7"/>
          </a:solidFill>
          <a:ln>
            <a:noFill/>
          </a:ln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This API will not change when we switch to different hardware (universal for all waveform samplers)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Different APIs suitable for other detectors (say, pixel-based devices)</a:t>
            </a:r>
          </a:p>
        </p:txBody>
      </p:sp>
    </p:spTree>
    <p:extLst>
      <p:ext uri="{BB962C8B-B14F-4D97-AF65-F5344CB8AC3E}">
        <p14:creationId xmlns:p14="http://schemas.microsoft.com/office/powerpoint/2010/main" val="18958392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Scans and automated measurements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05607" y="2031552"/>
            <a:ext cx="12597606" cy="633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next thing you want to do right after you manage to read out your detector prototype are scans of various things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Bias scans, position scans (typical at test beams), temperature scans, and so on and so on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Arial Narrow" charset="0"/>
              </a:rPr>
              <a:t>RCDAQ is all about automation, scripting, and also support for the easy analysis of the so-taken data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Here are some position-scan examples: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key to capturing meta data are different event types that read out different things at different times, in particular the begin-run and end-run events that make it easy to store meta-data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B098CB-6898-0178-4B8D-B84D5847AAF9}"/>
              </a:ext>
            </a:extLst>
          </p:cNvPr>
          <p:cNvGrpSpPr/>
          <p:nvPr/>
        </p:nvGrpSpPr>
        <p:grpSpPr>
          <a:xfrm>
            <a:off x="572293" y="4531949"/>
            <a:ext cx="2416131" cy="2520849"/>
            <a:chOff x="10163462" y="4407109"/>
            <a:chExt cx="2530805" cy="2640499"/>
          </a:xfrm>
        </p:grpSpPr>
        <p:pic>
          <p:nvPicPr>
            <p:cNvPr id="4" name="Picture 3" descr="pic700.jpg">
              <a:extLst>
                <a:ext uri="{FF2B5EF4-FFF2-40B4-BE49-F238E27FC236}">
                  <a16:creationId xmlns:a16="http://schemas.microsoft.com/office/drawing/2014/main" id="{D41024EC-1532-1B32-E34F-F570B19B8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462" y="4407109"/>
              <a:ext cx="2518108" cy="188858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36980-2D56-05AB-7098-C268096ED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762"/>
            <a:stretch/>
          </p:blipFill>
          <p:spPr>
            <a:xfrm>
              <a:off x="10703319" y="6312383"/>
              <a:ext cx="1990948" cy="735225"/>
            </a:xfrm>
            <a:prstGeom prst="rect">
              <a:avLst/>
            </a:prstGeom>
          </p:spPr>
        </p:pic>
      </p:grpSp>
      <p:pic>
        <p:nvPicPr>
          <p:cNvPr id="8" name="Picture 7" descr="IMG_20161011_110010.jpg">
            <a:extLst>
              <a:ext uri="{FF2B5EF4-FFF2-40B4-BE49-F238E27FC236}">
                <a16:creationId xmlns:a16="http://schemas.microsoft.com/office/drawing/2014/main" id="{43AFF972-28A9-3876-13C0-C21644E211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3853326" y="4531949"/>
            <a:ext cx="4038600" cy="1879124"/>
          </a:xfrm>
          <a:prstGeom prst="rect">
            <a:avLst/>
          </a:prstGeom>
        </p:spPr>
      </p:pic>
      <p:pic>
        <p:nvPicPr>
          <p:cNvPr id="9" name="Picture 8" descr="ftbf_table_03931.jpg">
            <a:extLst>
              <a:ext uri="{FF2B5EF4-FFF2-40B4-BE49-F238E27FC236}">
                <a16:creationId xmlns:a16="http://schemas.microsoft.com/office/drawing/2014/main" id="{E3082308-DDED-088F-CC15-C962E1ABF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9" t="-8824" r="-8789" b="-8824"/>
          <a:stretch/>
        </p:blipFill>
        <p:spPr>
          <a:xfrm>
            <a:off x="8231517" y="4266406"/>
            <a:ext cx="4362120" cy="2453693"/>
          </a:xfrm>
          <a:prstGeom prst="rect">
            <a:avLst/>
          </a:prstGeom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2F67F647-A693-AF31-FFAE-806526AA9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55" y="7314407"/>
            <a:ext cx="2362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GEM Gain uniformity scan 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F0911D89-A646-1F1B-3ADF-A2C734818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1526" y="6933406"/>
            <a:ext cx="2362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 err="1">
                <a:latin typeface="Arial Narrow" charset="0"/>
              </a:rPr>
              <a:t>EmCal</a:t>
            </a:r>
            <a:r>
              <a:rPr lang="en-GB" sz="2000" b="1" dirty="0">
                <a:latin typeface="Arial Narrow" charset="0"/>
              </a:rPr>
              <a:t> Module shower position gain uniformity scan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49C40D1B-AD2E-4C14-7F53-9175B603E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7606" y="6933406"/>
            <a:ext cx="3256525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 err="1">
                <a:latin typeface="Arial Narrow" charset="0"/>
              </a:rPr>
              <a:t>BHCal</a:t>
            </a:r>
            <a:r>
              <a:rPr lang="en-GB" sz="2000" b="1" dirty="0">
                <a:latin typeface="Arial Narrow" charset="0"/>
              </a:rPr>
              <a:t> scintillator “tile mapping” with beam (FTBF)</a:t>
            </a:r>
          </a:p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dirty="0">
                <a:latin typeface="Arial Narrow" charset="0"/>
              </a:rPr>
              <a:t>(there is a cool movie in the backup slides..)  </a:t>
            </a:r>
          </a:p>
        </p:txBody>
      </p:sp>
      <p:pic>
        <p:nvPicPr>
          <p:cNvPr id="14" name="Picture 13" descr="A white and black tie&#10;&#10;Description automatically generated with medium confidence">
            <a:extLst>
              <a:ext uri="{FF2B5EF4-FFF2-40B4-BE49-F238E27FC236}">
                <a16:creationId xmlns:a16="http://schemas.microsoft.com/office/drawing/2014/main" id="{41E2656A-0CB9-6879-1A8E-78F0F2F32F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3474"/>
          <a:stretch/>
        </p:blipFill>
        <p:spPr>
          <a:xfrm rot="5400000">
            <a:off x="10222415" y="4076744"/>
            <a:ext cx="1291560" cy="4161178"/>
          </a:xfrm>
          <a:prstGeom prst="rect">
            <a:avLst/>
          </a:prstGeom>
        </p:spPr>
      </p:pic>
      <p:sp>
        <p:nvSpPr>
          <p:cNvPr id="15" name="Text Box 15">
            <a:extLst>
              <a:ext uri="{FF2B5EF4-FFF2-40B4-BE49-F238E27FC236}">
                <a16:creationId xmlns:a16="http://schemas.microsoft.com/office/drawing/2014/main" id="{8E582FF3-91D4-FC88-0C98-498AE6BED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006" y="5886662"/>
            <a:ext cx="1828801" cy="53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1400" b="1" dirty="0">
                <a:solidFill>
                  <a:srgbClr val="0070C0"/>
                </a:solidFill>
                <a:latin typeface="Arial Narrow" charset="0"/>
              </a:rPr>
              <a:t>WLS </a:t>
            </a:r>
            <a:r>
              <a:rPr lang="en-GB" sz="1400" b="1" dirty="0" err="1">
                <a:solidFill>
                  <a:srgbClr val="0070C0"/>
                </a:solidFill>
                <a:latin typeface="Arial Narrow" charset="0"/>
              </a:rPr>
              <a:t>Fiber</a:t>
            </a:r>
            <a:r>
              <a:rPr lang="en-GB" sz="1400" b="1" dirty="0">
                <a:solidFill>
                  <a:srgbClr val="0070C0"/>
                </a:solidFill>
                <a:latin typeface="Arial Narrow" charset="0"/>
              </a:rPr>
              <a:t> in the scintillator panel</a:t>
            </a:r>
          </a:p>
        </p:txBody>
      </p:sp>
    </p:spTree>
    <p:extLst>
      <p:ext uri="{BB962C8B-B14F-4D97-AF65-F5344CB8AC3E}">
        <p14:creationId xmlns:p14="http://schemas.microsoft.com/office/powerpoint/2010/main" val="24797931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MG_20161011_1100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" t="10481" r="6328" b="30967"/>
          <a:stretch/>
        </p:blipFill>
        <p:spPr>
          <a:xfrm>
            <a:off x="623146" y="4342606"/>
            <a:ext cx="11136260" cy="5181600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Measurements on autopilot through scripting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318625" y="9233693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23151" y="7771606"/>
            <a:ext cx="1610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Calorimeter</a:t>
            </a:r>
            <a:b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Module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8006" y="8537843"/>
            <a:ext cx="159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PMT</a:t>
            </a:r>
          </a:p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(later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SiPM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0951" y="6096174"/>
            <a:ext cx="2005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X-Y step motor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79951" y="8076406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Light Fiber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199" y="2132806"/>
            <a:ext cx="12546013" cy="2209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Simulate shower incidence positions by moving a light fiber in x and y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take a run for each position w/ 4000 events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50 x 25 = 1250 positions  (later we had 70x70 =4900, you really want to automate that)</a:t>
            </a:r>
          </a:p>
          <a:p>
            <a:pPr marL="0" indent="0">
              <a:spcBef>
                <a:spcPts val="600"/>
              </a:spcBef>
            </a:pPr>
            <a:r>
              <a:rPr lang="en-US" sz="2800" dirty="0">
                <a:latin typeface="Arial Narrow"/>
              </a:rPr>
              <a:t>I have shown the data-taking script before, let me </a:t>
            </a:r>
            <a:r>
              <a:rPr lang="en-US" sz="2800">
                <a:latin typeface="Arial Narrow"/>
              </a:rPr>
              <a:t>go quickly to </a:t>
            </a:r>
            <a:r>
              <a:rPr lang="en-US" sz="2800" dirty="0">
                <a:latin typeface="Arial Narrow"/>
              </a:rPr>
              <a:t>the analysis </a:t>
            </a: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22603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468" y="343502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Arial Narrow" charset="0"/>
              </a:rPr>
              <a:t>The “4900 positions”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5606" y="2437606"/>
            <a:ext cx="40386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70 positions in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       move the Y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70 positions in x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move the x motor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	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	next x</a:t>
            </a:r>
          </a:p>
          <a:p>
            <a:pPr marL="0" indent="0">
              <a:spcBef>
                <a:spcPts val="600"/>
              </a:spcBef>
            </a:pPr>
            <a:r>
              <a:rPr lang="en-US" sz="2400" dirty="0">
                <a:latin typeface="Arial Narrow"/>
              </a:rPr>
              <a:t>next y</a:t>
            </a:r>
          </a:p>
          <a:p>
            <a:pPr marL="0" indent="0">
              <a:spcBef>
                <a:spcPts val="600"/>
              </a:spcBef>
            </a:pPr>
            <a:endParaRPr lang="en-US" sz="2400" dirty="0">
              <a:latin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77606" y="913606"/>
            <a:ext cx="7761591" cy="7848302"/>
          </a:xfrm>
          <a:prstGeom prst="rect">
            <a:avLst/>
          </a:prstGeom>
          <a:solidFill>
            <a:srgbClr val="F9FFD7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#! /bin/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sh</a:t>
            </a:r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STARTPOSX=0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STARTPOSY=-5200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INCREMENTX=200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INCREMENTY=200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CURRENTPOSY=$STARTPOSY</a:t>
            </a:r>
          </a:p>
          <a:p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for posy in $(seq 70)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2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sleep 5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CURRENTPOSY=$(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$CURRENTPOSY + $INCREMENTY)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CURRENTPOSX=$STARTPOSX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for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posx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in $(seq 70) ; do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echo "moving to $CURRENTPOSX"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quickmove.sh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1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sleep 5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	</a:t>
            </a:r>
            <a:endParaRPr lang="en-US" sz="1800" b="1" dirty="0">
              <a:solidFill>
                <a:srgbClr val="80000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800000"/>
                </a:solidFill>
                <a:latin typeface="Courier New"/>
                <a:cs typeface="Courier New"/>
              </a:rPr>
              <a:t>   	</a:t>
            </a:r>
          </a:p>
          <a:p>
            <a:endParaRPr lang="en-US" sz="1800" b="1" dirty="0">
              <a:solidFill>
                <a:srgbClr val="000090"/>
              </a:solidFill>
              <a:latin typeface="Courier New"/>
              <a:cs typeface="Courier New"/>
            </a:endParaRP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	   CURRENTPOSX=$( </a:t>
            </a:r>
            <a:r>
              <a:rPr lang="en-US" sz="1800" b="1" dirty="0" err="1">
                <a:solidFill>
                  <a:srgbClr val="000090"/>
                </a:solidFill>
                <a:latin typeface="Courier New"/>
                <a:cs typeface="Courier New"/>
              </a:rPr>
              <a:t>expr</a:t>
            </a:r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$CURRENTPOSX + $INCREMENTX)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    done</a:t>
            </a:r>
          </a:p>
          <a:p>
            <a:r>
              <a:rPr lang="en-US" sz="1800" b="1" dirty="0">
                <a:solidFill>
                  <a:srgbClr val="000090"/>
                </a:solidFill>
                <a:latin typeface="Courier New"/>
                <a:cs typeface="Courier New"/>
              </a:rPr>
              <a:t>done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86806" y="3580606"/>
            <a:ext cx="25908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3072606" y="4190206"/>
            <a:ext cx="2438400" cy="304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844006" y="5409406"/>
            <a:ext cx="25908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3225006" y="6247606"/>
            <a:ext cx="2514600" cy="1524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1853406" y="8000206"/>
            <a:ext cx="3581400" cy="2286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320006" y="8457406"/>
            <a:ext cx="3657600" cy="76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997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7" name="Group 6"/>
          <p:cNvGrpSpPr/>
          <p:nvPr/>
        </p:nvGrpSpPr>
        <p:grpSpPr>
          <a:xfrm>
            <a:off x="375124" y="1141491"/>
            <a:ext cx="12377030" cy="6630115"/>
            <a:chOff x="372976" y="1218406"/>
            <a:chExt cx="12377030" cy="6630115"/>
          </a:xfrm>
        </p:grpSpPr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8101806" y="1218406"/>
              <a:ext cx="4419600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solidFill>
                <a:schemeClr val="accent1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marL="0" indent="4763" eaLnBrk="1" hangingPunct="1">
                <a:spcBef>
                  <a:spcPts val="1963"/>
                </a:spcBef>
                <a:buClrTx/>
                <a:buFontTx/>
                <a:buNone/>
                <a:tabLst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The DAQ operation becomes an integral part of your shell environment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2976" y="2667219"/>
              <a:ext cx="12377030" cy="5181302"/>
              <a:chOff x="372976" y="2667219"/>
              <a:chExt cx="12377030" cy="518130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72976" y="2667219"/>
                <a:ext cx="5290430" cy="4876800"/>
                <a:chOff x="372976" y="2667219"/>
                <a:chExt cx="5290430" cy="4876800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996406" y="2894806"/>
                  <a:ext cx="2667000" cy="4495800"/>
                  <a:chOff x="2844006" y="2894806"/>
                  <a:chExt cx="2667000" cy="4495800"/>
                </a:xfrm>
              </p:grpSpPr>
              <p:cxnSp>
                <p:nvCxnSpPr>
                  <p:cNvPr id="4" name="Straight Arrow Connector 3"/>
                  <p:cNvCxnSpPr/>
                  <p:nvPr/>
                </p:nvCxnSpPr>
                <p:spPr bwMode="auto">
                  <a:xfrm>
                    <a:off x="4215606" y="2894806"/>
                    <a:ext cx="685800" cy="3048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1" name="Straight Arrow Connector 20"/>
                  <p:cNvCxnSpPr/>
                  <p:nvPr/>
                </p:nvCxnSpPr>
                <p:spPr bwMode="auto">
                  <a:xfrm>
                    <a:off x="2844006" y="7314406"/>
                    <a:ext cx="2667000" cy="7620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20" name="Content Placeholder 2"/>
                <p:cNvSpPr txBox="1">
                  <a:spLocks/>
                </p:cNvSpPr>
                <p:nvPr/>
              </p:nvSpPr>
              <p:spPr>
                <a:xfrm>
                  <a:off x="372976" y="2667219"/>
                  <a:ext cx="4038600" cy="4876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342900" indent="-3429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358775" rtl="0" eaLnBrk="0" fontAlgn="base" hangingPunct="0">
                    <a:spcBef>
                      <a:spcPts val="48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2600">
                      <a:solidFill>
                        <a:srgbClr val="606060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Automatic end after 4000 events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      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  <a:p>
                  <a:pPr marL="0" indent="0">
                    <a:spcBef>
                      <a:spcPts val="600"/>
                    </a:spcBef>
                  </a:pPr>
                  <a:r>
                    <a:rPr lang="en-US" sz="2400" b="1" dirty="0">
                      <a:solidFill>
                        <a:srgbClr val="800000"/>
                      </a:solidFill>
                      <a:latin typeface="Arial Narrow"/>
                    </a:rPr>
                    <a:t>		start the DAQ</a:t>
                  </a:r>
                </a:p>
                <a:p>
                  <a:pPr marL="0" indent="0">
                    <a:spcBef>
                      <a:spcPts val="600"/>
                    </a:spcBef>
                  </a:pPr>
                  <a:endParaRPr lang="en-US" sz="2400" b="1" dirty="0">
                    <a:solidFill>
                      <a:srgbClr val="800000"/>
                    </a:solidFill>
                    <a:latin typeface="Arial Narrow"/>
                  </a:endParaRPr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4988415" y="3047206"/>
                <a:ext cx="7761591" cy="4801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daq_set_maxevents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4000</a:t>
                </a: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endParaRPr lang="en-US" sz="1800" b="1" dirty="0">
                  <a:solidFill>
                    <a:srgbClr val="00009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	</a:t>
                </a:r>
              </a:p>
              <a:p>
                <a:r>
                  <a:rPr lang="en-US" sz="1800" b="1" dirty="0">
                    <a:solidFill>
                      <a:srgbClr val="000090"/>
                    </a:solidFill>
                    <a:latin typeface="Courier New"/>
                    <a:cs typeface="Courier New"/>
                  </a:rPr>
                  <a:t>    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rcdaq_client</a:t>
                </a:r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daq_begin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  <a:p>
                <a:r>
                  <a:rPr lang="en-US" sz="1800" b="1" dirty="0">
                    <a:solidFill>
                      <a:srgbClr val="800000"/>
                    </a:solidFill>
                    <a:latin typeface="Courier New"/>
                    <a:cs typeface="Courier New"/>
                  </a:rPr>
                  <a:t>   	</a:t>
                </a:r>
                <a:r>
                  <a:rPr lang="en-US" sz="1800" b="1" dirty="0" err="1">
                    <a:solidFill>
                      <a:srgbClr val="800000"/>
                    </a:solidFill>
                    <a:latin typeface="Courier New"/>
                    <a:cs typeface="Courier New"/>
                  </a:rPr>
                  <a:t>wait_for_run_end.sh</a:t>
                </a:r>
                <a:endParaRPr lang="en-US" sz="1800" b="1" dirty="0">
                  <a:solidFill>
                    <a:srgbClr val="800000"/>
                  </a:solidFill>
                  <a:latin typeface="Courier New"/>
                  <a:cs typeface="Courier New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9267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Now we want to analyze those 4900 data files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29F44E1-2975-DA1E-B753-090A71A00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46" y="2187346"/>
            <a:ext cx="11570494" cy="254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data file in the begin-run event we capture additional information, especially the x/y position where this data point is from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Now you go through all 4900 files. Each file knows its position from its “metadata”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We then histogram the signal, get the mean value at the end of the file, and put the value into the right x/y position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Run through all files in the set, have a coffee, and see the results: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this way you can run the analysis without burdensome additional bookkeeping 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All you need to analyze the data in one fell swoop is contained in the data themselves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81BD1-83CA-EC55-0434-0EF2D18E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084" y="5075157"/>
            <a:ext cx="4038600" cy="273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216DB-173A-42C1-3AF7-68C35DCA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6" y="5111828"/>
            <a:ext cx="3421779" cy="2312412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44E99BE3-6C7E-E439-C3AD-4203B30303D6}"/>
              </a:ext>
            </a:extLst>
          </p:cNvPr>
          <p:cNvSpPr/>
          <p:nvPr/>
        </p:nvSpPr>
        <p:spPr bwMode="auto">
          <a:xfrm>
            <a:off x="3606006" y="6268034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B6A2D22-A130-AAD4-35AA-4D04ED839F81}"/>
              </a:ext>
            </a:extLst>
          </p:cNvPr>
          <p:cNvSpPr/>
          <p:nvPr/>
        </p:nvSpPr>
        <p:spPr bwMode="auto">
          <a:xfrm>
            <a:off x="8178006" y="6314430"/>
            <a:ext cx="457200" cy="35119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28BF4-E219-9FDA-7C6F-46538E396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406" y="4952206"/>
            <a:ext cx="4146300" cy="29645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8C38E26-F627-08BF-AC04-41F57F742D35}"/>
              </a:ext>
            </a:extLst>
          </p:cNvPr>
          <p:cNvGrpSpPr/>
          <p:nvPr/>
        </p:nvGrpSpPr>
        <p:grpSpPr>
          <a:xfrm>
            <a:off x="1853406" y="2216125"/>
            <a:ext cx="11004300" cy="3416320"/>
            <a:chOff x="1354535" y="6524338"/>
            <a:chExt cx="11004300" cy="34163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044914-E2B7-DE2C-D5D4-AEADF7FCB6D3}"/>
                </a:ext>
              </a:extLst>
            </p:cNvPr>
            <p:cNvSpPr txBox="1"/>
            <p:nvPr/>
          </p:nvSpPr>
          <p:spPr>
            <a:xfrm>
              <a:off x="1354535" y="6524338"/>
              <a:ext cx="11004300" cy="3416320"/>
            </a:xfrm>
            <a:prstGeom prst="rect">
              <a:avLst/>
            </a:prstGeom>
            <a:solidFill>
              <a:srgbClr val="FAFFB7"/>
            </a:solidFill>
            <a:effectLst>
              <a:outerShdw blurRad="76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$ </a:t>
              </a:r>
              <a:r>
                <a:rPr lang="en-US" sz="1800" b="1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ddump</a:t>
              </a:r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</a:t>
              </a:r>
              <a:r>
                <a:rPr lang="en-US" sz="1800" b="1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-t 9 -p 920 data_0000050000-0000.evt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-- Event     1 Run: 50000 length:  3238 type:  9 (Begin Run Event)  1491849916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300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-5300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$ </a:t>
              </a:r>
              <a:r>
                <a:rPr lang="en-US" sz="1800" b="1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ddump</a:t>
              </a:r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</a:t>
              </a:r>
              <a:r>
                <a:rPr lang="en-US" sz="1800" b="1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-t 9 -p 920 data_0000050001-0000.evt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-- Event     1 Run: 50001 length:  3264 type:  9 (Begin Run Event)  1491849930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500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-5300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$ </a:t>
              </a:r>
              <a:r>
                <a:rPr lang="en-US" sz="1800" b="1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ddump</a:t>
              </a:r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</a:t>
              </a:r>
              <a:r>
                <a:rPr lang="en-US" sz="1800" b="1" dirty="0" err="1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</a:t>
              </a:r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-t 9 -p 920 data_0000050002-0000.evt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-- Event     1 Run: 50002 length:  3242 type:  9 (Begin Run Event)  1491849944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700</a:t>
              </a:r>
            </a:p>
            <a:p>
              <a:r>
                <a:rPr lang="en-US" sz="18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-5300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1AF059E2-29AD-5310-088C-C9F5F5368A60}"/>
                </a:ext>
              </a:extLst>
            </p:cNvPr>
            <p:cNvSpPr/>
            <p:nvPr/>
          </p:nvSpPr>
          <p:spPr bwMode="auto">
            <a:xfrm rot="10800000">
              <a:off x="2146072" y="7164178"/>
              <a:ext cx="457200" cy="152402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881D973C-4EC5-EBE7-25B4-CECABA47454E}"/>
                </a:ext>
              </a:extLst>
            </p:cNvPr>
            <p:cNvSpPr/>
            <p:nvPr/>
          </p:nvSpPr>
          <p:spPr bwMode="auto">
            <a:xfrm rot="10800000">
              <a:off x="2146071" y="8254010"/>
              <a:ext cx="457200" cy="152402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CC9766D3-071B-C0D0-DB5D-5D5F03F52F91}"/>
                </a:ext>
              </a:extLst>
            </p:cNvPr>
            <p:cNvSpPr/>
            <p:nvPr/>
          </p:nvSpPr>
          <p:spPr bwMode="auto">
            <a:xfrm rot="10800000">
              <a:off x="2146070" y="9345669"/>
              <a:ext cx="457200" cy="152402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46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0" y="414336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support for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ePIC</a:t>
            </a:r>
            <a:endParaRPr lang="en-US" sz="4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14A4938-4B71-1DD2-768E-A5C4EC5CD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07" y="2209006"/>
            <a:ext cx="12597606" cy="698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All software is available on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github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Since all readout support lives in plugins to begin with, there is no need for an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version of RCDAQ (in the same sense that there is no special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ROOT version)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 forked the “Event Libraries” that interfaces the RCDAQ format to other packages, such as ROOT, or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EICRecon</a:t>
            </a: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 added the ROC support to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fork, am weeding out the non-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things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charset="0"/>
              </a:rPr>
              <a:t>What I intend to </a:t>
            </a:r>
            <a:r>
              <a:rPr lang="en-US" sz="2400" b="1" i="1" dirty="0">
                <a:solidFill>
                  <a:schemeClr val="tx1"/>
                </a:solidFill>
                <a:latin typeface="Arial Narrow" charset="0"/>
              </a:rPr>
              <a:t>keep</a:t>
            </a:r>
            <a:r>
              <a:rPr lang="en-US" sz="2400" b="1" dirty="0">
                <a:solidFill>
                  <a:schemeClr val="tx1"/>
                </a:solidFill>
                <a:latin typeface="Arial Narrow" charset="0"/>
              </a:rPr>
              <a:t>: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commercial devices – CAEN V1742 and siblings, DRS4, SRS, the FELIX card support, and some FNAL/FTBF-specific beamline devices for the day when we might have test beams there again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Arial Narrow" charset="0"/>
              </a:rPr>
              <a:t>Future support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:   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 personally intend to stick around for the foreseeable future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There are many RCDAQ power users in our orbit - I have long handed over the plugin support for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sPHENIX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-specific plugins (such as FELIX) to others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 also find that completely unrelated groups are using RCDAQ, without any hand-holding, going just by the manuals  – a while ago I was contacted by a group in LA that had already been using RCDAQ for </a:t>
            </a:r>
            <a:r>
              <a:rPr lang="en-US" sz="2400" i="1" dirty="0">
                <a:solidFill>
                  <a:schemeClr val="tx1"/>
                </a:solidFill>
                <a:latin typeface="Arial Narrow" charset="0"/>
              </a:rPr>
              <a:t>years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, and finally had a question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50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5DF730EB-6F0F-AA49-E59E-DDA7982B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2191145"/>
            <a:ext cx="12372181" cy="649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RCDAQ is a mature DAQ framework that is in use in many places, not just in our immediate orbit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Has all amenities that you would expect, GUIs, but also scripting and automation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Support for metadata for automatic “environment” capturing and analysis streamlining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Support for online monitoring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Support for automated logbook entries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picoDAQ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aspect: the first ROC support plugin has reached maturity,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Astropix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is next in line, likely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RCDAQ already supports the readout of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sPHENIX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-flavored FELIX (172) cards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same framework supports the commercial readout devices you may have started out with (Alexander’s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pfRICH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/HRPPD efforts are a good example, progressing from CAEN units to dedicated electronics)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Maturity: At some point during the next days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sPHENIX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will reach 80PB of physics data recorded with RCDAC. We are writing 34GB/s (270Gbit/s) to disk at peak luminosities.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62C6FDB-87A5-6775-5BB0-FB8C5DA4D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25" y="8227218"/>
            <a:ext cx="12372181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C00000"/>
                </a:solidFill>
                <a:latin typeface="Arial Narrow" charset="0"/>
              </a:rPr>
              <a:t>I alluded to the possibility of a live demo – stick around for the “Hackathon” tonight, or find me in the breaks, or at the hotel bar…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18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Backup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92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Front-end configuration vs RCDAQ configuration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02803" y="2056606"/>
            <a:ext cx="12597606" cy="275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Like many other devices with a vast configuration space (here: some 3000 parameters, most with reasonable defaults), the configuration of the front-end and the readout are two distinct tasks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front-end is getting configured with two GUI-based processes (H2GConfig for the ASICs, H2GDAQ for the FPGA portion), and set up just the way we want it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RCDAQ is almost fully oblivious to the particulars of the front-end configuration, it reads whatever comes its way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It really only needs to know the IP address from which the data are coming; it also issues “start” and “stop” commands to the front-end to start or stop the flow of data – that’s all.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783518AB-4EE8-0B1B-EFA1-938E3A0EF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0" t="10552" r="24476" b="42073"/>
          <a:stretch/>
        </p:blipFill>
        <p:spPr>
          <a:xfrm>
            <a:off x="7797006" y="5854701"/>
            <a:ext cx="3657601" cy="2078984"/>
          </a:xfrm>
          <a:prstGeom prst="rect">
            <a:avLst/>
          </a:prstGeom>
          <a:effectLst>
            <a:outerShdw blurRad="889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031FF68-9518-0F8D-2402-EFD5199F9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56" y="5722068"/>
            <a:ext cx="4748680" cy="3497338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BD2A92AB-39F5-00FE-1E02-C7EE58573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06" y="6624129"/>
            <a:ext cx="3505200" cy="32048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F29357-13E4-830A-38EF-B303E85088FF}"/>
              </a:ext>
            </a:extLst>
          </p:cNvPr>
          <p:cNvCxnSpPr>
            <a:cxnSpLocks/>
          </p:cNvCxnSpPr>
          <p:nvPr/>
        </p:nvCxnSpPr>
        <p:spPr bwMode="auto">
          <a:xfrm>
            <a:off x="5053806" y="6323806"/>
            <a:ext cx="3124200" cy="457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DB0F67-77F1-E9AC-13F4-733851D065D4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9387" y="7128745"/>
            <a:ext cx="2918619" cy="69547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 Box 2">
            <a:extLst>
              <a:ext uri="{FF2B5EF4-FFF2-40B4-BE49-F238E27FC236}">
                <a16:creationId xmlns:a16="http://schemas.microsoft.com/office/drawing/2014/main" id="{9F486EC5-23AE-F8AF-64A3-09880BA52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661" y="8191413"/>
            <a:ext cx="6483747" cy="72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 standalone configuration process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We also support command based “canned” configs – GUIs are nice but can also be tedious.</a:t>
            </a:r>
          </a:p>
        </p:txBody>
      </p:sp>
    </p:spTree>
    <p:extLst>
      <p:ext uri="{BB962C8B-B14F-4D97-AF65-F5344CB8AC3E}">
        <p14:creationId xmlns:p14="http://schemas.microsoft.com/office/powerpoint/2010/main" val="2288406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Meta Data Capturing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05606" y="2132806"/>
            <a:ext cx="12395994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In the “real” experiment that’s running for a few years (think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, ATLAS, what have you) you are embedded in an environment that supports all sorts of record keeping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At a test beam or you in your lab needs a different kind of “record keeping support”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What was the temperature? Was the light on? What was the HV? What was the position of that X-Y positioning table?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We capture this information in the raw data file itself and </a:t>
            </a:r>
            <a:r>
              <a:rPr lang="en-US" sz="2800" b="1" dirty="0">
                <a:solidFill>
                  <a:srgbClr val="000000"/>
                </a:solidFill>
                <a:latin typeface="Arial Narrow" charset="0"/>
              </a:rPr>
              <a:t>the data cannot get lost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I often add a webcam picture to the data so we have a visual confirmation that the detector is in the right place, or something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 picture captures everything…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Let me show you how we always capture the RCDAQ setup itself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872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Let me first put this into context a bit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9189932" y="9154722"/>
            <a:ext cx="3033713" cy="519113"/>
          </a:xfrm>
        </p:spPr>
        <p:txBody>
          <a:bodyPr/>
          <a:lstStyle/>
          <a:p>
            <a:fld id="{7D854EC2-8F58-5C4F-8AEB-33CAAE66C4BD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189E8A-DE85-F84B-D66A-12DBE61A4F24}"/>
              </a:ext>
            </a:extLst>
          </p:cNvPr>
          <p:cNvGrpSpPr/>
          <p:nvPr/>
        </p:nvGrpSpPr>
        <p:grpSpPr>
          <a:xfrm>
            <a:off x="543718" y="4315049"/>
            <a:ext cx="5229119" cy="5209157"/>
            <a:chOff x="440589" y="2049807"/>
            <a:chExt cx="6049694" cy="6026599"/>
          </a:xfrm>
        </p:grpSpPr>
        <p:sp>
          <p:nvSpPr>
            <p:cNvPr id="109" name="Line 133">
              <a:extLst>
                <a:ext uri="{FF2B5EF4-FFF2-40B4-BE49-F238E27FC236}">
                  <a16:creationId xmlns:a16="http://schemas.microsoft.com/office/drawing/2014/main" id="{147D7F40-7D43-BF96-E07E-C5E167906B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2250589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E5792E4-F2A5-8B93-A8FA-EC512C211031}"/>
                </a:ext>
              </a:extLst>
            </p:cNvPr>
            <p:cNvGrpSpPr/>
            <p:nvPr/>
          </p:nvGrpSpPr>
          <p:grpSpPr>
            <a:xfrm>
              <a:off x="5929100" y="2160239"/>
              <a:ext cx="555908" cy="189514"/>
              <a:chOff x="3232149" y="4995863"/>
              <a:chExt cx="1117602" cy="381000"/>
            </a:xfrm>
          </p:grpSpPr>
          <p:sp>
            <p:nvSpPr>
              <p:cNvPr id="323" name="Rectangle 28">
                <a:extLst>
                  <a:ext uri="{FF2B5EF4-FFF2-40B4-BE49-F238E27FC236}">
                    <a16:creationId xmlns:a16="http://schemas.microsoft.com/office/drawing/2014/main" id="{4D9CCE52-1142-75F2-8612-735F6CB99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24" name="Rectangle 28">
                <a:extLst>
                  <a:ext uri="{FF2B5EF4-FFF2-40B4-BE49-F238E27FC236}">
                    <a16:creationId xmlns:a16="http://schemas.microsoft.com/office/drawing/2014/main" id="{31ACD7AB-DCAC-8003-D5F8-F4F93E468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11" name="Line 133">
              <a:extLst>
                <a:ext uri="{FF2B5EF4-FFF2-40B4-BE49-F238E27FC236}">
                  <a16:creationId xmlns:a16="http://schemas.microsoft.com/office/drawing/2014/main" id="{9601E396-44C7-730B-D5EE-817DAC8014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2471688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C81A3B7-1A5D-C408-5CB5-F014C8471C9D}"/>
                </a:ext>
              </a:extLst>
            </p:cNvPr>
            <p:cNvGrpSpPr/>
            <p:nvPr/>
          </p:nvGrpSpPr>
          <p:grpSpPr>
            <a:xfrm>
              <a:off x="5929100" y="2381338"/>
              <a:ext cx="555908" cy="189514"/>
              <a:chOff x="3232149" y="4995863"/>
              <a:chExt cx="1117602" cy="381000"/>
            </a:xfrm>
          </p:grpSpPr>
          <p:sp>
            <p:nvSpPr>
              <p:cNvPr id="321" name="Rectangle 28">
                <a:extLst>
                  <a:ext uri="{FF2B5EF4-FFF2-40B4-BE49-F238E27FC236}">
                    <a16:creationId xmlns:a16="http://schemas.microsoft.com/office/drawing/2014/main" id="{8BB1E699-444A-BC23-5816-E428CC4AC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22" name="Rectangle 28">
                <a:extLst>
                  <a:ext uri="{FF2B5EF4-FFF2-40B4-BE49-F238E27FC236}">
                    <a16:creationId xmlns:a16="http://schemas.microsoft.com/office/drawing/2014/main" id="{D5BDB865-3002-7DE9-DF0F-6C448912F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13" name="Line 133">
              <a:extLst>
                <a:ext uri="{FF2B5EF4-FFF2-40B4-BE49-F238E27FC236}">
                  <a16:creationId xmlns:a16="http://schemas.microsoft.com/office/drawing/2014/main" id="{80B4BEAC-E17E-F80E-37D4-B8642F0D90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2696999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E7ADA12-30DE-F51A-BC1E-85B4B151F229}"/>
                </a:ext>
              </a:extLst>
            </p:cNvPr>
            <p:cNvGrpSpPr/>
            <p:nvPr/>
          </p:nvGrpSpPr>
          <p:grpSpPr>
            <a:xfrm>
              <a:off x="5929100" y="2606649"/>
              <a:ext cx="555908" cy="189514"/>
              <a:chOff x="3232149" y="4995863"/>
              <a:chExt cx="1117602" cy="381000"/>
            </a:xfrm>
          </p:grpSpPr>
          <p:sp>
            <p:nvSpPr>
              <p:cNvPr id="319" name="Rectangle 28">
                <a:extLst>
                  <a:ext uri="{FF2B5EF4-FFF2-40B4-BE49-F238E27FC236}">
                    <a16:creationId xmlns:a16="http://schemas.microsoft.com/office/drawing/2014/main" id="{AE1F2A8A-5B49-71A0-1749-268655692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20" name="Rectangle 28">
                <a:extLst>
                  <a:ext uri="{FF2B5EF4-FFF2-40B4-BE49-F238E27FC236}">
                    <a16:creationId xmlns:a16="http://schemas.microsoft.com/office/drawing/2014/main" id="{C20D80BB-AFD3-7CC3-546E-5CB7B4BAB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15" name="Group 126">
              <a:extLst>
                <a:ext uri="{FF2B5EF4-FFF2-40B4-BE49-F238E27FC236}">
                  <a16:creationId xmlns:a16="http://schemas.microsoft.com/office/drawing/2014/main" id="{2C8AFBBF-6819-FA32-E198-6F52EFA1E7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207471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15" name="Rectangle 127">
                <a:extLst>
                  <a:ext uri="{FF2B5EF4-FFF2-40B4-BE49-F238E27FC236}">
                    <a16:creationId xmlns:a16="http://schemas.microsoft.com/office/drawing/2014/main" id="{747ED481-EA91-6DD4-676F-3DA4D77FF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6" name="Rectangle 128">
                <a:extLst>
                  <a:ext uri="{FF2B5EF4-FFF2-40B4-BE49-F238E27FC236}">
                    <a16:creationId xmlns:a16="http://schemas.microsoft.com/office/drawing/2014/main" id="{1F140DD5-4B5D-DEF6-2842-09B7D24FC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7" name="Rectangle 129">
                <a:extLst>
                  <a:ext uri="{FF2B5EF4-FFF2-40B4-BE49-F238E27FC236}">
                    <a16:creationId xmlns:a16="http://schemas.microsoft.com/office/drawing/2014/main" id="{316627E8-CF0C-E4BB-97AD-980FC6C8E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8" name="Rectangle 130">
                <a:extLst>
                  <a:ext uri="{FF2B5EF4-FFF2-40B4-BE49-F238E27FC236}">
                    <a16:creationId xmlns:a16="http://schemas.microsoft.com/office/drawing/2014/main" id="{C0F82F0C-02CD-AFEA-7FB8-32CF47873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16" name="Group 126">
              <a:extLst>
                <a:ext uri="{FF2B5EF4-FFF2-40B4-BE49-F238E27FC236}">
                  <a16:creationId xmlns:a16="http://schemas.microsoft.com/office/drawing/2014/main" id="{76BD5163-68FF-207E-3CE5-CEC2114F3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2306348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11" name="Rectangle 127">
                <a:extLst>
                  <a:ext uri="{FF2B5EF4-FFF2-40B4-BE49-F238E27FC236}">
                    <a16:creationId xmlns:a16="http://schemas.microsoft.com/office/drawing/2014/main" id="{CFF74E1C-CED0-1238-6208-7EAF47FEB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2" name="Rectangle 128">
                <a:extLst>
                  <a:ext uri="{FF2B5EF4-FFF2-40B4-BE49-F238E27FC236}">
                    <a16:creationId xmlns:a16="http://schemas.microsoft.com/office/drawing/2014/main" id="{1761AC14-8D2F-3A6C-A6D8-6D2CBF15DE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3" name="Rectangle 129">
                <a:extLst>
                  <a:ext uri="{FF2B5EF4-FFF2-40B4-BE49-F238E27FC236}">
                    <a16:creationId xmlns:a16="http://schemas.microsoft.com/office/drawing/2014/main" id="{B25EDB00-CD58-3D26-3AF9-80117CE0F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4" name="Rectangle 130">
                <a:extLst>
                  <a:ext uri="{FF2B5EF4-FFF2-40B4-BE49-F238E27FC236}">
                    <a16:creationId xmlns:a16="http://schemas.microsoft.com/office/drawing/2014/main" id="{6704684D-B155-8C88-1B22-105613655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17" name="Group 126">
              <a:extLst>
                <a:ext uri="{FF2B5EF4-FFF2-40B4-BE49-F238E27FC236}">
                  <a16:creationId xmlns:a16="http://schemas.microsoft.com/office/drawing/2014/main" id="{5F819E0D-8AF0-08B7-D062-357AA1DEA9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2537983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307" name="Rectangle 127">
                <a:extLst>
                  <a:ext uri="{FF2B5EF4-FFF2-40B4-BE49-F238E27FC236}">
                    <a16:creationId xmlns:a16="http://schemas.microsoft.com/office/drawing/2014/main" id="{4EA663F5-8D3B-F954-8938-FCCAB5D65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08" name="Rectangle 128">
                <a:extLst>
                  <a:ext uri="{FF2B5EF4-FFF2-40B4-BE49-F238E27FC236}">
                    <a16:creationId xmlns:a16="http://schemas.microsoft.com/office/drawing/2014/main" id="{3C643A3A-E357-0EF2-E0FA-8FA681C40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09" name="Rectangle 129">
                <a:extLst>
                  <a:ext uri="{FF2B5EF4-FFF2-40B4-BE49-F238E27FC236}">
                    <a16:creationId xmlns:a16="http://schemas.microsoft.com/office/drawing/2014/main" id="{83142596-8776-BC99-BC71-B79272ACC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10" name="Rectangle 130">
                <a:extLst>
                  <a:ext uri="{FF2B5EF4-FFF2-40B4-BE49-F238E27FC236}">
                    <a16:creationId xmlns:a16="http://schemas.microsoft.com/office/drawing/2014/main" id="{54CC7356-40CB-B0FC-6EAC-1971C59D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18" name="Line 133">
              <a:extLst>
                <a:ext uri="{FF2B5EF4-FFF2-40B4-BE49-F238E27FC236}">
                  <a16:creationId xmlns:a16="http://schemas.microsoft.com/office/drawing/2014/main" id="{4F318645-E99C-3025-5FF8-7C85AC517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297466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B7B574B7-E2FD-9B9C-73B7-1C77CC1D779F}"/>
                </a:ext>
              </a:extLst>
            </p:cNvPr>
            <p:cNvGrpSpPr/>
            <p:nvPr/>
          </p:nvGrpSpPr>
          <p:grpSpPr>
            <a:xfrm>
              <a:off x="5929100" y="2884311"/>
              <a:ext cx="555908" cy="189514"/>
              <a:chOff x="3232149" y="4995863"/>
              <a:chExt cx="1117602" cy="381000"/>
            </a:xfrm>
          </p:grpSpPr>
          <p:sp>
            <p:nvSpPr>
              <p:cNvPr id="305" name="Rectangle 28">
                <a:extLst>
                  <a:ext uri="{FF2B5EF4-FFF2-40B4-BE49-F238E27FC236}">
                    <a16:creationId xmlns:a16="http://schemas.microsoft.com/office/drawing/2014/main" id="{EE519375-6CF3-8D52-AED8-EF8D12382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06" name="Rectangle 28">
                <a:extLst>
                  <a:ext uri="{FF2B5EF4-FFF2-40B4-BE49-F238E27FC236}">
                    <a16:creationId xmlns:a16="http://schemas.microsoft.com/office/drawing/2014/main" id="{193E142A-BE44-10CA-6BD9-1ACCDDD37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20" name="Line 133">
              <a:extLst>
                <a:ext uri="{FF2B5EF4-FFF2-40B4-BE49-F238E27FC236}">
                  <a16:creationId xmlns:a16="http://schemas.microsoft.com/office/drawing/2014/main" id="{C9EFC5E8-3C23-5F8A-CFF3-97E1ABFC3E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3195760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D9BFBAD-6B77-9132-E786-2379D917008A}"/>
                </a:ext>
              </a:extLst>
            </p:cNvPr>
            <p:cNvGrpSpPr/>
            <p:nvPr/>
          </p:nvGrpSpPr>
          <p:grpSpPr>
            <a:xfrm>
              <a:off x="5929100" y="3105410"/>
              <a:ext cx="555908" cy="189514"/>
              <a:chOff x="3232149" y="4995863"/>
              <a:chExt cx="1117602" cy="381000"/>
            </a:xfrm>
          </p:grpSpPr>
          <p:sp>
            <p:nvSpPr>
              <p:cNvPr id="303" name="Rectangle 28">
                <a:extLst>
                  <a:ext uri="{FF2B5EF4-FFF2-40B4-BE49-F238E27FC236}">
                    <a16:creationId xmlns:a16="http://schemas.microsoft.com/office/drawing/2014/main" id="{E86AC57A-D514-C5D9-C392-E894FACF1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04" name="Rectangle 28">
                <a:extLst>
                  <a:ext uri="{FF2B5EF4-FFF2-40B4-BE49-F238E27FC236}">
                    <a16:creationId xmlns:a16="http://schemas.microsoft.com/office/drawing/2014/main" id="{A7A49E7E-A2F6-88FD-863D-F2ADCC308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22" name="Line 133">
              <a:extLst>
                <a:ext uri="{FF2B5EF4-FFF2-40B4-BE49-F238E27FC236}">
                  <a16:creationId xmlns:a16="http://schemas.microsoft.com/office/drawing/2014/main" id="{B681DC53-B3AD-232D-FEE1-2037D380C9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342107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FA3FEE5-B7A1-AB75-E3D1-1D23CB24B5D0}"/>
                </a:ext>
              </a:extLst>
            </p:cNvPr>
            <p:cNvGrpSpPr/>
            <p:nvPr/>
          </p:nvGrpSpPr>
          <p:grpSpPr>
            <a:xfrm>
              <a:off x="5929100" y="3330721"/>
              <a:ext cx="555908" cy="189514"/>
              <a:chOff x="3232149" y="4995863"/>
              <a:chExt cx="1117602" cy="381000"/>
            </a:xfrm>
          </p:grpSpPr>
          <p:sp>
            <p:nvSpPr>
              <p:cNvPr id="301" name="Rectangle 28">
                <a:extLst>
                  <a:ext uri="{FF2B5EF4-FFF2-40B4-BE49-F238E27FC236}">
                    <a16:creationId xmlns:a16="http://schemas.microsoft.com/office/drawing/2014/main" id="{FFB27836-C69D-7880-D22F-6B1C58A78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302" name="Rectangle 28">
                <a:extLst>
                  <a:ext uri="{FF2B5EF4-FFF2-40B4-BE49-F238E27FC236}">
                    <a16:creationId xmlns:a16="http://schemas.microsoft.com/office/drawing/2014/main" id="{BBD130AC-E81C-C067-CA40-4EDF1601D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24" name="Group 126">
              <a:extLst>
                <a:ext uri="{FF2B5EF4-FFF2-40B4-BE49-F238E27FC236}">
                  <a16:creationId xmlns:a16="http://schemas.microsoft.com/office/drawing/2014/main" id="{E5692F40-11D8-6F47-49F5-F5A65D01D1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279878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97" name="Rectangle 127">
                <a:extLst>
                  <a:ext uri="{FF2B5EF4-FFF2-40B4-BE49-F238E27FC236}">
                    <a16:creationId xmlns:a16="http://schemas.microsoft.com/office/drawing/2014/main" id="{FF50DAB0-38C0-4A19-FCBF-27C0D5614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8" name="Rectangle 128">
                <a:extLst>
                  <a:ext uri="{FF2B5EF4-FFF2-40B4-BE49-F238E27FC236}">
                    <a16:creationId xmlns:a16="http://schemas.microsoft.com/office/drawing/2014/main" id="{97C68CE9-DD51-B22A-4244-6B0ED0DE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9" name="Rectangle 129">
                <a:extLst>
                  <a:ext uri="{FF2B5EF4-FFF2-40B4-BE49-F238E27FC236}">
                    <a16:creationId xmlns:a16="http://schemas.microsoft.com/office/drawing/2014/main" id="{A3E85239-279D-AAEC-18C9-090579031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300" name="Rectangle 130">
                <a:extLst>
                  <a:ext uri="{FF2B5EF4-FFF2-40B4-BE49-F238E27FC236}">
                    <a16:creationId xmlns:a16="http://schemas.microsoft.com/office/drawing/2014/main" id="{F097CC4E-045C-0E3A-24EC-8C10AA19B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25" name="Group 126">
              <a:extLst>
                <a:ext uri="{FF2B5EF4-FFF2-40B4-BE49-F238E27FC236}">
                  <a16:creationId xmlns:a16="http://schemas.microsoft.com/office/drawing/2014/main" id="{7E1EB535-AC32-2322-2FCF-8A57D4C0A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3030420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93" name="Rectangle 127">
                <a:extLst>
                  <a:ext uri="{FF2B5EF4-FFF2-40B4-BE49-F238E27FC236}">
                    <a16:creationId xmlns:a16="http://schemas.microsoft.com/office/drawing/2014/main" id="{39D68322-6890-A7DF-E56D-0AE04A930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4" name="Rectangle 128">
                <a:extLst>
                  <a:ext uri="{FF2B5EF4-FFF2-40B4-BE49-F238E27FC236}">
                    <a16:creationId xmlns:a16="http://schemas.microsoft.com/office/drawing/2014/main" id="{0D9AD5E6-D20B-9E0F-36C6-24AAED01C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5" name="Rectangle 129">
                <a:extLst>
                  <a:ext uri="{FF2B5EF4-FFF2-40B4-BE49-F238E27FC236}">
                    <a16:creationId xmlns:a16="http://schemas.microsoft.com/office/drawing/2014/main" id="{8FA5C15A-EF69-891D-6DEA-236B3F713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6" name="Rectangle 130">
                <a:extLst>
                  <a:ext uri="{FF2B5EF4-FFF2-40B4-BE49-F238E27FC236}">
                    <a16:creationId xmlns:a16="http://schemas.microsoft.com/office/drawing/2014/main" id="{195E6E16-91F0-4240-55E0-213B350B8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26" name="Group 126">
              <a:extLst>
                <a:ext uri="{FF2B5EF4-FFF2-40B4-BE49-F238E27FC236}">
                  <a16:creationId xmlns:a16="http://schemas.microsoft.com/office/drawing/2014/main" id="{D945C229-F213-7A58-0050-A054DD67E6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326205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89" name="Rectangle 127">
                <a:extLst>
                  <a:ext uri="{FF2B5EF4-FFF2-40B4-BE49-F238E27FC236}">
                    <a16:creationId xmlns:a16="http://schemas.microsoft.com/office/drawing/2014/main" id="{66305330-3325-C012-58D6-CC9EBCF73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0" name="Rectangle 128">
                <a:extLst>
                  <a:ext uri="{FF2B5EF4-FFF2-40B4-BE49-F238E27FC236}">
                    <a16:creationId xmlns:a16="http://schemas.microsoft.com/office/drawing/2014/main" id="{D9B52370-72C9-9524-8A0D-19F78664C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1" name="Rectangle 129">
                <a:extLst>
                  <a:ext uri="{FF2B5EF4-FFF2-40B4-BE49-F238E27FC236}">
                    <a16:creationId xmlns:a16="http://schemas.microsoft.com/office/drawing/2014/main" id="{7F8798E0-E480-A937-2C37-B9202CCE7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92" name="Rectangle 130">
                <a:extLst>
                  <a:ext uri="{FF2B5EF4-FFF2-40B4-BE49-F238E27FC236}">
                    <a16:creationId xmlns:a16="http://schemas.microsoft.com/office/drawing/2014/main" id="{D1B26A09-8C20-D5EB-DEEE-84B26D9AD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27" name="Line 133">
              <a:extLst>
                <a:ext uri="{FF2B5EF4-FFF2-40B4-BE49-F238E27FC236}">
                  <a16:creationId xmlns:a16="http://schemas.microsoft.com/office/drawing/2014/main" id="{CE0A0428-B50F-DD5C-7533-1D309BAF79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369873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D04F470-9E81-4BB3-86E5-3F717836D261}"/>
                </a:ext>
              </a:extLst>
            </p:cNvPr>
            <p:cNvGrpSpPr/>
            <p:nvPr/>
          </p:nvGrpSpPr>
          <p:grpSpPr>
            <a:xfrm>
              <a:off x="5929100" y="3608383"/>
              <a:ext cx="555908" cy="189514"/>
              <a:chOff x="3232149" y="4995863"/>
              <a:chExt cx="1117602" cy="381000"/>
            </a:xfrm>
          </p:grpSpPr>
          <p:sp>
            <p:nvSpPr>
              <p:cNvPr id="287" name="Rectangle 28">
                <a:extLst>
                  <a:ext uri="{FF2B5EF4-FFF2-40B4-BE49-F238E27FC236}">
                    <a16:creationId xmlns:a16="http://schemas.microsoft.com/office/drawing/2014/main" id="{179EC66A-0046-ED7C-A729-DAAD81697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88" name="Rectangle 28">
                <a:extLst>
                  <a:ext uri="{FF2B5EF4-FFF2-40B4-BE49-F238E27FC236}">
                    <a16:creationId xmlns:a16="http://schemas.microsoft.com/office/drawing/2014/main" id="{8CFAD5CE-8C6B-D773-DF51-41767D690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29" name="Line 133">
              <a:extLst>
                <a:ext uri="{FF2B5EF4-FFF2-40B4-BE49-F238E27FC236}">
                  <a16:creationId xmlns:a16="http://schemas.microsoft.com/office/drawing/2014/main" id="{D84137E5-346B-4406-8DD0-8BF97F5285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3919832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9E193C4-0855-AC1E-E667-5100CC79D298}"/>
                </a:ext>
              </a:extLst>
            </p:cNvPr>
            <p:cNvGrpSpPr/>
            <p:nvPr/>
          </p:nvGrpSpPr>
          <p:grpSpPr>
            <a:xfrm>
              <a:off x="5929100" y="3829482"/>
              <a:ext cx="555908" cy="189514"/>
              <a:chOff x="3232149" y="4995863"/>
              <a:chExt cx="1117602" cy="381000"/>
            </a:xfrm>
          </p:grpSpPr>
          <p:sp>
            <p:nvSpPr>
              <p:cNvPr id="285" name="Rectangle 28">
                <a:extLst>
                  <a:ext uri="{FF2B5EF4-FFF2-40B4-BE49-F238E27FC236}">
                    <a16:creationId xmlns:a16="http://schemas.microsoft.com/office/drawing/2014/main" id="{BC1310F2-4669-1A84-F7E8-6693C5F37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86" name="Rectangle 28">
                <a:extLst>
                  <a:ext uri="{FF2B5EF4-FFF2-40B4-BE49-F238E27FC236}">
                    <a16:creationId xmlns:a16="http://schemas.microsoft.com/office/drawing/2014/main" id="{205048F4-432A-447C-9AB1-D8FA6D2C5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31" name="Line 133">
              <a:extLst>
                <a:ext uri="{FF2B5EF4-FFF2-40B4-BE49-F238E27FC236}">
                  <a16:creationId xmlns:a16="http://schemas.microsoft.com/office/drawing/2014/main" id="{5395444F-FA8F-1DB5-865A-3BC7D0340C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414514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9D2C847-EF8B-84D2-2FC1-F3FBDD712395}"/>
                </a:ext>
              </a:extLst>
            </p:cNvPr>
            <p:cNvGrpSpPr/>
            <p:nvPr/>
          </p:nvGrpSpPr>
          <p:grpSpPr>
            <a:xfrm>
              <a:off x="5929100" y="4054793"/>
              <a:ext cx="555908" cy="189514"/>
              <a:chOff x="3232149" y="4995863"/>
              <a:chExt cx="1117602" cy="381000"/>
            </a:xfrm>
          </p:grpSpPr>
          <p:sp>
            <p:nvSpPr>
              <p:cNvPr id="283" name="Rectangle 28">
                <a:extLst>
                  <a:ext uri="{FF2B5EF4-FFF2-40B4-BE49-F238E27FC236}">
                    <a16:creationId xmlns:a16="http://schemas.microsoft.com/office/drawing/2014/main" id="{5494603F-1680-09D8-AE53-10CF2DF6C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84" name="Rectangle 28">
                <a:extLst>
                  <a:ext uri="{FF2B5EF4-FFF2-40B4-BE49-F238E27FC236}">
                    <a16:creationId xmlns:a16="http://schemas.microsoft.com/office/drawing/2014/main" id="{6F28A8AC-9B5A-B0F2-0077-3F2C45071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33" name="Group 126">
              <a:extLst>
                <a:ext uri="{FF2B5EF4-FFF2-40B4-BE49-F238E27FC236}">
                  <a16:creationId xmlns:a16="http://schemas.microsoft.com/office/drawing/2014/main" id="{51035D15-CF69-2F78-65EE-FB99F82145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352285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79" name="Rectangle 127">
                <a:extLst>
                  <a:ext uri="{FF2B5EF4-FFF2-40B4-BE49-F238E27FC236}">
                    <a16:creationId xmlns:a16="http://schemas.microsoft.com/office/drawing/2014/main" id="{B57AF381-3206-B313-D570-926C33D25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80" name="Rectangle 128">
                <a:extLst>
                  <a:ext uri="{FF2B5EF4-FFF2-40B4-BE49-F238E27FC236}">
                    <a16:creationId xmlns:a16="http://schemas.microsoft.com/office/drawing/2014/main" id="{881DE1DC-D709-0937-1E41-AAE53D804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81" name="Rectangle 129">
                <a:extLst>
                  <a:ext uri="{FF2B5EF4-FFF2-40B4-BE49-F238E27FC236}">
                    <a16:creationId xmlns:a16="http://schemas.microsoft.com/office/drawing/2014/main" id="{2101D5FE-52B3-75A2-BD0D-5A698C5DE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82" name="Rectangle 130">
                <a:extLst>
                  <a:ext uri="{FF2B5EF4-FFF2-40B4-BE49-F238E27FC236}">
                    <a16:creationId xmlns:a16="http://schemas.microsoft.com/office/drawing/2014/main" id="{0350308E-DC50-B830-D415-13580F7DF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34" name="Group 126">
              <a:extLst>
                <a:ext uri="{FF2B5EF4-FFF2-40B4-BE49-F238E27FC236}">
                  <a16:creationId xmlns:a16="http://schemas.microsoft.com/office/drawing/2014/main" id="{DB863EAD-D3A2-B5D6-A2C9-7EB672F1E6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3754492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75" name="Rectangle 127">
                <a:extLst>
                  <a:ext uri="{FF2B5EF4-FFF2-40B4-BE49-F238E27FC236}">
                    <a16:creationId xmlns:a16="http://schemas.microsoft.com/office/drawing/2014/main" id="{84FAD68A-9D8C-D28E-1A56-445EA47B6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76" name="Rectangle 128">
                <a:extLst>
                  <a:ext uri="{FF2B5EF4-FFF2-40B4-BE49-F238E27FC236}">
                    <a16:creationId xmlns:a16="http://schemas.microsoft.com/office/drawing/2014/main" id="{0F6DD0FA-9F07-1331-5FEA-F07EB1AD5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77" name="Rectangle 129">
                <a:extLst>
                  <a:ext uri="{FF2B5EF4-FFF2-40B4-BE49-F238E27FC236}">
                    <a16:creationId xmlns:a16="http://schemas.microsoft.com/office/drawing/2014/main" id="{F4C52B70-A55C-C9C9-6139-7E2E6B3EE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78" name="Rectangle 130">
                <a:extLst>
                  <a:ext uri="{FF2B5EF4-FFF2-40B4-BE49-F238E27FC236}">
                    <a16:creationId xmlns:a16="http://schemas.microsoft.com/office/drawing/2014/main" id="{BA70E45C-4532-1640-AD83-DDAF9078F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35" name="Group 126">
              <a:extLst>
                <a:ext uri="{FF2B5EF4-FFF2-40B4-BE49-F238E27FC236}">
                  <a16:creationId xmlns:a16="http://schemas.microsoft.com/office/drawing/2014/main" id="{F0452F37-EC37-5A8A-D329-648B897B6F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398612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71" name="Rectangle 127">
                <a:extLst>
                  <a:ext uri="{FF2B5EF4-FFF2-40B4-BE49-F238E27FC236}">
                    <a16:creationId xmlns:a16="http://schemas.microsoft.com/office/drawing/2014/main" id="{293ED307-84C2-2A86-60F4-B3F0DA634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72" name="Rectangle 128">
                <a:extLst>
                  <a:ext uri="{FF2B5EF4-FFF2-40B4-BE49-F238E27FC236}">
                    <a16:creationId xmlns:a16="http://schemas.microsoft.com/office/drawing/2014/main" id="{2D33A28C-9214-7DB2-C994-F214F1A83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73" name="Rectangle 129">
                <a:extLst>
                  <a:ext uri="{FF2B5EF4-FFF2-40B4-BE49-F238E27FC236}">
                    <a16:creationId xmlns:a16="http://schemas.microsoft.com/office/drawing/2014/main" id="{C92717BB-60BD-B311-EDB3-0ACCFCA3F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74" name="Rectangle 130">
                <a:extLst>
                  <a:ext uri="{FF2B5EF4-FFF2-40B4-BE49-F238E27FC236}">
                    <a16:creationId xmlns:a16="http://schemas.microsoft.com/office/drawing/2014/main" id="{901B80E0-87C0-BC21-C1E7-355DE80CF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36" name="Line 133">
              <a:extLst>
                <a:ext uri="{FF2B5EF4-FFF2-40B4-BE49-F238E27FC236}">
                  <a16:creationId xmlns:a16="http://schemas.microsoft.com/office/drawing/2014/main" id="{83B74E27-5382-1D75-79BE-D6179B6883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4422805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9D7D8B51-A1B2-3E8E-BCDA-5B3DE4FFF1B4}"/>
                </a:ext>
              </a:extLst>
            </p:cNvPr>
            <p:cNvGrpSpPr/>
            <p:nvPr/>
          </p:nvGrpSpPr>
          <p:grpSpPr>
            <a:xfrm>
              <a:off x="5929100" y="4332455"/>
              <a:ext cx="555908" cy="189514"/>
              <a:chOff x="3232149" y="4995863"/>
              <a:chExt cx="1117602" cy="381000"/>
            </a:xfrm>
          </p:grpSpPr>
          <p:sp>
            <p:nvSpPr>
              <p:cNvPr id="269" name="Rectangle 28">
                <a:extLst>
                  <a:ext uri="{FF2B5EF4-FFF2-40B4-BE49-F238E27FC236}">
                    <a16:creationId xmlns:a16="http://schemas.microsoft.com/office/drawing/2014/main" id="{69B26B11-9445-B514-AE81-0BC24AA76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70" name="Rectangle 28">
                <a:extLst>
                  <a:ext uri="{FF2B5EF4-FFF2-40B4-BE49-F238E27FC236}">
                    <a16:creationId xmlns:a16="http://schemas.microsoft.com/office/drawing/2014/main" id="{34F45E11-D417-2333-973F-567C63823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38" name="Line 133">
              <a:extLst>
                <a:ext uri="{FF2B5EF4-FFF2-40B4-BE49-F238E27FC236}">
                  <a16:creationId xmlns:a16="http://schemas.microsoft.com/office/drawing/2014/main" id="{992EEF31-982D-DB81-7C0F-6616D460A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4643904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F1D7735-BE9D-1BD8-00A4-A8A28C461ADE}"/>
                </a:ext>
              </a:extLst>
            </p:cNvPr>
            <p:cNvGrpSpPr/>
            <p:nvPr/>
          </p:nvGrpSpPr>
          <p:grpSpPr>
            <a:xfrm>
              <a:off x="5929100" y="4553554"/>
              <a:ext cx="555908" cy="189514"/>
              <a:chOff x="3232149" y="4995863"/>
              <a:chExt cx="1117602" cy="381000"/>
            </a:xfrm>
          </p:grpSpPr>
          <p:sp>
            <p:nvSpPr>
              <p:cNvPr id="267" name="Rectangle 28">
                <a:extLst>
                  <a:ext uri="{FF2B5EF4-FFF2-40B4-BE49-F238E27FC236}">
                    <a16:creationId xmlns:a16="http://schemas.microsoft.com/office/drawing/2014/main" id="{194EB7E1-47E5-0AA4-23E3-2FEFD832E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68" name="Rectangle 28">
                <a:extLst>
                  <a:ext uri="{FF2B5EF4-FFF2-40B4-BE49-F238E27FC236}">
                    <a16:creationId xmlns:a16="http://schemas.microsoft.com/office/drawing/2014/main" id="{88DEA907-6C06-A78E-7CC2-D752F2562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40" name="Line 133">
              <a:extLst>
                <a:ext uri="{FF2B5EF4-FFF2-40B4-BE49-F238E27FC236}">
                  <a16:creationId xmlns:a16="http://schemas.microsoft.com/office/drawing/2014/main" id="{4852FB36-A7A6-209C-444F-A089EC546D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4869215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F4156FC-21A0-AFC9-1251-3A0896C6DC84}"/>
                </a:ext>
              </a:extLst>
            </p:cNvPr>
            <p:cNvGrpSpPr/>
            <p:nvPr/>
          </p:nvGrpSpPr>
          <p:grpSpPr>
            <a:xfrm>
              <a:off x="5929100" y="4778865"/>
              <a:ext cx="555908" cy="189514"/>
              <a:chOff x="3232149" y="4995863"/>
              <a:chExt cx="1117602" cy="381000"/>
            </a:xfrm>
          </p:grpSpPr>
          <p:sp>
            <p:nvSpPr>
              <p:cNvPr id="265" name="Rectangle 28">
                <a:extLst>
                  <a:ext uri="{FF2B5EF4-FFF2-40B4-BE49-F238E27FC236}">
                    <a16:creationId xmlns:a16="http://schemas.microsoft.com/office/drawing/2014/main" id="{5A1776DF-5D16-1D87-4184-D9C92D164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66" name="Rectangle 28">
                <a:extLst>
                  <a:ext uri="{FF2B5EF4-FFF2-40B4-BE49-F238E27FC236}">
                    <a16:creationId xmlns:a16="http://schemas.microsoft.com/office/drawing/2014/main" id="{E79F806F-A897-6A89-0FE3-6F3156FD60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42" name="Group 126">
              <a:extLst>
                <a:ext uri="{FF2B5EF4-FFF2-40B4-BE49-F238E27FC236}">
                  <a16:creationId xmlns:a16="http://schemas.microsoft.com/office/drawing/2014/main" id="{B563CA12-3DE4-7C1D-518B-D0BE0F405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4246931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61" name="Rectangle 127">
                <a:extLst>
                  <a:ext uri="{FF2B5EF4-FFF2-40B4-BE49-F238E27FC236}">
                    <a16:creationId xmlns:a16="http://schemas.microsoft.com/office/drawing/2014/main" id="{2DCE382C-4DF5-45D9-42A4-3F3B74D98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62" name="Rectangle 128">
                <a:extLst>
                  <a:ext uri="{FF2B5EF4-FFF2-40B4-BE49-F238E27FC236}">
                    <a16:creationId xmlns:a16="http://schemas.microsoft.com/office/drawing/2014/main" id="{BFA69BB4-6474-7E40-6740-011223E4A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63" name="Rectangle 129">
                <a:extLst>
                  <a:ext uri="{FF2B5EF4-FFF2-40B4-BE49-F238E27FC236}">
                    <a16:creationId xmlns:a16="http://schemas.microsoft.com/office/drawing/2014/main" id="{809561D7-0178-7AF4-C8B1-1CA3502E8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64" name="Rectangle 130">
                <a:extLst>
                  <a:ext uri="{FF2B5EF4-FFF2-40B4-BE49-F238E27FC236}">
                    <a16:creationId xmlns:a16="http://schemas.microsoft.com/office/drawing/2014/main" id="{E237DD1B-2BE0-DC6A-D099-46CBC9889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43" name="Group 126">
              <a:extLst>
                <a:ext uri="{FF2B5EF4-FFF2-40B4-BE49-F238E27FC236}">
                  <a16:creationId xmlns:a16="http://schemas.microsoft.com/office/drawing/2014/main" id="{936251F9-0AB1-AE9D-A195-8A453CD4D6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4478564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57" name="Rectangle 127">
                <a:extLst>
                  <a:ext uri="{FF2B5EF4-FFF2-40B4-BE49-F238E27FC236}">
                    <a16:creationId xmlns:a16="http://schemas.microsoft.com/office/drawing/2014/main" id="{70E11C2A-2951-7133-1960-D23C4F680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58" name="Rectangle 128">
                <a:extLst>
                  <a:ext uri="{FF2B5EF4-FFF2-40B4-BE49-F238E27FC236}">
                    <a16:creationId xmlns:a16="http://schemas.microsoft.com/office/drawing/2014/main" id="{F74D7CB6-2ABA-FA51-A9AC-8BBB25A8A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59" name="Rectangle 129">
                <a:extLst>
                  <a:ext uri="{FF2B5EF4-FFF2-40B4-BE49-F238E27FC236}">
                    <a16:creationId xmlns:a16="http://schemas.microsoft.com/office/drawing/2014/main" id="{286E49DD-9026-4780-3216-AD25D64DA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60" name="Rectangle 130">
                <a:extLst>
                  <a:ext uri="{FF2B5EF4-FFF2-40B4-BE49-F238E27FC236}">
                    <a16:creationId xmlns:a16="http://schemas.microsoft.com/office/drawing/2014/main" id="{6EEA0CD2-C3F9-E545-8DE2-993A9D896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44" name="Group 126">
              <a:extLst>
                <a:ext uri="{FF2B5EF4-FFF2-40B4-BE49-F238E27FC236}">
                  <a16:creationId xmlns:a16="http://schemas.microsoft.com/office/drawing/2014/main" id="{601B0E2B-3804-B5D6-02E1-45AAF5DB47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471019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53" name="Rectangle 127">
                <a:extLst>
                  <a:ext uri="{FF2B5EF4-FFF2-40B4-BE49-F238E27FC236}">
                    <a16:creationId xmlns:a16="http://schemas.microsoft.com/office/drawing/2014/main" id="{079DE53E-EDB7-27D4-3D52-6600471A9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54" name="Rectangle 128">
                <a:extLst>
                  <a:ext uri="{FF2B5EF4-FFF2-40B4-BE49-F238E27FC236}">
                    <a16:creationId xmlns:a16="http://schemas.microsoft.com/office/drawing/2014/main" id="{17D34FFB-4B03-8949-723E-D48058A05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55" name="Rectangle 129">
                <a:extLst>
                  <a:ext uri="{FF2B5EF4-FFF2-40B4-BE49-F238E27FC236}">
                    <a16:creationId xmlns:a16="http://schemas.microsoft.com/office/drawing/2014/main" id="{3240E161-367A-DF5E-4AC2-7DB0B3477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56" name="Rectangle 130">
                <a:extLst>
                  <a:ext uri="{FF2B5EF4-FFF2-40B4-BE49-F238E27FC236}">
                    <a16:creationId xmlns:a16="http://schemas.microsoft.com/office/drawing/2014/main" id="{2DBD7F45-1F15-9F92-D86C-679D913CE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45" name="Line 133">
              <a:extLst>
                <a:ext uri="{FF2B5EF4-FFF2-40B4-BE49-F238E27FC236}">
                  <a16:creationId xmlns:a16="http://schemas.microsoft.com/office/drawing/2014/main" id="{6B841ADE-5078-86B4-F299-96B773239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5146877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3C624C4-B3B3-74C5-B1EF-A19EE4738D20}"/>
                </a:ext>
              </a:extLst>
            </p:cNvPr>
            <p:cNvGrpSpPr/>
            <p:nvPr/>
          </p:nvGrpSpPr>
          <p:grpSpPr>
            <a:xfrm>
              <a:off x="5929100" y="5056527"/>
              <a:ext cx="555908" cy="189514"/>
              <a:chOff x="3232149" y="4995863"/>
              <a:chExt cx="1117602" cy="381000"/>
            </a:xfrm>
          </p:grpSpPr>
          <p:sp>
            <p:nvSpPr>
              <p:cNvPr id="251" name="Rectangle 28">
                <a:extLst>
                  <a:ext uri="{FF2B5EF4-FFF2-40B4-BE49-F238E27FC236}">
                    <a16:creationId xmlns:a16="http://schemas.microsoft.com/office/drawing/2014/main" id="{6920B543-D036-147A-BC88-F829ECB58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52" name="Rectangle 28">
                <a:extLst>
                  <a:ext uri="{FF2B5EF4-FFF2-40B4-BE49-F238E27FC236}">
                    <a16:creationId xmlns:a16="http://schemas.microsoft.com/office/drawing/2014/main" id="{9B00E68D-CEE1-5D87-F072-F0EC6067E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47" name="Line 133">
              <a:extLst>
                <a:ext uri="{FF2B5EF4-FFF2-40B4-BE49-F238E27FC236}">
                  <a16:creationId xmlns:a16="http://schemas.microsoft.com/office/drawing/2014/main" id="{95ABE1AA-8B01-1648-E0CA-AA66AEC1B3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5367976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23F7F54E-C68E-B0CF-321E-784B2C90D0DB}"/>
                </a:ext>
              </a:extLst>
            </p:cNvPr>
            <p:cNvGrpSpPr/>
            <p:nvPr/>
          </p:nvGrpSpPr>
          <p:grpSpPr>
            <a:xfrm>
              <a:off x="5929100" y="5277626"/>
              <a:ext cx="555908" cy="189514"/>
              <a:chOff x="3232149" y="4995863"/>
              <a:chExt cx="1117602" cy="381000"/>
            </a:xfrm>
          </p:grpSpPr>
          <p:sp>
            <p:nvSpPr>
              <p:cNvPr id="249" name="Rectangle 28">
                <a:extLst>
                  <a:ext uri="{FF2B5EF4-FFF2-40B4-BE49-F238E27FC236}">
                    <a16:creationId xmlns:a16="http://schemas.microsoft.com/office/drawing/2014/main" id="{C475EEDA-4F3D-8DEB-0111-0E0D4FC6C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50" name="Rectangle 28">
                <a:extLst>
                  <a:ext uri="{FF2B5EF4-FFF2-40B4-BE49-F238E27FC236}">
                    <a16:creationId xmlns:a16="http://schemas.microsoft.com/office/drawing/2014/main" id="{9174A357-4369-6CE9-CF02-ABEADD681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49" name="Line 133">
              <a:extLst>
                <a:ext uri="{FF2B5EF4-FFF2-40B4-BE49-F238E27FC236}">
                  <a16:creationId xmlns:a16="http://schemas.microsoft.com/office/drawing/2014/main" id="{BE5382EA-3547-BA42-70A8-E491D33E1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5593287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71A2BAA3-BD9E-9473-A9ED-09B4B921EA52}"/>
                </a:ext>
              </a:extLst>
            </p:cNvPr>
            <p:cNvGrpSpPr/>
            <p:nvPr/>
          </p:nvGrpSpPr>
          <p:grpSpPr>
            <a:xfrm>
              <a:off x="5929100" y="5502937"/>
              <a:ext cx="555908" cy="189514"/>
              <a:chOff x="3232149" y="4995863"/>
              <a:chExt cx="1117602" cy="381000"/>
            </a:xfrm>
          </p:grpSpPr>
          <p:sp>
            <p:nvSpPr>
              <p:cNvPr id="247" name="Rectangle 28">
                <a:extLst>
                  <a:ext uri="{FF2B5EF4-FFF2-40B4-BE49-F238E27FC236}">
                    <a16:creationId xmlns:a16="http://schemas.microsoft.com/office/drawing/2014/main" id="{2FAAB082-BDD6-8C4B-E9C2-CDCC50663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48" name="Rectangle 28">
                <a:extLst>
                  <a:ext uri="{FF2B5EF4-FFF2-40B4-BE49-F238E27FC236}">
                    <a16:creationId xmlns:a16="http://schemas.microsoft.com/office/drawing/2014/main" id="{60951AA8-30EA-0941-91A2-ECA9C07F5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51" name="Group 126">
              <a:extLst>
                <a:ext uri="{FF2B5EF4-FFF2-40B4-BE49-F238E27FC236}">
                  <a16:creationId xmlns:a16="http://schemas.microsoft.com/office/drawing/2014/main" id="{4C40E8D5-DCC8-95B1-028C-11ADC46DC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4971003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43" name="Rectangle 127">
                <a:extLst>
                  <a:ext uri="{FF2B5EF4-FFF2-40B4-BE49-F238E27FC236}">
                    <a16:creationId xmlns:a16="http://schemas.microsoft.com/office/drawing/2014/main" id="{0251E674-090F-3D66-B400-DF2289ACF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44" name="Rectangle 128">
                <a:extLst>
                  <a:ext uri="{FF2B5EF4-FFF2-40B4-BE49-F238E27FC236}">
                    <a16:creationId xmlns:a16="http://schemas.microsoft.com/office/drawing/2014/main" id="{37EE3515-62C1-3E01-91A2-A14542274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45" name="Rectangle 129">
                <a:extLst>
                  <a:ext uri="{FF2B5EF4-FFF2-40B4-BE49-F238E27FC236}">
                    <a16:creationId xmlns:a16="http://schemas.microsoft.com/office/drawing/2014/main" id="{108E114D-9A40-2574-7267-7D09975E35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46" name="Rectangle 130">
                <a:extLst>
                  <a:ext uri="{FF2B5EF4-FFF2-40B4-BE49-F238E27FC236}">
                    <a16:creationId xmlns:a16="http://schemas.microsoft.com/office/drawing/2014/main" id="{55B28650-988B-7B5C-53CD-69B2F8507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52" name="Group 126">
              <a:extLst>
                <a:ext uri="{FF2B5EF4-FFF2-40B4-BE49-F238E27FC236}">
                  <a16:creationId xmlns:a16="http://schemas.microsoft.com/office/drawing/2014/main" id="{5B2486D0-9E44-5D55-1748-4B5BE451AB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5202636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39" name="Rectangle 127">
                <a:extLst>
                  <a:ext uri="{FF2B5EF4-FFF2-40B4-BE49-F238E27FC236}">
                    <a16:creationId xmlns:a16="http://schemas.microsoft.com/office/drawing/2014/main" id="{C7DF1971-946E-C56D-1266-4B7B909E1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40" name="Rectangle 128">
                <a:extLst>
                  <a:ext uri="{FF2B5EF4-FFF2-40B4-BE49-F238E27FC236}">
                    <a16:creationId xmlns:a16="http://schemas.microsoft.com/office/drawing/2014/main" id="{B88AEF20-3DB7-F123-B0DB-FF6989A8C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41" name="Rectangle 129">
                <a:extLst>
                  <a:ext uri="{FF2B5EF4-FFF2-40B4-BE49-F238E27FC236}">
                    <a16:creationId xmlns:a16="http://schemas.microsoft.com/office/drawing/2014/main" id="{39F633DB-9C6F-3B80-DDC8-827D953D0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42" name="Rectangle 130">
                <a:extLst>
                  <a:ext uri="{FF2B5EF4-FFF2-40B4-BE49-F238E27FC236}">
                    <a16:creationId xmlns:a16="http://schemas.microsoft.com/office/drawing/2014/main" id="{A5EA2D1E-566B-65CF-CBC2-792ABD9DA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53" name="Group 126">
              <a:extLst>
                <a:ext uri="{FF2B5EF4-FFF2-40B4-BE49-F238E27FC236}">
                  <a16:creationId xmlns:a16="http://schemas.microsoft.com/office/drawing/2014/main" id="{35FAC35A-E81E-34F1-0A53-66D32A786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5434271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35" name="Rectangle 127">
                <a:extLst>
                  <a:ext uri="{FF2B5EF4-FFF2-40B4-BE49-F238E27FC236}">
                    <a16:creationId xmlns:a16="http://schemas.microsoft.com/office/drawing/2014/main" id="{3318C48B-B0AA-928A-C5C1-0DB0B86BE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36" name="Rectangle 128">
                <a:extLst>
                  <a:ext uri="{FF2B5EF4-FFF2-40B4-BE49-F238E27FC236}">
                    <a16:creationId xmlns:a16="http://schemas.microsoft.com/office/drawing/2014/main" id="{5094CABF-BB50-489E-E6B6-4CF74EB77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37" name="Rectangle 129">
                <a:extLst>
                  <a:ext uri="{FF2B5EF4-FFF2-40B4-BE49-F238E27FC236}">
                    <a16:creationId xmlns:a16="http://schemas.microsoft.com/office/drawing/2014/main" id="{21550013-44D5-1683-AFF8-6745B61AA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38" name="Rectangle 130">
                <a:extLst>
                  <a:ext uri="{FF2B5EF4-FFF2-40B4-BE49-F238E27FC236}">
                    <a16:creationId xmlns:a16="http://schemas.microsoft.com/office/drawing/2014/main" id="{A98212A4-77DF-28D3-3E42-2AA0EDCA6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54" name="Line 133">
              <a:extLst>
                <a:ext uri="{FF2B5EF4-FFF2-40B4-BE49-F238E27FC236}">
                  <a16:creationId xmlns:a16="http://schemas.microsoft.com/office/drawing/2014/main" id="{CACAF01F-99D8-F2D1-66B3-EAA627C01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5870949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60BB9C3E-EAC7-A405-FA59-B38CE05A1CA5}"/>
                </a:ext>
              </a:extLst>
            </p:cNvPr>
            <p:cNvGrpSpPr/>
            <p:nvPr/>
          </p:nvGrpSpPr>
          <p:grpSpPr>
            <a:xfrm>
              <a:off x="5929100" y="5780599"/>
              <a:ext cx="555908" cy="189514"/>
              <a:chOff x="3232149" y="4995863"/>
              <a:chExt cx="1117602" cy="381000"/>
            </a:xfrm>
          </p:grpSpPr>
          <p:sp>
            <p:nvSpPr>
              <p:cNvPr id="233" name="Rectangle 28">
                <a:extLst>
                  <a:ext uri="{FF2B5EF4-FFF2-40B4-BE49-F238E27FC236}">
                    <a16:creationId xmlns:a16="http://schemas.microsoft.com/office/drawing/2014/main" id="{4BDB8235-AC1E-F187-C2DC-357F429523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34" name="Rectangle 28">
                <a:extLst>
                  <a:ext uri="{FF2B5EF4-FFF2-40B4-BE49-F238E27FC236}">
                    <a16:creationId xmlns:a16="http://schemas.microsoft.com/office/drawing/2014/main" id="{C5552ACE-C0B3-126D-AD55-186F696B8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56" name="Line 133">
              <a:extLst>
                <a:ext uri="{FF2B5EF4-FFF2-40B4-BE49-F238E27FC236}">
                  <a16:creationId xmlns:a16="http://schemas.microsoft.com/office/drawing/2014/main" id="{5D4CEDDA-D38C-46BD-D11A-645B82CEA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6092048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C15B98D-2355-AC2C-5F39-76EC257F3131}"/>
                </a:ext>
              </a:extLst>
            </p:cNvPr>
            <p:cNvGrpSpPr/>
            <p:nvPr/>
          </p:nvGrpSpPr>
          <p:grpSpPr>
            <a:xfrm>
              <a:off x="5929100" y="6001698"/>
              <a:ext cx="555908" cy="189514"/>
              <a:chOff x="3232149" y="4995863"/>
              <a:chExt cx="1117602" cy="381000"/>
            </a:xfrm>
          </p:grpSpPr>
          <p:sp>
            <p:nvSpPr>
              <p:cNvPr id="231" name="Rectangle 28">
                <a:extLst>
                  <a:ext uri="{FF2B5EF4-FFF2-40B4-BE49-F238E27FC236}">
                    <a16:creationId xmlns:a16="http://schemas.microsoft.com/office/drawing/2014/main" id="{F0D29A17-A089-B4A6-BEFC-ED98D6E96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32" name="Rectangle 28">
                <a:extLst>
                  <a:ext uri="{FF2B5EF4-FFF2-40B4-BE49-F238E27FC236}">
                    <a16:creationId xmlns:a16="http://schemas.microsoft.com/office/drawing/2014/main" id="{EA1BCED9-BB73-2A8A-494D-C1C0EB8DB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58" name="Line 133">
              <a:extLst>
                <a:ext uri="{FF2B5EF4-FFF2-40B4-BE49-F238E27FC236}">
                  <a16:creationId xmlns:a16="http://schemas.microsoft.com/office/drawing/2014/main" id="{C8B07934-AA1A-94AF-39E2-C5310DD643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6317359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CA5F9E69-C9C4-B2D5-F759-B67CA2B47B77}"/>
                </a:ext>
              </a:extLst>
            </p:cNvPr>
            <p:cNvGrpSpPr/>
            <p:nvPr/>
          </p:nvGrpSpPr>
          <p:grpSpPr>
            <a:xfrm>
              <a:off x="5929100" y="6227009"/>
              <a:ext cx="555908" cy="189514"/>
              <a:chOff x="3232149" y="4995863"/>
              <a:chExt cx="1117602" cy="381000"/>
            </a:xfrm>
          </p:grpSpPr>
          <p:sp>
            <p:nvSpPr>
              <p:cNvPr id="229" name="Rectangle 28">
                <a:extLst>
                  <a:ext uri="{FF2B5EF4-FFF2-40B4-BE49-F238E27FC236}">
                    <a16:creationId xmlns:a16="http://schemas.microsoft.com/office/drawing/2014/main" id="{5DC688FA-6A79-64DD-CCBF-9866F276B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30" name="Rectangle 28">
                <a:extLst>
                  <a:ext uri="{FF2B5EF4-FFF2-40B4-BE49-F238E27FC236}">
                    <a16:creationId xmlns:a16="http://schemas.microsoft.com/office/drawing/2014/main" id="{CD89D92A-5DE0-178E-DD5D-F058A6325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60" name="Group 126">
              <a:extLst>
                <a:ext uri="{FF2B5EF4-FFF2-40B4-BE49-F238E27FC236}">
                  <a16:creationId xmlns:a16="http://schemas.microsoft.com/office/drawing/2014/main" id="{87B5FC07-E15F-172A-7632-2ECBBA164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569507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25" name="Rectangle 127">
                <a:extLst>
                  <a:ext uri="{FF2B5EF4-FFF2-40B4-BE49-F238E27FC236}">
                    <a16:creationId xmlns:a16="http://schemas.microsoft.com/office/drawing/2014/main" id="{7D1F4BEF-3440-5FF7-EC92-AC0186DFA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6" name="Rectangle 128">
                <a:extLst>
                  <a:ext uri="{FF2B5EF4-FFF2-40B4-BE49-F238E27FC236}">
                    <a16:creationId xmlns:a16="http://schemas.microsoft.com/office/drawing/2014/main" id="{A57FD2D0-CF00-B1CE-9EAD-61FDDF2C4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7" name="Rectangle 129">
                <a:extLst>
                  <a:ext uri="{FF2B5EF4-FFF2-40B4-BE49-F238E27FC236}">
                    <a16:creationId xmlns:a16="http://schemas.microsoft.com/office/drawing/2014/main" id="{4D0E163A-1AF2-D361-763D-A2FE66394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8" name="Rectangle 130">
                <a:extLst>
                  <a:ext uri="{FF2B5EF4-FFF2-40B4-BE49-F238E27FC236}">
                    <a16:creationId xmlns:a16="http://schemas.microsoft.com/office/drawing/2014/main" id="{B90FA381-71AD-9BF1-BB0A-EC01FF2A5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61" name="Group 126">
              <a:extLst>
                <a:ext uri="{FF2B5EF4-FFF2-40B4-BE49-F238E27FC236}">
                  <a16:creationId xmlns:a16="http://schemas.microsoft.com/office/drawing/2014/main" id="{A15767E3-4F13-99C0-28BC-05899624D0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5926708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21" name="Rectangle 127">
                <a:extLst>
                  <a:ext uri="{FF2B5EF4-FFF2-40B4-BE49-F238E27FC236}">
                    <a16:creationId xmlns:a16="http://schemas.microsoft.com/office/drawing/2014/main" id="{540E4008-0FFB-72E4-4588-296908CB4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2" name="Rectangle 128">
                <a:extLst>
                  <a:ext uri="{FF2B5EF4-FFF2-40B4-BE49-F238E27FC236}">
                    <a16:creationId xmlns:a16="http://schemas.microsoft.com/office/drawing/2014/main" id="{62A7CE58-367B-AF4E-82BE-4F8859C91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3" name="Rectangle 129">
                <a:extLst>
                  <a:ext uri="{FF2B5EF4-FFF2-40B4-BE49-F238E27FC236}">
                    <a16:creationId xmlns:a16="http://schemas.microsoft.com/office/drawing/2014/main" id="{A13901E8-EB58-54E4-E4CF-0915DCC08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4" name="Rectangle 130">
                <a:extLst>
                  <a:ext uri="{FF2B5EF4-FFF2-40B4-BE49-F238E27FC236}">
                    <a16:creationId xmlns:a16="http://schemas.microsoft.com/office/drawing/2014/main" id="{F455EC3D-6BFC-11D2-0FBE-4BAB83AAB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62" name="Group 126">
              <a:extLst>
                <a:ext uri="{FF2B5EF4-FFF2-40B4-BE49-F238E27FC236}">
                  <a16:creationId xmlns:a16="http://schemas.microsoft.com/office/drawing/2014/main" id="{3FC191A6-CECE-0482-0476-4891CA5F8E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6158343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17" name="Rectangle 127">
                <a:extLst>
                  <a:ext uri="{FF2B5EF4-FFF2-40B4-BE49-F238E27FC236}">
                    <a16:creationId xmlns:a16="http://schemas.microsoft.com/office/drawing/2014/main" id="{A6BA1AC8-7114-F104-6E31-BB1CA3E38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18" name="Rectangle 128">
                <a:extLst>
                  <a:ext uri="{FF2B5EF4-FFF2-40B4-BE49-F238E27FC236}">
                    <a16:creationId xmlns:a16="http://schemas.microsoft.com/office/drawing/2014/main" id="{A8BF159F-72E8-B6B0-36D6-42541F2CA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19" name="Rectangle 129">
                <a:extLst>
                  <a:ext uri="{FF2B5EF4-FFF2-40B4-BE49-F238E27FC236}">
                    <a16:creationId xmlns:a16="http://schemas.microsoft.com/office/drawing/2014/main" id="{9B2C8945-7E24-AF23-2F82-EFEA98231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20" name="Rectangle 130">
                <a:extLst>
                  <a:ext uri="{FF2B5EF4-FFF2-40B4-BE49-F238E27FC236}">
                    <a16:creationId xmlns:a16="http://schemas.microsoft.com/office/drawing/2014/main" id="{B3B00663-A754-A29A-2A98-45928F33B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63" name="Line 133">
              <a:extLst>
                <a:ext uri="{FF2B5EF4-FFF2-40B4-BE49-F238E27FC236}">
                  <a16:creationId xmlns:a16="http://schemas.microsoft.com/office/drawing/2014/main" id="{3A7FD52B-7702-6FD9-240A-E4088DE40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659502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41380151-A4F1-69A7-C543-B2075EB19FEF}"/>
                </a:ext>
              </a:extLst>
            </p:cNvPr>
            <p:cNvGrpSpPr/>
            <p:nvPr/>
          </p:nvGrpSpPr>
          <p:grpSpPr>
            <a:xfrm>
              <a:off x="5929100" y="6504671"/>
              <a:ext cx="555908" cy="189514"/>
              <a:chOff x="3232149" y="4995863"/>
              <a:chExt cx="1117602" cy="381000"/>
            </a:xfrm>
          </p:grpSpPr>
          <p:sp>
            <p:nvSpPr>
              <p:cNvPr id="215" name="Rectangle 28">
                <a:extLst>
                  <a:ext uri="{FF2B5EF4-FFF2-40B4-BE49-F238E27FC236}">
                    <a16:creationId xmlns:a16="http://schemas.microsoft.com/office/drawing/2014/main" id="{4B21A55B-6D91-7544-EE60-EF9D39B8F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16" name="Rectangle 28">
                <a:extLst>
                  <a:ext uri="{FF2B5EF4-FFF2-40B4-BE49-F238E27FC236}">
                    <a16:creationId xmlns:a16="http://schemas.microsoft.com/office/drawing/2014/main" id="{A3FB01DD-03E8-EC17-225E-B14CB8181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65" name="Line 133">
              <a:extLst>
                <a:ext uri="{FF2B5EF4-FFF2-40B4-BE49-F238E27FC236}">
                  <a16:creationId xmlns:a16="http://schemas.microsoft.com/office/drawing/2014/main" id="{C2FDC29F-3620-7D26-438E-39AD17B926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6816120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57E8BDC-CAEC-566E-E11A-9DC27C62DC47}"/>
                </a:ext>
              </a:extLst>
            </p:cNvPr>
            <p:cNvGrpSpPr/>
            <p:nvPr/>
          </p:nvGrpSpPr>
          <p:grpSpPr>
            <a:xfrm>
              <a:off x="5929100" y="6725770"/>
              <a:ext cx="555908" cy="189514"/>
              <a:chOff x="3232149" y="4995863"/>
              <a:chExt cx="1117602" cy="381000"/>
            </a:xfrm>
          </p:grpSpPr>
          <p:sp>
            <p:nvSpPr>
              <p:cNvPr id="213" name="Rectangle 28">
                <a:extLst>
                  <a:ext uri="{FF2B5EF4-FFF2-40B4-BE49-F238E27FC236}">
                    <a16:creationId xmlns:a16="http://schemas.microsoft.com/office/drawing/2014/main" id="{F90C0AB1-B62F-1228-BF00-6606234D0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14" name="Rectangle 28">
                <a:extLst>
                  <a:ext uri="{FF2B5EF4-FFF2-40B4-BE49-F238E27FC236}">
                    <a16:creationId xmlns:a16="http://schemas.microsoft.com/office/drawing/2014/main" id="{A5700FA0-BB25-ADDA-BAB7-E1F006451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67" name="Line 133">
              <a:extLst>
                <a:ext uri="{FF2B5EF4-FFF2-40B4-BE49-F238E27FC236}">
                  <a16:creationId xmlns:a16="http://schemas.microsoft.com/office/drawing/2014/main" id="{964137F6-0E57-99BF-BC29-6E1DB02F5B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29080" y="704143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F9E2F132-9FB6-38E2-5AF9-F84FE0D7F723}"/>
                </a:ext>
              </a:extLst>
            </p:cNvPr>
            <p:cNvGrpSpPr/>
            <p:nvPr/>
          </p:nvGrpSpPr>
          <p:grpSpPr>
            <a:xfrm>
              <a:off x="5929100" y="6951081"/>
              <a:ext cx="555908" cy="189514"/>
              <a:chOff x="3232149" y="4995863"/>
              <a:chExt cx="1117602" cy="381000"/>
            </a:xfrm>
          </p:grpSpPr>
          <p:sp>
            <p:nvSpPr>
              <p:cNvPr id="211" name="Rectangle 28">
                <a:extLst>
                  <a:ext uri="{FF2B5EF4-FFF2-40B4-BE49-F238E27FC236}">
                    <a16:creationId xmlns:a16="http://schemas.microsoft.com/office/drawing/2014/main" id="{52FD808E-C0AA-C527-098A-65FDE7553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212" name="Rectangle 28">
                <a:extLst>
                  <a:ext uri="{FF2B5EF4-FFF2-40B4-BE49-F238E27FC236}">
                    <a16:creationId xmlns:a16="http://schemas.microsoft.com/office/drawing/2014/main" id="{AC54028B-28FE-3F5A-BD77-02231F7BA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69" name="Group 126">
              <a:extLst>
                <a:ext uri="{FF2B5EF4-FFF2-40B4-BE49-F238E27FC236}">
                  <a16:creationId xmlns:a16="http://schemas.microsoft.com/office/drawing/2014/main" id="{D86F0F8D-6A67-777A-5BBA-0576C7C19B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641914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07" name="Rectangle 127">
                <a:extLst>
                  <a:ext uri="{FF2B5EF4-FFF2-40B4-BE49-F238E27FC236}">
                    <a16:creationId xmlns:a16="http://schemas.microsoft.com/office/drawing/2014/main" id="{3D6AB160-53E5-10FD-4096-C8C0CE5F6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8" name="Rectangle 128">
                <a:extLst>
                  <a:ext uri="{FF2B5EF4-FFF2-40B4-BE49-F238E27FC236}">
                    <a16:creationId xmlns:a16="http://schemas.microsoft.com/office/drawing/2014/main" id="{B71C2945-4739-FAEF-8D02-4096AE39D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9" name="Rectangle 129">
                <a:extLst>
                  <a:ext uri="{FF2B5EF4-FFF2-40B4-BE49-F238E27FC236}">
                    <a16:creationId xmlns:a16="http://schemas.microsoft.com/office/drawing/2014/main" id="{BCEDF73F-C45A-952F-3455-BCD58E11A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10" name="Rectangle 130">
                <a:extLst>
                  <a:ext uri="{FF2B5EF4-FFF2-40B4-BE49-F238E27FC236}">
                    <a16:creationId xmlns:a16="http://schemas.microsoft.com/office/drawing/2014/main" id="{5C120C60-8559-D9D7-FC89-ABB822A78F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70" name="Group 126">
              <a:extLst>
                <a:ext uri="{FF2B5EF4-FFF2-40B4-BE49-F238E27FC236}">
                  <a16:creationId xmlns:a16="http://schemas.microsoft.com/office/drawing/2014/main" id="{0B660D51-4957-2AE5-6828-B5C1A8574B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6650780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203" name="Rectangle 127">
                <a:extLst>
                  <a:ext uri="{FF2B5EF4-FFF2-40B4-BE49-F238E27FC236}">
                    <a16:creationId xmlns:a16="http://schemas.microsoft.com/office/drawing/2014/main" id="{3280DDF0-E5BF-3755-A8E5-1BCDBA956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4" name="Rectangle 128">
                <a:extLst>
                  <a:ext uri="{FF2B5EF4-FFF2-40B4-BE49-F238E27FC236}">
                    <a16:creationId xmlns:a16="http://schemas.microsoft.com/office/drawing/2014/main" id="{25325D63-3152-3A40-05BA-8D60E502F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5" name="Rectangle 129">
                <a:extLst>
                  <a:ext uri="{FF2B5EF4-FFF2-40B4-BE49-F238E27FC236}">
                    <a16:creationId xmlns:a16="http://schemas.microsoft.com/office/drawing/2014/main" id="{9ECC2408-7118-5C39-E9A8-62DF8025A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6" name="Rectangle 130">
                <a:extLst>
                  <a:ext uri="{FF2B5EF4-FFF2-40B4-BE49-F238E27FC236}">
                    <a16:creationId xmlns:a16="http://schemas.microsoft.com/office/drawing/2014/main" id="{9D700802-D1F0-BCCD-1DEE-B9BB5A7CA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71" name="Group 126">
              <a:extLst>
                <a:ext uri="{FF2B5EF4-FFF2-40B4-BE49-F238E27FC236}">
                  <a16:creationId xmlns:a16="http://schemas.microsoft.com/office/drawing/2014/main" id="{84B960C0-98BA-FAD9-09C9-21626B15FC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9456" y="688241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99" name="Rectangle 127">
                <a:extLst>
                  <a:ext uri="{FF2B5EF4-FFF2-40B4-BE49-F238E27FC236}">
                    <a16:creationId xmlns:a16="http://schemas.microsoft.com/office/drawing/2014/main" id="{71B9489F-B21D-7B8C-203C-B9EAE5C7A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0" name="Rectangle 128">
                <a:extLst>
                  <a:ext uri="{FF2B5EF4-FFF2-40B4-BE49-F238E27FC236}">
                    <a16:creationId xmlns:a16="http://schemas.microsoft.com/office/drawing/2014/main" id="{CA450D76-FD10-C33A-8AB6-B6BBB9C19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1" name="Rectangle 129">
                <a:extLst>
                  <a:ext uri="{FF2B5EF4-FFF2-40B4-BE49-F238E27FC236}">
                    <a16:creationId xmlns:a16="http://schemas.microsoft.com/office/drawing/2014/main" id="{B42A4777-C99A-761F-DC36-3415C8FC1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202" name="Rectangle 130">
                <a:extLst>
                  <a:ext uri="{FF2B5EF4-FFF2-40B4-BE49-F238E27FC236}">
                    <a16:creationId xmlns:a16="http://schemas.microsoft.com/office/drawing/2014/main" id="{454862BD-C97F-82B0-8DE6-AD60EDB00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172" name="Line 133">
              <a:extLst>
                <a:ext uri="{FF2B5EF4-FFF2-40B4-BE49-F238E27FC236}">
                  <a16:creationId xmlns:a16="http://schemas.microsoft.com/office/drawing/2014/main" id="{DD3321B7-E992-102B-825E-469686AAEB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4355" y="730652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3E638A1-D492-2238-AD48-77869846F5EF}"/>
                </a:ext>
              </a:extLst>
            </p:cNvPr>
            <p:cNvGrpSpPr/>
            <p:nvPr/>
          </p:nvGrpSpPr>
          <p:grpSpPr>
            <a:xfrm>
              <a:off x="5934375" y="7216173"/>
              <a:ext cx="555908" cy="189514"/>
              <a:chOff x="3232149" y="4995863"/>
              <a:chExt cx="1117602" cy="381000"/>
            </a:xfrm>
          </p:grpSpPr>
          <p:sp>
            <p:nvSpPr>
              <p:cNvPr id="197" name="Rectangle 28">
                <a:extLst>
                  <a:ext uri="{FF2B5EF4-FFF2-40B4-BE49-F238E27FC236}">
                    <a16:creationId xmlns:a16="http://schemas.microsoft.com/office/drawing/2014/main" id="{BD9919DF-0244-06FE-6CC4-CD5D82C34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198" name="Rectangle 28">
                <a:extLst>
                  <a:ext uri="{FF2B5EF4-FFF2-40B4-BE49-F238E27FC236}">
                    <a16:creationId xmlns:a16="http://schemas.microsoft.com/office/drawing/2014/main" id="{1A90091F-70E3-6BC6-79AF-2097038DA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74" name="Line 133">
              <a:extLst>
                <a:ext uri="{FF2B5EF4-FFF2-40B4-BE49-F238E27FC236}">
                  <a16:creationId xmlns:a16="http://schemas.microsoft.com/office/drawing/2014/main" id="{5AB2844C-744A-2E07-B273-41F28AB8CE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4355" y="7527622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EEAE2E4C-5572-0950-D7AD-11801139769B}"/>
                </a:ext>
              </a:extLst>
            </p:cNvPr>
            <p:cNvGrpSpPr/>
            <p:nvPr/>
          </p:nvGrpSpPr>
          <p:grpSpPr>
            <a:xfrm>
              <a:off x="5934375" y="7437272"/>
              <a:ext cx="555908" cy="189514"/>
              <a:chOff x="3232149" y="4995863"/>
              <a:chExt cx="1117602" cy="381000"/>
            </a:xfrm>
          </p:grpSpPr>
          <p:sp>
            <p:nvSpPr>
              <p:cNvPr id="195" name="Rectangle 28">
                <a:extLst>
                  <a:ext uri="{FF2B5EF4-FFF2-40B4-BE49-F238E27FC236}">
                    <a16:creationId xmlns:a16="http://schemas.microsoft.com/office/drawing/2014/main" id="{832C85F1-939F-8FE2-C75B-5FC43856D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196" name="Rectangle 28">
                <a:extLst>
                  <a:ext uri="{FF2B5EF4-FFF2-40B4-BE49-F238E27FC236}">
                    <a16:creationId xmlns:a16="http://schemas.microsoft.com/office/drawing/2014/main" id="{5B3FAD5B-5C74-7294-DFE5-7B5994414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176" name="Line 133">
              <a:extLst>
                <a:ext uri="{FF2B5EF4-FFF2-40B4-BE49-F238E27FC236}">
                  <a16:creationId xmlns:a16="http://schemas.microsoft.com/office/drawing/2014/main" id="{ADA4A5A7-6743-05A0-583B-AE69A9F8F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534355" y="775293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D432733B-9E8E-F792-1898-DB83B731EFD1}"/>
                </a:ext>
              </a:extLst>
            </p:cNvPr>
            <p:cNvGrpSpPr/>
            <p:nvPr/>
          </p:nvGrpSpPr>
          <p:grpSpPr>
            <a:xfrm>
              <a:off x="5934375" y="7662583"/>
              <a:ext cx="555908" cy="189514"/>
              <a:chOff x="3232149" y="4995863"/>
              <a:chExt cx="1117602" cy="381000"/>
            </a:xfrm>
          </p:grpSpPr>
          <p:sp>
            <p:nvSpPr>
              <p:cNvPr id="193" name="Rectangle 28">
                <a:extLst>
                  <a:ext uri="{FF2B5EF4-FFF2-40B4-BE49-F238E27FC236}">
                    <a16:creationId xmlns:a16="http://schemas.microsoft.com/office/drawing/2014/main" id="{79D7619D-B677-3A15-0958-A8262EF92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194" name="Rectangle 28">
                <a:extLst>
                  <a:ext uri="{FF2B5EF4-FFF2-40B4-BE49-F238E27FC236}">
                    <a16:creationId xmlns:a16="http://schemas.microsoft.com/office/drawing/2014/main" id="{59E8C566-6933-01ED-48EE-3DBC5CC32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178" name="Group 126">
              <a:extLst>
                <a:ext uri="{FF2B5EF4-FFF2-40B4-BE49-F238E27FC236}">
                  <a16:creationId xmlns:a16="http://schemas.microsoft.com/office/drawing/2014/main" id="{D61670C0-B27C-046E-4819-155EB30794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4731" y="713064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89" name="Rectangle 127">
                <a:extLst>
                  <a:ext uri="{FF2B5EF4-FFF2-40B4-BE49-F238E27FC236}">
                    <a16:creationId xmlns:a16="http://schemas.microsoft.com/office/drawing/2014/main" id="{2695C041-B62B-219A-239F-06B5DCFD3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90" name="Rectangle 128">
                <a:extLst>
                  <a:ext uri="{FF2B5EF4-FFF2-40B4-BE49-F238E27FC236}">
                    <a16:creationId xmlns:a16="http://schemas.microsoft.com/office/drawing/2014/main" id="{FA716DCE-48BD-091E-53EA-8F0B28021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91" name="Rectangle 129">
                <a:extLst>
                  <a:ext uri="{FF2B5EF4-FFF2-40B4-BE49-F238E27FC236}">
                    <a16:creationId xmlns:a16="http://schemas.microsoft.com/office/drawing/2014/main" id="{51557E1B-1011-E1FD-01DE-18C47308F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92" name="Rectangle 130">
                <a:extLst>
                  <a:ext uri="{FF2B5EF4-FFF2-40B4-BE49-F238E27FC236}">
                    <a16:creationId xmlns:a16="http://schemas.microsoft.com/office/drawing/2014/main" id="{C931139B-7B07-7CB5-9EE2-1500CB977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79" name="Group 126">
              <a:extLst>
                <a:ext uri="{FF2B5EF4-FFF2-40B4-BE49-F238E27FC236}">
                  <a16:creationId xmlns:a16="http://schemas.microsoft.com/office/drawing/2014/main" id="{722B109C-41F4-F044-8062-A0CD4FA44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4731" y="7362282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85" name="Rectangle 127">
                <a:extLst>
                  <a:ext uri="{FF2B5EF4-FFF2-40B4-BE49-F238E27FC236}">
                    <a16:creationId xmlns:a16="http://schemas.microsoft.com/office/drawing/2014/main" id="{D617893F-0EA9-4066-0CDC-1C97E775B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86" name="Rectangle 128">
                <a:extLst>
                  <a:ext uri="{FF2B5EF4-FFF2-40B4-BE49-F238E27FC236}">
                    <a16:creationId xmlns:a16="http://schemas.microsoft.com/office/drawing/2014/main" id="{4B5D8A51-D123-E4CF-C6BF-561CC2BC8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87" name="Rectangle 129">
                <a:extLst>
                  <a:ext uri="{FF2B5EF4-FFF2-40B4-BE49-F238E27FC236}">
                    <a16:creationId xmlns:a16="http://schemas.microsoft.com/office/drawing/2014/main" id="{0AEA20C8-5D98-667B-CAE7-CAFA5DCFF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88" name="Rectangle 130">
                <a:extLst>
                  <a:ext uri="{FF2B5EF4-FFF2-40B4-BE49-F238E27FC236}">
                    <a16:creationId xmlns:a16="http://schemas.microsoft.com/office/drawing/2014/main" id="{5387CF05-8EE9-65AA-82E2-2873444E0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180" name="Group 126">
              <a:extLst>
                <a:ext uri="{FF2B5EF4-FFF2-40B4-BE49-F238E27FC236}">
                  <a16:creationId xmlns:a16="http://schemas.microsoft.com/office/drawing/2014/main" id="{A5FA6D42-13B5-7C67-6BBF-6B9357311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4731" y="759391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181" name="Rectangle 127">
                <a:extLst>
                  <a:ext uri="{FF2B5EF4-FFF2-40B4-BE49-F238E27FC236}">
                    <a16:creationId xmlns:a16="http://schemas.microsoft.com/office/drawing/2014/main" id="{BE2BD37C-7F94-06B2-4EE1-16DFACF3A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82" name="Rectangle 128">
                <a:extLst>
                  <a:ext uri="{FF2B5EF4-FFF2-40B4-BE49-F238E27FC236}">
                    <a16:creationId xmlns:a16="http://schemas.microsoft.com/office/drawing/2014/main" id="{28AB22A1-F532-7D68-AF58-8EDA68E35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83" name="Rectangle 129">
                <a:extLst>
                  <a:ext uri="{FF2B5EF4-FFF2-40B4-BE49-F238E27FC236}">
                    <a16:creationId xmlns:a16="http://schemas.microsoft.com/office/drawing/2014/main" id="{CB1BD381-B5A0-078C-80B5-DC9FB632B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184" name="Rectangle 130">
                <a:extLst>
                  <a:ext uri="{FF2B5EF4-FFF2-40B4-BE49-F238E27FC236}">
                    <a16:creationId xmlns:a16="http://schemas.microsoft.com/office/drawing/2014/main" id="{513BDE0C-0C49-3CEA-A2D4-7C58E7B5C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28" name="Line 133">
              <a:extLst>
                <a:ext uri="{FF2B5EF4-FFF2-40B4-BE49-F238E27FC236}">
                  <a16:creationId xmlns:a16="http://schemas.microsoft.com/office/drawing/2014/main" id="{5A924D10-8617-0EE3-772C-4961BFA74F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222568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BD3C5DFE-A919-1A06-1869-93C4872C8F93}"/>
                </a:ext>
              </a:extLst>
            </p:cNvPr>
            <p:cNvGrpSpPr/>
            <p:nvPr/>
          </p:nvGrpSpPr>
          <p:grpSpPr>
            <a:xfrm>
              <a:off x="3729850" y="2135331"/>
              <a:ext cx="555908" cy="189514"/>
              <a:chOff x="3232149" y="4995863"/>
              <a:chExt cx="1117602" cy="381000"/>
            </a:xfrm>
          </p:grpSpPr>
          <p:sp>
            <p:nvSpPr>
              <p:cNvPr id="542" name="Rectangle 28">
                <a:extLst>
                  <a:ext uri="{FF2B5EF4-FFF2-40B4-BE49-F238E27FC236}">
                    <a16:creationId xmlns:a16="http://schemas.microsoft.com/office/drawing/2014/main" id="{E057CB83-1E11-D0E4-3A52-F5CBAF842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43" name="Rectangle 28">
                <a:extLst>
                  <a:ext uri="{FF2B5EF4-FFF2-40B4-BE49-F238E27FC236}">
                    <a16:creationId xmlns:a16="http://schemas.microsoft.com/office/drawing/2014/main" id="{DCB65649-0360-D7CC-0687-3EF6FBE1E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30" name="Line 133">
              <a:extLst>
                <a:ext uri="{FF2B5EF4-FFF2-40B4-BE49-F238E27FC236}">
                  <a16:creationId xmlns:a16="http://schemas.microsoft.com/office/drawing/2014/main" id="{1E1F2E74-5C95-4DF1-3DF9-1C91D8CCA7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2446780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BF8E344F-7806-42A6-2F17-F65A8758772B}"/>
                </a:ext>
              </a:extLst>
            </p:cNvPr>
            <p:cNvGrpSpPr/>
            <p:nvPr/>
          </p:nvGrpSpPr>
          <p:grpSpPr>
            <a:xfrm>
              <a:off x="3729850" y="2356430"/>
              <a:ext cx="555908" cy="189514"/>
              <a:chOff x="3232149" y="4995863"/>
              <a:chExt cx="1117602" cy="381000"/>
            </a:xfrm>
          </p:grpSpPr>
          <p:sp>
            <p:nvSpPr>
              <p:cNvPr id="540" name="Rectangle 28">
                <a:extLst>
                  <a:ext uri="{FF2B5EF4-FFF2-40B4-BE49-F238E27FC236}">
                    <a16:creationId xmlns:a16="http://schemas.microsoft.com/office/drawing/2014/main" id="{5CDC3798-05F9-D7B9-92AE-B62E44B5B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41" name="Rectangle 28">
                <a:extLst>
                  <a:ext uri="{FF2B5EF4-FFF2-40B4-BE49-F238E27FC236}">
                    <a16:creationId xmlns:a16="http://schemas.microsoft.com/office/drawing/2014/main" id="{2818E860-04F5-1BD2-B898-EE4477937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32" name="Line 133">
              <a:extLst>
                <a:ext uri="{FF2B5EF4-FFF2-40B4-BE49-F238E27FC236}">
                  <a16:creationId xmlns:a16="http://schemas.microsoft.com/office/drawing/2014/main" id="{4D509D02-D6BA-3EBF-EA18-0A3C87748B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267209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5962619F-5E4E-4BF4-3555-FEB5A338BE99}"/>
                </a:ext>
              </a:extLst>
            </p:cNvPr>
            <p:cNvGrpSpPr/>
            <p:nvPr/>
          </p:nvGrpSpPr>
          <p:grpSpPr>
            <a:xfrm>
              <a:off x="3729850" y="2581741"/>
              <a:ext cx="555908" cy="189514"/>
              <a:chOff x="3232149" y="4995863"/>
              <a:chExt cx="1117602" cy="381000"/>
            </a:xfrm>
          </p:grpSpPr>
          <p:sp>
            <p:nvSpPr>
              <p:cNvPr id="538" name="Rectangle 28">
                <a:extLst>
                  <a:ext uri="{FF2B5EF4-FFF2-40B4-BE49-F238E27FC236}">
                    <a16:creationId xmlns:a16="http://schemas.microsoft.com/office/drawing/2014/main" id="{E040ACC6-8E60-7C2F-9D87-8EAC736BE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39" name="Rectangle 28">
                <a:extLst>
                  <a:ext uri="{FF2B5EF4-FFF2-40B4-BE49-F238E27FC236}">
                    <a16:creationId xmlns:a16="http://schemas.microsoft.com/office/drawing/2014/main" id="{03A563E7-91FA-22C2-EFFA-6CEFE4474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34" name="Group 126">
              <a:extLst>
                <a:ext uri="{FF2B5EF4-FFF2-40B4-BE49-F238E27FC236}">
                  <a16:creationId xmlns:a16="http://schemas.microsoft.com/office/drawing/2014/main" id="{E5F4DD15-281F-40F9-BAE1-95D1946BDC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204980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534" name="Rectangle 127">
                <a:extLst>
                  <a:ext uri="{FF2B5EF4-FFF2-40B4-BE49-F238E27FC236}">
                    <a16:creationId xmlns:a16="http://schemas.microsoft.com/office/drawing/2014/main" id="{34D9CDAE-56D0-3F3D-546B-DF63AB849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35" name="Rectangle 128">
                <a:extLst>
                  <a:ext uri="{FF2B5EF4-FFF2-40B4-BE49-F238E27FC236}">
                    <a16:creationId xmlns:a16="http://schemas.microsoft.com/office/drawing/2014/main" id="{11F2D926-3316-3CCC-D6B6-C56BD6C85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36" name="Rectangle 129">
                <a:extLst>
                  <a:ext uri="{FF2B5EF4-FFF2-40B4-BE49-F238E27FC236}">
                    <a16:creationId xmlns:a16="http://schemas.microsoft.com/office/drawing/2014/main" id="{A2C170DA-D4EB-A92F-871F-24B5C6A26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37" name="Rectangle 130">
                <a:extLst>
                  <a:ext uri="{FF2B5EF4-FFF2-40B4-BE49-F238E27FC236}">
                    <a16:creationId xmlns:a16="http://schemas.microsoft.com/office/drawing/2014/main" id="{F9C37C2C-4444-15A4-3490-696B1998D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35" name="Group 126">
              <a:extLst>
                <a:ext uri="{FF2B5EF4-FFF2-40B4-BE49-F238E27FC236}">
                  <a16:creationId xmlns:a16="http://schemas.microsoft.com/office/drawing/2014/main" id="{2BEFCC65-57AC-7289-6AB9-649EB42D2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2281440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530" name="Rectangle 127">
                <a:extLst>
                  <a:ext uri="{FF2B5EF4-FFF2-40B4-BE49-F238E27FC236}">
                    <a16:creationId xmlns:a16="http://schemas.microsoft.com/office/drawing/2014/main" id="{7AA1D441-4EA5-1B6C-D4D1-74F415F79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31" name="Rectangle 128">
                <a:extLst>
                  <a:ext uri="{FF2B5EF4-FFF2-40B4-BE49-F238E27FC236}">
                    <a16:creationId xmlns:a16="http://schemas.microsoft.com/office/drawing/2014/main" id="{938ECFDE-7680-5DA9-687A-CB86727767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32" name="Rectangle 129">
                <a:extLst>
                  <a:ext uri="{FF2B5EF4-FFF2-40B4-BE49-F238E27FC236}">
                    <a16:creationId xmlns:a16="http://schemas.microsoft.com/office/drawing/2014/main" id="{DEFEA385-BB54-F839-AF31-92C2513255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33" name="Rectangle 130">
                <a:extLst>
                  <a:ext uri="{FF2B5EF4-FFF2-40B4-BE49-F238E27FC236}">
                    <a16:creationId xmlns:a16="http://schemas.microsoft.com/office/drawing/2014/main" id="{12B25806-665F-78C1-9ABE-9C8F1266B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36" name="Group 126">
              <a:extLst>
                <a:ext uri="{FF2B5EF4-FFF2-40B4-BE49-F238E27FC236}">
                  <a16:creationId xmlns:a16="http://schemas.microsoft.com/office/drawing/2014/main" id="{2479E2C0-5F15-F39E-2BC3-297B822A87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251307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526" name="Rectangle 127">
                <a:extLst>
                  <a:ext uri="{FF2B5EF4-FFF2-40B4-BE49-F238E27FC236}">
                    <a16:creationId xmlns:a16="http://schemas.microsoft.com/office/drawing/2014/main" id="{C4D567DE-E90C-5F10-08D4-17392D79C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27" name="Rectangle 128">
                <a:extLst>
                  <a:ext uri="{FF2B5EF4-FFF2-40B4-BE49-F238E27FC236}">
                    <a16:creationId xmlns:a16="http://schemas.microsoft.com/office/drawing/2014/main" id="{97991618-FB72-B373-27B2-3ACB8C192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28" name="Rectangle 129">
                <a:extLst>
                  <a:ext uri="{FF2B5EF4-FFF2-40B4-BE49-F238E27FC236}">
                    <a16:creationId xmlns:a16="http://schemas.microsoft.com/office/drawing/2014/main" id="{1ADAE6E7-AA02-4EE3-44BD-5B32E11B56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29" name="Rectangle 130">
                <a:extLst>
                  <a:ext uri="{FF2B5EF4-FFF2-40B4-BE49-F238E27FC236}">
                    <a16:creationId xmlns:a16="http://schemas.microsoft.com/office/drawing/2014/main" id="{6033DC0D-24C7-6300-CCBE-0F303C5A1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37" name="Line 133">
              <a:extLst>
                <a:ext uri="{FF2B5EF4-FFF2-40B4-BE49-F238E27FC236}">
                  <a16:creationId xmlns:a16="http://schemas.microsoft.com/office/drawing/2014/main" id="{BD15B121-34FC-D992-5570-6EE9B0816A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294975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3558AE88-4DD0-9FB0-880D-638987D06B56}"/>
                </a:ext>
              </a:extLst>
            </p:cNvPr>
            <p:cNvGrpSpPr/>
            <p:nvPr/>
          </p:nvGrpSpPr>
          <p:grpSpPr>
            <a:xfrm>
              <a:off x="3729850" y="2859403"/>
              <a:ext cx="555908" cy="189514"/>
              <a:chOff x="3232149" y="4995863"/>
              <a:chExt cx="1117602" cy="381000"/>
            </a:xfrm>
          </p:grpSpPr>
          <p:sp>
            <p:nvSpPr>
              <p:cNvPr id="524" name="Rectangle 28">
                <a:extLst>
                  <a:ext uri="{FF2B5EF4-FFF2-40B4-BE49-F238E27FC236}">
                    <a16:creationId xmlns:a16="http://schemas.microsoft.com/office/drawing/2014/main" id="{1AA62500-A3A8-D4D5-2ACD-994E5EAA3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25" name="Rectangle 28">
                <a:extLst>
                  <a:ext uri="{FF2B5EF4-FFF2-40B4-BE49-F238E27FC236}">
                    <a16:creationId xmlns:a16="http://schemas.microsoft.com/office/drawing/2014/main" id="{637DEFD9-530B-A473-FB54-D72C67813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39" name="Line 133">
              <a:extLst>
                <a:ext uri="{FF2B5EF4-FFF2-40B4-BE49-F238E27FC236}">
                  <a16:creationId xmlns:a16="http://schemas.microsoft.com/office/drawing/2014/main" id="{07276743-AD3D-946D-814B-2D8FAF16B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3170852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626BEF18-7192-2AB0-4496-3A8D39531E4F}"/>
                </a:ext>
              </a:extLst>
            </p:cNvPr>
            <p:cNvGrpSpPr/>
            <p:nvPr/>
          </p:nvGrpSpPr>
          <p:grpSpPr>
            <a:xfrm>
              <a:off x="3729850" y="3080502"/>
              <a:ext cx="555908" cy="189514"/>
              <a:chOff x="3232149" y="4995863"/>
              <a:chExt cx="1117602" cy="381000"/>
            </a:xfrm>
          </p:grpSpPr>
          <p:sp>
            <p:nvSpPr>
              <p:cNvPr id="522" name="Rectangle 28">
                <a:extLst>
                  <a:ext uri="{FF2B5EF4-FFF2-40B4-BE49-F238E27FC236}">
                    <a16:creationId xmlns:a16="http://schemas.microsoft.com/office/drawing/2014/main" id="{9AFD566C-4166-844E-2F35-DBD5D53FB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23" name="Rectangle 28">
                <a:extLst>
                  <a:ext uri="{FF2B5EF4-FFF2-40B4-BE49-F238E27FC236}">
                    <a16:creationId xmlns:a16="http://schemas.microsoft.com/office/drawing/2014/main" id="{91141003-8265-04F9-88C1-50D3D6AAF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41" name="Line 133">
              <a:extLst>
                <a:ext uri="{FF2B5EF4-FFF2-40B4-BE49-F238E27FC236}">
                  <a16:creationId xmlns:a16="http://schemas.microsoft.com/office/drawing/2014/main" id="{276FEE65-41B7-5125-53C6-C3FF19272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339616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AC0DACE5-8BD0-BFA0-2243-D3CC06F502CA}"/>
                </a:ext>
              </a:extLst>
            </p:cNvPr>
            <p:cNvGrpSpPr/>
            <p:nvPr/>
          </p:nvGrpSpPr>
          <p:grpSpPr>
            <a:xfrm>
              <a:off x="3729850" y="3305813"/>
              <a:ext cx="555908" cy="189514"/>
              <a:chOff x="3232149" y="4995863"/>
              <a:chExt cx="1117602" cy="381000"/>
            </a:xfrm>
          </p:grpSpPr>
          <p:sp>
            <p:nvSpPr>
              <p:cNvPr id="520" name="Rectangle 28">
                <a:extLst>
                  <a:ext uri="{FF2B5EF4-FFF2-40B4-BE49-F238E27FC236}">
                    <a16:creationId xmlns:a16="http://schemas.microsoft.com/office/drawing/2014/main" id="{96EDEA1F-C516-2736-A5A0-B779566E3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21" name="Rectangle 28">
                <a:extLst>
                  <a:ext uri="{FF2B5EF4-FFF2-40B4-BE49-F238E27FC236}">
                    <a16:creationId xmlns:a16="http://schemas.microsoft.com/office/drawing/2014/main" id="{D8AA91CB-D477-663C-CBA5-24ACCCA23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43" name="Group 126">
              <a:extLst>
                <a:ext uri="{FF2B5EF4-FFF2-40B4-BE49-F238E27FC236}">
                  <a16:creationId xmlns:a16="http://schemas.microsoft.com/office/drawing/2014/main" id="{F6B307B5-4CF7-8DC5-39CD-A2CA75D74C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277387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516" name="Rectangle 127">
                <a:extLst>
                  <a:ext uri="{FF2B5EF4-FFF2-40B4-BE49-F238E27FC236}">
                    <a16:creationId xmlns:a16="http://schemas.microsoft.com/office/drawing/2014/main" id="{7E6ABFCD-C093-A6DA-DD5C-825F30BF0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7" name="Rectangle 128">
                <a:extLst>
                  <a:ext uri="{FF2B5EF4-FFF2-40B4-BE49-F238E27FC236}">
                    <a16:creationId xmlns:a16="http://schemas.microsoft.com/office/drawing/2014/main" id="{1A8A6C38-ADFF-6CDB-5780-1169FDEDD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8" name="Rectangle 129">
                <a:extLst>
                  <a:ext uri="{FF2B5EF4-FFF2-40B4-BE49-F238E27FC236}">
                    <a16:creationId xmlns:a16="http://schemas.microsoft.com/office/drawing/2014/main" id="{E2DF71C3-3E22-C1AC-EF30-DD0B2FFF1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9" name="Rectangle 130">
                <a:extLst>
                  <a:ext uri="{FF2B5EF4-FFF2-40B4-BE49-F238E27FC236}">
                    <a16:creationId xmlns:a16="http://schemas.microsoft.com/office/drawing/2014/main" id="{570C20B2-4E02-8E96-9113-E05E05FD9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44" name="Group 126">
              <a:extLst>
                <a:ext uri="{FF2B5EF4-FFF2-40B4-BE49-F238E27FC236}">
                  <a16:creationId xmlns:a16="http://schemas.microsoft.com/office/drawing/2014/main" id="{017D1E88-0F88-36A0-AC41-6777D1B566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3005512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512" name="Rectangle 127">
                <a:extLst>
                  <a:ext uri="{FF2B5EF4-FFF2-40B4-BE49-F238E27FC236}">
                    <a16:creationId xmlns:a16="http://schemas.microsoft.com/office/drawing/2014/main" id="{B980E8CB-FF6A-4F18-BA01-36F42EE99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3" name="Rectangle 128">
                <a:extLst>
                  <a:ext uri="{FF2B5EF4-FFF2-40B4-BE49-F238E27FC236}">
                    <a16:creationId xmlns:a16="http://schemas.microsoft.com/office/drawing/2014/main" id="{454980B3-5A2C-DBEA-EB54-DA74B1271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4" name="Rectangle 129">
                <a:extLst>
                  <a:ext uri="{FF2B5EF4-FFF2-40B4-BE49-F238E27FC236}">
                    <a16:creationId xmlns:a16="http://schemas.microsoft.com/office/drawing/2014/main" id="{90A42CB7-529A-7F2A-22A5-3E1AADD44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5" name="Rectangle 130">
                <a:extLst>
                  <a:ext uri="{FF2B5EF4-FFF2-40B4-BE49-F238E27FC236}">
                    <a16:creationId xmlns:a16="http://schemas.microsoft.com/office/drawing/2014/main" id="{00C647B5-5F6F-BBB6-A8AF-AEC69CFA4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45" name="Group 126">
              <a:extLst>
                <a:ext uri="{FF2B5EF4-FFF2-40B4-BE49-F238E27FC236}">
                  <a16:creationId xmlns:a16="http://schemas.microsoft.com/office/drawing/2014/main" id="{B10D8E3D-D106-712A-6706-59B9D12EEC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323714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508" name="Rectangle 127">
                <a:extLst>
                  <a:ext uri="{FF2B5EF4-FFF2-40B4-BE49-F238E27FC236}">
                    <a16:creationId xmlns:a16="http://schemas.microsoft.com/office/drawing/2014/main" id="{44B5312A-A9FA-F10C-4BAC-47CBAB70A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09" name="Rectangle 128">
                <a:extLst>
                  <a:ext uri="{FF2B5EF4-FFF2-40B4-BE49-F238E27FC236}">
                    <a16:creationId xmlns:a16="http://schemas.microsoft.com/office/drawing/2014/main" id="{C8D971DE-5091-FAA8-2255-EDAC2DF8D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0" name="Rectangle 129">
                <a:extLst>
                  <a:ext uri="{FF2B5EF4-FFF2-40B4-BE49-F238E27FC236}">
                    <a16:creationId xmlns:a16="http://schemas.microsoft.com/office/drawing/2014/main" id="{18D2E7C3-C68E-65C0-3E2E-45EBCE1BE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11" name="Rectangle 130">
                <a:extLst>
                  <a:ext uri="{FF2B5EF4-FFF2-40B4-BE49-F238E27FC236}">
                    <a16:creationId xmlns:a16="http://schemas.microsoft.com/office/drawing/2014/main" id="{44286FEF-F345-FA58-7CA4-D3FAF8851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46" name="Line 133">
              <a:extLst>
                <a:ext uri="{FF2B5EF4-FFF2-40B4-BE49-F238E27FC236}">
                  <a16:creationId xmlns:a16="http://schemas.microsoft.com/office/drawing/2014/main" id="{0EBA2F7B-B5F3-33F9-26AB-510DDF8E37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3673825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328C7FE5-52EE-C3B3-B8DE-8C721EBCAE24}"/>
                </a:ext>
              </a:extLst>
            </p:cNvPr>
            <p:cNvGrpSpPr/>
            <p:nvPr/>
          </p:nvGrpSpPr>
          <p:grpSpPr>
            <a:xfrm>
              <a:off x="3729850" y="3583475"/>
              <a:ext cx="555908" cy="189514"/>
              <a:chOff x="3232149" y="4995863"/>
              <a:chExt cx="1117602" cy="381000"/>
            </a:xfrm>
          </p:grpSpPr>
          <p:sp>
            <p:nvSpPr>
              <p:cNvPr id="506" name="Rectangle 28">
                <a:extLst>
                  <a:ext uri="{FF2B5EF4-FFF2-40B4-BE49-F238E27FC236}">
                    <a16:creationId xmlns:a16="http://schemas.microsoft.com/office/drawing/2014/main" id="{2415A880-2C3F-B36A-3D88-563EE3846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07" name="Rectangle 28">
                <a:extLst>
                  <a:ext uri="{FF2B5EF4-FFF2-40B4-BE49-F238E27FC236}">
                    <a16:creationId xmlns:a16="http://schemas.microsoft.com/office/drawing/2014/main" id="{87E1B14A-51BF-53A2-82F1-B3308CE06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48" name="Line 133">
              <a:extLst>
                <a:ext uri="{FF2B5EF4-FFF2-40B4-BE49-F238E27FC236}">
                  <a16:creationId xmlns:a16="http://schemas.microsoft.com/office/drawing/2014/main" id="{4CD5908A-DD2A-46D5-ECE6-EF951962C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3894924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3FA79C3D-37E2-2D54-DBD5-7BB051734BEF}"/>
                </a:ext>
              </a:extLst>
            </p:cNvPr>
            <p:cNvGrpSpPr/>
            <p:nvPr/>
          </p:nvGrpSpPr>
          <p:grpSpPr>
            <a:xfrm>
              <a:off x="3729850" y="3804574"/>
              <a:ext cx="555908" cy="189514"/>
              <a:chOff x="3232149" y="4995863"/>
              <a:chExt cx="1117602" cy="381000"/>
            </a:xfrm>
          </p:grpSpPr>
          <p:sp>
            <p:nvSpPr>
              <p:cNvPr id="504" name="Rectangle 28">
                <a:extLst>
                  <a:ext uri="{FF2B5EF4-FFF2-40B4-BE49-F238E27FC236}">
                    <a16:creationId xmlns:a16="http://schemas.microsoft.com/office/drawing/2014/main" id="{FE041CB6-22DB-A543-3E64-0294638D8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05" name="Rectangle 28">
                <a:extLst>
                  <a:ext uri="{FF2B5EF4-FFF2-40B4-BE49-F238E27FC236}">
                    <a16:creationId xmlns:a16="http://schemas.microsoft.com/office/drawing/2014/main" id="{9A8B0ED1-D2D8-C13F-72A0-C5C3927F1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50" name="Line 133">
              <a:extLst>
                <a:ext uri="{FF2B5EF4-FFF2-40B4-BE49-F238E27FC236}">
                  <a16:creationId xmlns:a16="http://schemas.microsoft.com/office/drawing/2014/main" id="{8EEA0DCF-DEAF-D234-6DCA-8CE1EE7FF7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4120235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7266CF67-131A-D419-B6BC-3A9D1536E79A}"/>
                </a:ext>
              </a:extLst>
            </p:cNvPr>
            <p:cNvGrpSpPr/>
            <p:nvPr/>
          </p:nvGrpSpPr>
          <p:grpSpPr>
            <a:xfrm>
              <a:off x="3729850" y="4029885"/>
              <a:ext cx="555908" cy="189514"/>
              <a:chOff x="3232149" y="4995863"/>
              <a:chExt cx="1117602" cy="381000"/>
            </a:xfrm>
          </p:grpSpPr>
          <p:sp>
            <p:nvSpPr>
              <p:cNvPr id="502" name="Rectangle 28">
                <a:extLst>
                  <a:ext uri="{FF2B5EF4-FFF2-40B4-BE49-F238E27FC236}">
                    <a16:creationId xmlns:a16="http://schemas.microsoft.com/office/drawing/2014/main" id="{6486D897-14DD-8A5C-3687-AD3F5A3C3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503" name="Rectangle 28">
                <a:extLst>
                  <a:ext uri="{FF2B5EF4-FFF2-40B4-BE49-F238E27FC236}">
                    <a16:creationId xmlns:a16="http://schemas.microsoft.com/office/drawing/2014/main" id="{C64D1FDF-C021-8F58-B77B-8495EE08B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52" name="Group 126">
              <a:extLst>
                <a:ext uri="{FF2B5EF4-FFF2-40B4-BE49-F238E27FC236}">
                  <a16:creationId xmlns:a16="http://schemas.microsoft.com/office/drawing/2014/main" id="{3201D7ED-0D75-DEAF-E8F7-EEE5320194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3497951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98" name="Rectangle 127">
                <a:extLst>
                  <a:ext uri="{FF2B5EF4-FFF2-40B4-BE49-F238E27FC236}">
                    <a16:creationId xmlns:a16="http://schemas.microsoft.com/office/drawing/2014/main" id="{0552A593-5001-7B13-D87E-9AECF64C57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9" name="Rectangle 128">
                <a:extLst>
                  <a:ext uri="{FF2B5EF4-FFF2-40B4-BE49-F238E27FC236}">
                    <a16:creationId xmlns:a16="http://schemas.microsoft.com/office/drawing/2014/main" id="{2BDB45E5-A9F6-1146-CD00-8FF71E3D4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00" name="Rectangle 129">
                <a:extLst>
                  <a:ext uri="{FF2B5EF4-FFF2-40B4-BE49-F238E27FC236}">
                    <a16:creationId xmlns:a16="http://schemas.microsoft.com/office/drawing/2014/main" id="{DDD7D719-F4D5-E38D-681E-9B6426F5A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501" name="Rectangle 130">
                <a:extLst>
                  <a:ext uri="{FF2B5EF4-FFF2-40B4-BE49-F238E27FC236}">
                    <a16:creationId xmlns:a16="http://schemas.microsoft.com/office/drawing/2014/main" id="{1205F5D7-A805-FC36-FA8B-A55196129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53" name="Group 126">
              <a:extLst>
                <a:ext uri="{FF2B5EF4-FFF2-40B4-BE49-F238E27FC236}">
                  <a16:creationId xmlns:a16="http://schemas.microsoft.com/office/drawing/2014/main" id="{F56F82A4-BB9E-60FD-E81D-6CFED0B30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3729584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94" name="Rectangle 127">
                <a:extLst>
                  <a:ext uri="{FF2B5EF4-FFF2-40B4-BE49-F238E27FC236}">
                    <a16:creationId xmlns:a16="http://schemas.microsoft.com/office/drawing/2014/main" id="{493E8FCE-9442-2FA0-46EE-DA83976F6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5" name="Rectangle 128">
                <a:extLst>
                  <a:ext uri="{FF2B5EF4-FFF2-40B4-BE49-F238E27FC236}">
                    <a16:creationId xmlns:a16="http://schemas.microsoft.com/office/drawing/2014/main" id="{E069884B-4AF8-F3B6-BBEB-42C3C5CF5A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6" name="Rectangle 129">
                <a:extLst>
                  <a:ext uri="{FF2B5EF4-FFF2-40B4-BE49-F238E27FC236}">
                    <a16:creationId xmlns:a16="http://schemas.microsoft.com/office/drawing/2014/main" id="{948F7E15-7CA8-EADC-6005-B238BC801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7" name="Rectangle 130">
                <a:extLst>
                  <a:ext uri="{FF2B5EF4-FFF2-40B4-BE49-F238E27FC236}">
                    <a16:creationId xmlns:a16="http://schemas.microsoft.com/office/drawing/2014/main" id="{5FDE8604-2412-A18E-D49A-A858FB734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54" name="Group 126">
              <a:extLst>
                <a:ext uri="{FF2B5EF4-FFF2-40B4-BE49-F238E27FC236}">
                  <a16:creationId xmlns:a16="http://schemas.microsoft.com/office/drawing/2014/main" id="{7ADFB387-A3F8-D29C-20FE-6B813F90E6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396121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90" name="Rectangle 127">
                <a:extLst>
                  <a:ext uri="{FF2B5EF4-FFF2-40B4-BE49-F238E27FC236}">
                    <a16:creationId xmlns:a16="http://schemas.microsoft.com/office/drawing/2014/main" id="{D172DCCD-3738-2068-258A-34FF5BE63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1" name="Rectangle 128">
                <a:extLst>
                  <a:ext uri="{FF2B5EF4-FFF2-40B4-BE49-F238E27FC236}">
                    <a16:creationId xmlns:a16="http://schemas.microsoft.com/office/drawing/2014/main" id="{DADDF711-113E-EB6F-E31F-4794AAA13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2" name="Rectangle 129">
                <a:extLst>
                  <a:ext uri="{FF2B5EF4-FFF2-40B4-BE49-F238E27FC236}">
                    <a16:creationId xmlns:a16="http://schemas.microsoft.com/office/drawing/2014/main" id="{B01AE1FC-9E4D-476F-8570-26334D8D8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93" name="Rectangle 130">
                <a:extLst>
                  <a:ext uri="{FF2B5EF4-FFF2-40B4-BE49-F238E27FC236}">
                    <a16:creationId xmlns:a16="http://schemas.microsoft.com/office/drawing/2014/main" id="{4576AB03-3E62-38B9-8DBD-CADA740715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55" name="Line 133">
              <a:extLst>
                <a:ext uri="{FF2B5EF4-FFF2-40B4-BE49-F238E27FC236}">
                  <a16:creationId xmlns:a16="http://schemas.microsoft.com/office/drawing/2014/main" id="{103323CC-11D8-D63F-D457-0C1B29D7C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4397897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46CD812B-F120-1D60-0EEC-F0EE8BBE2F87}"/>
                </a:ext>
              </a:extLst>
            </p:cNvPr>
            <p:cNvGrpSpPr/>
            <p:nvPr/>
          </p:nvGrpSpPr>
          <p:grpSpPr>
            <a:xfrm>
              <a:off x="3729850" y="4307547"/>
              <a:ext cx="555908" cy="189514"/>
              <a:chOff x="3232149" y="4995863"/>
              <a:chExt cx="1117602" cy="381000"/>
            </a:xfrm>
          </p:grpSpPr>
          <p:sp>
            <p:nvSpPr>
              <p:cNvPr id="488" name="Rectangle 28">
                <a:extLst>
                  <a:ext uri="{FF2B5EF4-FFF2-40B4-BE49-F238E27FC236}">
                    <a16:creationId xmlns:a16="http://schemas.microsoft.com/office/drawing/2014/main" id="{8F6EDECC-0780-BC90-6ED0-AB95742B3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89" name="Rectangle 28">
                <a:extLst>
                  <a:ext uri="{FF2B5EF4-FFF2-40B4-BE49-F238E27FC236}">
                    <a16:creationId xmlns:a16="http://schemas.microsoft.com/office/drawing/2014/main" id="{32B7AE26-444D-E9F0-C088-FCAE9583BE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57" name="Line 133">
              <a:extLst>
                <a:ext uri="{FF2B5EF4-FFF2-40B4-BE49-F238E27FC236}">
                  <a16:creationId xmlns:a16="http://schemas.microsoft.com/office/drawing/2014/main" id="{7DB0194F-6909-C19A-001D-31BD07F73F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4618996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C950AD8F-AFAE-0E72-6304-69795FBC0217}"/>
                </a:ext>
              </a:extLst>
            </p:cNvPr>
            <p:cNvGrpSpPr/>
            <p:nvPr/>
          </p:nvGrpSpPr>
          <p:grpSpPr>
            <a:xfrm>
              <a:off x="3729850" y="4528646"/>
              <a:ext cx="555908" cy="189514"/>
              <a:chOff x="3232149" y="4995863"/>
              <a:chExt cx="1117602" cy="381000"/>
            </a:xfrm>
          </p:grpSpPr>
          <p:sp>
            <p:nvSpPr>
              <p:cNvPr id="486" name="Rectangle 28">
                <a:extLst>
                  <a:ext uri="{FF2B5EF4-FFF2-40B4-BE49-F238E27FC236}">
                    <a16:creationId xmlns:a16="http://schemas.microsoft.com/office/drawing/2014/main" id="{A4B1A729-A43A-97BD-70A5-24EF4BAF5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87" name="Rectangle 28">
                <a:extLst>
                  <a:ext uri="{FF2B5EF4-FFF2-40B4-BE49-F238E27FC236}">
                    <a16:creationId xmlns:a16="http://schemas.microsoft.com/office/drawing/2014/main" id="{89659228-2408-2708-A413-5557F749C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59" name="Line 133">
              <a:extLst>
                <a:ext uri="{FF2B5EF4-FFF2-40B4-BE49-F238E27FC236}">
                  <a16:creationId xmlns:a16="http://schemas.microsoft.com/office/drawing/2014/main" id="{25B88A84-7D50-FC23-2137-66A5A65E8D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4844307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CFEEAD84-2DE1-E6F1-8B77-27231079DE23}"/>
                </a:ext>
              </a:extLst>
            </p:cNvPr>
            <p:cNvGrpSpPr/>
            <p:nvPr/>
          </p:nvGrpSpPr>
          <p:grpSpPr>
            <a:xfrm>
              <a:off x="3729850" y="4753957"/>
              <a:ext cx="555908" cy="189514"/>
              <a:chOff x="3232149" y="4995863"/>
              <a:chExt cx="1117602" cy="381000"/>
            </a:xfrm>
          </p:grpSpPr>
          <p:sp>
            <p:nvSpPr>
              <p:cNvPr id="484" name="Rectangle 28">
                <a:extLst>
                  <a:ext uri="{FF2B5EF4-FFF2-40B4-BE49-F238E27FC236}">
                    <a16:creationId xmlns:a16="http://schemas.microsoft.com/office/drawing/2014/main" id="{902A68BB-F364-AF71-8530-8693460B4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85" name="Rectangle 28">
                <a:extLst>
                  <a:ext uri="{FF2B5EF4-FFF2-40B4-BE49-F238E27FC236}">
                    <a16:creationId xmlns:a16="http://schemas.microsoft.com/office/drawing/2014/main" id="{A488D5B3-9380-EDB9-F9F9-BFFF31FF8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61" name="Group 126">
              <a:extLst>
                <a:ext uri="{FF2B5EF4-FFF2-40B4-BE49-F238E27FC236}">
                  <a16:creationId xmlns:a16="http://schemas.microsoft.com/office/drawing/2014/main" id="{7DF6137F-133F-E4E2-81CB-F9B3A04DC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4222023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80" name="Rectangle 127">
                <a:extLst>
                  <a:ext uri="{FF2B5EF4-FFF2-40B4-BE49-F238E27FC236}">
                    <a16:creationId xmlns:a16="http://schemas.microsoft.com/office/drawing/2014/main" id="{DBFAA79D-4401-3D33-D8E3-448943151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81" name="Rectangle 128">
                <a:extLst>
                  <a:ext uri="{FF2B5EF4-FFF2-40B4-BE49-F238E27FC236}">
                    <a16:creationId xmlns:a16="http://schemas.microsoft.com/office/drawing/2014/main" id="{D7683B43-E72F-5302-2B6D-818D87CB3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82" name="Rectangle 129">
                <a:extLst>
                  <a:ext uri="{FF2B5EF4-FFF2-40B4-BE49-F238E27FC236}">
                    <a16:creationId xmlns:a16="http://schemas.microsoft.com/office/drawing/2014/main" id="{C561A82B-6885-8C84-FE48-DD679B5A4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83" name="Rectangle 130">
                <a:extLst>
                  <a:ext uri="{FF2B5EF4-FFF2-40B4-BE49-F238E27FC236}">
                    <a16:creationId xmlns:a16="http://schemas.microsoft.com/office/drawing/2014/main" id="{4FDC3325-0A1D-1094-923F-5715BDAF6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62" name="Group 126">
              <a:extLst>
                <a:ext uri="{FF2B5EF4-FFF2-40B4-BE49-F238E27FC236}">
                  <a16:creationId xmlns:a16="http://schemas.microsoft.com/office/drawing/2014/main" id="{00FF9A44-CAA5-B43D-7FC3-DCBAC76E6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4453656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76" name="Rectangle 127">
                <a:extLst>
                  <a:ext uri="{FF2B5EF4-FFF2-40B4-BE49-F238E27FC236}">
                    <a16:creationId xmlns:a16="http://schemas.microsoft.com/office/drawing/2014/main" id="{35033899-5AB6-638E-8FFC-C43D0376D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77" name="Rectangle 128">
                <a:extLst>
                  <a:ext uri="{FF2B5EF4-FFF2-40B4-BE49-F238E27FC236}">
                    <a16:creationId xmlns:a16="http://schemas.microsoft.com/office/drawing/2014/main" id="{91994F46-8888-BEF3-22CC-ECEAE03AF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78" name="Rectangle 129">
                <a:extLst>
                  <a:ext uri="{FF2B5EF4-FFF2-40B4-BE49-F238E27FC236}">
                    <a16:creationId xmlns:a16="http://schemas.microsoft.com/office/drawing/2014/main" id="{4F488570-3535-1587-A6D3-F3C720CF8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79" name="Rectangle 130">
                <a:extLst>
                  <a:ext uri="{FF2B5EF4-FFF2-40B4-BE49-F238E27FC236}">
                    <a16:creationId xmlns:a16="http://schemas.microsoft.com/office/drawing/2014/main" id="{46729F34-647E-8FFA-7825-91626E078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63" name="Group 126">
              <a:extLst>
                <a:ext uri="{FF2B5EF4-FFF2-40B4-BE49-F238E27FC236}">
                  <a16:creationId xmlns:a16="http://schemas.microsoft.com/office/drawing/2014/main" id="{3253470E-A655-EFA3-EB0F-7BF84E634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4685291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72" name="Rectangle 127">
                <a:extLst>
                  <a:ext uri="{FF2B5EF4-FFF2-40B4-BE49-F238E27FC236}">
                    <a16:creationId xmlns:a16="http://schemas.microsoft.com/office/drawing/2014/main" id="{1399FB13-B97F-A074-0B6E-6CA052B3F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73" name="Rectangle 128">
                <a:extLst>
                  <a:ext uri="{FF2B5EF4-FFF2-40B4-BE49-F238E27FC236}">
                    <a16:creationId xmlns:a16="http://schemas.microsoft.com/office/drawing/2014/main" id="{C057DE93-237A-C26E-1D1F-14FB6AF1D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74" name="Rectangle 129">
                <a:extLst>
                  <a:ext uri="{FF2B5EF4-FFF2-40B4-BE49-F238E27FC236}">
                    <a16:creationId xmlns:a16="http://schemas.microsoft.com/office/drawing/2014/main" id="{5362DBB2-3B16-581C-811A-97FBA387D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75" name="Rectangle 130">
                <a:extLst>
                  <a:ext uri="{FF2B5EF4-FFF2-40B4-BE49-F238E27FC236}">
                    <a16:creationId xmlns:a16="http://schemas.microsoft.com/office/drawing/2014/main" id="{012334B9-DC9A-B891-15A1-5C0C8F19E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64" name="Line 133">
              <a:extLst>
                <a:ext uri="{FF2B5EF4-FFF2-40B4-BE49-F238E27FC236}">
                  <a16:creationId xmlns:a16="http://schemas.microsoft.com/office/drawing/2014/main" id="{B2DDDB47-180D-0567-2723-74D17C1546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5121969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BE1D82AB-8966-7A18-78E1-1A3BA4A4587A}"/>
                </a:ext>
              </a:extLst>
            </p:cNvPr>
            <p:cNvGrpSpPr/>
            <p:nvPr/>
          </p:nvGrpSpPr>
          <p:grpSpPr>
            <a:xfrm>
              <a:off x="3729850" y="5031619"/>
              <a:ext cx="555908" cy="189514"/>
              <a:chOff x="3232149" y="4995863"/>
              <a:chExt cx="1117602" cy="381000"/>
            </a:xfrm>
          </p:grpSpPr>
          <p:sp>
            <p:nvSpPr>
              <p:cNvPr id="470" name="Rectangle 28">
                <a:extLst>
                  <a:ext uri="{FF2B5EF4-FFF2-40B4-BE49-F238E27FC236}">
                    <a16:creationId xmlns:a16="http://schemas.microsoft.com/office/drawing/2014/main" id="{0B472ADC-030D-521C-46C3-A103CFD05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71" name="Rectangle 28">
                <a:extLst>
                  <a:ext uri="{FF2B5EF4-FFF2-40B4-BE49-F238E27FC236}">
                    <a16:creationId xmlns:a16="http://schemas.microsoft.com/office/drawing/2014/main" id="{4C978CE1-640D-6004-8575-8C7395777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66" name="Line 133">
              <a:extLst>
                <a:ext uri="{FF2B5EF4-FFF2-40B4-BE49-F238E27FC236}">
                  <a16:creationId xmlns:a16="http://schemas.microsoft.com/office/drawing/2014/main" id="{FC6472BC-5235-66EB-0823-6C7725EC30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5343068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CE4D7C7A-9167-C813-A2C5-F35E0520F03D}"/>
                </a:ext>
              </a:extLst>
            </p:cNvPr>
            <p:cNvGrpSpPr/>
            <p:nvPr/>
          </p:nvGrpSpPr>
          <p:grpSpPr>
            <a:xfrm>
              <a:off x="3729850" y="5252718"/>
              <a:ext cx="555908" cy="189514"/>
              <a:chOff x="3232149" y="4995863"/>
              <a:chExt cx="1117602" cy="381000"/>
            </a:xfrm>
          </p:grpSpPr>
          <p:sp>
            <p:nvSpPr>
              <p:cNvPr id="468" name="Rectangle 28">
                <a:extLst>
                  <a:ext uri="{FF2B5EF4-FFF2-40B4-BE49-F238E27FC236}">
                    <a16:creationId xmlns:a16="http://schemas.microsoft.com/office/drawing/2014/main" id="{D83CFF4A-62A5-7D8B-91FE-452D4761B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69" name="Rectangle 28">
                <a:extLst>
                  <a:ext uri="{FF2B5EF4-FFF2-40B4-BE49-F238E27FC236}">
                    <a16:creationId xmlns:a16="http://schemas.microsoft.com/office/drawing/2014/main" id="{C61A7E01-D8F4-20BF-87DA-A912ACD05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68" name="Line 133">
              <a:extLst>
                <a:ext uri="{FF2B5EF4-FFF2-40B4-BE49-F238E27FC236}">
                  <a16:creationId xmlns:a16="http://schemas.microsoft.com/office/drawing/2014/main" id="{8DF3ED2B-B4A9-8135-CE7A-10AD5B54A3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5568379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76980D3B-242F-7F5A-515C-DB7C72457A4E}"/>
                </a:ext>
              </a:extLst>
            </p:cNvPr>
            <p:cNvGrpSpPr/>
            <p:nvPr/>
          </p:nvGrpSpPr>
          <p:grpSpPr>
            <a:xfrm>
              <a:off x="3729850" y="5478029"/>
              <a:ext cx="555908" cy="189514"/>
              <a:chOff x="3232149" y="4995863"/>
              <a:chExt cx="1117602" cy="381000"/>
            </a:xfrm>
          </p:grpSpPr>
          <p:sp>
            <p:nvSpPr>
              <p:cNvPr id="466" name="Rectangle 28">
                <a:extLst>
                  <a:ext uri="{FF2B5EF4-FFF2-40B4-BE49-F238E27FC236}">
                    <a16:creationId xmlns:a16="http://schemas.microsoft.com/office/drawing/2014/main" id="{C25B23B8-436A-C5D3-A9D1-994476CF1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67" name="Rectangle 28">
                <a:extLst>
                  <a:ext uri="{FF2B5EF4-FFF2-40B4-BE49-F238E27FC236}">
                    <a16:creationId xmlns:a16="http://schemas.microsoft.com/office/drawing/2014/main" id="{03CB7898-8769-047B-10FF-80BBD75A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70" name="Group 126">
              <a:extLst>
                <a:ext uri="{FF2B5EF4-FFF2-40B4-BE49-F238E27FC236}">
                  <a16:creationId xmlns:a16="http://schemas.microsoft.com/office/drawing/2014/main" id="{5B39142A-A724-EC16-D5D5-17435E2F9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494609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62" name="Rectangle 127">
                <a:extLst>
                  <a:ext uri="{FF2B5EF4-FFF2-40B4-BE49-F238E27FC236}">
                    <a16:creationId xmlns:a16="http://schemas.microsoft.com/office/drawing/2014/main" id="{9536ECE6-4303-4B6C-6D7D-CB591A05D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63" name="Rectangle 128">
                <a:extLst>
                  <a:ext uri="{FF2B5EF4-FFF2-40B4-BE49-F238E27FC236}">
                    <a16:creationId xmlns:a16="http://schemas.microsoft.com/office/drawing/2014/main" id="{3A3A7031-3123-0A89-D0B9-687FF96F4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64" name="Rectangle 129">
                <a:extLst>
                  <a:ext uri="{FF2B5EF4-FFF2-40B4-BE49-F238E27FC236}">
                    <a16:creationId xmlns:a16="http://schemas.microsoft.com/office/drawing/2014/main" id="{CDFD31F9-ACDB-2822-EC40-5BEC8F529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65" name="Rectangle 130">
                <a:extLst>
                  <a:ext uri="{FF2B5EF4-FFF2-40B4-BE49-F238E27FC236}">
                    <a16:creationId xmlns:a16="http://schemas.microsoft.com/office/drawing/2014/main" id="{AA4AE4EE-D68B-C167-686D-FF3F07E34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71" name="Group 126">
              <a:extLst>
                <a:ext uri="{FF2B5EF4-FFF2-40B4-BE49-F238E27FC236}">
                  <a16:creationId xmlns:a16="http://schemas.microsoft.com/office/drawing/2014/main" id="{62081329-6ABA-9091-11E5-DEBADE5EAD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5177728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58" name="Rectangle 127">
                <a:extLst>
                  <a:ext uri="{FF2B5EF4-FFF2-40B4-BE49-F238E27FC236}">
                    <a16:creationId xmlns:a16="http://schemas.microsoft.com/office/drawing/2014/main" id="{98019D0F-7D4E-5A86-3583-269DD3E89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9" name="Rectangle 128">
                <a:extLst>
                  <a:ext uri="{FF2B5EF4-FFF2-40B4-BE49-F238E27FC236}">
                    <a16:creationId xmlns:a16="http://schemas.microsoft.com/office/drawing/2014/main" id="{A0253A4B-0E18-3212-57DE-DD829CD6B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60" name="Rectangle 129">
                <a:extLst>
                  <a:ext uri="{FF2B5EF4-FFF2-40B4-BE49-F238E27FC236}">
                    <a16:creationId xmlns:a16="http://schemas.microsoft.com/office/drawing/2014/main" id="{1DD418AB-CBA7-3D9C-38B6-4377982EA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61" name="Rectangle 130">
                <a:extLst>
                  <a:ext uri="{FF2B5EF4-FFF2-40B4-BE49-F238E27FC236}">
                    <a16:creationId xmlns:a16="http://schemas.microsoft.com/office/drawing/2014/main" id="{3E15EA55-983C-C623-0B3A-3BA292A77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72" name="Group 126">
              <a:extLst>
                <a:ext uri="{FF2B5EF4-FFF2-40B4-BE49-F238E27FC236}">
                  <a16:creationId xmlns:a16="http://schemas.microsoft.com/office/drawing/2014/main" id="{9BFA5DD0-C6B1-DB0B-02A8-EEB0971CBF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5409363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54" name="Rectangle 127">
                <a:extLst>
                  <a:ext uri="{FF2B5EF4-FFF2-40B4-BE49-F238E27FC236}">
                    <a16:creationId xmlns:a16="http://schemas.microsoft.com/office/drawing/2014/main" id="{58DC3D67-E959-14C1-0679-3BE3A5C6AB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5" name="Rectangle 128">
                <a:extLst>
                  <a:ext uri="{FF2B5EF4-FFF2-40B4-BE49-F238E27FC236}">
                    <a16:creationId xmlns:a16="http://schemas.microsoft.com/office/drawing/2014/main" id="{D0501988-CAA3-5F09-A81D-5539A6632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6" name="Rectangle 129">
                <a:extLst>
                  <a:ext uri="{FF2B5EF4-FFF2-40B4-BE49-F238E27FC236}">
                    <a16:creationId xmlns:a16="http://schemas.microsoft.com/office/drawing/2014/main" id="{6038C21E-CA43-E8B5-7934-673B416FD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57" name="Rectangle 130">
                <a:extLst>
                  <a:ext uri="{FF2B5EF4-FFF2-40B4-BE49-F238E27FC236}">
                    <a16:creationId xmlns:a16="http://schemas.microsoft.com/office/drawing/2014/main" id="{821CF611-F553-537A-DA1E-760892F31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73" name="Line 133">
              <a:extLst>
                <a:ext uri="{FF2B5EF4-FFF2-40B4-BE49-F238E27FC236}">
                  <a16:creationId xmlns:a16="http://schemas.microsoft.com/office/drawing/2014/main" id="{4D181C8C-7545-D094-30E8-1B8F78060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584604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38609F5E-D1BA-9EE2-7E96-445896A6E3CF}"/>
                </a:ext>
              </a:extLst>
            </p:cNvPr>
            <p:cNvGrpSpPr/>
            <p:nvPr/>
          </p:nvGrpSpPr>
          <p:grpSpPr>
            <a:xfrm>
              <a:off x="3729850" y="5755691"/>
              <a:ext cx="555908" cy="189514"/>
              <a:chOff x="3232149" y="4995863"/>
              <a:chExt cx="1117602" cy="381000"/>
            </a:xfrm>
          </p:grpSpPr>
          <p:sp>
            <p:nvSpPr>
              <p:cNvPr id="452" name="Rectangle 28">
                <a:extLst>
                  <a:ext uri="{FF2B5EF4-FFF2-40B4-BE49-F238E27FC236}">
                    <a16:creationId xmlns:a16="http://schemas.microsoft.com/office/drawing/2014/main" id="{B21D83EC-CA69-9B6D-7BC9-9BF8718F9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53" name="Rectangle 28">
                <a:extLst>
                  <a:ext uri="{FF2B5EF4-FFF2-40B4-BE49-F238E27FC236}">
                    <a16:creationId xmlns:a16="http://schemas.microsoft.com/office/drawing/2014/main" id="{599B5E0B-516F-7EB6-D440-90915286A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75" name="Line 133">
              <a:extLst>
                <a:ext uri="{FF2B5EF4-FFF2-40B4-BE49-F238E27FC236}">
                  <a16:creationId xmlns:a16="http://schemas.microsoft.com/office/drawing/2014/main" id="{8AFD8A35-CBD5-5140-FEFC-B6E567C989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6067140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369F3B81-0A84-C315-E345-69B5B31064BC}"/>
                </a:ext>
              </a:extLst>
            </p:cNvPr>
            <p:cNvGrpSpPr/>
            <p:nvPr/>
          </p:nvGrpSpPr>
          <p:grpSpPr>
            <a:xfrm>
              <a:off x="3729850" y="5976790"/>
              <a:ext cx="555908" cy="189514"/>
              <a:chOff x="3232149" y="4995863"/>
              <a:chExt cx="1117602" cy="381000"/>
            </a:xfrm>
          </p:grpSpPr>
          <p:sp>
            <p:nvSpPr>
              <p:cNvPr id="450" name="Rectangle 28">
                <a:extLst>
                  <a:ext uri="{FF2B5EF4-FFF2-40B4-BE49-F238E27FC236}">
                    <a16:creationId xmlns:a16="http://schemas.microsoft.com/office/drawing/2014/main" id="{42D6AB34-249A-22CD-DCF0-6E9E80B3F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51" name="Rectangle 28">
                <a:extLst>
                  <a:ext uri="{FF2B5EF4-FFF2-40B4-BE49-F238E27FC236}">
                    <a16:creationId xmlns:a16="http://schemas.microsoft.com/office/drawing/2014/main" id="{201852C6-6A2C-345C-9964-06C1E56C4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77" name="Line 133">
              <a:extLst>
                <a:ext uri="{FF2B5EF4-FFF2-40B4-BE49-F238E27FC236}">
                  <a16:creationId xmlns:a16="http://schemas.microsoft.com/office/drawing/2014/main" id="{326069B8-5986-197E-DD60-D6B2EF0E78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6292451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E84C240F-C74C-0744-464A-EF9C8D93AE26}"/>
                </a:ext>
              </a:extLst>
            </p:cNvPr>
            <p:cNvGrpSpPr/>
            <p:nvPr/>
          </p:nvGrpSpPr>
          <p:grpSpPr>
            <a:xfrm>
              <a:off x="3729850" y="6202101"/>
              <a:ext cx="555908" cy="189514"/>
              <a:chOff x="3232149" y="4995863"/>
              <a:chExt cx="1117602" cy="381000"/>
            </a:xfrm>
          </p:grpSpPr>
          <p:sp>
            <p:nvSpPr>
              <p:cNvPr id="448" name="Rectangle 28">
                <a:extLst>
                  <a:ext uri="{FF2B5EF4-FFF2-40B4-BE49-F238E27FC236}">
                    <a16:creationId xmlns:a16="http://schemas.microsoft.com/office/drawing/2014/main" id="{CD8C7A76-51AD-8E7D-8519-F49402434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49" name="Rectangle 28">
                <a:extLst>
                  <a:ext uri="{FF2B5EF4-FFF2-40B4-BE49-F238E27FC236}">
                    <a16:creationId xmlns:a16="http://schemas.microsoft.com/office/drawing/2014/main" id="{5A035DC5-A9DD-5103-45CB-7B7B31353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79" name="Group 126">
              <a:extLst>
                <a:ext uri="{FF2B5EF4-FFF2-40B4-BE49-F238E27FC236}">
                  <a16:creationId xmlns:a16="http://schemas.microsoft.com/office/drawing/2014/main" id="{BF5B0E4C-E574-D40F-1874-62F79D77DD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567016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44" name="Rectangle 127">
                <a:extLst>
                  <a:ext uri="{FF2B5EF4-FFF2-40B4-BE49-F238E27FC236}">
                    <a16:creationId xmlns:a16="http://schemas.microsoft.com/office/drawing/2014/main" id="{22C50017-0598-5465-99F9-8A97DEF56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5" name="Rectangle 128">
                <a:extLst>
                  <a:ext uri="{FF2B5EF4-FFF2-40B4-BE49-F238E27FC236}">
                    <a16:creationId xmlns:a16="http://schemas.microsoft.com/office/drawing/2014/main" id="{D9453AA8-803D-D275-8050-A1C4B1DC3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6" name="Rectangle 129">
                <a:extLst>
                  <a:ext uri="{FF2B5EF4-FFF2-40B4-BE49-F238E27FC236}">
                    <a16:creationId xmlns:a16="http://schemas.microsoft.com/office/drawing/2014/main" id="{506B7FE5-3CE6-9F91-0ACC-B04036ACD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7" name="Rectangle 130">
                <a:extLst>
                  <a:ext uri="{FF2B5EF4-FFF2-40B4-BE49-F238E27FC236}">
                    <a16:creationId xmlns:a16="http://schemas.microsoft.com/office/drawing/2014/main" id="{B0E408DD-D845-5FD4-D1DF-D5CE29DB0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0" name="Group 126">
              <a:extLst>
                <a:ext uri="{FF2B5EF4-FFF2-40B4-BE49-F238E27FC236}">
                  <a16:creationId xmlns:a16="http://schemas.microsoft.com/office/drawing/2014/main" id="{141E665B-A4B3-61F7-9477-38965A966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5901800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40" name="Rectangle 127">
                <a:extLst>
                  <a:ext uri="{FF2B5EF4-FFF2-40B4-BE49-F238E27FC236}">
                    <a16:creationId xmlns:a16="http://schemas.microsoft.com/office/drawing/2014/main" id="{7C390CA5-4851-48FB-DB8D-29858BD3F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1" name="Rectangle 128">
                <a:extLst>
                  <a:ext uri="{FF2B5EF4-FFF2-40B4-BE49-F238E27FC236}">
                    <a16:creationId xmlns:a16="http://schemas.microsoft.com/office/drawing/2014/main" id="{8D732965-885A-00EF-F671-CB82A858A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2" name="Rectangle 129">
                <a:extLst>
                  <a:ext uri="{FF2B5EF4-FFF2-40B4-BE49-F238E27FC236}">
                    <a16:creationId xmlns:a16="http://schemas.microsoft.com/office/drawing/2014/main" id="{EF007332-C8EB-E974-DF37-657106673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43" name="Rectangle 130">
                <a:extLst>
                  <a:ext uri="{FF2B5EF4-FFF2-40B4-BE49-F238E27FC236}">
                    <a16:creationId xmlns:a16="http://schemas.microsoft.com/office/drawing/2014/main" id="{905322A3-7C6D-9C7E-2B94-B6323FE7A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1" name="Group 126">
              <a:extLst>
                <a:ext uri="{FF2B5EF4-FFF2-40B4-BE49-F238E27FC236}">
                  <a16:creationId xmlns:a16="http://schemas.microsoft.com/office/drawing/2014/main" id="{6C6356DC-E4BE-E908-A73E-0417AF1EE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6133435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36" name="Rectangle 127">
                <a:extLst>
                  <a:ext uri="{FF2B5EF4-FFF2-40B4-BE49-F238E27FC236}">
                    <a16:creationId xmlns:a16="http://schemas.microsoft.com/office/drawing/2014/main" id="{BA898AD3-8E83-4656-6B66-B54AAD9A6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7" name="Rectangle 128">
                <a:extLst>
                  <a:ext uri="{FF2B5EF4-FFF2-40B4-BE49-F238E27FC236}">
                    <a16:creationId xmlns:a16="http://schemas.microsoft.com/office/drawing/2014/main" id="{7141AD3E-1A1E-70F7-D80D-7DE4C4456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8" name="Rectangle 129">
                <a:extLst>
                  <a:ext uri="{FF2B5EF4-FFF2-40B4-BE49-F238E27FC236}">
                    <a16:creationId xmlns:a16="http://schemas.microsoft.com/office/drawing/2014/main" id="{45D9ED3D-EC31-2637-3A5F-DC1416114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39" name="Rectangle 130">
                <a:extLst>
                  <a:ext uri="{FF2B5EF4-FFF2-40B4-BE49-F238E27FC236}">
                    <a16:creationId xmlns:a16="http://schemas.microsoft.com/office/drawing/2014/main" id="{A633187D-FE9C-CEDF-30DF-00E25A4FE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82" name="Line 133">
              <a:extLst>
                <a:ext uri="{FF2B5EF4-FFF2-40B4-BE49-F238E27FC236}">
                  <a16:creationId xmlns:a16="http://schemas.microsoft.com/office/drawing/2014/main" id="{B04DEACD-EA5E-6528-8A6D-EE1BD43AE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657011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4EC5E5C1-1AAE-00A6-699C-5C1CABF42458}"/>
                </a:ext>
              </a:extLst>
            </p:cNvPr>
            <p:cNvGrpSpPr/>
            <p:nvPr/>
          </p:nvGrpSpPr>
          <p:grpSpPr>
            <a:xfrm>
              <a:off x="3729850" y="6479763"/>
              <a:ext cx="555908" cy="189514"/>
              <a:chOff x="3232149" y="4995863"/>
              <a:chExt cx="1117602" cy="381000"/>
            </a:xfrm>
          </p:grpSpPr>
          <p:sp>
            <p:nvSpPr>
              <p:cNvPr id="434" name="Rectangle 28">
                <a:extLst>
                  <a:ext uri="{FF2B5EF4-FFF2-40B4-BE49-F238E27FC236}">
                    <a16:creationId xmlns:a16="http://schemas.microsoft.com/office/drawing/2014/main" id="{981DC6C7-B2C8-CEF1-4709-ADBB0B7F3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35" name="Rectangle 28">
                <a:extLst>
                  <a:ext uri="{FF2B5EF4-FFF2-40B4-BE49-F238E27FC236}">
                    <a16:creationId xmlns:a16="http://schemas.microsoft.com/office/drawing/2014/main" id="{BFD8902E-CE5E-19E9-15B4-F717E9EB1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84" name="Line 133">
              <a:extLst>
                <a:ext uri="{FF2B5EF4-FFF2-40B4-BE49-F238E27FC236}">
                  <a16:creationId xmlns:a16="http://schemas.microsoft.com/office/drawing/2014/main" id="{4F33BDAD-BB72-FEDB-CDBC-79827DD169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6791212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D95D7DAE-7181-2D73-751E-C890DD2061E7}"/>
                </a:ext>
              </a:extLst>
            </p:cNvPr>
            <p:cNvGrpSpPr/>
            <p:nvPr/>
          </p:nvGrpSpPr>
          <p:grpSpPr>
            <a:xfrm>
              <a:off x="3729850" y="6700862"/>
              <a:ext cx="555908" cy="189514"/>
              <a:chOff x="3232149" y="4995863"/>
              <a:chExt cx="1117602" cy="381000"/>
            </a:xfrm>
          </p:grpSpPr>
          <p:sp>
            <p:nvSpPr>
              <p:cNvPr id="432" name="Rectangle 28">
                <a:extLst>
                  <a:ext uri="{FF2B5EF4-FFF2-40B4-BE49-F238E27FC236}">
                    <a16:creationId xmlns:a16="http://schemas.microsoft.com/office/drawing/2014/main" id="{4EAC3936-ED9D-207B-D77C-4EE28D81A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33" name="Rectangle 28">
                <a:extLst>
                  <a:ext uri="{FF2B5EF4-FFF2-40B4-BE49-F238E27FC236}">
                    <a16:creationId xmlns:a16="http://schemas.microsoft.com/office/drawing/2014/main" id="{3397D238-9A7B-168B-4FA0-5FCE7AEFFC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86" name="Line 133">
              <a:extLst>
                <a:ext uri="{FF2B5EF4-FFF2-40B4-BE49-F238E27FC236}">
                  <a16:creationId xmlns:a16="http://schemas.microsoft.com/office/drawing/2014/main" id="{32EB24CF-FF11-2E14-CD73-8EB18925B1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29830" y="7016523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56F44799-6FA9-C293-B705-528A1B76D32A}"/>
                </a:ext>
              </a:extLst>
            </p:cNvPr>
            <p:cNvGrpSpPr/>
            <p:nvPr/>
          </p:nvGrpSpPr>
          <p:grpSpPr>
            <a:xfrm>
              <a:off x="3729850" y="6926173"/>
              <a:ext cx="555908" cy="189514"/>
              <a:chOff x="3232149" y="4995863"/>
              <a:chExt cx="1117602" cy="381000"/>
            </a:xfrm>
          </p:grpSpPr>
          <p:sp>
            <p:nvSpPr>
              <p:cNvPr id="430" name="Rectangle 28">
                <a:extLst>
                  <a:ext uri="{FF2B5EF4-FFF2-40B4-BE49-F238E27FC236}">
                    <a16:creationId xmlns:a16="http://schemas.microsoft.com/office/drawing/2014/main" id="{CD08F044-04D4-8431-2F45-28EF30CEC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31" name="Rectangle 28">
                <a:extLst>
                  <a:ext uri="{FF2B5EF4-FFF2-40B4-BE49-F238E27FC236}">
                    <a16:creationId xmlns:a16="http://schemas.microsoft.com/office/drawing/2014/main" id="{F69B9CA2-A060-10F8-1B37-24EFAD201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88" name="Group 126">
              <a:extLst>
                <a:ext uri="{FF2B5EF4-FFF2-40B4-BE49-F238E27FC236}">
                  <a16:creationId xmlns:a16="http://schemas.microsoft.com/office/drawing/2014/main" id="{8651443A-557D-195C-2BA0-A9779E052D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639423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6" name="Rectangle 127">
                <a:extLst>
                  <a:ext uri="{FF2B5EF4-FFF2-40B4-BE49-F238E27FC236}">
                    <a16:creationId xmlns:a16="http://schemas.microsoft.com/office/drawing/2014/main" id="{51063D02-2E85-494E-A0D5-E1295C891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7" name="Rectangle 128">
                <a:extLst>
                  <a:ext uri="{FF2B5EF4-FFF2-40B4-BE49-F238E27FC236}">
                    <a16:creationId xmlns:a16="http://schemas.microsoft.com/office/drawing/2014/main" id="{4F5DAC25-8A5D-372C-D7E7-314B61D39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8" name="Rectangle 129">
                <a:extLst>
                  <a:ext uri="{FF2B5EF4-FFF2-40B4-BE49-F238E27FC236}">
                    <a16:creationId xmlns:a16="http://schemas.microsoft.com/office/drawing/2014/main" id="{CDD38775-F964-BC96-7AEC-32FEEFC33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9" name="Rectangle 130">
                <a:extLst>
                  <a:ext uri="{FF2B5EF4-FFF2-40B4-BE49-F238E27FC236}">
                    <a16:creationId xmlns:a16="http://schemas.microsoft.com/office/drawing/2014/main" id="{698BA58D-1D46-0C02-55A6-4FEA370E0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89" name="Group 126">
              <a:extLst>
                <a:ext uri="{FF2B5EF4-FFF2-40B4-BE49-F238E27FC236}">
                  <a16:creationId xmlns:a16="http://schemas.microsoft.com/office/drawing/2014/main" id="{E77306F4-E1F6-1D59-ACE3-AB40FA3CB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6625872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22" name="Rectangle 127">
                <a:extLst>
                  <a:ext uri="{FF2B5EF4-FFF2-40B4-BE49-F238E27FC236}">
                    <a16:creationId xmlns:a16="http://schemas.microsoft.com/office/drawing/2014/main" id="{FE26E9A5-90D8-3F5C-95E0-B6DCC2A4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3" name="Rectangle 128">
                <a:extLst>
                  <a:ext uri="{FF2B5EF4-FFF2-40B4-BE49-F238E27FC236}">
                    <a16:creationId xmlns:a16="http://schemas.microsoft.com/office/drawing/2014/main" id="{37BA02CE-823A-AC55-D63B-724B31C12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4" name="Rectangle 129">
                <a:extLst>
                  <a:ext uri="{FF2B5EF4-FFF2-40B4-BE49-F238E27FC236}">
                    <a16:creationId xmlns:a16="http://schemas.microsoft.com/office/drawing/2014/main" id="{EB3408DE-7996-3011-FF22-0FA0081EE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5" name="Rectangle 130">
                <a:extLst>
                  <a:ext uri="{FF2B5EF4-FFF2-40B4-BE49-F238E27FC236}">
                    <a16:creationId xmlns:a16="http://schemas.microsoft.com/office/drawing/2014/main" id="{DB09D45C-CA83-C477-B089-F9C57A5F8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90" name="Group 126">
              <a:extLst>
                <a:ext uri="{FF2B5EF4-FFF2-40B4-BE49-F238E27FC236}">
                  <a16:creationId xmlns:a16="http://schemas.microsoft.com/office/drawing/2014/main" id="{377C3E07-548F-5FFF-C638-6D5EDAB030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206" y="6857507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18" name="Rectangle 127">
                <a:extLst>
                  <a:ext uri="{FF2B5EF4-FFF2-40B4-BE49-F238E27FC236}">
                    <a16:creationId xmlns:a16="http://schemas.microsoft.com/office/drawing/2014/main" id="{84167FDC-57A7-10DB-5ED8-40966E306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19" name="Rectangle 128">
                <a:extLst>
                  <a:ext uri="{FF2B5EF4-FFF2-40B4-BE49-F238E27FC236}">
                    <a16:creationId xmlns:a16="http://schemas.microsoft.com/office/drawing/2014/main" id="{B3D37635-D5E7-B90A-114B-DC82A1FC0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0" name="Rectangle 129">
                <a:extLst>
                  <a:ext uri="{FF2B5EF4-FFF2-40B4-BE49-F238E27FC236}">
                    <a16:creationId xmlns:a16="http://schemas.microsoft.com/office/drawing/2014/main" id="{A7B4CC3C-07D1-12FE-1D32-181730DF4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21" name="Rectangle 130">
                <a:extLst>
                  <a:ext uri="{FF2B5EF4-FFF2-40B4-BE49-F238E27FC236}">
                    <a16:creationId xmlns:a16="http://schemas.microsoft.com/office/drawing/2014/main" id="{32C49BDE-2EF9-9C36-8D39-8EA966E64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sp>
          <p:nvSpPr>
            <p:cNvPr id="391" name="Line 133">
              <a:extLst>
                <a:ext uri="{FF2B5EF4-FFF2-40B4-BE49-F238E27FC236}">
                  <a16:creationId xmlns:a16="http://schemas.microsoft.com/office/drawing/2014/main" id="{1C9596CF-DCBC-4C7E-4968-AFA281515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5105" y="7281615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DE00D95-1348-EAF4-DC36-441B953AD126}"/>
                </a:ext>
              </a:extLst>
            </p:cNvPr>
            <p:cNvGrpSpPr/>
            <p:nvPr/>
          </p:nvGrpSpPr>
          <p:grpSpPr>
            <a:xfrm>
              <a:off x="3735125" y="7191265"/>
              <a:ext cx="555908" cy="189514"/>
              <a:chOff x="3232149" y="4995863"/>
              <a:chExt cx="1117602" cy="381000"/>
            </a:xfrm>
          </p:grpSpPr>
          <p:sp>
            <p:nvSpPr>
              <p:cNvPr id="416" name="Rectangle 28">
                <a:extLst>
                  <a:ext uri="{FF2B5EF4-FFF2-40B4-BE49-F238E27FC236}">
                    <a16:creationId xmlns:a16="http://schemas.microsoft.com/office/drawing/2014/main" id="{38B09B93-E758-278C-BCB6-99FC31F0D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17" name="Rectangle 28">
                <a:extLst>
                  <a:ext uri="{FF2B5EF4-FFF2-40B4-BE49-F238E27FC236}">
                    <a16:creationId xmlns:a16="http://schemas.microsoft.com/office/drawing/2014/main" id="{92B7C5C0-BA3E-8964-3D57-DC2C186A6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93" name="Line 133">
              <a:extLst>
                <a:ext uri="{FF2B5EF4-FFF2-40B4-BE49-F238E27FC236}">
                  <a16:creationId xmlns:a16="http://schemas.microsoft.com/office/drawing/2014/main" id="{4564255D-CA24-E18E-BF86-248F93C9B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5105" y="7502714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10582A90-08C8-BE2A-040F-EE541480B4A9}"/>
                </a:ext>
              </a:extLst>
            </p:cNvPr>
            <p:cNvGrpSpPr/>
            <p:nvPr/>
          </p:nvGrpSpPr>
          <p:grpSpPr>
            <a:xfrm>
              <a:off x="3735125" y="7412364"/>
              <a:ext cx="555908" cy="189514"/>
              <a:chOff x="3232149" y="4995863"/>
              <a:chExt cx="1117602" cy="381000"/>
            </a:xfrm>
          </p:grpSpPr>
          <p:sp>
            <p:nvSpPr>
              <p:cNvPr id="414" name="Rectangle 28">
                <a:extLst>
                  <a:ext uri="{FF2B5EF4-FFF2-40B4-BE49-F238E27FC236}">
                    <a16:creationId xmlns:a16="http://schemas.microsoft.com/office/drawing/2014/main" id="{F7035E68-9AFF-963A-D5B5-8BD503DE5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15" name="Rectangle 28">
                <a:extLst>
                  <a:ext uri="{FF2B5EF4-FFF2-40B4-BE49-F238E27FC236}">
                    <a16:creationId xmlns:a16="http://schemas.microsoft.com/office/drawing/2014/main" id="{4E02E09E-3B2A-0465-4135-3C211F713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sp>
          <p:nvSpPr>
            <p:cNvPr id="395" name="Line 133">
              <a:extLst>
                <a:ext uri="{FF2B5EF4-FFF2-40B4-BE49-F238E27FC236}">
                  <a16:creationId xmlns:a16="http://schemas.microsoft.com/office/drawing/2014/main" id="{9B92BCDD-8337-3BEA-FD16-DCD9619DC0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35105" y="7728025"/>
              <a:ext cx="396055" cy="0"/>
            </a:xfrm>
            <a:prstGeom prst="line">
              <a:avLst/>
            </a:prstGeom>
            <a:noFill/>
            <a:ln w="19080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/>
            <a:p>
              <a:pPr>
                <a:defRPr/>
              </a:pPr>
              <a:endParaRPr lang="en-US" sz="800" dirty="0">
                <a:latin typeface="+mn-lt"/>
                <a:cs typeface="Arial" charset="0"/>
              </a:endParaRPr>
            </a:p>
          </p:txBody>
        </p: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273BF51E-1D54-367E-954B-EF6D50024D42}"/>
                </a:ext>
              </a:extLst>
            </p:cNvPr>
            <p:cNvGrpSpPr/>
            <p:nvPr/>
          </p:nvGrpSpPr>
          <p:grpSpPr>
            <a:xfrm>
              <a:off x="3735125" y="7637675"/>
              <a:ext cx="555908" cy="189514"/>
              <a:chOff x="3232149" y="4995863"/>
              <a:chExt cx="1117602" cy="381000"/>
            </a:xfrm>
          </p:grpSpPr>
          <p:sp>
            <p:nvSpPr>
              <p:cNvPr id="412" name="Rectangle 28">
                <a:extLst>
                  <a:ext uri="{FF2B5EF4-FFF2-40B4-BE49-F238E27FC236}">
                    <a16:creationId xmlns:a16="http://schemas.microsoft.com/office/drawing/2014/main" id="{90398713-EF61-033B-B721-30883A5D4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95863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Arial" charset="0"/>
                  </a:rPr>
                  <a:t>EBDC</a:t>
                </a:r>
              </a:p>
            </p:txBody>
          </p:sp>
          <p:sp>
            <p:nvSpPr>
              <p:cNvPr id="413" name="Rectangle 28">
                <a:extLst>
                  <a:ext uri="{FF2B5EF4-FFF2-40B4-BE49-F238E27FC236}">
                    <a16:creationId xmlns:a16="http://schemas.microsoft.com/office/drawing/2014/main" id="{3F51C7D9-ECA9-86EC-604C-5340E5CD9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2149" y="4995863"/>
                <a:ext cx="508001" cy="381000"/>
              </a:xfrm>
              <a:prstGeom prst="rect">
                <a:avLst/>
              </a:prstGeom>
              <a:solidFill>
                <a:srgbClr val="48CC6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charset="0"/>
                  </a:rPr>
                  <a:t>FELIX</a:t>
                </a:r>
              </a:p>
            </p:txBody>
          </p:sp>
        </p:grpSp>
        <p:grpSp>
          <p:nvGrpSpPr>
            <p:cNvPr id="397" name="Group 126">
              <a:extLst>
                <a:ext uri="{FF2B5EF4-FFF2-40B4-BE49-F238E27FC236}">
                  <a16:creationId xmlns:a16="http://schemas.microsoft.com/office/drawing/2014/main" id="{CB041580-AD36-A42D-D60B-8147BEE40D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481" y="7105741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08" name="Rectangle 127">
                <a:extLst>
                  <a:ext uri="{FF2B5EF4-FFF2-40B4-BE49-F238E27FC236}">
                    <a16:creationId xmlns:a16="http://schemas.microsoft.com/office/drawing/2014/main" id="{87E910C5-4996-E508-B906-5845D9125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9" name="Rectangle 128">
                <a:extLst>
                  <a:ext uri="{FF2B5EF4-FFF2-40B4-BE49-F238E27FC236}">
                    <a16:creationId xmlns:a16="http://schemas.microsoft.com/office/drawing/2014/main" id="{275705F4-3F20-BEAB-55BF-6712F4041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10" name="Rectangle 129">
                <a:extLst>
                  <a:ext uri="{FF2B5EF4-FFF2-40B4-BE49-F238E27FC236}">
                    <a16:creationId xmlns:a16="http://schemas.microsoft.com/office/drawing/2014/main" id="{5ED84A8E-A9E7-B7E3-4D24-E1A7EC545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11" name="Rectangle 130">
                <a:extLst>
                  <a:ext uri="{FF2B5EF4-FFF2-40B4-BE49-F238E27FC236}">
                    <a16:creationId xmlns:a16="http://schemas.microsoft.com/office/drawing/2014/main" id="{92CAFE0D-DC5F-DEFC-F7F0-B424F10A4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98" name="Group 126">
              <a:extLst>
                <a:ext uri="{FF2B5EF4-FFF2-40B4-BE49-F238E27FC236}">
                  <a16:creationId xmlns:a16="http://schemas.microsoft.com/office/drawing/2014/main" id="{FD2BA686-D009-1E77-5082-A1028739B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481" y="7337374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04" name="Rectangle 127">
                <a:extLst>
                  <a:ext uri="{FF2B5EF4-FFF2-40B4-BE49-F238E27FC236}">
                    <a16:creationId xmlns:a16="http://schemas.microsoft.com/office/drawing/2014/main" id="{E503BB4A-7668-4BDD-A534-513B94774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5" name="Rectangle 128">
                <a:extLst>
                  <a:ext uri="{FF2B5EF4-FFF2-40B4-BE49-F238E27FC236}">
                    <a16:creationId xmlns:a16="http://schemas.microsoft.com/office/drawing/2014/main" id="{36087F66-CFA2-7753-4ACD-CBB446350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6" name="Rectangle 129">
                <a:extLst>
                  <a:ext uri="{FF2B5EF4-FFF2-40B4-BE49-F238E27FC236}">
                    <a16:creationId xmlns:a16="http://schemas.microsoft.com/office/drawing/2014/main" id="{45C73092-8C42-74C3-E915-96DB4A4B3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7" name="Rectangle 130">
                <a:extLst>
                  <a:ext uri="{FF2B5EF4-FFF2-40B4-BE49-F238E27FC236}">
                    <a16:creationId xmlns:a16="http://schemas.microsoft.com/office/drawing/2014/main" id="{1A56CD5C-1331-6E59-E8D0-4C7AAD21F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399" name="Group 126">
              <a:extLst>
                <a:ext uri="{FF2B5EF4-FFF2-40B4-BE49-F238E27FC236}">
                  <a16:creationId xmlns:a16="http://schemas.microsoft.com/office/drawing/2014/main" id="{55B542D6-1E01-3ED3-37CF-B9ECF34340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481" y="7569009"/>
              <a:ext cx="411404" cy="296906"/>
              <a:chOff x="1236" y="3274"/>
              <a:chExt cx="521" cy="376"/>
            </a:xfrm>
            <a:solidFill>
              <a:srgbClr val="008000"/>
            </a:solidFill>
          </p:grpSpPr>
          <p:sp>
            <p:nvSpPr>
              <p:cNvPr id="400" name="Rectangle 127">
                <a:extLst>
                  <a:ext uri="{FF2B5EF4-FFF2-40B4-BE49-F238E27FC236}">
                    <a16:creationId xmlns:a16="http://schemas.microsoft.com/office/drawing/2014/main" id="{CD29BCFA-3372-652F-7CE4-07C493115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" y="3410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1" name="Rectangle 128">
                <a:extLst>
                  <a:ext uri="{FF2B5EF4-FFF2-40B4-BE49-F238E27FC236}">
                    <a16:creationId xmlns:a16="http://schemas.microsoft.com/office/drawing/2014/main" id="{7315BDCB-037E-0614-A02F-6695E6369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7" y="3365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2" name="Rectangle 129">
                <a:extLst>
                  <a:ext uri="{FF2B5EF4-FFF2-40B4-BE49-F238E27FC236}">
                    <a16:creationId xmlns:a16="http://schemas.microsoft.com/office/drawing/2014/main" id="{AC273D45-E970-C29D-9033-D34B44FBA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1" y="3319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DCM</a:t>
                </a:r>
              </a:p>
            </p:txBody>
          </p:sp>
          <p:sp>
            <p:nvSpPr>
              <p:cNvPr id="403" name="Rectangle 130">
                <a:extLst>
                  <a:ext uri="{FF2B5EF4-FFF2-40B4-BE49-F238E27FC236}">
                    <a16:creationId xmlns:a16="http://schemas.microsoft.com/office/drawing/2014/main" id="{96F6371F-9D61-C457-8E53-4B5CAEF8B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6" y="3274"/>
                <a:ext cx="385" cy="240"/>
              </a:xfrm>
              <a:prstGeom prst="rect">
                <a:avLst/>
              </a:prstGeom>
              <a:grp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800" dirty="0">
                    <a:solidFill>
                      <a:srgbClr val="FFFFFF"/>
                    </a:solidFill>
                    <a:latin typeface="+mn-lt"/>
                    <a:cs typeface="Arial" charset="0"/>
                  </a:rPr>
                  <a:t>FEE</a:t>
                </a:r>
              </a:p>
            </p:txBody>
          </p:sp>
        </p:grp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C6449499-BE08-A5EC-F1E1-5E6F8D0FD2B0}"/>
                </a:ext>
              </a:extLst>
            </p:cNvPr>
            <p:cNvGrpSpPr/>
            <p:nvPr/>
          </p:nvGrpSpPr>
          <p:grpSpPr>
            <a:xfrm flipV="1">
              <a:off x="440589" y="2066811"/>
              <a:ext cx="1378507" cy="6009595"/>
              <a:chOff x="440589" y="2438710"/>
              <a:chExt cx="1378507" cy="6009595"/>
            </a:xfrm>
          </p:grpSpPr>
          <p:grpSp>
            <p:nvGrpSpPr>
              <p:cNvPr id="546" name="Group 545">
                <a:extLst>
                  <a:ext uri="{FF2B5EF4-FFF2-40B4-BE49-F238E27FC236}">
                    <a16:creationId xmlns:a16="http://schemas.microsoft.com/office/drawing/2014/main" id="{170B6434-2728-0FD0-7845-035E84B40E85}"/>
                  </a:ext>
                </a:extLst>
              </p:cNvPr>
              <p:cNvGrpSpPr/>
              <p:nvPr/>
            </p:nvGrpSpPr>
            <p:grpSpPr>
              <a:xfrm flipV="1">
                <a:off x="440589" y="2438710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787" name="Line 84">
                  <a:extLst>
                    <a:ext uri="{FF2B5EF4-FFF2-40B4-BE49-F238E27FC236}">
                      <a16:creationId xmlns:a16="http://schemas.microsoft.com/office/drawing/2014/main" id="{44759C35-880F-737C-2595-34A15EDE4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788" name="Group 126">
                  <a:extLst>
                    <a:ext uri="{FF2B5EF4-FFF2-40B4-BE49-F238E27FC236}">
                      <a16:creationId xmlns:a16="http://schemas.microsoft.com/office/drawing/2014/main" id="{1B692C0B-225A-62C9-8D14-C67E4966A9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822" name="Rectangle 127">
                    <a:extLst>
                      <a:ext uri="{FF2B5EF4-FFF2-40B4-BE49-F238E27FC236}">
                        <a16:creationId xmlns:a16="http://schemas.microsoft.com/office/drawing/2014/main" id="{210DE63D-7C91-67BF-8E61-B7D54C896B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23" name="Rectangle 128">
                    <a:extLst>
                      <a:ext uri="{FF2B5EF4-FFF2-40B4-BE49-F238E27FC236}">
                        <a16:creationId xmlns:a16="http://schemas.microsoft.com/office/drawing/2014/main" id="{06B8F5F7-2080-D01A-A116-487C0E5AE7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24" name="Rectangle 129">
                    <a:extLst>
                      <a:ext uri="{FF2B5EF4-FFF2-40B4-BE49-F238E27FC236}">
                        <a16:creationId xmlns:a16="http://schemas.microsoft.com/office/drawing/2014/main" id="{4C99C438-DD84-8324-E1EC-0DB8EBD2C4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25" name="Rectangle 130">
                    <a:extLst>
                      <a:ext uri="{FF2B5EF4-FFF2-40B4-BE49-F238E27FC236}">
                        <a16:creationId xmlns:a16="http://schemas.microsoft.com/office/drawing/2014/main" id="{52E557F7-25D7-7056-ABFF-499D81A64C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789" name="Line 90">
                  <a:extLst>
                    <a:ext uri="{FF2B5EF4-FFF2-40B4-BE49-F238E27FC236}">
                      <a16:creationId xmlns:a16="http://schemas.microsoft.com/office/drawing/2014/main" id="{E49F9905-F770-7D97-135C-68012D622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90" name="Rectangle 26">
                  <a:extLst>
                    <a:ext uri="{FF2B5EF4-FFF2-40B4-BE49-F238E27FC236}">
                      <a16:creationId xmlns:a16="http://schemas.microsoft.com/office/drawing/2014/main" id="{1D16F8C0-518B-5CFA-01F7-E2837B505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791" name="Rectangle 28">
                  <a:extLst>
                    <a:ext uri="{FF2B5EF4-FFF2-40B4-BE49-F238E27FC236}">
                      <a16:creationId xmlns:a16="http://schemas.microsoft.com/office/drawing/2014/main" id="{254379F7-7096-90BF-C089-F1080C16C7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792" name="Line 90">
                  <a:extLst>
                    <a:ext uri="{FF2B5EF4-FFF2-40B4-BE49-F238E27FC236}">
                      <a16:creationId xmlns:a16="http://schemas.microsoft.com/office/drawing/2014/main" id="{AAB56318-37B6-BED7-8823-B266B0C1C8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93" name="Line 105">
                  <a:extLst>
                    <a:ext uri="{FF2B5EF4-FFF2-40B4-BE49-F238E27FC236}">
                      <a16:creationId xmlns:a16="http://schemas.microsoft.com/office/drawing/2014/main" id="{363C147F-2283-3052-0054-EB75114A3D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94" name="Line 106">
                  <a:extLst>
                    <a:ext uri="{FF2B5EF4-FFF2-40B4-BE49-F238E27FC236}">
                      <a16:creationId xmlns:a16="http://schemas.microsoft.com/office/drawing/2014/main" id="{7D438453-E00B-F121-88F1-869B19E8A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95" name="Line 107">
                  <a:extLst>
                    <a:ext uri="{FF2B5EF4-FFF2-40B4-BE49-F238E27FC236}">
                      <a16:creationId xmlns:a16="http://schemas.microsoft.com/office/drawing/2014/main" id="{0207B224-130E-67F4-60CC-EB2618D259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796" name="Group 126">
                  <a:extLst>
                    <a:ext uri="{FF2B5EF4-FFF2-40B4-BE49-F238E27FC236}">
                      <a16:creationId xmlns:a16="http://schemas.microsoft.com/office/drawing/2014/main" id="{5539945C-4A45-9547-AC12-76C853D49E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818" name="Rectangle 127">
                    <a:extLst>
                      <a:ext uri="{FF2B5EF4-FFF2-40B4-BE49-F238E27FC236}">
                        <a16:creationId xmlns:a16="http://schemas.microsoft.com/office/drawing/2014/main" id="{917F19C8-59FD-B6EA-FCA7-FB2B2BB2C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9" name="Rectangle 128">
                    <a:extLst>
                      <a:ext uri="{FF2B5EF4-FFF2-40B4-BE49-F238E27FC236}">
                        <a16:creationId xmlns:a16="http://schemas.microsoft.com/office/drawing/2014/main" id="{E284F2E4-8D00-4ECD-6743-8903274FC8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20" name="Rectangle 129">
                    <a:extLst>
                      <a:ext uri="{FF2B5EF4-FFF2-40B4-BE49-F238E27FC236}">
                        <a16:creationId xmlns:a16="http://schemas.microsoft.com/office/drawing/2014/main" id="{142E6C75-188E-E5C9-B644-471E78D713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21" name="Rectangle 130">
                    <a:extLst>
                      <a:ext uri="{FF2B5EF4-FFF2-40B4-BE49-F238E27FC236}">
                        <a16:creationId xmlns:a16="http://schemas.microsoft.com/office/drawing/2014/main" id="{25113DA4-2FAB-F8A1-E64E-D13810557A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797" name="Group 126">
                  <a:extLst>
                    <a:ext uri="{FF2B5EF4-FFF2-40B4-BE49-F238E27FC236}">
                      <a16:creationId xmlns:a16="http://schemas.microsoft.com/office/drawing/2014/main" id="{F6D9A510-7E28-F28A-661B-70D36FF0308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814" name="Rectangle 127">
                    <a:extLst>
                      <a:ext uri="{FF2B5EF4-FFF2-40B4-BE49-F238E27FC236}">
                        <a16:creationId xmlns:a16="http://schemas.microsoft.com/office/drawing/2014/main" id="{F82D62BC-F981-DE84-6B60-A217776DBB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5" name="Rectangle 128">
                    <a:extLst>
                      <a:ext uri="{FF2B5EF4-FFF2-40B4-BE49-F238E27FC236}">
                        <a16:creationId xmlns:a16="http://schemas.microsoft.com/office/drawing/2014/main" id="{13315F9E-1A06-CBF9-B037-184D04C43B4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6" name="Rectangle 129">
                    <a:extLst>
                      <a:ext uri="{FF2B5EF4-FFF2-40B4-BE49-F238E27FC236}">
                        <a16:creationId xmlns:a16="http://schemas.microsoft.com/office/drawing/2014/main" id="{324FC63D-9144-76BB-AF99-6E4A894932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7" name="Rectangle 130">
                    <a:extLst>
                      <a:ext uri="{FF2B5EF4-FFF2-40B4-BE49-F238E27FC236}">
                        <a16:creationId xmlns:a16="http://schemas.microsoft.com/office/drawing/2014/main" id="{4287F5D7-0A13-2375-F9F9-5EC71273C0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798" name="Group 126">
                  <a:extLst>
                    <a:ext uri="{FF2B5EF4-FFF2-40B4-BE49-F238E27FC236}">
                      <a16:creationId xmlns:a16="http://schemas.microsoft.com/office/drawing/2014/main" id="{91696142-6822-4362-F4D3-EF1F57ADC9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810" name="Rectangle 127">
                    <a:extLst>
                      <a:ext uri="{FF2B5EF4-FFF2-40B4-BE49-F238E27FC236}">
                        <a16:creationId xmlns:a16="http://schemas.microsoft.com/office/drawing/2014/main" id="{24FD6D28-8409-5900-7419-C474D00859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1" name="Rectangle 128">
                    <a:extLst>
                      <a:ext uri="{FF2B5EF4-FFF2-40B4-BE49-F238E27FC236}">
                        <a16:creationId xmlns:a16="http://schemas.microsoft.com/office/drawing/2014/main" id="{CA9E5F3D-4A7D-5049-5575-082D440DAD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2" name="Rectangle 129">
                    <a:extLst>
                      <a:ext uri="{FF2B5EF4-FFF2-40B4-BE49-F238E27FC236}">
                        <a16:creationId xmlns:a16="http://schemas.microsoft.com/office/drawing/2014/main" id="{0E45EBA2-CAB8-D5A9-0525-C141343950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13" name="Rectangle 130">
                    <a:extLst>
                      <a:ext uri="{FF2B5EF4-FFF2-40B4-BE49-F238E27FC236}">
                        <a16:creationId xmlns:a16="http://schemas.microsoft.com/office/drawing/2014/main" id="{AE2890BE-9259-B43D-A4AC-29FA2F26FE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799" name="Group 126">
                  <a:extLst>
                    <a:ext uri="{FF2B5EF4-FFF2-40B4-BE49-F238E27FC236}">
                      <a16:creationId xmlns:a16="http://schemas.microsoft.com/office/drawing/2014/main" id="{B340AC35-683B-95A6-5094-69CDB71022C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806" name="Rectangle 127">
                    <a:extLst>
                      <a:ext uri="{FF2B5EF4-FFF2-40B4-BE49-F238E27FC236}">
                        <a16:creationId xmlns:a16="http://schemas.microsoft.com/office/drawing/2014/main" id="{924BDD21-8B6C-7661-4AB0-163E75BF1C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07" name="Rectangle 128">
                    <a:extLst>
                      <a:ext uri="{FF2B5EF4-FFF2-40B4-BE49-F238E27FC236}">
                        <a16:creationId xmlns:a16="http://schemas.microsoft.com/office/drawing/2014/main" id="{2CB9DA53-8F9D-853B-B60D-A4830F459A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08" name="Rectangle 129">
                    <a:extLst>
                      <a:ext uri="{FF2B5EF4-FFF2-40B4-BE49-F238E27FC236}">
                        <a16:creationId xmlns:a16="http://schemas.microsoft.com/office/drawing/2014/main" id="{B3288A20-666D-8448-F70F-9802C9B9DD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09" name="Rectangle 130">
                    <a:extLst>
                      <a:ext uri="{FF2B5EF4-FFF2-40B4-BE49-F238E27FC236}">
                        <a16:creationId xmlns:a16="http://schemas.microsoft.com/office/drawing/2014/main" id="{3DBEC23B-518B-AC05-AC15-B64805CC7C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800" name="Group 126">
                  <a:extLst>
                    <a:ext uri="{FF2B5EF4-FFF2-40B4-BE49-F238E27FC236}">
                      <a16:creationId xmlns:a16="http://schemas.microsoft.com/office/drawing/2014/main" id="{244329C6-E190-79F7-62C5-C2B51F976B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802" name="Rectangle 127">
                    <a:extLst>
                      <a:ext uri="{FF2B5EF4-FFF2-40B4-BE49-F238E27FC236}">
                        <a16:creationId xmlns:a16="http://schemas.microsoft.com/office/drawing/2014/main" id="{21A56005-DA52-A824-EA2D-BFB206FB77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03" name="Rectangle 128">
                    <a:extLst>
                      <a:ext uri="{FF2B5EF4-FFF2-40B4-BE49-F238E27FC236}">
                        <a16:creationId xmlns:a16="http://schemas.microsoft.com/office/drawing/2014/main" id="{D810A00E-6D56-4375-4B54-490E1F2EB9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04" name="Rectangle 129">
                    <a:extLst>
                      <a:ext uri="{FF2B5EF4-FFF2-40B4-BE49-F238E27FC236}">
                        <a16:creationId xmlns:a16="http://schemas.microsoft.com/office/drawing/2014/main" id="{DB3A54FD-80BD-B089-09DB-11B097C4D3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805" name="Rectangle 130">
                    <a:extLst>
                      <a:ext uri="{FF2B5EF4-FFF2-40B4-BE49-F238E27FC236}">
                        <a16:creationId xmlns:a16="http://schemas.microsoft.com/office/drawing/2014/main" id="{EC269CE7-EAEC-2E0E-448D-FC2D5BACD2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801" name="Rectangle 27">
                  <a:extLst>
                    <a:ext uri="{FF2B5EF4-FFF2-40B4-BE49-F238E27FC236}">
                      <a16:creationId xmlns:a16="http://schemas.microsoft.com/office/drawing/2014/main" id="{FFA34F8E-41F7-F6DA-1910-E24976495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03AEF25C-B5E7-B671-4232-8EE1846C6DF4}"/>
                  </a:ext>
                </a:extLst>
              </p:cNvPr>
              <p:cNvGrpSpPr/>
              <p:nvPr/>
            </p:nvGrpSpPr>
            <p:grpSpPr>
              <a:xfrm flipV="1">
                <a:off x="440589" y="3298131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748" name="Line 84">
                  <a:extLst>
                    <a:ext uri="{FF2B5EF4-FFF2-40B4-BE49-F238E27FC236}">
                      <a16:creationId xmlns:a16="http://schemas.microsoft.com/office/drawing/2014/main" id="{3B69091F-D56B-2069-D37D-B7A13B48DC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749" name="Group 126">
                  <a:extLst>
                    <a:ext uri="{FF2B5EF4-FFF2-40B4-BE49-F238E27FC236}">
                      <a16:creationId xmlns:a16="http://schemas.microsoft.com/office/drawing/2014/main" id="{52CC9ACF-4922-A025-D165-ADA74CA9AC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83" name="Rectangle 127">
                    <a:extLst>
                      <a:ext uri="{FF2B5EF4-FFF2-40B4-BE49-F238E27FC236}">
                        <a16:creationId xmlns:a16="http://schemas.microsoft.com/office/drawing/2014/main" id="{8DEA15E6-DDFC-2640-D84C-31D58AC304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84" name="Rectangle 128">
                    <a:extLst>
                      <a:ext uri="{FF2B5EF4-FFF2-40B4-BE49-F238E27FC236}">
                        <a16:creationId xmlns:a16="http://schemas.microsoft.com/office/drawing/2014/main" id="{96C69025-BA72-16DA-7BB6-9B0E9DAD9A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85" name="Rectangle 129">
                    <a:extLst>
                      <a:ext uri="{FF2B5EF4-FFF2-40B4-BE49-F238E27FC236}">
                        <a16:creationId xmlns:a16="http://schemas.microsoft.com/office/drawing/2014/main" id="{741BDFF9-4058-4222-5846-0E9AFD3939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86" name="Rectangle 130">
                    <a:extLst>
                      <a:ext uri="{FF2B5EF4-FFF2-40B4-BE49-F238E27FC236}">
                        <a16:creationId xmlns:a16="http://schemas.microsoft.com/office/drawing/2014/main" id="{5CC2F555-52FA-FFF1-AA96-8FE7CC738B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750" name="Line 90">
                  <a:extLst>
                    <a:ext uri="{FF2B5EF4-FFF2-40B4-BE49-F238E27FC236}">
                      <a16:creationId xmlns:a16="http://schemas.microsoft.com/office/drawing/2014/main" id="{7931025A-97BC-7B7E-A102-1120E42BDF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51" name="Rectangle 26">
                  <a:extLst>
                    <a:ext uri="{FF2B5EF4-FFF2-40B4-BE49-F238E27FC236}">
                      <a16:creationId xmlns:a16="http://schemas.microsoft.com/office/drawing/2014/main" id="{8BA5468B-36CF-4643-E205-5BCC7FA99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752" name="Rectangle 28">
                  <a:extLst>
                    <a:ext uri="{FF2B5EF4-FFF2-40B4-BE49-F238E27FC236}">
                      <a16:creationId xmlns:a16="http://schemas.microsoft.com/office/drawing/2014/main" id="{EE28A2C1-47FC-A849-819D-E3BBBA8CC2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753" name="Line 90">
                  <a:extLst>
                    <a:ext uri="{FF2B5EF4-FFF2-40B4-BE49-F238E27FC236}">
                      <a16:creationId xmlns:a16="http://schemas.microsoft.com/office/drawing/2014/main" id="{53E35A17-FF62-4B2A-9CEC-929D6396F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54" name="Line 105">
                  <a:extLst>
                    <a:ext uri="{FF2B5EF4-FFF2-40B4-BE49-F238E27FC236}">
                      <a16:creationId xmlns:a16="http://schemas.microsoft.com/office/drawing/2014/main" id="{A4BA6C69-A005-5797-5451-1A1432AA98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55" name="Line 106">
                  <a:extLst>
                    <a:ext uri="{FF2B5EF4-FFF2-40B4-BE49-F238E27FC236}">
                      <a16:creationId xmlns:a16="http://schemas.microsoft.com/office/drawing/2014/main" id="{87F5F045-FFB6-1B43-0710-936F05773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56" name="Line 107">
                  <a:extLst>
                    <a:ext uri="{FF2B5EF4-FFF2-40B4-BE49-F238E27FC236}">
                      <a16:creationId xmlns:a16="http://schemas.microsoft.com/office/drawing/2014/main" id="{9894D835-5324-A6AC-1DD9-AE24496F6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757" name="Group 126">
                  <a:extLst>
                    <a:ext uri="{FF2B5EF4-FFF2-40B4-BE49-F238E27FC236}">
                      <a16:creationId xmlns:a16="http://schemas.microsoft.com/office/drawing/2014/main" id="{A6A8A940-8ADB-CD28-B9C4-54A9ECEC41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79" name="Rectangle 127">
                    <a:extLst>
                      <a:ext uri="{FF2B5EF4-FFF2-40B4-BE49-F238E27FC236}">
                        <a16:creationId xmlns:a16="http://schemas.microsoft.com/office/drawing/2014/main" id="{1681E8F3-3EB3-8FE5-7E29-2AAA77D564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80" name="Rectangle 128">
                    <a:extLst>
                      <a:ext uri="{FF2B5EF4-FFF2-40B4-BE49-F238E27FC236}">
                        <a16:creationId xmlns:a16="http://schemas.microsoft.com/office/drawing/2014/main" id="{EF01C43C-D17F-FEDA-73A3-E7408033B1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81" name="Rectangle 129">
                    <a:extLst>
                      <a:ext uri="{FF2B5EF4-FFF2-40B4-BE49-F238E27FC236}">
                        <a16:creationId xmlns:a16="http://schemas.microsoft.com/office/drawing/2014/main" id="{0408DEB9-3F1D-D823-AE5B-8E9A7735D6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82" name="Rectangle 130">
                    <a:extLst>
                      <a:ext uri="{FF2B5EF4-FFF2-40B4-BE49-F238E27FC236}">
                        <a16:creationId xmlns:a16="http://schemas.microsoft.com/office/drawing/2014/main" id="{26B0A6C9-5A47-F6CE-0094-AC0BE81E3F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758" name="Group 126">
                  <a:extLst>
                    <a:ext uri="{FF2B5EF4-FFF2-40B4-BE49-F238E27FC236}">
                      <a16:creationId xmlns:a16="http://schemas.microsoft.com/office/drawing/2014/main" id="{30478C09-A1F4-CB07-BD5D-1F2E53300B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75" name="Rectangle 127">
                    <a:extLst>
                      <a:ext uri="{FF2B5EF4-FFF2-40B4-BE49-F238E27FC236}">
                        <a16:creationId xmlns:a16="http://schemas.microsoft.com/office/drawing/2014/main" id="{AB549656-73BD-A993-3C7E-253A9710F9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6" name="Rectangle 128">
                    <a:extLst>
                      <a:ext uri="{FF2B5EF4-FFF2-40B4-BE49-F238E27FC236}">
                        <a16:creationId xmlns:a16="http://schemas.microsoft.com/office/drawing/2014/main" id="{7EC14876-7C41-70F4-AC4E-3315F9390A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7" name="Rectangle 129">
                    <a:extLst>
                      <a:ext uri="{FF2B5EF4-FFF2-40B4-BE49-F238E27FC236}">
                        <a16:creationId xmlns:a16="http://schemas.microsoft.com/office/drawing/2014/main" id="{84ECC18D-85FB-6366-F42D-AA0C53F89A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8" name="Rectangle 130">
                    <a:extLst>
                      <a:ext uri="{FF2B5EF4-FFF2-40B4-BE49-F238E27FC236}">
                        <a16:creationId xmlns:a16="http://schemas.microsoft.com/office/drawing/2014/main" id="{564D045D-C46F-FCA6-544A-1B74052E67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759" name="Group 126">
                  <a:extLst>
                    <a:ext uri="{FF2B5EF4-FFF2-40B4-BE49-F238E27FC236}">
                      <a16:creationId xmlns:a16="http://schemas.microsoft.com/office/drawing/2014/main" id="{45F13452-EBE2-0073-9596-7E5372EFDF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771" name="Rectangle 127">
                    <a:extLst>
                      <a:ext uri="{FF2B5EF4-FFF2-40B4-BE49-F238E27FC236}">
                        <a16:creationId xmlns:a16="http://schemas.microsoft.com/office/drawing/2014/main" id="{210A7424-DCE8-D316-D1ED-F35D550D9B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2" name="Rectangle 128">
                    <a:extLst>
                      <a:ext uri="{FF2B5EF4-FFF2-40B4-BE49-F238E27FC236}">
                        <a16:creationId xmlns:a16="http://schemas.microsoft.com/office/drawing/2014/main" id="{2D2BA1CE-BE99-5594-F8FA-D39A120091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3" name="Rectangle 129">
                    <a:extLst>
                      <a:ext uri="{FF2B5EF4-FFF2-40B4-BE49-F238E27FC236}">
                        <a16:creationId xmlns:a16="http://schemas.microsoft.com/office/drawing/2014/main" id="{5789A29F-8490-4CE5-9181-95804B17F0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4" name="Rectangle 130">
                    <a:extLst>
                      <a:ext uri="{FF2B5EF4-FFF2-40B4-BE49-F238E27FC236}">
                        <a16:creationId xmlns:a16="http://schemas.microsoft.com/office/drawing/2014/main" id="{A08F54F3-15CA-0E28-28EA-D5C4DD6BED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760" name="Group 126">
                  <a:extLst>
                    <a:ext uri="{FF2B5EF4-FFF2-40B4-BE49-F238E27FC236}">
                      <a16:creationId xmlns:a16="http://schemas.microsoft.com/office/drawing/2014/main" id="{6755A5B6-FA8E-D508-6371-DAF4F072E1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767" name="Rectangle 127">
                    <a:extLst>
                      <a:ext uri="{FF2B5EF4-FFF2-40B4-BE49-F238E27FC236}">
                        <a16:creationId xmlns:a16="http://schemas.microsoft.com/office/drawing/2014/main" id="{875829CA-BCA1-621B-F743-3316995D79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68" name="Rectangle 128">
                    <a:extLst>
                      <a:ext uri="{FF2B5EF4-FFF2-40B4-BE49-F238E27FC236}">
                        <a16:creationId xmlns:a16="http://schemas.microsoft.com/office/drawing/2014/main" id="{6D6CE4BD-C0FA-04B3-D1E8-EEBA115ACC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69" name="Rectangle 129">
                    <a:extLst>
                      <a:ext uri="{FF2B5EF4-FFF2-40B4-BE49-F238E27FC236}">
                        <a16:creationId xmlns:a16="http://schemas.microsoft.com/office/drawing/2014/main" id="{C0E1BA63-6196-4AE5-E69E-8F9B2116A3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70" name="Rectangle 130">
                    <a:extLst>
                      <a:ext uri="{FF2B5EF4-FFF2-40B4-BE49-F238E27FC236}">
                        <a16:creationId xmlns:a16="http://schemas.microsoft.com/office/drawing/2014/main" id="{B0FE4393-E166-DFB6-0CEA-DFDCDC1CE7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761" name="Group 126">
                  <a:extLst>
                    <a:ext uri="{FF2B5EF4-FFF2-40B4-BE49-F238E27FC236}">
                      <a16:creationId xmlns:a16="http://schemas.microsoft.com/office/drawing/2014/main" id="{7AB15B8E-8063-2042-BE98-56E59F7D6E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763" name="Rectangle 127">
                    <a:extLst>
                      <a:ext uri="{FF2B5EF4-FFF2-40B4-BE49-F238E27FC236}">
                        <a16:creationId xmlns:a16="http://schemas.microsoft.com/office/drawing/2014/main" id="{FB4904C4-D1BD-DE7B-E1DF-93E0BD7D22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64" name="Rectangle 128">
                    <a:extLst>
                      <a:ext uri="{FF2B5EF4-FFF2-40B4-BE49-F238E27FC236}">
                        <a16:creationId xmlns:a16="http://schemas.microsoft.com/office/drawing/2014/main" id="{70495A96-752E-B80C-7A6A-6366003285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65" name="Rectangle 129">
                    <a:extLst>
                      <a:ext uri="{FF2B5EF4-FFF2-40B4-BE49-F238E27FC236}">
                        <a16:creationId xmlns:a16="http://schemas.microsoft.com/office/drawing/2014/main" id="{E7FF3F61-01F7-84D9-E645-E125909BF7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66" name="Rectangle 130">
                    <a:extLst>
                      <a:ext uri="{FF2B5EF4-FFF2-40B4-BE49-F238E27FC236}">
                        <a16:creationId xmlns:a16="http://schemas.microsoft.com/office/drawing/2014/main" id="{D8B9D4D6-FB1F-A906-386F-286E1F27A0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762" name="Rectangle 27">
                  <a:extLst>
                    <a:ext uri="{FF2B5EF4-FFF2-40B4-BE49-F238E27FC236}">
                      <a16:creationId xmlns:a16="http://schemas.microsoft.com/office/drawing/2014/main" id="{AEFFC582-211B-3A1A-3A87-3232697E71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  <p:grpSp>
            <p:nvGrpSpPr>
              <p:cNvPr id="548" name="Group 547">
                <a:extLst>
                  <a:ext uri="{FF2B5EF4-FFF2-40B4-BE49-F238E27FC236}">
                    <a16:creationId xmlns:a16="http://schemas.microsoft.com/office/drawing/2014/main" id="{A1C07E1C-CAB0-B1D0-7D20-AD6A814BEDE7}"/>
                  </a:ext>
                </a:extLst>
              </p:cNvPr>
              <p:cNvGrpSpPr/>
              <p:nvPr/>
            </p:nvGrpSpPr>
            <p:grpSpPr>
              <a:xfrm flipV="1">
                <a:off x="440589" y="4157552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709" name="Line 84">
                  <a:extLst>
                    <a:ext uri="{FF2B5EF4-FFF2-40B4-BE49-F238E27FC236}">
                      <a16:creationId xmlns:a16="http://schemas.microsoft.com/office/drawing/2014/main" id="{247464CA-23BB-25CA-BDEC-05917130AE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710" name="Group 126">
                  <a:extLst>
                    <a:ext uri="{FF2B5EF4-FFF2-40B4-BE49-F238E27FC236}">
                      <a16:creationId xmlns:a16="http://schemas.microsoft.com/office/drawing/2014/main" id="{063B2A53-62BF-5CD2-8698-0BFD130105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44" name="Rectangle 127">
                    <a:extLst>
                      <a:ext uri="{FF2B5EF4-FFF2-40B4-BE49-F238E27FC236}">
                        <a16:creationId xmlns:a16="http://schemas.microsoft.com/office/drawing/2014/main" id="{814380DC-2601-8D57-C672-D5D2B1CD28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45" name="Rectangle 128">
                    <a:extLst>
                      <a:ext uri="{FF2B5EF4-FFF2-40B4-BE49-F238E27FC236}">
                        <a16:creationId xmlns:a16="http://schemas.microsoft.com/office/drawing/2014/main" id="{CFC3137F-3BFC-054F-DBF5-A40216E644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46" name="Rectangle 129">
                    <a:extLst>
                      <a:ext uri="{FF2B5EF4-FFF2-40B4-BE49-F238E27FC236}">
                        <a16:creationId xmlns:a16="http://schemas.microsoft.com/office/drawing/2014/main" id="{1C11C999-89B4-8C3A-B189-52C9AEB0B3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47" name="Rectangle 130">
                    <a:extLst>
                      <a:ext uri="{FF2B5EF4-FFF2-40B4-BE49-F238E27FC236}">
                        <a16:creationId xmlns:a16="http://schemas.microsoft.com/office/drawing/2014/main" id="{34D7BC50-953E-23C3-6015-1F94F77501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711" name="Line 90">
                  <a:extLst>
                    <a:ext uri="{FF2B5EF4-FFF2-40B4-BE49-F238E27FC236}">
                      <a16:creationId xmlns:a16="http://schemas.microsoft.com/office/drawing/2014/main" id="{FBE9730D-1644-DEB0-7A88-8819939B88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12" name="Rectangle 26">
                  <a:extLst>
                    <a:ext uri="{FF2B5EF4-FFF2-40B4-BE49-F238E27FC236}">
                      <a16:creationId xmlns:a16="http://schemas.microsoft.com/office/drawing/2014/main" id="{99A98452-E926-8E19-5161-351899BBA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713" name="Rectangle 28">
                  <a:extLst>
                    <a:ext uri="{FF2B5EF4-FFF2-40B4-BE49-F238E27FC236}">
                      <a16:creationId xmlns:a16="http://schemas.microsoft.com/office/drawing/2014/main" id="{0CA13A58-762E-1C42-97A0-5AD9297108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714" name="Line 90">
                  <a:extLst>
                    <a:ext uri="{FF2B5EF4-FFF2-40B4-BE49-F238E27FC236}">
                      <a16:creationId xmlns:a16="http://schemas.microsoft.com/office/drawing/2014/main" id="{5CE04EFD-7E40-CE16-C158-BED842C0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15" name="Line 105">
                  <a:extLst>
                    <a:ext uri="{FF2B5EF4-FFF2-40B4-BE49-F238E27FC236}">
                      <a16:creationId xmlns:a16="http://schemas.microsoft.com/office/drawing/2014/main" id="{2B46DC6C-6CA4-9FCC-769E-3B2D44BA29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16" name="Line 106">
                  <a:extLst>
                    <a:ext uri="{FF2B5EF4-FFF2-40B4-BE49-F238E27FC236}">
                      <a16:creationId xmlns:a16="http://schemas.microsoft.com/office/drawing/2014/main" id="{DDC0C95D-ECF9-42EE-640F-BE7B59EC6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717" name="Line 107">
                  <a:extLst>
                    <a:ext uri="{FF2B5EF4-FFF2-40B4-BE49-F238E27FC236}">
                      <a16:creationId xmlns:a16="http://schemas.microsoft.com/office/drawing/2014/main" id="{BA25593A-64CB-D0B1-DEA2-ACE95EEE6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718" name="Group 126">
                  <a:extLst>
                    <a:ext uri="{FF2B5EF4-FFF2-40B4-BE49-F238E27FC236}">
                      <a16:creationId xmlns:a16="http://schemas.microsoft.com/office/drawing/2014/main" id="{3E733D8E-ADDC-1C5F-9623-2B2058BA05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40" name="Rectangle 127">
                    <a:extLst>
                      <a:ext uri="{FF2B5EF4-FFF2-40B4-BE49-F238E27FC236}">
                        <a16:creationId xmlns:a16="http://schemas.microsoft.com/office/drawing/2014/main" id="{ADA08764-2148-F636-76A7-7EDB8ADBA2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41" name="Rectangle 128">
                    <a:extLst>
                      <a:ext uri="{FF2B5EF4-FFF2-40B4-BE49-F238E27FC236}">
                        <a16:creationId xmlns:a16="http://schemas.microsoft.com/office/drawing/2014/main" id="{577B27CF-33F5-EC82-C073-D907527D70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42" name="Rectangle 129">
                    <a:extLst>
                      <a:ext uri="{FF2B5EF4-FFF2-40B4-BE49-F238E27FC236}">
                        <a16:creationId xmlns:a16="http://schemas.microsoft.com/office/drawing/2014/main" id="{24C945A7-B33C-0908-8429-F24F5A2E04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43" name="Rectangle 130">
                    <a:extLst>
                      <a:ext uri="{FF2B5EF4-FFF2-40B4-BE49-F238E27FC236}">
                        <a16:creationId xmlns:a16="http://schemas.microsoft.com/office/drawing/2014/main" id="{794E07BD-0758-0E12-DD51-0DEA7A118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719" name="Group 126">
                  <a:extLst>
                    <a:ext uri="{FF2B5EF4-FFF2-40B4-BE49-F238E27FC236}">
                      <a16:creationId xmlns:a16="http://schemas.microsoft.com/office/drawing/2014/main" id="{0F45AD77-0542-5CB2-FA25-E089B4BC22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36" name="Rectangle 127">
                    <a:extLst>
                      <a:ext uri="{FF2B5EF4-FFF2-40B4-BE49-F238E27FC236}">
                        <a16:creationId xmlns:a16="http://schemas.microsoft.com/office/drawing/2014/main" id="{626AC9EE-881A-BED8-FB9A-B924C72DD9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7" name="Rectangle 128">
                    <a:extLst>
                      <a:ext uri="{FF2B5EF4-FFF2-40B4-BE49-F238E27FC236}">
                        <a16:creationId xmlns:a16="http://schemas.microsoft.com/office/drawing/2014/main" id="{DE14AC20-41FC-B95A-D083-E2065DFD08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8" name="Rectangle 129">
                    <a:extLst>
                      <a:ext uri="{FF2B5EF4-FFF2-40B4-BE49-F238E27FC236}">
                        <a16:creationId xmlns:a16="http://schemas.microsoft.com/office/drawing/2014/main" id="{5D45853C-C617-4F1A-849A-2BF34C0962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9" name="Rectangle 130">
                    <a:extLst>
                      <a:ext uri="{FF2B5EF4-FFF2-40B4-BE49-F238E27FC236}">
                        <a16:creationId xmlns:a16="http://schemas.microsoft.com/office/drawing/2014/main" id="{69114590-9D34-DA21-48B9-5EF8E875CB8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720" name="Group 126">
                  <a:extLst>
                    <a:ext uri="{FF2B5EF4-FFF2-40B4-BE49-F238E27FC236}">
                      <a16:creationId xmlns:a16="http://schemas.microsoft.com/office/drawing/2014/main" id="{2BF17E42-8FEE-3546-C068-02174863E6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732" name="Rectangle 127">
                    <a:extLst>
                      <a:ext uri="{FF2B5EF4-FFF2-40B4-BE49-F238E27FC236}">
                        <a16:creationId xmlns:a16="http://schemas.microsoft.com/office/drawing/2014/main" id="{39B10861-A987-1316-D412-0FEED621E5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3" name="Rectangle 128">
                    <a:extLst>
                      <a:ext uri="{FF2B5EF4-FFF2-40B4-BE49-F238E27FC236}">
                        <a16:creationId xmlns:a16="http://schemas.microsoft.com/office/drawing/2014/main" id="{D5309577-6850-EB65-6CAA-9A1DA9E010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4" name="Rectangle 129">
                    <a:extLst>
                      <a:ext uri="{FF2B5EF4-FFF2-40B4-BE49-F238E27FC236}">
                        <a16:creationId xmlns:a16="http://schemas.microsoft.com/office/drawing/2014/main" id="{51A0DFFE-5C0D-DB9E-D262-4B88CFECC4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5" name="Rectangle 130">
                    <a:extLst>
                      <a:ext uri="{FF2B5EF4-FFF2-40B4-BE49-F238E27FC236}">
                        <a16:creationId xmlns:a16="http://schemas.microsoft.com/office/drawing/2014/main" id="{555827D6-0537-35F2-65AF-0861602CD8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721" name="Group 126">
                  <a:extLst>
                    <a:ext uri="{FF2B5EF4-FFF2-40B4-BE49-F238E27FC236}">
                      <a16:creationId xmlns:a16="http://schemas.microsoft.com/office/drawing/2014/main" id="{39DABD35-56F1-3567-E538-2B65DD1013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728" name="Rectangle 127">
                    <a:extLst>
                      <a:ext uri="{FF2B5EF4-FFF2-40B4-BE49-F238E27FC236}">
                        <a16:creationId xmlns:a16="http://schemas.microsoft.com/office/drawing/2014/main" id="{B2FCB797-F5B8-00E2-F137-93B775627C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29" name="Rectangle 128">
                    <a:extLst>
                      <a:ext uri="{FF2B5EF4-FFF2-40B4-BE49-F238E27FC236}">
                        <a16:creationId xmlns:a16="http://schemas.microsoft.com/office/drawing/2014/main" id="{59DB0FD4-5ABE-853A-B084-9AB87B8A7E6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0" name="Rectangle 129">
                    <a:extLst>
                      <a:ext uri="{FF2B5EF4-FFF2-40B4-BE49-F238E27FC236}">
                        <a16:creationId xmlns:a16="http://schemas.microsoft.com/office/drawing/2014/main" id="{A3E434A5-A6A0-46E6-691E-660FB4415C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31" name="Rectangle 130">
                    <a:extLst>
                      <a:ext uri="{FF2B5EF4-FFF2-40B4-BE49-F238E27FC236}">
                        <a16:creationId xmlns:a16="http://schemas.microsoft.com/office/drawing/2014/main" id="{2CAC1CE8-6B8E-27A4-2D04-0EEF97C0D8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722" name="Group 126">
                  <a:extLst>
                    <a:ext uri="{FF2B5EF4-FFF2-40B4-BE49-F238E27FC236}">
                      <a16:creationId xmlns:a16="http://schemas.microsoft.com/office/drawing/2014/main" id="{DCDFF520-183D-8ACB-58B9-4BD4C98031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724" name="Rectangle 127">
                    <a:extLst>
                      <a:ext uri="{FF2B5EF4-FFF2-40B4-BE49-F238E27FC236}">
                        <a16:creationId xmlns:a16="http://schemas.microsoft.com/office/drawing/2014/main" id="{8231CDA3-1293-FEC5-B786-E696243396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25" name="Rectangle 128">
                    <a:extLst>
                      <a:ext uri="{FF2B5EF4-FFF2-40B4-BE49-F238E27FC236}">
                        <a16:creationId xmlns:a16="http://schemas.microsoft.com/office/drawing/2014/main" id="{EBFCFD15-B397-2F67-7C14-4B776EC8CE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26" name="Rectangle 129">
                    <a:extLst>
                      <a:ext uri="{FF2B5EF4-FFF2-40B4-BE49-F238E27FC236}">
                        <a16:creationId xmlns:a16="http://schemas.microsoft.com/office/drawing/2014/main" id="{07374C54-7C2C-1D86-A472-227F60C7200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27" name="Rectangle 130">
                    <a:extLst>
                      <a:ext uri="{FF2B5EF4-FFF2-40B4-BE49-F238E27FC236}">
                        <a16:creationId xmlns:a16="http://schemas.microsoft.com/office/drawing/2014/main" id="{09E17AC3-4D84-4588-845F-3A46303180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723" name="Rectangle 27">
                  <a:extLst>
                    <a:ext uri="{FF2B5EF4-FFF2-40B4-BE49-F238E27FC236}">
                      <a16:creationId xmlns:a16="http://schemas.microsoft.com/office/drawing/2014/main" id="{313AC8A0-9E01-BF1B-AABF-90FC39BF3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  <p:grpSp>
            <p:nvGrpSpPr>
              <p:cNvPr id="549" name="Group 548">
                <a:extLst>
                  <a:ext uri="{FF2B5EF4-FFF2-40B4-BE49-F238E27FC236}">
                    <a16:creationId xmlns:a16="http://schemas.microsoft.com/office/drawing/2014/main" id="{E1201D43-D058-16C5-2629-81ABFC7E4D42}"/>
                  </a:ext>
                </a:extLst>
              </p:cNvPr>
              <p:cNvGrpSpPr/>
              <p:nvPr/>
            </p:nvGrpSpPr>
            <p:grpSpPr>
              <a:xfrm flipV="1">
                <a:off x="440589" y="5016973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670" name="Line 84">
                  <a:extLst>
                    <a:ext uri="{FF2B5EF4-FFF2-40B4-BE49-F238E27FC236}">
                      <a16:creationId xmlns:a16="http://schemas.microsoft.com/office/drawing/2014/main" id="{7A4C60E5-1C75-C6F5-3871-3E77A3959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671" name="Group 126">
                  <a:extLst>
                    <a:ext uri="{FF2B5EF4-FFF2-40B4-BE49-F238E27FC236}">
                      <a16:creationId xmlns:a16="http://schemas.microsoft.com/office/drawing/2014/main" id="{B77EAC66-4508-8E35-6A4F-9EF02A3635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05" name="Rectangle 127">
                    <a:extLst>
                      <a:ext uri="{FF2B5EF4-FFF2-40B4-BE49-F238E27FC236}">
                        <a16:creationId xmlns:a16="http://schemas.microsoft.com/office/drawing/2014/main" id="{9221AEFF-1672-1151-E367-D47F633102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6" name="Rectangle 128">
                    <a:extLst>
                      <a:ext uri="{FF2B5EF4-FFF2-40B4-BE49-F238E27FC236}">
                        <a16:creationId xmlns:a16="http://schemas.microsoft.com/office/drawing/2014/main" id="{E9FB610D-3AB0-A013-6D36-D5E1938363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7" name="Rectangle 129">
                    <a:extLst>
                      <a:ext uri="{FF2B5EF4-FFF2-40B4-BE49-F238E27FC236}">
                        <a16:creationId xmlns:a16="http://schemas.microsoft.com/office/drawing/2014/main" id="{E6FC890F-14AB-7BD8-461F-CB42DFE148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8" name="Rectangle 130">
                    <a:extLst>
                      <a:ext uri="{FF2B5EF4-FFF2-40B4-BE49-F238E27FC236}">
                        <a16:creationId xmlns:a16="http://schemas.microsoft.com/office/drawing/2014/main" id="{638D5149-6FE1-FB0E-CD5C-7370F1E994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672" name="Line 90">
                  <a:extLst>
                    <a:ext uri="{FF2B5EF4-FFF2-40B4-BE49-F238E27FC236}">
                      <a16:creationId xmlns:a16="http://schemas.microsoft.com/office/drawing/2014/main" id="{505390D5-E4F5-2CAB-748E-D5B4076575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73" name="Rectangle 26">
                  <a:extLst>
                    <a:ext uri="{FF2B5EF4-FFF2-40B4-BE49-F238E27FC236}">
                      <a16:creationId xmlns:a16="http://schemas.microsoft.com/office/drawing/2014/main" id="{99F79BBB-3FAC-3AA0-BDA2-846CFA531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674" name="Rectangle 28">
                  <a:extLst>
                    <a:ext uri="{FF2B5EF4-FFF2-40B4-BE49-F238E27FC236}">
                      <a16:creationId xmlns:a16="http://schemas.microsoft.com/office/drawing/2014/main" id="{3AC5EF58-E2CC-15C2-5CCA-FAD8FDC51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675" name="Line 90">
                  <a:extLst>
                    <a:ext uri="{FF2B5EF4-FFF2-40B4-BE49-F238E27FC236}">
                      <a16:creationId xmlns:a16="http://schemas.microsoft.com/office/drawing/2014/main" id="{4603A774-4A70-55F8-F10E-D4BDB86B2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76" name="Line 105">
                  <a:extLst>
                    <a:ext uri="{FF2B5EF4-FFF2-40B4-BE49-F238E27FC236}">
                      <a16:creationId xmlns:a16="http://schemas.microsoft.com/office/drawing/2014/main" id="{C32728C9-B0D4-3E4E-C723-BE88E1B8A5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77" name="Line 106">
                  <a:extLst>
                    <a:ext uri="{FF2B5EF4-FFF2-40B4-BE49-F238E27FC236}">
                      <a16:creationId xmlns:a16="http://schemas.microsoft.com/office/drawing/2014/main" id="{073766B3-CCD0-FFD1-142F-7E1023D558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78" name="Line 107">
                  <a:extLst>
                    <a:ext uri="{FF2B5EF4-FFF2-40B4-BE49-F238E27FC236}">
                      <a16:creationId xmlns:a16="http://schemas.microsoft.com/office/drawing/2014/main" id="{046F345F-16F7-1760-BD75-2C7FA4CB97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679" name="Group 126">
                  <a:extLst>
                    <a:ext uri="{FF2B5EF4-FFF2-40B4-BE49-F238E27FC236}">
                      <a16:creationId xmlns:a16="http://schemas.microsoft.com/office/drawing/2014/main" id="{6DF303A4-823E-4405-E5AD-AC30345B34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701" name="Rectangle 127">
                    <a:extLst>
                      <a:ext uri="{FF2B5EF4-FFF2-40B4-BE49-F238E27FC236}">
                        <a16:creationId xmlns:a16="http://schemas.microsoft.com/office/drawing/2014/main" id="{71F07411-BBF6-C133-1D86-DAC503D696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2" name="Rectangle 128">
                    <a:extLst>
                      <a:ext uri="{FF2B5EF4-FFF2-40B4-BE49-F238E27FC236}">
                        <a16:creationId xmlns:a16="http://schemas.microsoft.com/office/drawing/2014/main" id="{AE502C52-1E3F-1010-C87E-5638F608065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3" name="Rectangle 129">
                    <a:extLst>
                      <a:ext uri="{FF2B5EF4-FFF2-40B4-BE49-F238E27FC236}">
                        <a16:creationId xmlns:a16="http://schemas.microsoft.com/office/drawing/2014/main" id="{28E00A89-779F-13C3-3BBE-BC60CC163A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4" name="Rectangle 130">
                    <a:extLst>
                      <a:ext uri="{FF2B5EF4-FFF2-40B4-BE49-F238E27FC236}">
                        <a16:creationId xmlns:a16="http://schemas.microsoft.com/office/drawing/2014/main" id="{4C16970B-7C06-9FAC-1696-1508519F64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680" name="Group 126">
                  <a:extLst>
                    <a:ext uri="{FF2B5EF4-FFF2-40B4-BE49-F238E27FC236}">
                      <a16:creationId xmlns:a16="http://schemas.microsoft.com/office/drawing/2014/main" id="{B772E1F9-CE00-420E-3E1C-914732FD20E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97" name="Rectangle 127">
                    <a:extLst>
                      <a:ext uri="{FF2B5EF4-FFF2-40B4-BE49-F238E27FC236}">
                        <a16:creationId xmlns:a16="http://schemas.microsoft.com/office/drawing/2014/main" id="{39B29E0F-C46E-A3DE-6B2E-48F914A108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8" name="Rectangle 128">
                    <a:extLst>
                      <a:ext uri="{FF2B5EF4-FFF2-40B4-BE49-F238E27FC236}">
                        <a16:creationId xmlns:a16="http://schemas.microsoft.com/office/drawing/2014/main" id="{8299DD7E-0139-1D86-40E8-1E95EAFD6D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9" name="Rectangle 129">
                    <a:extLst>
                      <a:ext uri="{FF2B5EF4-FFF2-40B4-BE49-F238E27FC236}">
                        <a16:creationId xmlns:a16="http://schemas.microsoft.com/office/drawing/2014/main" id="{F44E427C-54CF-44A3-6004-364F5F4E62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700" name="Rectangle 130">
                    <a:extLst>
                      <a:ext uri="{FF2B5EF4-FFF2-40B4-BE49-F238E27FC236}">
                        <a16:creationId xmlns:a16="http://schemas.microsoft.com/office/drawing/2014/main" id="{B864B391-BCBC-DBAE-4E60-8659E2FE46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681" name="Group 126">
                  <a:extLst>
                    <a:ext uri="{FF2B5EF4-FFF2-40B4-BE49-F238E27FC236}">
                      <a16:creationId xmlns:a16="http://schemas.microsoft.com/office/drawing/2014/main" id="{389D33AF-A58E-8C2B-3737-9E8A418634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93" name="Rectangle 127">
                    <a:extLst>
                      <a:ext uri="{FF2B5EF4-FFF2-40B4-BE49-F238E27FC236}">
                        <a16:creationId xmlns:a16="http://schemas.microsoft.com/office/drawing/2014/main" id="{BBFABF5B-E00E-B5C4-B070-467E1DBC05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4" name="Rectangle 128">
                    <a:extLst>
                      <a:ext uri="{FF2B5EF4-FFF2-40B4-BE49-F238E27FC236}">
                        <a16:creationId xmlns:a16="http://schemas.microsoft.com/office/drawing/2014/main" id="{31BF172E-1C99-D7D2-56D7-39E892A787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5" name="Rectangle 129">
                    <a:extLst>
                      <a:ext uri="{FF2B5EF4-FFF2-40B4-BE49-F238E27FC236}">
                        <a16:creationId xmlns:a16="http://schemas.microsoft.com/office/drawing/2014/main" id="{58B6EE4F-2514-5CE6-53BA-83802EC856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6" name="Rectangle 130">
                    <a:extLst>
                      <a:ext uri="{FF2B5EF4-FFF2-40B4-BE49-F238E27FC236}">
                        <a16:creationId xmlns:a16="http://schemas.microsoft.com/office/drawing/2014/main" id="{98563B8C-BF3B-228E-2C8C-1EA74D8848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682" name="Group 126">
                  <a:extLst>
                    <a:ext uri="{FF2B5EF4-FFF2-40B4-BE49-F238E27FC236}">
                      <a16:creationId xmlns:a16="http://schemas.microsoft.com/office/drawing/2014/main" id="{D979BD6B-D8BB-B48E-AA2A-48F5516F48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89" name="Rectangle 127">
                    <a:extLst>
                      <a:ext uri="{FF2B5EF4-FFF2-40B4-BE49-F238E27FC236}">
                        <a16:creationId xmlns:a16="http://schemas.microsoft.com/office/drawing/2014/main" id="{74F25523-8BF9-C8CC-CA6B-AAAF57C58F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0" name="Rectangle 128">
                    <a:extLst>
                      <a:ext uri="{FF2B5EF4-FFF2-40B4-BE49-F238E27FC236}">
                        <a16:creationId xmlns:a16="http://schemas.microsoft.com/office/drawing/2014/main" id="{9A87EBAE-EDBF-D6CE-42B8-E13406F01DC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1" name="Rectangle 129">
                    <a:extLst>
                      <a:ext uri="{FF2B5EF4-FFF2-40B4-BE49-F238E27FC236}">
                        <a16:creationId xmlns:a16="http://schemas.microsoft.com/office/drawing/2014/main" id="{0960F614-6F8F-313C-0D37-857C0575C0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92" name="Rectangle 130">
                    <a:extLst>
                      <a:ext uri="{FF2B5EF4-FFF2-40B4-BE49-F238E27FC236}">
                        <a16:creationId xmlns:a16="http://schemas.microsoft.com/office/drawing/2014/main" id="{BC17AC98-10F9-8C1D-E3E4-939FA097CB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683" name="Group 126">
                  <a:extLst>
                    <a:ext uri="{FF2B5EF4-FFF2-40B4-BE49-F238E27FC236}">
                      <a16:creationId xmlns:a16="http://schemas.microsoft.com/office/drawing/2014/main" id="{E4F14109-B7D8-2309-8BF8-E423686C48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85" name="Rectangle 127">
                    <a:extLst>
                      <a:ext uri="{FF2B5EF4-FFF2-40B4-BE49-F238E27FC236}">
                        <a16:creationId xmlns:a16="http://schemas.microsoft.com/office/drawing/2014/main" id="{29DB633E-6B4F-9CA2-701C-AD9262D2B7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86" name="Rectangle 128">
                    <a:extLst>
                      <a:ext uri="{FF2B5EF4-FFF2-40B4-BE49-F238E27FC236}">
                        <a16:creationId xmlns:a16="http://schemas.microsoft.com/office/drawing/2014/main" id="{2E49428E-6214-DAE2-1C02-00EAA5509F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87" name="Rectangle 129">
                    <a:extLst>
                      <a:ext uri="{FF2B5EF4-FFF2-40B4-BE49-F238E27FC236}">
                        <a16:creationId xmlns:a16="http://schemas.microsoft.com/office/drawing/2014/main" id="{76054A01-A271-74A4-B1AC-E4E52751C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88" name="Rectangle 130">
                    <a:extLst>
                      <a:ext uri="{FF2B5EF4-FFF2-40B4-BE49-F238E27FC236}">
                        <a16:creationId xmlns:a16="http://schemas.microsoft.com/office/drawing/2014/main" id="{234F1432-DFD6-1079-CC5B-FF93AE3C80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684" name="Rectangle 27">
                  <a:extLst>
                    <a:ext uri="{FF2B5EF4-FFF2-40B4-BE49-F238E27FC236}">
                      <a16:creationId xmlns:a16="http://schemas.microsoft.com/office/drawing/2014/main" id="{A95ED435-AA1F-54F6-9F0F-7F7558B651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  <p:grpSp>
            <p:nvGrpSpPr>
              <p:cNvPr id="550" name="Group 549">
                <a:extLst>
                  <a:ext uri="{FF2B5EF4-FFF2-40B4-BE49-F238E27FC236}">
                    <a16:creationId xmlns:a16="http://schemas.microsoft.com/office/drawing/2014/main" id="{0B2A36B3-62A4-AE2C-4C23-74C1D6CFCB67}"/>
                  </a:ext>
                </a:extLst>
              </p:cNvPr>
              <p:cNvGrpSpPr/>
              <p:nvPr/>
            </p:nvGrpSpPr>
            <p:grpSpPr>
              <a:xfrm flipV="1">
                <a:off x="440589" y="5876394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631" name="Line 84">
                  <a:extLst>
                    <a:ext uri="{FF2B5EF4-FFF2-40B4-BE49-F238E27FC236}">
                      <a16:creationId xmlns:a16="http://schemas.microsoft.com/office/drawing/2014/main" id="{D96B309C-1621-E4CC-DA46-FC7F3FFA51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632" name="Group 126">
                  <a:extLst>
                    <a:ext uri="{FF2B5EF4-FFF2-40B4-BE49-F238E27FC236}">
                      <a16:creationId xmlns:a16="http://schemas.microsoft.com/office/drawing/2014/main" id="{A8E1E9BB-B191-B089-E018-8D2678FE30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66" name="Rectangle 127">
                    <a:extLst>
                      <a:ext uri="{FF2B5EF4-FFF2-40B4-BE49-F238E27FC236}">
                        <a16:creationId xmlns:a16="http://schemas.microsoft.com/office/drawing/2014/main" id="{40AED9B9-14B6-3E8E-4C98-AF89E03A2AE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7" name="Rectangle 128">
                    <a:extLst>
                      <a:ext uri="{FF2B5EF4-FFF2-40B4-BE49-F238E27FC236}">
                        <a16:creationId xmlns:a16="http://schemas.microsoft.com/office/drawing/2014/main" id="{CE79390E-2278-EA08-07E1-176924085C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8" name="Rectangle 129">
                    <a:extLst>
                      <a:ext uri="{FF2B5EF4-FFF2-40B4-BE49-F238E27FC236}">
                        <a16:creationId xmlns:a16="http://schemas.microsoft.com/office/drawing/2014/main" id="{4D5EF66A-3058-F1E7-A161-05FF42B5C57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9" name="Rectangle 130">
                    <a:extLst>
                      <a:ext uri="{FF2B5EF4-FFF2-40B4-BE49-F238E27FC236}">
                        <a16:creationId xmlns:a16="http://schemas.microsoft.com/office/drawing/2014/main" id="{88BB298D-37AA-C139-543E-F0BD25749D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633" name="Line 90">
                  <a:extLst>
                    <a:ext uri="{FF2B5EF4-FFF2-40B4-BE49-F238E27FC236}">
                      <a16:creationId xmlns:a16="http://schemas.microsoft.com/office/drawing/2014/main" id="{7285A8D3-8BBC-4DBE-59E4-C3AF42E73B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34" name="Rectangle 26">
                  <a:extLst>
                    <a:ext uri="{FF2B5EF4-FFF2-40B4-BE49-F238E27FC236}">
                      <a16:creationId xmlns:a16="http://schemas.microsoft.com/office/drawing/2014/main" id="{8F649E26-D4E9-7741-9DB8-194DC11DB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635" name="Rectangle 28">
                  <a:extLst>
                    <a:ext uri="{FF2B5EF4-FFF2-40B4-BE49-F238E27FC236}">
                      <a16:creationId xmlns:a16="http://schemas.microsoft.com/office/drawing/2014/main" id="{42273B1D-2E1F-017D-9823-2AD0B917D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636" name="Line 90">
                  <a:extLst>
                    <a:ext uri="{FF2B5EF4-FFF2-40B4-BE49-F238E27FC236}">
                      <a16:creationId xmlns:a16="http://schemas.microsoft.com/office/drawing/2014/main" id="{11D01435-05A9-3815-BD78-A97D8BA4A7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37" name="Line 105">
                  <a:extLst>
                    <a:ext uri="{FF2B5EF4-FFF2-40B4-BE49-F238E27FC236}">
                      <a16:creationId xmlns:a16="http://schemas.microsoft.com/office/drawing/2014/main" id="{A90EBEA3-0AA7-C722-CCDA-9BA7367F01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38" name="Line 106">
                  <a:extLst>
                    <a:ext uri="{FF2B5EF4-FFF2-40B4-BE49-F238E27FC236}">
                      <a16:creationId xmlns:a16="http://schemas.microsoft.com/office/drawing/2014/main" id="{FF2F3801-2267-B0C6-9F65-BE50B77BF9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39" name="Line 107">
                  <a:extLst>
                    <a:ext uri="{FF2B5EF4-FFF2-40B4-BE49-F238E27FC236}">
                      <a16:creationId xmlns:a16="http://schemas.microsoft.com/office/drawing/2014/main" id="{93962967-E5AE-A5B7-D0AB-9192D05667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640" name="Group 126">
                  <a:extLst>
                    <a:ext uri="{FF2B5EF4-FFF2-40B4-BE49-F238E27FC236}">
                      <a16:creationId xmlns:a16="http://schemas.microsoft.com/office/drawing/2014/main" id="{7F13485F-7EF0-152E-B427-3A9F737B16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62" name="Rectangle 127">
                    <a:extLst>
                      <a:ext uri="{FF2B5EF4-FFF2-40B4-BE49-F238E27FC236}">
                        <a16:creationId xmlns:a16="http://schemas.microsoft.com/office/drawing/2014/main" id="{8FDC969D-31CA-E9E5-E24B-39278F015F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3" name="Rectangle 128">
                    <a:extLst>
                      <a:ext uri="{FF2B5EF4-FFF2-40B4-BE49-F238E27FC236}">
                        <a16:creationId xmlns:a16="http://schemas.microsoft.com/office/drawing/2014/main" id="{92944846-EBA8-2A55-153A-2450D86C7FB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4" name="Rectangle 129">
                    <a:extLst>
                      <a:ext uri="{FF2B5EF4-FFF2-40B4-BE49-F238E27FC236}">
                        <a16:creationId xmlns:a16="http://schemas.microsoft.com/office/drawing/2014/main" id="{C69D6DA3-C054-B3E0-C98B-2D5A5C00CA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5" name="Rectangle 130">
                    <a:extLst>
                      <a:ext uri="{FF2B5EF4-FFF2-40B4-BE49-F238E27FC236}">
                        <a16:creationId xmlns:a16="http://schemas.microsoft.com/office/drawing/2014/main" id="{A2500818-F5CC-DC30-CD40-5727E5FB6D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641" name="Group 126">
                  <a:extLst>
                    <a:ext uri="{FF2B5EF4-FFF2-40B4-BE49-F238E27FC236}">
                      <a16:creationId xmlns:a16="http://schemas.microsoft.com/office/drawing/2014/main" id="{FD4A91B5-60AA-C928-6296-C4761BFA60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58" name="Rectangle 127">
                    <a:extLst>
                      <a:ext uri="{FF2B5EF4-FFF2-40B4-BE49-F238E27FC236}">
                        <a16:creationId xmlns:a16="http://schemas.microsoft.com/office/drawing/2014/main" id="{5D1A3CBB-DD38-B640-815C-750010FCC73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9" name="Rectangle 128">
                    <a:extLst>
                      <a:ext uri="{FF2B5EF4-FFF2-40B4-BE49-F238E27FC236}">
                        <a16:creationId xmlns:a16="http://schemas.microsoft.com/office/drawing/2014/main" id="{DCA50A7C-1A9B-1E55-6535-8FCAC481DE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0" name="Rectangle 129">
                    <a:extLst>
                      <a:ext uri="{FF2B5EF4-FFF2-40B4-BE49-F238E27FC236}">
                        <a16:creationId xmlns:a16="http://schemas.microsoft.com/office/drawing/2014/main" id="{9004F42D-A6D5-A724-2D52-95C2557D39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61" name="Rectangle 130">
                    <a:extLst>
                      <a:ext uri="{FF2B5EF4-FFF2-40B4-BE49-F238E27FC236}">
                        <a16:creationId xmlns:a16="http://schemas.microsoft.com/office/drawing/2014/main" id="{44795367-3A5D-BA16-7B82-32D6911864E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642" name="Group 126">
                  <a:extLst>
                    <a:ext uri="{FF2B5EF4-FFF2-40B4-BE49-F238E27FC236}">
                      <a16:creationId xmlns:a16="http://schemas.microsoft.com/office/drawing/2014/main" id="{DFC6E757-1F59-427A-2FA9-F8A4B19B17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54" name="Rectangle 127">
                    <a:extLst>
                      <a:ext uri="{FF2B5EF4-FFF2-40B4-BE49-F238E27FC236}">
                        <a16:creationId xmlns:a16="http://schemas.microsoft.com/office/drawing/2014/main" id="{628FC08F-D535-DEEA-D954-4AABF308A2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5" name="Rectangle 128">
                    <a:extLst>
                      <a:ext uri="{FF2B5EF4-FFF2-40B4-BE49-F238E27FC236}">
                        <a16:creationId xmlns:a16="http://schemas.microsoft.com/office/drawing/2014/main" id="{4194FA2B-F095-6441-EF12-85DC3716B0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6" name="Rectangle 129">
                    <a:extLst>
                      <a:ext uri="{FF2B5EF4-FFF2-40B4-BE49-F238E27FC236}">
                        <a16:creationId xmlns:a16="http://schemas.microsoft.com/office/drawing/2014/main" id="{C37CBDC5-274D-D26A-8B70-984A899AE7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7" name="Rectangle 130">
                    <a:extLst>
                      <a:ext uri="{FF2B5EF4-FFF2-40B4-BE49-F238E27FC236}">
                        <a16:creationId xmlns:a16="http://schemas.microsoft.com/office/drawing/2014/main" id="{2040B8A1-9166-D1A0-212B-42795F9BA0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643" name="Group 126">
                  <a:extLst>
                    <a:ext uri="{FF2B5EF4-FFF2-40B4-BE49-F238E27FC236}">
                      <a16:creationId xmlns:a16="http://schemas.microsoft.com/office/drawing/2014/main" id="{4D259EA3-CEFE-5964-657E-D4A9FFACA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50" name="Rectangle 127">
                    <a:extLst>
                      <a:ext uri="{FF2B5EF4-FFF2-40B4-BE49-F238E27FC236}">
                        <a16:creationId xmlns:a16="http://schemas.microsoft.com/office/drawing/2014/main" id="{A8675359-809D-506B-4B3A-DC11515621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1" name="Rectangle 128">
                    <a:extLst>
                      <a:ext uri="{FF2B5EF4-FFF2-40B4-BE49-F238E27FC236}">
                        <a16:creationId xmlns:a16="http://schemas.microsoft.com/office/drawing/2014/main" id="{0D09E40F-BA23-873B-984D-37D8B716B5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2" name="Rectangle 129">
                    <a:extLst>
                      <a:ext uri="{FF2B5EF4-FFF2-40B4-BE49-F238E27FC236}">
                        <a16:creationId xmlns:a16="http://schemas.microsoft.com/office/drawing/2014/main" id="{D2265F66-C5A0-1EDD-F45D-04824946A7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53" name="Rectangle 130">
                    <a:extLst>
                      <a:ext uri="{FF2B5EF4-FFF2-40B4-BE49-F238E27FC236}">
                        <a16:creationId xmlns:a16="http://schemas.microsoft.com/office/drawing/2014/main" id="{A47A24D2-0D74-BCF0-1C95-82680A102C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644" name="Group 126">
                  <a:extLst>
                    <a:ext uri="{FF2B5EF4-FFF2-40B4-BE49-F238E27FC236}">
                      <a16:creationId xmlns:a16="http://schemas.microsoft.com/office/drawing/2014/main" id="{D889A4BA-A113-7829-6B89-3EC84F98E6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46" name="Rectangle 127">
                    <a:extLst>
                      <a:ext uri="{FF2B5EF4-FFF2-40B4-BE49-F238E27FC236}">
                        <a16:creationId xmlns:a16="http://schemas.microsoft.com/office/drawing/2014/main" id="{4D442DBC-9438-AA1D-4F70-25267680BB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47" name="Rectangle 128">
                    <a:extLst>
                      <a:ext uri="{FF2B5EF4-FFF2-40B4-BE49-F238E27FC236}">
                        <a16:creationId xmlns:a16="http://schemas.microsoft.com/office/drawing/2014/main" id="{2427E195-1F41-9796-BD3B-2626CFCEFEB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48" name="Rectangle 129">
                    <a:extLst>
                      <a:ext uri="{FF2B5EF4-FFF2-40B4-BE49-F238E27FC236}">
                        <a16:creationId xmlns:a16="http://schemas.microsoft.com/office/drawing/2014/main" id="{041B8C3E-6049-1F1E-900B-7DBEA78A3E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49" name="Rectangle 130">
                    <a:extLst>
                      <a:ext uri="{FF2B5EF4-FFF2-40B4-BE49-F238E27FC236}">
                        <a16:creationId xmlns:a16="http://schemas.microsoft.com/office/drawing/2014/main" id="{D5DB9A37-CC6E-0154-210E-7007D525AC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645" name="Rectangle 27">
                  <a:extLst>
                    <a:ext uri="{FF2B5EF4-FFF2-40B4-BE49-F238E27FC236}">
                      <a16:creationId xmlns:a16="http://schemas.microsoft.com/office/drawing/2014/main" id="{556E7DFE-DCF6-7766-4018-DADEACD56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41D7DEB8-CEF3-DF06-657D-A5F2DB2C44F9}"/>
                  </a:ext>
                </a:extLst>
              </p:cNvPr>
              <p:cNvGrpSpPr/>
              <p:nvPr/>
            </p:nvGrpSpPr>
            <p:grpSpPr>
              <a:xfrm flipV="1">
                <a:off x="440589" y="6735815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592" name="Line 84">
                  <a:extLst>
                    <a:ext uri="{FF2B5EF4-FFF2-40B4-BE49-F238E27FC236}">
                      <a16:creationId xmlns:a16="http://schemas.microsoft.com/office/drawing/2014/main" id="{466461E9-37C0-4C76-D076-77BE7C1400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593" name="Group 126">
                  <a:extLst>
                    <a:ext uri="{FF2B5EF4-FFF2-40B4-BE49-F238E27FC236}">
                      <a16:creationId xmlns:a16="http://schemas.microsoft.com/office/drawing/2014/main" id="{F02F03BB-0BD3-82BB-ABFE-638C4A65CD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27" name="Rectangle 127">
                    <a:extLst>
                      <a:ext uri="{FF2B5EF4-FFF2-40B4-BE49-F238E27FC236}">
                        <a16:creationId xmlns:a16="http://schemas.microsoft.com/office/drawing/2014/main" id="{D943B0ED-6ABB-6255-DA48-9B5E293027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8" name="Rectangle 128">
                    <a:extLst>
                      <a:ext uri="{FF2B5EF4-FFF2-40B4-BE49-F238E27FC236}">
                        <a16:creationId xmlns:a16="http://schemas.microsoft.com/office/drawing/2014/main" id="{AB6A45BB-8901-0CE7-8B90-3A17314746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9" name="Rectangle 129">
                    <a:extLst>
                      <a:ext uri="{FF2B5EF4-FFF2-40B4-BE49-F238E27FC236}">
                        <a16:creationId xmlns:a16="http://schemas.microsoft.com/office/drawing/2014/main" id="{7D4F72CF-D514-36BC-E26B-02687849C1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30" name="Rectangle 130">
                    <a:extLst>
                      <a:ext uri="{FF2B5EF4-FFF2-40B4-BE49-F238E27FC236}">
                        <a16:creationId xmlns:a16="http://schemas.microsoft.com/office/drawing/2014/main" id="{138EF8E0-C956-131E-47F1-9D58FA134F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594" name="Line 90">
                  <a:extLst>
                    <a:ext uri="{FF2B5EF4-FFF2-40B4-BE49-F238E27FC236}">
                      <a16:creationId xmlns:a16="http://schemas.microsoft.com/office/drawing/2014/main" id="{520576D3-776D-0925-1162-6302843071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95" name="Rectangle 26">
                  <a:extLst>
                    <a:ext uri="{FF2B5EF4-FFF2-40B4-BE49-F238E27FC236}">
                      <a16:creationId xmlns:a16="http://schemas.microsoft.com/office/drawing/2014/main" id="{EB95689E-46E9-A47D-47B3-00CE355664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596" name="Rectangle 28">
                  <a:extLst>
                    <a:ext uri="{FF2B5EF4-FFF2-40B4-BE49-F238E27FC236}">
                      <a16:creationId xmlns:a16="http://schemas.microsoft.com/office/drawing/2014/main" id="{AA5681E8-0794-4CE0-40DF-488431C20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597" name="Line 90">
                  <a:extLst>
                    <a:ext uri="{FF2B5EF4-FFF2-40B4-BE49-F238E27FC236}">
                      <a16:creationId xmlns:a16="http://schemas.microsoft.com/office/drawing/2014/main" id="{B44322A6-EBD1-367F-800E-6A2A966A1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98" name="Line 105">
                  <a:extLst>
                    <a:ext uri="{FF2B5EF4-FFF2-40B4-BE49-F238E27FC236}">
                      <a16:creationId xmlns:a16="http://schemas.microsoft.com/office/drawing/2014/main" id="{1D342B6D-CF34-D3B3-0ED1-4E42E0140C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99" name="Line 106">
                  <a:extLst>
                    <a:ext uri="{FF2B5EF4-FFF2-40B4-BE49-F238E27FC236}">
                      <a16:creationId xmlns:a16="http://schemas.microsoft.com/office/drawing/2014/main" id="{AD552A6B-7B0F-9CA4-6096-5A5CDE0BE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600" name="Line 107">
                  <a:extLst>
                    <a:ext uri="{FF2B5EF4-FFF2-40B4-BE49-F238E27FC236}">
                      <a16:creationId xmlns:a16="http://schemas.microsoft.com/office/drawing/2014/main" id="{D28AE663-2F45-9754-573D-D117F101E8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601" name="Group 126">
                  <a:extLst>
                    <a:ext uri="{FF2B5EF4-FFF2-40B4-BE49-F238E27FC236}">
                      <a16:creationId xmlns:a16="http://schemas.microsoft.com/office/drawing/2014/main" id="{4F378C63-C93D-C8B3-75CF-BBB136DF06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23" name="Rectangle 127">
                    <a:extLst>
                      <a:ext uri="{FF2B5EF4-FFF2-40B4-BE49-F238E27FC236}">
                        <a16:creationId xmlns:a16="http://schemas.microsoft.com/office/drawing/2014/main" id="{2FE7DFBA-6C9B-FC74-938D-5753CD6890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4" name="Rectangle 128">
                    <a:extLst>
                      <a:ext uri="{FF2B5EF4-FFF2-40B4-BE49-F238E27FC236}">
                        <a16:creationId xmlns:a16="http://schemas.microsoft.com/office/drawing/2014/main" id="{3220426A-2CF8-68BE-46A8-A480D0F64D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5" name="Rectangle 129">
                    <a:extLst>
                      <a:ext uri="{FF2B5EF4-FFF2-40B4-BE49-F238E27FC236}">
                        <a16:creationId xmlns:a16="http://schemas.microsoft.com/office/drawing/2014/main" id="{8E225E73-CBF6-428B-8CD0-3338F865B3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6" name="Rectangle 130">
                    <a:extLst>
                      <a:ext uri="{FF2B5EF4-FFF2-40B4-BE49-F238E27FC236}">
                        <a16:creationId xmlns:a16="http://schemas.microsoft.com/office/drawing/2014/main" id="{9E289E9A-F9E5-4578-24FE-2376EFF830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602" name="Group 126">
                  <a:extLst>
                    <a:ext uri="{FF2B5EF4-FFF2-40B4-BE49-F238E27FC236}">
                      <a16:creationId xmlns:a16="http://schemas.microsoft.com/office/drawing/2014/main" id="{11D49391-E50D-676C-DD5A-A5612E2E5F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619" name="Rectangle 127">
                    <a:extLst>
                      <a:ext uri="{FF2B5EF4-FFF2-40B4-BE49-F238E27FC236}">
                        <a16:creationId xmlns:a16="http://schemas.microsoft.com/office/drawing/2014/main" id="{A659252A-FD4E-AC30-1227-FF47330B2B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0" name="Rectangle 128">
                    <a:extLst>
                      <a:ext uri="{FF2B5EF4-FFF2-40B4-BE49-F238E27FC236}">
                        <a16:creationId xmlns:a16="http://schemas.microsoft.com/office/drawing/2014/main" id="{7B49CD33-3D7B-978E-CB5C-7093732466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1" name="Rectangle 129">
                    <a:extLst>
                      <a:ext uri="{FF2B5EF4-FFF2-40B4-BE49-F238E27FC236}">
                        <a16:creationId xmlns:a16="http://schemas.microsoft.com/office/drawing/2014/main" id="{4A41C1AD-56E1-118B-F71A-8C79A53607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22" name="Rectangle 130">
                    <a:extLst>
                      <a:ext uri="{FF2B5EF4-FFF2-40B4-BE49-F238E27FC236}">
                        <a16:creationId xmlns:a16="http://schemas.microsoft.com/office/drawing/2014/main" id="{5CBF8DBA-0F24-4FB2-2FA0-F95BB18508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603" name="Group 126">
                  <a:extLst>
                    <a:ext uri="{FF2B5EF4-FFF2-40B4-BE49-F238E27FC236}">
                      <a16:creationId xmlns:a16="http://schemas.microsoft.com/office/drawing/2014/main" id="{E71D986C-0594-6112-8701-F266371CC5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15" name="Rectangle 127">
                    <a:extLst>
                      <a:ext uri="{FF2B5EF4-FFF2-40B4-BE49-F238E27FC236}">
                        <a16:creationId xmlns:a16="http://schemas.microsoft.com/office/drawing/2014/main" id="{3A645437-04E7-762F-A9E8-477B569640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6" name="Rectangle 128">
                    <a:extLst>
                      <a:ext uri="{FF2B5EF4-FFF2-40B4-BE49-F238E27FC236}">
                        <a16:creationId xmlns:a16="http://schemas.microsoft.com/office/drawing/2014/main" id="{ED99D2D1-0A67-41AD-DCF5-7ADD541D28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7" name="Rectangle 129">
                    <a:extLst>
                      <a:ext uri="{FF2B5EF4-FFF2-40B4-BE49-F238E27FC236}">
                        <a16:creationId xmlns:a16="http://schemas.microsoft.com/office/drawing/2014/main" id="{2465C6DD-9791-B0A3-3B8E-CC1270616E1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8" name="Rectangle 130">
                    <a:extLst>
                      <a:ext uri="{FF2B5EF4-FFF2-40B4-BE49-F238E27FC236}">
                        <a16:creationId xmlns:a16="http://schemas.microsoft.com/office/drawing/2014/main" id="{7E6637AB-8AEB-027D-6965-E7A25432AB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604" name="Group 126">
                  <a:extLst>
                    <a:ext uri="{FF2B5EF4-FFF2-40B4-BE49-F238E27FC236}">
                      <a16:creationId xmlns:a16="http://schemas.microsoft.com/office/drawing/2014/main" id="{A8E5B2C2-4319-FFA3-EB50-DA3218EE71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11" name="Rectangle 127">
                    <a:extLst>
                      <a:ext uri="{FF2B5EF4-FFF2-40B4-BE49-F238E27FC236}">
                        <a16:creationId xmlns:a16="http://schemas.microsoft.com/office/drawing/2014/main" id="{6E22239A-13C0-0121-A2A3-3A0D932115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2" name="Rectangle 128">
                    <a:extLst>
                      <a:ext uri="{FF2B5EF4-FFF2-40B4-BE49-F238E27FC236}">
                        <a16:creationId xmlns:a16="http://schemas.microsoft.com/office/drawing/2014/main" id="{ACC96E9F-E496-796F-B423-DCA05A8A0E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3" name="Rectangle 129">
                    <a:extLst>
                      <a:ext uri="{FF2B5EF4-FFF2-40B4-BE49-F238E27FC236}">
                        <a16:creationId xmlns:a16="http://schemas.microsoft.com/office/drawing/2014/main" id="{46D9EB1E-F9DD-5988-72EE-4FD9C8E7BE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4" name="Rectangle 130">
                    <a:extLst>
                      <a:ext uri="{FF2B5EF4-FFF2-40B4-BE49-F238E27FC236}">
                        <a16:creationId xmlns:a16="http://schemas.microsoft.com/office/drawing/2014/main" id="{BFD0ADC9-3EBD-8B2D-FF4B-0B4EE79D4A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605" name="Group 126">
                  <a:extLst>
                    <a:ext uri="{FF2B5EF4-FFF2-40B4-BE49-F238E27FC236}">
                      <a16:creationId xmlns:a16="http://schemas.microsoft.com/office/drawing/2014/main" id="{7F2B55D5-AF55-A85C-8105-232F3E0744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607" name="Rectangle 127">
                    <a:extLst>
                      <a:ext uri="{FF2B5EF4-FFF2-40B4-BE49-F238E27FC236}">
                        <a16:creationId xmlns:a16="http://schemas.microsoft.com/office/drawing/2014/main" id="{8C3791C4-88C8-EFAB-E5EB-65C1381B32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08" name="Rectangle 128">
                    <a:extLst>
                      <a:ext uri="{FF2B5EF4-FFF2-40B4-BE49-F238E27FC236}">
                        <a16:creationId xmlns:a16="http://schemas.microsoft.com/office/drawing/2014/main" id="{A0A7FE90-2205-6983-45C8-0E5F4DEBE7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09" name="Rectangle 129">
                    <a:extLst>
                      <a:ext uri="{FF2B5EF4-FFF2-40B4-BE49-F238E27FC236}">
                        <a16:creationId xmlns:a16="http://schemas.microsoft.com/office/drawing/2014/main" id="{252969CF-7B4D-01EC-65C5-00297477EA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610" name="Rectangle 130">
                    <a:extLst>
                      <a:ext uri="{FF2B5EF4-FFF2-40B4-BE49-F238E27FC236}">
                        <a16:creationId xmlns:a16="http://schemas.microsoft.com/office/drawing/2014/main" id="{CACB8429-3607-D257-5EF1-26834EE418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606" name="Rectangle 27">
                  <a:extLst>
                    <a:ext uri="{FF2B5EF4-FFF2-40B4-BE49-F238E27FC236}">
                      <a16:creationId xmlns:a16="http://schemas.microsoft.com/office/drawing/2014/main" id="{1F99FCB4-1EFE-2D82-7936-CBBB3A8C52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DF7D0E18-8528-7AD2-FE73-03026C506183}"/>
                  </a:ext>
                </a:extLst>
              </p:cNvPr>
              <p:cNvGrpSpPr/>
              <p:nvPr/>
            </p:nvGrpSpPr>
            <p:grpSpPr>
              <a:xfrm flipV="1">
                <a:off x="440589" y="7595236"/>
                <a:ext cx="1378507" cy="853069"/>
                <a:chOff x="2289980" y="2500325"/>
                <a:chExt cx="3427377" cy="2120984"/>
              </a:xfrm>
            </p:grpSpPr>
            <p:sp>
              <p:nvSpPr>
                <p:cNvPr id="553" name="Line 84">
                  <a:extLst>
                    <a:ext uri="{FF2B5EF4-FFF2-40B4-BE49-F238E27FC236}">
                      <a16:creationId xmlns:a16="http://schemas.microsoft.com/office/drawing/2014/main" id="{C1E8DB5B-5A62-28C3-0308-E9BB9A2E6B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1304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554" name="Group 126">
                  <a:extLst>
                    <a:ext uri="{FF2B5EF4-FFF2-40B4-BE49-F238E27FC236}">
                      <a16:creationId xmlns:a16="http://schemas.microsoft.com/office/drawing/2014/main" id="{E45FA676-561E-1749-3111-A2F1B04A7B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8723" y="263296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588" name="Rectangle 127">
                    <a:extLst>
                      <a:ext uri="{FF2B5EF4-FFF2-40B4-BE49-F238E27FC236}">
                        <a16:creationId xmlns:a16="http://schemas.microsoft.com/office/drawing/2014/main" id="{4D526862-61F1-F39B-9E84-B1B61203046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9" name="Rectangle 128">
                    <a:extLst>
                      <a:ext uri="{FF2B5EF4-FFF2-40B4-BE49-F238E27FC236}">
                        <a16:creationId xmlns:a16="http://schemas.microsoft.com/office/drawing/2014/main" id="{2C8C3642-E930-AA1B-976C-C9AFBD5CEB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90" name="Rectangle 129">
                    <a:extLst>
                      <a:ext uri="{FF2B5EF4-FFF2-40B4-BE49-F238E27FC236}">
                        <a16:creationId xmlns:a16="http://schemas.microsoft.com/office/drawing/2014/main" id="{20F078B1-6863-E632-956B-CCF8ED4923B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91" name="Rectangle 130">
                    <a:extLst>
                      <a:ext uri="{FF2B5EF4-FFF2-40B4-BE49-F238E27FC236}">
                        <a16:creationId xmlns:a16="http://schemas.microsoft.com/office/drawing/2014/main" id="{C1859392-AF99-5FBA-4D9E-122FF86B41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sp>
              <p:nvSpPr>
                <p:cNvPr id="555" name="Line 90">
                  <a:extLst>
                    <a:ext uri="{FF2B5EF4-FFF2-40B4-BE49-F238E27FC236}">
                      <a16:creationId xmlns:a16="http://schemas.microsoft.com/office/drawing/2014/main" id="{4E293ECE-4E26-F2F7-8C8D-46AE6E7D3A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43387" y="4271155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56" name="Rectangle 26">
                  <a:extLst>
                    <a:ext uri="{FF2B5EF4-FFF2-40B4-BE49-F238E27FC236}">
                      <a16:creationId xmlns:a16="http://schemas.microsoft.com/office/drawing/2014/main" id="{54B62A56-B02C-242B-81D4-4055E4210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294794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557" name="Rectangle 28">
                  <a:extLst>
                    <a:ext uri="{FF2B5EF4-FFF2-40B4-BE49-F238E27FC236}">
                      <a16:creationId xmlns:a16="http://schemas.microsoft.com/office/drawing/2014/main" id="{3EDCC4E1-1408-F424-9BD9-93D1F032C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4058381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  <p:sp>
              <p:nvSpPr>
                <p:cNvPr id="558" name="Line 90">
                  <a:extLst>
                    <a:ext uri="{FF2B5EF4-FFF2-40B4-BE49-F238E27FC236}">
                      <a16:creationId xmlns:a16="http://schemas.microsoft.com/office/drawing/2014/main" id="{D2E4B01D-4A76-6F8C-324A-ED1E444BF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45535" y="3783651"/>
                  <a:ext cx="553299" cy="1922"/>
                </a:xfrm>
                <a:prstGeom prst="line">
                  <a:avLst/>
                </a:prstGeom>
                <a:noFill/>
                <a:ln w="1836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59" name="Line 105">
                  <a:extLst>
                    <a:ext uri="{FF2B5EF4-FFF2-40B4-BE49-F238E27FC236}">
                      <a16:creationId xmlns:a16="http://schemas.microsoft.com/office/drawing/2014/main" id="{B09FB256-E935-ECDE-71BB-F871E34B9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2947940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60" name="Line 106">
                  <a:extLst>
                    <a:ext uri="{FF2B5EF4-FFF2-40B4-BE49-F238E27FC236}">
                      <a16:creationId xmlns:a16="http://schemas.microsoft.com/office/drawing/2014/main" id="{FCF30AE7-FD0D-9D1D-EA70-D68605A2F2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1696" y="3458972"/>
                  <a:ext cx="499507" cy="1920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sp>
              <p:nvSpPr>
                <p:cNvPr id="561" name="Line 107">
                  <a:extLst>
                    <a:ext uri="{FF2B5EF4-FFF2-40B4-BE49-F238E27FC236}">
                      <a16:creationId xmlns:a16="http://schemas.microsoft.com/office/drawing/2014/main" id="{E979BB9B-EEF9-3386-B682-F6A47E3FF1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73716" y="4117936"/>
                  <a:ext cx="499507" cy="1922"/>
                </a:xfrm>
                <a:prstGeom prst="line">
                  <a:avLst/>
                </a:prstGeom>
                <a:noFill/>
                <a:ln w="19080">
                  <a:solidFill>
                    <a:srgbClr val="8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900" dirty="0">
                    <a:latin typeface="+mn-lt"/>
                    <a:cs typeface="Arial" charset="0"/>
                  </a:endParaRPr>
                </a:p>
              </p:txBody>
            </p:sp>
            <p:grpSp>
              <p:nvGrpSpPr>
                <p:cNvPr id="562" name="Group 126">
                  <a:extLst>
                    <a:ext uri="{FF2B5EF4-FFF2-40B4-BE49-F238E27FC236}">
                      <a16:creationId xmlns:a16="http://schemas.microsoft.com/office/drawing/2014/main" id="{1CF3D9B3-F77A-C229-C257-A3188D23F4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238057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584" name="Rectangle 127">
                    <a:extLst>
                      <a:ext uri="{FF2B5EF4-FFF2-40B4-BE49-F238E27FC236}">
                        <a16:creationId xmlns:a16="http://schemas.microsoft.com/office/drawing/2014/main" id="{F6C1DBB6-5778-A41C-BB3D-F961007CA9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5" name="Rectangle 128">
                    <a:extLst>
                      <a:ext uri="{FF2B5EF4-FFF2-40B4-BE49-F238E27FC236}">
                        <a16:creationId xmlns:a16="http://schemas.microsoft.com/office/drawing/2014/main" id="{2072E5B9-67C7-0061-0FAE-D3898716D0F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6" name="Rectangle 129">
                    <a:extLst>
                      <a:ext uri="{FF2B5EF4-FFF2-40B4-BE49-F238E27FC236}">
                        <a16:creationId xmlns:a16="http://schemas.microsoft.com/office/drawing/2014/main" id="{6F164C78-66D2-3391-6150-863D8CB2DA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7" name="Rectangle 130">
                    <a:extLst>
                      <a:ext uri="{FF2B5EF4-FFF2-40B4-BE49-F238E27FC236}">
                        <a16:creationId xmlns:a16="http://schemas.microsoft.com/office/drawing/2014/main" id="{11FAE3C2-BCEF-4164-7FD2-B792FCB1F0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563" name="Group 126">
                  <a:extLst>
                    <a:ext uri="{FF2B5EF4-FFF2-40B4-BE49-F238E27FC236}">
                      <a16:creationId xmlns:a16="http://schemas.microsoft.com/office/drawing/2014/main" id="{5E94591F-0DF9-35F4-A76E-2B952694F1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75138" y="3898943"/>
                  <a:ext cx="1000930" cy="722366"/>
                  <a:chOff x="1236" y="3274"/>
                  <a:chExt cx="521" cy="376"/>
                </a:xfrm>
              </p:grpSpPr>
              <p:sp>
                <p:nvSpPr>
                  <p:cNvPr id="580" name="Rectangle 127">
                    <a:extLst>
                      <a:ext uri="{FF2B5EF4-FFF2-40B4-BE49-F238E27FC236}">
                        <a16:creationId xmlns:a16="http://schemas.microsoft.com/office/drawing/2014/main" id="{952F4B9F-2850-4548-E837-D7A2CBE526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1" name="Rectangle 128">
                    <a:extLst>
                      <a:ext uri="{FF2B5EF4-FFF2-40B4-BE49-F238E27FC236}">
                        <a16:creationId xmlns:a16="http://schemas.microsoft.com/office/drawing/2014/main" id="{6FF720D9-1CF9-47E1-A123-25915F5E60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2" name="Rectangle 129">
                    <a:extLst>
                      <a:ext uri="{FF2B5EF4-FFF2-40B4-BE49-F238E27FC236}">
                        <a16:creationId xmlns:a16="http://schemas.microsoft.com/office/drawing/2014/main" id="{EC3E06DC-98AA-92F5-B2F7-3D5B96271D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solidFill>
                    <a:srgbClr val="33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83" name="Rectangle 130">
                    <a:extLst>
                      <a:ext uri="{FF2B5EF4-FFF2-40B4-BE49-F238E27FC236}">
                        <a16:creationId xmlns:a16="http://schemas.microsoft.com/office/drawing/2014/main" id="{E8EB4C7E-1790-2140-9DBA-D3FC1A2EC4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solidFill>
                    <a:srgbClr val="48CC66"/>
                  </a:solidFill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DCM2</a:t>
                    </a:r>
                  </a:p>
                </p:txBody>
              </p:sp>
            </p:grpSp>
            <p:grpSp>
              <p:nvGrpSpPr>
                <p:cNvPr id="564" name="Group 126">
                  <a:extLst>
                    <a:ext uri="{FF2B5EF4-FFF2-40B4-BE49-F238E27FC236}">
                      <a16:creationId xmlns:a16="http://schemas.microsoft.com/office/drawing/2014/main" id="{3CD8D965-0499-7E02-B906-78373192D8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250032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576" name="Rectangle 127">
                    <a:extLst>
                      <a:ext uri="{FF2B5EF4-FFF2-40B4-BE49-F238E27FC236}">
                        <a16:creationId xmlns:a16="http://schemas.microsoft.com/office/drawing/2014/main" id="{54126F23-49DC-CD5E-0FA3-D14584DC5D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7" name="Rectangle 128">
                    <a:extLst>
                      <a:ext uri="{FF2B5EF4-FFF2-40B4-BE49-F238E27FC236}">
                        <a16:creationId xmlns:a16="http://schemas.microsoft.com/office/drawing/2014/main" id="{84E6681B-9B90-3241-EDFF-B0C17E564D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8" name="Rectangle 129">
                    <a:extLst>
                      <a:ext uri="{FF2B5EF4-FFF2-40B4-BE49-F238E27FC236}">
                        <a16:creationId xmlns:a16="http://schemas.microsoft.com/office/drawing/2014/main" id="{7E650DBD-8B1F-FE2D-15B7-5BD21EAD30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9" name="Rectangle 130">
                    <a:extLst>
                      <a:ext uri="{FF2B5EF4-FFF2-40B4-BE49-F238E27FC236}">
                        <a16:creationId xmlns:a16="http://schemas.microsoft.com/office/drawing/2014/main" id="{11A90033-FD8E-A977-02D5-2139F872AB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565" name="Group 126">
                  <a:extLst>
                    <a:ext uri="{FF2B5EF4-FFF2-40B4-BE49-F238E27FC236}">
                      <a16:creationId xmlns:a16="http://schemas.microsoft.com/office/drawing/2014/main" id="{70C9F044-4C76-EC2E-153B-C1F36E13A0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038254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572" name="Rectangle 127">
                    <a:extLst>
                      <a:ext uri="{FF2B5EF4-FFF2-40B4-BE49-F238E27FC236}">
                        <a16:creationId xmlns:a16="http://schemas.microsoft.com/office/drawing/2014/main" id="{F009E622-4016-66DE-DED6-E7940A6920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3" name="Rectangle 128">
                    <a:extLst>
                      <a:ext uri="{FF2B5EF4-FFF2-40B4-BE49-F238E27FC236}">
                        <a16:creationId xmlns:a16="http://schemas.microsoft.com/office/drawing/2014/main" id="{590F7C9C-7D28-E4FB-E96D-BB00019E4D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4" name="Rectangle 129">
                    <a:extLst>
                      <a:ext uri="{FF2B5EF4-FFF2-40B4-BE49-F238E27FC236}">
                        <a16:creationId xmlns:a16="http://schemas.microsoft.com/office/drawing/2014/main" id="{1943C297-7170-7C91-8693-45FA7E25AC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5" name="Rectangle 130">
                    <a:extLst>
                      <a:ext uri="{FF2B5EF4-FFF2-40B4-BE49-F238E27FC236}">
                        <a16:creationId xmlns:a16="http://schemas.microsoft.com/office/drawing/2014/main" id="{494A3CBA-E2B3-67C8-88C1-FA5E2CAFD9D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grpSp>
              <p:nvGrpSpPr>
                <p:cNvPr id="566" name="Group 126">
                  <a:extLst>
                    <a:ext uri="{FF2B5EF4-FFF2-40B4-BE49-F238E27FC236}">
                      <a16:creationId xmlns:a16="http://schemas.microsoft.com/office/drawing/2014/main" id="{8430E76F-32FD-81D8-C154-A4EB5A754B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89980" y="3576185"/>
                  <a:ext cx="1000937" cy="722366"/>
                  <a:chOff x="1236" y="3274"/>
                  <a:chExt cx="521" cy="376"/>
                </a:xfrm>
                <a:solidFill>
                  <a:srgbClr val="008000"/>
                </a:solidFill>
              </p:grpSpPr>
              <p:sp>
                <p:nvSpPr>
                  <p:cNvPr id="568" name="Rectangle 127">
                    <a:extLst>
                      <a:ext uri="{FF2B5EF4-FFF2-40B4-BE49-F238E27FC236}">
                        <a16:creationId xmlns:a16="http://schemas.microsoft.com/office/drawing/2014/main" id="{D2D27473-E3BB-1175-1BB4-9931710490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72" y="3410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69" name="Rectangle 128">
                    <a:extLst>
                      <a:ext uri="{FF2B5EF4-FFF2-40B4-BE49-F238E27FC236}">
                        <a16:creationId xmlns:a16="http://schemas.microsoft.com/office/drawing/2014/main" id="{9158DF34-CBD3-459E-B2CA-50DF07746A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27" y="3365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0" name="Rectangle 129">
                    <a:extLst>
                      <a:ext uri="{FF2B5EF4-FFF2-40B4-BE49-F238E27FC236}">
                        <a16:creationId xmlns:a16="http://schemas.microsoft.com/office/drawing/2014/main" id="{3665658F-76B9-C506-58CA-11609B460B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81" y="3319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DCM</a:t>
                    </a:r>
                  </a:p>
                </p:txBody>
              </p:sp>
              <p:sp>
                <p:nvSpPr>
                  <p:cNvPr id="571" name="Rectangle 130">
                    <a:extLst>
                      <a:ext uri="{FF2B5EF4-FFF2-40B4-BE49-F238E27FC236}">
                        <a16:creationId xmlns:a16="http://schemas.microsoft.com/office/drawing/2014/main" id="{5C3065B0-8E4D-9EC9-780C-36200AFD40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36" y="3274"/>
                    <a:ext cx="385" cy="240"/>
                  </a:xfrm>
                  <a:prstGeom prst="rect">
                    <a:avLst/>
                  </a:prstGeom>
                  <a:grp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pPr algn="ctr">
                      <a:lnSpc>
                        <a:spcPct val="125000"/>
                      </a:lnSpc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/>
                    </a:pPr>
                    <a:r>
                      <a:rPr lang="en-GB" sz="900" dirty="0">
                        <a:solidFill>
                          <a:srgbClr val="FFFFFF"/>
                        </a:solidFill>
                        <a:latin typeface="+mn-lt"/>
                        <a:cs typeface="Arial" charset="0"/>
                      </a:rPr>
                      <a:t>FEM</a:t>
                    </a:r>
                  </a:p>
                </p:txBody>
              </p:sp>
            </p:grpSp>
            <p:sp>
              <p:nvSpPr>
                <p:cNvPr id="567" name="Rectangle 27">
                  <a:extLst>
                    <a:ext uri="{FF2B5EF4-FFF2-40B4-BE49-F238E27FC236}">
                      <a16:creationId xmlns:a16="http://schemas.microsoft.com/office/drawing/2014/main" id="{49BDAF3C-7E2D-53F9-4CB8-A89E28D48D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77703" y="3503160"/>
                  <a:ext cx="739654" cy="461083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900" dirty="0">
                      <a:solidFill>
                        <a:srgbClr val="000000"/>
                      </a:solidFill>
                      <a:latin typeface="+mn-lt"/>
                      <a:cs typeface="Arial" charset="0"/>
                    </a:rPr>
                    <a:t>SEB</a:t>
                  </a:r>
                </a:p>
              </p:txBody>
            </p:sp>
          </p:grpSp>
        </p:grpSp>
      </p:grpSp>
      <p:sp>
        <p:nvSpPr>
          <p:cNvPr id="3" name="Text Box 2">
            <a:extLst>
              <a:ext uri="{FF2B5EF4-FFF2-40B4-BE49-F238E27FC236}">
                <a16:creationId xmlns:a16="http://schemas.microsoft.com/office/drawing/2014/main" id="{7C5209A5-DF32-941D-9DFF-9D1815C81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" y="2132806"/>
            <a:ext cx="11582400" cy="154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This here shows the front-end part of the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sPHENIX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data acquisition system that is taking data as I speak… we are getting some 34GB/s, or 270GBit/s, at peak luminosities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It uses a synchronized “cohort” of about 80 (84 to be precise) individual RCDAQ instances, each reading a particular part of the detector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2A524278-475B-87A6-1069-A0F4A195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07" y="4188137"/>
            <a:ext cx="6629400" cy="327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~20 RCDAQs are reading our calorimeters via a particular readout card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~62 RCDAQs are reading out the tracking system (MVTX, INNT, TPC, TPOT) with FELIX cards. The tracking system reads out in Streaming Mode 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606060"/>
                </a:solidFill>
                <a:latin typeface="Arial Narrow" charset="0"/>
              </a:rPr>
              <a:t>What I will be talking about here is just one element of this cohort that we set up to read out the H2GCROC3: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9" name="Line 133">
            <a:extLst>
              <a:ext uri="{FF2B5EF4-FFF2-40B4-BE49-F238E27FC236}">
                <a16:creationId xmlns:a16="http://schemas.microsoft.com/office/drawing/2014/main" id="{9FE59CEE-3E71-CD1D-26F3-9CE2A3B324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51347" y="7828776"/>
            <a:ext cx="62666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sz="1600" dirty="0">
              <a:latin typeface="+mn-lt"/>
              <a:cs typeface="Arial" charset="0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70851A08-7CA5-44F6-4EB1-CC03B536C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011" y="7466806"/>
            <a:ext cx="1220454" cy="760805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cs typeface="Arial" charset="0"/>
              </a:rPr>
              <a:t>PC</a:t>
            </a:r>
          </a:p>
        </p:txBody>
      </p:sp>
      <p:sp>
        <p:nvSpPr>
          <p:cNvPr id="12" name="Rectangle 130">
            <a:extLst>
              <a:ext uri="{FF2B5EF4-FFF2-40B4-BE49-F238E27FC236}">
                <a16:creationId xmlns:a16="http://schemas.microsoft.com/office/drawing/2014/main" id="{ECCF7221-978C-6248-B273-063740594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348" y="7476472"/>
            <a:ext cx="1220458" cy="760805"/>
          </a:xfrm>
          <a:prstGeom prst="rect">
            <a:avLst/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>
                <a:solidFill>
                  <a:srgbClr val="FFFFFF"/>
                </a:solidFill>
                <a:latin typeface="+mn-lt"/>
                <a:cs typeface="Arial" charset="0"/>
              </a:rPr>
              <a:t>FEE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37B1ADD-A861-FB6A-0E39-80267D86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343" y="8524081"/>
            <a:ext cx="2737176" cy="62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algn="ctr"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800" dirty="0">
                <a:solidFill>
                  <a:srgbClr val="606060"/>
                </a:solidFill>
                <a:latin typeface="Arial Narrow" charset="0"/>
              </a:rPr>
              <a:t>(Here: KCU105 + H2GCROC3)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0A0EA4-E740-EF9A-82A5-AC00F408C984}"/>
              </a:ext>
            </a:extLst>
          </p:cNvPr>
          <p:cNvCxnSpPr>
            <a:cxnSpLocks/>
          </p:cNvCxnSpPr>
          <p:nvPr/>
        </p:nvCxnSpPr>
        <p:spPr bwMode="auto">
          <a:xfrm flipV="1">
            <a:off x="8330406" y="8306926"/>
            <a:ext cx="0" cy="21204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38FE0A-E659-10B4-C5BE-1413AD1AE6EE}"/>
              </a:ext>
            </a:extLst>
          </p:cNvPr>
          <p:cNvCxnSpPr>
            <a:cxnSpLocks/>
          </p:cNvCxnSpPr>
          <p:nvPr/>
        </p:nvCxnSpPr>
        <p:spPr bwMode="auto">
          <a:xfrm>
            <a:off x="5986688" y="8000206"/>
            <a:ext cx="1581718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E807CBA-82F3-8E1F-ADE6-19071E70B3FB}"/>
              </a:ext>
            </a:extLst>
          </p:cNvPr>
          <p:cNvSpPr/>
          <p:nvPr/>
        </p:nvSpPr>
        <p:spPr bwMode="auto">
          <a:xfrm>
            <a:off x="4479370" y="7799626"/>
            <a:ext cx="1398275" cy="3529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893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85800" y="4418806"/>
            <a:ext cx="11149806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Reading different things with different Event Types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8006" y="2056606"/>
            <a:ext cx="12230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You would think of the DAQ as “reading out your detector”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Very often, it is necessary to read out different things at different times.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Let’s go to the CERN-SPS (or the Fermilab Test Beam facility) for an example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One needs to read out “meta-info” about each spill for spill-by-spill corrections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10095706" y="8019256"/>
            <a:ext cx="579438" cy="3619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 marL="742950" indent="-28575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 marL="11430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 marL="16002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 marL="2057400" indent="-228600" algn="l" defTabSz="358775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fld id="{41FA9752-ECAF-564C-9404-19D8FD692C88}" type="slidenum">
              <a:rPr lang="en-GB" smtClean="0"/>
              <a:pPr/>
              <a:t>20</a:t>
            </a:fld>
            <a:endParaRPr lang="en-GB"/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853656" y="5882481"/>
            <a:ext cx="4673600" cy="2390775"/>
            <a:chOff x="1252" y="2638"/>
            <a:chExt cx="2944" cy="1506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3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24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4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24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256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>
              <a:off x="261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65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270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74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7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836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290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295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>
              <a:off x="299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306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>
              <a:off x="310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>
              <a:off x="315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>
              <a:off x="319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326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331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335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>
              <a:off x="340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344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>
              <a:off x="349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>
              <a:off x="353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>
              <a:off x="360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3653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2319" y="3165"/>
              <a:ext cx="1395" cy="979"/>
            </a:xfrm>
            <a:prstGeom prst="rect">
              <a:avLst/>
            </a:prstGeom>
            <a:noFill/>
            <a:ln w="36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Data Events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your detector channels, ADCs, TDCs...</a:t>
              </a:r>
            </a:p>
          </p:txBody>
        </p:sp>
        <p:sp>
          <p:nvSpPr>
            <p:cNvPr id="42" name="Line 38"/>
            <p:cNvSpPr>
              <a:spLocks noChangeShapeType="1"/>
            </p:cNvSpPr>
            <p:nvPr/>
          </p:nvSpPr>
          <p:spPr bwMode="auto">
            <a:xfrm>
              <a:off x="1252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9"/>
            <p:cNvSpPr>
              <a:spLocks noChangeShapeType="1"/>
            </p:cNvSpPr>
            <p:nvPr/>
          </p:nvSpPr>
          <p:spPr bwMode="auto">
            <a:xfrm>
              <a:off x="147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0"/>
            <p:cNvSpPr>
              <a:spLocks noChangeShapeType="1"/>
            </p:cNvSpPr>
            <p:nvPr/>
          </p:nvSpPr>
          <p:spPr bwMode="auto">
            <a:xfrm>
              <a:off x="1728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1864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2"/>
            <p:cNvSpPr>
              <a:spLocks noChangeShapeType="1"/>
            </p:cNvSpPr>
            <p:nvPr/>
          </p:nvSpPr>
          <p:spPr bwMode="auto">
            <a:xfrm>
              <a:off x="1955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>
              <a:off x="2091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4"/>
            <p:cNvSpPr>
              <a:spLocks noChangeShapeType="1"/>
            </p:cNvSpPr>
            <p:nvPr/>
          </p:nvSpPr>
          <p:spPr bwMode="auto">
            <a:xfrm>
              <a:off x="3970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4197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2631281" y="5880894"/>
            <a:ext cx="2803525" cy="2152650"/>
            <a:chOff x="482" y="2637"/>
            <a:chExt cx="1766" cy="1356"/>
          </a:xfrm>
        </p:grpSpPr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2246" y="2637"/>
              <a:ext cx="0" cy="427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48"/>
            <p:cNvSpPr txBox="1">
              <a:spLocks noChangeArrowheads="1"/>
            </p:cNvSpPr>
            <p:nvPr/>
          </p:nvSpPr>
          <p:spPr bwMode="auto">
            <a:xfrm>
              <a:off x="482" y="3165"/>
              <a:ext cx="1570" cy="828"/>
            </a:xfrm>
            <a:prstGeom prst="rect">
              <a:avLst/>
            </a:prstGeom>
            <a:noFill/>
            <a:ln w="36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Spill-On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Flush buffers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>
              <a:off x="2011" y="3068"/>
              <a:ext cx="238" cy="109"/>
            </a:xfrm>
            <a:prstGeom prst="line">
              <a:avLst/>
            </a:prstGeom>
            <a:noFill/>
            <a:ln w="54720" cap="sq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0"/>
          <p:cNvGrpSpPr>
            <a:grpSpLocks/>
          </p:cNvGrpSpPr>
          <p:nvPr/>
        </p:nvGrpSpPr>
        <p:grpSpPr bwMode="auto">
          <a:xfrm>
            <a:off x="7849394" y="5882481"/>
            <a:ext cx="2924175" cy="2486025"/>
            <a:chOff x="3769" y="2638"/>
            <a:chExt cx="1842" cy="1566"/>
          </a:xfrm>
        </p:grpSpPr>
        <p:sp>
          <p:nvSpPr>
            <p:cNvPr id="55" name="Line 51"/>
            <p:cNvSpPr>
              <a:spLocks noChangeShapeType="1"/>
            </p:cNvSpPr>
            <p:nvPr/>
          </p:nvSpPr>
          <p:spPr bwMode="auto">
            <a:xfrm>
              <a:off x="3769" y="2638"/>
              <a:ext cx="0" cy="427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52"/>
            <p:cNvSpPr txBox="1">
              <a:spLocks noChangeArrowheads="1"/>
            </p:cNvSpPr>
            <p:nvPr/>
          </p:nvSpPr>
          <p:spPr bwMode="auto">
            <a:xfrm>
              <a:off x="3952" y="3165"/>
              <a:ext cx="1659" cy="1039"/>
            </a:xfrm>
            <a:prstGeom prst="rect">
              <a:avLst/>
            </a:prstGeom>
            <a:noFill/>
            <a:ln w="36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08360" tIns="63360" rIns="108360" bIns="6336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Spill-Off event</a:t>
              </a: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Read and clear </a:t>
              </a:r>
              <a:r>
                <a:rPr lang="en-GB" sz="2000" b="1" dirty="0" err="1">
                  <a:latin typeface="Arial Narrow" charset="0"/>
                </a:rPr>
                <a:t>scalers</a:t>
              </a:r>
              <a:endParaRPr lang="en-GB" sz="2000" b="1" dirty="0">
                <a:latin typeface="Arial Narrow" charset="0"/>
              </a:endParaRPr>
            </a:p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2000" b="1" dirty="0">
                  <a:latin typeface="Arial Narrow" charset="0"/>
                </a:rPr>
                <a:t>(allows spill intensity-based corrections)</a:t>
              </a: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>
              <a:off x="3769" y="3069"/>
              <a:ext cx="121" cy="109"/>
            </a:xfrm>
            <a:prstGeom prst="line">
              <a:avLst/>
            </a:prstGeom>
            <a:noFill/>
            <a:ln w="54720" cap="sq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2194719" y="4342606"/>
            <a:ext cx="8697912" cy="1322387"/>
            <a:chOff x="207" y="1755"/>
            <a:chExt cx="5479" cy="833"/>
          </a:xfrm>
        </p:grpSpPr>
        <p:sp>
          <p:nvSpPr>
            <p:cNvPr id="64" name="Text Box 60"/>
            <p:cNvSpPr txBox="1">
              <a:spLocks noChangeArrowheads="1"/>
            </p:cNvSpPr>
            <p:nvPr/>
          </p:nvSpPr>
          <p:spPr bwMode="auto">
            <a:xfrm>
              <a:off x="432" y="2324"/>
              <a:ext cx="891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extraction</a:t>
              </a: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207" y="1755"/>
              <a:ext cx="5479" cy="568"/>
              <a:chOff x="207" y="1755"/>
              <a:chExt cx="5479" cy="568"/>
            </a:xfrm>
          </p:grpSpPr>
          <p:grpSp>
            <p:nvGrpSpPr>
              <p:cNvPr id="66" name="Group 62"/>
              <p:cNvGrpSpPr>
                <a:grpSpLocks/>
              </p:cNvGrpSpPr>
              <p:nvPr/>
            </p:nvGrpSpPr>
            <p:grpSpPr bwMode="auto">
              <a:xfrm>
                <a:off x="240" y="2007"/>
                <a:ext cx="551" cy="290"/>
                <a:chOff x="240" y="2007"/>
                <a:chExt cx="551" cy="290"/>
              </a:xfrm>
            </p:grpSpPr>
            <p:sp>
              <p:nvSpPr>
                <p:cNvPr id="106" name="Line 63"/>
                <p:cNvSpPr>
                  <a:spLocks noChangeShapeType="1"/>
                </p:cNvSpPr>
                <p:nvPr/>
              </p:nvSpPr>
              <p:spPr bwMode="auto">
                <a:xfrm>
                  <a:off x="240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Line 64"/>
                <p:cNvSpPr>
                  <a:spLocks noChangeShapeType="1"/>
                </p:cNvSpPr>
                <p:nvPr/>
              </p:nvSpPr>
              <p:spPr bwMode="auto">
                <a:xfrm>
                  <a:off x="539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4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720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67"/>
              <p:cNvGrpSpPr>
                <a:grpSpLocks/>
              </p:cNvGrpSpPr>
              <p:nvPr/>
            </p:nvGrpSpPr>
            <p:grpSpPr bwMode="auto">
              <a:xfrm>
                <a:off x="791" y="2007"/>
                <a:ext cx="551" cy="290"/>
                <a:chOff x="791" y="2007"/>
                <a:chExt cx="551" cy="290"/>
              </a:xfrm>
            </p:grpSpPr>
            <p:sp>
              <p:nvSpPr>
                <p:cNvPr id="102" name="Line 68"/>
                <p:cNvSpPr>
                  <a:spLocks noChangeShapeType="1"/>
                </p:cNvSpPr>
                <p:nvPr/>
              </p:nvSpPr>
              <p:spPr bwMode="auto">
                <a:xfrm>
                  <a:off x="791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69"/>
                <p:cNvSpPr>
                  <a:spLocks noChangeShapeType="1"/>
                </p:cNvSpPr>
                <p:nvPr/>
              </p:nvSpPr>
              <p:spPr bwMode="auto">
                <a:xfrm>
                  <a:off x="1091" y="2008"/>
                  <a:ext cx="179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0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12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72"/>
              <p:cNvGrpSpPr>
                <a:grpSpLocks/>
              </p:cNvGrpSpPr>
              <p:nvPr/>
            </p:nvGrpSpPr>
            <p:grpSpPr bwMode="auto">
              <a:xfrm>
                <a:off x="1343" y="2007"/>
                <a:ext cx="551" cy="290"/>
                <a:chOff x="1343" y="2007"/>
                <a:chExt cx="551" cy="290"/>
              </a:xfrm>
            </p:grpSpPr>
            <p:sp>
              <p:nvSpPr>
                <p:cNvPr id="98" name="Line 73"/>
                <p:cNvSpPr>
                  <a:spLocks noChangeShapeType="1"/>
                </p:cNvSpPr>
                <p:nvPr/>
              </p:nvSpPr>
              <p:spPr bwMode="auto">
                <a:xfrm>
                  <a:off x="1343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74"/>
                <p:cNvSpPr>
                  <a:spLocks noChangeShapeType="1"/>
                </p:cNvSpPr>
                <p:nvPr/>
              </p:nvSpPr>
              <p:spPr bwMode="auto">
                <a:xfrm>
                  <a:off x="1643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5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77"/>
              <p:cNvGrpSpPr>
                <a:grpSpLocks/>
              </p:cNvGrpSpPr>
              <p:nvPr/>
            </p:nvGrpSpPr>
            <p:grpSpPr bwMode="auto">
              <a:xfrm>
                <a:off x="1895" y="2007"/>
                <a:ext cx="551" cy="290"/>
                <a:chOff x="1895" y="2007"/>
                <a:chExt cx="551" cy="290"/>
              </a:xfrm>
            </p:grpSpPr>
            <p:sp>
              <p:nvSpPr>
                <p:cNvPr id="94" name="Line 78"/>
                <p:cNvSpPr>
                  <a:spLocks noChangeShapeType="1"/>
                </p:cNvSpPr>
                <p:nvPr/>
              </p:nvSpPr>
              <p:spPr bwMode="auto">
                <a:xfrm>
                  <a:off x="1895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79"/>
                <p:cNvSpPr>
                  <a:spLocks noChangeShapeType="1"/>
                </p:cNvSpPr>
                <p:nvPr/>
              </p:nvSpPr>
              <p:spPr bwMode="auto">
                <a:xfrm>
                  <a:off x="2196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2130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2375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" name="Text Box 82"/>
              <p:cNvSpPr txBox="1">
                <a:spLocks noChangeArrowheads="1"/>
              </p:cNvSpPr>
              <p:nvPr/>
            </p:nvSpPr>
            <p:spPr bwMode="auto">
              <a:xfrm>
                <a:off x="207" y="1755"/>
                <a:ext cx="753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1600" b="1" dirty="0">
                    <a:latin typeface="Arial Narrow" charset="0"/>
                  </a:rPr>
                  <a:t>acceleration</a:t>
                </a:r>
              </a:p>
            </p:txBody>
          </p:sp>
          <p:grpSp>
            <p:nvGrpSpPr>
              <p:cNvPr id="71" name="Group 83"/>
              <p:cNvGrpSpPr>
                <a:grpSpLocks/>
              </p:cNvGrpSpPr>
              <p:nvPr/>
            </p:nvGrpSpPr>
            <p:grpSpPr bwMode="auto">
              <a:xfrm>
                <a:off x="2439" y="2007"/>
                <a:ext cx="551" cy="290"/>
                <a:chOff x="2439" y="2007"/>
                <a:chExt cx="551" cy="290"/>
              </a:xfrm>
            </p:grpSpPr>
            <p:sp>
              <p:nvSpPr>
                <p:cNvPr id="90" name="Line 84"/>
                <p:cNvSpPr>
                  <a:spLocks noChangeShapeType="1"/>
                </p:cNvSpPr>
                <p:nvPr/>
              </p:nvSpPr>
              <p:spPr bwMode="auto">
                <a:xfrm>
                  <a:off x="2439" y="2298"/>
                  <a:ext cx="239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85"/>
                <p:cNvSpPr>
                  <a:spLocks noChangeShapeType="1"/>
                </p:cNvSpPr>
                <p:nvPr/>
              </p:nvSpPr>
              <p:spPr bwMode="auto">
                <a:xfrm>
                  <a:off x="2739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2674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2919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88"/>
              <p:cNvGrpSpPr>
                <a:grpSpLocks/>
              </p:cNvGrpSpPr>
              <p:nvPr/>
            </p:nvGrpSpPr>
            <p:grpSpPr bwMode="auto">
              <a:xfrm>
                <a:off x="2991" y="2007"/>
                <a:ext cx="551" cy="290"/>
                <a:chOff x="2991" y="2007"/>
                <a:chExt cx="551" cy="290"/>
              </a:xfrm>
            </p:grpSpPr>
            <p:sp>
              <p:nvSpPr>
                <p:cNvPr id="86" name="Line 89"/>
                <p:cNvSpPr>
                  <a:spLocks noChangeShapeType="1"/>
                </p:cNvSpPr>
                <p:nvPr/>
              </p:nvSpPr>
              <p:spPr bwMode="auto">
                <a:xfrm>
                  <a:off x="2991" y="2298"/>
                  <a:ext cx="240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90"/>
                <p:cNvSpPr>
                  <a:spLocks noChangeShapeType="1"/>
                </p:cNvSpPr>
                <p:nvPr/>
              </p:nvSpPr>
              <p:spPr bwMode="auto">
                <a:xfrm>
                  <a:off x="3292" y="2008"/>
                  <a:ext cx="178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226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93"/>
              <p:cNvGrpSpPr>
                <a:grpSpLocks/>
              </p:cNvGrpSpPr>
              <p:nvPr/>
            </p:nvGrpSpPr>
            <p:grpSpPr bwMode="auto">
              <a:xfrm>
                <a:off x="3543" y="2007"/>
                <a:ext cx="551" cy="290"/>
                <a:chOff x="3543" y="2007"/>
                <a:chExt cx="551" cy="290"/>
              </a:xfrm>
            </p:grpSpPr>
            <p:sp>
              <p:nvSpPr>
                <p:cNvPr id="82" name="Line 94"/>
                <p:cNvSpPr>
                  <a:spLocks noChangeShapeType="1"/>
                </p:cNvSpPr>
                <p:nvPr/>
              </p:nvSpPr>
              <p:spPr bwMode="auto">
                <a:xfrm>
                  <a:off x="3543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95"/>
                <p:cNvSpPr>
                  <a:spLocks noChangeShapeType="1"/>
                </p:cNvSpPr>
                <p:nvPr/>
              </p:nvSpPr>
              <p:spPr bwMode="auto">
                <a:xfrm>
                  <a:off x="3843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3777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97"/>
                <p:cNvSpPr>
                  <a:spLocks noChangeShapeType="1"/>
                </p:cNvSpPr>
                <p:nvPr/>
              </p:nvSpPr>
              <p:spPr bwMode="auto">
                <a:xfrm flipH="1" flipV="1">
                  <a:off x="402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4" name="Group 98"/>
              <p:cNvGrpSpPr>
                <a:grpSpLocks/>
              </p:cNvGrpSpPr>
              <p:nvPr/>
            </p:nvGrpSpPr>
            <p:grpSpPr bwMode="auto">
              <a:xfrm>
                <a:off x="4095" y="2007"/>
                <a:ext cx="548" cy="290"/>
                <a:chOff x="4095" y="2007"/>
                <a:chExt cx="548" cy="290"/>
              </a:xfrm>
            </p:grpSpPr>
            <p:sp>
              <p:nvSpPr>
                <p:cNvPr id="78" name="Line 99"/>
                <p:cNvSpPr>
                  <a:spLocks noChangeShapeType="1"/>
                </p:cNvSpPr>
                <p:nvPr/>
              </p:nvSpPr>
              <p:spPr bwMode="auto">
                <a:xfrm>
                  <a:off x="4095" y="2298"/>
                  <a:ext cx="238" cy="0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100"/>
                <p:cNvSpPr>
                  <a:spLocks noChangeShapeType="1"/>
                </p:cNvSpPr>
                <p:nvPr/>
              </p:nvSpPr>
              <p:spPr bwMode="auto">
                <a:xfrm>
                  <a:off x="4394" y="2008"/>
                  <a:ext cx="177" cy="0"/>
                </a:xfrm>
                <a:prstGeom prst="line">
                  <a:avLst/>
                </a:prstGeom>
                <a:noFill/>
                <a:ln w="54720" cap="sq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4329" y="2014"/>
                  <a:ext cx="72" cy="276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4573" y="2007"/>
                  <a:ext cx="72" cy="292"/>
                </a:xfrm>
                <a:prstGeom prst="line">
                  <a:avLst/>
                </a:prstGeom>
                <a:noFill/>
                <a:ln w="54720" cap="sq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5" name="Line 103"/>
              <p:cNvSpPr>
                <a:spLocks noChangeShapeType="1"/>
              </p:cNvSpPr>
              <p:nvPr/>
            </p:nvSpPr>
            <p:spPr bwMode="auto">
              <a:xfrm flipH="1">
                <a:off x="280" y="1972"/>
                <a:ext cx="165" cy="324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104"/>
              <p:cNvSpPr>
                <a:spLocks noChangeShapeType="1"/>
              </p:cNvSpPr>
              <p:nvPr/>
            </p:nvSpPr>
            <p:spPr bwMode="auto">
              <a:xfrm flipH="1" flipV="1">
                <a:off x="614" y="2059"/>
                <a:ext cx="65" cy="265"/>
              </a:xfrm>
              <a:prstGeom prst="line">
                <a:avLst/>
              </a:prstGeom>
              <a:noFill/>
              <a:ln w="18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 Box 105"/>
              <p:cNvSpPr txBox="1">
                <a:spLocks noChangeArrowheads="1"/>
              </p:cNvSpPr>
              <p:nvPr/>
            </p:nvSpPr>
            <p:spPr bwMode="auto">
              <a:xfrm>
                <a:off x="4695" y="1983"/>
                <a:ext cx="991" cy="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5pPr>
                <a:lvl6pPr marL="25146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6pPr>
                <a:lvl7pPr marL="29718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7pPr>
                <a:lvl8pPr marL="34290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8pPr>
                <a:lvl9pPr marL="3886200" indent="-228600" eaLnBrk="0" fontAlgn="base" hangingPunct="0">
                  <a:lnSpc>
                    <a:spcPct val="7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Lucida Sans Unicode" charset="0"/>
                  </a:defRPr>
                </a:lvl9pPr>
              </a:lstStyle>
              <a:p>
                <a:pPr>
                  <a:lnSpc>
                    <a:spcPct val="110000"/>
                  </a:lnSpc>
                  <a:spcBef>
                    <a:spcPts val="750"/>
                  </a:spcBef>
                  <a:buClrTx/>
                  <a:buFontTx/>
                  <a:buNone/>
                </a:pPr>
                <a:r>
                  <a:rPr lang="en-GB" sz="2000" b="1" dirty="0">
                    <a:latin typeface="Arial Narrow" charset="0"/>
                  </a:rPr>
                  <a:t>SPS or AGS</a:t>
                </a:r>
              </a:p>
            </p:txBody>
          </p:sp>
        </p:grpSp>
      </p:grpSp>
      <p:grpSp>
        <p:nvGrpSpPr>
          <p:cNvPr id="37888" name="Group 37887"/>
          <p:cNvGrpSpPr/>
          <p:nvPr/>
        </p:nvGrpSpPr>
        <p:grpSpPr>
          <a:xfrm>
            <a:off x="3694906" y="5371306"/>
            <a:ext cx="5178425" cy="841375"/>
            <a:chOff x="3237706" y="4685506"/>
            <a:chExt cx="5178425" cy="841375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237706" y="5061744"/>
              <a:ext cx="5178425" cy="465137"/>
              <a:chOff x="1152" y="2553"/>
              <a:chExt cx="3262" cy="293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152" y="2844"/>
                <a:ext cx="987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2308" y="2553"/>
                <a:ext cx="1387" cy="0"/>
              </a:xfrm>
              <a:prstGeom prst="line">
                <a:avLst/>
              </a:prstGeom>
              <a:noFill/>
              <a:ln w="54720" cap="sq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3843" y="2845"/>
                <a:ext cx="571" cy="0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H="1">
                <a:off x="2129" y="2561"/>
                <a:ext cx="155" cy="279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H="1" flipV="1">
                <a:off x="3699" y="2552"/>
                <a:ext cx="155" cy="295"/>
              </a:xfrm>
              <a:prstGeom prst="line">
                <a:avLst/>
              </a:prstGeom>
              <a:noFill/>
              <a:ln w="54720" cap="sq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" name="Text Box 60"/>
            <p:cNvSpPr txBox="1">
              <a:spLocks noChangeArrowheads="1"/>
            </p:cNvSpPr>
            <p:nvPr/>
          </p:nvSpPr>
          <p:spPr bwMode="auto">
            <a:xfrm>
              <a:off x="5849144" y="4685506"/>
              <a:ext cx="1414462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750"/>
                </a:spcBef>
                <a:buClrTx/>
                <a:buFontTx/>
                <a:buNone/>
              </a:pPr>
              <a:r>
                <a:rPr lang="en-GB" sz="1600" b="1" dirty="0">
                  <a:latin typeface="Arial Narrow" charset="0"/>
                </a:rPr>
                <a:t>“spill”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7640062-72E2-7595-BA26-4CD94C315064}"/>
              </a:ext>
            </a:extLst>
          </p:cNvPr>
          <p:cNvGrpSpPr/>
          <p:nvPr/>
        </p:nvGrpSpPr>
        <p:grpSpPr>
          <a:xfrm>
            <a:off x="533400" y="5180806"/>
            <a:ext cx="11073606" cy="4299743"/>
            <a:chOff x="533400" y="5180806"/>
            <a:chExt cx="11073606" cy="4299743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6C8D5FD6-696B-8F08-D242-906AE8D760D4}"/>
                </a:ext>
              </a:extLst>
            </p:cNvPr>
            <p:cNvGrpSpPr/>
            <p:nvPr/>
          </p:nvGrpSpPr>
          <p:grpSpPr>
            <a:xfrm>
              <a:off x="533400" y="5180806"/>
              <a:ext cx="11073606" cy="1828800"/>
              <a:chOff x="76200" y="4495006"/>
              <a:chExt cx="11073606" cy="18288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58006" y="4961731"/>
                <a:ext cx="10591800" cy="912814"/>
                <a:chOff x="558006" y="4961731"/>
                <a:chExt cx="10591800" cy="912814"/>
              </a:xfrm>
            </p:grpSpPr>
            <p:sp>
              <p:nvSpPr>
                <p:cNvPr id="59" name="Line 55"/>
                <p:cNvSpPr>
                  <a:spLocks noChangeShapeType="1"/>
                </p:cNvSpPr>
                <p:nvPr/>
              </p:nvSpPr>
              <p:spPr bwMode="auto">
                <a:xfrm>
                  <a:off x="1775619" y="5196682"/>
                  <a:ext cx="0" cy="677863"/>
                </a:xfrm>
                <a:prstGeom prst="line">
                  <a:avLst/>
                </a:prstGeom>
                <a:noFill/>
                <a:ln w="54720" cap="sq">
                  <a:solidFill>
                    <a:srgbClr val="9999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558006" y="4988719"/>
                  <a:ext cx="1270000" cy="752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9pPr>
                </a:lstStyle>
                <a:p>
                  <a:pPr>
                    <a:lnSpc>
                      <a:spcPct val="110000"/>
                    </a:lnSpc>
                    <a:spcBef>
                      <a:spcPts val="750"/>
                    </a:spcBef>
                    <a:buClrTx/>
                    <a:buFontTx/>
                    <a:buNone/>
                  </a:pPr>
                  <a:r>
                    <a:rPr lang="en-GB" sz="2000" b="1" dirty="0">
                      <a:latin typeface="Arial Narrow" charset="0"/>
                    </a:rPr>
                    <a:t>Begin-run event</a:t>
                  </a:r>
                </a:p>
              </p:txBody>
            </p:sp>
            <p:sp>
              <p:nvSpPr>
                <p:cNvPr id="61" name="Line 57"/>
                <p:cNvSpPr>
                  <a:spLocks noChangeShapeType="1"/>
                </p:cNvSpPr>
                <p:nvPr/>
              </p:nvSpPr>
              <p:spPr bwMode="auto">
                <a:xfrm>
                  <a:off x="9697244" y="5196682"/>
                  <a:ext cx="0" cy="677863"/>
                </a:xfrm>
                <a:prstGeom prst="line">
                  <a:avLst/>
                </a:prstGeom>
                <a:noFill/>
                <a:ln w="54720" cap="sq">
                  <a:solidFill>
                    <a:srgbClr val="FF8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9879806" y="4961731"/>
                  <a:ext cx="1270000" cy="752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 cap="flat">
                      <a:solidFill>
                        <a:srgbClr val="3465AF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/>
                <a:lstStyle>
                  <a:lvl1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1pPr>
                  <a:lvl2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2pPr>
                  <a:lvl3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3pPr>
                  <a:lvl4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4pPr>
                  <a:lvl5pPr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5pPr>
                  <a:lvl6pPr marL="25146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6pPr>
                  <a:lvl7pPr marL="29718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7pPr>
                  <a:lvl8pPr marL="34290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8pPr>
                  <a:lvl9pPr marL="3886200" indent="-228600" eaLnBrk="0" fontAlgn="base" hangingPunct="0">
                    <a:lnSpc>
                      <a:spcPct val="7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24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Lucida Sans Unicode" charset="0"/>
                    </a:defRPr>
                  </a:lvl9pPr>
                </a:lstStyle>
                <a:p>
                  <a:pPr>
                    <a:lnSpc>
                      <a:spcPct val="110000"/>
                    </a:lnSpc>
                    <a:spcBef>
                      <a:spcPts val="750"/>
                    </a:spcBef>
                    <a:buClrTx/>
                    <a:buFontTx/>
                    <a:buNone/>
                  </a:pPr>
                  <a:r>
                    <a:rPr lang="en-GB" sz="2000" b="1" dirty="0">
                      <a:latin typeface="Arial Narrow" charset="0"/>
                    </a:rPr>
                    <a:t>End-run event</a:t>
                  </a:r>
                </a:p>
              </p:txBody>
            </p:sp>
          </p:grpSp>
          <p:sp>
            <p:nvSpPr>
              <p:cNvPr id="37890" name="Oval 37889"/>
              <p:cNvSpPr/>
              <p:nvPr/>
            </p:nvSpPr>
            <p:spPr bwMode="auto">
              <a:xfrm>
                <a:off x="76200" y="4495006"/>
                <a:ext cx="2005806" cy="1828800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3587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AD96A68-DA07-6067-1149-DD540A33EE09}"/>
                  </a:ext>
                </a:extLst>
              </p:cNvPr>
              <p:cNvSpPr/>
              <p:nvPr/>
            </p:nvSpPr>
            <p:spPr bwMode="auto">
              <a:xfrm>
                <a:off x="9144000" y="4495006"/>
                <a:ext cx="2005806" cy="1828800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35877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112" name="Text Box 2">
              <a:extLst>
                <a:ext uri="{FF2B5EF4-FFF2-40B4-BE49-F238E27FC236}">
                  <a16:creationId xmlns:a16="http://schemas.microsoft.com/office/drawing/2014/main" id="{565EE3DA-27E1-8102-F24E-283630560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519" y="8876505"/>
              <a:ext cx="8686800" cy="604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3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 Narrow" charset="0"/>
                </a:rPr>
                <a:t>Two more events that are always there – the begin-run and end-run events 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8078A653-67CB-7332-39CD-9B0417B93EA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36670" y="6400006"/>
              <a:ext cx="2459036" cy="259873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E2F1058-C2EB-051C-648E-0CFF45508D9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310606" y="6552406"/>
              <a:ext cx="3746501" cy="246856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48942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Why are begin- and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endrun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events so important?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8EA6B0-3A84-EE4B-BDD0-465D3A164E47}"/>
              </a:ext>
            </a:extLst>
          </p:cNvPr>
          <p:cNvSpPr txBox="1">
            <a:spLocks/>
          </p:cNvSpPr>
          <p:nvPr/>
        </p:nvSpPr>
        <p:spPr>
          <a:xfrm>
            <a:off x="279002" y="2590006"/>
            <a:ext cx="12445207" cy="20625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</a:pPr>
            <a:endParaRPr lang="en-US" sz="2800" dirty="0">
              <a:latin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A13BFBF5-E42C-FED3-6A0F-C2F950F1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6" y="2056606"/>
            <a:ext cx="122301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In each run, they are generated exactly once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the place where you can keep information that is needed/valid for the entire run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Like the position information of the x/y motors that you saw before - they would get stored in the begin run.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Ditto for configuration information – we always make it so that we store it in the begin-run.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RCDAQ guarantees that the begin-run is the first, and the end-run is the last event in that run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If nothing else, if you treat your data as a stream (think online monitoring – doesn’t stop, sees many runs), these serve as convenient markers that a new run has begun, or a run has ended.</a:t>
            </a:r>
          </a:p>
          <a:p>
            <a:pPr marL="747712" lvl="1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 receipt of the begin-run event, you typically clear all your monitoring histograms</a:t>
            </a:r>
          </a:p>
          <a:p>
            <a:pPr marL="747712" lvl="1" indent="-342900" eaLnBrk="1" hangingPunct="1">
              <a:spcBef>
                <a:spcPts val="1363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On receipt of the end-run event, you save your histograms to a file</a:t>
            </a:r>
          </a:p>
          <a:p>
            <a:pPr marL="404812" lvl="1" indent="0" eaLnBrk="1" hangingPunct="1">
              <a:spcBef>
                <a:spcPts val="1363"/>
              </a:spcBef>
              <a:buClrTx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  <a:p>
            <a:pPr marL="4762" indent="0" eaLnBrk="1" hangingPunct="1">
              <a:spcBef>
                <a:spcPts val="1363"/>
              </a:spcBef>
              <a:buClrTx/>
              <a:defRPr/>
            </a:pPr>
            <a:r>
              <a:rPr lang="en-US" sz="2400" dirty="0">
                <a:solidFill>
                  <a:srgbClr val="000000"/>
                </a:solidFill>
                <a:latin typeface="Arial Narrow" charset="0"/>
              </a:rPr>
              <a:t>This is actually how all this online monitoring history is generated!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2CF52-6467-9F6E-8761-5D626E997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324" y="7238206"/>
            <a:ext cx="5007082" cy="23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673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about capturing your environment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Many times you capture things only “just in case”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You don’t routinely look at them in your analysis (such as cam pictures shown before)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But if you have some inexplicable feature, you can use the data to do “forensics”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Find out what, if anything, went wrong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The more data you capture, the better this gets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  <a:cs typeface="Arial Narrow"/>
              </a:rPr>
              <a:t>Think of it as “black box” on a plane…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255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Forensics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2056606"/>
            <a:ext cx="10584685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</a:pPr>
            <a:r>
              <a:rPr lang="en-US" sz="2800" dirty="0">
                <a:latin typeface="Arial Narrow"/>
                <a:cs typeface="Arial Narrow"/>
              </a:rPr>
              <a:t>“It appears that the distributions change for Cherenkov1 at 1,8,12,and 16 </a:t>
            </a:r>
            <a:r>
              <a:rPr lang="en-US" sz="2800" dirty="0" err="1">
                <a:latin typeface="Arial Narrow"/>
                <a:cs typeface="Arial Narrow"/>
              </a:rPr>
              <a:t>GeV</a:t>
            </a:r>
            <a:r>
              <a:rPr lang="en-US" sz="2800" dirty="0">
                <a:latin typeface="Arial Narrow"/>
                <a:cs typeface="Arial Narrow"/>
              </a:rPr>
              <a:t> compared to the other energies.  It seems that the Cherenkov pressures are changed. […] Any help on understanding this would be appreciated.”</a:t>
            </a:r>
          </a:p>
          <a:p>
            <a:pPr marL="0" indent="0">
              <a:spcBef>
                <a:spcPts val="1200"/>
              </a:spcBef>
            </a:pPr>
            <a:r>
              <a:rPr lang="en-US" sz="2800" b="1" dirty="0">
                <a:latin typeface="Arial Narrow"/>
                <a:cs typeface="Arial Narrow"/>
              </a:rPr>
              <a:t>Martin</a:t>
            </a:r>
            <a:r>
              <a:rPr lang="en-US" sz="2800" dirty="0">
                <a:latin typeface="Arial Narrow"/>
                <a:cs typeface="Arial Narrow"/>
              </a:rPr>
              <a:t>: “Look at the info in the data files:”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606" y="4516378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beam_00002298-0000.prdf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-1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5790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3533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1780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73316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133.1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73.84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32.86 %Hum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.4589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.6794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6867" y="4973578"/>
            <a:ext cx="6802939" cy="4093428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$ ddump -t 9 -p 923 beam_00002268-0000.prdf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S:MTNRG  = -2     GeV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F:MT6SC1 =  11846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F:MT6SC2 =  7069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F:MT6SC3 =  3883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F:MT6SC4 =  0     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F:MT6SC5 =  283048    Cnts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E:2CH    =  1058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E:2CV    =  133   mm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E:2CMT6T =  74.13 F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E:2CMT6H =  37.26 %Hum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F:MT5CP2 =  12.95 Psia</a:t>
            </a:r>
          </a:p>
          <a:p>
            <a:r>
              <a:rPr lang="is-IS" sz="2000" dirty="0">
                <a:solidFill>
                  <a:srgbClr val="3333CC"/>
                </a:solidFill>
                <a:latin typeface="Courier"/>
                <a:cs typeface="Courier"/>
              </a:rPr>
              <a:t>F:MT6CP2 =  14.03 Psia</a:t>
            </a:r>
            <a:endParaRPr lang="en-US" sz="20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82006" y="7771606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44406" y="8228806"/>
            <a:ext cx="20574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2948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More Forensics (my poster child why this is so useful…)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1320" y="1980406"/>
            <a:ext cx="11711018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“There is a strange effect starting in run 2743. There is a higher fraction of showering than before. I cannot see anything changed in the </a:t>
            </a:r>
            <a:r>
              <a:rPr lang="en-US" sz="2800" dirty="0" err="1"/>
              <a:t>elog</a:t>
            </a:r>
            <a:r>
              <a:rPr lang="en-US" sz="2800" dirty="0"/>
              <a:t>.”</a:t>
            </a:r>
          </a:p>
          <a:p>
            <a:pPr marL="0" indent="0">
              <a:spcBef>
                <a:spcPts val="1000"/>
              </a:spcBef>
              <a:buNone/>
            </a:pPr>
            <a:r>
              <a:rPr lang="en-US" sz="2800" dirty="0"/>
              <a:t>Look at the cam pictures we automatically captured for each run: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206" y="3656806"/>
            <a:ext cx="10158249" cy="830997"/>
          </a:xfrm>
          <a:prstGeom prst="rect">
            <a:avLst/>
          </a:prstGeom>
          <a:solidFill>
            <a:srgbClr val="F1FFDE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beam_00002742-0000.prdf &gt; 2742.jpg</a:t>
            </a:r>
          </a:p>
          <a:p>
            <a:r>
              <a:rPr lang="is-IS" sz="2400" dirty="0">
                <a:solidFill>
                  <a:srgbClr val="3333CC"/>
                </a:solidFill>
                <a:latin typeface="Courier"/>
                <a:cs typeface="Courier"/>
              </a:rPr>
              <a:t>$ ddump -t 9 -p 940 beam_00002743-0000.prdf &gt; 2743.jpg</a:t>
            </a:r>
            <a:endParaRPr lang="en-US" sz="2400" dirty="0">
              <a:solidFill>
                <a:srgbClr val="3333CC"/>
              </a:solidFill>
              <a:latin typeface="Courier"/>
              <a:cs typeface="Courier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4206" y="4876006"/>
            <a:ext cx="10896600" cy="4038600"/>
            <a:chOff x="152400" y="3124200"/>
            <a:chExt cx="8763000" cy="3257550"/>
          </a:xfrm>
        </p:grpSpPr>
        <p:pic>
          <p:nvPicPr>
            <p:cNvPr id="15" name="Picture 14" descr="hcal_027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124200"/>
              <a:ext cx="4343400" cy="3257550"/>
            </a:xfrm>
            <a:prstGeom prst="rect">
              <a:avLst/>
            </a:prstGeom>
          </p:spPr>
        </p:pic>
        <p:pic>
          <p:nvPicPr>
            <p:cNvPr id="16" name="Picture 15" descr="hcal_0274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124200"/>
              <a:ext cx="4343400" cy="325755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2286000" y="4876800"/>
              <a:ext cx="1219200" cy="1066800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705600" y="4495800"/>
              <a:ext cx="1219200" cy="1066800"/>
            </a:xfrm>
            <a:prstGeom prst="ellipse">
              <a:avLst/>
            </a:prstGeom>
            <a:noFill/>
            <a:ln w="38100" cmpd="sng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2335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Moving Detector Example: “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Tile Mapping” </a:t>
            </a:r>
            <a:br>
              <a:rPr lang="en-US" sz="4200" dirty="0">
                <a:solidFill>
                  <a:srgbClr val="000000"/>
                </a:solidFill>
                <a:latin typeface="Arial Narrow" charset="0"/>
              </a:rPr>
            </a:b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at the Fermi Test Beam Facility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7006" y="2132806"/>
            <a:ext cx="11811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“Tile mapping” refers to mapping the position-dependent response of a hadronic calorimeter tile. We were moving a stack of </a:t>
            </a:r>
            <a:r>
              <a:rPr lang="en-US" sz="28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tiles so the beam hits particular positions (In the picture, beam is coming at you)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About 200 individual positions of the tile relative to the beam </a:t>
            </a:r>
            <a:r>
              <a:rPr lang="mr-IN" sz="2800" dirty="0">
                <a:solidFill>
                  <a:srgbClr val="000000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 you’d go nuts doing all that manually, and you are bound to make mistakes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And all on camera for ach run for feel-good value – does that thing move right when we think it should?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05027" y="5714206"/>
            <a:ext cx="5486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This setup exercises many of the aforementioned features: scripting and reacting to the FTBF spill, network transparency (we cannot access the table positioning from our DAQ machine, but a FTBF-owned machine can control our DAQ)</a:t>
            </a: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  <a:p>
            <a:pPr marL="0" indent="0" eaLnBrk="1" hangingPunct="1">
              <a:spcBef>
                <a:spcPts val="763"/>
              </a:spcBef>
              <a:buClrTx/>
              <a:buFontTx/>
              <a:buNone/>
              <a:tabLst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/>
            </a:pPr>
            <a:endParaRPr lang="en-US" sz="28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2" name="movie.mp4">
            <a:hlinkClick r:id="" action="ppaction://media"/>
            <a:extLst>
              <a:ext uri="{FF2B5EF4-FFF2-40B4-BE49-F238E27FC236}">
                <a16:creationId xmlns:a16="http://schemas.microsoft.com/office/drawing/2014/main" id="{F72050C1-EF82-F54A-14AD-1EA985377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6721" y="5257006"/>
            <a:ext cx="60965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13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A typical RCDAQ Setup Script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5106" y="2340404"/>
            <a:ext cx="12573000" cy="7217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this sets up the DRS4 readout with 5GS/s, a negative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 slope trigger in channel 1 with a delay of 140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if !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daq_status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/dev/null 2&gt;&amp;1 ; then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echo "No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running, starting..."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rcdaq_server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&gt; $HOME/</a:t>
            </a:r>
            <a:r>
              <a:rPr lang="en-US" sz="2200" dirty="0" err="1">
                <a:solidFill>
                  <a:srgbClr val="800000"/>
                </a:solidFill>
                <a:latin typeface="Courier"/>
                <a:cs typeface="Courier"/>
              </a:rPr>
              <a:t>rcdaq.log</a:t>
            </a: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2&gt;&amp;1 &amp;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    sleep 2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800000"/>
                </a:solidFill>
                <a:latin typeface="Courier"/>
                <a:cs typeface="Courier"/>
              </a:rPr>
              <a:t>fi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8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"$MYSELF”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load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librcdaqplugin_drs.so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device_drs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-- 1 1001 0x21 -150 negative 140 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9501981" y="4231114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If no server is running, we start one here.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19F19D71-C027-0992-7724-DE45A762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206" y="6095206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convert the script filename into a full path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B0BAD8-7A2F-86D9-DDD6-5828444A69FF}"/>
              </a:ext>
            </a:extLst>
          </p:cNvPr>
          <p:cNvCxnSpPr/>
          <p:nvPr/>
        </p:nvCxnSpPr>
        <p:spPr bwMode="auto">
          <a:xfrm flipH="1">
            <a:off x="8863806" y="4716751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D5A528-38E1-CAEA-BA14-51763DDBADEC}"/>
              </a:ext>
            </a:extLst>
          </p:cNvPr>
          <p:cNvCxnSpPr>
            <a:cxnSpLocks/>
          </p:cNvCxnSpPr>
          <p:nvPr/>
        </p:nvCxnSpPr>
        <p:spPr bwMode="auto">
          <a:xfrm flipH="1">
            <a:off x="4444206" y="6354762"/>
            <a:ext cx="762000" cy="12144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27A22D-A159-D630-CF66-C0466D7BDF6A}"/>
              </a:ext>
            </a:extLst>
          </p:cNvPr>
          <p:cNvCxnSpPr>
            <a:cxnSpLocks/>
          </p:cNvCxnSpPr>
          <p:nvPr/>
        </p:nvCxnSpPr>
        <p:spPr bwMode="auto">
          <a:xfrm flipH="1">
            <a:off x="8711406" y="6593862"/>
            <a:ext cx="914400" cy="102578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F08604EA-70EB-F51E-A2DA-3BE4CC1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4406" y="6702564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clear all existing definitions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EEEF09-A3D1-9001-9A18-8C1018213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49106" y="6933406"/>
            <a:ext cx="495300" cy="3892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 Box 2">
            <a:extLst>
              <a:ext uri="{FF2B5EF4-FFF2-40B4-BE49-F238E27FC236}">
                <a16:creationId xmlns:a16="http://schemas.microsoft.com/office/drawing/2014/main" id="{989B8274-1E5A-9AC9-16BE-4C7D56D47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606" y="8245691"/>
            <a:ext cx="5273285" cy="51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load the plugin(s) and define the device(s)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3E9C22-B07D-A566-6E35-D20DB3D60939}"/>
              </a:ext>
            </a:extLst>
          </p:cNvPr>
          <p:cNvCxnSpPr>
            <a:cxnSpLocks/>
          </p:cNvCxnSpPr>
          <p:nvPr/>
        </p:nvCxnSpPr>
        <p:spPr bwMode="auto">
          <a:xfrm flipH="1">
            <a:off x="7012391" y="8485785"/>
            <a:ext cx="247650" cy="15174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351958F-4B5A-38BF-A93F-84FDBC0510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0311606" y="8688930"/>
            <a:ext cx="95250" cy="13721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 Box 2">
            <a:extLst>
              <a:ext uri="{FF2B5EF4-FFF2-40B4-BE49-F238E27FC236}">
                <a16:creationId xmlns:a16="http://schemas.microsoft.com/office/drawing/2014/main" id="{8513C158-F17F-C191-9F53-D2873003E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022" y="2772522"/>
            <a:ext cx="2667000" cy="10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marL="0"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 Narrow" charset="0"/>
              </a:rPr>
              <a:t>We comment a lot as a way of documentation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 Narrow"/>
              <a:cs typeface="Arial Narrow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7144B1-4BCB-ADCF-C66F-4BC4C66018AF}"/>
              </a:ext>
            </a:extLst>
          </p:cNvPr>
          <p:cNvCxnSpPr/>
          <p:nvPr/>
        </p:nvCxnSpPr>
        <p:spPr bwMode="auto">
          <a:xfrm flipH="1">
            <a:off x="9288150" y="3275806"/>
            <a:ext cx="454819" cy="0"/>
          </a:xfrm>
          <a:prstGeom prst="straightConnector1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31991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Here is the actual setup script for our FELIX readout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9406" y="2742406"/>
            <a:ext cx="12573000" cy="6681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#!/bin/bash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RunType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=beam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H=$RCDAQHOST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[ -z "$H" ] &amp;&amp;  H=$(hostname)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9 900 "$MYSELF"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load  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librcdaqplugin_dam.so</a:t>
            </a:r>
            <a:endParaRPr lang="en-US" sz="2200" dirty="0">
              <a:solidFill>
                <a:srgbClr val="C00000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create_device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ourier"/>
                <a:cs typeface="Courier"/>
              </a:rPr>
              <a:t>device_dam</a:t>
            </a:r>
            <a:r>
              <a:rPr lang="en-US" sz="2200" dirty="0">
                <a:solidFill>
                  <a:srgbClr val="C00000"/>
                </a:solidFill>
                <a:latin typeface="Courier"/>
                <a:cs typeface="Courier"/>
              </a:rPr>
              <a:t> 1 4${H:4:2}1 1 128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Courier"/>
                <a:cs typeface="Courier"/>
              </a:rPr>
              <a:t>daq_set_runcontrolmode</a:t>
            </a:r>
            <a:r>
              <a:rPr lang="en-US" sz="2200" dirty="0">
                <a:solidFill>
                  <a:srgbClr val="0000FF"/>
                </a:solidFill>
                <a:latin typeface="Courier"/>
                <a:cs typeface="Courier"/>
              </a:rPr>
              <a:t> 1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22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455FA0B-6069-6FA3-2E4C-4F134B953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Arial Narrow" charset="0"/>
              </a:rPr>
              <a:t>Abridged version, just the essentials</a:t>
            </a: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02325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Just for completeness, the full H2GCROC2 setup (1	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6387" y="2084387"/>
            <a:ext cx="12573000" cy="6681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#! /bin/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sh</a:t>
            </a: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# we need the $0 as absolute path b/c we pass it on to a "file" device further down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MYSELF=$(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readlink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-f $0)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# we figure out if a server is already running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if !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daq_status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&gt; /dev/null 2&gt;&amp;1 ; then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echo "No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rcdaq_server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running, starting... log goes to $HOME/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rcdaq.log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rcdaq_server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&gt; $HOME/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rcdaq.log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2&gt;&amp;1 &amp;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sleep 2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# see if we have an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elog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command (ok, this is a weak test but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# at least it tells us that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elog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is installed.)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ELOG=$(which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elog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2&gt;/dev/null)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  [ -n "$ELOG" ]  &amp;&amp;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elog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localhost 666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RCDAQLog</a:t>
            </a: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fi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daq_setrunnumberfile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$HOME/.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rcdaq_run</a:t>
            </a: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STEM=$HOME/data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daq_define_runtype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junk     $STEM/junk/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junk_ROC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-%08d-%04d.evt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daq_define_runtype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cosmics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 $STEM/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cosmics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cosmics_ROC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-%08d-%04d.evt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69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Just for completeness, the full H2GCROC2 setup (2)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9406" y="2056606"/>
            <a:ext cx="122301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6387" y="2084387"/>
            <a:ext cx="12573000" cy="6681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  <a:effectLst/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daq_set_runtype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junk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daq_clear_readlist</a:t>
            </a: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# Since we have plenty of CPUs muscle, we enable the highest compression with 35 threads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daq_set_nr_threads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35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daq_set_compression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4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# and we roll over the files at 3GB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daq_set_rolloverlimit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3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# we add this script itself to the begin-run event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device_file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9 900 "$MYSELF"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device_command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9 0 "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RequestScript.py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&gt; 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tmp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roc_setup.json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"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device_file_delete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9 910 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tmp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roc_setup.json</a:t>
            </a: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load librcdaqplugin_h2gcroc3.so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create_device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device_h2gcroc3 1 12001 10.1.2.208 1 1024</a:t>
            </a:r>
          </a:p>
          <a:p>
            <a:pPr eaLnBrk="1" hangingPunct="1">
              <a:spcBef>
                <a:spcPts val="763"/>
              </a:spcBef>
              <a:buClrTx/>
              <a:buFontTx/>
              <a:buNone/>
              <a:defRPr/>
            </a:pP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rcdaq_client</a:t>
            </a:r>
            <a:r>
              <a:rPr lang="en-US" sz="160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urier"/>
                <a:cs typeface="Courier"/>
              </a:rPr>
              <a:t>daq_open</a:t>
            </a:r>
            <a:endParaRPr lang="en-US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440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AA3484-4AEA-10D5-3713-19347937C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79" y="6217048"/>
            <a:ext cx="4055487" cy="3078558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ROC readout in our 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Lab @BNL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A table with a piece of cloth on it&#10;&#10;Description automatically generated">
            <a:extLst>
              <a:ext uri="{FF2B5EF4-FFF2-40B4-BE49-F238E27FC236}">
                <a16:creationId xmlns:a16="http://schemas.microsoft.com/office/drawing/2014/main" id="{5518F479-7C86-EE30-4DD5-B36771BCF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226" y="6107312"/>
            <a:ext cx="4116387" cy="3087290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4E2ABD-9713-55C0-180C-6ED2DECDE8F2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2413" y="7610910"/>
            <a:ext cx="1600200" cy="4004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FED368-06D9-5ADF-F843-ECE15BB75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606" y="2141103"/>
            <a:ext cx="5029200" cy="3753967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152D45-6E34-7D4C-62D0-E20EA1015B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975"/>
          <a:stretch/>
        </p:blipFill>
        <p:spPr>
          <a:xfrm>
            <a:off x="5662613" y="2141103"/>
            <a:ext cx="3849315" cy="3788249"/>
          </a:xfrm>
          <a:prstGeom prst="rect">
            <a:avLst/>
          </a:prstGeom>
          <a:effectLst>
            <a:outerShdw blurRad="889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AF24A0A0-3475-4610-A703-0B3B92970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735" y="2361406"/>
            <a:ext cx="3263478" cy="374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5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BHcal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tiles with the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ePIC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SiPMs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connected to the H2GCROC3 card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Read out via the KCU105 FPGA board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Readout fully implemented  in RCDAQ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938956-7AB0-2746-9FED-2AC71ADBC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C4FF8A33-E629-7543-A30D-FFC02F076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PacketID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 assignment Example (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BHCal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)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2E4A22-7C5B-4A48-8AC2-45AF91953F43}"/>
              </a:ext>
            </a:extLst>
          </p:cNvPr>
          <p:cNvSpPr txBox="1">
            <a:spLocks/>
          </p:cNvSpPr>
          <p:nvPr/>
        </p:nvSpPr>
        <p:spPr>
          <a:xfrm>
            <a:off x="537870" y="2285205"/>
            <a:ext cx="11811000" cy="67540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BF851-11B4-24C2-C7F5-BC93E0E33580}"/>
              </a:ext>
            </a:extLst>
          </p:cNvPr>
          <p:cNvSpPr txBox="1"/>
          <p:nvPr/>
        </p:nvSpPr>
        <p:spPr>
          <a:xfrm>
            <a:off x="203852" y="2132806"/>
            <a:ext cx="1263252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sPHENIX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we assign each detector system a “Detector Number” – our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happens to be #8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Each detector then can assign packet IDs in the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d_nr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* 1000 +1 ….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d_nr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* 1000 +999 range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8001… 8999 for the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(the “even 1000” is reserved). Much more than we need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5AC367-ED1B-D3B9-9FC1-3D1E24175ACC}"/>
              </a:ext>
            </a:extLst>
          </p:cNvPr>
          <p:cNvGrpSpPr/>
          <p:nvPr/>
        </p:nvGrpSpPr>
        <p:grpSpPr>
          <a:xfrm>
            <a:off x="24606" y="4190206"/>
            <a:ext cx="5283820" cy="3810000"/>
            <a:chOff x="202096" y="4190206"/>
            <a:chExt cx="5283820" cy="3810000"/>
          </a:xfrm>
        </p:grpSpPr>
        <p:sp>
          <p:nvSpPr>
            <p:cNvPr id="5" name="Donut 4">
              <a:extLst>
                <a:ext uri="{FF2B5EF4-FFF2-40B4-BE49-F238E27FC236}">
                  <a16:creationId xmlns:a16="http://schemas.microsoft.com/office/drawing/2014/main" id="{46C517F0-2DCF-0B6D-F23B-DF34278E33D0}"/>
                </a:ext>
              </a:extLst>
            </p:cNvPr>
            <p:cNvSpPr/>
            <p:nvPr/>
          </p:nvSpPr>
          <p:spPr bwMode="auto">
            <a:xfrm>
              <a:off x="1015206" y="4190206"/>
              <a:ext cx="3810000" cy="3810000"/>
            </a:xfrm>
            <a:prstGeom prst="donut">
              <a:avLst>
                <a:gd name="adj" fmla="val 14427"/>
              </a:avLst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884DAC-00DD-55BD-CBD1-9A69BEAA71F7}"/>
                </a:ext>
              </a:extLst>
            </p:cNvPr>
            <p:cNvSpPr txBox="1"/>
            <p:nvPr/>
          </p:nvSpPr>
          <p:spPr>
            <a:xfrm>
              <a:off x="5053806" y="5638006"/>
              <a:ext cx="4321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</a:t>
              </a:r>
              <a:endParaRPr lang="en-US" sz="6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70C7F0-0BF0-F0B2-35D7-28A127A52EE8}"/>
                </a:ext>
              </a:extLst>
            </p:cNvPr>
            <p:cNvSpPr txBox="1"/>
            <p:nvPr/>
          </p:nvSpPr>
          <p:spPr>
            <a:xfrm>
              <a:off x="202096" y="5638006"/>
              <a:ext cx="43211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</a:t>
              </a:r>
              <a:endParaRPr lang="en-US" sz="60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634B00-EF7A-014C-305C-47F76DECC6EC}"/>
                </a:ext>
              </a:extLst>
            </p:cNvPr>
            <p:cNvGrpSpPr/>
            <p:nvPr/>
          </p:nvGrpSpPr>
          <p:grpSpPr>
            <a:xfrm>
              <a:off x="1015206" y="4190206"/>
              <a:ext cx="3810000" cy="3810000"/>
              <a:chOff x="1320006" y="2971006"/>
              <a:chExt cx="3810000" cy="38100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A547A0C-8DE7-6158-F40A-ED51B45D2A12}"/>
                  </a:ext>
                </a:extLst>
              </p:cNvPr>
              <p:cNvCxnSpPr>
                <a:cxnSpLocks/>
                <a:stCxn id="5" idx="4"/>
              </p:cNvCxnSpPr>
              <p:nvPr/>
            </p:nvCxnSpPr>
            <p:spPr bwMode="auto">
              <a:xfrm flipV="1">
                <a:off x="3225006" y="2971006"/>
                <a:ext cx="0" cy="38100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B278B2-E215-EBDE-7E94-085DB7D4F9A3}"/>
                  </a:ext>
                </a:extLst>
              </p:cNvPr>
              <p:cNvCxnSpPr>
                <a:cxnSpLocks/>
                <a:stCxn id="5" idx="6"/>
                <a:endCxn id="5" idx="2"/>
              </p:cNvCxnSpPr>
              <p:nvPr/>
            </p:nvCxnSpPr>
            <p:spPr bwMode="auto">
              <a:xfrm flipH="1">
                <a:off x="1320006" y="4876006"/>
                <a:ext cx="3810000" cy="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CD1EAB-9F88-FDA7-E3F4-ACEA23CE7107}"/>
                </a:ext>
              </a:extLst>
            </p:cNvPr>
            <p:cNvGrpSpPr/>
            <p:nvPr/>
          </p:nvGrpSpPr>
          <p:grpSpPr>
            <a:xfrm rot="18900000">
              <a:off x="1573597" y="4747990"/>
              <a:ext cx="2694076" cy="2695288"/>
              <a:chOff x="1877969" y="3520692"/>
              <a:chExt cx="2694076" cy="2695288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02ECEAE-3095-6B8C-0BBD-E8B77EA4D72F}"/>
                  </a:ext>
                </a:extLst>
              </p:cNvPr>
              <p:cNvCxnSpPr>
                <a:cxnSpLocks/>
                <a:stCxn id="5" idx="5"/>
              </p:cNvCxnSpPr>
              <p:nvPr/>
            </p:nvCxnSpPr>
            <p:spPr bwMode="auto">
              <a:xfrm rot="2700000" flipH="1" flipV="1">
                <a:off x="1880893" y="3527755"/>
                <a:ext cx="2688225" cy="2688225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526CE85-2322-5357-A1B2-48271C455BEC}"/>
                  </a:ext>
                </a:extLst>
              </p:cNvPr>
              <p:cNvCxnSpPr>
                <a:cxnSpLocks/>
                <a:stCxn id="5" idx="7"/>
                <a:endCxn id="5" idx="3"/>
              </p:cNvCxnSpPr>
              <p:nvPr/>
            </p:nvCxnSpPr>
            <p:spPr bwMode="auto">
              <a:xfrm rot="2700000" flipH="1">
                <a:off x="1877969" y="3520692"/>
                <a:ext cx="2694076" cy="269407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BDDCDC-FFEA-0D6C-7FAE-DBCFCF0E0DC9}"/>
                </a:ext>
              </a:extLst>
            </p:cNvPr>
            <p:cNvSpPr txBox="1"/>
            <p:nvPr/>
          </p:nvSpPr>
          <p:spPr>
            <a:xfrm>
              <a:off x="3614298" y="5495581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8001</a:t>
              </a:r>
              <a:endParaRPr lang="en-US" sz="2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63B1A2-726F-95C3-767C-C96BCB5CFC76}"/>
                </a:ext>
              </a:extLst>
            </p:cNvPr>
            <p:cNvSpPr txBox="1"/>
            <p:nvPr/>
          </p:nvSpPr>
          <p:spPr>
            <a:xfrm>
              <a:off x="2996406" y="4871541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8002</a:t>
              </a:r>
              <a:endParaRPr lang="en-US" sz="2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1EEDF9-4D55-D7E6-B42C-9102B6A953F1}"/>
                </a:ext>
              </a:extLst>
            </p:cNvPr>
            <p:cNvSpPr txBox="1"/>
            <p:nvPr/>
          </p:nvSpPr>
          <p:spPr>
            <a:xfrm>
              <a:off x="2082006" y="4871541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12294D-DD92-CC8B-67CD-2DFBA2FB779B}"/>
                </a:ext>
              </a:extLst>
            </p:cNvPr>
            <p:cNvSpPr txBox="1"/>
            <p:nvPr/>
          </p:nvSpPr>
          <p:spPr>
            <a:xfrm>
              <a:off x="1596742" y="5488468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8004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1613D6-12A0-AE2D-E7B1-9EA5C2334AB4}"/>
                </a:ext>
              </a:extLst>
            </p:cNvPr>
            <p:cNvSpPr txBox="1"/>
            <p:nvPr/>
          </p:nvSpPr>
          <p:spPr>
            <a:xfrm>
              <a:off x="1572674" y="6266724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8005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801295F-FA2B-0303-7894-D90C56629F42}"/>
                </a:ext>
              </a:extLst>
            </p:cNvPr>
            <p:cNvSpPr txBox="1"/>
            <p:nvPr/>
          </p:nvSpPr>
          <p:spPr>
            <a:xfrm>
              <a:off x="2130142" y="6817034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8006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A3D3CE-3038-1504-506B-22AF653C00E2}"/>
                </a:ext>
              </a:extLst>
            </p:cNvPr>
            <p:cNvSpPr txBox="1"/>
            <p:nvPr/>
          </p:nvSpPr>
          <p:spPr>
            <a:xfrm>
              <a:off x="2920206" y="6801286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8007</a:t>
              </a:r>
              <a:endParaRPr lang="en-US" sz="2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11AF6-A091-E2F4-63F9-90AECF91733F}"/>
                </a:ext>
              </a:extLst>
            </p:cNvPr>
            <p:cNvSpPr txBox="1"/>
            <p:nvPr/>
          </p:nvSpPr>
          <p:spPr>
            <a:xfrm>
              <a:off x="3529806" y="6247606"/>
              <a:ext cx="7900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8008</a:t>
              </a:r>
              <a:endParaRPr lang="en-US" sz="24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A869D48-E7EC-50F4-AD8F-278AC8A0950A}"/>
              </a:ext>
            </a:extLst>
          </p:cNvPr>
          <p:cNvSpPr txBox="1"/>
          <p:nvPr/>
        </p:nvSpPr>
        <p:spPr>
          <a:xfrm>
            <a:off x="5206206" y="3996610"/>
            <a:ext cx="767277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 we have 8001, 8002, 8007 and 8008 on the west side.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8003, 8004, 8005, 8006 on the east side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All 8 together constitute the data of the entire </a:t>
            </a:r>
            <a:r>
              <a:rPr lang="en-US" sz="28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HCal</a:t>
            </a:r>
            <a:endParaRPr lang="en-US" sz="28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72543B-050D-9401-9F94-74E22B82C69B}"/>
              </a:ext>
            </a:extLst>
          </p:cNvPr>
          <p:cNvSpPr txBox="1"/>
          <p:nvPr/>
        </p:nvSpPr>
        <p:spPr>
          <a:xfrm>
            <a:off x="4531259" y="6676767"/>
            <a:ext cx="8347724" cy="1323439"/>
          </a:xfrm>
          <a:prstGeom prst="rect">
            <a:avLst/>
          </a:prstGeom>
          <a:solidFill>
            <a:srgbClr val="FAFFB7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/bbox6/W/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HCal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/cosmics_seb16-064906-0000.prdf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8001   788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8002   676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8007   753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8008   753  0 (Unformatted)   172 (IDDIGITIZERV3_12S)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32E9E-2587-C221-AA2E-13EECD1F1B63}"/>
              </a:ext>
            </a:extLst>
          </p:cNvPr>
          <p:cNvSpPr txBox="1"/>
          <p:nvPr/>
        </p:nvSpPr>
        <p:spPr>
          <a:xfrm>
            <a:off x="4520406" y="8200767"/>
            <a:ext cx="8347724" cy="1323439"/>
          </a:xfrm>
          <a:prstGeom prst="rect">
            <a:avLst/>
          </a:prstGeom>
          <a:solidFill>
            <a:srgbClr val="FAFFB7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dlist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bbox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/bbox7/W/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HCal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cosmics</a:t>
            </a:r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/cosmics_seb17-064906-0000.prdf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8003   746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8004   732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8005   662  0 (Unformatted)   172 (IDDIGITIZERV3_12S)</a:t>
            </a:r>
          </a:p>
          <a:p>
            <a:r>
              <a:rPr lang="en-US" sz="1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Packet   8006   690  0 (Unformatted)   172 (IDDIGITIZERV3_12S))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9D551-7F5A-D83B-04D8-46AB471D75BD}"/>
              </a:ext>
            </a:extLst>
          </p:cNvPr>
          <p:cNvSpPr txBox="1"/>
          <p:nvPr/>
        </p:nvSpPr>
        <p:spPr>
          <a:xfrm>
            <a:off x="320941" y="8384474"/>
            <a:ext cx="3775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channel mapping for one device /packet repeats for each packet – super-easy to deal with</a:t>
            </a:r>
          </a:p>
        </p:txBody>
      </p:sp>
    </p:spTree>
    <p:extLst>
      <p:ext uri="{BB962C8B-B14F-4D97-AF65-F5344CB8AC3E}">
        <p14:creationId xmlns:p14="http://schemas.microsoft.com/office/powerpoint/2010/main" val="3327033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8F8249-DD8D-BC76-F8D5-77F453035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7"/>
          <a:stretch/>
        </p:blipFill>
        <p:spPr>
          <a:xfrm>
            <a:off x="409808" y="2642560"/>
            <a:ext cx="11806798" cy="7350712"/>
          </a:xfrm>
          <a:prstGeom prst="rect">
            <a:avLst/>
          </a:prstGeom>
        </p:spPr>
      </p:pic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Taking data in the BNL “</a:t>
            </a:r>
            <a:r>
              <a:rPr lang="en-US" sz="4200" dirty="0" err="1">
                <a:solidFill>
                  <a:srgbClr val="000000"/>
                </a:solidFill>
                <a:latin typeface="Arial Narrow" charset="0"/>
              </a:rPr>
              <a:t>HCal</a:t>
            </a: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” lab 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This is of course a screen shot, but I can give you a live demo – find 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6AEFE1-5327-6F32-F699-EACFF95834F4}"/>
              </a:ext>
            </a:extLst>
          </p:cNvPr>
          <p:cNvGrpSpPr/>
          <p:nvPr/>
        </p:nvGrpSpPr>
        <p:grpSpPr>
          <a:xfrm>
            <a:off x="4531683" y="2391284"/>
            <a:ext cx="7989724" cy="7086871"/>
            <a:chOff x="-1651794" y="1065735"/>
            <a:chExt cx="7989724" cy="70868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809D71-9527-AD42-F26C-1C3B3C0F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0836" y="1065735"/>
              <a:ext cx="7988766" cy="363748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B74560-8189-A8A9-5619-CC0579CD4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51794" y="4402164"/>
              <a:ext cx="7989724" cy="3750442"/>
            </a:xfrm>
            <a:prstGeom prst="rect">
              <a:avLst/>
            </a:prstGeom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4611D424-88B3-4785-B1DD-D64B5DC8D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8977" y="4967672"/>
              <a:ext cx="3274219" cy="1309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000" dirty="0">
                  <a:solidFill>
                    <a:srgbClr val="606060"/>
                  </a:solidFill>
                  <a:latin typeface="Arial Narrow" charset="0"/>
                </a:rPr>
                <a:t>Norbert asked me to weave in this plot – the current state-of-the-art of the waveform analysis</a:t>
              </a: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35A0A556-5F47-79FA-943B-D761F15961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4994" y="2180438"/>
              <a:ext cx="1524000" cy="387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000" dirty="0">
                  <a:solidFill>
                    <a:srgbClr val="606060"/>
                  </a:solidFill>
                  <a:latin typeface="Arial Narrow" charset="0"/>
                </a:rPr>
                <a:t>uncorrected</a:t>
              </a:r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2D312007-4012-6C22-C407-CB175E9A2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91823" y="5327103"/>
              <a:ext cx="1524000" cy="387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eaLnBrk="1" hangingPunct="1">
                <a:spcBef>
                  <a:spcPts val="1963"/>
                </a:spcBef>
                <a:buClrTx/>
                <a:buFontTx/>
                <a:buNone/>
                <a:defRPr/>
              </a:pPr>
              <a:r>
                <a:rPr lang="en-US" sz="2000" dirty="0">
                  <a:solidFill>
                    <a:srgbClr val="606060"/>
                  </a:solidFill>
                  <a:latin typeface="Arial Narrow" charset="0"/>
                </a:rPr>
                <a:t>corrected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835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RCDAQ - The High Points</a:t>
            </a: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81806" y="2132806"/>
            <a:ext cx="122301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Each interaction with RCDAQ is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shell command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. There is no “starting an application and issuing internal commands” (think of your interaction with, say, root)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You still have a rich set of GUIs. But it is guaranteed that any GUI isn’t doing anything that you cannot also do with a command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This makes everything inherently scriptable (which you really need for many bench tests or test beams – thing of bias voltage scans, position scans in a test beam,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etc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Arial Narrow" charset="0"/>
              </a:rPr>
              <a:t>RCDAQ out of the box doesn’t know about any particular hardware.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All knowledge how to read out something, say, a FELIX card, comes by way of a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plugin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that teaches RCDAQ how to do that.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standard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online monitoring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Built-in support for  </a:t>
            </a: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electronic logbooks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(Stefan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Ritt’s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 </a:t>
            </a:r>
            <a:r>
              <a:rPr lang="en-US" sz="2800" dirty="0" err="1">
                <a:solidFill>
                  <a:srgbClr val="606060"/>
                </a:solidFill>
                <a:latin typeface="Arial Narrow" charset="0"/>
              </a:rPr>
              <a:t>Elog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)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r>
              <a:rPr lang="en-US" sz="2800" b="1" dirty="0">
                <a:solidFill>
                  <a:srgbClr val="606060"/>
                </a:solidFill>
                <a:latin typeface="Arial Narrow" charset="0"/>
              </a:rPr>
              <a:t>Network-transparent </a:t>
            </a:r>
            <a:r>
              <a:rPr lang="en-US" sz="2800" dirty="0">
                <a:solidFill>
                  <a:srgbClr val="606060"/>
                </a:solidFill>
                <a:latin typeface="Arial Narrow" charset="0"/>
              </a:rPr>
              <a:t>control interfaces </a:t>
            </a:r>
          </a:p>
          <a:p>
            <a:pPr eaLnBrk="1" hangingPunct="1">
              <a:spcBef>
                <a:spcPts val="1963"/>
              </a:spcBef>
              <a:buClrTx/>
              <a:buFontTx/>
              <a:buNone/>
              <a:defRPr/>
            </a:pPr>
            <a:endParaRPr lang="en-US" sz="2800" dirty="0">
              <a:solidFill>
                <a:srgbClr val="606060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82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The H2GCROC3 RCDAQ plugin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05607" y="2124074"/>
            <a:ext cx="12597606" cy="275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“</a:t>
            </a:r>
            <a:r>
              <a:rPr lang="en-US" sz="2400" i="1" dirty="0">
                <a:solidFill>
                  <a:schemeClr val="tx1"/>
                </a:solidFill>
                <a:latin typeface="Arial Narrow" charset="0"/>
              </a:rPr>
              <a:t>All knowledge how to read out a device comes by way of a plugin that teaches RCDAQ how to do that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.”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This shows the relevant portions of the RCDAQ setup file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It loads that plugin that teaches RCDAQ how to read the H2GCROC3 front-end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And then we create the device itself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79C5A-48A9-D660-3D94-06169C0C651E}"/>
              </a:ext>
            </a:extLst>
          </p:cNvPr>
          <p:cNvSpPr txBox="1"/>
          <p:nvPr/>
        </p:nvSpPr>
        <p:spPr>
          <a:xfrm>
            <a:off x="405606" y="4270733"/>
            <a:ext cx="10134600" cy="1200329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load librcdaqplugin_h2gcroc3.so</a:t>
            </a:r>
          </a:p>
          <a:p>
            <a:endParaRPr lang="en-US" sz="1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rcdaq_client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create_device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device_h2gcroc3 1 12001 10.1.2.208 1 128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155DF5C-C194-7754-0CD0-C2ECF8A9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668" y="5810428"/>
            <a:ext cx="471090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This is all that the plugin needs to know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8F2744E-5DC6-2504-2E23-A887BB82950A}"/>
              </a:ext>
            </a:extLst>
          </p:cNvPr>
          <p:cNvSpPr/>
          <p:nvPr/>
        </p:nvSpPr>
        <p:spPr bwMode="auto">
          <a:xfrm>
            <a:off x="7416006" y="5108933"/>
            <a:ext cx="1499126" cy="381000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Light" charset="0"/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A0AF0D-E425-8656-21AA-D85D471224E5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1606" y="5517714"/>
            <a:ext cx="851694" cy="40808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83BDBE9-4E40-C657-7682-A9FAF14E8C76}"/>
              </a:ext>
            </a:extLst>
          </p:cNvPr>
          <p:cNvSpPr txBox="1"/>
          <p:nvPr/>
        </p:nvSpPr>
        <p:spPr>
          <a:xfrm>
            <a:off x="138906" y="6265163"/>
            <a:ext cx="12725400" cy="2862322"/>
          </a:xfrm>
          <a:prstGeom prst="rect">
            <a:avLst/>
          </a:prstGeom>
          <a:solidFill>
            <a:srgbClr val="FAFFB7"/>
          </a:solidFill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daq_status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</a:t>
            </a:r>
            <a:endParaRPr lang="en-US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caloroc2 -  Stopped</a:t>
            </a:r>
          </a:p>
          <a:p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Filerule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    /home/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phnxrc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/data/junk/</a:t>
            </a:r>
            <a:r>
              <a:rPr lang="en-US" sz="18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junk_ROC</a:t>
            </a:r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-%08d-%04d.evt</a:t>
            </a:r>
          </a:p>
          <a:p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Logging enabled</a:t>
            </a:r>
          </a:p>
          <a:p>
            <a:endParaRPr lang="en-US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. .  Lines deleted </a:t>
            </a:r>
          </a:p>
          <a:p>
            <a:endParaRPr lang="en-US" sz="18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List of loaded Plugins: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- H2GCROC3 Plugin, provides -</a:t>
            </a:r>
          </a:p>
          <a:p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     device_h2gcroc3 (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evttype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subid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IP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addr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trigger, </a:t>
            </a:r>
            <a:r>
              <a:rPr lang="en-US" sz="18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nr_packets</a:t>
            </a:r>
            <a:r>
              <a:rPr lang="en-US" sz="1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- readout an H2GCROC3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94E7428-DCD6-2D25-FFCF-90F41737BE82}"/>
              </a:ext>
            </a:extLst>
          </p:cNvPr>
          <p:cNvCxnSpPr>
            <a:cxnSpLocks/>
          </p:cNvCxnSpPr>
          <p:nvPr/>
        </p:nvCxnSpPr>
        <p:spPr bwMode="auto">
          <a:xfrm flipH="1">
            <a:off x="4749006" y="3621580"/>
            <a:ext cx="1080294" cy="96432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02349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1C0DD82-2D80-B7B8-74BD-994D4C02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81" y="2742406"/>
            <a:ext cx="771525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We have plugins for many common devices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1500" y="7908671"/>
            <a:ext cx="5472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All of those are or have been used for EIC-themed R&amp;D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7</a:t>
            </a:fld>
            <a:endParaRPr lang="en-US" dirty="0"/>
          </a:p>
        </p:txBody>
      </p:sp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94" y="2805906"/>
            <a:ext cx="771525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73" y="3004343"/>
            <a:ext cx="7493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86606" y="2261393"/>
            <a:ext cx="11506200" cy="730250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dirty="0">
                <a:solidFill>
                  <a:srgbClr val="000000"/>
                </a:solidFill>
              </a:rPr>
              <a:t>RCDAQ</a:t>
            </a: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0427386" y="7165135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FELIX Cards</a:t>
            </a:r>
          </a:p>
        </p:txBody>
      </p:sp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9" y="3974306"/>
            <a:ext cx="2542490" cy="1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" y="5461793"/>
            <a:ext cx="257029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862806" y="6704806"/>
            <a:ext cx="2362200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DRS4 </a:t>
            </a:r>
            <a:r>
              <a:rPr lang="en-GB" sz="2000" b="1" dirty="0" err="1">
                <a:latin typeface="Arial Narrow" charset="0"/>
              </a:rPr>
              <a:t>Eval</a:t>
            </a:r>
            <a:r>
              <a:rPr lang="en-GB" sz="2000" b="1" dirty="0">
                <a:latin typeface="Arial Narrow" charset="0"/>
              </a:rPr>
              <a:t> board</a:t>
            </a:r>
          </a:p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“USB Oscilloscope”</a:t>
            </a:r>
          </a:p>
        </p:txBody>
      </p:sp>
      <p:pic>
        <p:nvPicPr>
          <p:cNvPr id="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t="14989" r="25032"/>
          <a:stretch>
            <a:fillRect/>
          </a:stretch>
        </p:blipFill>
        <p:spPr bwMode="auto">
          <a:xfrm>
            <a:off x="3717131" y="3949803"/>
            <a:ext cx="2784475" cy="176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10013" t="14989" r="2503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Text Box 17"/>
          <p:cNvSpPr txBox="1">
            <a:spLocks noChangeArrowheads="1"/>
          </p:cNvSpPr>
          <p:nvPr/>
        </p:nvSpPr>
        <p:spPr bwMode="auto">
          <a:xfrm>
            <a:off x="4088736" y="5874289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CERN RD51 SRS System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8"/>
          <a:srcRect l="33341" r="31994"/>
          <a:stretch/>
        </p:blipFill>
        <p:spPr>
          <a:xfrm>
            <a:off x="6958806" y="3556793"/>
            <a:ext cx="1135888" cy="3276600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 flipV="1">
            <a:off x="7561294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Rectangle 56"/>
          <p:cNvSpPr/>
          <p:nvPr/>
        </p:nvSpPr>
        <p:spPr>
          <a:xfrm>
            <a:off x="7577627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6196806" y="6909593"/>
            <a:ext cx="20113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latin typeface="Arial Narrow" charset="0"/>
              </a:rPr>
              <a:t>The CAEN V1742 waveform digitizer</a:t>
            </a:r>
          </a:p>
        </p:txBody>
      </p:sp>
      <p:cxnSp>
        <p:nvCxnSpPr>
          <p:cNvPr id="60" name="Straight Connector 59"/>
          <p:cNvCxnSpPr>
            <a:cxnSpLocks/>
          </p:cNvCxnSpPr>
          <p:nvPr/>
        </p:nvCxnSpPr>
        <p:spPr bwMode="auto">
          <a:xfrm flipV="1">
            <a:off x="11739563" y="3023393"/>
            <a:ext cx="0" cy="7620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>
          <a:xfrm>
            <a:off x="11755896" y="3175793"/>
            <a:ext cx="745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PCIe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BE206-B0DF-C97F-CE10-32ECCD13B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0155270" y="4789090"/>
            <a:ext cx="3002692" cy="1166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FBF1A3-84C4-0A3A-494F-52358E670829}"/>
              </a:ext>
            </a:extLst>
          </p:cNvPr>
          <p:cNvSpPr/>
          <p:nvPr/>
        </p:nvSpPr>
        <p:spPr>
          <a:xfrm>
            <a:off x="6433542" y="8243841"/>
            <a:ext cx="5770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Narrow" charset="0"/>
              </a:rPr>
              <a:t>And many more! I know of about 35 or so</a:t>
            </a:r>
            <a:endParaRPr lang="en-US" sz="2800" dirty="0"/>
          </a:p>
        </p:txBody>
      </p:sp>
      <p:pic>
        <p:nvPicPr>
          <p:cNvPr id="7" name="Picture 6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3BD37E1B-19EE-6C31-D5D3-51C943172B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000" t="10552" r="24476" b="42073"/>
          <a:stretch/>
        </p:blipFill>
        <p:spPr>
          <a:xfrm>
            <a:off x="8674209" y="4014101"/>
            <a:ext cx="1904416" cy="1082472"/>
          </a:xfrm>
          <a:prstGeom prst="rect">
            <a:avLst/>
          </a:prstGeom>
          <a:effectLst>
            <a:outerShdw blurRad="889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2">
            <a:extLst>
              <a:ext uri="{FF2B5EF4-FFF2-40B4-BE49-F238E27FC236}">
                <a16:creationId xmlns:a16="http://schemas.microsoft.com/office/drawing/2014/main" id="{D22C691B-DA28-8FA7-C95B-95C2302C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4226" y="5466441"/>
            <a:ext cx="2362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10000"/>
              </a:lnSpc>
              <a:spcBef>
                <a:spcPts val="750"/>
              </a:spcBef>
              <a:buClrTx/>
              <a:buFontTx/>
              <a:buNone/>
            </a:pPr>
            <a:r>
              <a:rPr lang="en-GB" sz="2000" b="1" dirty="0">
                <a:solidFill>
                  <a:schemeClr val="tx1"/>
                </a:solidFill>
                <a:latin typeface="Arial Narrow" charset="0"/>
              </a:rPr>
              <a:t>H2GCROC3</a:t>
            </a:r>
          </a:p>
        </p:txBody>
      </p:sp>
    </p:spTree>
    <p:extLst>
      <p:ext uri="{BB962C8B-B14F-4D97-AF65-F5344CB8AC3E}">
        <p14:creationId xmlns:p14="http://schemas.microsoft.com/office/powerpoint/2010/main" val="321350903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Long History of EIC-themed test beams with RCDAQ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DBD7-3ACA-134F-BD6C-89F511F39A93}"/>
              </a:ext>
            </a:extLst>
          </p:cNvPr>
          <p:cNvSpPr txBox="1"/>
          <p:nvPr/>
        </p:nvSpPr>
        <p:spPr>
          <a:xfrm>
            <a:off x="380328" y="2063425"/>
            <a:ext cx="8938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RCDAQ system has been a pillar of EIC-themed data taking for R&amp;D, test beams 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etc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since 2013 – eRD1, eRD6, LDRDs, …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Many active RCDAQ installations in the 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ePIC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orbit + ~30 elsewhere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Usual entry by ease-of-use for standard devices (DRS, SRS, CAEN, …) and support for fully automated measurement campaigns</a:t>
            </a:r>
          </a:p>
          <a:p>
            <a:pPr>
              <a:spcAft>
                <a:spcPts val="1200"/>
              </a:spcAft>
            </a:pP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Manuals and “application notes” at https://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www.phenix.bnl.gov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/~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purschke</a:t>
            </a:r>
            <a:r>
              <a:rPr lang="en-US" sz="23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sz="23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rcdaq</a:t>
            </a:r>
            <a:endParaRPr lang="en-US" sz="23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DB5461-52C7-5B46-91BA-4BB5E3F74AE9}"/>
              </a:ext>
            </a:extLst>
          </p:cNvPr>
          <p:cNvGrpSpPr/>
          <p:nvPr/>
        </p:nvGrpSpPr>
        <p:grpSpPr>
          <a:xfrm>
            <a:off x="140115" y="4741082"/>
            <a:ext cx="2107520" cy="2013133"/>
            <a:chOff x="356849" y="413537"/>
            <a:chExt cx="2802506" cy="26769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BF0FDD-1D16-3649-99B9-6B2AB6EB0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484"/>
            <a:stretch/>
          </p:blipFill>
          <p:spPr>
            <a:xfrm>
              <a:off x="356849" y="413537"/>
              <a:ext cx="2802506" cy="2676993"/>
            </a:xfrm>
            <a:prstGeom prst="rect">
              <a:avLst/>
            </a:prstGeom>
          </p:spPr>
        </p:pic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00D807B2-2E8C-AD4F-8D3D-B28DE5ED1483}"/>
                </a:ext>
              </a:extLst>
            </p:cNvPr>
            <p:cNvSpPr txBox="1"/>
            <p:nvPr/>
          </p:nvSpPr>
          <p:spPr>
            <a:xfrm>
              <a:off x="525891" y="2603077"/>
              <a:ext cx="2214453" cy="401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err="1"/>
                <a:t>Minidrift</a:t>
              </a:r>
              <a:r>
                <a:rPr lang="en-US" dirty="0"/>
                <a:t> TPC (2013)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A2DB53-33DF-1D47-9206-39BC5E86386E}"/>
              </a:ext>
            </a:extLst>
          </p:cNvPr>
          <p:cNvGrpSpPr/>
          <p:nvPr/>
        </p:nvGrpSpPr>
        <p:grpSpPr>
          <a:xfrm>
            <a:off x="744196" y="6754215"/>
            <a:ext cx="3141132" cy="3001651"/>
            <a:chOff x="4856813" y="233703"/>
            <a:chExt cx="3951359" cy="37758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6DA6E80-CDFF-564F-97BC-1C9F137F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6813" y="233703"/>
              <a:ext cx="3951359" cy="3775899"/>
            </a:xfrm>
            <a:prstGeom prst="rect">
              <a:avLst/>
            </a:prstGeom>
            <a:noFill/>
          </p:spPr>
        </p:pic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3DB3C718-D1FE-9D43-B307-94806A295F61}"/>
                </a:ext>
              </a:extLst>
            </p:cNvPr>
            <p:cNvSpPr txBox="1"/>
            <p:nvPr/>
          </p:nvSpPr>
          <p:spPr>
            <a:xfrm>
              <a:off x="5012899" y="3236802"/>
              <a:ext cx="3713001" cy="515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FLYSUB consortium (2014)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11EA7C-F32E-BF4B-877B-AE2D0E2EAD62}"/>
              </a:ext>
            </a:extLst>
          </p:cNvPr>
          <p:cNvGrpSpPr/>
          <p:nvPr/>
        </p:nvGrpSpPr>
        <p:grpSpPr>
          <a:xfrm>
            <a:off x="3452945" y="4869757"/>
            <a:ext cx="2654295" cy="2520849"/>
            <a:chOff x="10163462" y="4407109"/>
            <a:chExt cx="2780273" cy="2640499"/>
          </a:xfrm>
        </p:grpSpPr>
        <p:pic>
          <p:nvPicPr>
            <p:cNvPr id="14" name="Picture 13" descr="pic700.jpg">
              <a:extLst>
                <a:ext uri="{FF2B5EF4-FFF2-40B4-BE49-F238E27FC236}">
                  <a16:creationId xmlns:a16="http://schemas.microsoft.com/office/drawing/2014/main" id="{A3E7E9C2-F080-F24C-B181-FE7D8E4C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3462" y="4407109"/>
              <a:ext cx="2518108" cy="18885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C6BE64-C17E-B848-B4F7-F94B0D87A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0762"/>
            <a:stretch/>
          </p:blipFill>
          <p:spPr>
            <a:xfrm>
              <a:off x="10703319" y="6312383"/>
              <a:ext cx="1990948" cy="735225"/>
            </a:xfrm>
            <a:prstGeom prst="rect">
              <a:avLst/>
            </a:prstGeom>
          </p:spPr>
        </p:pic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20DA7B98-34E8-7047-A19B-B29CCA083108}"/>
                </a:ext>
              </a:extLst>
            </p:cNvPr>
            <p:cNvSpPr txBox="1"/>
            <p:nvPr/>
          </p:nvSpPr>
          <p:spPr>
            <a:xfrm>
              <a:off x="10221150" y="5824826"/>
              <a:ext cx="2722585" cy="44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err="1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ZigZag</a:t>
              </a:r>
              <a:r>
                <a:rPr lang="en-US" sz="1600" dirty="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Readout (2016)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09DAA5-6F9E-BED9-92AA-5B2AFCC31F76}"/>
              </a:ext>
            </a:extLst>
          </p:cNvPr>
          <p:cNvGrpSpPr/>
          <p:nvPr/>
        </p:nvGrpSpPr>
        <p:grpSpPr>
          <a:xfrm>
            <a:off x="8347252" y="7208986"/>
            <a:ext cx="2482276" cy="1861707"/>
            <a:chOff x="3794951" y="7738699"/>
            <a:chExt cx="2482276" cy="18617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F14C6F-E1F9-2045-A7D4-C95479B2D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94951" y="7738699"/>
              <a:ext cx="2482276" cy="1861707"/>
            </a:xfrm>
            <a:prstGeom prst="rect">
              <a:avLst/>
            </a:prstGeom>
          </p:spPr>
        </p:pic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5801F9C9-0FFF-2E41-A1BB-FD5663F48EF5}"/>
                </a:ext>
              </a:extLst>
            </p:cNvPr>
            <p:cNvSpPr txBox="1"/>
            <p:nvPr/>
          </p:nvSpPr>
          <p:spPr>
            <a:xfrm>
              <a:off x="3969286" y="7814052"/>
              <a:ext cx="2075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PWO prototype (2018)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B7B331-EBED-B1FC-57FF-240E1BC9A185}"/>
              </a:ext>
            </a:extLst>
          </p:cNvPr>
          <p:cNvGrpSpPr/>
          <p:nvPr/>
        </p:nvGrpSpPr>
        <p:grpSpPr>
          <a:xfrm>
            <a:off x="4122886" y="7510442"/>
            <a:ext cx="3000660" cy="1329154"/>
            <a:chOff x="4215606" y="6290052"/>
            <a:chExt cx="3000660" cy="1329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815A5F1-F928-6449-BB7B-571F68CCC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567" b="20815"/>
            <a:stretch/>
          </p:blipFill>
          <p:spPr>
            <a:xfrm>
              <a:off x="4215606" y="6345023"/>
              <a:ext cx="3000660" cy="1274183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C8B8BE69-B831-A748-B467-42AAEBE3154A}"/>
                </a:ext>
              </a:extLst>
            </p:cNvPr>
            <p:cNvSpPr txBox="1"/>
            <p:nvPr/>
          </p:nvSpPr>
          <p:spPr>
            <a:xfrm>
              <a:off x="4266406" y="6290052"/>
              <a:ext cx="2835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Dual-sided PWO readout (2017)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79A94F-44BB-F641-203F-44E3B3330714}"/>
              </a:ext>
            </a:extLst>
          </p:cNvPr>
          <p:cNvGrpSpPr/>
          <p:nvPr/>
        </p:nvGrpSpPr>
        <p:grpSpPr>
          <a:xfrm>
            <a:off x="6206950" y="5031466"/>
            <a:ext cx="3394972" cy="1909672"/>
            <a:chOff x="6831763" y="6859216"/>
            <a:chExt cx="3394972" cy="19096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18EA03-B999-514C-8083-0E6E2BEBC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31763" y="6859216"/>
              <a:ext cx="3394972" cy="1909672"/>
            </a:xfrm>
            <a:prstGeom prst="rect">
              <a:avLst/>
            </a:prstGeom>
          </p:spPr>
        </p:pic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3AF36A20-C6B9-624A-B2EC-F3F8DA7C07A7}"/>
                </a:ext>
              </a:extLst>
            </p:cNvPr>
            <p:cNvSpPr txBox="1"/>
            <p:nvPr/>
          </p:nvSpPr>
          <p:spPr>
            <a:xfrm>
              <a:off x="7263606" y="6975852"/>
              <a:ext cx="19313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MPGD-LDRD (2019)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DA5B2C9-97A4-0DE6-1763-D32EDE59C86D}"/>
              </a:ext>
            </a:extLst>
          </p:cNvPr>
          <p:cNvGrpSpPr/>
          <p:nvPr/>
        </p:nvGrpSpPr>
        <p:grpSpPr>
          <a:xfrm>
            <a:off x="9750468" y="4547319"/>
            <a:ext cx="3155904" cy="2366928"/>
            <a:chOff x="9087906" y="6886606"/>
            <a:chExt cx="2590800" cy="19431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C9F8EC-862F-5A84-697E-F4815F35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87906" y="6886606"/>
              <a:ext cx="2590800" cy="1943100"/>
            </a:xfrm>
            <a:prstGeom prst="rect">
              <a:avLst/>
            </a:prstGeom>
          </p:spPr>
        </p:pic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9592D9EF-180F-67CF-B91F-F0F47AD4D399}"/>
                </a:ext>
              </a:extLst>
            </p:cNvPr>
            <p:cNvSpPr txBox="1"/>
            <p:nvPr/>
          </p:nvSpPr>
          <p:spPr>
            <a:xfrm>
              <a:off x="9180103" y="7765302"/>
              <a:ext cx="17411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FFFF00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LAPPD /  Kiselev </a:t>
              </a:r>
            </a:p>
            <a:p>
              <a:pPr algn="ctr"/>
              <a:r>
                <a:rPr lang="en-US" dirty="0"/>
                <a:t>(2022)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F8755E-6C7F-290A-278E-F0A9BE171CF3}"/>
              </a:ext>
            </a:extLst>
          </p:cNvPr>
          <p:cNvSpPr txBox="1"/>
          <p:nvPr/>
        </p:nvSpPr>
        <p:spPr>
          <a:xfrm>
            <a:off x="5808960" y="9031452"/>
            <a:ext cx="232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Thanks to </a:t>
            </a:r>
            <a:r>
              <a:rPr lang="en-US" sz="200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Jin</a:t>
            </a:r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Huang for this collection</a:t>
            </a:r>
          </a:p>
        </p:txBody>
      </p:sp>
    </p:spTree>
    <p:extLst>
      <p:ext uri="{BB962C8B-B14F-4D97-AF65-F5344CB8AC3E}">
        <p14:creationId xmlns:p14="http://schemas.microsoft.com/office/powerpoint/2010/main" val="70100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71500" y="328613"/>
            <a:ext cx="118618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 anchor="b"/>
          <a:lstStyle>
            <a:lvl1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57188" algn="l"/>
                <a:tab pos="715963" algn="l"/>
                <a:tab pos="1074738" algn="l"/>
                <a:tab pos="1433513" algn="l"/>
                <a:tab pos="1792288" algn="l"/>
                <a:tab pos="2151063" algn="l"/>
                <a:tab pos="2509838" algn="l"/>
                <a:tab pos="2868613" algn="l"/>
                <a:tab pos="3227388" algn="l"/>
                <a:tab pos="3586163" algn="l"/>
                <a:tab pos="3944938" algn="l"/>
                <a:tab pos="4303713" algn="l"/>
                <a:tab pos="4662488" algn="l"/>
                <a:tab pos="5021263" algn="l"/>
                <a:tab pos="5380038" algn="l"/>
                <a:tab pos="5738813" algn="l"/>
                <a:tab pos="6097588" algn="l"/>
                <a:tab pos="6456363" algn="l"/>
                <a:tab pos="6815138" algn="l"/>
                <a:tab pos="7173913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US" sz="4200" dirty="0">
                <a:solidFill>
                  <a:srgbClr val="000000"/>
                </a:solidFill>
                <a:latin typeface="Arial Narrow" charset="0"/>
              </a:rPr>
              <a:t>Online monitoring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77825" y="2191145"/>
            <a:ext cx="12372181" cy="649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RCDAQ comes with a package (“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pmonitor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”) that allows you view and in general interact with histograms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etc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</a:rPr>
              <a:t>while they are being filled from an RCDAQ online event stream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(of course you can replay existing data files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etc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There is a wealth of re-usable existing monitoring code for the general types of readout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Conversely, the operational experience gained here typically feeds into the offline analysis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Case in point: The H2GCROC3 is a Waveform Sampler at heart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Waveform Sampler =  many readout channels, each of which provides a waveform with a number of samples (72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ch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x  &lt;30 samples for H2GCROC2)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Just like the CAEN V1742 (32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</a:rPr>
              <a:t>ch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x 1024 samples), or our SAMPA (what you know as the SALSA) with 32ch x a variable number of samples – all the same in the end)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When Norbert and I set up what I showed before, I took some existing monitoring code. I simply adjusted the channel/sample boundaries in some histograms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and…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</a:rPr>
              <a:t> </a:t>
            </a:r>
          </a:p>
          <a:p>
            <a:pPr eaLnBrk="1" hangingPunct="1">
              <a:spcBef>
                <a:spcPts val="1363"/>
              </a:spcBef>
              <a:buClrTx/>
              <a:buFontTx/>
              <a:buNone/>
              <a:defRPr/>
            </a:pPr>
            <a:endParaRPr lang="en-US" sz="2400" dirty="0">
              <a:solidFill>
                <a:schemeClr val="tx1"/>
              </a:solidFill>
              <a:latin typeface="Arial Narrow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854EC2-8F58-5C4F-8AEB-33CAAE66C4BD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FBCC8E3-23D5-29FF-E4A0-C8E86717AF35}"/>
              </a:ext>
            </a:extLst>
          </p:cNvPr>
          <p:cNvGrpSpPr/>
          <p:nvPr/>
        </p:nvGrpSpPr>
        <p:grpSpPr>
          <a:xfrm>
            <a:off x="2920206" y="3935806"/>
            <a:ext cx="9220199" cy="5181600"/>
            <a:chOff x="2920206" y="3935806"/>
            <a:chExt cx="9220199" cy="51816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FA1401F-0536-4B56-D8D6-5575BD711A7F}"/>
                </a:ext>
              </a:extLst>
            </p:cNvPr>
            <p:cNvSpPr/>
            <p:nvPr/>
          </p:nvSpPr>
          <p:spPr bwMode="auto">
            <a:xfrm>
              <a:off x="2920206" y="3935806"/>
              <a:ext cx="9220199" cy="5181600"/>
            </a:xfrm>
            <a:prstGeom prst="roundRect">
              <a:avLst>
                <a:gd name="adj" fmla="val 3991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58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pic>
          <p:nvPicPr>
            <p:cNvPr id="7" name="Picture 6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9832B89F-18EE-C0CB-1C2F-473A6BE6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5143" y="4154002"/>
              <a:ext cx="6553200" cy="471099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4128315D-DCD5-1606-A859-23763BE5B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700711" y="6621311"/>
              <a:ext cx="1522868" cy="270732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</p:pic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E81D6B83-2D61-A556-9821-5FB0FE20D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515" y="5873776"/>
              <a:ext cx="2034597" cy="8988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50760" tIns="50760" rIns="50760" bIns="50760"/>
            <a:lstStyle>
              <a:lvl1pPr marL="342900" indent="-338138"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342900" algn="l"/>
                  <a:tab pos="700088" algn="l"/>
                  <a:tab pos="1058863" algn="l"/>
                  <a:tab pos="1417638" algn="l"/>
                  <a:tab pos="1776413" algn="l"/>
                  <a:tab pos="2135188" algn="l"/>
                  <a:tab pos="2493963" algn="l"/>
                  <a:tab pos="2852738" algn="l"/>
                  <a:tab pos="3211513" algn="l"/>
                  <a:tab pos="3570288" algn="l"/>
                  <a:tab pos="3929063" algn="l"/>
                  <a:tab pos="4287838" algn="l"/>
                  <a:tab pos="4646613" algn="l"/>
                  <a:tab pos="5005388" algn="l"/>
                  <a:tab pos="5364163" algn="l"/>
                  <a:tab pos="5722938" algn="l"/>
                  <a:tab pos="6081713" algn="l"/>
                  <a:tab pos="6440488" algn="l"/>
                  <a:tab pos="6799263" algn="l"/>
                  <a:tab pos="7158038" algn="l"/>
                  <a:tab pos="7516813" algn="l"/>
                  <a:tab pos="7567613" algn="l"/>
                  <a:tab pos="7927975" algn="l"/>
                  <a:tab pos="8288338" algn="l"/>
                  <a:tab pos="8648700" algn="l"/>
                  <a:tab pos="9009063" algn="l"/>
                  <a:tab pos="9369425" algn="l"/>
                  <a:tab pos="9729788" algn="l"/>
                  <a:tab pos="10090150" algn="l"/>
                  <a:tab pos="10450513" algn="l"/>
                  <a:tab pos="10810875" algn="l"/>
                  <a:tab pos="11171238" algn="l"/>
                </a:tabLst>
                <a:defRPr sz="1200">
                  <a:solidFill>
                    <a:srgbClr val="FFFFFF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marL="0" eaLnBrk="1" hangingPunct="1">
                <a:spcBef>
                  <a:spcPts val="763"/>
                </a:spcBef>
                <a:buClrTx/>
                <a:buFontTx/>
                <a:buNone/>
                <a:defRPr/>
              </a:pPr>
              <a:r>
                <a:rPr lang="en-US" sz="2400" dirty="0">
                  <a:solidFill>
                    <a:srgbClr val="606060"/>
                  </a:solidFill>
                  <a:latin typeface="Arial Narrow" charset="0"/>
                </a:rPr>
                <a:t>Signals from 5 scintillators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59FDDE-EA3D-2261-6BE2-83BA57A4A6D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53606" y="6772605"/>
              <a:ext cx="0" cy="5418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F5F1F1-5E90-2F57-B1BE-9EB80EEF54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34606" y="6772605"/>
              <a:ext cx="152400" cy="5418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1498DE4-7513-74C0-5E09-84E3609211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15606" y="6772605"/>
              <a:ext cx="152400" cy="5418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9F629BD-6F61-FB2D-08C3-47B802E298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96606" y="6772605"/>
              <a:ext cx="152400" cy="54180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AA6045-A2EA-3B77-11D0-52FC453BC3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77606" y="6754743"/>
              <a:ext cx="200306" cy="559663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51623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Light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112087</TotalTime>
  <Words>4870</Words>
  <Application>Microsoft Macintosh PowerPoint</Application>
  <PresentationFormat>Custom</PresentationFormat>
  <Paragraphs>977</Paragraphs>
  <Slides>30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30</vt:i4>
      </vt:variant>
    </vt:vector>
  </HeadingPairs>
  <TitlesOfParts>
    <vt:vector size="64" baseType="lpstr">
      <vt:lpstr>Arial</vt:lpstr>
      <vt:lpstr>Arial Narrow</vt:lpstr>
      <vt:lpstr>Courier</vt:lpstr>
      <vt:lpstr>Courier New</vt:lpstr>
      <vt:lpstr>Helvetica Neue</vt:lpstr>
      <vt:lpstr>Helvetica Neue Light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PET Scanner for Plants at the Brookhaven National Laboratory </dc:title>
  <cp:lastModifiedBy>Purschke, Martin</cp:lastModifiedBy>
  <cp:revision>454</cp:revision>
  <cp:lastPrinted>1601-01-01T00:00:00Z</cp:lastPrinted>
  <dcterms:created xsi:type="dcterms:W3CDTF">1601-01-01T00:00:00Z</dcterms:created>
  <dcterms:modified xsi:type="dcterms:W3CDTF">2025-07-16T14:30:01Z</dcterms:modified>
</cp:coreProperties>
</file>