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9"/>
  </p:notesMasterIdLst>
  <p:sldIdLst>
    <p:sldId id="277" r:id="rId3"/>
    <p:sldId id="5942" r:id="rId4"/>
    <p:sldId id="5944" r:id="rId5"/>
    <p:sldId id="5941" r:id="rId6"/>
    <p:sldId id="257" r:id="rId7"/>
    <p:sldId id="593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77" d="100"/>
          <a:sy n="77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8551B-45A9-A243-B13F-620528D5D5AD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D6F24-8156-764F-96B7-3BF934F72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7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phys.vt.edu/event/61/timetable/?layout=room#20241019.detailed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3" name="Google Shape;4043;g8a9105d2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4" name="Google Shape;4044;g8a9105d2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CSAAPT/NCS-AAPT Fall 2024 Joint Semi-Virtual Meeting (October 19, 2024): Timetable · INDICO (Indico) (vt.edu)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JLab</a:t>
            </a:r>
            <a:r>
              <a:rPr lang="en-US" dirty="0"/>
              <a:t> Webinar is inviting you to a scheduled </a:t>
            </a:r>
            <a:r>
              <a:rPr lang="en-US" dirty="0" err="1"/>
              <a:t>ZoomGov</a:t>
            </a:r>
            <a:r>
              <a:rPr lang="en-US" dirty="0"/>
              <a:t> meeting.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Topic: CSAAPT/NCS-AAPT Fall Joint 2024 Meeting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Time: Oct 19, 2024 08:30 AM Eastern Time (US and Canada)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Join </a:t>
            </a:r>
            <a:r>
              <a:rPr lang="en-US" dirty="0" err="1"/>
              <a:t>ZoomGov</a:t>
            </a:r>
            <a:r>
              <a:rPr lang="en-US" dirty="0"/>
              <a:t> Meeting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https://jlab-org.zoomgov.com/j/1619811371?pwd=pDClLPbOu22sRjwghjVPwqiwWunxtR.1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Meeting ID: 161 981 1371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Passcode: 241019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---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One tap mobile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+16692545252,,1619811371# US (San Jose)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+16469641167,,1619811371# US (US Spanish Line)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---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Dial by your location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+1 669 254 5252 US (San Jose)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+1 646 964 1167 US (US Spanish Line)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+1 646 828 7666 US (New York)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+1 551 285 1373 US (New Jersey)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+1 669 216 1590 US (San Jose)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+1 415 449 4000 US (US Spanish Line)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833 568 8864 US Toll-free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Meeting ID: 161 981 1371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Find your local number: https://jlab-org.zoomgov.com/u/adLgU6rLe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---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Join by SIP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1619811371@sip.zoomgov.com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---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Join by H.323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161.199.138.10 (US West)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• 161.199.136.10 (US East)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Meeting ID: 161 981 1371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Passcode: 241019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094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96977-4987-47CB-9A73-34B65D28C5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509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6977-4987-47CB-9A73-34B65D28C5A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E13E1-38F5-DB32-34FC-AB23C7CA7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AB35E-96BF-AA41-335E-C6BB7F421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A7A7-0558-090D-E8CA-642D7508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801A-79FF-384F-6BE5-81C310C1D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8ED4D-4322-4868-A487-F4DC002E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F1F2-6BD0-A915-E0BB-768683A94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30FC7E-ECD4-E097-C2FF-E648425AA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35344-1C80-E549-F868-9235AAD9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3AB9E-6CF7-D15C-92F7-4A812E7D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278DC-A8DB-37C6-3A2B-D5417F9C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7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FB20A-C61D-219B-2A16-5954977A4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A8780A-A4B9-B13E-5DAB-AC4905530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08BF5-DA6F-56E2-07EE-C665C10E6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7B2B6-19EE-8A21-089F-0F2AF7D4F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8FDCE-2F7B-0261-04EB-53D87C013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19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D4C6AB-5B03-0B73-5BBA-25EA5D77C3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65593"/>
            <a:ext cx="12192000" cy="7821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236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Contest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A9D6D44-C40F-20FD-16C1-010B181979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47791"/>
            <a:ext cx="12192000" cy="8502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D675370-02C4-3826-8535-CF4213FAF2A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998037"/>
            <a:ext cx="12192000" cy="8502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236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A9EC784-0AD3-ADA2-5819-CB7F7319CD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216649"/>
            <a:ext cx="12192000" cy="8502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18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67518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dk1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>
            <a:spLocks noGrp="1"/>
          </p:cNvSpPr>
          <p:nvPr>
            <p:ph type="title"/>
          </p:nvPr>
        </p:nvSpPr>
        <p:spPr>
          <a:xfrm>
            <a:off x="1930000" y="720000"/>
            <a:ext cx="5072800" cy="90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grpSp>
        <p:nvGrpSpPr>
          <p:cNvPr id="124" name="Google Shape;124;p6"/>
          <p:cNvGrpSpPr/>
          <p:nvPr/>
        </p:nvGrpSpPr>
        <p:grpSpPr>
          <a:xfrm>
            <a:off x="54356" y="-494420"/>
            <a:ext cx="7508435" cy="703247"/>
            <a:chOff x="1468625" y="2717525"/>
            <a:chExt cx="3558050" cy="279925"/>
          </a:xfrm>
        </p:grpSpPr>
        <p:sp>
          <p:nvSpPr>
            <p:cNvPr id="125" name="Google Shape;125;p6"/>
            <p:cNvSpPr/>
            <p:nvPr/>
          </p:nvSpPr>
          <p:spPr>
            <a:xfrm>
              <a:off x="146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6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6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6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6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6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6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6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6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134;p6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6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6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6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8;p6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6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6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6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6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6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6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6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9" name="Google Shape;149;p6"/>
          <p:cNvGrpSpPr/>
          <p:nvPr/>
        </p:nvGrpSpPr>
        <p:grpSpPr>
          <a:xfrm rot="10800000">
            <a:off x="5001472" y="6566347"/>
            <a:ext cx="7200336" cy="703247"/>
            <a:chOff x="1614625" y="2717525"/>
            <a:chExt cx="3412050" cy="279925"/>
          </a:xfrm>
        </p:grpSpPr>
        <p:sp>
          <p:nvSpPr>
            <p:cNvPr id="150" name="Google Shape;150;p6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6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6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6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6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6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6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6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6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6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6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6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6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6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" name="Google Shape;169;p6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" name="Google Shape;170;p6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079997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dk1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"/>
          <p:cNvSpPr txBox="1">
            <a:spLocks noGrp="1"/>
          </p:cNvSpPr>
          <p:nvPr>
            <p:ph type="title"/>
          </p:nvPr>
        </p:nvSpPr>
        <p:spPr>
          <a:xfrm>
            <a:off x="828133" y="772000"/>
            <a:ext cx="7846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75" name="Google Shape;175;p7"/>
          <p:cNvSpPr txBox="1">
            <a:spLocks noGrp="1"/>
          </p:cNvSpPr>
          <p:nvPr>
            <p:ph type="subTitle" idx="1"/>
          </p:nvPr>
        </p:nvSpPr>
        <p:spPr>
          <a:xfrm>
            <a:off x="4341184" y="3945417"/>
            <a:ext cx="3509600" cy="7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chivo Medium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76" name="Google Shape;176;p7"/>
          <p:cNvSpPr txBox="1">
            <a:spLocks noGrp="1"/>
          </p:cNvSpPr>
          <p:nvPr>
            <p:ph type="subTitle" idx="2"/>
          </p:nvPr>
        </p:nvSpPr>
        <p:spPr>
          <a:xfrm>
            <a:off x="4341184" y="3012584"/>
            <a:ext cx="3509600" cy="712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177" name="Google Shape;177;p7"/>
          <p:cNvGrpSpPr/>
          <p:nvPr/>
        </p:nvGrpSpPr>
        <p:grpSpPr>
          <a:xfrm>
            <a:off x="54356" y="-494420"/>
            <a:ext cx="7508435" cy="703247"/>
            <a:chOff x="1468625" y="2717525"/>
            <a:chExt cx="3558050" cy="279925"/>
          </a:xfrm>
        </p:grpSpPr>
        <p:sp>
          <p:nvSpPr>
            <p:cNvPr id="178" name="Google Shape;178;p7"/>
            <p:cNvSpPr/>
            <p:nvPr/>
          </p:nvSpPr>
          <p:spPr>
            <a:xfrm>
              <a:off x="146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" name="Google Shape;185;p7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7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7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7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7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7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7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7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7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7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7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7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7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2" name="Google Shape;202;p7"/>
          <p:cNvGrpSpPr/>
          <p:nvPr/>
        </p:nvGrpSpPr>
        <p:grpSpPr>
          <a:xfrm rot="10800000">
            <a:off x="5001472" y="6566347"/>
            <a:ext cx="7200336" cy="703247"/>
            <a:chOff x="1614625" y="2717525"/>
            <a:chExt cx="3412050" cy="279925"/>
          </a:xfrm>
        </p:grpSpPr>
        <p:sp>
          <p:nvSpPr>
            <p:cNvPr id="203" name="Google Shape;203;p7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" name="Google Shape;204;p7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7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" name="Google Shape;206;p7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7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7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7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7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7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7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7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" name="Google Shape;214;p7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7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7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7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" name="Google Shape;218;p7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" name="Google Shape;219;p7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" name="Google Shape;221;p7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" name="Google Shape;222;p7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" name="Google Shape;223;p7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7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" name="Google Shape;225;p7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868011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dk1"/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0"/>
          <p:cNvSpPr txBox="1">
            <a:spLocks noGrp="1"/>
          </p:cNvSpPr>
          <p:nvPr>
            <p:ph type="title"/>
          </p:nvPr>
        </p:nvSpPr>
        <p:spPr>
          <a:xfrm>
            <a:off x="828133" y="5375600"/>
            <a:ext cx="8011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59" name="Google Shape;259;p10"/>
          <p:cNvGrpSpPr/>
          <p:nvPr/>
        </p:nvGrpSpPr>
        <p:grpSpPr>
          <a:xfrm>
            <a:off x="54356" y="-494420"/>
            <a:ext cx="7508435" cy="703247"/>
            <a:chOff x="1468625" y="2717525"/>
            <a:chExt cx="3558050" cy="279925"/>
          </a:xfrm>
        </p:grpSpPr>
        <p:sp>
          <p:nvSpPr>
            <p:cNvPr id="260" name="Google Shape;260;p10"/>
            <p:cNvSpPr/>
            <p:nvPr/>
          </p:nvSpPr>
          <p:spPr>
            <a:xfrm>
              <a:off x="146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10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10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" name="Google Shape;278;p10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" name="Google Shape;279;p10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" name="Google Shape;280;p10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" name="Google Shape;281;p10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" name="Google Shape;282;p10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" name="Google Shape;283;p10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84" name="Google Shape;284;p10"/>
          <p:cNvGrpSpPr/>
          <p:nvPr/>
        </p:nvGrpSpPr>
        <p:grpSpPr>
          <a:xfrm rot="10800000">
            <a:off x="5001472" y="6566347"/>
            <a:ext cx="7200336" cy="703247"/>
            <a:chOff x="1614625" y="2717525"/>
            <a:chExt cx="3412050" cy="279925"/>
          </a:xfrm>
        </p:grpSpPr>
        <p:sp>
          <p:nvSpPr>
            <p:cNvPr id="285" name="Google Shape;285;p10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" name="Google Shape;286;p10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" name="Google Shape;287;p10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" name="Google Shape;288;p10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" name="Google Shape;289;p10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" name="Google Shape;290;p10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" name="Google Shape;291;p10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" name="Google Shape;292;p10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" name="Google Shape;293;p10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" name="Google Shape;294;p10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" name="Google Shape;295;p10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10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10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10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10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10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10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10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" name="Google Shape;303;p10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" name="Google Shape;304;p10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" name="Google Shape;305;p10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" name="Google Shape;306;p10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10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800027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062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oogle Shape;362;p13"/>
          <p:cNvGrpSpPr/>
          <p:nvPr/>
        </p:nvGrpSpPr>
        <p:grpSpPr>
          <a:xfrm>
            <a:off x="54356" y="-494420"/>
            <a:ext cx="7508435" cy="703247"/>
            <a:chOff x="1468625" y="2717525"/>
            <a:chExt cx="3558050" cy="279925"/>
          </a:xfrm>
        </p:grpSpPr>
        <p:sp>
          <p:nvSpPr>
            <p:cNvPr id="363" name="Google Shape;363;p13"/>
            <p:cNvSpPr/>
            <p:nvPr/>
          </p:nvSpPr>
          <p:spPr>
            <a:xfrm>
              <a:off x="146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" name="Google Shape;364;p13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" name="Google Shape;365;p13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" name="Google Shape;366;p13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" name="Google Shape;367;p13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" name="Google Shape;368;p13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" name="Google Shape;369;p13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" name="Google Shape;370;p13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" name="Google Shape;371;p13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" name="Google Shape;372;p13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" name="Google Shape;373;p13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" name="Google Shape;374;p13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" name="Google Shape;375;p13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" name="Google Shape;376;p13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" name="Google Shape;377;p13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" name="Google Shape;378;p13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" name="Google Shape;379;p13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" name="Google Shape;380;p13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" name="Google Shape;381;p13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" name="Google Shape;382;p13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3" name="Google Shape;383;p13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4" name="Google Shape;384;p13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5" name="Google Shape;385;p13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6" name="Google Shape;386;p13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87" name="Google Shape;387;p13"/>
          <p:cNvGrpSpPr/>
          <p:nvPr/>
        </p:nvGrpSpPr>
        <p:grpSpPr>
          <a:xfrm rot="10800000">
            <a:off x="5001472" y="6566347"/>
            <a:ext cx="7200336" cy="703247"/>
            <a:chOff x="1614625" y="2717525"/>
            <a:chExt cx="3412050" cy="279925"/>
          </a:xfrm>
        </p:grpSpPr>
        <p:sp>
          <p:nvSpPr>
            <p:cNvPr id="388" name="Google Shape;388;p13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9" name="Google Shape;389;p13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0" name="Google Shape;390;p13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1" name="Google Shape;391;p13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2" name="Google Shape;392;p13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3" name="Google Shape;393;p13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4" name="Google Shape;394;p13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5" name="Google Shape;395;p13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6" name="Google Shape;396;p13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7" name="Google Shape;397;p13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8" name="Google Shape;398;p13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9" name="Google Shape;399;p13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0" name="Google Shape;400;p13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1" name="Google Shape;401;p13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2" name="Google Shape;402;p13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3" name="Google Shape;403;p13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4" name="Google Shape;404;p13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5" name="Google Shape;405;p13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6" name="Google Shape;406;p13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7" name="Google Shape;407;p13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8" name="Google Shape;408;p13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9" name="Google Shape;409;p13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0" name="Google Shape;410;p13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39859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dk2"/>
        </a:solidFill>
        <a:effectLst/>
      </p:bgPr>
    </p:bg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4"/>
          <p:cNvGrpSpPr/>
          <p:nvPr/>
        </p:nvGrpSpPr>
        <p:grpSpPr>
          <a:xfrm>
            <a:off x="54356" y="-494420"/>
            <a:ext cx="7508435" cy="703247"/>
            <a:chOff x="1468625" y="2717525"/>
            <a:chExt cx="3558050" cy="279925"/>
          </a:xfrm>
        </p:grpSpPr>
        <p:sp>
          <p:nvSpPr>
            <p:cNvPr id="413" name="Google Shape;413;p14"/>
            <p:cNvSpPr/>
            <p:nvPr/>
          </p:nvSpPr>
          <p:spPr>
            <a:xfrm>
              <a:off x="146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14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5" name="Google Shape;415;p14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6" name="Google Shape;416;p14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7" name="Google Shape;417;p14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8" name="Google Shape;418;p14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9" name="Google Shape;419;p14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0" name="Google Shape;420;p14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1" name="Google Shape;421;p14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2" name="Google Shape;422;p14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3" name="Google Shape;423;p14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4" name="Google Shape;424;p14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5" name="Google Shape;425;p14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6" name="Google Shape;426;p14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" name="Google Shape;427;p14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" name="Google Shape;428;p14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" name="Google Shape;429;p14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" name="Google Shape;430;p14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" name="Google Shape;431;p14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" name="Google Shape;432;p14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" name="Google Shape;433;p14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" name="Google Shape;434;p14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" name="Google Shape;435;p14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" name="Google Shape;436;p14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37" name="Google Shape;437;p14"/>
          <p:cNvGrpSpPr/>
          <p:nvPr/>
        </p:nvGrpSpPr>
        <p:grpSpPr>
          <a:xfrm rot="10800000">
            <a:off x="5001472" y="6566347"/>
            <a:ext cx="7200336" cy="703247"/>
            <a:chOff x="1614625" y="2717525"/>
            <a:chExt cx="3412050" cy="279925"/>
          </a:xfrm>
        </p:grpSpPr>
        <p:sp>
          <p:nvSpPr>
            <p:cNvPr id="438" name="Google Shape;438;p14"/>
            <p:cNvSpPr/>
            <p:nvPr/>
          </p:nvSpPr>
          <p:spPr>
            <a:xfrm>
              <a:off x="161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" name="Google Shape;439;p14"/>
            <p:cNvSpPr/>
            <p:nvPr/>
          </p:nvSpPr>
          <p:spPr>
            <a:xfrm>
              <a:off x="176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" name="Google Shape;440;p14"/>
            <p:cNvSpPr/>
            <p:nvPr/>
          </p:nvSpPr>
          <p:spPr>
            <a:xfrm>
              <a:off x="190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" name="Google Shape;441;p14"/>
            <p:cNvSpPr/>
            <p:nvPr/>
          </p:nvSpPr>
          <p:spPr>
            <a:xfrm>
              <a:off x="205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" name="Google Shape;442;p14"/>
            <p:cNvSpPr/>
            <p:nvPr/>
          </p:nvSpPr>
          <p:spPr>
            <a:xfrm>
              <a:off x="219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" name="Google Shape;443;p14"/>
            <p:cNvSpPr/>
            <p:nvPr/>
          </p:nvSpPr>
          <p:spPr>
            <a:xfrm>
              <a:off x="234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" name="Google Shape;444;p14"/>
            <p:cNvSpPr/>
            <p:nvPr/>
          </p:nvSpPr>
          <p:spPr>
            <a:xfrm>
              <a:off x="2490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" name="Google Shape;445;p14"/>
            <p:cNvSpPr/>
            <p:nvPr/>
          </p:nvSpPr>
          <p:spPr>
            <a:xfrm>
              <a:off x="2636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" name="Google Shape;446;p14"/>
            <p:cNvSpPr/>
            <p:nvPr/>
          </p:nvSpPr>
          <p:spPr>
            <a:xfrm>
              <a:off x="2782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" name="Google Shape;447;p14"/>
            <p:cNvSpPr/>
            <p:nvPr/>
          </p:nvSpPr>
          <p:spPr>
            <a:xfrm>
              <a:off x="2928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" name="Google Shape;448;p14"/>
            <p:cNvSpPr/>
            <p:nvPr/>
          </p:nvSpPr>
          <p:spPr>
            <a:xfrm>
              <a:off x="30746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55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" name="Google Shape;449;p14"/>
            <p:cNvSpPr/>
            <p:nvPr/>
          </p:nvSpPr>
          <p:spPr>
            <a:xfrm>
              <a:off x="322152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" name="Google Shape;450;p14"/>
            <p:cNvSpPr/>
            <p:nvPr/>
          </p:nvSpPr>
          <p:spPr>
            <a:xfrm>
              <a:off x="336885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" name="Google Shape;451;p14"/>
            <p:cNvSpPr/>
            <p:nvPr/>
          </p:nvSpPr>
          <p:spPr>
            <a:xfrm>
              <a:off x="35157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" name="Google Shape;452;p14"/>
            <p:cNvSpPr/>
            <p:nvPr/>
          </p:nvSpPr>
          <p:spPr>
            <a:xfrm>
              <a:off x="366265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" name="Google Shape;453;p14"/>
            <p:cNvSpPr/>
            <p:nvPr/>
          </p:nvSpPr>
          <p:spPr>
            <a:xfrm>
              <a:off x="380955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" name="Google Shape;454;p14"/>
            <p:cNvSpPr/>
            <p:nvPr/>
          </p:nvSpPr>
          <p:spPr>
            <a:xfrm>
              <a:off x="39568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20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" name="Google Shape;455;p14"/>
            <p:cNvSpPr/>
            <p:nvPr/>
          </p:nvSpPr>
          <p:spPr>
            <a:xfrm>
              <a:off x="4103775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" name="Google Shape;456;p14"/>
            <p:cNvSpPr/>
            <p:nvPr/>
          </p:nvSpPr>
          <p:spPr>
            <a:xfrm>
              <a:off x="4250675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" name="Google Shape;457;p14"/>
            <p:cNvSpPr/>
            <p:nvPr/>
          </p:nvSpPr>
          <p:spPr>
            <a:xfrm>
              <a:off x="4398000" y="2717525"/>
              <a:ext cx="187550" cy="279925"/>
            </a:xfrm>
            <a:custGeom>
              <a:avLst/>
              <a:gdLst/>
              <a:ahLst/>
              <a:cxnLst/>
              <a:rect l="l" t="t" r="r" b="b"/>
              <a:pathLst>
                <a:path w="7502" h="11197" extrusionOk="0">
                  <a:moveTo>
                    <a:pt x="7502" y="0"/>
                  </a:moveTo>
                  <a:lnTo>
                    <a:pt x="3966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" name="Google Shape;458;p14"/>
            <p:cNvSpPr/>
            <p:nvPr/>
          </p:nvSpPr>
          <p:spPr>
            <a:xfrm>
              <a:off x="45449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1" y="11197"/>
                  </a:lnTo>
                  <a:lnTo>
                    <a:pt x="3537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" name="Google Shape;459;p14"/>
            <p:cNvSpPr/>
            <p:nvPr/>
          </p:nvSpPr>
          <p:spPr>
            <a:xfrm>
              <a:off x="4691800" y="2717525"/>
              <a:ext cx="188000" cy="279925"/>
            </a:xfrm>
            <a:custGeom>
              <a:avLst/>
              <a:gdLst/>
              <a:ahLst/>
              <a:cxnLst/>
              <a:rect l="l" t="t" r="r" b="b"/>
              <a:pathLst>
                <a:path w="7520" h="11197" extrusionOk="0">
                  <a:moveTo>
                    <a:pt x="7519" y="0"/>
                  </a:moveTo>
                  <a:lnTo>
                    <a:pt x="3965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" name="Google Shape;460;p14"/>
            <p:cNvSpPr/>
            <p:nvPr/>
          </p:nvSpPr>
          <p:spPr>
            <a:xfrm>
              <a:off x="4838700" y="2717525"/>
              <a:ext cx="187975" cy="279925"/>
            </a:xfrm>
            <a:custGeom>
              <a:avLst/>
              <a:gdLst/>
              <a:ahLst/>
              <a:cxnLst/>
              <a:rect l="l" t="t" r="r" b="b"/>
              <a:pathLst>
                <a:path w="7519" h="11197" extrusionOk="0">
                  <a:moveTo>
                    <a:pt x="7519" y="0"/>
                  </a:moveTo>
                  <a:lnTo>
                    <a:pt x="3983" y="0"/>
                  </a:lnTo>
                  <a:lnTo>
                    <a:pt x="0" y="11197"/>
                  </a:lnTo>
                  <a:lnTo>
                    <a:pt x="3554" y="11197"/>
                  </a:lnTo>
                  <a:lnTo>
                    <a:pt x="75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59057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C9440-571E-B126-5EC6-DEA20B436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4845D-217A-17E9-6326-AA857C03D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CA8CB-6729-51E7-88F0-6E8F94068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A8E2D-67E4-84DC-A304-F377894E6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A2D38-4A46-8E87-352F-7F52953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2D363-0B27-EAB7-372E-659059E9B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FBA40-45CF-8EEF-D2F3-7D4FDF00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A0201-78B3-C13D-2178-2B029F195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66B2D-4142-E25B-CB37-C5AA6FC5E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EC304-3A76-F089-92B2-D1E179EA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7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06209-F164-03F5-DBCF-3FFE93F6C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89FB7-73DA-0861-EB30-E45E2186F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2C3E2-AF5E-D303-21B2-D570311FC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B522D-040B-69C2-E127-FF67293C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859E0-3CE0-2070-20F7-EE81D13FD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97D1E-5682-AAA9-B322-FE852AA7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2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DF557-FD24-C667-F106-A648BB937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B9409-B5F0-7A11-51A0-D0983D6CA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40BCC-BE66-388E-21C9-6C2644BAC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AD9DC0-DC49-DD5B-3CF0-8E5E3EB55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A4EDBF-89BD-79E9-AF22-D12664D66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634941-0691-5013-8108-F88E849F9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8468C7-B840-95ED-F998-2A44D3799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34DC45-CD62-DC96-5B82-72D2B020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4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A635F-B29D-477B-ED95-2F51E94A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557B5C-1E63-7865-2456-9722C66C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0F10E-70CB-173C-0B39-D071796B7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94ED5E-2FDA-56E2-5CAB-4B63B12F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7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A92C17-1470-13E8-4926-BB48590A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EA2805-69AE-7ED1-F9D7-FCF4873FB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B853D-9FFA-A6C6-2020-20189DAF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9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BC96E-4E08-A49F-9E45-CD749F1E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26490-8255-C606-872A-C7BA7CFF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F1EE5-CD3E-378A-7568-05C63C804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6C8AB-D71F-C36C-085D-CFF831E7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6B57A-9CFA-742A-626B-11572EA29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D1C265-15B8-F193-5DAE-44AFD272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B9076-20AB-4EFD-622C-6CAA6BD38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4A6FBD-0800-2467-536E-275A245B59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9E280-7B0D-1D61-F821-100617F2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7EF89-CED5-11C9-878B-A849E71C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CF6E1-E4F9-CAB2-60E1-FE1152BC7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682F1-5010-65AD-28EB-9BDC6630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903D22-139C-CD07-2B65-8D4F7C0C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E4838-9F3F-D0E2-6545-9607C4002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84F14-621A-2CBD-8480-4D1FF9D66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779C5A-3125-9A40-87FA-6C15C8EE807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2F596-80B8-FE8B-BB12-C112429C2A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9E986-50C8-626E-A15A-977F52814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FDF80B-7DD8-774A-B9BE-2DA597C8F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3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chivo SemiBold"/>
              <a:buNone/>
              <a:defRPr sz="2400">
                <a:solidFill>
                  <a:schemeClr val="lt1"/>
                </a:solidFill>
                <a:latin typeface="Archivo SemiBold"/>
                <a:ea typeface="Archivo SemiBold"/>
                <a:cs typeface="Archivo SemiBold"/>
                <a:sym typeface="Archiv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chivo SemiBold"/>
              <a:buChar char="●"/>
              <a:defRPr sz="1800">
                <a:solidFill>
                  <a:schemeClr val="lt1"/>
                </a:solidFill>
                <a:latin typeface="Archivo SemiBold"/>
                <a:ea typeface="Archivo SemiBold"/>
                <a:cs typeface="Archivo SemiBold"/>
                <a:sym typeface="Archivo SemiBol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■"/>
              <a:defRPr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●"/>
              <a:defRPr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■"/>
              <a:defRPr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●"/>
              <a:defRPr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chivo Medium"/>
              <a:buChar char="■"/>
              <a:defRPr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8291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forms.gle/PoJchwwdi4boh3jt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VXgypocSAvMJ4mRq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6" name="Google Shape;4046;p54"/>
          <p:cNvSpPr txBox="1">
            <a:spLocks noGrp="1"/>
          </p:cNvSpPr>
          <p:nvPr>
            <p:ph type="title"/>
          </p:nvPr>
        </p:nvSpPr>
        <p:spPr>
          <a:xfrm>
            <a:off x="1930000" y="720000"/>
            <a:ext cx="9825936" cy="902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dirty="0"/>
              <a:t>IN CASE OF AN EMERGENCY - Auditorium</a:t>
            </a:r>
            <a:endParaRPr dirty="0"/>
          </a:p>
        </p:txBody>
      </p:sp>
      <p:sp>
        <p:nvSpPr>
          <p:cNvPr id="4047" name="Google Shape;4047;p54"/>
          <p:cNvSpPr/>
          <p:nvPr/>
        </p:nvSpPr>
        <p:spPr>
          <a:xfrm>
            <a:off x="950967" y="719333"/>
            <a:ext cx="970000" cy="970000"/>
          </a:xfrm>
          <a:prstGeom prst="ellipse">
            <a:avLst/>
          </a:prstGeom>
          <a:solidFill>
            <a:srgbClr val="FE6A6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4800" b="1" kern="0" dirty="0">
                <a:solidFill>
                  <a:srgbClr val="2A2A2A"/>
                </a:solidFill>
                <a:latin typeface="Archivo SemiBold"/>
                <a:ea typeface="Archivo SemiBold"/>
                <a:cs typeface="Archivo SemiBold"/>
                <a:sym typeface="Archivo SemiBold"/>
              </a:rPr>
              <a:t>!</a:t>
            </a:r>
            <a:endParaRPr sz="3067" b="1" kern="0" dirty="0">
              <a:solidFill>
                <a:srgbClr val="2A2A2A"/>
              </a:solidFill>
              <a:latin typeface="Archivo SemiBold"/>
              <a:ea typeface="Archivo SemiBold"/>
              <a:cs typeface="Archivo SemiBold"/>
              <a:sym typeface="Archivo SemiBold"/>
            </a:endParaRPr>
          </a:p>
        </p:txBody>
      </p:sp>
      <p:sp>
        <p:nvSpPr>
          <p:cNvPr id="4048" name="Google Shape;4048;p54"/>
          <p:cNvSpPr txBox="1">
            <a:spLocks noGrp="1"/>
          </p:cNvSpPr>
          <p:nvPr>
            <p:ph type="subTitle" idx="4294967295"/>
          </p:nvPr>
        </p:nvSpPr>
        <p:spPr>
          <a:xfrm>
            <a:off x="902433" y="5047463"/>
            <a:ext cx="2418400" cy="144015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2133"/>
              </a:spcAft>
              <a:buNone/>
            </a:pPr>
            <a:r>
              <a:rPr lang="en-US" sz="1867" dirty="0">
                <a:latin typeface="Avenir Next LT Pro" panose="020B0504020202020204" pitchFamily="34" charset="0"/>
                <a:ea typeface="Archivo Medium"/>
                <a:cs typeface="Archivo Medium"/>
                <a:sym typeface="Archivo Medium"/>
              </a:rPr>
              <a:t>There are two doors located at the top and bottom of the Auditorium</a:t>
            </a:r>
          </a:p>
        </p:txBody>
      </p:sp>
      <p:grpSp>
        <p:nvGrpSpPr>
          <p:cNvPr id="4049" name="Google Shape;4049;p54"/>
          <p:cNvGrpSpPr/>
          <p:nvPr/>
        </p:nvGrpSpPr>
        <p:grpSpPr>
          <a:xfrm>
            <a:off x="1412349" y="2406318"/>
            <a:ext cx="1398568" cy="1683100"/>
            <a:chOff x="1018087" y="1909513"/>
            <a:chExt cx="1048926" cy="1262325"/>
          </a:xfrm>
        </p:grpSpPr>
        <p:sp>
          <p:nvSpPr>
            <p:cNvPr id="4050" name="Google Shape;4050;p54"/>
            <p:cNvSpPr/>
            <p:nvPr/>
          </p:nvSpPr>
          <p:spPr>
            <a:xfrm>
              <a:off x="1018087" y="1909513"/>
              <a:ext cx="1048926" cy="1048926"/>
            </a:xfrm>
            <a:custGeom>
              <a:avLst/>
              <a:gdLst/>
              <a:ahLst/>
              <a:cxnLst/>
              <a:rect l="l" t="t" r="r" b="b"/>
              <a:pathLst>
                <a:path w="20424" h="20424" extrusionOk="0">
                  <a:moveTo>
                    <a:pt x="10213" y="1"/>
                  </a:moveTo>
                  <a:cubicBezTo>
                    <a:pt x="4573" y="1"/>
                    <a:pt x="0" y="4573"/>
                    <a:pt x="0" y="10214"/>
                  </a:cubicBezTo>
                  <a:cubicBezTo>
                    <a:pt x="0" y="15851"/>
                    <a:pt x="4573" y="20424"/>
                    <a:pt x="10213" y="20424"/>
                  </a:cubicBezTo>
                  <a:cubicBezTo>
                    <a:pt x="15851" y="20424"/>
                    <a:pt x="20423" y="15851"/>
                    <a:pt x="20423" y="10214"/>
                  </a:cubicBezTo>
                  <a:cubicBezTo>
                    <a:pt x="20423" y="4573"/>
                    <a:pt x="15851" y="1"/>
                    <a:pt x="102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1" name="Google Shape;4051;p54"/>
            <p:cNvSpPr/>
            <p:nvPr/>
          </p:nvSpPr>
          <p:spPr>
            <a:xfrm>
              <a:off x="1102900" y="1994338"/>
              <a:ext cx="879300" cy="879300"/>
            </a:xfrm>
            <a:prstGeom prst="ellipse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052" name="Google Shape;4052;p54"/>
            <p:cNvCxnSpPr>
              <a:stCxn id="4051" idx="4"/>
            </p:cNvCxnSpPr>
            <p:nvPr/>
          </p:nvCxnSpPr>
          <p:spPr>
            <a:xfrm>
              <a:off x="1542550" y="2873638"/>
              <a:ext cx="0" cy="2982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4053" name="Google Shape;4053;p54"/>
          <p:cNvGrpSpPr/>
          <p:nvPr/>
        </p:nvGrpSpPr>
        <p:grpSpPr>
          <a:xfrm>
            <a:off x="4129558" y="2406318"/>
            <a:ext cx="1398773" cy="1683100"/>
            <a:chOff x="3164197" y="1909513"/>
            <a:chExt cx="1049080" cy="1262325"/>
          </a:xfrm>
        </p:grpSpPr>
        <p:sp>
          <p:nvSpPr>
            <p:cNvPr id="4054" name="Google Shape;4054;p54"/>
            <p:cNvSpPr/>
            <p:nvPr/>
          </p:nvSpPr>
          <p:spPr>
            <a:xfrm>
              <a:off x="3164197" y="1909513"/>
              <a:ext cx="1049080" cy="1048926"/>
            </a:xfrm>
            <a:custGeom>
              <a:avLst/>
              <a:gdLst/>
              <a:ahLst/>
              <a:cxnLst/>
              <a:rect l="l" t="t" r="r" b="b"/>
              <a:pathLst>
                <a:path w="20427" h="20424" extrusionOk="0">
                  <a:moveTo>
                    <a:pt x="10214" y="1"/>
                  </a:moveTo>
                  <a:cubicBezTo>
                    <a:pt x="4573" y="1"/>
                    <a:pt x="0" y="4573"/>
                    <a:pt x="0" y="10214"/>
                  </a:cubicBezTo>
                  <a:cubicBezTo>
                    <a:pt x="0" y="15851"/>
                    <a:pt x="4573" y="20424"/>
                    <a:pt x="10214" y="20424"/>
                  </a:cubicBezTo>
                  <a:cubicBezTo>
                    <a:pt x="15854" y="20424"/>
                    <a:pt x="20427" y="15851"/>
                    <a:pt x="20427" y="10214"/>
                  </a:cubicBezTo>
                  <a:cubicBezTo>
                    <a:pt x="20427" y="4573"/>
                    <a:pt x="15854" y="1"/>
                    <a:pt x="10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5" name="Google Shape;4055;p54"/>
            <p:cNvSpPr/>
            <p:nvPr/>
          </p:nvSpPr>
          <p:spPr>
            <a:xfrm>
              <a:off x="3249087" y="1994338"/>
              <a:ext cx="879300" cy="879300"/>
            </a:xfrm>
            <a:prstGeom prst="ellipse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056" name="Google Shape;4056;p54"/>
            <p:cNvCxnSpPr/>
            <p:nvPr/>
          </p:nvCxnSpPr>
          <p:spPr>
            <a:xfrm>
              <a:off x="3688737" y="2873638"/>
              <a:ext cx="0" cy="2982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4057" name="Google Shape;4057;p54"/>
          <p:cNvGrpSpPr/>
          <p:nvPr/>
        </p:nvGrpSpPr>
        <p:grpSpPr>
          <a:xfrm>
            <a:off x="6847572" y="2495218"/>
            <a:ext cx="1398568" cy="1683100"/>
            <a:chOff x="5231912" y="1909513"/>
            <a:chExt cx="1048926" cy="1262325"/>
          </a:xfrm>
        </p:grpSpPr>
        <p:sp>
          <p:nvSpPr>
            <p:cNvPr id="4058" name="Google Shape;4058;p54"/>
            <p:cNvSpPr/>
            <p:nvPr/>
          </p:nvSpPr>
          <p:spPr>
            <a:xfrm>
              <a:off x="5231912" y="1909513"/>
              <a:ext cx="1048926" cy="1048926"/>
            </a:xfrm>
            <a:custGeom>
              <a:avLst/>
              <a:gdLst/>
              <a:ahLst/>
              <a:cxnLst/>
              <a:rect l="l" t="t" r="r" b="b"/>
              <a:pathLst>
                <a:path w="20424" h="20424" extrusionOk="0">
                  <a:moveTo>
                    <a:pt x="10210" y="1"/>
                  </a:moveTo>
                  <a:cubicBezTo>
                    <a:pt x="4570" y="1"/>
                    <a:pt x="1" y="4573"/>
                    <a:pt x="1" y="10214"/>
                  </a:cubicBezTo>
                  <a:cubicBezTo>
                    <a:pt x="1" y="15851"/>
                    <a:pt x="4570" y="20424"/>
                    <a:pt x="10210" y="20424"/>
                  </a:cubicBezTo>
                  <a:cubicBezTo>
                    <a:pt x="15851" y="20424"/>
                    <a:pt x="20424" y="15851"/>
                    <a:pt x="20424" y="10214"/>
                  </a:cubicBezTo>
                  <a:cubicBezTo>
                    <a:pt x="20424" y="4573"/>
                    <a:pt x="15851" y="1"/>
                    <a:pt x="10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9" name="Google Shape;4059;p54"/>
            <p:cNvSpPr/>
            <p:nvPr/>
          </p:nvSpPr>
          <p:spPr>
            <a:xfrm>
              <a:off x="5316724" y="1994338"/>
              <a:ext cx="879300" cy="879300"/>
            </a:xfrm>
            <a:prstGeom prst="ellipse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060" name="Google Shape;4060;p54"/>
            <p:cNvCxnSpPr/>
            <p:nvPr/>
          </p:nvCxnSpPr>
          <p:spPr>
            <a:xfrm>
              <a:off x="5756363" y="2873638"/>
              <a:ext cx="0" cy="2982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4061" name="Google Shape;4061;p54"/>
          <p:cNvGrpSpPr/>
          <p:nvPr/>
        </p:nvGrpSpPr>
        <p:grpSpPr>
          <a:xfrm>
            <a:off x="9565875" y="2447734"/>
            <a:ext cx="1398568" cy="1683100"/>
            <a:chOff x="6725988" y="1695188"/>
            <a:chExt cx="1048926" cy="1262325"/>
          </a:xfrm>
        </p:grpSpPr>
        <p:sp>
          <p:nvSpPr>
            <p:cNvPr id="4062" name="Google Shape;4062;p54"/>
            <p:cNvSpPr/>
            <p:nvPr/>
          </p:nvSpPr>
          <p:spPr>
            <a:xfrm>
              <a:off x="6725988" y="1695188"/>
              <a:ext cx="1048926" cy="1048926"/>
            </a:xfrm>
            <a:custGeom>
              <a:avLst/>
              <a:gdLst/>
              <a:ahLst/>
              <a:cxnLst/>
              <a:rect l="l" t="t" r="r" b="b"/>
              <a:pathLst>
                <a:path w="20424" h="20424" extrusionOk="0">
                  <a:moveTo>
                    <a:pt x="10214" y="1"/>
                  </a:moveTo>
                  <a:cubicBezTo>
                    <a:pt x="4573" y="1"/>
                    <a:pt x="1" y="4573"/>
                    <a:pt x="1" y="10214"/>
                  </a:cubicBezTo>
                  <a:cubicBezTo>
                    <a:pt x="1" y="15851"/>
                    <a:pt x="4573" y="20424"/>
                    <a:pt x="10214" y="20424"/>
                  </a:cubicBezTo>
                  <a:cubicBezTo>
                    <a:pt x="15851" y="20424"/>
                    <a:pt x="20424" y="15851"/>
                    <a:pt x="20424" y="10214"/>
                  </a:cubicBezTo>
                  <a:cubicBezTo>
                    <a:pt x="20424" y="4573"/>
                    <a:pt x="15851" y="1"/>
                    <a:pt x="10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3" name="Google Shape;4063;p54"/>
            <p:cNvSpPr/>
            <p:nvPr/>
          </p:nvSpPr>
          <p:spPr>
            <a:xfrm>
              <a:off x="6810801" y="1780013"/>
              <a:ext cx="879300" cy="879300"/>
            </a:xfrm>
            <a:prstGeom prst="ellipse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064" name="Google Shape;4064;p54"/>
            <p:cNvCxnSpPr/>
            <p:nvPr/>
          </p:nvCxnSpPr>
          <p:spPr>
            <a:xfrm>
              <a:off x="7233325" y="2659313"/>
              <a:ext cx="0" cy="2982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sp>
        <p:nvSpPr>
          <p:cNvPr id="4068" name="Google Shape;4068;p54"/>
          <p:cNvSpPr/>
          <p:nvPr/>
        </p:nvSpPr>
        <p:spPr>
          <a:xfrm>
            <a:off x="962455" y="4305130"/>
            <a:ext cx="2339251" cy="74233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400" kern="0" dirty="0">
                <a:solidFill>
                  <a:srgbClr val="2A2A2A"/>
                </a:solidFill>
                <a:latin typeface="Avenir Next LT Pro Demi" panose="020B0704020202020204" pitchFamily="34" charset="0"/>
                <a:ea typeface="Archivo SemiBold"/>
                <a:cs typeface="Archivo SemiBold"/>
                <a:sym typeface="Archivo SemiBold"/>
              </a:rPr>
              <a:t>Locate the Nearest Exit </a:t>
            </a:r>
          </a:p>
        </p:txBody>
      </p:sp>
      <p:sp>
        <p:nvSpPr>
          <p:cNvPr id="4072" name="Google Shape;4072;p54"/>
          <p:cNvSpPr/>
          <p:nvPr/>
        </p:nvSpPr>
        <p:spPr>
          <a:xfrm>
            <a:off x="1659833" y="2654033"/>
            <a:ext cx="902400" cy="890400"/>
          </a:xfrm>
          <a:prstGeom prst="blockArc">
            <a:avLst>
              <a:gd name="adj1" fmla="val 21539347"/>
              <a:gd name="adj2" fmla="val 18666321"/>
              <a:gd name="adj3" fmla="val 250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2" name="Google Shape;4047;p54">
            <a:extLst>
              <a:ext uri="{FF2B5EF4-FFF2-40B4-BE49-F238E27FC236}">
                <a16:creationId xmlns:a16="http://schemas.microsoft.com/office/drawing/2014/main" id="{75C935ED-925C-46C9-835C-99A779E75A99}"/>
              </a:ext>
            </a:extLst>
          </p:cNvPr>
          <p:cNvSpPr/>
          <p:nvPr/>
        </p:nvSpPr>
        <p:spPr>
          <a:xfrm>
            <a:off x="1635455" y="2607960"/>
            <a:ext cx="970000" cy="970000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3067" b="1" kern="0">
              <a:solidFill>
                <a:srgbClr val="2A2A2A"/>
              </a:solidFill>
              <a:latin typeface="Archivo SemiBold"/>
              <a:ea typeface="Archivo SemiBold"/>
              <a:cs typeface="Archivo SemiBold"/>
              <a:sym typeface="Archivo SemiBold"/>
            </a:endParaRPr>
          </a:p>
        </p:txBody>
      </p:sp>
      <p:grpSp>
        <p:nvGrpSpPr>
          <p:cNvPr id="33" name="Google Shape;17264;p82">
            <a:extLst>
              <a:ext uri="{FF2B5EF4-FFF2-40B4-BE49-F238E27FC236}">
                <a16:creationId xmlns:a16="http://schemas.microsoft.com/office/drawing/2014/main" id="{F3CC8A31-1F3B-4E2F-A832-5650D604280F}"/>
              </a:ext>
            </a:extLst>
          </p:cNvPr>
          <p:cNvGrpSpPr/>
          <p:nvPr/>
        </p:nvGrpSpPr>
        <p:grpSpPr>
          <a:xfrm>
            <a:off x="1709622" y="2723406"/>
            <a:ext cx="802823" cy="744817"/>
            <a:chOff x="3420379" y="4286557"/>
            <a:chExt cx="368939" cy="342283"/>
          </a:xfrm>
        </p:grpSpPr>
        <p:sp>
          <p:nvSpPr>
            <p:cNvPr id="34" name="Google Shape;17265;p82">
              <a:extLst>
                <a:ext uri="{FF2B5EF4-FFF2-40B4-BE49-F238E27FC236}">
                  <a16:creationId xmlns:a16="http://schemas.microsoft.com/office/drawing/2014/main" id="{C0357533-21BE-4A92-9408-903F479C9FCB}"/>
                </a:ext>
              </a:extLst>
            </p:cNvPr>
            <p:cNvSpPr/>
            <p:nvPr/>
          </p:nvSpPr>
          <p:spPr>
            <a:xfrm>
              <a:off x="3420379" y="4364589"/>
              <a:ext cx="368939" cy="186011"/>
            </a:xfrm>
            <a:custGeom>
              <a:avLst/>
              <a:gdLst/>
              <a:ahLst/>
              <a:cxnLst/>
              <a:rect l="l" t="t" r="r" b="b"/>
              <a:pathLst>
                <a:path w="14118" h="7118" extrusionOk="0">
                  <a:moveTo>
                    <a:pt x="6736" y="0"/>
                  </a:moveTo>
                  <a:cubicBezTo>
                    <a:pt x="3255" y="0"/>
                    <a:pt x="885" y="2333"/>
                    <a:pt x="145" y="3168"/>
                  </a:cubicBezTo>
                  <a:cubicBezTo>
                    <a:pt x="1" y="3332"/>
                    <a:pt x="10" y="3572"/>
                    <a:pt x="155" y="3726"/>
                  </a:cubicBezTo>
                  <a:cubicBezTo>
                    <a:pt x="2641" y="6265"/>
                    <a:pt x="5001" y="7118"/>
                    <a:pt x="7047" y="7118"/>
                  </a:cubicBezTo>
                  <a:cubicBezTo>
                    <a:pt x="7256" y="7118"/>
                    <a:pt x="7462" y="7109"/>
                    <a:pt x="7665" y="7092"/>
                  </a:cubicBezTo>
                  <a:cubicBezTo>
                    <a:pt x="10838" y="6832"/>
                    <a:pt x="13184" y="4611"/>
                    <a:pt x="13954" y="3774"/>
                  </a:cubicBezTo>
                  <a:cubicBezTo>
                    <a:pt x="14117" y="3611"/>
                    <a:pt x="14107" y="3341"/>
                    <a:pt x="13925" y="3188"/>
                  </a:cubicBezTo>
                  <a:cubicBezTo>
                    <a:pt x="11703" y="1226"/>
                    <a:pt x="9665" y="332"/>
                    <a:pt x="7867" y="82"/>
                  </a:cubicBezTo>
                  <a:cubicBezTo>
                    <a:pt x="7478" y="26"/>
                    <a:pt x="7101" y="0"/>
                    <a:pt x="6736" y="0"/>
                  </a:cubicBezTo>
                  <a:close/>
                </a:path>
              </a:pathLst>
            </a:custGeom>
            <a:solidFill>
              <a:srgbClr val="E5E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7266;p82">
              <a:extLst>
                <a:ext uri="{FF2B5EF4-FFF2-40B4-BE49-F238E27FC236}">
                  <a16:creationId xmlns:a16="http://schemas.microsoft.com/office/drawing/2014/main" id="{85C9AFCA-150A-443C-9669-65E9BE8F6539}"/>
                </a:ext>
              </a:extLst>
            </p:cNvPr>
            <p:cNvSpPr/>
            <p:nvPr/>
          </p:nvSpPr>
          <p:spPr>
            <a:xfrm>
              <a:off x="3465379" y="4366706"/>
              <a:ext cx="323938" cy="183215"/>
            </a:xfrm>
            <a:custGeom>
              <a:avLst/>
              <a:gdLst/>
              <a:ahLst/>
              <a:cxnLst/>
              <a:rect l="l" t="t" r="r" b="b"/>
              <a:pathLst>
                <a:path w="12396" h="7011" extrusionOk="0">
                  <a:moveTo>
                    <a:pt x="6145" y="1"/>
                  </a:moveTo>
                  <a:cubicBezTo>
                    <a:pt x="2981" y="251"/>
                    <a:pt x="837" y="2366"/>
                    <a:pt x="135" y="3145"/>
                  </a:cubicBezTo>
                  <a:cubicBezTo>
                    <a:pt x="0" y="3309"/>
                    <a:pt x="0" y="3549"/>
                    <a:pt x="154" y="3712"/>
                  </a:cubicBezTo>
                  <a:cubicBezTo>
                    <a:pt x="2202" y="5799"/>
                    <a:pt x="4173" y="6741"/>
                    <a:pt x="5943" y="7011"/>
                  </a:cubicBezTo>
                  <a:cubicBezTo>
                    <a:pt x="9116" y="6751"/>
                    <a:pt x="11462" y="4530"/>
                    <a:pt x="12232" y="3693"/>
                  </a:cubicBezTo>
                  <a:cubicBezTo>
                    <a:pt x="12395" y="3530"/>
                    <a:pt x="12385" y="3260"/>
                    <a:pt x="12212" y="3107"/>
                  </a:cubicBezTo>
                  <a:cubicBezTo>
                    <a:pt x="9981" y="1145"/>
                    <a:pt x="7943" y="260"/>
                    <a:pt x="6145" y="1"/>
                  </a:cubicBezTo>
                  <a:close/>
                </a:path>
              </a:pathLst>
            </a:custGeom>
            <a:solidFill>
              <a:srgbClr val="EAEE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7267;p82">
              <a:extLst>
                <a:ext uri="{FF2B5EF4-FFF2-40B4-BE49-F238E27FC236}">
                  <a16:creationId xmlns:a16="http://schemas.microsoft.com/office/drawing/2014/main" id="{8C1D3E37-0B29-4EC6-AE2F-5ED3D2167D22}"/>
                </a:ext>
              </a:extLst>
            </p:cNvPr>
            <p:cNvSpPr/>
            <p:nvPr/>
          </p:nvSpPr>
          <p:spPr>
            <a:xfrm>
              <a:off x="3497522" y="4366497"/>
              <a:ext cx="207597" cy="182144"/>
            </a:xfrm>
            <a:custGeom>
              <a:avLst/>
              <a:gdLst/>
              <a:ahLst/>
              <a:cxnLst/>
              <a:rect l="l" t="t" r="r" b="b"/>
              <a:pathLst>
                <a:path w="7944" h="6970" extrusionOk="0">
                  <a:moveTo>
                    <a:pt x="4113" y="1"/>
                  </a:moveTo>
                  <a:cubicBezTo>
                    <a:pt x="3808" y="1"/>
                    <a:pt x="3499" y="41"/>
                    <a:pt x="3193" y="124"/>
                  </a:cubicBezTo>
                  <a:cubicBezTo>
                    <a:pt x="3078" y="153"/>
                    <a:pt x="2972" y="191"/>
                    <a:pt x="2866" y="230"/>
                  </a:cubicBezTo>
                  <a:cubicBezTo>
                    <a:pt x="828" y="1009"/>
                    <a:pt x="1" y="3451"/>
                    <a:pt x="1145" y="5307"/>
                  </a:cubicBezTo>
                  <a:cubicBezTo>
                    <a:pt x="1812" y="6395"/>
                    <a:pt x="2957" y="6969"/>
                    <a:pt x="4116" y="6969"/>
                  </a:cubicBezTo>
                  <a:cubicBezTo>
                    <a:pt x="4944" y="6969"/>
                    <a:pt x="5780" y="6676"/>
                    <a:pt x="6453" y="6067"/>
                  </a:cubicBezTo>
                  <a:cubicBezTo>
                    <a:pt x="7646" y="4980"/>
                    <a:pt x="7944" y="3220"/>
                    <a:pt x="7165" y="1807"/>
                  </a:cubicBezTo>
                  <a:cubicBezTo>
                    <a:pt x="6539" y="671"/>
                    <a:pt x="5361" y="1"/>
                    <a:pt x="4113" y="1"/>
                  </a:cubicBezTo>
                  <a:close/>
                </a:path>
              </a:pathLst>
            </a:custGeom>
            <a:solidFill>
              <a:srgbClr val="526A7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7268;p82">
              <a:extLst>
                <a:ext uri="{FF2B5EF4-FFF2-40B4-BE49-F238E27FC236}">
                  <a16:creationId xmlns:a16="http://schemas.microsoft.com/office/drawing/2014/main" id="{558C3675-3CC6-4A57-8942-487D8BE4B403}"/>
                </a:ext>
              </a:extLst>
            </p:cNvPr>
            <p:cNvSpPr/>
            <p:nvPr/>
          </p:nvSpPr>
          <p:spPr>
            <a:xfrm>
              <a:off x="3533455" y="4366497"/>
              <a:ext cx="171664" cy="164504"/>
            </a:xfrm>
            <a:custGeom>
              <a:avLst/>
              <a:gdLst/>
              <a:ahLst/>
              <a:cxnLst/>
              <a:rect l="l" t="t" r="r" b="b"/>
              <a:pathLst>
                <a:path w="6569" h="6295" extrusionOk="0">
                  <a:moveTo>
                    <a:pt x="2738" y="1"/>
                  </a:moveTo>
                  <a:cubicBezTo>
                    <a:pt x="2433" y="1"/>
                    <a:pt x="2124" y="41"/>
                    <a:pt x="1818" y="124"/>
                  </a:cubicBezTo>
                  <a:cubicBezTo>
                    <a:pt x="1703" y="153"/>
                    <a:pt x="1597" y="191"/>
                    <a:pt x="1491" y="230"/>
                  </a:cubicBezTo>
                  <a:cubicBezTo>
                    <a:pt x="299" y="1316"/>
                    <a:pt x="1" y="3076"/>
                    <a:pt x="780" y="4480"/>
                  </a:cubicBezTo>
                  <a:cubicBezTo>
                    <a:pt x="1399" y="5618"/>
                    <a:pt x="2585" y="6295"/>
                    <a:pt x="3837" y="6295"/>
                  </a:cubicBezTo>
                  <a:cubicBezTo>
                    <a:pt x="4140" y="6295"/>
                    <a:pt x="4447" y="6255"/>
                    <a:pt x="4751" y="6172"/>
                  </a:cubicBezTo>
                  <a:cubicBezTo>
                    <a:pt x="4857" y="6144"/>
                    <a:pt x="4972" y="6105"/>
                    <a:pt x="5078" y="6067"/>
                  </a:cubicBezTo>
                  <a:cubicBezTo>
                    <a:pt x="6271" y="4980"/>
                    <a:pt x="6569" y="3220"/>
                    <a:pt x="5790" y="1807"/>
                  </a:cubicBezTo>
                  <a:cubicBezTo>
                    <a:pt x="5164" y="671"/>
                    <a:pt x="3986" y="1"/>
                    <a:pt x="2738" y="1"/>
                  </a:cubicBezTo>
                  <a:close/>
                </a:path>
              </a:pathLst>
            </a:custGeom>
            <a:solidFill>
              <a:srgbClr val="697D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7269;p82">
              <a:extLst>
                <a:ext uri="{FF2B5EF4-FFF2-40B4-BE49-F238E27FC236}">
                  <a16:creationId xmlns:a16="http://schemas.microsoft.com/office/drawing/2014/main" id="{CB752E49-021B-40A6-81E3-C1CB2327FEA5}"/>
                </a:ext>
              </a:extLst>
            </p:cNvPr>
            <p:cNvSpPr/>
            <p:nvPr/>
          </p:nvSpPr>
          <p:spPr>
            <a:xfrm>
              <a:off x="3571922" y="4428483"/>
              <a:ext cx="64338" cy="58328"/>
            </a:xfrm>
            <a:custGeom>
              <a:avLst/>
              <a:gdLst/>
              <a:ahLst/>
              <a:cxnLst/>
              <a:rect l="l" t="t" r="r" b="b"/>
              <a:pathLst>
                <a:path w="2462" h="2232" extrusionOk="0">
                  <a:moveTo>
                    <a:pt x="1247" y="0"/>
                  </a:moveTo>
                  <a:cubicBezTo>
                    <a:pt x="826" y="0"/>
                    <a:pt x="428" y="242"/>
                    <a:pt x="241" y="646"/>
                  </a:cubicBezTo>
                  <a:cubicBezTo>
                    <a:pt x="0" y="1166"/>
                    <a:pt x="193" y="1781"/>
                    <a:pt x="673" y="2070"/>
                  </a:cubicBezTo>
                  <a:cubicBezTo>
                    <a:pt x="854" y="2179"/>
                    <a:pt x="1053" y="2232"/>
                    <a:pt x="1251" y="2232"/>
                  </a:cubicBezTo>
                  <a:cubicBezTo>
                    <a:pt x="1591" y="2232"/>
                    <a:pt x="1926" y="2077"/>
                    <a:pt x="2145" y="1791"/>
                  </a:cubicBezTo>
                  <a:cubicBezTo>
                    <a:pt x="2241" y="1666"/>
                    <a:pt x="2308" y="1512"/>
                    <a:pt x="2347" y="1358"/>
                  </a:cubicBezTo>
                  <a:cubicBezTo>
                    <a:pt x="2462" y="800"/>
                    <a:pt x="2145" y="243"/>
                    <a:pt x="1606" y="60"/>
                  </a:cubicBezTo>
                  <a:cubicBezTo>
                    <a:pt x="1487" y="20"/>
                    <a:pt x="1367" y="0"/>
                    <a:pt x="1247" y="0"/>
                  </a:cubicBezTo>
                  <a:close/>
                </a:path>
              </a:pathLst>
            </a:custGeom>
            <a:solidFill>
              <a:srgbClr val="1D1D1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7270;p82">
              <a:extLst>
                <a:ext uri="{FF2B5EF4-FFF2-40B4-BE49-F238E27FC236}">
                  <a16:creationId xmlns:a16="http://schemas.microsoft.com/office/drawing/2014/main" id="{2C85F185-B37A-44E8-BB05-56CE5F4ED13B}"/>
                </a:ext>
              </a:extLst>
            </p:cNvPr>
            <p:cNvSpPr/>
            <p:nvPr/>
          </p:nvSpPr>
          <p:spPr>
            <a:xfrm>
              <a:off x="3627688" y="4396105"/>
              <a:ext cx="32718" cy="32692"/>
            </a:xfrm>
            <a:custGeom>
              <a:avLst/>
              <a:gdLst/>
              <a:ahLst/>
              <a:cxnLst/>
              <a:rect l="l" t="t" r="r" b="b"/>
              <a:pathLst>
                <a:path w="1252" h="1251" extrusionOk="0">
                  <a:moveTo>
                    <a:pt x="626" y="1"/>
                  </a:moveTo>
                  <a:cubicBezTo>
                    <a:pt x="280" y="1"/>
                    <a:pt x="1" y="280"/>
                    <a:pt x="1" y="626"/>
                  </a:cubicBezTo>
                  <a:cubicBezTo>
                    <a:pt x="1" y="972"/>
                    <a:pt x="280" y="1251"/>
                    <a:pt x="626" y="1251"/>
                  </a:cubicBezTo>
                  <a:cubicBezTo>
                    <a:pt x="972" y="1251"/>
                    <a:pt x="1251" y="972"/>
                    <a:pt x="1251" y="626"/>
                  </a:cubicBezTo>
                  <a:cubicBezTo>
                    <a:pt x="1251" y="280"/>
                    <a:pt x="972" y="1"/>
                    <a:pt x="626" y="1"/>
                  </a:cubicBezTo>
                  <a:close/>
                </a:path>
              </a:pathLst>
            </a:custGeom>
            <a:solidFill>
              <a:srgbClr val="EAEE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7271;p82">
              <a:extLst>
                <a:ext uri="{FF2B5EF4-FFF2-40B4-BE49-F238E27FC236}">
                  <a16:creationId xmlns:a16="http://schemas.microsoft.com/office/drawing/2014/main" id="{1335FD98-CE69-45DA-BB81-72C89DD75772}"/>
                </a:ext>
              </a:extLst>
            </p:cNvPr>
            <p:cNvSpPr/>
            <p:nvPr/>
          </p:nvSpPr>
          <p:spPr>
            <a:xfrm>
              <a:off x="3598812" y="4286557"/>
              <a:ext cx="11838" cy="48763"/>
            </a:xfrm>
            <a:custGeom>
              <a:avLst/>
              <a:gdLst/>
              <a:ahLst/>
              <a:cxnLst/>
              <a:rect l="l" t="t" r="r" b="b"/>
              <a:pathLst>
                <a:path w="453" h="1866" extrusionOk="0">
                  <a:moveTo>
                    <a:pt x="221" y="0"/>
                  </a:moveTo>
                  <a:cubicBezTo>
                    <a:pt x="106" y="0"/>
                    <a:pt x="10" y="96"/>
                    <a:pt x="10" y="212"/>
                  </a:cubicBezTo>
                  <a:lnTo>
                    <a:pt x="10" y="1635"/>
                  </a:lnTo>
                  <a:cubicBezTo>
                    <a:pt x="0" y="1789"/>
                    <a:pt x="113" y="1866"/>
                    <a:pt x="226" y="1866"/>
                  </a:cubicBezTo>
                  <a:cubicBezTo>
                    <a:pt x="339" y="1866"/>
                    <a:pt x="452" y="1789"/>
                    <a:pt x="442" y="1635"/>
                  </a:cubicBezTo>
                  <a:lnTo>
                    <a:pt x="442" y="212"/>
                  </a:lnTo>
                  <a:cubicBezTo>
                    <a:pt x="442" y="96"/>
                    <a:pt x="346" y="0"/>
                    <a:pt x="221" y="0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17272;p82">
              <a:extLst>
                <a:ext uri="{FF2B5EF4-FFF2-40B4-BE49-F238E27FC236}">
                  <a16:creationId xmlns:a16="http://schemas.microsoft.com/office/drawing/2014/main" id="{5F7118C9-E94E-4176-BFCE-EE52E3AC077F}"/>
                </a:ext>
              </a:extLst>
            </p:cNvPr>
            <p:cNvSpPr/>
            <p:nvPr/>
          </p:nvSpPr>
          <p:spPr>
            <a:xfrm>
              <a:off x="3511817" y="4300982"/>
              <a:ext cx="27073" cy="46673"/>
            </a:xfrm>
            <a:custGeom>
              <a:avLst/>
              <a:gdLst/>
              <a:ahLst/>
              <a:cxnLst/>
              <a:rect l="l" t="t" r="r" b="b"/>
              <a:pathLst>
                <a:path w="1036" h="1786" extrusionOk="0">
                  <a:moveTo>
                    <a:pt x="283" y="1"/>
                  </a:moveTo>
                  <a:cubicBezTo>
                    <a:pt x="144" y="1"/>
                    <a:pt x="1" y="130"/>
                    <a:pt x="79" y="304"/>
                  </a:cubicBezTo>
                  <a:lnTo>
                    <a:pt x="560" y="1631"/>
                  </a:lnTo>
                  <a:cubicBezTo>
                    <a:pt x="592" y="1740"/>
                    <a:pt x="674" y="1786"/>
                    <a:pt x="757" y="1786"/>
                  </a:cubicBezTo>
                  <a:cubicBezTo>
                    <a:pt x="895" y="1786"/>
                    <a:pt x="1035" y="1660"/>
                    <a:pt x="964" y="1487"/>
                  </a:cubicBezTo>
                  <a:lnTo>
                    <a:pt x="483" y="160"/>
                  </a:lnTo>
                  <a:cubicBezTo>
                    <a:pt x="450" y="48"/>
                    <a:pt x="367" y="1"/>
                    <a:pt x="283" y="1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17273;p82">
              <a:extLst>
                <a:ext uri="{FF2B5EF4-FFF2-40B4-BE49-F238E27FC236}">
                  <a16:creationId xmlns:a16="http://schemas.microsoft.com/office/drawing/2014/main" id="{F75FE607-85B9-4250-8544-06C77A51F852}"/>
                </a:ext>
              </a:extLst>
            </p:cNvPr>
            <p:cNvSpPr/>
            <p:nvPr/>
          </p:nvSpPr>
          <p:spPr>
            <a:xfrm>
              <a:off x="3431590" y="4338665"/>
              <a:ext cx="39721" cy="39852"/>
            </a:xfrm>
            <a:custGeom>
              <a:avLst/>
              <a:gdLst/>
              <a:ahLst/>
              <a:cxnLst/>
              <a:rect l="l" t="t" r="r" b="b"/>
              <a:pathLst>
                <a:path w="1520" h="1525" extrusionOk="0">
                  <a:moveTo>
                    <a:pt x="302" y="1"/>
                  </a:moveTo>
                  <a:cubicBezTo>
                    <a:pt x="144" y="1"/>
                    <a:pt x="0" y="187"/>
                    <a:pt x="129" y="352"/>
                  </a:cubicBezTo>
                  <a:lnTo>
                    <a:pt x="1043" y="1439"/>
                  </a:lnTo>
                  <a:cubicBezTo>
                    <a:pt x="1091" y="1499"/>
                    <a:pt x="1149" y="1524"/>
                    <a:pt x="1207" y="1524"/>
                  </a:cubicBezTo>
                  <a:cubicBezTo>
                    <a:pt x="1369" y="1524"/>
                    <a:pt x="1519" y="1324"/>
                    <a:pt x="1370" y="1160"/>
                  </a:cubicBezTo>
                  <a:lnTo>
                    <a:pt x="456" y="74"/>
                  </a:lnTo>
                  <a:cubicBezTo>
                    <a:pt x="410" y="22"/>
                    <a:pt x="355" y="1"/>
                    <a:pt x="302" y="1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17274;p82">
              <a:extLst>
                <a:ext uri="{FF2B5EF4-FFF2-40B4-BE49-F238E27FC236}">
                  <a16:creationId xmlns:a16="http://schemas.microsoft.com/office/drawing/2014/main" id="{C12C71B5-1489-4901-8692-E45D490F2224}"/>
                </a:ext>
              </a:extLst>
            </p:cNvPr>
            <p:cNvSpPr/>
            <p:nvPr/>
          </p:nvSpPr>
          <p:spPr>
            <a:xfrm>
              <a:off x="3738281" y="4341514"/>
              <a:ext cx="38153" cy="39800"/>
            </a:xfrm>
            <a:custGeom>
              <a:avLst/>
              <a:gdLst/>
              <a:ahLst/>
              <a:cxnLst/>
              <a:rect l="l" t="t" r="r" b="b"/>
              <a:pathLst>
                <a:path w="1460" h="1523" extrusionOk="0">
                  <a:moveTo>
                    <a:pt x="1146" y="0"/>
                  </a:moveTo>
                  <a:cubicBezTo>
                    <a:pt x="1088" y="0"/>
                    <a:pt x="1029" y="26"/>
                    <a:pt x="981" y="90"/>
                  </a:cubicBezTo>
                  <a:lnTo>
                    <a:pt x="77" y="1167"/>
                  </a:lnTo>
                  <a:cubicBezTo>
                    <a:pt x="0" y="1263"/>
                    <a:pt x="10" y="1397"/>
                    <a:pt x="106" y="1474"/>
                  </a:cubicBezTo>
                  <a:cubicBezTo>
                    <a:pt x="143" y="1507"/>
                    <a:pt x="189" y="1522"/>
                    <a:pt x="235" y="1522"/>
                  </a:cubicBezTo>
                  <a:cubicBezTo>
                    <a:pt x="297" y="1522"/>
                    <a:pt x="360" y="1495"/>
                    <a:pt x="404" y="1445"/>
                  </a:cubicBezTo>
                  <a:lnTo>
                    <a:pt x="1317" y="368"/>
                  </a:lnTo>
                  <a:cubicBezTo>
                    <a:pt x="1459" y="205"/>
                    <a:pt x="1308" y="0"/>
                    <a:pt x="1146" y="0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17275;p82">
              <a:extLst>
                <a:ext uri="{FF2B5EF4-FFF2-40B4-BE49-F238E27FC236}">
                  <a16:creationId xmlns:a16="http://schemas.microsoft.com/office/drawing/2014/main" id="{590292C4-7FD1-4AFC-A8F0-CABE2D8E4CCD}"/>
                </a:ext>
              </a:extLst>
            </p:cNvPr>
            <p:cNvSpPr/>
            <p:nvPr/>
          </p:nvSpPr>
          <p:spPr>
            <a:xfrm>
              <a:off x="3670389" y="4301819"/>
              <a:ext cx="26185" cy="46333"/>
            </a:xfrm>
            <a:custGeom>
              <a:avLst/>
              <a:gdLst/>
              <a:ahLst/>
              <a:cxnLst/>
              <a:rect l="l" t="t" r="r" b="b"/>
              <a:pathLst>
                <a:path w="1002" h="1773" extrusionOk="0">
                  <a:moveTo>
                    <a:pt x="761" y="0"/>
                  </a:moveTo>
                  <a:cubicBezTo>
                    <a:pt x="674" y="0"/>
                    <a:pt x="590" y="56"/>
                    <a:pt x="559" y="147"/>
                  </a:cubicBezTo>
                  <a:lnTo>
                    <a:pt x="79" y="1474"/>
                  </a:lnTo>
                  <a:cubicBezTo>
                    <a:pt x="1" y="1648"/>
                    <a:pt x="143" y="1773"/>
                    <a:pt x="282" y="1773"/>
                  </a:cubicBezTo>
                  <a:cubicBezTo>
                    <a:pt x="367" y="1773"/>
                    <a:pt x="450" y="1727"/>
                    <a:pt x="482" y="1618"/>
                  </a:cubicBezTo>
                  <a:lnTo>
                    <a:pt x="963" y="291"/>
                  </a:lnTo>
                  <a:cubicBezTo>
                    <a:pt x="1002" y="176"/>
                    <a:pt x="944" y="51"/>
                    <a:pt x="829" y="12"/>
                  </a:cubicBezTo>
                  <a:cubicBezTo>
                    <a:pt x="807" y="4"/>
                    <a:pt x="784" y="0"/>
                    <a:pt x="761" y="0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17276;p82">
              <a:extLst>
                <a:ext uri="{FF2B5EF4-FFF2-40B4-BE49-F238E27FC236}">
                  <a16:creationId xmlns:a16="http://schemas.microsoft.com/office/drawing/2014/main" id="{8A4392AD-2214-4638-970C-66398BD2ADBA}"/>
                </a:ext>
              </a:extLst>
            </p:cNvPr>
            <p:cNvSpPr/>
            <p:nvPr/>
          </p:nvSpPr>
          <p:spPr>
            <a:xfrm>
              <a:off x="3597296" y="4581071"/>
              <a:ext cx="11342" cy="47770"/>
            </a:xfrm>
            <a:custGeom>
              <a:avLst/>
              <a:gdLst/>
              <a:ahLst/>
              <a:cxnLst/>
              <a:rect l="l" t="t" r="r" b="b"/>
              <a:pathLst>
                <a:path w="434" h="1828" extrusionOk="0">
                  <a:moveTo>
                    <a:pt x="212" y="0"/>
                  </a:moveTo>
                  <a:cubicBezTo>
                    <a:pt x="97" y="0"/>
                    <a:pt x="0" y="96"/>
                    <a:pt x="0" y="212"/>
                  </a:cubicBezTo>
                  <a:lnTo>
                    <a:pt x="0" y="1625"/>
                  </a:lnTo>
                  <a:cubicBezTo>
                    <a:pt x="10" y="1760"/>
                    <a:pt x="111" y="1827"/>
                    <a:pt x="213" y="1827"/>
                  </a:cubicBezTo>
                  <a:cubicBezTo>
                    <a:pt x="315" y="1827"/>
                    <a:pt x="419" y="1760"/>
                    <a:pt x="433" y="1625"/>
                  </a:cubicBezTo>
                  <a:lnTo>
                    <a:pt x="433" y="212"/>
                  </a:lnTo>
                  <a:cubicBezTo>
                    <a:pt x="433" y="96"/>
                    <a:pt x="337" y="0"/>
                    <a:pt x="212" y="0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17277;p82">
              <a:extLst>
                <a:ext uri="{FF2B5EF4-FFF2-40B4-BE49-F238E27FC236}">
                  <a16:creationId xmlns:a16="http://schemas.microsoft.com/office/drawing/2014/main" id="{D4CE686F-25FA-4B1B-9D22-61045ACA404B}"/>
                </a:ext>
              </a:extLst>
            </p:cNvPr>
            <p:cNvSpPr/>
            <p:nvPr/>
          </p:nvSpPr>
          <p:spPr>
            <a:xfrm>
              <a:off x="3669161" y="4568553"/>
              <a:ext cx="26315" cy="46150"/>
            </a:xfrm>
            <a:custGeom>
              <a:avLst/>
              <a:gdLst/>
              <a:ahLst/>
              <a:cxnLst/>
              <a:rect l="l" t="t" r="r" b="b"/>
              <a:pathLst>
                <a:path w="1007" h="1766" extrusionOk="0">
                  <a:moveTo>
                    <a:pt x="260" y="0"/>
                  </a:moveTo>
                  <a:cubicBezTo>
                    <a:pt x="130" y="0"/>
                    <a:pt x="0" y="114"/>
                    <a:pt x="49" y="277"/>
                  </a:cubicBezTo>
                  <a:lnTo>
                    <a:pt x="529" y="1614"/>
                  </a:lnTo>
                  <a:cubicBezTo>
                    <a:pt x="562" y="1721"/>
                    <a:pt x="641" y="1765"/>
                    <a:pt x="723" y="1765"/>
                  </a:cubicBezTo>
                  <a:cubicBezTo>
                    <a:pt x="861" y="1765"/>
                    <a:pt x="1006" y="1636"/>
                    <a:pt x="933" y="1460"/>
                  </a:cubicBezTo>
                  <a:lnTo>
                    <a:pt x="453" y="133"/>
                  </a:lnTo>
                  <a:cubicBezTo>
                    <a:pt x="413" y="40"/>
                    <a:pt x="337" y="0"/>
                    <a:pt x="260" y="0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17278;p82">
              <a:extLst>
                <a:ext uri="{FF2B5EF4-FFF2-40B4-BE49-F238E27FC236}">
                  <a16:creationId xmlns:a16="http://schemas.microsoft.com/office/drawing/2014/main" id="{DB24026B-2FA2-479A-BD78-F21353DEBF60}"/>
                </a:ext>
              </a:extLst>
            </p:cNvPr>
            <p:cNvSpPr/>
            <p:nvPr/>
          </p:nvSpPr>
          <p:spPr>
            <a:xfrm>
              <a:off x="3736922" y="4537586"/>
              <a:ext cx="39512" cy="39695"/>
            </a:xfrm>
            <a:custGeom>
              <a:avLst/>
              <a:gdLst/>
              <a:ahLst/>
              <a:cxnLst/>
              <a:rect l="l" t="t" r="r" b="b"/>
              <a:pathLst>
                <a:path w="1512" h="1519" extrusionOk="0">
                  <a:moveTo>
                    <a:pt x="299" y="0"/>
                  </a:moveTo>
                  <a:cubicBezTo>
                    <a:pt x="142" y="0"/>
                    <a:pt x="0" y="189"/>
                    <a:pt x="129" y="347"/>
                  </a:cubicBezTo>
                  <a:lnTo>
                    <a:pt x="1033" y="1433"/>
                  </a:lnTo>
                  <a:cubicBezTo>
                    <a:pt x="1080" y="1493"/>
                    <a:pt x="1139" y="1518"/>
                    <a:pt x="1197" y="1518"/>
                  </a:cubicBezTo>
                  <a:cubicBezTo>
                    <a:pt x="1359" y="1518"/>
                    <a:pt x="1512" y="1318"/>
                    <a:pt x="1369" y="1154"/>
                  </a:cubicBezTo>
                  <a:lnTo>
                    <a:pt x="456" y="77"/>
                  </a:lnTo>
                  <a:cubicBezTo>
                    <a:pt x="409" y="23"/>
                    <a:pt x="353" y="0"/>
                    <a:pt x="299" y="0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17279;p82">
              <a:extLst>
                <a:ext uri="{FF2B5EF4-FFF2-40B4-BE49-F238E27FC236}">
                  <a16:creationId xmlns:a16="http://schemas.microsoft.com/office/drawing/2014/main" id="{501B7B13-DECD-40C8-9F37-1FCAF2376373}"/>
                </a:ext>
              </a:extLst>
            </p:cNvPr>
            <p:cNvSpPr/>
            <p:nvPr/>
          </p:nvSpPr>
          <p:spPr>
            <a:xfrm>
              <a:off x="3431068" y="4534476"/>
              <a:ext cx="38336" cy="39774"/>
            </a:xfrm>
            <a:custGeom>
              <a:avLst/>
              <a:gdLst/>
              <a:ahLst/>
              <a:cxnLst/>
              <a:rect l="l" t="t" r="r" b="b"/>
              <a:pathLst>
                <a:path w="1467" h="1522" extrusionOk="0">
                  <a:moveTo>
                    <a:pt x="1223" y="0"/>
                  </a:moveTo>
                  <a:cubicBezTo>
                    <a:pt x="1164" y="0"/>
                    <a:pt x="1105" y="24"/>
                    <a:pt x="1063" y="71"/>
                  </a:cubicBezTo>
                  <a:lnTo>
                    <a:pt x="149" y="1158"/>
                  </a:lnTo>
                  <a:cubicBezTo>
                    <a:pt x="0" y="1322"/>
                    <a:pt x="151" y="1522"/>
                    <a:pt x="313" y="1522"/>
                  </a:cubicBezTo>
                  <a:cubicBezTo>
                    <a:pt x="370" y="1522"/>
                    <a:pt x="429" y="1497"/>
                    <a:pt x="476" y="1437"/>
                  </a:cubicBezTo>
                  <a:lnTo>
                    <a:pt x="1390" y="350"/>
                  </a:lnTo>
                  <a:cubicBezTo>
                    <a:pt x="1467" y="264"/>
                    <a:pt x="1457" y="129"/>
                    <a:pt x="1361" y="52"/>
                  </a:cubicBezTo>
                  <a:cubicBezTo>
                    <a:pt x="1322" y="17"/>
                    <a:pt x="1272" y="0"/>
                    <a:pt x="1223" y="0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17280;p82">
              <a:extLst>
                <a:ext uri="{FF2B5EF4-FFF2-40B4-BE49-F238E27FC236}">
                  <a16:creationId xmlns:a16="http://schemas.microsoft.com/office/drawing/2014/main" id="{3BAA10D8-EC98-4627-95C0-79C02A31A4E3}"/>
                </a:ext>
              </a:extLst>
            </p:cNvPr>
            <p:cNvSpPr/>
            <p:nvPr/>
          </p:nvSpPr>
          <p:spPr>
            <a:xfrm>
              <a:off x="3510223" y="4567926"/>
              <a:ext cx="26289" cy="46359"/>
            </a:xfrm>
            <a:custGeom>
              <a:avLst/>
              <a:gdLst/>
              <a:ahLst/>
              <a:cxnLst/>
              <a:rect l="l" t="t" r="r" b="b"/>
              <a:pathLst>
                <a:path w="1006" h="1774" extrusionOk="0">
                  <a:moveTo>
                    <a:pt x="760" y="1"/>
                  </a:moveTo>
                  <a:cubicBezTo>
                    <a:pt x="671" y="1"/>
                    <a:pt x="591" y="54"/>
                    <a:pt x="553" y="138"/>
                  </a:cubicBezTo>
                  <a:lnTo>
                    <a:pt x="73" y="1474"/>
                  </a:lnTo>
                  <a:cubicBezTo>
                    <a:pt x="1" y="1648"/>
                    <a:pt x="142" y="1773"/>
                    <a:pt x="279" y="1773"/>
                  </a:cubicBezTo>
                  <a:cubicBezTo>
                    <a:pt x="362" y="1773"/>
                    <a:pt x="444" y="1727"/>
                    <a:pt x="476" y="1619"/>
                  </a:cubicBezTo>
                  <a:lnTo>
                    <a:pt x="957" y="292"/>
                  </a:lnTo>
                  <a:cubicBezTo>
                    <a:pt x="1005" y="176"/>
                    <a:pt x="948" y="51"/>
                    <a:pt x="832" y="13"/>
                  </a:cubicBezTo>
                  <a:cubicBezTo>
                    <a:pt x="808" y="5"/>
                    <a:pt x="784" y="1"/>
                    <a:pt x="760" y="1"/>
                  </a:cubicBezTo>
                  <a:close/>
                </a:path>
              </a:pathLst>
            </a:custGeom>
            <a:solidFill>
              <a:srgbClr val="889C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4048;p54">
            <a:extLst>
              <a:ext uri="{FF2B5EF4-FFF2-40B4-BE49-F238E27FC236}">
                <a16:creationId xmlns:a16="http://schemas.microsoft.com/office/drawing/2014/main" id="{65620519-61B0-4579-B20A-509BE48F72E3}"/>
              </a:ext>
            </a:extLst>
          </p:cNvPr>
          <p:cNvSpPr txBox="1">
            <a:spLocks/>
          </p:cNvSpPr>
          <p:nvPr/>
        </p:nvSpPr>
        <p:spPr>
          <a:xfrm>
            <a:off x="3599297" y="5047463"/>
            <a:ext cx="2418400" cy="155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chivo SemiBold"/>
              <a:buChar char="●"/>
              <a:defRPr sz="1800" b="0" i="0" u="none" strike="noStrike" cap="none">
                <a:solidFill>
                  <a:schemeClr val="lt1"/>
                </a:solidFill>
                <a:latin typeface="Archivo SemiBold"/>
                <a:ea typeface="Archivo SemiBold"/>
                <a:cs typeface="Archivo SemiBold"/>
                <a:sym typeface="Archivo SemiBol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■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●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■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●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chivo Medium"/>
              <a:buChar char="■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9pPr>
          </a:lstStyle>
          <a:p>
            <a:pPr marL="0" indent="0" algn="ctr" defTabSz="1219170">
              <a:lnSpc>
                <a:spcPct val="100000"/>
              </a:lnSpc>
              <a:spcAft>
                <a:spcPts val="2133"/>
              </a:spcAft>
              <a:buClr>
                <a:srgbClr val="FE6A6A"/>
              </a:buClr>
              <a:buNone/>
            </a:pPr>
            <a:r>
              <a:rPr lang="en-US" sz="1867" kern="0" dirty="0">
                <a:solidFill>
                  <a:srgbClr val="FFFFFF"/>
                </a:solidFill>
                <a:latin typeface="Avenir Next LT Pro" panose="020B0504020202020204" pitchFamily="34" charset="0"/>
                <a:ea typeface="Archivo Medium"/>
                <a:cs typeface="Archivo Medium"/>
                <a:sym typeface="Archivo Medium"/>
              </a:rPr>
              <a:t>After exiting the Auditorium, find the nearest exterior door to exit the building</a:t>
            </a:r>
          </a:p>
        </p:txBody>
      </p:sp>
      <p:sp>
        <p:nvSpPr>
          <p:cNvPr id="51" name="Google Shape;4068;p54">
            <a:extLst>
              <a:ext uri="{FF2B5EF4-FFF2-40B4-BE49-F238E27FC236}">
                <a16:creationId xmlns:a16="http://schemas.microsoft.com/office/drawing/2014/main" id="{1AC5F045-E74B-4DF0-B949-BAAFDF1B789C}"/>
              </a:ext>
            </a:extLst>
          </p:cNvPr>
          <p:cNvSpPr/>
          <p:nvPr/>
        </p:nvSpPr>
        <p:spPr>
          <a:xfrm>
            <a:off x="3659319" y="4305130"/>
            <a:ext cx="2339251" cy="74233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kern="0" dirty="0">
                <a:solidFill>
                  <a:srgbClr val="2A2A2A"/>
                </a:solidFill>
                <a:latin typeface="Avenir Next LT Pro Demi" panose="020B0704020202020204" pitchFamily="34" charset="0"/>
                <a:ea typeface="Archivo SemiBold"/>
                <a:cs typeface="Archivo SemiBold"/>
                <a:sym typeface="Archivo SemiBold"/>
              </a:rPr>
              <a:t>Exit the Building for Fire</a:t>
            </a:r>
            <a:endParaRPr lang="en-US" sz="2133" kern="0" dirty="0">
              <a:solidFill>
                <a:srgbClr val="2A2A2A"/>
              </a:solidFill>
              <a:latin typeface="Avenir Next LT Pro Demi" panose="020B0704020202020204" pitchFamily="34" charset="0"/>
              <a:ea typeface="Archivo SemiBold"/>
              <a:cs typeface="Archivo SemiBold"/>
              <a:sym typeface="Arial"/>
            </a:endParaRPr>
          </a:p>
        </p:txBody>
      </p:sp>
      <p:sp>
        <p:nvSpPr>
          <p:cNvPr id="52" name="Google Shape;4048;p54">
            <a:extLst>
              <a:ext uri="{FF2B5EF4-FFF2-40B4-BE49-F238E27FC236}">
                <a16:creationId xmlns:a16="http://schemas.microsoft.com/office/drawing/2014/main" id="{61A1E223-21A5-429B-9451-D6B0BD29546A}"/>
              </a:ext>
            </a:extLst>
          </p:cNvPr>
          <p:cNvSpPr txBox="1">
            <a:spLocks/>
          </p:cNvSpPr>
          <p:nvPr/>
        </p:nvSpPr>
        <p:spPr>
          <a:xfrm>
            <a:off x="6318095" y="5047464"/>
            <a:ext cx="2418400" cy="1684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chivo SemiBold"/>
              <a:buChar char="●"/>
              <a:defRPr sz="1800" b="0" i="0" u="none" strike="noStrike" cap="none">
                <a:solidFill>
                  <a:schemeClr val="lt1"/>
                </a:solidFill>
                <a:latin typeface="Archivo SemiBold"/>
                <a:ea typeface="Archivo SemiBold"/>
                <a:cs typeface="Archivo SemiBold"/>
                <a:sym typeface="Archivo SemiBol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■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●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■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●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chivo Medium"/>
              <a:buChar char="■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9pPr>
          </a:lstStyle>
          <a:p>
            <a:pPr marL="0" indent="0" algn="ctr" defTabSz="1219170">
              <a:lnSpc>
                <a:spcPct val="100000"/>
              </a:lnSpc>
              <a:spcAft>
                <a:spcPts val="2133"/>
              </a:spcAft>
              <a:buClr>
                <a:srgbClr val="FE6A6A"/>
              </a:buClr>
              <a:buNone/>
            </a:pPr>
            <a:r>
              <a:rPr lang="en-US" sz="1867" kern="0" dirty="0">
                <a:solidFill>
                  <a:srgbClr val="FFFFFF"/>
                </a:solidFill>
                <a:latin typeface="Avenir Next LT Pro" panose="020B0504020202020204" pitchFamily="34" charset="0"/>
                <a:ea typeface="Archivo Medium"/>
                <a:cs typeface="Archivo Medium"/>
                <a:sym typeface="Archivo Medium"/>
              </a:rPr>
              <a:t>After exiting the Auditorium, shelter in L102, F113, or the </a:t>
            </a:r>
            <a:br>
              <a:rPr lang="en-US" sz="1867" kern="0" dirty="0">
                <a:solidFill>
                  <a:srgbClr val="FFFFFF"/>
                </a:solidFill>
                <a:latin typeface="Avenir Next LT Pro" panose="020B0504020202020204" pitchFamily="34" charset="0"/>
                <a:ea typeface="Archivo Medium"/>
                <a:cs typeface="Archivo Medium"/>
                <a:sym typeface="Archivo Medium"/>
              </a:rPr>
            </a:br>
            <a:r>
              <a:rPr lang="en-US" sz="1867" kern="0" dirty="0">
                <a:solidFill>
                  <a:srgbClr val="FFFFFF"/>
                </a:solidFill>
                <a:latin typeface="Avenir Next LT Pro" panose="020B0504020202020204" pitchFamily="34" charset="0"/>
                <a:ea typeface="Archivo Medium"/>
                <a:cs typeface="Archivo Medium"/>
                <a:sym typeface="Archivo Medium"/>
              </a:rPr>
              <a:t>F-wing hallway</a:t>
            </a:r>
          </a:p>
        </p:txBody>
      </p:sp>
      <p:sp>
        <p:nvSpPr>
          <p:cNvPr id="53" name="Google Shape;4068;p54">
            <a:extLst>
              <a:ext uri="{FF2B5EF4-FFF2-40B4-BE49-F238E27FC236}">
                <a16:creationId xmlns:a16="http://schemas.microsoft.com/office/drawing/2014/main" id="{A0C157DB-47E9-4248-AD57-F7C5B5A81AA8}"/>
              </a:ext>
            </a:extLst>
          </p:cNvPr>
          <p:cNvSpPr/>
          <p:nvPr/>
        </p:nvSpPr>
        <p:spPr>
          <a:xfrm>
            <a:off x="6378116" y="4305130"/>
            <a:ext cx="2339251" cy="74233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400" kern="0" dirty="0">
                <a:solidFill>
                  <a:srgbClr val="2A2A2A"/>
                </a:solidFill>
                <a:latin typeface="Avenir Next LT Pro Demi" panose="020B0704020202020204" pitchFamily="34" charset="0"/>
                <a:ea typeface="Archivo SemiBold"/>
                <a:cs typeface="Archivo SemiBold"/>
                <a:sym typeface="Archivo SemiBold"/>
              </a:rPr>
              <a:t>Shelter Inside for Tornado</a:t>
            </a:r>
          </a:p>
        </p:txBody>
      </p:sp>
      <p:sp>
        <p:nvSpPr>
          <p:cNvPr id="56" name="Google Shape;4048;p54">
            <a:extLst>
              <a:ext uri="{FF2B5EF4-FFF2-40B4-BE49-F238E27FC236}">
                <a16:creationId xmlns:a16="http://schemas.microsoft.com/office/drawing/2014/main" id="{31C1855D-DFB1-4562-B93C-730A6B93A661}"/>
              </a:ext>
            </a:extLst>
          </p:cNvPr>
          <p:cNvSpPr txBox="1">
            <a:spLocks/>
          </p:cNvSpPr>
          <p:nvPr/>
        </p:nvSpPr>
        <p:spPr>
          <a:xfrm>
            <a:off x="9023929" y="5047464"/>
            <a:ext cx="2418400" cy="122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chivo SemiBold"/>
              <a:buChar char="●"/>
              <a:defRPr sz="1800" b="0" i="0" u="none" strike="noStrike" cap="none">
                <a:solidFill>
                  <a:schemeClr val="lt1"/>
                </a:solidFill>
                <a:latin typeface="Archivo SemiBold"/>
                <a:ea typeface="Archivo SemiBold"/>
                <a:cs typeface="Archivo SemiBold"/>
                <a:sym typeface="Archivo SemiBol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■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●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■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●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chivo Medium"/>
              <a:buChar char="○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chivo Medium"/>
              <a:buChar char="■"/>
              <a:defRPr sz="1400" b="0" i="0" u="none" strike="noStrike" cap="none">
                <a:solidFill>
                  <a:schemeClr val="lt1"/>
                </a:solidFill>
                <a:latin typeface="Archivo Medium"/>
                <a:ea typeface="Archivo Medium"/>
                <a:cs typeface="Archivo Medium"/>
                <a:sym typeface="Archivo Medium"/>
              </a:defRPr>
            </a:lvl9pPr>
          </a:lstStyle>
          <a:p>
            <a:pPr marL="0" indent="0" algn="ctr" defTabSz="1219170">
              <a:lnSpc>
                <a:spcPct val="100000"/>
              </a:lnSpc>
              <a:buClr>
                <a:srgbClr val="FE6A6A"/>
              </a:buClr>
              <a:buNone/>
            </a:pPr>
            <a:r>
              <a:rPr lang="en-US" sz="1867" kern="0" dirty="0" err="1">
                <a:solidFill>
                  <a:srgbClr val="FFFFFF"/>
                </a:solidFill>
                <a:latin typeface="Avenir Next LT Pro" panose="020B0504020202020204" pitchFamily="34" charset="0"/>
                <a:ea typeface="Archivo Medium"/>
                <a:cs typeface="Archivo Medium"/>
                <a:sym typeface="Archivo Medium"/>
              </a:rPr>
              <a:t>JLab</a:t>
            </a:r>
            <a:r>
              <a:rPr lang="en-US" sz="1867" kern="0" dirty="0">
                <a:solidFill>
                  <a:srgbClr val="FFFFFF"/>
                </a:solidFill>
                <a:latin typeface="Avenir Next LT Pro" panose="020B0504020202020204" pitchFamily="34" charset="0"/>
                <a:ea typeface="Archivo Medium"/>
                <a:cs typeface="Archivo Medium"/>
                <a:sym typeface="Archivo Medium"/>
              </a:rPr>
              <a:t> Security or representative will let you know when safe to resume</a:t>
            </a:r>
          </a:p>
        </p:txBody>
      </p:sp>
      <p:sp>
        <p:nvSpPr>
          <p:cNvPr id="57" name="Google Shape;4068;p54">
            <a:extLst>
              <a:ext uri="{FF2B5EF4-FFF2-40B4-BE49-F238E27FC236}">
                <a16:creationId xmlns:a16="http://schemas.microsoft.com/office/drawing/2014/main" id="{CEFC5E66-447C-4981-8DCC-559558DA0743}"/>
              </a:ext>
            </a:extLst>
          </p:cNvPr>
          <p:cNvSpPr/>
          <p:nvPr/>
        </p:nvSpPr>
        <p:spPr>
          <a:xfrm>
            <a:off x="9083951" y="4305130"/>
            <a:ext cx="2339251" cy="74233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kern="0" dirty="0">
                <a:solidFill>
                  <a:srgbClr val="2A2A2A"/>
                </a:solidFill>
                <a:latin typeface="Avenir Next LT Pro Demi" panose="020B0704020202020204" pitchFamily="34" charset="0"/>
                <a:ea typeface="Archivo SemiBold"/>
                <a:cs typeface="Archivo SemiBold"/>
                <a:sym typeface="Archivo SemiBold"/>
              </a:rPr>
              <a:t>Wait for Further Direction</a:t>
            </a:r>
            <a:endParaRPr lang="en-US" sz="2133" kern="0" dirty="0">
              <a:solidFill>
                <a:srgbClr val="2A2A2A"/>
              </a:solidFill>
              <a:latin typeface="Avenir Next LT Pro Demi" panose="020B0704020202020204" pitchFamily="34" charset="0"/>
              <a:ea typeface="Archivo SemiBold"/>
              <a:cs typeface="Archivo SemiBold"/>
              <a:sym typeface="Arial"/>
            </a:endParaRPr>
          </a:p>
        </p:txBody>
      </p:sp>
      <p:grpSp>
        <p:nvGrpSpPr>
          <p:cNvPr id="83" name="Google Shape;20675;p84">
            <a:extLst>
              <a:ext uri="{FF2B5EF4-FFF2-40B4-BE49-F238E27FC236}">
                <a16:creationId xmlns:a16="http://schemas.microsoft.com/office/drawing/2014/main" id="{03691746-E122-49C8-B25B-7F5A4C0D109A}"/>
              </a:ext>
            </a:extLst>
          </p:cNvPr>
          <p:cNvGrpSpPr/>
          <p:nvPr/>
        </p:nvGrpSpPr>
        <p:grpSpPr>
          <a:xfrm>
            <a:off x="9916568" y="2752079"/>
            <a:ext cx="805883" cy="751740"/>
            <a:chOff x="2747484" y="3359460"/>
            <a:chExt cx="377706" cy="352330"/>
          </a:xfrm>
        </p:grpSpPr>
        <p:sp>
          <p:nvSpPr>
            <p:cNvPr id="84" name="Google Shape;20676;p84">
              <a:extLst>
                <a:ext uri="{FF2B5EF4-FFF2-40B4-BE49-F238E27FC236}">
                  <a16:creationId xmlns:a16="http://schemas.microsoft.com/office/drawing/2014/main" id="{B1E55F46-53DE-488A-B7CB-8DFD7FEF416D}"/>
                </a:ext>
              </a:extLst>
            </p:cNvPr>
            <p:cNvSpPr/>
            <p:nvPr/>
          </p:nvSpPr>
          <p:spPr>
            <a:xfrm>
              <a:off x="2806520" y="3611858"/>
              <a:ext cx="46951" cy="46951"/>
            </a:xfrm>
            <a:custGeom>
              <a:avLst/>
              <a:gdLst/>
              <a:ahLst/>
              <a:cxnLst/>
              <a:rect l="l" t="t" r="r" b="b"/>
              <a:pathLst>
                <a:path w="1791" h="1791" extrusionOk="0">
                  <a:moveTo>
                    <a:pt x="231" y="1"/>
                  </a:moveTo>
                  <a:cubicBezTo>
                    <a:pt x="101" y="1"/>
                    <a:pt x="0" y="102"/>
                    <a:pt x="0" y="217"/>
                  </a:cubicBezTo>
                  <a:lnTo>
                    <a:pt x="0" y="1574"/>
                  </a:lnTo>
                  <a:cubicBezTo>
                    <a:pt x="0" y="1690"/>
                    <a:pt x="101" y="1791"/>
                    <a:pt x="231" y="1791"/>
                  </a:cubicBezTo>
                  <a:lnTo>
                    <a:pt x="1574" y="1791"/>
                  </a:lnTo>
                  <a:cubicBezTo>
                    <a:pt x="1689" y="1791"/>
                    <a:pt x="1790" y="1690"/>
                    <a:pt x="1790" y="1574"/>
                  </a:cubicBezTo>
                  <a:lnTo>
                    <a:pt x="1790" y="217"/>
                  </a:lnTo>
                  <a:cubicBezTo>
                    <a:pt x="1790" y="102"/>
                    <a:pt x="1689" y="1"/>
                    <a:pt x="1559" y="1"/>
                  </a:cubicBezTo>
                  <a:close/>
                </a:path>
              </a:pathLst>
            </a:custGeom>
            <a:solidFill>
              <a:srgbClr val="AEBEC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5" name="Google Shape;20677;p84">
              <a:extLst>
                <a:ext uri="{FF2B5EF4-FFF2-40B4-BE49-F238E27FC236}">
                  <a16:creationId xmlns:a16="http://schemas.microsoft.com/office/drawing/2014/main" id="{568A6759-14CD-4AF7-8836-C4B9CA0DD12E}"/>
                </a:ext>
              </a:extLst>
            </p:cNvPr>
            <p:cNvSpPr/>
            <p:nvPr/>
          </p:nvSpPr>
          <p:spPr>
            <a:xfrm>
              <a:off x="2960533" y="3488490"/>
              <a:ext cx="110155" cy="94086"/>
            </a:xfrm>
            <a:custGeom>
              <a:avLst/>
              <a:gdLst/>
              <a:ahLst/>
              <a:cxnLst/>
              <a:rect l="l" t="t" r="r" b="b"/>
              <a:pathLst>
                <a:path w="4202" h="3589" extrusionOk="0">
                  <a:moveTo>
                    <a:pt x="2397" y="1"/>
                  </a:moveTo>
                  <a:cubicBezTo>
                    <a:pt x="809" y="1"/>
                    <a:pt x="1" y="1935"/>
                    <a:pt x="1141" y="3061"/>
                  </a:cubicBezTo>
                  <a:cubicBezTo>
                    <a:pt x="1505" y="3425"/>
                    <a:pt x="1954" y="3589"/>
                    <a:pt x="2395" y="3589"/>
                  </a:cubicBezTo>
                  <a:cubicBezTo>
                    <a:pt x="3316" y="3589"/>
                    <a:pt x="4201" y="2875"/>
                    <a:pt x="4201" y="1791"/>
                  </a:cubicBezTo>
                  <a:cubicBezTo>
                    <a:pt x="4187" y="809"/>
                    <a:pt x="3393" y="1"/>
                    <a:pt x="2397" y="1"/>
                  </a:cubicBezTo>
                  <a:close/>
                </a:path>
              </a:pathLst>
            </a:custGeom>
            <a:solidFill>
              <a:srgbClr val="869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20678;p84">
              <a:extLst>
                <a:ext uri="{FF2B5EF4-FFF2-40B4-BE49-F238E27FC236}">
                  <a16:creationId xmlns:a16="http://schemas.microsoft.com/office/drawing/2014/main" id="{F72F2C18-1334-49D1-81E5-9F5F1995E731}"/>
                </a:ext>
              </a:extLst>
            </p:cNvPr>
            <p:cNvSpPr/>
            <p:nvPr/>
          </p:nvSpPr>
          <p:spPr>
            <a:xfrm>
              <a:off x="2971884" y="3526712"/>
              <a:ext cx="103340" cy="56048"/>
            </a:xfrm>
            <a:custGeom>
              <a:avLst/>
              <a:gdLst/>
              <a:ahLst/>
              <a:cxnLst/>
              <a:rect l="l" t="t" r="r" b="b"/>
              <a:pathLst>
                <a:path w="3942" h="2138" extrusionOk="0">
                  <a:moveTo>
                    <a:pt x="217" y="1"/>
                  </a:moveTo>
                  <a:lnTo>
                    <a:pt x="217" y="1"/>
                  </a:lnTo>
                  <a:cubicBezTo>
                    <a:pt x="1" y="1098"/>
                    <a:pt x="838" y="2137"/>
                    <a:pt x="1964" y="2137"/>
                  </a:cubicBezTo>
                  <a:cubicBezTo>
                    <a:pt x="3090" y="2137"/>
                    <a:pt x="3942" y="1098"/>
                    <a:pt x="3725" y="1"/>
                  </a:cubicBezTo>
                  <a:lnTo>
                    <a:pt x="3725" y="1"/>
                  </a:lnTo>
                  <a:cubicBezTo>
                    <a:pt x="3566" y="838"/>
                    <a:pt x="2830" y="1459"/>
                    <a:pt x="1964" y="1459"/>
                  </a:cubicBezTo>
                  <a:cubicBezTo>
                    <a:pt x="1112" y="1459"/>
                    <a:pt x="376" y="838"/>
                    <a:pt x="217" y="1"/>
                  </a:cubicBezTo>
                  <a:close/>
                </a:path>
              </a:pathLst>
            </a:custGeom>
            <a:solidFill>
              <a:srgbClr val="B1C0C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20679;p84">
              <a:extLst>
                <a:ext uri="{FF2B5EF4-FFF2-40B4-BE49-F238E27FC236}">
                  <a16:creationId xmlns:a16="http://schemas.microsoft.com/office/drawing/2014/main" id="{E04D83FB-D083-49C9-8755-38417DD730B2}"/>
                </a:ext>
              </a:extLst>
            </p:cNvPr>
            <p:cNvSpPr/>
            <p:nvPr/>
          </p:nvSpPr>
          <p:spPr>
            <a:xfrm>
              <a:off x="2835645" y="3382817"/>
              <a:ext cx="158601" cy="305457"/>
            </a:xfrm>
            <a:custGeom>
              <a:avLst/>
              <a:gdLst/>
              <a:ahLst/>
              <a:cxnLst/>
              <a:rect l="l" t="t" r="r" b="b"/>
              <a:pathLst>
                <a:path w="6050" h="11652" extrusionOk="0">
                  <a:moveTo>
                    <a:pt x="5833" y="1"/>
                  </a:moveTo>
                  <a:cubicBezTo>
                    <a:pt x="5755" y="1"/>
                    <a:pt x="5667" y="35"/>
                    <a:pt x="5631" y="120"/>
                  </a:cubicBezTo>
                  <a:cubicBezTo>
                    <a:pt x="5198" y="798"/>
                    <a:pt x="4693" y="1419"/>
                    <a:pt x="4115" y="1982"/>
                  </a:cubicBezTo>
                  <a:cubicBezTo>
                    <a:pt x="3263" y="2805"/>
                    <a:pt x="1878" y="3801"/>
                    <a:pt x="232" y="3801"/>
                  </a:cubicBezTo>
                  <a:cubicBezTo>
                    <a:pt x="102" y="3801"/>
                    <a:pt x="1" y="3902"/>
                    <a:pt x="1" y="4032"/>
                  </a:cubicBezTo>
                  <a:lnTo>
                    <a:pt x="1" y="7612"/>
                  </a:lnTo>
                  <a:cubicBezTo>
                    <a:pt x="1" y="7742"/>
                    <a:pt x="102" y="7843"/>
                    <a:pt x="232" y="7843"/>
                  </a:cubicBezTo>
                  <a:cubicBezTo>
                    <a:pt x="1878" y="7843"/>
                    <a:pt x="3263" y="8839"/>
                    <a:pt x="4115" y="9676"/>
                  </a:cubicBezTo>
                  <a:cubicBezTo>
                    <a:pt x="4693" y="10225"/>
                    <a:pt x="5198" y="10860"/>
                    <a:pt x="5631" y="11538"/>
                  </a:cubicBezTo>
                  <a:cubicBezTo>
                    <a:pt x="5676" y="11617"/>
                    <a:pt x="5749" y="11652"/>
                    <a:pt x="5821" y="11652"/>
                  </a:cubicBezTo>
                  <a:cubicBezTo>
                    <a:pt x="5936" y="11652"/>
                    <a:pt x="6049" y="11564"/>
                    <a:pt x="6049" y="11423"/>
                  </a:cubicBezTo>
                  <a:lnTo>
                    <a:pt x="6049" y="235"/>
                  </a:lnTo>
                  <a:cubicBezTo>
                    <a:pt x="6049" y="134"/>
                    <a:pt x="5977" y="33"/>
                    <a:pt x="5876" y="4"/>
                  </a:cubicBezTo>
                  <a:cubicBezTo>
                    <a:pt x="5863" y="2"/>
                    <a:pt x="5848" y="1"/>
                    <a:pt x="5833" y="1"/>
                  </a:cubicBezTo>
                  <a:close/>
                </a:path>
              </a:pathLst>
            </a:custGeom>
            <a:solidFill>
              <a:srgbClr val="F6F7F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20680;p84">
              <a:extLst>
                <a:ext uri="{FF2B5EF4-FFF2-40B4-BE49-F238E27FC236}">
                  <a16:creationId xmlns:a16="http://schemas.microsoft.com/office/drawing/2014/main" id="{11DD2AA5-BD1B-4A6C-8DDB-DD8CD60CC577}"/>
                </a:ext>
              </a:extLst>
            </p:cNvPr>
            <p:cNvSpPr/>
            <p:nvPr/>
          </p:nvSpPr>
          <p:spPr>
            <a:xfrm>
              <a:off x="2835645" y="3564933"/>
              <a:ext cx="158601" cy="123342"/>
            </a:xfrm>
            <a:custGeom>
              <a:avLst/>
              <a:gdLst/>
              <a:ahLst/>
              <a:cxnLst/>
              <a:rect l="l" t="t" r="r" b="b"/>
              <a:pathLst>
                <a:path w="6050" h="4705" extrusionOk="0">
                  <a:moveTo>
                    <a:pt x="1" y="1"/>
                  </a:moveTo>
                  <a:lnTo>
                    <a:pt x="1" y="665"/>
                  </a:lnTo>
                  <a:cubicBezTo>
                    <a:pt x="1" y="795"/>
                    <a:pt x="102" y="896"/>
                    <a:pt x="232" y="896"/>
                  </a:cubicBezTo>
                  <a:cubicBezTo>
                    <a:pt x="1878" y="896"/>
                    <a:pt x="3263" y="1892"/>
                    <a:pt x="4115" y="2729"/>
                  </a:cubicBezTo>
                  <a:cubicBezTo>
                    <a:pt x="4693" y="3278"/>
                    <a:pt x="5198" y="3913"/>
                    <a:pt x="5631" y="4591"/>
                  </a:cubicBezTo>
                  <a:cubicBezTo>
                    <a:pt x="5676" y="4670"/>
                    <a:pt x="5749" y="4705"/>
                    <a:pt x="5821" y="4705"/>
                  </a:cubicBezTo>
                  <a:cubicBezTo>
                    <a:pt x="5936" y="4705"/>
                    <a:pt x="6049" y="4617"/>
                    <a:pt x="6049" y="4476"/>
                  </a:cubicBezTo>
                  <a:lnTo>
                    <a:pt x="6049" y="3364"/>
                  </a:lnTo>
                  <a:cubicBezTo>
                    <a:pt x="6049" y="3451"/>
                    <a:pt x="5992" y="3537"/>
                    <a:pt x="5891" y="3566"/>
                  </a:cubicBezTo>
                  <a:cubicBezTo>
                    <a:pt x="5864" y="3578"/>
                    <a:pt x="5838" y="3583"/>
                    <a:pt x="5812" y="3583"/>
                  </a:cubicBezTo>
                  <a:cubicBezTo>
                    <a:pt x="5740" y="3583"/>
                    <a:pt x="5673" y="3540"/>
                    <a:pt x="5631" y="3465"/>
                  </a:cubicBezTo>
                  <a:cubicBezTo>
                    <a:pt x="5631" y="3465"/>
                    <a:pt x="5068" y="2974"/>
                    <a:pt x="4115" y="2051"/>
                  </a:cubicBezTo>
                  <a:cubicBezTo>
                    <a:pt x="3263" y="1213"/>
                    <a:pt x="1878" y="217"/>
                    <a:pt x="232" y="217"/>
                  </a:cubicBezTo>
                  <a:cubicBezTo>
                    <a:pt x="102" y="217"/>
                    <a:pt x="1" y="116"/>
                    <a:pt x="1" y="1"/>
                  </a:cubicBezTo>
                  <a:close/>
                </a:path>
              </a:pathLst>
            </a:custGeom>
            <a:solidFill>
              <a:srgbClr val="F2F5F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20681;p84">
              <a:extLst>
                <a:ext uri="{FF2B5EF4-FFF2-40B4-BE49-F238E27FC236}">
                  <a16:creationId xmlns:a16="http://schemas.microsoft.com/office/drawing/2014/main" id="{BDEC70C0-0F36-4C46-8059-9ED66AA7655E}"/>
                </a:ext>
              </a:extLst>
            </p:cNvPr>
            <p:cNvSpPr/>
            <p:nvPr/>
          </p:nvSpPr>
          <p:spPr>
            <a:xfrm>
              <a:off x="2982475" y="3359460"/>
              <a:ext cx="46951" cy="352330"/>
            </a:xfrm>
            <a:custGeom>
              <a:avLst/>
              <a:gdLst/>
              <a:ahLst/>
              <a:cxnLst/>
              <a:rect l="l" t="t" r="r" b="b"/>
              <a:pathLst>
                <a:path w="1791" h="13440" extrusionOk="0">
                  <a:moveTo>
                    <a:pt x="217" y="0"/>
                  </a:moveTo>
                  <a:cubicBezTo>
                    <a:pt x="102" y="0"/>
                    <a:pt x="1" y="101"/>
                    <a:pt x="1" y="217"/>
                  </a:cubicBezTo>
                  <a:lnTo>
                    <a:pt x="1" y="13209"/>
                  </a:lnTo>
                  <a:cubicBezTo>
                    <a:pt x="1" y="13339"/>
                    <a:pt x="102" y="13440"/>
                    <a:pt x="217" y="13440"/>
                  </a:cubicBezTo>
                  <a:lnTo>
                    <a:pt x="1560" y="13440"/>
                  </a:lnTo>
                  <a:cubicBezTo>
                    <a:pt x="1690" y="13440"/>
                    <a:pt x="1791" y="13339"/>
                    <a:pt x="1791" y="13209"/>
                  </a:cubicBezTo>
                  <a:lnTo>
                    <a:pt x="1791" y="217"/>
                  </a:lnTo>
                  <a:cubicBezTo>
                    <a:pt x="1791" y="101"/>
                    <a:pt x="1690" y="0"/>
                    <a:pt x="1560" y="0"/>
                  </a:cubicBezTo>
                  <a:close/>
                </a:path>
              </a:pathLst>
            </a:custGeom>
            <a:solidFill>
              <a:srgbClr val="7E93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20682;p84">
              <a:extLst>
                <a:ext uri="{FF2B5EF4-FFF2-40B4-BE49-F238E27FC236}">
                  <a16:creationId xmlns:a16="http://schemas.microsoft.com/office/drawing/2014/main" id="{07E35D29-B42F-41A1-87A7-02AE418C4533}"/>
                </a:ext>
              </a:extLst>
            </p:cNvPr>
            <p:cNvSpPr/>
            <p:nvPr/>
          </p:nvSpPr>
          <p:spPr>
            <a:xfrm>
              <a:off x="2982475" y="3682245"/>
              <a:ext cx="46951" cy="29544"/>
            </a:xfrm>
            <a:custGeom>
              <a:avLst/>
              <a:gdLst/>
              <a:ahLst/>
              <a:cxnLst/>
              <a:rect l="l" t="t" r="r" b="b"/>
              <a:pathLst>
                <a:path w="1791" h="1127" extrusionOk="0">
                  <a:moveTo>
                    <a:pt x="1" y="1"/>
                  </a:moveTo>
                  <a:lnTo>
                    <a:pt x="1" y="910"/>
                  </a:lnTo>
                  <a:cubicBezTo>
                    <a:pt x="1" y="1026"/>
                    <a:pt x="102" y="1127"/>
                    <a:pt x="217" y="1127"/>
                  </a:cubicBezTo>
                  <a:lnTo>
                    <a:pt x="1560" y="1127"/>
                  </a:lnTo>
                  <a:cubicBezTo>
                    <a:pt x="1690" y="1127"/>
                    <a:pt x="1791" y="1026"/>
                    <a:pt x="1791" y="910"/>
                  </a:cubicBezTo>
                  <a:lnTo>
                    <a:pt x="1791" y="1"/>
                  </a:lnTo>
                  <a:cubicBezTo>
                    <a:pt x="1791" y="131"/>
                    <a:pt x="1690" y="232"/>
                    <a:pt x="1560" y="232"/>
                  </a:cubicBezTo>
                  <a:lnTo>
                    <a:pt x="217" y="232"/>
                  </a:lnTo>
                  <a:cubicBezTo>
                    <a:pt x="102" y="232"/>
                    <a:pt x="1" y="131"/>
                    <a:pt x="1" y="1"/>
                  </a:cubicBezTo>
                  <a:close/>
                </a:path>
              </a:pathLst>
            </a:custGeom>
            <a:solidFill>
              <a:srgbClr val="D5DEE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20683;p84">
              <a:extLst>
                <a:ext uri="{FF2B5EF4-FFF2-40B4-BE49-F238E27FC236}">
                  <a16:creationId xmlns:a16="http://schemas.microsoft.com/office/drawing/2014/main" id="{E10C465E-5ACE-4C75-A78A-4FDEEDAFFEE0}"/>
                </a:ext>
              </a:extLst>
            </p:cNvPr>
            <p:cNvSpPr/>
            <p:nvPr/>
          </p:nvSpPr>
          <p:spPr>
            <a:xfrm>
              <a:off x="2747851" y="3482828"/>
              <a:ext cx="46951" cy="105594"/>
            </a:xfrm>
            <a:custGeom>
              <a:avLst/>
              <a:gdLst/>
              <a:ahLst/>
              <a:cxnLst/>
              <a:rect l="l" t="t" r="r" b="b"/>
              <a:pathLst>
                <a:path w="1791" h="4028" extrusionOk="0">
                  <a:moveTo>
                    <a:pt x="1112" y="0"/>
                  </a:moveTo>
                  <a:cubicBezTo>
                    <a:pt x="492" y="0"/>
                    <a:pt x="1" y="491"/>
                    <a:pt x="1" y="1112"/>
                  </a:cubicBezTo>
                  <a:lnTo>
                    <a:pt x="1" y="2902"/>
                  </a:lnTo>
                  <a:cubicBezTo>
                    <a:pt x="1" y="3523"/>
                    <a:pt x="492" y="4028"/>
                    <a:pt x="1112" y="4028"/>
                  </a:cubicBezTo>
                  <a:lnTo>
                    <a:pt x="1560" y="4028"/>
                  </a:lnTo>
                  <a:cubicBezTo>
                    <a:pt x="1690" y="4028"/>
                    <a:pt x="1791" y="3927"/>
                    <a:pt x="1791" y="3797"/>
                  </a:cubicBezTo>
                  <a:lnTo>
                    <a:pt x="1791" y="217"/>
                  </a:lnTo>
                  <a:cubicBezTo>
                    <a:pt x="1791" y="101"/>
                    <a:pt x="1690" y="0"/>
                    <a:pt x="1560" y="0"/>
                  </a:cubicBezTo>
                  <a:close/>
                </a:path>
              </a:pathLst>
            </a:custGeom>
            <a:solidFill>
              <a:srgbClr val="AEBEC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20684;p84">
              <a:extLst>
                <a:ext uri="{FF2B5EF4-FFF2-40B4-BE49-F238E27FC236}">
                  <a16:creationId xmlns:a16="http://schemas.microsoft.com/office/drawing/2014/main" id="{AB7F1E7C-35B1-435D-8C53-E90420790C30}"/>
                </a:ext>
              </a:extLst>
            </p:cNvPr>
            <p:cNvSpPr/>
            <p:nvPr/>
          </p:nvSpPr>
          <p:spPr>
            <a:xfrm>
              <a:off x="2747484" y="3488123"/>
              <a:ext cx="47318" cy="100299"/>
            </a:xfrm>
            <a:custGeom>
              <a:avLst/>
              <a:gdLst/>
              <a:ahLst/>
              <a:cxnLst/>
              <a:rect l="l" t="t" r="r" b="b"/>
              <a:pathLst>
                <a:path w="1805" h="3826" extrusionOk="0">
                  <a:moveTo>
                    <a:pt x="477" y="0"/>
                  </a:moveTo>
                  <a:lnTo>
                    <a:pt x="477" y="0"/>
                  </a:lnTo>
                  <a:cubicBezTo>
                    <a:pt x="188" y="203"/>
                    <a:pt x="1" y="549"/>
                    <a:pt x="1" y="910"/>
                  </a:cubicBezTo>
                  <a:lnTo>
                    <a:pt x="1" y="2700"/>
                  </a:lnTo>
                  <a:cubicBezTo>
                    <a:pt x="1" y="3321"/>
                    <a:pt x="506" y="3826"/>
                    <a:pt x="1126" y="3826"/>
                  </a:cubicBezTo>
                  <a:lnTo>
                    <a:pt x="1574" y="3826"/>
                  </a:lnTo>
                  <a:cubicBezTo>
                    <a:pt x="1704" y="3826"/>
                    <a:pt x="1805" y="3725"/>
                    <a:pt x="1805" y="3595"/>
                  </a:cubicBezTo>
                  <a:lnTo>
                    <a:pt x="1805" y="3147"/>
                  </a:lnTo>
                  <a:lnTo>
                    <a:pt x="1126" y="3147"/>
                  </a:lnTo>
                  <a:cubicBezTo>
                    <a:pt x="751" y="3147"/>
                    <a:pt x="448" y="2844"/>
                    <a:pt x="448" y="2483"/>
                  </a:cubicBezTo>
                  <a:lnTo>
                    <a:pt x="448" y="246"/>
                  </a:lnTo>
                  <a:cubicBezTo>
                    <a:pt x="448" y="159"/>
                    <a:pt x="462" y="73"/>
                    <a:pt x="477" y="0"/>
                  </a:cubicBezTo>
                  <a:close/>
                </a:path>
              </a:pathLst>
            </a:custGeom>
            <a:solidFill>
              <a:srgbClr val="95A6B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20685;p84">
              <a:extLst>
                <a:ext uri="{FF2B5EF4-FFF2-40B4-BE49-F238E27FC236}">
                  <a16:creationId xmlns:a16="http://schemas.microsoft.com/office/drawing/2014/main" id="{40B913E3-19F0-4835-A047-AC5B4A235B87}"/>
                </a:ext>
              </a:extLst>
            </p:cNvPr>
            <p:cNvSpPr/>
            <p:nvPr/>
          </p:nvSpPr>
          <p:spPr>
            <a:xfrm>
              <a:off x="2788720" y="3482828"/>
              <a:ext cx="58695" cy="105594"/>
            </a:xfrm>
            <a:custGeom>
              <a:avLst/>
              <a:gdLst/>
              <a:ahLst/>
              <a:cxnLst/>
              <a:rect l="l" t="t" r="r" b="b"/>
              <a:pathLst>
                <a:path w="2239" h="4028" extrusionOk="0">
                  <a:moveTo>
                    <a:pt x="1" y="0"/>
                  </a:moveTo>
                  <a:lnTo>
                    <a:pt x="1" y="4028"/>
                  </a:lnTo>
                  <a:lnTo>
                    <a:pt x="2238" y="4028"/>
                  </a:lnTo>
                  <a:lnTo>
                    <a:pt x="2238" y="0"/>
                  </a:lnTo>
                  <a:close/>
                </a:path>
              </a:pathLst>
            </a:custGeom>
            <a:solidFill>
              <a:srgbClr val="7E93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" name="Google Shape;20686;p84">
              <a:extLst>
                <a:ext uri="{FF2B5EF4-FFF2-40B4-BE49-F238E27FC236}">
                  <a16:creationId xmlns:a16="http://schemas.microsoft.com/office/drawing/2014/main" id="{2B0AD9F2-FBA8-4B7C-9174-6747254BE93E}"/>
                </a:ext>
              </a:extLst>
            </p:cNvPr>
            <p:cNvSpPr/>
            <p:nvPr/>
          </p:nvSpPr>
          <p:spPr>
            <a:xfrm>
              <a:off x="2788720" y="3570622"/>
              <a:ext cx="58695" cy="17800"/>
            </a:xfrm>
            <a:custGeom>
              <a:avLst/>
              <a:gdLst/>
              <a:ahLst/>
              <a:cxnLst/>
              <a:rect l="l" t="t" r="r" b="b"/>
              <a:pathLst>
                <a:path w="2239" h="679" extrusionOk="0">
                  <a:moveTo>
                    <a:pt x="1" y="0"/>
                  </a:moveTo>
                  <a:lnTo>
                    <a:pt x="1" y="679"/>
                  </a:lnTo>
                  <a:lnTo>
                    <a:pt x="2238" y="679"/>
                  </a:lnTo>
                  <a:lnTo>
                    <a:pt x="2238" y="0"/>
                  </a:lnTo>
                  <a:close/>
                </a:path>
              </a:pathLst>
            </a:custGeom>
            <a:solidFill>
              <a:srgbClr val="D5DEE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" name="Google Shape;20687;p84">
              <a:extLst>
                <a:ext uri="{FF2B5EF4-FFF2-40B4-BE49-F238E27FC236}">
                  <a16:creationId xmlns:a16="http://schemas.microsoft.com/office/drawing/2014/main" id="{620C1DFA-8FAA-45DC-BACD-675200273266}"/>
                </a:ext>
              </a:extLst>
            </p:cNvPr>
            <p:cNvSpPr/>
            <p:nvPr/>
          </p:nvSpPr>
          <p:spPr>
            <a:xfrm>
              <a:off x="2788720" y="3588396"/>
              <a:ext cx="59062" cy="93876"/>
            </a:xfrm>
            <a:custGeom>
              <a:avLst/>
              <a:gdLst/>
              <a:ahLst/>
              <a:cxnLst/>
              <a:rect l="l" t="t" r="r" b="b"/>
              <a:pathLst>
                <a:path w="2253" h="3581" extrusionOk="0">
                  <a:moveTo>
                    <a:pt x="1" y="1"/>
                  </a:moveTo>
                  <a:lnTo>
                    <a:pt x="1" y="3364"/>
                  </a:lnTo>
                  <a:cubicBezTo>
                    <a:pt x="1" y="3480"/>
                    <a:pt x="102" y="3581"/>
                    <a:pt x="232" y="3581"/>
                  </a:cubicBezTo>
                  <a:lnTo>
                    <a:pt x="1127" y="3581"/>
                  </a:lnTo>
                  <a:cubicBezTo>
                    <a:pt x="1228" y="3581"/>
                    <a:pt x="1315" y="3509"/>
                    <a:pt x="1343" y="3422"/>
                  </a:cubicBezTo>
                  <a:lnTo>
                    <a:pt x="2253" y="1"/>
                  </a:lnTo>
                  <a:close/>
                </a:path>
              </a:pathLst>
            </a:custGeom>
            <a:solidFill>
              <a:srgbClr val="7A8F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" name="Google Shape;20688;p84">
              <a:extLst>
                <a:ext uri="{FF2B5EF4-FFF2-40B4-BE49-F238E27FC236}">
                  <a16:creationId xmlns:a16="http://schemas.microsoft.com/office/drawing/2014/main" id="{3EA760C8-5003-4EF0-8437-2FB059835438}"/>
                </a:ext>
              </a:extLst>
            </p:cNvPr>
            <p:cNvSpPr/>
            <p:nvPr/>
          </p:nvSpPr>
          <p:spPr>
            <a:xfrm>
              <a:off x="3091844" y="3529753"/>
              <a:ext cx="33345" cy="11744"/>
            </a:xfrm>
            <a:custGeom>
              <a:avLst/>
              <a:gdLst/>
              <a:ahLst/>
              <a:cxnLst/>
              <a:rect l="l" t="t" r="r" b="b"/>
              <a:pathLst>
                <a:path w="1272" h="448" extrusionOk="0">
                  <a:moveTo>
                    <a:pt x="304" y="0"/>
                  </a:moveTo>
                  <a:cubicBezTo>
                    <a:pt x="1" y="0"/>
                    <a:pt x="1" y="448"/>
                    <a:pt x="304" y="448"/>
                  </a:cubicBezTo>
                  <a:lnTo>
                    <a:pt x="982" y="448"/>
                  </a:lnTo>
                  <a:cubicBezTo>
                    <a:pt x="1271" y="448"/>
                    <a:pt x="1271" y="0"/>
                    <a:pt x="982" y="0"/>
                  </a:cubicBezTo>
                  <a:close/>
                </a:path>
              </a:pathLst>
            </a:custGeom>
            <a:solidFill>
              <a:srgbClr val="9DAC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20689;p84">
              <a:extLst>
                <a:ext uri="{FF2B5EF4-FFF2-40B4-BE49-F238E27FC236}">
                  <a16:creationId xmlns:a16="http://schemas.microsoft.com/office/drawing/2014/main" id="{0C6922F8-C4EF-4CEB-BA39-67BB7F1B188F}"/>
                </a:ext>
              </a:extLst>
            </p:cNvPr>
            <p:cNvSpPr/>
            <p:nvPr/>
          </p:nvSpPr>
          <p:spPr>
            <a:xfrm>
              <a:off x="3069535" y="3463140"/>
              <a:ext cx="28574" cy="24249"/>
            </a:xfrm>
            <a:custGeom>
              <a:avLst/>
              <a:gdLst/>
              <a:ahLst/>
              <a:cxnLst/>
              <a:rect l="l" t="t" r="r" b="b"/>
              <a:pathLst>
                <a:path w="1090" h="925" extrusionOk="0">
                  <a:moveTo>
                    <a:pt x="768" y="0"/>
                  </a:moveTo>
                  <a:cubicBezTo>
                    <a:pt x="714" y="0"/>
                    <a:pt x="657" y="22"/>
                    <a:pt x="606" y="73"/>
                  </a:cubicBezTo>
                  <a:lnTo>
                    <a:pt x="144" y="549"/>
                  </a:lnTo>
                  <a:cubicBezTo>
                    <a:pt x="0" y="679"/>
                    <a:pt x="101" y="925"/>
                    <a:pt x="303" y="925"/>
                  </a:cubicBezTo>
                  <a:cubicBezTo>
                    <a:pt x="361" y="925"/>
                    <a:pt x="419" y="910"/>
                    <a:pt x="462" y="867"/>
                  </a:cubicBezTo>
                  <a:lnTo>
                    <a:pt x="924" y="390"/>
                  </a:lnTo>
                  <a:cubicBezTo>
                    <a:pt x="1089" y="225"/>
                    <a:pt x="943" y="0"/>
                    <a:pt x="768" y="0"/>
                  </a:cubicBezTo>
                  <a:close/>
                </a:path>
              </a:pathLst>
            </a:custGeom>
            <a:solidFill>
              <a:srgbClr val="9DAC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20690;p84">
              <a:extLst>
                <a:ext uri="{FF2B5EF4-FFF2-40B4-BE49-F238E27FC236}">
                  <a16:creationId xmlns:a16="http://schemas.microsoft.com/office/drawing/2014/main" id="{CD136A19-025D-457D-BF96-275CFEB8EA8E}"/>
                </a:ext>
              </a:extLst>
            </p:cNvPr>
            <p:cNvSpPr/>
            <p:nvPr/>
          </p:nvSpPr>
          <p:spPr>
            <a:xfrm>
              <a:off x="3068958" y="3583467"/>
              <a:ext cx="28601" cy="24249"/>
            </a:xfrm>
            <a:custGeom>
              <a:avLst/>
              <a:gdLst/>
              <a:ahLst/>
              <a:cxnLst/>
              <a:rect l="l" t="t" r="r" b="b"/>
              <a:pathLst>
                <a:path w="1091" h="925" extrusionOk="0">
                  <a:moveTo>
                    <a:pt x="322" y="1"/>
                  </a:moveTo>
                  <a:cubicBezTo>
                    <a:pt x="147" y="1"/>
                    <a:pt x="1" y="225"/>
                    <a:pt x="166" y="391"/>
                  </a:cubicBezTo>
                  <a:lnTo>
                    <a:pt x="643" y="867"/>
                  </a:lnTo>
                  <a:cubicBezTo>
                    <a:pt x="686" y="911"/>
                    <a:pt x="744" y="925"/>
                    <a:pt x="802" y="925"/>
                  </a:cubicBezTo>
                  <a:cubicBezTo>
                    <a:pt x="1004" y="925"/>
                    <a:pt x="1090" y="694"/>
                    <a:pt x="960" y="550"/>
                  </a:cubicBezTo>
                  <a:lnTo>
                    <a:pt x="484" y="73"/>
                  </a:lnTo>
                  <a:cubicBezTo>
                    <a:pt x="433" y="22"/>
                    <a:pt x="376" y="1"/>
                    <a:pt x="322" y="1"/>
                  </a:cubicBezTo>
                  <a:close/>
                </a:path>
              </a:pathLst>
            </a:custGeom>
            <a:solidFill>
              <a:srgbClr val="9DAC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10" name="Google Shape;8580;p41">
            <a:extLst>
              <a:ext uri="{FF2B5EF4-FFF2-40B4-BE49-F238E27FC236}">
                <a16:creationId xmlns:a16="http://schemas.microsoft.com/office/drawing/2014/main" id="{C7BAE455-9350-4276-8578-80AF1DDE0374}"/>
              </a:ext>
            </a:extLst>
          </p:cNvPr>
          <p:cNvSpPr/>
          <p:nvPr/>
        </p:nvSpPr>
        <p:spPr>
          <a:xfrm>
            <a:off x="7199903" y="2841170"/>
            <a:ext cx="732600" cy="409265"/>
          </a:xfrm>
          <a:custGeom>
            <a:avLst/>
            <a:gdLst/>
            <a:ahLst/>
            <a:cxnLst/>
            <a:rect l="l" t="t" r="r" b="b"/>
            <a:pathLst>
              <a:path w="18074" h="10097" extrusionOk="0">
                <a:moveTo>
                  <a:pt x="8910" y="1"/>
                </a:moveTo>
                <a:lnTo>
                  <a:pt x="8775" y="9"/>
                </a:lnTo>
                <a:lnTo>
                  <a:pt x="8639" y="26"/>
                </a:lnTo>
                <a:lnTo>
                  <a:pt x="8512" y="43"/>
                </a:lnTo>
                <a:lnTo>
                  <a:pt x="8385" y="69"/>
                </a:lnTo>
                <a:lnTo>
                  <a:pt x="8249" y="102"/>
                </a:lnTo>
                <a:lnTo>
                  <a:pt x="8122" y="136"/>
                </a:lnTo>
                <a:lnTo>
                  <a:pt x="8004" y="179"/>
                </a:lnTo>
                <a:lnTo>
                  <a:pt x="7877" y="229"/>
                </a:lnTo>
                <a:lnTo>
                  <a:pt x="7758" y="280"/>
                </a:lnTo>
                <a:lnTo>
                  <a:pt x="7640" y="331"/>
                </a:lnTo>
                <a:lnTo>
                  <a:pt x="7521" y="399"/>
                </a:lnTo>
                <a:lnTo>
                  <a:pt x="7403" y="467"/>
                </a:lnTo>
                <a:lnTo>
                  <a:pt x="7292" y="534"/>
                </a:lnTo>
                <a:lnTo>
                  <a:pt x="7191" y="611"/>
                </a:lnTo>
                <a:lnTo>
                  <a:pt x="7081" y="695"/>
                </a:lnTo>
                <a:lnTo>
                  <a:pt x="6962" y="797"/>
                </a:lnTo>
                <a:lnTo>
                  <a:pt x="6852" y="899"/>
                </a:lnTo>
                <a:lnTo>
                  <a:pt x="6750" y="1009"/>
                </a:lnTo>
                <a:lnTo>
                  <a:pt x="6649" y="1127"/>
                </a:lnTo>
                <a:lnTo>
                  <a:pt x="6556" y="1246"/>
                </a:lnTo>
                <a:lnTo>
                  <a:pt x="6471" y="1364"/>
                </a:lnTo>
                <a:lnTo>
                  <a:pt x="6386" y="1491"/>
                </a:lnTo>
                <a:lnTo>
                  <a:pt x="6310" y="1627"/>
                </a:lnTo>
                <a:lnTo>
                  <a:pt x="6149" y="1525"/>
                </a:lnTo>
                <a:lnTo>
                  <a:pt x="5980" y="1441"/>
                </a:lnTo>
                <a:lnTo>
                  <a:pt x="5810" y="1364"/>
                </a:lnTo>
                <a:lnTo>
                  <a:pt x="5632" y="1305"/>
                </a:lnTo>
                <a:lnTo>
                  <a:pt x="5446" y="1254"/>
                </a:lnTo>
                <a:lnTo>
                  <a:pt x="5260" y="1220"/>
                </a:lnTo>
                <a:lnTo>
                  <a:pt x="5073" y="1195"/>
                </a:lnTo>
                <a:lnTo>
                  <a:pt x="4879" y="1186"/>
                </a:lnTo>
                <a:lnTo>
                  <a:pt x="4760" y="1195"/>
                </a:lnTo>
                <a:lnTo>
                  <a:pt x="4633" y="1203"/>
                </a:lnTo>
                <a:lnTo>
                  <a:pt x="4514" y="1212"/>
                </a:lnTo>
                <a:lnTo>
                  <a:pt x="4396" y="1237"/>
                </a:lnTo>
                <a:lnTo>
                  <a:pt x="4277" y="1263"/>
                </a:lnTo>
                <a:lnTo>
                  <a:pt x="4167" y="1288"/>
                </a:lnTo>
                <a:lnTo>
                  <a:pt x="4049" y="1322"/>
                </a:lnTo>
                <a:lnTo>
                  <a:pt x="3939" y="1364"/>
                </a:lnTo>
                <a:lnTo>
                  <a:pt x="3828" y="1415"/>
                </a:lnTo>
                <a:lnTo>
                  <a:pt x="3718" y="1466"/>
                </a:lnTo>
                <a:lnTo>
                  <a:pt x="3617" y="1517"/>
                </a:lnTo>
                <a:lnTo>
                  <a:pt x="3515" y="1585"/>
                </a:lnTo>
                <a:lnTo>
                  <a:pt x="3413" y="1652"/>
                </a:lnTo>
                <a:lnTo>
                  <a:pt x="3312" y="1720"/>
                </a:lnTo>
                <a:lnTo>
                  <a:pt x="3219" y="1796"/>
                </a:lnTo>
                <a:lnTo>
                  <a:pt x="3125" y="1872"/>
                </a:lnTo>
                <a:lnTo>
                  <a:pt x="2998" y="2000"/>
                </a:lnTo>
                <a:lnTo>
                  <a:pt x="2888" y="2135"/>
                </a:lnTo>
                <a:lnTo>
                  <a:pt x="2778" y="2271"/>
                </a:lnTo>
                <a:lnTo>
                  <a:pt x="2685" y="2423"/>
                </a:lnTo>
                <a:lnTo>
                  <a:pt x="2592" y="2575"/>
                </a:lnTo>
                <a:lnTo>
                  <a:pt x="2516" y="2728"/>
                </a:lnTo>
                <a:lnTo>
                  <a:pt x="2456" y="2889"/>
                </a:lnTo>
                <a:lnTo>
                  <a:pt x="2397" y="3058"/>
                </a:lnTo>
                <a:lnTo>
                  <a:pt x="2279" y="3075"/>
                </a:lnTo>
                <a:lnTo>
                  <a:pt x="2152" y="3092"/>
                </a:lnTo>
                <a:lnTo>
                  <a:pt x="2033" y="3109"/>
                </a:lnTo>
                <a:lnTo>
                  <a:pt x="1914" y="3143"/>
                </a:lnTo>
                <a:lnTo>
                  <a:pt x="1796" y="3177"/>
                </a:lnTo>
                <a:lnTo>
                  <a:pt x="1686" y="3211"/>
                </a:lnTo>
                <a:lnTo>
                  <a:pt x="1567" y="3261"/>
                </a:lnTo>
                <a:lnTo>
                  <a:pt x="1465" y="3312"/>
                </a:lnTo>
                <a:lnTo>
                  <a:pt x="1355" y="3363"/>
                </a:lnTo>
                <a:lnTo>
                  <a:pt x="1254" y="3422"/>
                </a:lnTo>
                <a:lnTo>
                  <a:pt x="1152" y="3490"/>
                </a:lnTo>
                <a:lnTo>
                  <a:pt x="1059" y="3558"/>
                </a:lnTo>
                <a:lnTo>
                  <a:pt x="957" y="3626"/>
                </a:lnTo>
                <a:lnTo>
                  <a:pt x="873" y="3702"/>
                </a:lnTo>
                <a:lnTo>
                  <a:pt x="788" y="3787"/>
                </a:lnTo>
                <a:lnTo>
                  <a:pt x="703" y="3871"/>
                </a:lnTo>
                <a:lnTo>
                  <a:pt x="619" y="3956"/>
                </a:lnTo>
                <a:lnTo>
                  <a:pt x="551" y="4049"/>
                </a:lnTo>
                <a:lnTo>
                  <a:pt x="475" y="4142"/>
                </a:lnTo>
                <a:lnTo>
                  <a:pt x="407" y="4244"/>
                </a:lnTo>
                <a:lnTo>
                  <a:pt x="348" y="4346"/>
                </a:lnTo>
                <a:lnTo>
                  <a:pt x="288" y="4447"/>
                </a:lnTo>
                <a:lnTo>
                  <a:pt x="237" y="4557"/>
                </a:lnTo>
                <a:lnTo>
                  <a:pt x="187" y="4667"/>
                </a:lnTo>
                <a:lnTo>
                  <a:pt x="144" y="4777"/>
                </a:lnTo>
                <a:lnTo>
                  <a:pt x="110" y="4896"/>
                </a:lnTo>
                <a:lnTo>
                  <a:pt x="77" y="5015"/>
                </a:lnTo>
                <a:lnTo>
                  <a:pt x="51" y="5133"/>
                </a:lnTo>
                <a:lnTo>
                  <a:pt x="34" y="5252"/>
                </a:lnTo>
                <a:lnTo>
                  <a:pt x="17" y="5379"/>
                </a:lnTo>
                <a:lnTo>
                  <a:pt x="9" y="5506"/>
                </a:lnTo>
                <a:lnTo>
                  <a:pt x="0" y="5633"/>
                </a:lnTo>
                <a:lnTo>
                  <a:pt x="9" y="5768"/>
                </a:lnTo>
                <a:lnTo>
                  <a:pt x="17" y="5904"/>
                </a:lnTo>
                <a:lnTo>
                  <a:pt x="34" y="6039"/>
                </a:lnTo>
                <a:lnTo>
                  <a:pt x="60" y="6175"/>
                </a:lnTo>
                <a:lnTo>
                  <a:pt x="93" y="6310"/>
                </a:lnTo>
                <a:lnTo>
                  <a:pt x="136" y="6438"/>
                </a:lnTo>
                <a:lnTo>
                  <a:pt x="178" y="6565"/>
                </a:lnTo>
                <a:lnTo>
                  <a:pt x="229" y="6692"/>
                </a:lnTo>
                <a:lnTo>
                  <a:pt x="288" y="6810"/>
                </a:lnTo>
                <a:lnTo>
                  <a:pt x="356" y="6929"/>
                </a:lnTo>
                <a:lnTo>
                  <a:pt x="424" y="7047"/>
                </a:lnTo>
                <a:lnTo>
                  <a:pt x="508" y="7157"/>
                </a:lnTo>
                <a:lnTo>
                  <a:pt x="593" y="7268"/>
                </a:lnTo>
                <a:lnTo>
                  <a:pt x="678" y="7369"/>
                </a:lnTo>
                <a:lnTo>
                  <a:pt x="771" y="7462"/>
                </a:lnTo>
                <a:lnTo>
                  <a:pt x="873" y="7564"/>
                </a:lnTo>
                <a:lnTo>
                  <a:pt x="1042" y="7691"/>
                </a:lnTo>
                <a:lnTo>
                  <a:pt x="1211" y="7810"/>
                </a:lnTo>
                <a:lnTo>
                  <a:pt x="1398" y="7920"/>
                </a:lnTo>
                <a:lnTo>
                  <a:pt x="1584" y="8004"/>
                </a:lnTo>
                <a:lnTo>
                  <a:pt x="1779" y="8081"/>
                </a:lnTo>
                <a:lnTo>
                  <a:pt x="1982" y="8131"/>
                </a:lnTo>
                <a:lnTo>
                  <a:pt x="2185" y="8174"/>
                </a:lnTo>
                <a:lnTo>
                  <a:pt x="2397" y="8199"/>
                </a:lnTo>
                <a:lnTo>
                  <a:pt x="2456" y="8402"/>
                </a:lnTo>
                <a:lnTo>
                  <a:pt x="2541" y="8597"/>
                </a:lnTo>
                <a:lnTo>
                  <a:pt x="2634" y="8784"/>
                </a:lnTo>
                <a:lnTo>
                  <a:pt x="2744" y="8961"/>
                </a:lnTo>
                <a:lnTo>
                  <a:pt x="2863" y="9122"/>
                </a:lnTo>
                <a:lnTo>
                  <a:pt x="2998" y="9283"/>
                </a:lnTo>
                <a:lnTo>
                  <a:pt x="3151" y="9427"/>
                </a:lnTo>
                <a:lnTo>
                  <a:pt x="3312" y="9554"/>
                </a:lnTo>
                <a:lnTo>
                  <a:pt x="3473" y="9681"/>
                </a:lnTo>
                <a:lnTo>
                  <a:pt x="3659" y="9783"/>
                </a:lnTo>
                <a:lnTo>
                  <a:pt x="3845" y="9876"/>
                </a:lnTo>
                <a:lnTo>
                  <a:pt x="4040" y="9952"/>
                </a:lnTo>
                <a:lnTo>
                  <a:pt x="4235" y="10012"/>
                </a:lnTo>
                <a:lnTo>
                  <a:pt x="4447" y="10062"/>
                </a:lnTo>
                <a:lnTo>
                  <a:pt x="4658" y="10088"/>
                </a:lnTo>
                <a:lnTo>
                  <a:pt x="4879" y="10096"/>
                </a:lnTo>
                <a:lnTo>
                  <a:pt x="5073" y="10088"/>
                </a:lnTo>
                <a:lnTo>
                  <a:pt x="5260" y="10062"/>
                </a:lnTo>
                <a:lnTo>
                  <a:pt x="5455" y="10029"/>
                </a:lnTo>
                <a:lnTo>
                  <a:pt x="5632" y="9978"/>
                </a:lnTo>
                <a:lnTo>
                  <a:pt x="5819" y="9918"/>
                </a:lnTo>
                <a:lnTo>
                  <a:pt x="5988" y="9842"/>
                </a:lnTo>
                <a:lnTo>
                  <a:pt x="6158" y="9749"/>
                </a:lnTo>
                <a:lnTo>
                  <a:pt x="6318" y="9656"/>
                </a:lnTo>
                <a:lnTo>
                  <a:pt x="6335" y="9681"/>
                </a:lnTo>
                <a:lnTo>
                  <a:pt x="9969" y="5065"/>
                </a:lnTo>
                <a:lnTo>
                  <a:pt x="10087" y="4930"/>
                </a:lnTo>
                <a:lnTo>
                  <a:pt x="10214" y="4811"/>
                </a:lnTo>
                <a:lnTo>
                  <a:pt x="10358" y="4710"/>
                </a:lnTo>
                <a:lnTo>
                  <a:pt x="10511" y="4625"/>
                </a:lnTo>
                <a:lnTo>
                  <a:pt x="10672" y="4557"/>
                </a:lnTo>
                <a:lnTo>
                  <a:pt x="10841" y="4515"/>
                </a:lnTo>
                <a:lnTo>
                  <a:pt x="11010" y="4481"/>
                </a:lnTo>
                <a:lnTo>
                  <a:pt x="11188" y="4473"/>
                </a:lnTo>
                <a:lnTo>
                  <a:pt x="11281" y="4473"/>
                </a:lnTo>
                <a:lnTo>
                  <a:pt x="11375" y="4481"/>
                </a:lnTo>
                <a:lnTo>
                  <a:pt x="11459" y="4498"/>
                </a:lnTo>
                <a:lnTo>
                  <a:pt x="11553" y="4515"/>
                </a:lnTo>
                <a:lnTo>
                  <a:pt x="11637" y="4540"/>
                </a:lnTo>
                <a:lnTo>
                  <a:pt x="11722" y="4566"/>
                </a:lnTo>
                <a:lnTo>
                  <a:pt x="11807" y="4600"/>
                </a:lnTo>
                <a:lnTo>
                  <a:pt x="11891" y="4642"/>
                </a:lnTo>
                <a:lnTo>
                  <a:pt x="12010" y="4710"/>
                </a:lnTo>
                <a:lnTo>
                  <a:pt x="12120" y="4786"/>
                </a:lnTo>
                <a:lnTo>
                  <a:pt x="12230" y="4871"/>
                </a:lnTo>
                <a:lnTo>
                  <a:pt x="12323" y="4964"/>
                </a:lnTo>
                <a:lnTo>
                  <a:pt x="12408" y="5065"/>
                </a:lnTo>
                <a:lnTo>
                  <a:pt x="12484" y="5176"/>
                </a:lnTo>
                <a:lnTo>
                  <a:pt x="12552" y="5286"/>
                </a:lnTo>
                <a:lnTo>
                  <a:pt x="12611" y="5404"/>
                </a:lnTo>
                <a:lnTo>
                  <a:pt x="12654" y="5523"/>
                </a:lnTo>
                <a:lnTo>
                  <a:pt x="12696" y="5650"/>
                </a:lnTo>
                <a:lnTo>
                  <a:pt x="12721" y="5777"/>
                </a:lnTo>
                <a:lnTo>
                  <a:pt x="12738" y="5912"/>
                </a:lnTo>
                <a:lnTo>
                  <a:pt x="12738" y="6039"/>
                </a:lnTo>
                <a:lnTo>
                  <a:pt x="12730" y="6175"/>
                </a:lnTo>
                <a:lnTo>
                  <a:pt x="12713" y="6310"/>
                </a:lnTo>
                <a:lnTo>
                  <a:pt x="12679" y="6446"/>
                </a:lnTo>
                <a:lnTo>
                  <a:pt x="11773" y="9664"/>
                </a:lnTo>
                <a:lnTo>
                  <a:pt x="11934" y="9758"/>
                </a:lnTo>
                <a:lnTo>
                  <a:pt x="12103" y="9851"/>
                </a:lnTo>
                <a:lnTo>
                  <a:pt x="12272" y="9918"/>
                </a:lnTo>
                <a:lnTo>
                  <a:pt x="12450" y="9986"/>
                </a:lnTo>
                <a:lnTo>
                  <a:pt x="12637" y="10029"/>
                </a:lnTo>
                <a:lnTo>
                  <a:pt x="12823" y="10062"/>
                </a:lnTo>
                <a:lnTo>
                  <a:pt x="13009" y="10088"/>
                </a:lnTo>
                <a:lnTo>
                  <a:pt x="13204" y="10096"/>
                </a:lnTo>
                <a:lnTo>
                  <a:pt x="13424" y="10088"/>
                </a:lnTo>
                <a:lnTo>
                  <a:pt x="13636" y="10062"/>
                </a:lnTo>
                <a:lnTo>
                  <a:pt x="13839" y="10012"/>
                </a:lnTo>
                <a:lnTo>
                  <a:pt x="14043" y="9952"/>
                </a:lnTo>
                <a:lnTo>
                  <a:pt x="14237" y="9876"/>
                </a:lnTo>
                <a:lnTo>
                  <a:pt x="14424" y="9783"/>
                </a:lnTo>
                <a:lnTo>
                  <a:pt x="14601" y="9681"/>
                </a:lnTo>
                <a:lnTo>
                  <a:pt x="14771" y="9554"/>
                </a:lnTo>
                <a:lnTo>
                  <a:pt x="14932" y="9427"/>
                </a:lnTo>
                <a:lnTo>
                  <a:pt x="15076" y="9283"/>
                </a:lnTo>
                <a:lnTo>
                  <a:pt x="15211" y="9122"/>
                </a:lnTo>
                <a:lnTo>
                  <a:pt x="15338" y="8961"/>
                </a:lnTo>
                <a:lnTo>
                  <a:pt x="15448" y="8784"/>
                </a:lnTo>
                <a:lnTo>
                  <a:pt x="15542" y="8597"/>
                </a:lnTo>
                <a:lnTo>
                  <a:pt x="15626" y="8402"/>
                </a:lnTo>
                <a:lnTo>
                  <a:pt x="15686" y="8199"/>
                </a:lnTo>
                <a:lnTo>
                  <a:pt x="15897" y="8174"/>
                </a:lnTo>
                <a:lnTo>
                  <a:pt x="16101" y="8131"/>
                </a:lnTo>
                <a:lnTo>
                  <a:pt x="16304" y="8081"/>
                </a:lnTo>
                <a:lnTo>
                  <a:pt x="16499" y="8004"/>
                </a:lnTo>
                <a:lnTo>
                  <a:pt x="16685" y="7920"/>
                </a:lnTo>
                <a:lnTo>
                  <a:pt x="16871" y="7810"/>
                </a:lnTo>
                <a:lnTo>
                  <a:pt x="17041" y="7691"/>
                </a:lnTo>
                <a:lnTo>
                  <a:pt x="17210" y="7564"/>
                </a:lnTo>
                <a:lnTo>
                  <a:pt x="17312" y="7462"/>
                </a:lnTo>
                <a:lnTo>
                  <a:pt x="17405" y="7369"/>
                </a:lnTo>
                <a:lnTo>
                  <a:pt x="17490" y="7268"/>
                </a:lnTo>
                <a:lnTo>
                  <a:pt x="17574" y="7157"/>
                </a:lnTo>
                <a:lnTo>
                  <a:pt x="17650" y="7047"/>
                </a:lnTo>
                <a:lnTo>
                  <a:pt x="17727" y="6929"/>
                </a:lnTo>
                <a:lnTo>
                  <a:pt x="17794" y="6810"/>
                </a:lnTo>
                <a:lnTo>
                  <a:pt x="17845" y="6692"/>
                </a:lnTo>
                <a:lnTo>
                  <a:pt x="17905" y="6565"/>
                </a:lnTo>
                <a:lnTo>
                  <a:pt x="17947" y="6438"/>
                </a:lnTo>
                <a:lnTo>
                  <a:pt x="17989" y="6310"/>
                </a:lnTo>
                <a:lnTo>
                  <a:pt x="18023" y="6175"/>
                </a:lnTo>
                <a:lnTo>
                  <a:pt x="18049" y="6039"/>
                </a:lnTo>
                <a:lnTo>
                  <a:pt x="18065" y="5904"/>
                </a:lnTo>
                <a:lnTo>
                  <a:pt x="18074" y="5768"/>
                </a:lnTo>
                <a:lnTo>
                  <a:pt x="18074" y="5633"/>
                </a:lnTo>
                <a:lnTo>
                  <a:pt x="18074" y="5489"/>
                </a:lnTo>
                <a:lnTo>
                  <a:pt x="18065" y="5353"/>
                </a:lnTo>
                <a:lnTo>
                  <a:pt x="18040" y="5218"/>
                </a:lnTo>
                <a:lnTo>
                  <a:pt x="18023" y="5082"/>
                </a:lnTo>
                <a:lnTo>
                  <a:pt x="17989" y="4955"/>
                </a:lnTo>
                <a:lnTo>
                  <a:pt x="17947" y="4820"/>
                </a:lnTo>
                <a:lnTo>
                  <a:pt x="17905" y="4693"/>
                </a:lnTo>
                <a:lnTo>
                  <a:pt x="17845" y="4574"/>
                </a:lnTo>
                <a:lnTo>
                  <a:pt x="17794" y="4447"/>
                </a:lnTo>
                <a:lnTo>
                  <a:pt x="17727" y="4329"/>
                </a:lnTo>
                <a:lnTo>
                  <a:pt x="17650" y="4210"/>
                </a:lnTo>
                <a:lnTo>
                  <a:pt x="17574" y="4100"/>
                </a:lnTo>
                <a:lnTo>
                  <a:pt x="17490" y="3998"/>
                </a:lnTo>
                <a:lnTo>
                  <a:pt x="17405" y="3888"/>
                </a:lnTo>
                <a:lnTo>
                  <a:pt x="17303" y="3795"/>
                </a:lnTo>
                <a:lnTo>
                  <a:pt x="17202" y="3702"/>
                </a:lnTo>
                <a:lnTo>
                  <a:pt x="17041" y="3566"/>
                </a:lnTo>
                <a:lnTo>
                  <a:pt x="16863" y="3448"/>
                </a:lnTo>
                <a:lnTo>
                  <a:pt x="16685" y="3338"/>
                </a:lnTo>
                <a:lnTo>
                  <a:pt x="16490" y="3253"/>
                </a:lnTo>
                <a:lnTo>
                  <a:pt x="16295" y="3177"/>
                </a:lnTo>
                <a:lnTo>
                  <a:pt x="16092" y="3126"/>
                </a:lnTo>
                <a:lnTo>
                  <a:pt x="15889" y="3084"/>
                </a:lnTo>
                <a:lnTo>
                  <a:pt x="15686" y="3058"/>
                </a:lnTo>
                <a:lnTo>
                  <a:pt x="15626" y="2889"/>
                </a:lnTo>
                <a:lnTo>
                  <a:pt x="15567" y="2728"/>
                </a:lnTo>
                <a:lnTo>
                  <a:pt x="15491" y="2575"/>
                </a:lnTo>
                <a:lnTo>
                  <a:pt x="15398" y="2423"/>
                </a:lnTo>
                <a:lnTo>
                  <a:pt x="15304" y="2271"/>
                </a:lnTo>
                <a:lnTo>
                  <a:pt x="15194" y="2135"/>
                </a:lnTo>
                <a:lnTo>
                  <a:pt x="15084" y="2000"/>
                </a:lnTo>
                <a:lnTo>
                  <a:pt x="14957" y="1872"/>
                </a:lnTo>
                <a:lnTo>
                  <a:pt x="14864" y="1796"/>
                </a:lnTo>
                <a:lnTo>
                  <a:pt x="14771" y="1720"/>
                </a:lnTo>
                <a:lnTo>
                  <a:pt x="14669" y="1652"/>
                </a:lnTo>
                <a:lnTo>
                  <a:pt x="14568" y="1585"/>
                </a:lnTo>
                <a:lnTo>
                  <a:pt x="14466" y="1517"/>
                </a:lnTo>
                <a:lnTo>
                  <a:pt x="14364" y="1466"/>
                </a:lnTo>
                <a:lnTo>
                  <a:pt x="14254" y="1415"/>
                </a:lnTo>
                <a:lnTo>
                  <a:pt x="14144" y="1364"/>
                </a:lnTo>
                <a:lnTo>
                  <a:pt x="14034" y="1322"/>
                </a:lnTo>
                <a:lnTo>
                  <a:pt x="13915" y="1288"/>
                </a:lnTo>
                <a:lnTo>
                  <a:pt x="13805" y="1263"/>
                </a:lnTo>
                <a:lnTo>
                  <a:pt x="13687" y="1237"/>
                </a:lnTo>
                <a:lnTo>
                  <a:pt x="13568" y="1212"/>
                </a:lnTo>
                <a:lnTo>
                  <a:pt x="13450" y="1203"/>
                </a:lnTo>
                <a:lnTo>
                  <a:pt x="13323" y="1195"/>
                </a:lnTo>
                <a:lnTo>
                  <a:pt x="13204" y="1186"/>
                </a:lnTo>
                <a:lnTo>
                  <a:pt x="13009" y="1195"/>
                </a:lnTo>
                <a:lnTo>
                  <a:pt x="12823" y="1220"/>
                </a:lnTo>
                <a:lnTo>
                  <a:pt x="12637" y="1254"/>
                </a:lnTo>
                <a:lnTo>
                  <a:pt x="12450" y="1305"/>
                </a:lnTo>
                <a:lnTo>
                  <a:pt x="12272" y="1364"/>
                </a:lnTo>
                <a:lnTo>
                  <a:pt x="12103" y="1441"/>
                </a:lnTo>
                <a:lnTo>
                  <a:pt x="11934" y="1525"/>
                </a:lnTo>
                <a:lnTo>
                  <a:pt x="11773" y="1627"/>
                </a:lnTo>
                <a:lnTo>
                  <a:pt x="11696" y="1491"/>
                </a:lnTo>
                <a:lnTo>
                  <a:pt x="11612" y="1364"/>
                </a:lnTo>
                <a:lnTo>
                  <a:pt x="11527" y="1246"/>
                </a:lnTo>
                <a:lnTo>
                  <a:pt x="11434" y="1127"/>
                </a:lnTo>
                <a:lnTo>
                  <a:pt x="11332" y="1009"/>
                </a:lnTo>
                <a:lnTo>
                  <a:pt x="11231" y="899"/>
                </a:lnTo>
                <a:lnTo>
                  <a:pt x="11112" y="797"/>
                </a:lnTo>
                <a:lnTo>
                  <a:pt x="11002" y="695"/>
                </a:lnTo>
                <a:lnTo>
                  <a:pt x="10892" y="611"/>
                </a:lnTo>
                <a:lnTo>
                  <a:pt x="10790" y="534"/>
                </a:lnTo>
                <a:lnTo>
                  <a:pt x="10672" y="467"/>
                </a:lnTo>
                <a:lnTo>
                  <a:pt x="10562" y="399"/>
                </a:lnTo>
                <a:lnTo>
                  <a:pt x="10443" y="331"/>
                </a:lnTo>
                <a:lnTo>
                  <a:pt x="10324" y="280"/>
                </a:lnTo>
                <a:lnTo>
                  <a:pt x="10206" y="229"/>
                </a:lnTo>
                <a:lnTo>
                  <a:pt x="10079" y="179"/>
                </a:lnTo>
                <a:lnTo>
                  <a:pt x="9952" y="136"/>
                </a:lnTo>
                <a:lnTo>
                  <a:pt x="9825" y="102"/>
                </a:lnTo>
                <a:lnTo>
                  <a:pt x="9698" y="69"/>
                </a:lnTo>
                <a:lnTo>
                  <a:pt x="9571" y="43"/>
                </a:lnTo>
                <a:lnTo>
                  <a:pt x="9435" y="26"/>
                </a:lnTo>
                <a:lnTo>
                  <a:pt x="9308" y="9"/>
                </a:lnTo>
                <a:lnTo>
                  <a:pt x="9173" y="1"/>
                </a:lnTo>
                <a:close/>
              </a:path>
            </a:pathLst>
          </a:custGeom>
          <a:solidFill>
            <a:srgbClr val="7B7C7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1" name="Google Shape;8581;p41">
            <a:extLst>
              <a:ext uri="{FF2B5EF4-FFF2-40B4-BE49-F238E27FC236}">
                <a16:creationId xmlns:a16="http://schemas.microsoft.com/office/drawing/2014/main" id="{5B48B30E-8127-4357-8AA0-B540BB718EB5}"/>
              </a:ext>
            </a:extLst>
          </p:cNvPr>
          <p:cNvSpPr/>
          <p:nvPr/>
        </p:nvSpPr>
        <p:spPr>
          <a:xfrm>
            <a:off x="7199903" y="2841170"/>
            <a:ext cx="732600" cy="409265"/>
          </a:xfrm>
          <a:custGeom>
            <a:avLst/>
            <a:gdLst/>
            <a:ahLst/>
            <a:cxnLst/>
            <a:rect l="l" t="t" r="r" b="b"/>
            <a:pathLst>
              <a:path w="18074" h="10097" fill="none" extrusionOk="0">
                <a:moveTo>
                  <a:pt x="17202" y="3702"/>
                </a:moveTo>
                <a:lnTo>
                  <a:pt x="17202" y="3702"/>
                </a:lnTo>
                <a:lnTo>
                  <a:pt x="17041" y="3566"/>
                </a:lnTo>
                <a:lnTo>
                  <a:pt x="16863" y="3448"/>
                </a:lnTo>
                <a:lnTo>
                  <a:pt x="16685" y="3338"/>
                </a:lnTo>
                <a:lnTo>
                  <a:pt x="16490" y="3253"/>
                </a:lnTo>
                <a:lnTo>
                  <a:pt x="16295" y="3177"/>
                </a:lnTo>
                <a:lnTo>
                  <a:pt x="16092" y="3126"/>
                </a:lnTo>
                <a:lnTo>
                  <a:pt x="15889" y="3084"/>
                </a:lnTo>
                <a:lnTo>
                  <a:pt x="15686" y="3058"/>
                </a:lnTo>
                <a:lnTo>
                  <a:pt x="15686" y="3058"/>
                </a:lnTo>
                <a:lnTo>
                  <a:pt x="15626" y="2889"/>
                </a:lnTo>
                <a:lnTo>
                  <a:pt x="15567" y="2728"/>
                </a:lnTo>
                <a:lnTo>
                  <a:pt x="15491" y="2575"/>
                </a:lnTo>
                <a:lnTo>
                  <a:pt x="15398" y="2423"/>
                </a:lnTo>
                <a:lnTo>
                  <a:pt x="15304" y="2271"/>
                </a:lnTo>
                <a:lnTo>
                  <a:pt x="15194" y="2135"/>
                </a:lnTo>
                <a:lnTo>
                  <a:pt x="15084" y="2000"/>
                </a:lnTo>
                <a:lnTo>
                  <a:pt x="14957" y="1872"/>
                </a:lnTo>
                <a:lnTo>
                  <a:pt x="14957" y="1872"/>
                </a:lnTo>
                <a:lnTo>
                  <a:pt x="14864" y="1796"/>
                </a:lnTo>
                <a:lnTo>
                  <a:pt x="14771" y="1720"/>
                </a:lnTo>
                <a:lnTo>
                  <a:pt x="14669" y="1652"/>
                </a:lnTo>
                <a:lnTo>
                  <a:pt x="14568" y="1585"/>
                </a:lnTo>
                <a:lnTo>
                  <a:pt x="14466" y="1517"/>
                </a:lnTo>
                <a:lnTo>
                  <a:pt x="14364" y="1466"/>
                </a:lnTo>
                <a:lnTo>
                  <a:pt x="14254" y="1415"/>
                </a:lnTo>
                <a:lnTo>
                  <a:pt x="14144" y="1364"/>
                </a:lnTo>
                <a:lnTo>
                  <a:pt x="14034" y="1322"/>
                </a:lnTo>
                <a:lnTo>
                  <a:pt x="13915" y="1288"/>
                </a:lnTo>
                <a:lnTo>
                  <a:pt x="13805" y="1263"/>
                </a:lnTo>
                <a:lnTo>
                  <a:pt x="13687" y="1237"/>
                </a:lnTo>
                <a:lnTo>
                  <a:pt x="13568" y="1212"/>
                </a:lnTo>
                <a:lnTo>
                  <a:pt x="13450" y="1203"/>
                </a:lnTo>
                <a:lnTo>
                  <a:pt x="13323" y="1195"/>
                </a:lnTo>
                <a:lnTo>
                  <a:pt x="13204" y="1186"/>
                </a:lnTo>
                <a:lnTo>
                  <a:pt x="13204" y="1186"/>
                </a:lnTo>
                <a:lnTo>
                  <a:pt x="13009" y="1195"/>
                </a:lnTo>
                <a:lnTo>
                  <a:pt x="12823" y="1220"/>
                </a:lnTo>
                <a:lnTo>
                  <a:pt x="12637" y="1254"/>
                </a:lnTo>
                <a:lnTo>
                  <a:pt x="12450" y="1305"/>
                </a:lnTo>
                <a:lnTo>
                  <a:pt x="12272" y="1364"/>
                </a:lnTo>
                <a:lnTo>
                  <a:pt x="12103" y="1441"/>
                </a:lnTo>
                <a:lnTo>
                  <a:pt x="11934" y="1525"/>
                </a:lnTo>
                <a:lnTo>
                  <a:pt x="11773" y="1627"/>
                </a:lnTo>
                <a:lnTo>
                  <a:pt x="11773" y="1627"/>
                </a:lnTo>
                <a:lnTo>
                  <a:pt x="11696" y="1491"/>
                </a:lnTo>
                <a:lnTo>
                  <a:pt x="11612" y="1364"/>
                </a:lnTo>
                <a:lnTo>
                  <a:pt x="11527" y="1246"/>
                </a:lnTo>
                <a:lnTo>
                  <a:pt x="11434" y="1127"/>
                </a:lnTo>
                <a:lnTo>
                  <a:pt x="11332" y="1009"/>
                </a:lnTo>
                <a:lnTo>
                  <a:pt x="11231" y="899"/>
                </a:lnTo>
                <a:lnTo>
                  <a:pt x="11112" y="797"/>
                </a:lnTo>
                <a:lnTo>
                  <a:pt x="11002" y="695"/>
                </a:lnTo>
                <a:lnTo>
                  <a:pt x="11002" y="695"/>
                </a:lnTo>
                <a:lnTo>
                  <a:pt x="10892" y="611"/>
                </a:lnTo>
                <a:lnTo>
                  <a:pt x="10790" y="534"/>
                </a:lnTo>
                <a:lnTo>
                  <a:pt x="10672" y="467"/>
                </a:lnTo>
                <a:lnTo>
                  <a:pt x="10562" y="399"/>
                </a:lnTo>
                <a:lnTo>
                  <a:pt x="10443" y="331"/>
                </a:lnTo>
                <a:lnTo>
                  <a:pt x="10324" y="280"/>
                </a:lnTo>
                <a:lnTo>
                  <a:pt x="10206" y="229"/>
                </a:lnTo>
                <a:lnTo>
                  <a:pt x="10079" y="179"/>
                </a:lnTo>
                <a:lnTo>
                  <a:pt x="9952" y="136"/>
                </a:lnTo>
                <a:lnTo>
                  <a:pt x="9825" y="102"/>
                </a:lnTo>
                <a:lnTo>
                  <a:pt x="9698" y="69"/>
                </a:lnTo>
                <a:lnTo>
                  <a:pt x="9571" y="43"/>
                </a:lnTo>
                <a:lnTo>
                  <a:pt x="9435" y="26"/>
                </a:lnTo>
                <a:lnTo>
                  <a:pt x="9308" y="9"/>
                </a:lnTo>
                <a:lnTo>
                  <a:pt x="9173" y="1"/>
                </a:lnTo>
                <a:lnTo>
                  <a:pt x="9037" y="1"/>
                </a:lnTo>
                <a:lnTo>
                  <a:pt x="9037" y="1"/>
                </a:lnTo>
                <a:lnTo>
                  <a:pt x="8910" y="1"/>
                </a:lnTo>
                <a:lnTo>
                  <a:pt x="8775" y="9"/>
                </a:lnTo>
                <a:lnTo>
                  <a:pt x="8639" y="26"/>
                </a:lnTo>
                <a:lnTo>
                  <a:pt x="8512" y="43"/>
                </a:lnTo>
                <a:lnTo>
                  <a:pt x="8385" y="69"/>
                </a:lnTo>
                <a:lnTo>
                  <a:pt x="8249" y="102"/>
                </a:lnTo>
                <a:lnTo>
                  <a:pt x="8122" y="136"/>
                </a:lnTo>
                <a:lnTo>
                  <a:pt x="8004" y="179"/>
                </a:lnTo>
                <a:lnTo>
                  <a:pt x="7877" y="229"/>
                </a:lnTo>
                <a:lnTo>
                  <a:pt x="7758" y="280"/>
                </a:lnTo>
                <a:lnTo>
                  <a:pt x="7640" y="331"/>
                </a:lnTo>
                <a:lnTo>
                  <a:pt x="7521" y="399"/>
                </a:lnTo>
                <a:lnTo>
                  <a:pt x="7403" y="467"/>
                </a:lnTo>
                <a:lnTo>
                  <a:pt x="7292" y="534"/>
                </a:lnTo>
                <a:lnTo>
                  <a:pt x="7191" y="611"/>
                </a:lnTo>
                <a:lnTo>
                  <a:pt x="7081" y="695"/>
                </a:lnTo>
                <a:lnTo>
                  <a:pt x="7081" y="695"/>
                </a:lnTo>
                <a:lnTo>
                  <a:pt x="6962" y="797"/>
                </a:lnTo>
                <a:lnTo>
                  <a:pt x="6852" y="899"/>
                </a:lnTo>
                <a:lnTo>
                  <a:pt x="6750" y="1009"/>
                </a:lnTo>
                <a:lnTo>
                  <a:pt x="6649" y="1127"/>
                </a:lnTo>
                <a:lnTo>
                  <a:pt x="6556" y="1246"/>
                </a:lnTo>
                <a:lnTo>
                  <a:pt x="6471" y="1364"/>
                </a:lnTo>
                <a:lnTo>
                  <a:pt x="6386" y="1491"/>
                </a:lnTo>
                <a:lnTo>
                  <a:pt x="6310" y="1627"/>
                </a:lnTo>
                <a:lnTo>
                  <a:pt x="6310" y="1627"/>
                </a:lnTo>
                <a:lnTo>
                  <a:pt x="6149" y="1525"/>
                </a:lnTo>
                <a:lnTo>
                  <a:pt x="5980" y="1441"/>
                </a:lnTo>
                <a:lnTo>
                  <a:pt x="5810" y="1364"/>
                </a:lnTo>
                <a:lnTo>
                  <a:pt x="5632" y="1305"/>
                </a:lnTo>
                <a:lnTo>
                  <a:pt x="5446" y="1254"/>
                </a:lnTo>
                <a:lnTo>
                  <a:pt x="5260" y="1220"/>
                </a:lnTo>
                <a:lnTo>
                  <a:pt x="5073" y="1195"/>
                </a:lnTo>
                <a:lnTo>
                  <a:pt x="4879" y="1186"/>
                </a:lnTo>
                <a:lnTo>
                  <a:pt x="4879" y="1186"/>
                </a:lnTo>
                <a:lnTo>
                  <a:pt x="4760" y="1195"/>
                </a:lnTo>
                <a:lnTo>
                  <a:pt x="4633" y="1203"/>
                </a:lnTo>
                <a:lnTo>
                  <a:pt x="4514" y="1212"/>
                </a:lnTo>
                <a:lnTo>
                  <a:pt x="4396" y="1237"/>
                </a:lnTo>
                <a:lnTo>
                  <a:pt x="4277" y="1263"/>
                </a:lnTo>
                <a:lnTo>
                  <a:pt x="4167" y="1288"/>
                </a:lnTo>
                <a:lnTo>
                  <a:pt x="4049" y="1322"/>
                </a:lnTo>
                <a:lnTo>
                  <a:pt x="3939" y="1364"/>
                </a:lnTo>
                <a:lnTo>
                  <a:pt x="3828" y="1415"/>
                </a:lnTo>
                <a:lnTo>
                  <a:pt x="3718" y="1466"/>
                </a:lnTo>
                <a:lnTo>
                  <a:pt x="3617" y="1517"/>
                </a:lnTo>
                <a:lnTo>
                  <a:pt x="3515" y="1585"/>
                </a:lnTo>
                <a:lnTo>
                  <a:pt x="3413" y="1652"/>
                </a:lnTo>
                <a:lnTo>
                  <a:pt x="3312" y="1720"/>
                </a:lnTo>
                <a:lnTo>
                  <a:pt x="3219" y="1796"/>
                </a:lnTo>
                <a:lnTo>
                  <a:pt x="3125" y="1872"/>
                </a:lnTo>
                <a:lnTo>
                  <a:pt x="3125" y="1872"/>
                </a:lnTo>
                <a:lnTo>
                  <a:pt x="2998" y="2000"/>
                </a:lnTo>
                <a:lnTo>
                  <a:pt x="2888" y="2135"/>
                </a:lnTo>
                <a:lnTo>
                  <a:pt x="2778" y="2271"/>
                </a:lnTo>
                <a:lnTo>
                  <a:pt x="2685" y="2423"/>
                </a:lnTo>
                <a:lnTo>
                  <a:pt x="2592" y="2575"/>
                </a:lnTo>
                <a:lnTo>
                  <a:pt x="2516" y="2728"/>
                </a:lnTo>
                <a:lnTo>
                  <a:pt x="2456" y="2889"/>
                </a:lnTo>
                <a:lnTo>
                  <a:pt x="2397" y="3058"/>
                </a:lnTo>
                <a:lnTo>
                  <a:pt x="2397" y="3058"/>
                </a:lnTo>
                <a:lnTo>
                  <a:pt x="2279" y="3075"/>
                </a:lnTo>
                <a:lnTo>
                  <a:pt x="2152" y="3092"/>
                </a:lnTo>
                <a:lnTo>
                  <a:pt x="2033" y="3109"/>
                </a:lnTo>
                <a:lnTo>
                  <a:pt x="1914" y="3143"/>
                </a:lnTo>
                <a:lnTo>
                  <a:pt x="1796" y="3177"/>
                </a:lnTo>
                <a:lnTo>
                  <a:pt x="1686" y="3211"/>
                </a:lnTo>
                <a:lnTo>
                  <a:pt x="1567" y="3261"/>
                </a:lnTo>
                <a:lnTo>
                  <a:pt x="1465" y="3312"/>
                </a:lnTo>
                <a:lnTo>
                  <a:pt x="1355" y="3363"/>
                </a:lnTo>
                <a:lnTo>
                  <a:pt x="1254" y="3422"/>
                </a:lnTo>
                <a:lnTo>
                  <a:pt x="1152" y="3490"/>
                </a:lnTo>
                <a:lnTo>
                  <a:pt x="1059" y="3558"/>
                </a:lnTo>
                <a:lnTo>
                  <a:pt x="957" y="3626"/>
                </a:lnTo>
                <a:lnTo>
                  <a:pt x="873" y="3702"/>
                </a:lnTo>
                <a:lnTo>
                  <a:pt x="788" y="3787"/>
                </a:lnTo>
                <a:lnTo>
                  <a:pt x="703" y="3871"/>
                </a:lnTo>
                <a:lnTo>
                  <a:pt x="619" y="3956"/>
                </a:lnTo>
                <a:lnTo>
                  <a:pt x="551" y="4049"/>
                </a:lnTo>
                <a:lnTo>
                  <a:pt x="475" y="4142"/>
                </a:lnTo>
                <a:lnTo>
                  <a:pt x="407" y="4244"/>
                </a:lnTo>
                <a:lnTo>
                  <a:pt x="348" y="4346"/>
                </a:lnTo>
                <a:lnTo>
                  <a:pt x="288" y="4447"/>
                </a:lnTo>
                <a:lnTo>
                  <a:pt x="237" y="4557"/>
                </a:lnTo>
                <a:lnTo>
                  <a:pt x="187" y="4667"/>
                </a:lnTo>
                <a:lnTo>
                  <a:pt x="144" y="4777"/>
                </a:lnTo>
                <a:lnTo>
                  <a:pt x="110" y="4896"/>
                </a:lnTo>
                <a:lnTo>
                  <a:pt x="77" y="5015"/>
                </a:lnTo>
                <a:lnTo>
                  <a:pt x="51" y="5133"/>
                </a:lnTo>
                <a:lnTo>
                  <a:pt x="34" y="5252"/>
                </a:lnTo>
                <a:lnTo>
                  <a:pt x="17" y="5379"/>
                </a:lnTo>
                <a:lnTo>
                  <a:pt x="9" y="5506"/>
                </a:lnTo>
                <a:lnTo>
                  <a:pt x="0" y="5633"/>
                </a:lnTo>
                <a:lnTo>
                  <a:pt x="0" y="5633"/>
                </a:lnTo>
                <a:lnTo>
                  <a:pt x="9" y="5768"/>
                </a:lnTo>
                <a:lnTo>
                  <a:pt x="17" y="5904"/>
                </a:lnTo>
                <a:lnTo>
                  <a:pt x="34" y="6039"/>
                </a:lnTo>
                <a:lnTo>
                  <a:pt x="60" y="6175"/>
                </a:lnTo>
                <a:lnTo>
                  <a:pt x="93" y="6310"/>
                </a:lnTo>
                <a:lnTo>
                  <a:pt x="136" y="6438"/>
                </a:lnTo>
                <a:lnTo>
                  <a:pt x="178" y="6565"/>
                </a:lnTo>
                <a:lnTo>
                  <a:pt x="229" y="6692"/>
                </a:lnTo>
                <a:lnTo>
                  <a:pt x="288" y="6810"/>
                </a:lnTo>
                <a:lnTo>
                  <a:pt x="356" y="6929"/>
                </a:lnTo>
                <a:lnTo>
                  <a:pt x="424" y="7047"/>
                </a:lnTo>
                <a:lnTo>
                  <a:pt x="508" y="7157"/>
                </a:lnTo>
                <a:lnTo>
                  <a:pt x="593" y="7268"/>
                </a:lnTo>
                <a:lnTo>
                  <a:pt x="678" y="7369"/>
                </a:lnTo>
                <a:lnTo>
                  <a:pt x="771" y="7462"/>
                </a:lnTo>
                <a:lnTo>
                  <a:pt x="873" y="7564"/>
                </a:lnTo>
                <a:lnTo>
                  <a:pt x="873" y="7564"/>
                </a:lnTo>
                <a:lnTo>
                  <a:pt x="1042" y="7691"/>
                </a:lnTo>
                <a:lnTo>
                  <a:pt x="1211" y="7810"/>
                </a:lnTo>
                <a:lnTo>
                  <a:pt x="1398" y="7920"/>
                </a:lnTo>
                <a:lnTo>
                  <a:pt x="1584" y="8004"/>
                </a:lnTo>
                <a:lnTo>
                  <a:pt x="1779" y="8081"/>
                </a:lnTo>
                <a:lnTo>
                  <a:pt x="1982" y="8131"/>
                </a:lnTo>
                <a:lnTo>
                  <a:pt x="2185" y="8174"/>
                </a:lnTo>
                <a:lnTo>
                  <a:pt x="2397" y="8199"/>
                </a:lnTo>
                <a:lnTo>
                  <a:pt x="2397" y="8199"/>
                </a:lnTo>
                <a:lnTo>
                  <a:pt x="2456" y="8402"/>
                </a:lnTo>
                <a:lnTo>
                  <a:pt x="2541" y="8597"/>
                </a:lnTo>
                <a:lnTo>
                  <a:pt x="2634" y="8784"/>
                </a:lnTo>
                <a:lnTo>
                  <a:pt x="2744" y="8961"/>
                </a:lnTo>
                <a:lnTo>
                  <a:pt x="2863" y="9122"/>
                </a:lnTo>
                <a:lnTo>
                  <a:pt x="2998" y="9283"/>
                </a:lnTo>
                <a:lnTo>
                  <a:pt x="3151" y="9427"/>
                </a:lnTo>
                <a:lnTo>
                  <a:pt x="3312" y="9554"/>
                </a:lnTo>
                <a:lnTo>
                  <a:pt x="3473" y="9681"/>
                </a:lnTo>
                <a:lnTo>
                  <a:pt x="3659" y="9783"/>
                </a:lnTo>
                <a:lnTo>
                  <a:pt x="3845" y="9876"/>
                </a:lnTo>
                <a:lnTo>
                  <a:pt x="4040" y="9952"/>
                </a:lnTo>
                <a:lnTo>
                  <a:pt x="4235" y="10012"/>
                </a:lnTo>
                <a:lnTo>
                  <a:pt x="4447" y="10062"/>
                </a:lnTo>
                <a:lnTo>
                  <a:pt x="4658" y="10088"/>
                </a:lnTo>
                <a:lnTo>
                  <a:pt x="4879" y="10096"/>
                </a:lnTo>
                <a:lnTo>
                  <a:pt x="4879" y="10096"/>
                </a:lnTo>
                <a:lnTo>
                  <a:pt x="5073" y="10088"/>
                </a:lnTo>
                <a:lnTo>
                  <a:pt x="5260" y="10062"/>
                </a:lnTo>
                <a:lnTo>
                  <a:pt x="5455" y="10029"/>
                </a:lnTo>
                <a:lnTo>
                  <a:pt x="5632" y="9978"/>
                </a:lnTo>
                <a:lnTo>
                  <a:pt x="5819" y="9918"/>
                </a:lnTo>
                <a:lnTo>
                  <a:pt x="5988" y="9842"/>
                </a:lnTo>
                <a:lnTo>
                  <a:pt x="6158" y="9749"/>
                </a:lnTo>
                <a:lnTo>
                  <a:pt x="6318" y="9656"/>
                </a:lnTo>
                <a:lnTo>
                  <a:pt x="6318" y="9656"/>
                </a:lnTo>
                <a:lnTo>
                  <a:pt x="6335" y="9681"/>
                </a:lnTo>
                <a:lnTo>
                  <a:pt x="9969" y="5065"/>
                </a:lnTo>
                <a:lnTo>
                  <a:pt x="9969" y="5065"/>
                </a:lnTo>
                <a:lnTo>
                  <a:pt x="10087" y="4930"/>
                </a:lnTo>
                <a:lnTo>
                  <a:pt x="10214" y="4811"/>
                </a:lnTo>
                <a:lnTo>
                  <a:pt x="10358" y="4710"/>
                </a:lnTo>
                <a:lnTo>
                  <a:pt x="10511" y="4625"/>
                </a:lnTo>
                <a:lnTo>
                  <a:pt x="10672" y="4557"/>
                </a:lnTo>
                <a:lnTo>
                  <a:pt x="10841" y="4515"/>
                </a:lnTo>
                <a:lnTo>
                  <a:pt x="11010" y="4481"/>
                </a:lnTo>
                <a:lnTo>
                  <a:pt x="11188" y="4473"/>
                </a:lnTo>
                <a:lnTo>
                  <a:pt x="11188" y="4473"/>
                </a:lnTo>
                <a:lnTo>
                  <a:pt x="11281" y="4473"/>
                </a:lnTo>
                <a:lnTo>
                  <a:pt x="11375" y="4481"/>
                </a:lnTo>
                <a:lnTo>
                  <a:pt x="11459" y="4498"/>
                </a:lnTo>
                <a:lnTo>
                  <a:pt x="11553" y="4515"/>
                </a:lnTo>
                <a:lnTo>
                  <a:pt x="11637" y="4540"/>
                </a:lnTo>
                <a:lnTo>
                  <a:pt x="11722" y="4566"/>
                </a:lnTo>
                <a:lnTo>
                  <a:pt x="11807" y="4600"/>
                </a:lnTo>
                <a:lnTo>
                  <a:pt x="11891" y="4642"/>
                </a:lnTo>
                <a:lnTo>
                  <a:pt x="11891" y="4642"/>
                </a:lnTo>
                <a:lnTo>
                  <a:pt x="12010" y="4710"/>
                </a:lnTo>
                <a:lnTo>
                  <a:pt x="12120" y="4786"/>
                </a:lnTo>
                <a:lnTo>
                  <a:pt x="12230" y="4871"/>
                </a:lnTo>
                <a:lnTo>
                  <a:pt x="12323" y="4964"/>
                </a:lnTo>
                <a:lnTo>
                  <a:pt x="12408" y="5065"/>
                </a:lnTo>
                <a:lnTo>
                  <a:pt x="12484" y="5176"/>
                </a:lnTo>
                <a:lnTo>
                  <a:pt x="12552" y="5286"/>
                </a:lnTo>
                <a:lnTo>
                  <a:pt x="12611" y="5404"/>
                </a:lnTo>
                <a:lnTo>
                  <a:pt x="12654" y="5523"/>
                </a:lnTo>
                <a:lnTo>
                  <a:pt x="12696" y="5650"/>
                </a:lnTo>
                <a:lnTo>
                  <a:pt x="12721" y="5777"/>
                </a:lnTo>
                <a:lnTo>
                  <a:pt x="12738" y="5912"/>
                </a:lnTo>
                <a:lnTo>
                  <a:pt x="12738" y="6039"/>
                </a:lnTo>
                <a:lnTo>
                  <a:pt x="12730" y="6175"/>
                </a:lnTo>
                <a:lnTo>
                  <a:pt x="12713" y="6310"/>
                </a:lnTo>
                <a:lnTo>
                  <a:pt x="12679" y="6446"/>
                </a:lnTo>
                <a:lnTo>
                  <a:pt x="11773" y="9664"/>
                </a:lnTo>
                <a:lnTo>
                  <a:pt x="11773" y="9664"/>
                </a:lnTo>
                <a:lnTo>
                  <a:pt x="11934" y="9758"/>
                </a:lnTo>
                <a:lnTo>
                  <a:pt x="12103" y="9851"/>
                </a:lnTo>
                <a:lnTo>
                  <a:pt x="12272" y="9918"/>
                </a:lnTo>
                <a:lnTo>
                  <a:pt x="12450" y="9986"/>
                </a:lnTo>
                <a:lnTo>
                  <a:pt x="12637" y="10029"/>
                </a:lnTo>
                <a:lnTo>
                  <a:pt x="12823" y="10062"/>
                </a:lnTo>
                <a:lnTo>
                  <a:pt x="13009" y="10088"/>
                </a:lnTo>
                <a:lnTo>
                  <a:pt x="13204" y="10096"/>
                </a:lnTo>
                <a:lnTo>
                  <a:pt x="13204" y="10096"/>
                </a:lnTo>
                <a:lnTo>
                  <a:pt x="13424" y="10088"/>
                </a:lnTo>
                <a:lnTo>
                  <a:pt x="13636" y="10062"/>
                </a:lnTo>
                <a:lnTo>
                  <a:pt x="13839" y="10012"/>
                </a:lnTo>
                <a:lnTo>
                  <a:pt x="14043" y="9952"/>
                </a:lnTo>
                <a:lnTo>
                  <a:pt x="14237" y="9876"/>
                </a:lnTo>
                <a:lnTo>
                  <a:pt x="14424" y="9783"/>
                </a:lnTo>
                <a:lnTo>
                  <a:pt x="14601" y="9681"/>
                </a:lnTo>
                <a:lnTo>
                  <a:pt x="14771" y="9554"/>
                </a:lnTo>
                <a:lnTo>
                  <a:pt x="14932" y="9427"/>
                </a:lnTo>
                <a:lnTo>
                  <a:pt x="15076" y="9283"/>
                </a:lnTo>
                <a:lnTo>
                  <a:pt x="15211" y="9122"/>
                </a:lnTo>
                <a:lnTo>
                  <a:pt x="15338" y="8961"/>
                </a:lnTo>
                <a:lnTo>
                  <a:pt x="15448" y="8784"/>
                </a:lnTo>
                <a:lnTo>
                  <a:pt x="15542" y="8597"/>
                </a:lnTo>
                <a:lnTo>
                  <a:pt x="15626" y="8402"/>
                </a:lnTo>
                <a:lnTo>
                  <a:pt x="15686" y="8199"/>
                </a:lnTo>
                <a:lnTo>
                  <a:pt x="15686" y="8199"/>
                </a:lnTo>
                <a:lnTo>
                  <a:pt x="15897" y="8174"/>
                </a:lnTo>
                <a:lnTo>
                  <a:pt x="16101" y="8131"/>
                </a:lnTo>
                <a:lnTo>
                  <a:pt x="16304" y="8081"/>
                </a:lnTo>
                <a:lnTo>
                  <a:pt x="16499" y="8004"/>
                </a:lnTo>
                <a:lnTo>
                  <a:pt x="16685" y="7920"/>
                </a:lnTo>
                <a:lnTo>
                  <a:pt x="16871" y="7810"/>
                </a:lnTo>
                <a:lnTo>
                  <a:pt x="17041" y="7691"/>
                </a:lnTo>
                <a:lnTo>
                  <a:pt x="17210" y="7564"/>
                </a:lnTo>
                <a:lnTo>
                  <a:pt x="17210" y="7564"/>
                </a:lnTo>
                <a:lnTo>
                  <a:pt x="17312" y="7462"/>
                </a:lnTo>
                <a:lnTo>
                  <a:pt x="17405" y="7369"/>
                </a:lnTo>
                <a:lnTo>
                  <a:pt x="17490" y="7268"/>
                </a:lnTo>
                <a:lnTo>
                  <a:pt x="17574" y="7157"/>
                </a:lnTo>
                <a:lnTo>
                  <a:pt x="17650" y="7047"/>
                </a:lnTo>
                <a:lnTo>
                  <a:pt x="17727" y="6929"/>
                </a:lnTo>
                <a:lnTo>
                  <a:pt x="17794" y="6810"/>
                </a:lnTo>
                <a:lnTo>
                  <a:pt x="17845" y="6692"/>
                </a:lnTo>
                <a:lnTo>
                  <a:pt x="17905" y="6565"/>
                </a:lnTo>
                <a:lnTo>
                  <a:pt x="17947" y="6438"/>
                </a:lnTo>
                <a:lnTo>
                  <a:pt x="17989" y="6310"/>
                </a:lnTo>
                <a:lnTo>
                  <a:pt x="18023" y="6175"/>
                </a:lnTo>
                <a:lnTo>
                  <a:pt x="18049" y="6039"/>
                </a:lnTo>
                <a:lnTo>
                  <a:pt x="18065" y="5904"/>
                </a:lnTo>
                <a:lnTo>
                  <a:pt x="18074" y="5768"/>
                </a:lnTo>
                <a:lnTo>
                  <a:pt x="18074" y="5633"/>
                </a:lnTo>
                <a:lnTo>
                  <a:pt x="18074" y="5633"/>
                </a:lnTo>
                <a:lnTo>
                  <a:pt x="18074" y="5489"/>
                </a:lnTo>
                <a:lnTo>
                  <a:pt x="18065" y="5353"/>
                </a:lnTo>
                <a:lnTo>
                  <a:pt x="18040" y="5218"/>
                </a:lnTo>
                <a:lnTo>
                  <a:pt x="18023" y="5082"/>
                </a:lnTo>
                <a:lnTo>
                  <a:pt x="17989" y="4955"/>
                </a:lnTo>
                <a:lnTo>
                  <a:pt x="17947" y="4820"/>
                </a:lnTo>
                <a:lnTo>
                  <a:pt x="17905" y="4693"/>
                </a:lnTo>
                <a:lnTo>
                  <a:pt x="17845" y="4574"/>
                </a:lnTo>
                <a:lnTo>
                  <a:pt x="17794" y="4447"/>
                </a:lnTo>
                <a:lnTo>
                  <a:pt x="17727" y="4329"/>
                </a:lnTo>
                <a:lnTo>
                  <a:pt x="17650" y="4210"/>
                </a:lnTo>
                <a:lnTo>
                  <a:pt x="17574" y="4100"/>
                </a:lnTo>
                <a:lnTo>
                  <a:pt x="17490" y="3998"/>
                </a:lnTo>
                <a:lnTo>
                  <a:pt x="17405" y="3888"/>
                </a:lnTo>
                <a:lnTo>
                  <a:pt x="17303" y="3795"/>
                </a:lnTo>
                <a:lnTo>
                  <a:pt x="17202" y="3702"/>
                </a:lnTo>
                <a:lnTo>
                  <a:pt x="17202" y="3702"/>
                </a:lnTo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2" name="Google Shape;8582;p41">
            <a:extLst>
              <a:ext uri="{FF2B5EF4-FFF2-40B4-BE49-F238E27FC236}">
                <a16:creationId xmlns:a16="http://schemas.microsoft.com/office/drawing/2014/main" id="{2050260B-8B37-48F4-B096-2430EAFC1060}"/>
              </a:ext>
            </a:extLst>
          </p:cNvPr>
          <p:cNvSpPr/>
          <p:nvPr/>
        </p:nvSpPr>
        <p:spPr>
          <a:xfrm>
            <a:off x="7897117" y="2991183"/>
            <a:ext cx="40" cy="40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1" y="1"/>
                </a:moveTo>
                <a:lnTo>
                  <a:pt x="1" y="1"/>
                </a:lnTo>
              </a:path>
            </a:pathLst>
          </a:custGeom>
          <a:solidFill>
            <a:srgbClr val="7E93A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3" name="Google Shape;8583;p41">
            <a:extLst>
              <a:ext uri="{FF2B5EF4-FFF2-40B4-BE49-F238E27FC236}">
                <a16:creationId xmlns:a16="http://schemas.microsoft.com/office/drawing/2014/main" id="{C3DDC517-539E-4A39-B539-0F346EE48E19}"/>
              </a:ext>
            </a:extLst>
          </p:cNvPr>
          <p:cNvSpPr/>
          <p:nvPr/>
        </p:nvSpPr>
        <p:spPr>
          <a:xfrm>
            <a:off x="7423363" y="3065359"/>
            <a:ext cx="314863" cy="502613"/>
          </a:xfrm>
          <a:custGeom>
            <a:avLst/>
            <a:gdLst/>
            <a:ahLst/>
            <a:cxnLst/>
            <a:rect l="l" t="t" r="r" b="b"/>
            <a:pathLst>
              <a:path w="7768" h="12400" extrusionOk="0">
                <a:moveTo>
                  <a:pt x="5650" y="0"/>
                </a:moveTo>
                <a:lnTo>
                  <a:pt x="5574" y="9"/>
                </a:lnTo>
                <a:lnTo>
                  <a:pt x="5489" y="34"/>
                </a:lnTo>
                <a:lnTo>
                  <a:pt x="5413" y="77"/>
                </a:lnTo>
                <a:lnTo>
                  <a:pt x="5345" y="127"/>
                </a:lnTo>
                <a:lnTo>
                  <a:pt x="5286" y="187"/>
                </a:lnTo>
                <a:lnTo>
                  <a:pt x="102" y="6784"/>
                </a:lnTo>
                <a:lnTo>
                  <a:pt x="69" y="6835"/>
                </a:lnTo>
                <a:lnTo>
                  <a:pt x="43" y="6886"/>
                </a:lnTo>
                <a:lnTo>
                  <a:pt x="26" y="6945"/>
                </a:lnTo>
                <a:lnTo>
                  <a:pt x="9" y="6996"/>
                </a:lnTo>
                <a:lnTo>
                  <a:pt x="1" y="7055"/>
                </a:lnTo>
                <a:lnTo>
                  <a:pt x="1" y="7123"/>
                </a:lnTo>
                <a:lnTo>
                  <a:pt x="9" y="7182"/>
                </a:lnTo>
                <a:lnTo>
                  <a:pt x="26" y="7242"/>
                </a:lnTo>
                <a:lnTo>
                  <a:pt x="43" y="7292"/>
                </a:lnTo>
                <a:lnTo>
                  <a:pt x="77" y="7352"/>
                </a:lnTo>
                <a:lnTo>
                  <a:pt x="111" y="7394"/>
                </a:lnTo>
                <a:lnTo>
                  <a:pt x="153" y="7436"/>
                </a:lnTo>
                <a:lnTo>
                  <a:pt x="196" y="7479"/>
                </a:lnTo>
                <a:lnTo>
                  <a:pt x="246" y="7513"/>
                </a:lnTo>
                <a:lnTo>
                  <a:pt x="297" y="7538"/>
                </a:lnTo>
                <a:lnTo>
                  <a:pt x="357" y="7563"/>
                </a:lnTo>
                <a:lnTo>
                  <a:pt x="2787" y="8249"/>
                </a:lnTo>
                <a:lnTo>
                  <a:pt x="2491" y="11866"/>
                </a:lnTo>
                <a:lnTo>
                  <a:pt x="2491" y="11951"/>
                </a:lnTo>
                <a:lnTo>
                  <a:pt x="2508" y="12027"/>
                </a:lnTo>
                <a:lnTo>
                  <a:pt x="2533" y="12103"/>
                </a:lnTo>
                <a:lnTo>
                  <a:pt x="2567" y="12171"/>
                </a:lnTo>
                <a:lnTo>
                  <a:pt x="2618" y="12230"/>
                </a:lnTo>
                <a:lnTo>
                  <a:pt x="2669" y="12289"/>
                </a:lnTo>
                <a:lnTo>
                  <a:pt x="2736" y="12332"/>
                </a:lnTo>
                <a:lnTo>
                  <a:pt x="2813" y="12366"/>
                </a:lnTo>
                <a:lnTo>
                  <a:pt x="2897" y="12391"/>
                </a:lnTo>
                <a:lnTo>
                  <a:pt x="2982" y="12399"/>
                </a:lnTo>
                <a:lnTo>
                  <a:pt x="3041" y="12399"/>
                </a:lnTo>
                <a:lnTo>
                  <a:pt x="3092" y="12391"/>
                </a:lnTo>
                <a:lnTo>
                  <a:pt x="3151" y="12374"/>
                </a:lnTo>
                <a:lnTo>
                  <a:pt x="3202" y="12349"/>
                </a:lnTo>
                <a:lnTo>
                  <a:pt x="3253" y="12323"/>
                </a:lnTo>
                <a:lnTo>
                  <a:pt x="3295" y="12289"/>
                </a:lnTo>
                <a:lnTo>
                  <a:pt x="3338" y="12247"/>
                </a:lnTo>
                <a:lnTo>
                  <a:pt x="3380" y="12205"/>
                </a:lnTo>
                <a:lnTo>
                  <a:pt x="7666" y="6479"/>
                </a:lnTo>
                <a:lnTo>
                  <a:pt x="7700" y="6429"/>
                </a:lnTo>
                <a:lnTo>
                  <a:pt x="7725" y="6378"/>
                </a:lnTo>
                <a:lnTo>
                  <a:pt x="7742" y="6318"/>
                </a:lnTo>
                <a:lnTo>
                  <a:pt x="7759" y="6268"/>
                </a:lnTo>
                <a:lnTo>
                  <a:pt x="7767" y="6208"/>
                </a:lnTo>
                <a:lnTo>
                  <a:pt x="7759" y="6141"/>
                </a:lnTo>
                <a:lnTo>
                  <a:pt x="7750" y="6081"/>
                </a:lnTo>
                <a:lnTo>
                  <a:pt x="7733" y="6022"/>
                </a:lnTo>
                <a:lnTo>
                  <a:pt x="7716" y="5971"/>
                </a:lnTo>
                <a:lnTo>
                  <a:pt x="7683" y="5920"/>
                </a:lnTo>
                <a:lnTo>
                  <a:pt x="7649" y="5870"/>
                </a:lnTo>
                <a:lnTo>
                  <a:pt x="7606" y="5827"/>
                </a:lnTo>
                <a:lnTo>
                  <a:pt x="7556" y="5785"/>
                </a:lnTo>
                <a:lnTo>
                  <a:pt x="7505" y="5759"/>
                </a:lnTo>
                <a:lnTo>
                  <a:pt x="7454" y="5734"/>
                </a:lnTo>
                <a:lnTo>
                  <a:pt x="7395" y="5709"/>
                </a:lnTo>
                <a:lnTo>
                  <a:pt x="4905" y="5057"/>
                </a:lnTo>
                <a:lnTo>
                  <a:pt x="6150" y="627"/>
                </a:lnTo>
                <a:lnTo>
                  <a:pt x="6167" y="542"/>
                </a:lnTo>
                <a:lnTo>
                  <a:pt x="6167" y="458"/>
                </a:lnTo>
                <a:lnTo>
                  <a:pt x="6158" y="373"/>
                </a:lnTo>
                <a:lnTo>
                  <a:pt x="6124" y="297"/>
                </a:lnTo>
                <a:lnTo>
                  <a:pt x="6090" y="220"/>
                </a:lnTo>
                <a:lnTo>
                  <a:pt x="6040" y="153"/>
                </a:lnTo>
                <a:lnTo>
                  <a:pt x="5972" y="102"/>
                </a:lnTo>
                <a:lnTo>
                  <a:pt x="5896" y="51"/>
                </a:lnTo>
                <a:lnTo>
                  <a:pt x="5819" y="26"/>
                </a:lnTo>
                <a:lnTo>
                  <a:pt x="573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4" name="Google Shape;8584;p41">
            <a:extLst>
              <a:ext uri="{FF2B5EF4-FFF2-40B4-BE49-F238E27FC236}">
                <a16:creationId xmlns:a16="http://schemas.microsoft.com/office/drawing/2014/main" id="{741C1E68-98EA-4471-B754-9A463E534FCB}"/>
              </a:ext>
            </a:extLst>
          </p:cNvPr>
          <p:cNvSpPr/>
          <p:nvPr/>
        </p:nvSpPr>
        <p:spPr>
          <a:xfrm>
            <a:off x="7423363" y="3065359"/>
            <a:ext cx="314863" cy="502613"/>
          </a:xfrm>
          <a:custGeom>
            <a:avLst/>
            <a:gdLst/>
            <a:ahLst/>
            <a:cxnLst/>
            <a:rect l="l" t="t" r="r" b="b"/>
            <a:pathLst>
              <a:path w="7768" h="12400" fill="none" extrusionOk="0">
                <a:moveTo>
                  <a:pt x="7395" y="5709"/>
                </a:moveTo>
                <a:lnTo>
                  <a:pt x="4905" y="5057"/>
                </a:lnTo>
                <a:lnTo>
                  <a:pt x="6150" y="627"/>
                </a:lnTo>
                <a:lnTo>
                  <a:pt x="6150" y="627"/>
                </a:lnTo>
                <a:lnTo>
                  <a:pt x="6167" y="542"/>
                </a:lnTo>
                <a:lnTo>
                  <a:pt x="6167" y="458"/>
                </a:lnTo>
                <a:lnTo>
                  <a:pt x="6158" y="373"/>
                </a:lnTo>
                <a:lnTo>
                  <a:pt x="6124" y="297"/>
                </a:lnTo>
                <a:lnTo>
                  <a:pt x="6090" y="220"/>
                </a:lnTo>
                <a:lnTo>
                  <a:pt x="6040" y="153"/>
                </a:lnTo>
                <a:lnTo>
                  <a:pt x="5972" y="102"/>
                </a:lnTo>
                <a:lnTo>
                  <a:pt x="5896" y="51"/>
                </a:lnTo>
                <a:lnTo>
                  <a:pt x="5896" y="51"/>
                </a:lnTo>
                <a:lnTo>
                  <a:pt x="5819" y="26"/>
                </a:lnTo>
                <a:lnTo>
                  <a:pt x="5735" y="0"/>
                </a:lnTo>
                <a:lnTo>
                  <a:pt x="5650" y="0"/>
                </a:lnTo>
                <a:lnTo>
                  <a:pt x="5574" y="9"/>
                </a:lnTo>
                <a:lnTo>
                  <a:pt x="5489" y="34"/>
                </a:lnTo>
                <a:lnTo>
                  <a:pt x="5413" y="77"/>
                </a:lnTo>
                <a:lnTo>
                  <a:pt x="5345" y="127"/>
                </a:lnTo>
                <a:lnTo>
                  <a:pt x="5286" y="187"/>
                </a:lnTo>
                <a:lnTo>
                  <a:pt x="102" y="6784"/>
                </a:lnTo>
                <a:lnTo>
                  <a:pt x="102" y="6784"/>
                </a:lnTo>
                <a:lnTo>
                  <a:pt x="69" y="6835"/>
                </a:lnTo>
                <a:lnTo>
                  <a:pt x="43" y="6886"/>
                </a:lnTo>
                <a:lnTo>
                  <a:pt x="26" y="6945"/>
                </a:lnTo>
                <a:lnTo>
                  <a:pt x="9" y="6996"/>
                </a:lnTo>
                <a:lnTo>
                  <a:pt x="1" y="7055"/>
                </a:lnTo>
                <a:lnTo>
                  <a:pt x="1" y="7123"/>
                </a:lnTo>
                <a:lnTo>
                  <a:pt x="9" y="7182"/>
                </a:lnTo>
                <a:lnTo>
                  <a:pt x="26" y="7242"/>
                </a:lnTo>
                <a:lnTo>
                  <a:pt x="26" y="7242"/>
                </a:lnTo>
                <a:lnTo>
                  <a:pt x="43" y="7292"/>
                </a:lnTo>
                <a:lnTo>
                  <a:pt x="77" y="7352"/>
                </a:lnTo>
                <a:lnTo>
                  <a:pt x="111" y="7394"/>
                </a:lnTo>
                <a:lnTo>
                  <a:pt x="153" y="7436"/>
                </a:lnTo>
                <a:lnTo>
                  <a:pt x="196" y="7479"/>
                </a:lnTo>
                <a:lnTo>
                  <a:pt x="246" y="7513"/>
                </a:lnTo>
                <a:lnTo>
                  <a:pt x="297" y="7538"/>
                </a:lnTo>
                <a:lnTo>
                  <a:pt x="357" y="7563"/>
                </a:lnTo>
                <a:lnTo>
                  <a:pt x="2787" y="8249"/>
                </a:lnTo>
                <a:lnTo>
                  <a:pt x="2491" y="11866"/>
                </a:lnTo>
                <a:lnTo>
                  <a:pt x="2491" y="11866"/>
                </a:lnTo>
                <a:lnTo>
                  <a:pt x="2491" y="11951"/>
                </a:lnTo>
                <a:lnTo>
                  <a:pt x="2508" y="12027"/>
                </a:lnTo>
                <a:lnTo>
                  <a:pt x="2533" y="12103"/>
                </a:lnTo>
                <a:lnTo>
                  <a:pt x="2567" y="12171"/>
                </a:lnTo>
                <a:lnTo>
                  <a:pt x="2618" y="12230"/>
                </a:lnTo>
                <a:lnTo>
                  <a:pt x="2669" y="12289"/>
                </a:lnTo>
                <a:lnTo>
                  <a:pt x="2736" y="12332"/>
                </a:lnTo>
                <a:lnTo>
                  <a:pt x="2813" y="12366"/>
                </a:lnTo>
                <a:lnTo>
                  <a:pt x="2813" y="12366"/>
                </a:lnTo>
                <a:lnTo>
                  <a:pt x="2897" y="12391"/>
                </a:lnTo>
                <a:lnTo>
                  <a:pt x="2982" y="12399"/>
                </a:lnTo>
                <a:lnTo>
                  <a:pt x="2982" y="12399"/>
                </a:lnTo>
                <a:lnTo>
                  <a:pt x="3041" y="12399"/>
                </a:lnTo>
                <a:lnTo>
                  <a:pt x="3092" y="12391"/>
                </a:lnTo>
                <a:lnTo>
                  <a:pt x="3151" y="12374"/>
                </a:lnTo>
                <a:lnTo>
                  <a:pt x="3202" y="12349"/>
                </a:lnTo>
                <a:lnTo>
                  <a:pt x="3253" y="12323"/>
                </a:lnTo>
                <a:lnTo>
                  <a:pt x="3295" y="12289"/>
                </a:lnTo>
                <a:lnTo>
                  <a:pt x="3338" y="12247"/>
                </a:lnTo>
                <a:lnTo>
                  <a:pt x="3380" y="12205"/>
                </a:lnTo>
                <a:lnTo>
                  <a:pt x="7666" y="6479"/>
                </a:lnTo>
                <a:lnTo>
                  <a:pt x="7666" y="6479"/>
                </a:lnTo>
                <a:lnTo>
                  <a:pt x="7700" y="6429"/>
                </a:lnTo>
                <a:lnTo>
                  <a:pt x="7725" y="6378"/>
                </a:lnTo>
                <a:lnTo>
                  <a:pt x="7742" y="6318"/>
                </a:lnTo>
                <a:lnTo>
                  <a:pt x="7759" y="6268"/>
                </a:lnTo>
                <a:lnTo>
                  <a:pt x="7767" y="6208"/>
                </a:lnTo>
                <a:lnTo>
                  <a:pt x="7759" y="6141"/>
                </a:lnTo>
                <a:lnTo>
                  <a:pt x="7750" y="6081"/>
                </a:lnTo>
                <a:lnTo>
                  <a:pt x="7733" y="6022"/>
                </a:lnTo>
                <a:lnTo>
                  <a:pt x="7733" y="6022"/>
                </a:lnTo>
                <a:lnTo>
                  <a:pt x="7716" y="5971"/>
                </a:lnTo>
                <a:lnTo>
                  <a:pt x="7683" y="5920"/>
                </a:lnTo>
                <a:lnTo>
                  <a:pt x="7649" y="5870"/>
                </a:lnTo>
                <a:lnTo>
                  <a:pt x="7606" y="5827"/>
                </a:lnTo>
                <a:lnTo>
                  <a:pt x="7556" y="5785"/>
                </a:lnTo>
                <a:lnTo>
                  <a:pt x="7505" y="5759"/>
                </a:lnTo>
                <a:lnTo>
                  <a:pt x="7454" y="5734"/>
                </a:lnTo>
                <a:lnTo>
                  <a:pt x="7395" y="5709"/>
                </a:lnTo>
                <a:lnTo>
                  <a:pt x="7395" y="5709"/>
                </a:lnTo>
              </a:path>
            </a:pathLst>
          </a:custGeom>
          <a:solidFill>
            <a:srgbClr val="7E93A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5" name="Google Shape;8585;p41">
            <a:extLst>
              <a:ext uri="{FF2B5EF4-FFF2-40B4-BE49-F238E27FC236}">
                <a16:creationId xmlns:a16="http://schemas.microsoft.com/office/drawing/2014/main" id="{941EA1DC-EC59-4B83-A779-6DB91B260915}"/>
              </a:ext>
            </a:extLst>
          </p:cNvPr>
          <p:cNvSpPr/>
          <p:nvPr/>
        </p:nvSpPr>
        <p:spPr>
          <a:xfrm>
            <a:off x="7723067" y="3296723"/>
            <a:ext cx="40" cy="40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1" y="1"/>
                </a:moveTo>
                <a:lnTo>
                  <a:pt x="1" y="1"/>
                </a:lnTo>
              </a:path>
            </a:pathLst>
          </a:custGeom>
          <a:solidFill>
            <a:srgbClr val="7E93A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1EB324-AF10-412C-BE0F-EB6C6008A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577" y="2664904"/>
            <a:ext cx="585920" cy="7654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CD5D-6717-385C-D15D-B68E11F38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18255"/>
            <a:ext cx="10515600" cy="1029496"/>
          </a:xfrm>
        </p:spPr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5EDD0-F6A2-C5CB-F171-0D866429E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047751"/>
            <a:ext cx="11334750" cy="5187611"/>
          </a:xfrm>
        </p:spPr>
        <p:txBody>
          <a:bodyPr>
            <a:normAutofit/>
          </a:bodyPr>
          <a:lstStyle/>
          <a:p>
            <a:r>
              <a:rPr lang="en-US" sz="2400" dirty="0"/>
              <a:t>Please wear your conference badge while on site ( a </a:t>
            </a:r>
            <a:r>
              <a:rPr lang="en-US" sz="2400" dirty="0" err="1"/>
              <a:t>JLab</a:t>
            </a:r>
            <a:r>
              <a:rPr lang="en-US" sz="2400" dirty="0"/>
              <a:t> badge or a HSPD-12 badge is also acceptable identification)</a:t>
            </a:r>
          </a:p>
          <a:p>
            <a:r>
              <a:rPr lang="en-US" sz="2400" dirty="0"/>
              <a:t>For Monday through Thursday, we will have lunch here and we are just going to ask that we let those with dietary restrictions go first.   </a:t>
            </a:r>
          </a:p>
          <a:p>
            <a:r>
              <a:rPr lang="en-US" sz="2400" dirty="0"/>
              <a:t>Tuesday evening, we will have a reception with light food (do not expect it to be dinner). [ though I was promised a baked Brei ]</a:t>
            </a:r>
          </a:p>
          <a:p>
            <a:r>
              <a:rPr lang="en-US" sz="2400" dirty="0"/>
              <a:t>Thursday evening, we will meet at Traditions Brewery (walking distance from the Mariott).   </a:t>
            </a:r>
          </a:p>
          <a:p>
            <a:r>
              <a:rPr lang="en-US" sz="2400" dirty="0"/>
              <a:t>Please look through your handouts for maps, </a:t>
            </a:r>
            <a:r>
              <a:rPr lang="en-US" sz="2400" dirty="0" err="1"/>
              <a:t>wifi</a:t>
            </a:r>
            <a:r>
              <a:rPr lang="en-US" sz="2400" dirty="0"/>
              <a:t> passwords and the agenda.</a:t>
            </a:r>
          </a:p>
          <a:p>
            <a:r>
              <a:rPr lang="en-US" sz="2400" dirty="0"/>
              <a:t>Speakers, please upload your talks to Indico ahead of time.   If you are having trouble, send your slides to John or myself and we can quickly get them added for you.</a:t>
            </a:r>
          </a:p>
          <a:p>
            <a:r>
              <a:rPr lang="en-US" sz="2400" dirty="0"/>
              <a:t>If you are session chair and need Indico admin privileges, please ask.    </a:t>
            </a:r>
          </a:p>
        </p:txBody>
      </p:sp>
    </p:spTree>
    <p:extLst>
      <p:ext uri="{BB962C8B-B14F-4D97-AF65-F5344CB8AC3E}">
        <p14:creationId xmlns:p14="http://schemas.microsoft.com/office/powerpoint/2010/main" val="55092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79F40-4BFA-4B3F-8BA1-22EB7EBEF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3983"/>
            <a:ext cx="12192000" cy="1325563"/>
          </a:xfrm>
        </p:spPr>
        <p:txBody>
          <a:bodyPr/>
          <a:lstStyle/>
          <a:p>
            <a:pPr algn="ctr"/>
            <a:r>
              <a:rPr lang="en-US" dirty="0"/>
              <a:t>Friday Afternoon Free To Explore The Area</a:t>
            </a:r>
          </a:p>
        </p:txBody>
      </p:sp>
      <p:pic>
        <p:nvPicPr>
          <p:cNvPr id="4098" name="Picture 2" descr="History’s first battle between ironclad ships - 3/9/1862">
            <a:extLst>
              <a:ext uri="{FF2B5EF4-FFF2-40B4-BE49-F238E27FC236}">
                <a16:creationId xmlns:a16="http://schemas.microsoft.com/office/drawing/2014/main" id="{990DFC75-B3CE-0F33-63A5-2F2A0F63A8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7" b="12083"/>
          <a:stretch/>
        </p:blipFill>
        <p:spPr bwMode="auto">
          <a:xfrm>
            <a:off x="1962149" y="1067990"/>
            <a:ext cx="8464551" cy="476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261C901-78F8-AF8C-7624-E89FF10ED268}"/>
              </a:ext>
            </a:extLst>
          </p:cNvPr>
          <p:cNvSpPr txBox="1"/>
          <p:nvPr/>
        </p:nvSpPr>
        <p:spPr>
          <a:xfrm>
            <a:off x="342900" y="6282016"/>
            <a:ext cx="1119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Highly recommend the Mariners Museum ( $1 admission ) and learn about the amazing naval history of this area.</a:t>
            </a:r>
          </a:p>
        </p:txBody>
      </p:sp>
    </p:spTree>
    <p:extLst>
      <p:ext uri="{BB962C8B-B14F-4D97-AF65-F5344CB8AC3E}">
        <p14:creationId xmlns:p14="http://schemas.microsoft.com/office/powerpoint/2010/main" val="23336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625C05-2C8D-F018-B346-E81F79450BC1}"/>
              </a:ext>
            </a:extLst>
          </p:cNvPr>
          <p:cNvSpPr/>
          <p:nvPr/>
        </p:nvSpPr>
        <p:spPr>
          <a:xfrm>
            <a:off x="3160655" y="398858"/>
            <a:ext cx="5896525" cy="814703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80682" tIns="40341" rIns="80682" bIns="40341" numCol="1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defTabSz="449505"/>
            <a:r>
              <a:rPr lang="en-US" sz="5294" b="1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latin typeface="Calibri"/>
                <a:cs typeface="Arial" panose="020B0604020202020204" pitchFamily="34" charset="0"/>
              </a:rPr>
              <a:t>1</a:t>
            </a:r>
            <a:r>
              <a:rPr lang="en-US" sz="5294" b="1" baseline="30000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latin typeface="Calibri"/>
                <a:cs typeface="Arial" panose="020B0604020202020204" pitchFamily="34" charset="0"/>
              </a:rPr>
              <a:t>st</a:t>
            </a:r>
            <a:r>
              <a:rPr lang="en-US" sz="5294" b="1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5294" b="1" dirty="0" err="1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latin typeface="Calibri"/>
                <a:cs typeface="Arial" panose="020B0604020202020204" pitchFamily="34" charset="0"/>
              </a:rPr>
              <a:t>ePIC</a:t>
            </a:r>
            <a:r>
              <a:rPr lang="en-US" sz="5294" b="1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5294" b="1" dirty="0">
                <a:ln w="19050">
                  <a:solidFill>
                    <a:srgbClr val="B2D33B"/>
                  </a:solidFill>
                </a:ln>
                <a:solidFill>
                  <a:srgbClr val="011893"/>
                </a:solidFill>
                <a:latin typeface="Calibri"/>
                <a:cs typeface="Arial" panose="020B0604020202020204" pitchFamily="34" charset="0"/>
              </a:rPr>
              <a:t>Poster</a:t>
            </a:r>
            <a:r>
              <a:rPr lang="en-US" sz="5294" b="1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latin typeface="Calibri"/>
                <a:cs typeface="Arial" panose="020B0604020202020204" pitchFamily="34" charset="0"/>
              </a:rPr>
              <a:t> Contest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02410D-95A8-E4D5-97F9-D37D4E4A4D89}"/>
              </a:ext>
            </a:extLst>
          </p:cNvPr>
          <p:cNvSpPr/>
          <p:nvPr/>
        </p:nvSpPr>
        <p:spPr>
          <a:xfrm>
            <a:off x="3156814" y="1055002"/>
            <a:ext cx="5896525" cy="814703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80682" tIns="40341" rIns="80682" bIns="40341" numCol="1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defTabSz="449505"/>
            <a:r>
              <a:rPr lang="en-US" sz="4765" b="1" dirty="0">
                <a:ln w="19050">
                  <a:solidFill>
                    <a:srgbClr val="B2D33B"/>
                  </a:solidFill>
                </a:ln>
                <a:solidFill>
                  <a:srgbClr val="011893"/>
                </a:solidFill>
                <a:latin typeface="Calibri"/>
              </a:rPr>
              <a:t>Please Vote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7D090-D7C9-F039-4E1C-3D3013B02BCD}"/>
              </a:ext>
            </a:extLst>
          </p:cNvPr>
          <p:cNvSpPr/>
          <p:nvPr/>
        </p:nvSpPr>
        <p:spPr>
          <a:xfrm>
            <a:off x="2681547" y="1171363"/>
            <a:ext cx="6823546" cy="516076"/>
          </a:xfrm>
          <a:prstGeom prst="rect">
            <a:avLst/>
          </a:prstGeom>
          <a:noFill/>
        </p:spPr>
        <p:txBody>
          <a:bodyPr wrap="none" lIns="80682" tIns="40341" rIns="80682" bIns="4034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defTabSz="449505"/>
            <a:r>
              <a:rPr lang="en-US" sz="2824" b="1" dirty="0">
                <a:ln w="19050">
                  <a:solidFill>
                    <a:srgbClr val="B2D33B"/>
                  </a:solidFill>
                </a:ln>
                <a:solidFill>
                  <a:srgbClr val="011893"/>
                </a:solidFill>
                <a:latin typeface="Calibri"/>
              </a:rPr>
              <a:t> Deadline: Thursday, 17</a:t>
            </a:r>
            <a:r>
              <a:rPr lang="en-US" sz="2824" b="1" baseline="30000" dirty="0">
                <a:ln w="19050">
                  <a:solidFill>
                    <a:srgbClr val="B2D33B"/>
                  </a:solidFill>
                </a:ln>
                <a:solidFill>
                  <a:srgbClr val="011893"/>
                </a:solidFill>
                <a:latin typeface="Calibri"/>
              </a:rPr>
              <a:t>th</a:t>
            </a:r>
            <a:r>
              <a:rPr lang="en-US" sz="2824" b="1" dirty="0">
                <a:ln w="19050">
                  <a:solidFill>
                    <a:srgbClr val="B2D33B"/>
                  </a:solidFill>
                </a:ln>
                <a:solidFill>
                  <a:srgbClr val="011893"/>
                </a:solidFill>
                <a:latin typeface="Calibri"/>
              </a:rPr>
              <a:t> of July 6:00 pm EST</a:t>
            </a:r>
          </a:p>
        </p:txBody>
      </p:sp>
      <p:pic>
        <p:nvPicPr>
          <p:cNvPr id="6" name="Picture 5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8B6FBD27-95AC-5D87-CD70-FE6B9C3BE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862" y="1634951"/>
            <a:ext cx="2106732" cy="21067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67E259-60BF-4CDB-C6E5-9E9477AE9075}"/>
              </a:ext>
            </a:extLst>
          </p:cNvPr>
          <p:cNvSpPr txBox="1"/>
          <p:nvPr/>
        </p:nvSpPr>
        <p:spPr>
          <a:xfrm>
            <a:off x="3531230" y="3844974"/>
            <a:ext cx="5147691" cy="472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49505"/>
            <a:r>
              <a:rPr lang="en-US" sz="2471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2471" dirty="0">
                <a:solidFill>
                  <a:srgbClr val="000000"/>
                </a:solidFill>
                <a:latin typeface="Calibri"/>
                <a:hlinkClick r:id="rId4" tooltip="https://forms.gle/PoJchwwdi4boh3jt8"/>
              </a:rPr>
              <a:t>https://forms.gle/PoJchwwdi4boh3jt8</a:t>
            </a:r>
            <a:endParaRPr lang="en-US" sz="247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743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625C05-2C8D-F018-B346-E81F79450BC1}"/>
              </a:ext>
            </a:extLst>
          </p:cNvPr>
          <p:cNvSpPr/>
          <p:nvPr/>
        </p:nvSpPr>
        <p:spPr>
          <a:xfrm>
            <a:off x="3160655" y="398858"/>
            <a:ext cx="5896525" cy="814703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80682" tIns="40341" rIns="80682" bIns="40341" numCol="1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294" b="1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cs typeface="Arial" panose="020B0604020202020204" pitchFamily="34" charset="0"/>
              </a:rPr>
              <a:t>2</a:t>
            </a:r>
            <a:r>
              <a:rPr lang="en-US" sz="5294" b="1" baseline="30000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cs typeface="Arial" panose="020B0604020202020204" pitchFamily="34" charset="0"/>
              </a:rPr>
              <a:t>nd</a:t>
            </a:r>
            <a:r>
              <a:rPr lang="en-US" sz="5294" b="1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cs typeface="Arial" panose="020B0604020202020204" pitchFamily="34" charset="0"/>
              </a:rPr>
              <a:t> </a:t>
            </a:r>
            <a:r>
              <a:rPr lang="en-US" sz="5294" b="1" dirty="0" err="1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cs typeface="Arial" panose="020B0604020202020204" pitchFamily="34" charset="0"/>
              </a:rPr>
              <a:t>ePIC</a:t>
            </a:r>
            <a:r>
              <a:rPr lang="en-US" sz="5294" b="1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cs typeface="Arial" panose="020B0604020202020204" pitchFamily="34" charset="0"/>
              </a:rPr>
              <a:t> </a:t>
            </a:r>
            <a:r>
              <a:rPr lang="en-US" sz="5294" b="1" dirty="0">
                <a:ln w="19050">
                  <a:solidFill>
                    <a:schemeClr val="accent3"/>
                  </a:solidFill>
                </a:ln>
                <a:solidFill>
                  <a:srgbClr val="011893"/>
                </a:solidFill>
                <a:cs typeface="Arial" panose="020B0604020202020204" pitchFamily="34" charset="0"/>
              </a:rPr>
              <a:t>Photo</a:t>
            </a:r>
            <a:r>
              <a:rPr lang="en-US" sz="5294" b="1" dirty="0">
                <a:ln w="19050">
                  <a:solidFill>
                    <a:srgbClr val="92D050"/>
                  </a:solidFill>
                </a:ln>
                <a:solidFill>
                  <a:srgbClr val="011893"/>
                </a:solidFill>
                <a:cs typeface="Arial" panose="020B0604020202020204" pitchFamily="34" charset="0"/>
              </a:rPr>
              <a:t> Contest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02410D-95A8-E4D5-97F9-D37D4E4A4D89}"/>
              </a:ext>
            </a:extLst>
          </p:cNvPr>
          <p:cNvSpPr/>
          <p:nvPr/>
        </p:nvSpPr>
        <p:spPr>
          <a:xfrm>
            <a:off x="3156814" y="1055002"/>
            <a:ext cx="5896525" cy="814703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80682" tIns="40341" rIns="80682" bIns="40341" numCol="1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765" b="1" dirty="0">
                <a:ln w="19050">
                  <a:solidFill>
                    <a:schemeClr val="accent3"/>
                  </a:solidFill>
                </a:ln>
                <a:solidFill>
                  <a:srgbClr val="011893"/>
                </a:solidFill>
              </a:rPr>
              <a:t>Please Vote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7D090-D7C9-F039-4E1C-3D3013B02BCD}"/>
              </a:ext>
            </a:extLst>
          </p:cNvPr>
          <p:cNvSpPr/>
          <p:nvPr/>
        </p:nvSpPr>
        <p:spPr>
          <a:xfrm>
            <a:off x="2681547" y="1171363"/>
            <a:ext cx="6823546" cy="516076"/>
          </a:xfrm>
          <a:prstGeom prst="rect">
            <a:avLst/>
          </a:prstGeom>
          <a:noFill/>
        </p:spPr>
        <p:txBody>
          <a:bodyPr wrap="none" lIns="80682" tIns="40341" rIns="80682" bIns="4034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24" b="1" dirty="0">
                <a:ln w="19050">
                  <a:solidFill>
                    <a:schemeClr val="accent3"/>
                  </a:solidFill>
                </a:ln>
                <a:solidFill>
                  <a:srgbClr val="011893"/>
                </a:solidFill>
              </a:rPr>
              <a:t> Deadline: Thursday, 17</a:t>
            </a:r>
            <a:r>
              <a:rPr lang="en-US" sz="2824" b="1" baseline="30000" dirty="0">
                <a:ln w="19050">
                  <a:solidFill>
                    <a:schemeClr val="accent3"/>
                  </a:solidFill>
                </a:ln>
                <a:solidFill>
                  <a:srgbClr val="011893"/>
                </a:solidFill>
              </a:rPr>
              <a:t>th</a:t>
            </a:r>
            <a:r>
              <a:rPr lang="en-US" sz="2824" b="1" dirty="0">
                <a:ln w="19050">
                  <a:solidFill>
                    <a:schemeClr val="accent3"/>
                  </a:solidFill>
                </a:ln>
                <a:solidFill>
                  <a:srgbClr val="011893"/>
                </a:solidFill>
              </a:rPr>
              <a:t> of July 6:00 pm 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67E259-60BF-4CDB-C6E5-9E9477AE9075}"/>
              </a:ext>
            </a:extLst>
          </p:cNvPr>
          <p:cNvSpPr txBox="1"/>
          <p:nvPr/>
        </p:nvSpPr>
        <p:spPr>
          <a:xfrm>
            <a:off x="3419056" y="3793849"/>
            <a:ext cx="5350119" cy="472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71" dirty="0">
                <a:hlinkClick r:id="rId3"/>
              </a:rPr>
              <a:t>https://forms.gle/VXgypocSAvMJ4mRq6</a:t>
            </a:r>
            <a:endParaRPr lang="it-IT" sz="2471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5E3CCE9-8775-5E6D-83AD-5F46297139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7650" y="1678659"/>
            <a:ext cx="2071420" cy="207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2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07F46-5805-13C8-3673-4B0EF2EB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74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Special Thanks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A7A2C-7265-E255-E41D-F4E90ED43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4700" y="4758917"/>
            <a:ext cx="2819400" cy="106621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Sadie Cherry  </a:t>
            </a:r>
          </a:p>
        </p:txBody>
      </p:sp>
      <p:pic>
        <p:nvPicPr>
          <p:cNvPr id="1026" name="Picture 2" descr="Sadie Cherry">
            <a:extLst>
              <a:ext uri="{FF2B5EF4-FFF2-40B4-BE49-F238E27FC236}">
                <a16:creationId xmlns:a16="http://schemas.microsoft.com/office/drawing/2014/main" id="{2AEF7DB4-5D30-E0FE-766C-E2F6ADF0F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819182"/>
            <a:ext cx="2673350" cy="267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A6527BB-C582-8D07-31FD-CFCC345128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8" b="16069"/>
          <a:stretch/>
        </p:blipFill>
        <p:spPr bwMode="auto">
          <a:xfrm>
            <a:off x="8680450" y="1816894"/>
            <a:ext cx="2540000" cy="273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E4A4643-6666-1D16-00C5-5CFC0BAFE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5094"/>
            <a:ext cx="2673350" cy="267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C27D91-6962-7F6E-9CE6-5ED1D0E20727}"/>
              </a:ext>
            </a:extLst>
          </p:cNvPr>
          <p:cNvSpPr txBox="1">
            <a:spLocks/>
          </p:cNvSpPr>
          <p:nvPr/>
        </p:nvSpPr>
        <p:spPr>
          <a:xfrm>
            <a:off x="749300" y="4758917"/>
            <a:ext cx="2819400" cy="650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Alyssa Butler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999382-8410-0AC8-9AFB-5D110EFC2B23}"/>
              </a:ext>
            </a:extLst>
          </p:cNvPr>
          <p:cNvSpPr txBox="1">
            <a:spLocks/>
          </p:cNvSpPr>
          <p:nvPr/>
        </p:nvSpPr>
        <p:spPr>
          <a:xfrm>
            <a:off x="8420100" y="4725580"/>
            <a:ext cx="3429000" cy="684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Sarah Crouse  </a:t>
            </a:r>
          </a:p>
        </p:txBody>
      </p:sp>
    </p:spTree>
    <p:extLst>
      <p:ext uri="{BB962C8B-B14F-4D97-AF65-F5344CB8AC3E}">
        <p14:creationId xmlns:p14="http://schemas.microsoft.com/office/powerpoint/2010/main" val="1996577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Emergency Management Plan by Slidesgo">
  <a:themeElements>
    <a:clrScheme name="Simple Light">
      <a:dk1>
        <a:srgbClr val="2A2A2A"/>
      </a:dk1>
      <a:lt1>
        <a:srgbClr val="FFFFFF"/>
      </a:lt1>
      <a:dk2>
        <a:srgbClr val="FFD966"/>
      </a:dk2>
      <a:lt2>
        <a:srgbClr val="FE6A6A"/>
      </a:lt2>
      <a:accent1>
        <a:srgbClr val="FFF2CC"/>
      </a:accent1>
      <a:accent2>
        <a:srgbClr val="D92C48"/>
      </a:accent2>
      <a:accent3>
        <a:srgbClr val="FFCC99"/>
      </a:accent3>
      <a:accent4>
        <a:srgbClr val="FFAB40"/>
      </a:accent4>
      <a:accent5>
        <a:srgbClr val="999999"/>
      </a:accent5>
      <a:accent6>
        <a:srgbClr val="B7B7B7"/>
      </a:accent6>
      <a:hlink>
        <a:srgbClr val="FE6A6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579</Words>
  <Application>Microsoft Office PowerPoint</Application>
  <PresentationFormat>Widescreen</PresentationFormat>
  <Paragraphs>81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Aptos</vt:lpstr>
      <vt:lpstr>Aptos Display</vt:lpstr>
      <vt:lpstr>Archivo Medium</vt:lpstr>
      <vt:lpstr>Archivo SemiBold</vt:lpstr>
      <vt:lpstr>Arial</vt:lpstr>
      <vt:lpstr>Avenir Next LT Pro</vt:lpstr>
      <vt:lpstr>Avenir Next LT Pro Demi</vt:lpstr>
      <vt:lpstr>Calibri</vt:lpstr>
      <vt:lpstr>Office Theme</vt:lpstr>
      <vt:lpstr>Emergency Management Plan by Slidesgo</vt:lpstr>
      <vt:lpstr>IN CASE OF AN EMERGENCY - Auditorium</vt:lpstr>
      <vt:lpstr>General Information</vt:lpstr>
      <vt:lpstr>Friday Afternoon Free To Explore The Area</vt:lpstr>
      <vt:lpstr>PowerPoint Presentation</vt:lpstr>
      <vt:lpstr>PowerPoint Presentation</vt:lpstr>
      <vt:lpstr>Special 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CASE OF AN EMERGENCY - Auditorium</dc:title>
  <dc:creator>Douglas Higinbotham</dc:creator>
  <cp:lastModifiedBy>JLab Conference Guest Account</cp:lastModifiedBy>
  <cp:revision>2</cp:revision>
  <dcterms:created xsi:type="dcterms:W3CDTF">2025-07-14T03:30:31Z</dcterms:created>
  <dcterms:modified xsi:type="dcterms:W3CDTF">2025-07-14T12:30:44Z</dcterms:modified>
</cp:coreProperties>
</file>