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56" r:id="rId2"/>
    <p:sldId id="679" r:id="rId3"/>
    <p:sldId id="258" r:id="rId4"/>
    <p:sldId id="680" r:id="rId5"/>
    <p:sldId id="4073" r:id="rId6"/>
    <p:sldId id="4072" r:id="rId7"/>
    <p:sldId id="682" r:id="rId8"/>
    <p:sldId id="685" r:id="rId9"/>
    <p:sldId id="686" r:id="rId10"/>
    <p:sldId id="684" r:id="rId11"/>
    <p:sldId id="687" r:id="rId12"/>
    <p:sldId id="4070" r:id="rId13"/>
    <p:sldId id="4071" r:id="rId14"/>
    <p:sldId id="4060" r:id="rId15"/>
    <p:sldId id="399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97314B-12FC-4B83-B38E-148B49736BC6}" v="1" dt="2025-02-12T03:43:47.2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4" autoAdjust="0"/>
    <p:restoredTop sz="94660"/>
  </p:normalViewPr>
  <p:slideViewPr>
    <p:cSldViewPr snapToGrid="0">
      <p:cViewPr varScale="1">
        <p:scale>
          <a:sx n="142" d="100"/>
          <a:sy n="142" d="100"/>
        </p:scale>
        <p:origin x="1020" y="342"/>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 Landgraf" userId="367c8676d18b2324" providerId="LiveId" clId="{AA4D4BDB-F73F-4B93-A54A-6DA7553CF38C}"/>
    <pc:docChg chg="undo custSel addSld delSld modSld sldOrd">
      <pc:chgData name="Jeff Landgraf" userId="367c8676d18b2324" providerId="LiveId" clId="{AA4D4BDB-F73F-4B93-A54A-6DA7553CF38C}" dt="2025-01-20T17:53:29.023" v="17565" actId="1076"/>
      <pc:docMkLst>
        <pc:docMk/>
      </pc:docMkLst>
      <pc:sldChg chg="addSp delSp modSp mod setBg">
        <pc:chgData name="Jeff Landgraf" userId="367c8676d18b2324" providerId="LiveId" clId="{AA4D4BDB-F73F-4B93-A54A-6DA7553CF38C}" dt="2025-01-20T17:50:12.082" v="17473" actId="1076"/>
        <pc:sldMkLst>
          <pc:docMk/>
          <pc:sldMk cId="3157094688" sldId="256"/>
        </pc:sldMkLst>
        <pc:picChg chg="add mod">
          <ac:chgData name="Jeff Landgraf" userId="367c8676d18b2324" providerId="LiveId" clId="{AA4D4BDB-F73F-4B93-A54A-6DA7553CF38C}" dt="2025-01-20T17:50:12.082" v="17473" actId="1076"/>
          <ac:picMkLst>
            <pc:docMk/>
            <pc:sldMk cId="3157094688" sldId="256"/>
            <ac:picMk id="9" creationId="{A9C5F6BA-6D60-46C4-B31C-6E067C484710}"/>
          </ac:picMkLst>
        </pc:picChg>
        <pc:picChg chg="add mod">
          <ac:chgData name="Jeff Landgraf" userId="367c8676d18b2324" providerId="LiveId" clId="{AA4D4BDB-F73F-4B93-A54A-6DA7553CF38C}" dt="2025-01-20T17:50:07.143" v="17472" actId="14100"/>
          <ac:picMkLst>
            <pc:docMk/>
            <pc:sldMk cId="3157094688" sldId="256"/>
            <ac:picMk id="11" creationId="{01348F46-DD98-6A44-DAAE-232EEB90F141}"/>
          </ac:picMkLst>
        </pc:picChg>
      </pc:sldChg>
      <pc:sldChg chg="addSp modSp mod">
        <pc:chgData name="Jeff Landgraf" userId="367c8676d18b2324" providerId="LiveId" clId="{AA4D4BDB-F73F-4B93-A54A-6DA7553CF38C}" dt="2025-01-17T17:46:56.031" v="998" actId="14100"/>
        <pc:sldMkLst>
          <pc:docMk/>
          <pc:sldMk cId="2738384654" sldId="258"/>
        </pc:sldMkLst>
        <pc:spChg chg="add mod">
          <ac:chgData name="Jeff Landgraf" userId="367c8676d18b2324" providerId="LiveId" clId="{AA4D4BDB-F73F-4B93-A54A-6DA7553CF38C}" dt="2025-01-17T15:53:00.106" v="968"/>
          <ac:spMkLst>
            <pc:docMk/>
            <pc:sldMk cId="2738384654" sldId="258"/>
            <ac:spMk id="2" creationId="{A1F5B378-1DA5-9E3E-819E-2E5E0F0C4D4D}"/>
          </ac:spMkLst>
        </pc:spChg>
        <pc:spChg chg="add mod">
          <ac:chgData name="Jeff Landgraf" userId="367c8676d18b2324" providerId="LiveId" clId="{AA4D4BDB-F73F-4B93-A54A-6DA7553CF38C}" dt="2025-01-17T15:53:00.106" v="968"/>
          <ac:spMkLst>
            <pc:docMk/>
            <pc:sldMk cId="2738384654" sldId="258"/>
            <ac:spMk id="8" creationId="{A683B8C6-D768-2602-61D2-4891A713BC9E}"/>
          </ac:spMkLst>
        </pc:spChg>
        <pc:spChg chg="add mod">
          <ac:chgData name="Jeff Landgraf" userId="367c8676d18b2324" providerId="LiveId" clId="{AA4D4BDB-F73F-4B93-A54A-6DA7553CF38C}" dt="2025-01-17T15:53:00.106" v="968"/>
          <ac:spMkLst>
            <pc:docMk/>
            <pc:sldMk cId="2738384654" sldId="258"/>
            <ac:spMk id="9" creationId="{F128764F-8C04-03C1-7C6E-C0ACC65C73D3}"/>
          </ac:spMkLst>
        </pc:spChg>
        <pc:spChg chg="add mod">
          <ac:chgData name="Jeff Landgraf" userId="367c8676d18b2324" providerId="LiveId" clId="{AA4D4BDB-F73F-4B93-A54A-6DA7553CF38C}" dt="2025-01-17T15:53:00.106" v="968"/>
          <ac:spMkLst>
            <pc:docMk/>
            <pc:sldMk cId="2738384654" sldId="258"/>
            <ac:spMk id="10" creationId="{2651255E-60E5-C0F8-F0CC-B589931756E5}"/>
          </ac:spMkLst>
        </pc:spChg>
        <pc:spChg chg="add mod">
          <ac:chgData name="Jeff Landgraf" userId="367c8676d18b2324" providerId="LiveId" clId="{AA4D4BDB-F73F-4B93-A54A-6DA7553CF38C}" dt="2025-01-17T15:53:00.106" v="968"/>
          <ac:spMkLst>
            <pc:docMk/>
            <pc:sldMk cId="2738384654" sldId="258"/>
            <ac:spMk id="13" creationId="{AB40EC4E-C720-6251-3E8A-46F13BCC05B6}"/>
          </ac:spMkLst>
        </pc:spChg>
        <pc:spChg chg="add mod">
          <ac:chgData name="Jeff Landgraf" userId="367c8676d18b2324" providerId="LiveId" clId="{AA4D4BDB-F73F-4B93-A54A-6DA7553CF38C}" dt="2025-01-17T15:53:00.106" v="968"/>
          <ac:spMkLst>
            <pc:docMk/>
            <pc:sldMk cId="2738384654" sldId="258"/>
            <ac:spMk id="15" creationId="{901CD11D-8E0F-5EE2-DC84-B8998B74CA8C}"/>
          </ac:spMkLst>
        </pc:spChg>
        <pc:spChg chg="add mod">
          <ac:chgData name="Jeff Landgraf" userId="367c8676d18b2324" providerId="LiveId" clId="{AA4D4BDB-F73F-4B93-A54A-6DA7553CF38C}" dt="2025-01-17T15:53:00.106" v="968"/>
          <ac:spMkLst>
            <pc:docMk/>
            <pc:sldMk cId="2738384654" sldId="258"/>
            <ac:spMk id="18" creationId="{B178533C-C985-3F12-9FEE-1C00B0E239FE}"/>
          </ac:spMkLst>
        </pc:spChg>
        <pc:spChg chg="add mod">
          <ac:chgData name="Jeff Landgraf" userId="367c8676d18b2324" providerId="LiveId" clId="{AA4D4BDB-F73F-4B93-A54A-6DA7553CF38C}" dt="2025-01-17T15:53:00.106" v="968"/>
          <ac:spMkLst>
            <pc:docMk/>
            <pc:sldMk cId="2738384654" sldId="258"/>
            <ac:spMk id="22" creationId="{5F82E693-D06D-658B-7F6D-4B6F2D842F08}"/>
          </ac:spMkLst>
        </pc:spChg>
        <pc:spChg chg="add mod">
          <ac:chgData name="Jeff Landgraf" userId="367c8676d18b2324" providerId="LiveId" clId="{AA4D4BDB-F73F-4B93-A54A-6DA7553CF38C}" dt="2025-01-17T15:53:00.106" v="968"/>
          <ac:spMkLst>
            <pc:docMk/>
            <pc:sldMk cId="2738384654" sldId="258"/>
            <ac:spMk id="25" creationId="{EAC339CA-BAF8-B216-CDBB-9FA92B2C9588}"/>
          </ac:spMkLst>
        </pc:spChg>
        <pc:spChg chg="add mod">
          <ac:chgData name="Jeff Landgraf" userId="367c8676d18b2324" providerId="LiveId" clId="{AA4D4BDB-F73F-4B93-A54A-6DA7553CF38C}" dt="2025-01-17T15:53:00.106" v="968"/>
          <ac:spMkLst>
            <pc:docMk/>
            <pc:sldMk cId="2738384654" sldId="258"/>
            <ac:spMk id="26" creationId="{8F2E2104-7708-8AB2-A553-7688E651396B}"/>
          </ac:spMkLst>
        </pc:spChg>
        <pc:spChg chg="add mod">
          <ac:chgData name="Jeff Landgraf" userId="367c8676d18b2324" providerId="LiveId" clId="{AA4D4BDB-F73F-4B93-A54A-6DA7553CF38C}" dt="2025-01-17T15:53:50.158" v="985" actId="208"/>
          <ac:spMkLst>
            <pc:docMk/>
            <pc:sldMk cId="2738384654" sldId="258"/>
            <ac:spMk id="30" creationId="{DA789104-40CA-C1A1-D832-997E410AE0E2}"/>
          </ac:spMkLst>
        </pc:spChg>
        <pc:picChg chg="mod">
          <ac:chgData name="Jeff Landgraf" userId="367c8676d18b2324" providerId="LiveId" clId="{AA4D4BDB-F73F-4B93-A54A-6DA7553CF38C}" dt="2025-01-17T17:46:56.031" v="998" actId="14100"/>
          <ac:picMkLst>
            <pc:docMk/>
            <pc:sldMk cId="2738384654" sldId="258"/>
            <ac:picMk id="28" creationId="{B9C2F051-DF75-9BD9-A678-5407E4872144}"/>
          </ac:picMkLst>
        </pc:picChg>
        <pc:picChg chg="add mod ord">
          <ac:chgData name="Jeff Landgraf" userId="367c8676d18b2324" providerId="LiveId" clId="{AA4D4BDB-F73F-4B93-A54A-6DA7553CF38C}" dt="2025-01-17T17:46:55.536" v="997" actId="167"/>
          <ac:picMkLst>
            <pc:docMk/>
            <pc:sldMk cId="2738384654" sldId="258"/>
            <ac:picMk id="29" creationId="{B59A488E-C24C-498B-6EC6-426E6CC85C0B}"/>
          </ac:picMkLst>
        </pc:picChg>
      </pc:sldChg>
      <pc:sldChg chg="del ord">
        <pc:chgData name="Jeff Landgraf" userId="367c8676d18b2324" providerId="LiveId" clId="{AA4D4BDB-F73F-4B93-A54A-6DA7553CF38C}" dt="2025-01-17T22:20:31.687" v="8192" actId="47"/>
        <pc:sldMkLst>
          <pc:docMk/>
          <pc:sldMk cId="2015323383" sldId="267"/>
        </pc:sldMkLst>
      </pc:sldChg>
      <pc:sldChg chg="addSp delSp modSp add del mod modClrScheme chgLayout">
        <pc:chgData name="Jeff Landgraf" userId="367c8676d18b2324" providerId="LiveId" clId="{AA4D4BDB-F73F-4B93-A54A-6DA7553CF38C}" dt="2025-01-17T14:48:08.673" v="130" actId="47"/>
        <pc:sldMkLst>
          <pc:docMk/>
          <pc:sldMk cId="1773559579" sldId="529"/>
        </pc:sldMkLst>
      </pc:sldChg>
      <pc:sldChg chg="addSp delSp modSp add mod">
        <pc:chgData name="Jeff Landgraf" userId="367c8676d18b2324" providerId="LiveId" clId="{AA4D4BDB-F73F-4B93-A54A-6DA7553CF38C}" dt="2025-01-17T18:21:12.064" v="1859" actId="1038"/>
        <pc:sldMkLst>
          <pc:docMk/>
          <pc:sldMk cId="619698293" sldId="530"/>
        </pc:sldMkLst>
      </pc:sldChg>
      <pc:sldChg chg="addSp delSp modSp add mod">
        <pc:chgData name="Jeff Landgraf" userId="367c8676d18b2324" providerId="LiveId" clId="{AA4D4BDB-F73F-4B93-A54A-6DA7553CF38C}" dt="2025-01-17T18:21:41.900" v="1885" actId="20577"/>
        <pc:sldMkLst>
          <pc:docMk/>
          <pc:sldMk cId="869104135" sldId="538"/>
        </pc:sldMkLst>
      </pc:sldChg>
      <pc:sldChg chg="addSp delSp modSp add del mod ord">
        <pc:chgData name="Jeff Landgraf" userId="367c8676d18b2324" providerId="LiveId" clId="{AA4D4BDB-F73F-4B93-A54A-6DA7553CF38C}" dt="2025-01-17T15:54:19.599" v="986" actId="47"/>
        <pc:sldMkLst>
          <pc:docMk/>
          <pc:sldMk cId="152865787" sldId="548"/>
        </pc:sldMkLst>
      </pc:sldChg>
      <pc:sldChg chg="modSp add del">
        <pc:chgData name="Jeff Landgraf" userId="367c8676d18b2324" providerId="LiveId" clId="{AA4D4BDB-F73F-4B93-A54A-6DA7553CF38C}" dt="2025-01-17T18:28:52.500" v="1895" actId="47"/>
        <pc:sldMkLst>
          <pc:docMk/>
          <pc:sldMk cId="3680068539" sldId="676"/>
        </pc:sldMkLst>
      </pc:sldChg>
      <pc:sldChg chg="addSp delSp modSp mod">
        <pc:chgData name="Jeff Landgraf" userId="367c8676d18b2324" providerId="LiveId" clId="{AA4D4BDB-F73F-4B93-A54A-6DA7553CF38C}" dt="2025-01-17T15:06:04.238" v="376" actId="20577"/>
        <pc:sldMkLst>
          <pc:docMk/>
          <pc:sldMk cId="1575973683" sldId="679"/>
        </pc:sldMkLst>
        <pc:spChg chg="add mod">
          <ac:chgData name="Jeff Landgraf" userId="367c8676d18b2324" providerId="LiveId" clId="{AA4D4BDB-F73F-4B93-A54A-6DA7553CF38C}" dt="2025-01-17T15:06:04.238" v="376" actId="20577"/>
          <ac:spMkLst>
            <pc:docMk/>
            <pc:sldMk cId="1575973683" sldId="679"/>
            <ac:spMk id="4" creationId="{F85288EE-9988-071F-1C11-BA238C2E3FEC}"/>
          </ac:spMkLst>
        </pc:spChg>
        <pc:picChg chg="mod">
          <ac:chgData name="Jeff Landgraf" userId="367c8676d18b2324" providerId="LiveId" clId="{AA4D4BDB-F73F-4B93-A54A-6DA7553CF38C}" dt="2025-01-17T15:03:26.212" v="296" actId="1076"/>
          <ac:picMkLst>
            <pc:docMk/>
            <pc:sldMk cId="1575973683" sldId="679"/>
            <ac:picMk id="13" creationId="{43DC5E93-D541-3E18-EFA9-8AED128D7A79}"/>
          </ac:picMkLst>
        </pc:picChg>
      </pc:sldChg>
      <pc:sldChg chg="addSp delSp modSp add del mod">
        <pc:chgData name="Jeff Landgraf" userId="367c8676d18b2324" providerId="LiveId" clId="{AA4D4BDB-F73F-4B93-A54A-6DA7553CF38C}" dt="2025-01-17T14:47:00.914" v="123" actId="47"/>
        <pc:sldMkLst>
          <pc:docMk/>
          <pc:sldMk cId="389591311" sldId="680"/>
        </pc:sldMkLst>
      </pc:sldChg>
      <pc:sldChg chg="addSp modSp new mod ord">
        <pc:chgData name="Jeff Landgraf" userId="367c8676d18b2324" providerId="LiveId" clId="{AA4D4BDB-F73F-4B93-A54A-6DA7553CF38C}" dt="2025-01-17T14:52:36.008" v="153" actId="14100"/>
        <pc:sldMkLst>
          <pc:docMk/>
          <pc:sldMk cId="3706537114" sldId="680"/>
        </pc:sldMkLst>
        <pc:spChg chg="add mod">
          <ac:chgData name="Jeff Landgraf" userId="367c8676d18b2324" providerId="LiveId" clId="{AA4D4BDB-F73F-4B93-A54A-6DA7553CF38C}" dt="2025-01-17T14:47:47.702" v="129"/>
          <ac:spMkLst>
            <pc:docMk/>
            <pc:sldMk cId="3706537114" sldId="680"/>
            <ac:spMk id="5" creationId="{F013E679-5E13-6704-4DCB-BA83C918B005}"/>
          </ac:spMkLst>
        </pc:spChg>
        <pc:spChg chg="add mod">
          <ac:chgData name="Jeff Landgraf" userId="367c8676d18b2324" providerId="LiveId" clId="{AA4D4BDB-F73F-4B93-A54A-6DA7553CF38C}" dt="2025-01-17T14:47:47.702" v="129"/>
          <ac:spMkLst>
            <pc:docMk/>
            <pc:sldMk cId="3706537114" sldId="680"/>
            <ac:spMk id="6" creationId="{BE33060A-8A8F-F67E-F74F-9B30B6F64EC8}"/>
          </ac:spMkLst>
        </pc:spChg>
        <pc:spChg chg="add mod">
          <ac:chgData name="Jeff Landgraf" userId="367c8676d18b2324" providerId="LiveId" clId="{AA4D4BDB-F73F-4B93-A54A-6DA7553CF38C}" dt="2025-01-17T14:52:36.008" v="153" actId="14100"/>
          <ac:spMkLst>
            <pc:docMk/>
            <pc:sldMk cId="3706537114" sldId="680"/>
            <ac:spMk id="7" creationId="{49867A3A-D08E-80A2-FCB9-8C97BD4FA027}"/>
          </ac:spMkLst>
        </pc:spChg>
        <pc:spChg chg="add mod">
          <ac:chgData name="Jeff Landgraf" userId="367c8676d18b2324" providerId="LiveId" clId="{AA4D4BDB-F73F-4B93-A54A-6DA7553CF38C}" dt="2025-01-17T14:50:35.792" v="149" actId="14100"/>
          <ac:spMkLst>
            <pc:docMk/>
            <pc:sldMk cId="3706537114" sldId="680"/>
            <ac:spMk id="8" creationId="{F68D219B-DCA1-5BE1-3E3E-A035F6CA4AC0}"/>
          </ac:spMkLst>
        </pc:spChg>
        <pc:spChg chg="add mod">
          <ac:chgData name="Jeff Landgraf" userId="367c8676d18b2324" providerId="LiveId" clId="{AA4D4BDB-F73F-4B93-A54A-6DA7553CF38C}" dt="2025-01-17T14:47:47.702" v="129"/>
          <ac:spMkLst>
            <pc:docMk/>
            <pc:sldMk cId="3706537114" sldId="680"/>
            <ac:spMk id="9" creationId="{C230E59B-FA12-06C6-B228-82C37D2EBCD0}"/>
          </ac:spMkLst>
        </pc:spChg>
        <pc:spChg chg="add mod">
          <ac:chgData name="Jeff Landgraf" userId="367c8676d18b2324" providerId="LiveId" clId="{AA4D4BDB-F73F-4B93-A54A-6DA7553CF38C}" dt="2025-01-17T14:47:47.702" v="129"/>
          <ac:spMkLst>
            <pc:docMk/>
            <pc:sldMk cId="3706537114" sldId="680"/>
            <ac:spMk id="10" creationId="{4428067D-6843-B091-4D57-A29DA03C00AC}"/>
          </ac:spMkLst>
        </pc:spChg>
      </pc:sldChg>
      <pc:sldChg chg="add del">
        <pc:chgData name="Jeff Landgraf" userId="367c8676d18b2324" providerId="LiveId" clId="{AA4D4BDB-F73F-4B93-A54A-6DA7553CF38C}" dt="2025-01-17T14:44:26.363" v="99" actId="47"/>
        <pc:sldMkLst>
          <pc:docMk/>
          <pc:sldMk cId="4167700002" sldId="680"/>
        </pc:sldMkLst>
      </pc:sldChg>
      <pc:sldChg chg="addSp delSp modSp new mod">
        <pc:chgData name="Jeff Landgraf" userId="367c8676d18b2324" providerId="LiveId" clId="{AA4D4BDB-F73F-4B93-A54A-6DA7553CF38C}" dt="2025-01-17T18:34:58.737" v="2106" actId="1035"/>
        <pc:sldMkLst>
          <pc:docMk/>
          <pc:sldMk cId="1286171931" sldId="681"/>
        </pc:sldMkLst>
      </pc:sldChg>
      <pc:sldChg chg="addSp modSp new mod">
        <pc:chgData name="Jeff Landgraf" userId="367c8676d18b2324" providerId="LiveId" clId="{AA4D4BDB-F73F-4B93-A54A-6DA7553CF38C}" dt="2025-01-19T23:07:55.264" v="17441" actId="1076"/>
        <pc:sldMkLst>
          <pc:docMk/>
          <pc:sldMk cId="539339002" sldId="682"/>
        </pc:sldMkLst>
        <pc:spChg chg="add mod">
          <ac:chgData name="Jeff Landgraf" userId="367c8676d18b2324" providerId="LiveId" clId="{AA4D4BDB-F73F-4B93-A54A-6DA7553CF38C}" dt="2025-01-19T23:07:55.264" v="17441" actId="1076"/>
          <ac:spMkLst>
            <pc:docMk/>
            <pc:sldMk cId="539339002" sldId="682"/>
            <ac:spMk id="5" creationId="{6CF728EA-E352-1B1E-8B05-1FEDA53FAE4B}"/>
          </ac:spMkLst>
        </pc:spChg>
      </pc:sldChg>
      <pc:sldChg chg="delSp modSp add del mod">
        <pc:chgData name="Jeff Landgraf" userId="367c8676d18b2324" providerId="LiveId" clId="{AA4D4BDB-F73F-4B93-A54A-6DA7553CF38C}" dt="2025-01-17T18:28:50.878" v="1894" actId="47"/>
        <pc:sldMkLst>
          <pc:docMk/>
          <pc:sldMk cId="0" sldId="683"/>
        </pc:sldMkLst>
      </pc:sldChg>
      <pc:sldChg chg="addSp delSp modSp add del mod">
        <pc:chgData name="Jeff Landgraf" userId="367c8676d18b2324" providerId="LiveId" clId="{AA4D4BDB-F73F-4B93-A54A-6DA7553CF38C}" dt="2025-01-19T21:33:41.410" v="13433" actId="47"/>
        <pc:sldMkLst>
          <pc:docMk/>
          <pc:sldMk cId="281622087" sldId="683"/>
        </pc:sldMkLst>
      </pc:sldChg>
      <pc:sldChg chg="addSp delSp modSp new mod">
        <pc:chgData name="Jeff Landgraf" userId="367c8676d18b2324" providerId="LiveId" clId="{AA4D4BDB-F73F-4B93-A54A-6DA7553CF38C}" dt="2025-01-19T23:02:19.658" v="17099" actId="692"/>
        <pc:sldMkLst>
          <pc:docMk/>
          <pc:sldMk cId="2037918651" sldId="684"/>
        </pc:sldMkLst>
        <pc:spChg chg="mod">
          <ac:chgData name="Jeff Landgraf" userId="367c8676d18b2324" providerId="LiveId" clId="{AA4D4BDB-F73F-4B93-A54A-6DA7553CF38C}" dt="2025-01-18T05:21:40.435" v="9315" actId="1076"/>
          <ac:spMkLst>
            <pc:docMk/>
            <pc:sldMk cId="2037918651" sldId="684"/>
            <ac:spMk id="3" creationId="{C6C8F1B2-9E1B-F895-872E-F59CCAC350A2}"/>
          </ac:spMkLst>
        </pc:spChg>
        <pc:spChg chg="mod">
          <ac:chgData name="Jeff Landgraf" userId="367c8676d18b2324" providerId="LiveId" clId="{AA4D4BDB-F73F-4B93-A54A-6DA7553CF38C}" dt="2025-01-18T05:23:01.073" v="9378" actId="14100"/>
          <ac:spMkLst>
            <pc:docMk/>
            <pc:sldMk cId="2037918651" sldId="684"/>
            <ac:spMk id="10" creationId="{82E11A5C-0B02-8605-B5DC-E1BBC54BA16E}"/>
          </ac:spMkLst>
        </pc:spChg>
        <pc:spChg chg="add mod">
          <ac:chgData name="Jeff Landgraf" userId="367c8676d18b2324" providerId="LiveId" clId="{AA4D4BDB-F73F-4B93-A54A-6DA7553CF38C}" dt="2025-01-18T05:22:53.240" v="9376" actId="14100"/>
          <ac:spMkLst>
            <pc:docMk/>
            <pc:sldMk cId="2037918651" sldId="684"/>
            <ac:spMk id="11" creationId="{CCD099E4-F1BE-3FF8-82E6-F93B036BA1E6}"/>
          </ac:spMkLst>
        </pc:spChg>
        <pc:spChg chg="add mod">
          <ac:chgData name="Jeff Landgraf" userId="367c8676d18b2324" providerId="LiveId" clId="{AA4D4BDB-F73F-4B93-A54A-6DA7553CF38C}" dt="2025-01-18T05:22:11.771" v="9372" actId="1038"/>
          <ac:spMkLst>
            <pc:docMk/>
            <pc:sldMk cId="2037918651" sldId="684"/>
            <ac:spMk id="13" creationId="{EC5971E5-5BDF-B7CB-1B87-871C132D2F08}"/>
          </ac:spMkLst>
        </pc:spChg>
        <pc:spChg chg="add mod">
          <ac:chgData name="Jeff Landgraf" userId="367c8676d18b2324" providerId="LiveId" clId="{AA4D4BDB-F73F-4B93-A54A-6DA7553CF38C}" dt="2025-01-18T05:22:48.563" v="9375" actId="1076"/>
          <ac:spMkLst>
            <pc:docMk/>
            <pc:sldMk cId="2037918651" sldId="684"/>
            <ac:spMk id="15" creationId="{BBE15889-F8BA-799C-66D1-AE830A1FE1D4}"/>
          </ac:spMkLst>
        </pc:spChg>
        <pc:spChg chg="mod">
          <ac:chgData name="Jeff Landgraf" userId="367c8676d18b2324" providerId="LiveId" clId="{AA4D4BDB-F73F-4B93-A54A-6DA7553CF38C}" dt="2025-01-18T05:23:17.282" v="9386" actId="20577"/>
          <ac:spMkLst>
            <pc:docMk/>
            <pc:sldMk cId="2037918651" sldId="684"/>
            <ac:spMk id="19" creationId="{B8B5F6A9-F287-C785-887C-08432C017EBF}"/>
          </ac:spMkLst>
        </pc:spChg>
        <pc:spChg chg="mod">
          <ac:chgData name="Jeff Landgraf" userId="367c8676d18b2324" providerId="LiveId" clId="{AA4D4BDB-F73F-4B93-A54A-6DA7553CF38C}" dt="2025-01-18T05:17:59.951" v="9204" actId="14100"/>
          <ac:spMkLst>
            <pc:docMk/>
            <pc:sldMk cId="2037918651" sldId="684"/>
            <ac:spMk id="20" creationId="{6FEAB04B-4A51-B104-3FCD-DA5B7DD6EC6E}"/>
          </ac:spMkLst>
        </pc:spChg>
        <pc:spChg chg="mod">
          <ac:chgData name="Jeff Landgraf" userId="367c8676d18b2324" providerId="LiveId" clId="{AA4D4BDB-F73F-4B93-A54A-6DA7553CF38C}" dt="2025-01-18T05:18:16.920" v="9206" actId="1076"/>
          <ac:spMkLst>
            <pc:docMk/>
            <pc:sldMk cId="2037918651" sldId="684"/>
            <ac:spMk id="21" creationId="{B17EAA3F-5E5B-B8AD-CF32-9E0D5602348C}"/>
          </ac:spMkLst>
        </pc:spChg>
        <pc:spChg chg="mod">
          <ac:chgData name="Jeff Landgraf" userId="367c8676d18b2324" providerId="LiveId" clId="{AA4D4BDB-F73F-4B93-A54A-6DA7553CF38C}" dt="2025-01-19T22:17:17.657" v="14801" actId="20577"/>
          <ac:spMkLst>
            <pc:docMk/>
            <pc:sldMk cId="2037918651" sldId="684"/>
            <ac:spMk id="23" creationId="{37406B34-EEDD-0748-8134-A5A070E8F181}"/>
          </ac:spMkLst>
        </pc:spChg>
        <pc:spChg chg="add mod">
          <ac:chgData name="Jeff Landgraf" userId="367c8676d18b2324" providerId="LiveId" clId="{AA4D4BDB-F73F-4B93-A54A-6DA7553CF38C}" dt="2025-01-18T05:22:11.771" v="9372" actId="1038"/>
          <ac:spMkLst>
            <pc:docMk/>
            <pc:sldMk cId="2037918651" sldId="684"/>
            <ac:spMk id="24" creationId="{88EAEDFF-3B90-CAD7-998E-AFA788ED4E0A}"/>
          </ac:spMkLst>
        </pc:spChg>
        <pc:spChg chg="add mod">
          <ac:chgData name="Jeff Landgraf" userId="367c8676d18b2324" providerId="LiveId" clId="{AA4D4BDB-F73F-4B93-A54A-6DA7553CF38C}" dt="2025-01-18T05:22:11.771" v="9372" actId="1038"/>
          <ac:spMkLst>
            <pc:docMk/>
            <pc:sldMk cId="2037918651" sldId="684"/>
            <ac:spMk id="26" creationId="{77AF8DA0-DA32-C021-000C-1DCFB5760B39}"/>
          </ac:spMkLst>
        </pc:spChg>
        <pc:spChg chg="mod">
          <ac:chgData name="Jeff Landgraf" userId="367c8676d18b2324" providerId="LiveId" clId="{AA4D4BDB-F73F-4B93-A54A-6DA7553CF38C}" dt="2025-01-18T05:22:11.771" v="9372" actId="1038"/>
          <ac:spMkLst>
            <pc:docMk/>
            <pc:sldMk cId="2037918651" sldId="684"/>
            <ac:spMk id="28" creationId="{9FF10C25-28F7-D187-7DCD-ACAA0970A50C}"/>
          </ac:spMkLst>
        </pc:spChg>
        <pc:spChg chg="add mod">
          <ac:chgData name="Jeff Landgraf" userId="367c8676d18b2324" providerId="LiveId" clId="{AA4D4BDB-F73F-4B93-A54A-6DA7553CF38C}" dt="2025-01-18T05:28:32.276" v="9482" actId="20577"/>
          <ac:spMkLst>
            <pc:docMk/>
            <pc:sldMk cId="2037918651" sldId="684"/>
            <ac:spMk id="32" creationId="{9546BD7C-CC07-4B58-1283-99EC77134F52}"/>
          </ac:spMkLst>
        </pc:spChg>
        <pc:spChg chg="add mod">
          <ac:chgData name="Jeff Landgraf" userId="367c8676d18b2324" providerId="LiveId" clId="{AA4D4BDB-F73F-4B93-A54A-6DA7553CF38C}" dt="2025-01-18T05:22:21.639" v="9373" actId="1076"/>
          <ac:spMkLst>
            <pc:docMk/>
            <pc:sldMk cId="2037918651" sldId="684"/>
            <ac:spMk id="34" creationId="{CA92A368-543A-E88C-A337-2FC5A04851DD}"/>
          </ac:spMkLst>
        </pc:spChg>
        <pc:spChg chg="mod">
          <ac:chgData name="Jeff Landgraf" userId="367c8676d18b2324" providerId="LiveId" clId="{AA4D4BDB-F73F-4B93-A54A-6DA7553CF38C}" dt="2025-01-18T05:22:11.771" v="9372" actId="1038"/>
          <ac:spMkLst>
            <pc:docMk/>
            <pc:sldMk cId="2037918651" sldId="684"/>
            <ac:spMk id="36" creationId="{A950B02C-11B5-14DD-2FA8-75148525A534}"/>
          </ac:spMkLst>
        </pc:spChg>
        <pc:spChg chg="add mod">
          <ac:chgData name="Jeff Landgraf" userId="367c8676d18b2324" providerId="LiveId" clId="{AA4D4BDB-F73F-4B93-A54A-6DA7553CF38C}" dt="2025-01-18T05:22:11.771" v="9372" actId="1038"/>
          <ac:spMkLst>
            <pc:docMk/>
            <pc:sldMk cId="2037918651" sldId="684"/>
            <ac:spMk id="37" creationId="{E0D37FA6-90F9-0C17-EF85-ADE10A27C352}"/>
          </ac:spMkLst>
        </pc:spChg>
        <pc:spChg chg="add del mod">
          <ac:chgData name="Jeff Landgraf" userId="367c8676d18b2324" providerId="LiveId" clId="{AA4D4BDB-F73F-4B93-A54A-6DA7553CF38C}" dt="2025-01-18T05:57:07.750" v="10025" actId="20577"/>
          <ac:spMkLst>
            <pc:docMk/>
            <pc:sldMk cId="2037918651" sldId="684"/>
            <ac:spMk id="38" creationId="{20FDE8CB-B11E-A0DF-77FF-63CE18233C0C}"/>
          </ac:spMkLst>
        </pc:spChg>
        <pc:grpChg chg="mod">
          <ac:chgData name="Jeff Landgraf" userId="367c8676d18b2324" providerId="LiveId" clId="{AA4D4BDB-F73F-4B93-A54A-6DA7553CF38C}" dt="2025-01-18T05:18:46.678" v="9217" actId="1036"/>
          <ac:grpSpMkLst>
            <pc:docMk/>
            <pc:sldMk cId="2037918651" sldId="684"/>
            <ac:grpSpMk id="5" creationId="{ACBD3F98-211E-C33B-B973-F8DCC040F01B}"/>
          </ac:grpSpMkLst>
        </pc:grpChg>
        <pc:cxnChg chg="mod">
          <ac:chgData name="Jeff Landgraf" userId="367c8676d18b2324" providerId="LiveId" clId="{AA4D4BDB-F73F-4B93-A54A-6DA7553CF38C}" dt="2025-01-18T05:22:11.771" v="9372" actId="1038"/>
          <ac:cxnSpMkLst>
            <pc:docMk/>
            <pc:sldMk cId="2037918651" sldId="684"/>
            <ac:cxnSpMk id="29" creationId="{09FADBB8-F157-21BE-FD57-085F949C8B47}"/>
          </ac:cxnSpMkLst>
        </pc:cxnChg>
        <pc:cxnChg chg="mod">
          <ac:chgData name="Jeff Landgraf" userId="367c8676d18b2324" providerId="LiveId" clId="{AA4D4BDB-F73F-4B93-A54A-6DA7553CF38C}" dt="2025-01-18T05:22:11.771" v="9372" actId="1038"/>
          <ac:cxnSpMkLst>
            <pc:docMk/>
            <pc:sldMk cId="2037918651" sldId="684"/>
            <ac:cxnSpMk id="30" creationId="{04CA526A-1737-9194-13D5-1E9D9DF0F230}"/>
          </ac:cxnSpMkLst>
        </pc:cxnChg>
        <pc:cxnChg chg="add mod">
          <ac:chgData name="Jeff Landgraf" userId="367c8676d18b2324" providerId="LiveId" clId="{AA4D4BDB-F73F-4B93-A54A-6DA7553CF38C}" dt="2025-01-19T23:02:19.658" v="17099" actId="692"/>
          <ac:cxnSpMkLst>
            <pc:docMk/>
            <pc:sldMk cId="2037918651" sldId="684"/>
            <ac:cxnSpMk id="31" creationId="{28996FB6-C83B-D450-2682-C3DC4D8EDF77}"/>
          </ac:cxnSpMkLst>
        </pc:cxnChg>
      </pc:sldChg>
      <pc:sldChg chg="addSp modSp add mod">
        <pc:chgData name="Jeff Landgraf" userId="367c8676d18b2324" providerId="LiveId" clId="{AA4D4BDB-F73F-4B93-A54A-6DA7553CF38C}" dt="2025-01-19T22:14:05.430" v="14800" actId="20577"/>
        <pc:sldMkLst>
          <pc:docMk/>
          <pc:sldMk cId="2248925760" sldId="685"/>
        </pc:sldMkLst>
        <pc:spChg chg="mod">
          <ac:chgData name="Jeff Landgraf" userId="367c8676d18b2324" providerId="LiveId" clId="{AA4D4BDB-F73F-4B93-A54A-6DA7553CF38C}" dt="2025-01-18T05:54:01.691" v="9923" actId="1076"/>
          <ac:spMkLst>
            <pc:docMk/>
            <pc:sldMk cId="2248925760" sldId="685"/>
            <ac:spMk id="5" creationId="{96869DBF-BED6-900C-286F-9764C4328198}"/>
          </ac:spMkLst>
        </pc:spChg>
        <pc:spChg chg="add mod">
          <ac:chgData name="Jeff Landgraf" userId="367c8676d18b2324" providerId="LiveId" clId="{AA4D4BDB-F73F-4B93-A54A-6DA7553CF38C}" dt="2025-01-19T22:14:05.430" v="14800" actId="20577"/>
          <ac:spMkLst>
            <pc:docMk/>
            <pc:sldMk cId="2248925760" sldId="685"/>
            <ac:spMk id="8" creationId="{DDF23B75-AC2F-D212-6F84-552704CDC9AC}"/>
          </ac:spMkLst>
        </pc:spChg>
        <pc:spChg chg="add mod ord">
          <ac:chgData name="Jeff Landgraf" userId="367c8676d18b2324" providerId="LiveId" clId="{AA4D4BDB-F73F-4B93-A54A-6DA7553CF38C}" dt="2025-01-18T05:49:10.169" v="9792" actId="171"/>
          <ac:spMkLst>
            <pc:docMk/>
            <pc:sldMk cId="2248925760" sldId="685"/>
            <ac:spMk id="9" creationId="{C57DE14D-55DD-6253-5B27-5AFAD717063E}"/>
          </ac:spMkLst>
        </pc:spChg>
        <pc:spChg chg="add mod ord">
          <ac:chgData name="Jeff Landgraf" userId="367c8676d18b2324" providerId="LiveId" clId="{AA4D4BDB-F73F-4B93-A54A-6DA7553CF38C}" dt="2025-01-18T05:50:52.151" v="9898" actId="14100"/>
          <ac:spMkLst>
            <pc:docMk/>
            <pc:sldMk cId="2248925760" sldId="685"/>
            <ac:spMk id="10" creationId="{6CFF26F6-05CA-B0BD-D38F-6CF36FCEBA26}"/>
          </ac:spMkLst>
        </pc:spChg>
        <pc:spChg chg="add mod">
          <ac:chgData name="Jeff Landgraf" userId="367c8676d18b2324" providerId="LiveId" clId="{AA4D4BDB-F73F-4B93-A54A-6DA7553CF38C}" dt="2025-01-18T05:51:09.162" v="9920" actId="1037"/>
          <ac:spMkLst>
            <pc:docMk/>
            <pc:sldMk cId="2248925760" sldId="685"/>
            <ac:spMk id="11" creationId="{8D974E57-FAEA-F838-EA97-F9714ACE4141}"/>
          </ac:spMkLst>
        </pc:spChg>
        <pc:picChg chg="add mod ord">
          <ac:chgData name="Jeff Landgraf" userId="367c8676d18b2324" providerId="LiveId" clId="{AA4D4BDB-F73F-4B93-A54A-6DA7553CF38C}" dt="2025-01-18T05:49:48.492" v="9794" actId="167"/>
          <ac:picMkLst>
            <pc:docMk/>
            <pc:sldMk cId="2248925760" sldId="685"/>
            <ac:picMk id="7" creationId="{B7E65189-1A38-1DF4-16A9-8EC2400888A3}"/>
          </ac:picMkLst>
        </pc:picChg>
      </pc:sldChg>
      <pc:sldChg chg="modSp add mod">
        <pc:chgData name="Jeff Landgraf" userId="367c8676d18b2324" providerId="LiveId" clId="{AA4D4BDB-F73F-4B93-A54A-6DA7553CF38C}" dt="2025-01-18T05:55:48.062" v="10007" actId="20577"/>
        <pc:sldMkLst>
          <pc:docMk/>
          <pc:sldMk cId="4102863219" sldId="686"/>
        </pc:sldMkLst>
        <pc:spChg chg="mod">
          <ac:chgData name="Jeff Landgraf" userId="367c8676d18b2324" providerId="LiveId" clId="{AA4D4BDB-F73F-4B93-A54A-6DA7553CF38C}" dt="2025-01-18T05:55:48.062" v="10007" actId="20577"/>
          <ac:spMkLst>
            <pc:docMk/>
            <pc:sldMk cId="4102863219" sldId="686"/>
            <ac:spMk id="5" creationId="{FD03739B-CEA0-BAF1-F9F6-8F19092D8EC8}"/>
          </ac:spMkLst>
        </pc:spChg>
      </pc:sldChg>
      <pc:sldChg chg="addSp modSp new mod">
        <pc:chgData name="Jeff Landgraf" userId="367c8676d18b2324" providerId="LiveId" clId="{AA4D4BDB-F73F-4B93-A54A-6DA7553CF38C}" dt="2025-01-19T22:30:34.965" v="15812" actId="20577"/>
        <pc:sldMkLst>
          <pc:docMk/>
          <pc:sldMk cId="1641403410" sldId="687"/>
        </pc:sldMkLst>
        <pc:spChg chg="add mod">
          <ac:chgData name="Jeff Landgraf" userId="367c8676d18b2324" providerId="LiveId" clId="{AA4D4BDB-F73F-4B93-A54A-6DA7553CF38C}" dt="2025-01-19T22:23:57.255" v="15455" actId="1035"/>
          <ac:spMkLst>
            <pc:docMk/>
            <pc:sldMk cId="1641403410" sldId="687"/>
            <ac:spMk id="5" creationId="{7FBD0E3F-82CB-CEAD-F2B8-9DFA2CD7C7D8}"/>
          </ac:spMkLst>
        </pc:spChg>
        <pc:spChg chg="add mod">
          <ac:chgData name="Jeff Landgraf" userId="367c8676d18b2324" providerId="LiveId" clId="{AA4D4BDB-F73F-4B93-A54A-6DA7553CF38C}" dt="2025-01-19T22:30:34.965" v="15812" actId="20577"/>
          <ac:spMkLst>
            <pc:docMk/>
            <pc:sldMk cId="1641403410" sldId="687"/>
            <ac:spMk id="6" creationId="{44B009C4-6D95-B74B-E8B5-6D6BB84F680F}"/>
          </ac:spMkLst>
        </pc:spChg>
      </pc:sldChg>
      <pc:sldChg chg="addSp delSp modSp new del mod">
        <pc:chgData name="Jeff Landgraf" userId="367c8676d18b2324" providerId="LiveId" clId="{AA4D4BDB-F73F-4B93-A54A-6DA7553CF38C}" dt="2025-01-18T18:45:57.803" v="12316" actId="47"/>
        <pc:sldMkLst>
          <pc:docMk/>
          <pc:sldMk cId="1078829519" sldId="688"/>
        </pc:sldMkLst>
      </pc:sldChg>
      <pc:sldChg chg="addSp modSp new del mod">
        <pc:chgData name="Jeff Landgraf" userId="367c8676d18b2324" providerId="LiveId" clId="{AA4D4BDB-F73F-4B93-A54A-6DA7553CF38C}" dt="2025-01-19T22:31:15.335" v="15813" actId="47"/>
        <pc:sldMkLst>
          <pc:docMk/>
          <pc:sldMk cId="841607243" sldId="689"/>
        </pc:sldMkLst>
      </pc:sldChg>
      <pc:sldChg chg="addSp modSp new mod ord">
        <pc:chgData name="Jeff Landgraf" userId="367c8676d18b2324" providerId="LiveId" clId="{AA4D4BDB-F73F-4B93-A54A-6DA7553CF38C}" dt="2025-01-19T23:06:26.858" v="17375" actId="1076"/>
        <pc:sldMkLst>
          <pc:docMk/>
          <pc:sldMk cId="652655272" sldId="690"/>
        </pc:sldMkLst>
      </pc:sldChg>
      <pc:sldChg chg="delSp modSp add mod">
        <pc:chgData name="Jeff Landgraf" userId="367c8676d18b2324" providerId="LiveId" clId="{AA4D4BDB-F73F-4B93-A54A-6DA7553CF38C}" dt="2025-01-18T16:58:29.812" v="10054" actId="478"/>
        <pc:sldMkLst>
          <pc:docMk/>
          <pc:sldMk cId="2766833167" sldId="3992"/>
        </pc:sldMkLst>
        <pc:spChg chg="mod">
          <ac:chgData name="Jeff Landgraf" userId="367c8676d18b2324" providerId="LiveId" clId="{AA4D4BDB-F73F-4B93-A54A-6DA7553CF38C}" dt="2025-01-18T16:58:09.306" v="10051" actId="27636"/>
          <ac:spMkLst>
            <pc:docMk/>
            <pc:sldMk cId="2766833167" sldId="3992"/>
            <ac:spMk id="29" creationId="{FF266FCD-CDB6-4A95-8B47-08F620DFC866}"/>
          </ac:spMkLst>
        </pc:spChg>
      </pc:sldChg>
      <pc:sldChg chg="add del">
        <pc:chgData name="Jeff Landgraf" userId="367c8676d18b2324" providerId="LiveId" clId="{AA4D4BDB-F73F-4B93-A54A-6DA7553CF38C}" dt="2025-01-19T22:57:35.434" v="17091" actId="47"/>
        <pc:sldMkLst>
          <pc:docMk/>
          <pc:sldMk cId="2143982338" sldId="4057"/>
        </pc:sldMkLst>
      </pc:sldChg>
      <pc:sldChg chg="add setBg">
        <pc:chgData name="Jeff Landgraf" userId="367c8676d18b2324" providerId="LiveId" clId="{AA4D4BDB-F73F-4B93-A54A-6DA7553CF38C}" dt="2025-01-18T16:59:27.108" v="10056"/>
        <pc:sldMkLst>
          <pc:docMk/>
          <pc:sldMk cId="860587164" sldId="4060"/>
        </pc:sldMkLst>
      </pc:sldChg>
      <pc:sldChg chg="modSp add del mod">
        <pc:chgData name="Jeff Landgraf" userId="367c8676d18b2324" providerId="LiveId" clId="{AA4D4BDB-F73F-4B93-A54A-6DA7553CF38C}" dt="2025-01-19T22:57:49.297" v="17092" actId="47"/>
        <pc:sldMkLst>
          <pc:docMk/>
          <pc:sldMk cId="1591355361" sldId="4069"/>
        </pc:sldMkLst>
      </pc:sldChg>
      <pc:sldChg chg="addSp delSp modSp add mod">
        <pc:chgData name="Jeff Landgraf" userId="367c8676d18b2324" providerId="LiveId" clId="{AA4D4BDB-F73F-4B93-A54A-6DA7553CF38C}" dt="2025-01-20T17:53:29.023" v="17565" actId="1076"/>
        <pc:sldMkLst>
          <pc:docMk/>
          <pc:sldMk cId="1772683437" sldId="4070"/>
        </pc:sldMkLst>
        <pc:spChg chg="mod">
          <ac:chgData name="Jeff Landgraf" userId="367c8676d18b2324" providerId="LiveId" clId="{AA4D4BDB-F73F-4B93-A54A-6DA7553CF38C}" dt="2025-01-20T17:53:29.023" v="17565" actId="1076"/>
          <ac:spMkLst>
            <pc:docMk/>
            <pc:sldMk cId="1772683437" sldId="4070"/>
            <ac:spMk id="5" creationId="{0EDDDDEE-53EA-208F-8254-4EA3B1855137}"/>
          </ac:spMkLst>
        </pc:spChg>
        <pc:spChg chg="add mod">
          <ac:chgData name="Jeff Landgraf" userId="367c8676d18b2324" providerId="LiveId" clId="{AA4D4BDB-F73F-4B93-A54A-6DA7553CF38C}" dt="2025-01-19T22:37:11.631" v="16211" actId="1035"/>
          <ac:spMkLst>
            <pc:docMk/>
            <pc:sldMk cId="1772683437" sldId="4070"/>
            <ac:spMk id="7" creationId="{AA51662C-3C18-B378-0BB7-50108457166C}"/>
          </ac:spMkLst>
        </pc:spChg>
        <pc:spChg chg="add mod">
          <ac:chgData name="Jeff Landgraf" userId="367c8676d18b2324" providerId="LiveId" clId="{AA4D4BDB-F73F-4B93-A54A-6DA7553CF38C}" dt="2025-01-19T22:37:11.631" v="16211" actId="1035"/>
          <ac:spMkLst>
            <pc:docMk/>
            <pc:sldMk cId="1772683437" sldId="4070"/>
            <ac:spMk id="8" creationId="{DD46B482-D970-336E-D05D-4703F4BA1F4B}"/>
          </ac:spMkLst>
        </pc:spChg>
        <pc:spChg chg="add mod">
          <ac:chgData name="Jeff Landgraf" userId="367c8676d18b2324" providerId="LiveId" clId="{AA4D4BDB-F73F-4B93-A54A-6DA7553CF38C}" dt="2025-01-20T17:53:23.978" v="17564" actId="1076"/>
          <ac:spMkLst>
            <pc:docMk/>
            <pc:sldMk cId="1772683437" sldId="4070"/>
            <ac:spMk id="9" creationId="{10404D3A-D699-038B-A165-63743D6E3C04}"/>
          </ac:spMkLst>
        </pc:spChg>
        <pc:spChg chg="add mod">
          <ac:chgData name="Jeff Landgraf" userId="367c8676d18b2324" providerId="LiveId" clId="{AA4D4BDB-F73F-4B93-A54A-6DA7553CF38C}" dt="2025-01-19T22:38:26.472" v="16262" actId="1076"/>
          <ac:spMkLst>
            <pc:docMk/>
            <pc:sldMk cId="1772683437" sldId="4070"/>
            <ac:spMk id="10" creationId="{4E962850-3FDF-E567-4201-E571249EE014}"/>
          </ac:spMkLst>
        </pc:spChg>
        <pc:spChg chg="add mod">
          <ac:chgData name="Jeff Landgraf" userId="367c8676d18b2324" providerId="LiveId" clId="{AA4D4BDB-F73F-4B93-A54A-6DA7553CF38C}" dt="2025-01-19T22:40:53.608" v="16284" actId="1076"/>
          <ac:spMkLst>
            <pc:docMk/>
            <pc:sldMk cId="1772683437" sldId="4070"/>
            <ac:spMk id="12" creationId="{3A79A8A3-E842-3418-BAFF-874400E32015}"/>
          </ac:spMkLst>
        </pc:spChg>
        <pc:spChg chg="add mod">
          <ac:chgData name="Jeff Landgraf" userId="367c8676d18b2324" providerId="LiveId" clId="{AA4D4BDB-F73F-4B93-A54A-6DA7553CF38C}" dt="2025-01-19T22:48:59.056" v="16625" actId="14100"/>
          <ac:spMkLst>
            <pc:docMk/>
            <pc:sldMk cId="1772683437" sldId="4070"/>
            <ac:spMk id="16" creationId="{631C3AA4-C3DB-D402-1F9E-23F0F0F0824C}"/>
          </ac:spMkLst>
        </pc:spChg>
        <pc:picChg chg="add mod">
          <ac:chgData name="Jeff Landgraf" userId="367c8676d18b2324" providerId="LiveId" clId="{AA4D4BDB-F73F-4B93-A54A-6DA7553CF38C}" dt="2025-01-19T22:37:11.631" v="16211" actId="1035"/>
          <ac:picMkLst>
            <pc:docMk/>
            <pc:sldMk cId="1772683437" sldId="4070"/>
            <ac:picMk id="6" creationId="{05EC75A6-44E7-8AEC-0689-F8E6471D27D2}"/>
          </ac:picMkLst>
        </pc:picChg>
        <pc:picChg chg="add mod ord modCrop">
          <ac:chgData name="Jeff Landgraf" userId="367c8676d18b2324" providerId="LiveId" clId="{AA4D4BDB-F73F-4B93-A54A-6DA7553CF38C}" dt="2025-01-19T22:49:15.884" v="16627" actId="167"/>
          <ac:picMkLst>
            <pc:docMk/>
            <pc:sldMk cId="1772683437" sldId="4070"/>
            <ac:picMk id="11" creationId="{9196C343-2FC5-C3BA-F800-2007C065D35C}"/>
          </ac:picMkLst>
        </pc:picChg>
        <pc:picChg chg="add mod">
          <ac:chgData name="Jeff Landgraf" userId="367c8676d18b2324" providerId="LiveId" clId="{AA4D4BDB-F73F-4B93-A54A-6DA7553CF38C}" dt="2025-01-19T22:48:22.783" v="16619" actId="1038"/>
          <ac:picMkLst>
            <pc:docMk/>
            <pc:sldMk cId="1772683437" sldId="4070"/>
            <ac:picMk id="14" creationId="{2CF5EC26-F0AE-0B2E-88D3-246A15A48BA3}"/>
          </ac:picMkLst>
        </pc:picChg>
        <pc:picChg chg="add mod">
          <ac:chgData name="Jeff Landgraf" userId="367c8676d18b2324" providerId="LiveId" clId="{AA4D4BDB-F73F-4B93-A54A-6DA7553CF38C}" dt="2025-01-19T22:48:15.367" v="16595" actId="14100"/>
          <ac:picMkLst>
            <pc:docMk/>
            <pc:sldMk cId="1772683437" sldId="4070"/>
            <ac:picMk id="15" creationId="{8E1EEAC5-0779-2E4A-AF29-25B1DF5399C8}"/>
          </ac:picMkLst>
        </pc:picChg>
      </pc:sldChg>
      <pc:sldChg chg="addSp delSp modSp add mod">
        <pc:chgData name="Jeff Landgraf" userId="367c8676d18b2324" providerId="LiveId" clId="{AA4D4BDB-F73F-4B93-A54A-6DA7553CF38C}" dt="2025-01-18T17:57:53.964" v="12249" actId="692"/>
        <pc:sldMkLst>
          <pc:docMk/>
          <pc:sldMk cId="2423277558" sldId="4071"/>
        </pc:sldMkLst>
        <pc:spChg chg="mod">
          <ac:chgData name="Jeff Landgraf" userId="367c8676d18b2324" providerId="LiveId" clId="{AA4D4BDB-F73F-4B93-A54A-6DA7553CF38C}" dt="2025-01-18T17:21:50.409" v="11898" actId="20577"/>
          <ac:spMkLst>
            <pc:docMk/>
            <pc:sldMk cId="2423277558" sldId="4071"/>
            <ac:spMk id="5" creationId="{176C540B-63DB-F3FA-3F49-D5D17DC14CC0}"/>
          </ac:spMkLst>
        </pc:spChg>
        <pc:spChg chg="add mod">
          <ac:chgData name="Jeff Landgraf" userId="367c8676d18b2324" providerId="LiveId" clId="{AA4D4BDB-F73F-4B93-A54A-6DA7553CF38C}" dt="2025-01-18T17:53:10.168" v="12103" actId="1076"/>
          <ac:spMkLst>
            <pc:docMk/>
            <pc:sldMk cId="2423277558" sldId="4071"/>
            <ac:spMk id="9" creationId="{76352B41-F3D1-EEE6-22AA-735DE345A030}"/>
          </ac:spMkLst>
        </pc:spChg>
        <pc:spChg chg="add mod">
          <ac:chgData name="Jeff Landgraf" userId="367c8676d18b2324" providerId="LiveId" clId="{AA4D4BDB-F73F-4B93-A54A-6DA7553CF38C}" dt="2025-01-18T17:51:29.684" v="12018" actId="1037"/>
          <ac:spMkLst>
            <pc:docMk/>
            <pc:sldMk cId="2423277558" sldId="4071"/>
            <ac:spMk id="10" creationId="{E813BFB9-F436-BA19-011B-76BDAB0861C5}"/>
          </ac:spMkLst>
        </pc:spChg>
        <pc:spChg chg="add mod">
          <ac:chgData name="Jeff Landgraf" userId="367c8676d18b2324" providerId="LiveId" clId="{AA4D4BDB-F73F-4B93-A54A-6DA7553CF38C}" dt="2025-01-18T17:48:30.247" v="11973" actId="120"/>
          <ac:spMkLst>
            <pc:docMk/>
            <pc:sldMk cId="2423277558" sldId="4071"/>
            <ac:spMk id="12" creationId="{4477DB43-D9CE-26B8-C4F1-5D5EE3685537}"/>
          </ac:spMkLst>
        </pc:spChg>
        <pc:spChg chg="add mod">
          <ac:chgData name="Jeff Landgraf" userId="367c8676d18b2324" providerId="LiveId" clId="{AA4D4BDB-F73F-4B93-A54A-6DA7553CF38C}" dt="2025-01-18T17:48:30.247" v="11973" actId="120"/>
          <ac:spMkLst>
            <pc:docMk/>
            <pc:sldMk cId="2423277558" sldId="4071"/>
            <ac:spMk id="13" creationId="{53242F6F-0970-07CF-5EAA-4F247D63B99E}"/>
          </ac:spMkLst>
        </pc:spChg>
        <pc:spChg chg="add mod">
          <ac:chgData name="Jeff Landgraf" userId="367c8676d18b2324" providerId="LiveId" clId="{AA4D4BDB-F73F-4B93-A54A-6DA7553CF38C}" dt="2025-01-18T17:09:10.487" v="10492" actId="1038"/>
          <ac:spMkLst>
            <pc:docMk/>
            <pc:sldMk cId="2423277558" sldId="4071"/>
            <ac:spMk id="14" creationId="{CBB814FF-ECB9-3863-8D45-AB7890508233}"/>
          </ac:spMkLst>
        </pc:spChg>
        <pc:spChg chg="add mod">
          <ac:chgData name="Jeff Landgraf" userId="367c8676d18b2324" providerId="LiveId" clId="{AA4D4BDB-F73F-4B93-A54A-6DA7553CF38C}" dt="2025-01-18T17:52:03.989" v="12091" actId="255"/>
          <ac:spMkLst>
            <pc:docMk/>
            <pc:sldMk cId="2423277558" sldId="4071"/>
            <ac:spMk id="15" creationId="{FAEEF5F8-4D07-45D2-50C5-FE5EC8F5C274}"/>
          </ac:spMkLst>
        </pc:spChg>
        <pc:spChg chg="add mod">
          <ac:chgData name="Jeff Landgraf" userId="367c8676d18b2324" providerId="LiveId" clId="{AA4D4BDB-F73F-4B93-A54A-6DA7553CF38C}" dt="2025-01-18T17:48:30.247" v="11973" actId="120"/>
          <ac:spMkLst>
            <pc:docMk/>
            <pc:sldMk cId="2423277558" sldId="4071"/>
            <ac:spMk id="17" creationId="{DCD592D8-819E-AE59-7B45-50194CFB6A15}"/>
          </ac:spMkLst>
        </pc:spChg>
        <pc:spChg chg="add mod">
          <ac:chgData name="Jeff Landgraf" userId="367c8676d18b2324" providerId="LiveId" clId="{AA4D4BDB-F73F-4B93-A54A-6DA7553CF38C}" dt="2025-01-18T17:48:30.247" v="11973" actId="120"/>
          <ac:spMkLst>
            <pc:docMk/>
            <pc:sldMk cId="2423277558" sldId="4071"/>
            <ac:spMk id="18" creationId="{BBC9FE44-7307-D0F7-C55F-1B747CBFB1E3}"/>
          </ac:spMkLst>
        </pc:spChg>
        <pc:spChg chg="add mod">
          <ac:chgData name="Jeff Landgraf" userId="367c8676d18b2324" providerId="LiveId" clId="{AA4D4BDB-F73F-4B93-A54A-6DA7553CF38C}" dt="2025-01-18T17:57:53.964" v="12249" actId="692"/>
          <ac:spMkLst>
            <pc:docMk/>
            <pc:sldMk cId="2423277558" sldId="4071"/>
            <ac:spMk id="19" creationId="{9FE50E4D-C1B6-0C3B-4A66-5DA70C52044D}"/>
          </ac:spMkLst>
        </pc:spChg>
        <pc:spChg chg="add mod">
          <ac:chgData name="Jeff Landgraf" userId="367c8676d18b2324" providerId="LiveId" clId="{AA4D4BDB-F73F-4B93-A54A-6DA7553CF38C}" dt="2025-01-18T17:13:33.798" v="11044" actId="1076"/>
          <ac:spMkLst>
            <pc:docMk/>
            <pc:sldMk cId="2423277558" sldId="4071"/>
            <ac:spMk id="20" creationId="{EA513F82-7FF7-5FFA-AFFC-BB67EAE26FBC}"/>
          </ac:spMkLst>
        </pc:spChg>
        <pc:spChg chg="add mod">
          <ac:chgData name="Jeff Landgraf" userId="367c8676d18b2324" providerId="LiveId" clId="{AA4D4BDB-F73F-4B93-A54A-6DA7553CF38C}" dt="2025-01-18T17:46:55.307" v="11963" actId="20577"/>
          <ac:spMkLst>
            <pc:docMk/>
            <pc:sldMk cId="2423277558" sldId="4071"/>
            <ac:spMk id="21" creationId="{7B4EFFA6-05A4-0C8D-2E39-25A69EB5B8EF}"/>
          </ac:spMkLst>
        </pc:spChg>
        <pc:spChg chg="add mod">
          <ac:chgData name="Jeff Landgraf" userId="367c8676d18b2324" providerId="LiveId" clId="{AA4D4BDB-F73F-4B93-A54A-6DA7553CF38C}" dt="2025-01-18T17:50:25.250" v="12000" actId="1076"/>
          <ac:spMkLst>
            <pc:docMk/>
            <pc:sldMk cId="2423277558" sldId="4071"/>
            <ac:spMk id="27" creationId="{5D2BF613-78C5-1269-E6FE-CC9D83BE6D46}"/>
          </ac:spMkLst>
        </pc:spChg>
        <pc:spChg chg="add mod">
          <ac:chgData name="Jeff Landgraf" userId="367c8676d18b2324" providerId="LiveId" clId="{AA4D4BDB-F73F-4B93-A54A-6DA7553CF38C}" dt="2025-01-18T17:51:32.970" v="12021" actId="1037"/>
          <ac:spMkLst>
            <pc:docMk/>
            <pc:sldMk cId="2423277558" sldId="4071"/>
            <ac:spMk id="28" creationId="{CD3F2AA7-C66C-3C51-B1E7-B080E25E25C6}"/>
          </ac:spMkLst>
        </pc:spChg>
        <pc:spChg chg="add mod">
          <ac:chgData name="Jeff Landgraf" userId="367c8676d18b2324" providerId="LiveId" clId="{AA4D4BDB-F73F-4B93-A54A-6DA7553CF38C}" dt="2025-01-18T17:57:33.797" v="12246" actId="1036"/>
          <ac:spMkLst>
            <pc:docMk/>
            <pc:sldMk cId="2423277558" sldId="4071"/>
            <ac:spMk id="29" creationId="{27256B32-8ED0-FF68-AE26-7E92BB70FC68}"/>
          </ac:spMkLst>
        </pc:spChg>
        <pc:spChg chg="add mod">
          <ac:chgData name="Jeff Landgraf" userId="367c8676d18b2324" providerId="LiveId" clId="{AA4D4BDB-F73F-4B93-A54A-6DA7553CF38C}" dt="2025-01-18T17:51:38.088" v="12022" actId="1038"/>
          <ac:spMkLst>
            <pc:docMk/>
            <pc:sldMk cId="2423277558" sldId="4071"/>
            <ac:spMk id="30" creationId="{AB331C62-652E-F333-4B0C-21C2941AB1AE}"/>
          </ac:spMkLst>
        </pc:spChg>
        <pc:spChg chg="add mod">
          <ac:chgData name="Jeff Landgraf" userId="367c8676d18b2324" providerId="LiveId" clId="{AA4D4BDB-F73F-4B93-A54A-6DA7553CF38C}" dt="2025-01-18T17:52:54.988" v="12100" actId="1076"/>
          <ac:spMkLst>
            <pc:docMk/>
            <pc:sldMk cId="2423277558" sldId="4071"/>
            <ac:spMk id="36" creationId="{5113BCB4-94A5-0A22-A9A3-DF7EA9F89780}"/>
          </ac:spMkLst>
        </pc:spChg>
        <pc:spChg chg="add mod">
          <ac:chgData name="Jeff Landgraf" userId="367c8676d18b2324" providerId="LiveId" clId="{AA4D4BDB-F73F-4B93-A54A-6DA7553CF38C}" dt="2025-01-18T17:54:14.261" v="12113" actId="20577"/>
          <ac:spMkLst>
            <pc:docMk/>
            <pc:sldMk cId="2423277558" sldId="4071"/>
            <ac:spMk id="37" creationId="{7394E7C5-3634-44D5-9736-E40142DE2F3D}"/>
          </ac:spMkLst>
        </pc:spChg>
        <pc:spChg chg="add mod">
          <ac:chgData name="Jeff Landgraf" userId="367c8676d18b2324" providerId="LiveId" clId="{AA4D4BDB-F73F-4B93-A54A-6DA7553CF38C}" dt="2025-01-18T17:54:20.531" v="12115" actId="20577"/>
          <ac:spMkLst>
            <pc:docMk/>
            <pc:sldMk cId="2423277558" sldId="4071"/>
            <ac:spMk id="38" creationId="{6CF76277-9AAC-8B85-2EC2-ED454D2F9DDC}"/>
          </ac:spMkLst>
        </pc:spChg>
        <pc:spChg chg="add mod">
          <ac:chgData name="Jeff Landgraf" userId="367c8676d18b2324" providerId="LiveId" clId="{AA4D4BDB-F73F-4B93-A54A-6DA7553CF38C}" dt="2025-01-18T17:57:37.444" v="12248" actId="1036"/>
          <ac:spMkLst>
            <pc:docMk/>
            <pc:sldMk cId="2423277558" sldId="4071"/>
            <ac:spMk id="39" creationId="{88F22B9E-D928-D87F-E06E-156E9A284367}"/>
          </ac:spMkLst>
        </pc:spChg>
        <pc:spChg chg="add mod">
          <ac:chgData name="Jeff Landgraf" userId="367c8676d18b2324" providerId="LiveId" clId="{AA4D4BDB-F73F-4B93-A54A-6DA7553CF38C}" dt="2025-01-18T17:54:29.979" v="12119" actId="20577"/>
          <ac:spMkLst>
            <pc:docMk/>
            <pc:sldMk cId="2423277558" sldId="4071"/>
            <ac:spMk id="40" creationId="{041CA5DB-0F0A-E978-AD83-C09D3528D7CC}"/>
          </ac:spMkLst>
        </pc:spChg>
        <pc:spChg chg="add mod">
          <ac:chgData name="Jeff Landgraf" userId="367c8676d18b2324" providerId="LiveId" clId="{AA4D4BDB-F73F-4B93-A54A-6DA7553CF38C}" dt="2025-01-18T17:54:34.672" v="12121" actId="20577"/>
          <ac:spMkLst>
            <pc:docMk/>
            <pc:sldMk cId="2423277558" sldId="4071"/>
            <ac:spMk id="41" creationId="{0646A7BB-7353-349A-4492-2A224E40EEE8}"/>
          </ac:spMkLst>
        </pc:spChg>
        <pc:spChg chg="add mod">
          <ac:chgData name="Jeff Landgraf" userId="367c8676d18b2324" providerId="LiveId" clId="{AA4D4BDB-F73F-4B93-A54A-6DA7553CF38C}" dt="2025-01-18T17:56:28.772" v="12207" actId="1038"/>
          <ac:spMkLst>
            <pc:docMk/>
            <pc:sldMk cId="2423277558" sldId="4071"/>
            <ac:spMk id="42" creationId="{94E30C23-2C90-F763-36F6-9C2B8EB33DE1}"/>
          </ac:spMkLst>
        </pc:spChg>
        <pc:spChg chg="add mod">
          <ac:chgData name="Jeff Landgraf" userId="367c8676d18b2324" providerId="LiveId" clId="{AA4D4BDB-F73F-4B93-A54A-6DA7553CF38C}" dt="2025-01-18T17:57:00.505" v="12237" actId="1038"/>
          <ac:spMkLst>
            <pc:docMk/>
            <pc:sldMk cId="2423277558" sldId="4071"/>
            <ac:spMk id="43" creationId="{48609AF9-6FDF-DA76-C855-3C3FF3FDF4FC}"/>
          </ac:spMkLst>
        </pc:spChg>
        <pc:spChg chg="add mod">
          <ac:chgData name="Jeff Landgraf" userId="367c8676d18b2324" providerId="LiveId" clId="{AA4D4BDB-F73F-4B93-A54A-6DA7553CF38C}" dt="2025-01-18T17:56:49.312" v="12234" actId="1038"/>
          <ac:spMkLst>
            <pc:docMk/>
            <pc:sldMk cId="2423277558" sldId="4071"/>
            <ac:spMk id="44" creationId="{AEF586C9-A79C-FF5F-AA59-4E4818538C20}"/>
          </ac:spMkLst>
        </pc:spChg>
        <pc:spChg chg="add mod">
          <ac:chgData name="Jeff Landgraf" userId="367c8676d18b2324" providerId="LiveId" clId="{AA4D4BDB-F73F-4B93-A54A-6DA7553CF38C}" dt="2025-01-18T17:56:43.579" v="12225" actId="1038"/>
          <ac:spMkLst>
            <pc:docMk/>
            <pc:sldMk cId="2423277558" sldId="4071"/>
            <ac:spMk id="45" creationId="{94441B84-9F5F-0B42-A72F-3B64E7DCEF58}"/>
          </ac:spMkLst>
        </pc:spChg>
        <pc:spChg chg="add mod">
          <ac:chgData name="Jeff Landgraf" userId="367c8676d18b2324" providerId="LiveId" clId="{AA4D4BDB-F73F-4B93-A54A-6DA7553CF38C}" dt="2025-01-18T17:57:25.843" v="12244" actId="1035"/>
          <ac:spMkLst>
            <pc:docMk/>
            <pc:sldMk cId="2423277558" sldId="4071"/>
            <ac:spMk id="46" creationId="{D7C16346-D1DA-72B0-E444-83DF24BDF60D}"/>
          </ac:spMkLst>
        </pc:spChg>
        <pc:spChg chg="add mod">
          <ac:chgData name="Jeff Landgraf" userId="367c8676d18b2324" providerId="LiveId" clId="{AA4D4BDB-F73F-4B93-A54A-6DA7553CF38C}" dt="2025-01-18T17:56:02.140" v="12196" actId="20577"/>
          <ac:spMkLst>
            <pc:docMk/>
            <pc:sldMk cId="2423277558" sldId="4071"/>
            <ac:spMk id="47" creationId="{1BA283DD-9730-87CB-9A28-72D8445A86B5}"/>
          </ac:spMkLst>
        </pc:spChg>
        <pc:spChg chg="add mod">
          <ac:chgData name="Jeff Landgraf" userId="367c8676d18b2324" providerId="LiveId" clId="{AA4D4BDB-F73F-4B93-A54A-6DA7553CF38C}" dt="2025-01-18T17:55:55.380" v="12194" actId="20577"/>
          <ac:spMkLst>
            <pc:docMk/>
            <pc:sldMk cId="2423277558" sldId="4071"/>
            <ac:spMk id="48" creationId="{85DDCEFD-8F2C-1F3E-7B80-AC9748887356}"/>
          </ac:spMkLst>
        </pc:spChg>
        <pc:spChg chg="add mod">
          <ac:chgData name="Jeff Landgraf" userId="367c8676d18b2324" providerId="LiveId" clId="{AA4D4BDB-F73F-4B93-A54A-6DA7553CF38C}" dt="2025-01-18T17:55:50.802" v="12192" actId="20577"/>
          <ac:spMkLst>
            <pc:docMk/>
            <pc:sldMk cId="2423277558" sldId="4071"/>
            <ac:spMk id="49" creationId="{9441680A-C220-BC90-6767-EBF7B8A272E9}"/>
          </ac:spMkLst>
        </pc:spChg>
        <pc:spChg chg="add mod">
          <ac:chgData name="Jeff Landgraf" userId="367c8676d18b2324" providerId="LiveId" clId="{AA4D4BDB-F73F-4B93-A54A-6DA7553CF38C}" dt="2025-01-18T17:55:46.188" v="12190" actId="20577"/>
          <ac:spMkLst>
            <pc:docMk/>
            <pc:sldMk cId="2423277558" sldId="4071"/>
            <ac:spMk id="50" creationId="{C2835107-0DA1-6DA5-6C57-4F37B9B892E1}"/>
          </ac:spMkLst>
        </pc:spChg>
        <pc:spChg chg="add mod">
          <ac:chgData name="Jeff Landgraf" userId="367c8676d18b2324" providerId="LiveId" clId="{AA4D4BDB-F73F-4B93-A54A-6DA7553CF38C}" dt="2025-01-18T17:55:41.154" v="12188" actId="20577"/>
          <ac:spMkLst>
            <pc:docMk/>
            <pc:sldMk cId="2423277558" sldId="4071"/>
            <ac:spMk id="51" creationId="{DCBBAFCF-59F6-734C-9B0C-8EFCC5C708A7}"/>
          </ac:spMkLst>
        </pc:spChg>
        <pc:cxnChg chg="add mod">
          <ac:chgData name="Jeff Landgraf" userId="367c8676d18b2324" providerId="LiveId" clId="{AA4D4BDB-F73F-4B93-A54A-6DA7553CF38C}" dt="2025-01-18T17:51:41.022" v="12023" actId="1076"/>
          <ac:cxnSpMkLst>
            <pc:docMk/>
            <pc:sldMk cId="2423277558" sldId="4071"/>
            <ac:cxnSpMk id="23" creationId="{6A5A9196-4D00-3419-4493-6BE08E951E67}"/>
          </ac:cxnSpMkLst>
        </pc:cxnChg>
        <pc:cxnChg chg="add mod">
          <ac:chgData name="Jeff Landgraf" userId="367c8676d18b2324" providerId="LiveId" clId="{AA4D4BDB-F73F-4B93-A54A-6DA7553CF38C}" dt="2025-01-18T17:51:18.240" v="12011" actId="1038"/>
          <ac:cxnSpMkLst>
            <pc:docMk/>
            <pc:sldMk cId="2423277558" sldId="4071"/>
            <ac:cxnSpMk id="24" creationId="{FDB79D9E-EC48-E30D-5B8E-BD2B34BB0CCA}"/>
          </ac:cxnSpMkLst>
        </pc:cxnChg>
        <pc:cxnChg chg="add mod">
          <ac:chgData name="Jeff Landgraf" userId="367c8676d18b2324" providerId="LiveId" clId="{AA4D4BDB-F73F-4B93-A54A-6DA7553CF38C}" dt="2025-01-18T17:51:22.231" v="12017" actId="1038"/>
          <ac:cxnSpMkLst>
            <pc:docMk/>
            <pc:sldMk cId="2423277558" sldId="4071"/>
            <ac:cxnSpMk id="25" creationId="{5E33B242-48B7-570D-A14D-E6C92F9D67FE}"/>
          </ac:cxnSpMkLst>
        </pc:cxnChg>
        <pc:cxnChg chg="add mod">
          <ac:chgData name="Jeff Landgraf" userId="367c8676d18b2324" providerId="LiveId" clId="{AA4D4BDB-F73F-4B93-A54A-6DA7553CF38C}" dt="2025-01-18T17:51:18.240" v="12011" actId="1038"/>
          <ac:cxnSpMkLst>
            <pc:docMk/>
            <pc:sldMk cId="2423277558" sldId="4071"/>
            <ac:cxnSpMk id="26" creationId="{1E31AE08-E1FE-0DC1-32B7-F49C444DDBDE}"/>
          </ac:cxnSpMkLst>
        </pc:cxnChg>
        <pc:cxnChg chg="add mod">
          <ac:chgData name="Jeff Landgraf" userId="367c8676d18b2324" providerId="LiveId" clId="{AA4D4BDB-F73F-4B93-A54A-6DA7553CF38C}" dt="2025-01-18T17:52:13.069" v="12092" actId="14100"/>
          <ac:cxnSpMkLst>
            <pc:docMk/>
            <pc:sldMk cId="2423277558" sldId="4071"/>
            <ac:cxnSpMk id="31" creationId="{929764C7-3493-3BBF-A57C-2807CC67840F}"/>
          </ac:cxnSpMkLst>
        </pc:cxnChg>
        <pc:cxnChg chg="add mod">
          <ac:chgData name="Jeff Landgraf" userId="367c8676d18b2324" providerId="LiveId" clId="{AA4D4BDB-F73F-4B93-A54A-6DA7553CF38C}" dt="2025-01-18T17:52:24.120" v="12094" actId="1076"/>
          <ac:cxnSpMkLst>
            <pc:docMk/>
            <pc:sldMk cId="2423277558" sldId="4071"/>
            <ac:cxnSpMk id="33" creationId="{D15FD199-B8C3-EA95-9507-E94ABF9401F1}"/>
          </ac:cxnSpMkLst>
        </pc:cxnChg>
        <pc:cxnChg chg="add mod">
          <ac:chgData name="Jeff Landgraf" userId="367c8676d18b2324" providerId="LiveId" clId="{AA4D4BDB-F73F-4B93-A54A-6DA7553CF38C}" dt="2025-01-18T17:52:36.724" v="12096" actId="1076"/>
          <ac:cxnSpMkLst>
            <pc:docMk/>
            <pc:sldMk cId="2423277558" sldId="4071"/>
            <ac:cxnSpMk id="34" creationId="{8EFAC415-BE99-CA9B-9805-87874EC1A101}"/>
          </ac:cxnSpMkLst>
        </pc:cxnChg>
        <pc:cxnChg chg="add mod">
          <ac:chgData name="Jeff Landgraf" userId="367c8676d18b2324" providerId="LiveId" clId="{AA4D4BDB-F73F-4B93-A54A-6DA7553CF38C}" dt="2025-01-18T17:52:42.601" v="12098" actId="1076"/>
          <ac:cxnSpMkLst>
            <pc:docMk/>
            <pc:sldMk cId="2423277558" sldId="4071"/>
            <ac:cxnSpMk id="35" creationId="{622E99C7-685A-07DF-CAA7-2F1CD14E653F}"/>
          </ac:cxnSpMkLst>
        </pc:cxnChg>
      </pc:sldChg>
      <pc:sldChg chg="addSp modSp add mod">
        <pc:chgData name="Jeff Landgraf" userId="367c8676d18b2324" providerId="LiveId" clId="{AA4D4BDB-F73F-4B93-A54A-6DA7553CF38C}" dt="2025-01-19T21:42:42.215" v="14008" actId="20577"/>
        <pc:sldMkLst>
          <pc:docMk/>
          <pc:sldMk cId="2617918957" sldId="4072"/>
        </pc:sldMkLst>
      </pc:sldChg>
      <pc:sldChg chg="addSp delSp modSp add mod">
        <pc:chgData name="Jeff Landgraf" userId="367c8676d18b2324" providerId="LiveId" clId="{AA4D4BDB-F73F-4B93-A54A-6DA7553CF38C}" dt="2025-01-19T21:44:20.293" v="14049" actId="1076"/>
        <pc:sldMkLst>
          <pc:docMk/>
          <pc:sldMk cId="129968882" sldId="4073"/>
        </pc:sldMkLst>
      </pc:sldChg>
      <pc:sldChg chg="add del">
        <pc:chgData name="Jeff Landgraf" userId="367c8676d18b2324" providerId="LiveId" clId="{AA4D4BDB-F73F-4B93-A54A-6DA7553CF38C}" dt="2025-01-19T21:26:01.964" v="13010" actId="47"/>
        <pc:sldMkLst>
          <pc:docMk/>
          <pc:sldMk cId="2258242177" sldId="4073"/>
        </pc:sldMkLst>
      </pc:sldChg>
      <pc:sldChg chg="add del">
        <pc:chgData name="Jeff Landgraf" userId="367c8676d18b2324" providerId="LiveId" clId="{AA4D4BDB-F73F-4B93-A54A-6DA7553CF38C}" dt="2025-01-19T21:26:03.616" v="13011" actId="47"/>
        <pc:sldMkLst>
          <pc:docMk/>
          <pc:sldMk cId="209102244" sldId="4074"/>
        </pc:sldMkLst>
      </pc:sldChg>
      <pc:sldChg chg="addSp modSp add mod">
        <pc:chgData name="Jeff Landgraf" userId="367c8676d18b2324" providerId="LiveId" clId="{AA4D4BDB-F73F-4B93-A54A-6DA7553CF38C}" dt="2025-01-19T21:58:07.979" v="14746" actId="20577"/>
        <pc:sldMkLst>
          <pc:docMk/>
          <pc:sldMk cId="2244030246" sldId="4074"/>
        </pc:sldMkLst>
      </pc:sldChg>
      <pc:sldChg chg="addSp modSp add mod">
        <pc:chgData name="Jeff Landgraf" userId="367c8676d18b2324" providerId="LiveId" clId="{AA4D4BDB-F73F-4B93-A54A-6DA7553CF38C}" dt="2025-01-19T21:53:56.246" v="14418" actId="14100"/>
        <pc:sldMkLst>
          <pc:docMk/>
          <pc:sldMk cId="3462107847" sldId="4075"/>
        </pc:sldMkLst>
      </pc:sldChg>
      <pc:sldChg chg="add del">
        <pc:chgData name="Jeff Landgraf" userId="367c8676d18b2324" providerId="LiveId" clId="{AA4D4BDB-F73F-4B93-A54A-6DA7553CF38C}" dt="2025-01-19T21:26:04.493" v="13012" actId="47"/>
        <pc:sldMkLst>
          <pc:docMk/>
          <pc:sldMk cId="3828579502" sldId="4075"/>
        </pc:sldMkLst>
      </pc:sldChg>
      <pc:sldChg chg="addSp modSp add mod">
        <pc:chgData name="Jeff Landgraf" userId="367c8676d18b2324" providerId="LiveId" clId="{AA4D4BDB-F73F-4B93-A54A-6DA7553CF38C}" dt="2025-01-19T21:59:14.391" v="14755" actId="20577"/>
        <pc:sldMkLst>
          <pc:docMk/>
          <pc:sldMk cId="2962746302" sldId="4076"/>
        </pc:sldMkLst>
      </pc:sldChg>
      <pc:sldMasterChg chg="delSldLayout">
        <pc:chgData name="Jeff Landgraf" userId="367c8676d18b2324" providerId="LiveId" clId="{AA4D4BDB-F73F-4B93-A54A-6DA7553CF38C}" dt="2025-01-17T18:28:50.878" v="1894" actId="47"/>
        <pc:sldMasterMkLst>
          <pc:docMk/>
          <pc:sldMasterMk cId="2273534033" sldId="2147483648"/>
        </pc:sldMasterMkLst>
        <pc:sldLayoutChg chg="del">
          <pc:chgData name="Jeff Landgraf" userId="367c8676d18b2324" providerId="LiveId" clId="{AA4D4BDB-F73F-4B93-A54A-6DA7553CF38C}" dt="2025-01-17T14:48:08.673" v="130" actId="47"/>
          <pc:sldLayoutMkLst>
            <pc:docMk/>
            <pc:sldMasterMk cId="2273534033" sldId="2147483648"/>
            <pc:sldLayoutMk cId="215825683" sldId="2147483660"/>
          </pc:sldLayoutMkLst>
        </pc:sldLayoutChg>
        <pc:sldLayoutChg chg="del">
          <pc:chgData name="Jeff Landgraf" userId="367c8676d18b2324" providerId="LiveId" clId="{AA4D4BDB-F73F-4B93-A54A-6DA7553CF38C}" dt="2025-01-17T18:28:50.878" v="1894" actId="47"/>
          <pc:sldLayoutMkLst>
            <pc:docMk/>
            <pc:sldMasterMk cId="2273534033" sldId="2147483648"/>
            <pc:sldLayoutMk cId="1266305230" sldId="2147483661"/>
          </pc:sldLayoutMkLst>
        </pc:sldLayoutChg>
      </pc:sldMasterChg>
    </pc:docChg>
  </pc:docChgLst>
  <pc:docChgLst>
    <pc:chgData name="Jeff Landgraf" userId="367c8676d18b2324" providerId="LiveId" clId="{E397314B-12FC-4B83-B38E-148B49736BC6}"/>
    <pc:docChg chg="undo custSel addSld delSld modSld sldOrd">
      <pc:chgData name="Jeff Landgraf" userId="367c8676d18b2324" providerId="LiveId" clId="{E397314B-12FC-4B83-B38E-148B49736BC6}" dt="2025-02-12T14:08:36.873" v="3948" actId="20577"/>
      <pc:docMkLst>
        <pc:docMk/>
      </pc:docMkLst>
      <pc:sldChg chg="modSp mod">
        <pc:chgData name="Jeff Landgraf" userId="367c8676d18b2324" providerId="LiveId" clId="{E397314B-12FC-4B83-B38E-148B49736BC6}" dt="2025-02-12T14:04:23.593" v="3892" actId="20577"/>
        <pc:sldMkLst>
          <pc:docMk/>
          <pc:sldMk cId="3157094688" sldId="256"/>
        </pc:sldMkLst>
        <pc:spChg chg="mod">
          <ac:chgData name="Jeff Landgraf" userId="367c8676d18b2324" providerId="LiveId" clId="{E397314B-12FC-4B83-B38E-148B49736BC6}" dt="2025-02-12T05:04:06.962" v="3260" actId="6549"/>
          <ac:spMkLst>
            <pc:docMk/>
            <pc:sldMk cId="3157094688" sldId="256"/>
            <ac:spMk id="2" creationId="{6C7D2515-2858-E84C-6C88-BAC354EF5EE3}"/>
          </ac:spMkLst>
        </pc:spChg>
        <pc:spChg chg="mod">
          <ac:chgData name="Jeff Landgraf" userId="367c8676d18b2324" providerId="LiveId" clId="{E397314B-12FC-4B83-B38E-148B49736BC6}" dt="2025-02-12T14:04:23.593" v="3892" actId="20577"/>
          <ac:spMkLst>
            <pc:docMk/>
            <pc:sldMk cId="3157094688" sldId="256"/>
            <ac:spMk id="3" creationId="{5610424D-0D59-EA9E-3D56-86698CD60BC5}"/>
          </ac:spMkLst>
        </pc:spChg>
      </pc:sldChg>
      <pc:sldChg chg="del">
        <pc:chgData name="Jeff Landgraf" userId="367c8676d18b2324" providerId="LiveId" clId="{E397314B-12FC-4B83-B38E-148B49736BC6}" dt="2025-02-12T03:37:31.258" v="0" actId="47"/>
        <pc:sldMkLst>
          <pc:docMk/>
          <pc:sldMk cId="950299206" sldId="257"/>
        </pc:sldMkLst>
      </pc:sldChg>
      <pc:sldChg chg="ord">
        <pc:chgData name="Jeff Landgraf" userId="367c8676d18b2324" providerId="LiveId" clId="{E397314B-12FC-4B83-B38E-148B49736BC6}" dt="2025-02-12T03:41:40.437" v="12"/>
        <pc:sldMkLst>
          <pc:docMk/>
          <pc:sldMk cId="2738384654" sldId="258"/>
        </pc:sldMkLst>
      </pc:sldChg>
      <pc:sldChg chg="del">
        <pc:chgData name="Jeff Landgraf" userId="367c8676d18b2324" providerId="LiveId" clId="{E397314B-12FC-4B83-B38E-148B49736BC6}" dt="2025-02-12T03:38:26.627" v="1" actId="47"/>
        <pc:sldMkLst>
          <pc:docMk/>
          <pc:sldMk cId="619698293" sldId="530"/>
        </pc:sldMkLst>
      </pc:sldChg>
      <pc:sldChg chg="del">
        <pc:chgData name="Jeff Landgraf" userId="367c8676d18b2324" providerId="LiveId" clId="{E397314B-12FC-4B83-B38E-148B49736BC6}" dt="2025-02-12T03:38:28.061" v="2" actId="47"/>
        <pc:sldMkLst>
          <pc:docMk/>
          <pc:sldMk cId="869104135" sldId="538"/>
        </pc:sldMkLst>
      </pc:sldChg>
      <pc:sldChg chg="modSp mod">
        <pc:chgData name="Jeff Landgraf" userId="367c8676d18b2324" providerId="LiveId" clId="{E397314B-12FC-4B83-B38E-148B49736BC6}" dt="2025-02-12T14:08:36.873" v="3948" actId="20577"/>
        <pc:sldMkLst>
          <pc:docMk/>
          <pc:sldMk cId="1575973683" sldId="679"/>
        </pc:sldMkLst>
        <pc:spChg chg="mod">
          <ac:chgData name="Jeff Landgraf" userId="367c8676d18b2324" providerId="LiveId" clId="{E397314B-12FC-4B83-B38E-148B49736BC6}" dt="2025-02-12T14:08:36.873" v="3948" actId="20577"/>
          <ac:spMkLst>
            <pc:docMk/>
            <pc:sldMk cId="1575973683" sldId="679"/>
            <ac:spMk id="4" creationId="{F85288EE-9988-071F-1C11-BA238C2E3FEC}"/>
          </ac:spMkLst>
        </pc:spChg>
      </pc:sldChg>
      <pc:sldChg chg="ord">
        <pc:chgData name="Jeff Landgraf" userId="367c8676d18b2324" providerId="LiveId" clId="{E397314B-12FC-4B83-B38E-148B49736BC6}" dt="2025-02-12T03:39:29.810" v="10"/>
        <pc:sldMkLst>
          <pc:docMk/>
          <pc:sldMk cId="3706537114" sldId="680"/>
        </pc:sldMkLst>
      </pc:sldChg>
      <pc:sldChg chg="del">
        <pc:chgData name="Jeff Landgraf" userId="367c8676d18b2324" providerId="LiveId" clId="{E397314B-12FC-4B83-B38E-148B49736BC6}" dt="2025-02-12T03:38:29.793" v="3" actId="47"/>
        <pc:sldMkLst>
          <pc:docMk/>
          <pc:sldMk cId="1286171931" sldId="681"/>
        </pc:sldMkLst>
      </pc:sldChg>
      <pc:sldChg chg="del">
        <pc:chgData name="Jeff Landgraf" userId="367c8676d18b2324" providerId="LiveId" clId="{E397314B-12FC-4B83-B38E-148B49736BC6}" dt="2025-02-12T03:43:06.039" v="13" actId="47"/>
        <pc:sldMkLst>
          <pc:docMk/>
          <pc:sldMk cId="652655272" sldId="690"/>
        </pc:sldMkLst>
      </pc:sldChg>
      <pc:sldChg chg="addSp modSp new mod">
        <pc:chgData name="Jeff Landgraf" userId="367c8676d18b2324" providerId="LiveId" clId="{E397314B-12FC-4B83-B38E-148B49736BC6}" dt="2025-02-12T03:43:57.071" v="26" actId="255"/>
        <pc:sldMkLst>
          <pc:docMk/>
          <pc:sldMk cId="423352176" sldId="4072"/>
        </pc:sldMkLst>
        <pc:spChg chg="add mod">
          <ac:chgData name="Jeff Landgraf" userId="367c8676d18b2324" providerId="LiveId" clId="{E397314B-12FC-4B83-B38E-148B49736BC6}" dt="2025-02-12T03:43:57.071" v="26" actId="255"/>
          <ac:spMkLst>
            <pc:docMk/>
            <pc:sldMk cId="423352176" sldId="4072"/>
            <ac:spMk id="5" creationId="{7A56B5E5-D2B8-4384-7010-6BE2210CD8FA}"/>
          </ac:spMkLst>
        </pc:spChg>
      </pc:sldChg>
      <pc:sldChg chg="del">
        <pc:chgData name="Jeff Landgraf" userId="367c8676d18b2324" providerId="LiveId" clId="{E397314B-12FC-4B83-B38E-148B49736BC6}" dt="2025-02-12T03:38:30.763" v="4" actId="47"/>
        <pc:sldMkLst>
          <pc:docMk/>
          <pc:sldMk cId="2617918957" sldId="4072"/>
        </pc:sldMkLst>
      </pc:sldChg>
      <pc:sldChg chg="del">
        <pc:chgData name="Jeff Landgraf" userId="367c8676d18b2324" providerId="LiveId" clId="{E397314B-12FC-4B83-B38E-148B49736BC6}" dt="2025-02-12T03:38:31.790" v="5" actId="47"/>
        <pc:sldMkLst>
          <pc:docMk/>
          <pc:sldMk cId="129968882" sldId="4073"/>
        </pc:sldMkLst>
      </pc:sldChg>
      <pc:sldChg chg="addSp delSp modSp new mod">
        <pc:chgData name="Jeff Landgraf" userId="367c8676d18b2324" providerId="LiveId" clId="{E397314B-12FC-4B83-B38E-148B49736BC6}" dt="2025-02-12T13:52:12.909" v="3686" actId="20577"/>
        <pc:sldMkLst>
          <pc:docMk/>
          <pc:sldMk cId="408926501" sldId="4073"/>
        </pc:sldMkLst>
        <pc:spChg chg="add del">
          <ac:chgData name="Jeff Landgraf" userId="367c8676d18b2324" providerId="LiveId" clId="{E397314B-12FC-4B83-B38E-148B49736BC6}" dt="2025-02-12T03:48:35.980" v="29" actId="478"/>
          <ac:spMkLst>
            <pc:docMk/>
            <pc:sldMk cId="408926501" sldId="4073"/>
            <ac:spMk id="5" creationId="{3ACC7A25-2E5D-9949-7F7F-695A851F990B}"/>
          </ac:spMkLst>
        </pc:spChg>
        <pc:spChg chg="add mod">
          <ac:chgData name="Jeff Landgraf" userId="367c8676d18b2324" providerId="LiveId" clId="{E397314B-12FC-4B83-B38E-148B49736BC6}" dt="2025-02-12T04:49:12.634" v="2708" actId="20577"/>
          <ac:spMkLst>
            <pc:docMk/>
            <pc:sldMk cId="408926501" sldId="4073"/>
            <ac:spMk id="6" creationId="{94B56C58-190E-1AB3-2296-05287932D508}"/>
          </ac:spMkLst>
        </pc:spChg>
        <pc:spChg chg="add mod">
          <ac:chgData name="Jeff Landgraf" userId="367c8676d18b2324" providerId="LiveId" clId="{E397314B-12FC-4B83-B38E-148B49736BC6}" dt="2025-02-12T13:52:12.909" v="3686" actId="20577"/>
          <ac:spMkLst>
            <pc:docMk/>
            <pc:sldMk cId="408926501" sldId="4073"/>
            <ac:spMk id="7" creationId="{1B7C0C63-CA26-2517-7C4B-D2F681939811}"/>
          </ac:spMkLst>
        </pc:spChg>
      </pc:sldChg>
      <pc:sldChg chg="del">
        <pc:chgData name="Jeff Landgraf" userId="367c8676d18b2324" providerId="LiveId" clId="{E397314B-12FC-4B83-B38E-148B49736BC6}" dt="2025-02-12T03:38:33.189" v="6" actId="47"/>
        <pc:sldMkLst>
          <pc:docMk/>
          <pc:sldMk cId="2244030246" sldId="4074"/>
        </pc:sldMkLst>
      </pc:sldChg>
      <pc:sldChg chg="del">
        <pc:chgData name="Jeff Landgraf" userId="367c8676d18b2324" providerId="LiveId" clId="{E397314B-12FC-4B83-B38E-148B49736BC6}" dt="2025-02-12T03:38:33.829" v="7" actId="47"/>
        <pc:sldMkLst>
          <pc:docMk/>
          <pc:sldMk cId="3462107847" sldId="4075"/>
        </pc:sldMkLst>
      </pc:sldChg>
      <pc:sldChg chg="del">
        <pc:chgData name="Jeff Landgraf" userId="367c8676d18b2324" providerId="LiveId" clId="{E397314B-12FC-4B83-B38E-148B49736BC6}" dt="2025-02-12T03:38:34.459" v="8" actId="47"/>
        <pc:sldMkLst>
          <pc:docMk/>
          <pc:sldMk cId="2962746302" sldId="4076"/>
        </pc:sldMkLst>
      </pc:sldChg>
      <pc:sldMasterChg chg="delSldLayout">
        <pc:chgData name="Jeff Landgraf" userId="367c8676d18b2324" providerId="LiveId" clId="{E397314B-12FC-4B83-B38E-148B49736BC6}" dt="2025-02-12T03:38:28.061" v="2" actId="47"/>
        <pc:sldMasterMkLst>
          <pc:docMk/>
          <pc:sldMasterMk cId="2273534033" sldId="2147483648"/>
        </pc:sldMasterMkLst>
        <pc:sldLayoutChg chg="del">
          <pc:chgData name="Jeff Landgraf" userId="367c8676d18b2324" providerId="LiveId" clId="{E397314B-12FC-4B83-B38E-148B49736BC6}" dt="2025-02-12T03:38:28.061" v="2" actId="47"/>
          <pc:sldLayoutMkLst>
            <pc:docMk/>
            <pc:sldMasterMk cId="2273534033" sldId="2147483648"/>
            <pc:sldLayoutMk cId="3819626063"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946208-486E-45D0-A63D-B47CD3DA35DD}" type="datetimeFigureOut">
              <a:rPr lang="en-US" smtClean="0"/>
              <a:t>2/12/2025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115276-A7F8-4EE0-B3CB-DD0E53D71A11}" type="slidenum">
              <a:rPr lang="en-US" smtClean="0"/>
              <a:t>‹#›</a:t>
            </a:fld>
            <a:endParaRPr lang="en-US"/>
          </a:p>
        </p:txBody>
      </p:sp>
    </p:spTree>
    <p:extLst>
      <p:ext uri="{BB962C8B-B14F-4D97-AF65-F5344CB8AC3E}">
        <p14:creationId xmlns:p14="http://schemas.microsoft.com/office/powerpoint/2010/main" val="3757714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8A680-1E4C-2D8F-4350-8E52E7C613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AA185C-3A36-FEAD-722B-2A5459C50D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D1908C-5128-1E98-B367-05DE047C3D75}"/>
              </a:ext>
            </a:extLst>
          </p:cNvPr>
          <p:cNvSpPr>
            <a:spLocks noGrp="1"/>
          </p:cNvSpPr>
          <p:nvPr>
            <p:ph type="dt" sz="half" idx="10"/>
          </p:nvPr>
        </p:nvSpPr>
        <p:spPr/>
        <p:txBody>
          <a:bodyPr/>
          <a:lstStyle/>
          <a:p>
            <a:r>
              <a:rPr lang="en-US"/>
              <a:t>2/12/2025</a:t>
            </a:r>
          </a:p>
        </p:txBody>
      </p:sp>
      <p:sp>
        <p:nvSpPr>
          <p:cNvPr id="5" name="Footer Placeholder 4">
            <a:extLst>
              <a:ext uri="{FF2B5EF4-FFF2-40B4-BE49-F238E27FC236}">
                <a16:creationId xmlns:a16="http://schemas.microsoft.com/office/drawing/2014/main" id="{5BA035F5-2438-6D6D-6CEC-DA73C9FC7CBA}"/>
              </a:ext>
            </a:extLst>
          </p:cNvPr>
          <p:cNvSpPr>
            <a:spLocks noGrp="1"/>
          </p:cNvSpPr>
          <p:nvPr>
            <p:ph type="ftr" sz="quarter" idx="11"/>
          </p:nvPr>
        </p:nvSpPr>
        <p:spPr/>
        <p:txBody>
          <a:bodyPr/>
          <a:lstStyle/>
          <a:p>
            <a:r>
              <a:rPr lang="en-US"/>
              <a:t>MSU-JLab Streaming Data Acquisition System Meeting</a:t>
            </a:r>
          </a:p>
        </p:txBody>
      </p:sp>
      <p:sp>
        <p:nvSpPr>
          <p:cNvPr id="6" name="Slide Number Placeholder 5">
            <a:extLst>
              <a:ext uri="{FF2B5EF4-FFF2-40B4-BE49-F238E27FC236}">
                <a16:creationId xmlns:a16="http://schemas.microsoft.com/office/drawing/2014/main" id="{E18DB547-A74B-52D8-468B-4DA00616EF38}"/>
              </a:ext>
            </a:extLst>
          </p:cNvPr>
          <p:cNvSpPr>
            <a:spLocks noGrp="1"/>
          </p:cNvSpPr>
          <p:nvPr>
            <p:ph type="sldNum" sz="quarter" idx="12"/>
          </p:nvPr>
        </p:nvSpPr>
        <p:spPr/>
        <p:txBody>
          <a:bodyPr/>
          <a:lstStyle/>
          <a:p>
            <a:fld id="{4C5C17E5-804B-4CAE-A503-F9338E442824}" type="slidenum">
              <a:rPr lang="en-US" smtClean="0"/>
              <a:t>‹#›</a:t>
            </a:fld>
            <a:endParaRPr lang="en-US"/>
          </a:p>
        </p:txBody>
      </p:sp>
    </p:spTree>
    <p:extLst>
      <p:ext uri="{BB962C8B-B14F-4D97-AF65-F5344CB8AC3E}">
        <p14:creationId xmlns:p14="http://schemas.microsoft.com/office/powerpoint/2010/main" val="3051234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62290-E5A2-1A33-47AF-2751BD2127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8B2566-CB9B-B0BB-2F4E-C7B50A559C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82F7F4-2A53-BD69-57C0-F4F652756E30}"/>
              </a:ext>
            </a:extLst>
          </p:cNvPr>
          <p:cNvSpPr>
            <a:spLocks noGrp="1"/>
          </p:cNvSpPr>
          <p:nvPr>
            <p:ph type="dt" sz="half" idx="10"/>
          </p:nvPr>
        </p:nvSpPr>
        <p:spPr/>
        <p:txBody>
          <a:bodyPr/>
          <a:lstStyle/>
          <a:p>
            <a:r>
              <a:rPr lang="en-US"/>
              <a:t>2/12/2025</a:t>
            </a:r>
          </a:p>
        </p:txBody>
      </p:sp>
      <p:sp>
        <p:nvSpPr>
          <p:cNvPr id="5" name="Footer Placeholder 4">
            <a:extLst>
              <a:ext uri="{FF2B5EF4-FFF2-40B4-BE49-F238E27FC236}">
                <a16:creationId xmlns:a16="http://schemas.microsoft.com/office/drawing/2014/main" id="{70DB4BD0-6DFD-661F-78D0-EC02B0C9C4EE}"/>
              </a:ext>
            </a:extLst>
          </p:cNvPr>
          <p:cNvSpPr>
            <a:spLocks noGrp="1"/>
          </p:cNvSpPr>
          <p:nvPr>
            <p:ph type="ftr" sz="quarter" idx="11"/>
          </p:nvPr>
        </p:nvSpPr>
        <p:spPr/>
        <p:txBody>
          <a:bodyPr/>
          <a:lstStyle/>
          <a:p>
            <a:r>
              <a:rPr lang="en-US"/>
              <a:t>MSU-JLab Streaming Data Acquisition System Meeting</a:t>
            </a:r>
          </a:p>
        </p:txBody>
      </p:sp>
      <p:sp>
        <p:nvSpPr>
          <p:cNvPr id="6" name="Slide Number Placeholder 5">
            <a:extLst>
              <a:ext uri="{FF2B5EF4-FFF2-40B4-BE49-F238E27FC236}">
                <a16:creationId xmlns:a16="http://schemas.microsoft.com/office/drawing/2014/main" id="{21E74D6B-34B1-C764-A883-791F61736521}"/>
              </a:ext>
            </a:extLst>
          </p:cNvPr>
          <p:cNvSpPr>
            <a:spLocks noGrp="1"/>
          </p:cNvSpPr>
          <p:nvPr>
            <p:ph type="sldNum" sz="quarter" idx="12"/>
          </p:nvPr>
        </p:nvSpPr>
        <p:spPr/>
        <p:txBody>
          <a:bodyPr/>
          <a:lstStyle/>
          <a:p>
            <a:fld id="{4C5C17E5-804B-4CAE-A503-F9338E442824}" type="slidenum">
              <a:rPr lang="en-US" smtClean="0"/>
              <a:t>‹#›</a:t>
            </a:fld>
            <a:endParaRPr lang="en-US"/>
          </a:p>
        </p:txBody>
      </p:sp>
    </p:spTree>
    <p:extLst>
      <p:ext uri="{BB962C8B-B14F-4D97-AF65-F5344CB8AC3E}">
        <p14:creationId xmlns:p14="http://schemas.microsoft.com/office/powerpoint/2010/main" val="2953396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4314C8-B063-75CE-632C-B44AD427DB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CF1488-6715-F0B0-E07C-D92067F2FC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EEE7E6-97FA-1B92-C196-0DE1CB130AFE}"/>
              </a:ext>
            </a:extLst>
          </p:cNvPr>
          <p:cNvSpPr>
            <a:spLocks noGrp="1"/>
          </p:cNvSpPr>
          <p:nvPr>
            <p:ph type="dt" sz="half" idx="10"/>
          </p:nvPr>
        </p:nvSpPr>
        <p:spPr/>
        <p:txBody>
          <a:bodyPr/>
          <a:lstStyle/>
          <a:p>
            <a:r>
              <a:rPr lang="en-US"/>
              <a:t>2/12/2025</a:t>
            </a:r>
          </a:p>
        </p:txBody>
      </p:sp>
      <p:sp>
        <p:nvSpPr>
          <p:cNvPr id="5" name="Footer Placeholder 4">
            <a:extLst>
              <a:ext uri="{FF2B5EF4-FFF2-40B4-BE49-F238E27FC236}">
                <a16:creationId xmlns:a16="http://schemas.microsoft.com/office/drawing/2014/main" id="{21868141-9CFC-9CA5-0AA9-BD676E36E5A2}"/>
              </a:ext>
            </a:extLst>
          </p:cNvPr>
          <p:cNvSpPr>
            <a:spLocks noGrp="1"/>
          </p:cNvSpPr>
          <p:nvPr>
            <p:ph type="ftr" sz="quarter" idx="11"/>
          </p:nvPr>
        </p:nvSpPr>
        <p:spPr/>
        <p:txBody>
          <a:bodyPr/>
          <a:lstStyle/>
          <a:p>
            <a:r>
              <a:rPr lang="en-US"/>
              <a:t>MSU-JLab Streaming Data Acquisition System Meeting</a:t>
            </a:r>
          </a:p>
        </p:txBody>
      </p:sp>
      <p:sp>
        <p:nvSpPr>
          <p:cNvPr id="6" name="Slide Number Placeholder 5">
            <a:extLst>
              <a:ext uri="{FF2B5EF4-FFF2-40B4-BE49-F238E27FC236}">
                <a16:creationId xmlns:a16="http://schemas.microsoft.com/office/drawing/2014/main" id="{FAE1703C-BB4B-4E95-EAC6-5D81490F4796}"/>
              </a:ext>
            </a:extLst>
          </p:cNvPr>
          <p:cNvSpPr>
            <a:spLocks noGrp="1"/>
          </p:cNvSpPr>
          <p:nvPr>
            <p:ph type="sldNum" sz="quarter" idx="12"/>
          </p:nvPr>
        </p:nvSpPr>
        <p:spPr/>
        <p:txBody>
          <a:bodyPr/>
          <a:lstStyle/>
          <a:p>
            <a:fld id="{4C5C17E5-804B-4CAE-A503-F9338E442824}" type="slidenum">
              <a:rPr lang="en-US" smtClean="0"/>
              <a:t>‹#›</a:t>
            </a:fld>
            <a:endParaRPr lang="en-US"/>
          </a:p>
        </p:txBody>
      </p:sp>
    </p:spTree>
    <p:extLst>
      <p:ext uri="{BB962C8B-B14F-4D97-AF65-F5344CB8AC3E}">
        <p14:creationId xmlns:p14="http://schemas.microsoft.com/office/powerpoint/2010/main" val="1485958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bout M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27E89AC-E876-D4E3-122F-C3259C467096}"/>
              </a:ext>
            </a:extLst>
          </p:cNvPr>
          <p:cNvSpPr>
            <a:spLocks noGrp="1"/>
          </p:cNvSpPr>
          <p:nvPr>
            <p:ph type="body" sz="quarter" idx="10" hasCustomPrompt="1"/>
          </p:nvPr>
        </p:nvSpPr>
        <p:spPr>
          <a:xfrm>
            <a:off x="461963" y="930274"/>
            <a:ext cx="11521440" cy="5212080"/>
          </a:xfrm>
        </p:spPr>
        <p:txBody>
          <a:bodyPr/>
          <a:lstStyle>
            <a:lvl1pPr>
              <a:defRPr sz="2000"/>
            </a:lvl1pPr>
            <a:lvl2pPr>
              <a:defRPr sz="1600"/>
            </a:lvl2pPr>
            <a:lvl3pPr>
              <a:defRPr sz="1600"/>
            </a:lvl3pPr>
            <a:lvl4pPr>
              <a:defRPr sz="1600"/>
            </a:lvl4pPr>
            <a:lvl5pPr>
              <a:defRPr sz="1600"/>
            </a:lvl5pPr>
          </a:lstStyle>
          <a:p>
            <a:pPr lvl="0"/>
            <a:r>
              <a:rPr lang="en-US" dirty="0"/>
              <a:t>Level 1 – Arial 20</a:t>
            </a:r>
          </a:p>
          <a:p>
            <a:pPr lvl="1"/>
            <a:r>
              <a:rPr lang="en-US" dirty="0"/>
              <a:t>Level 2 – Arial 16</a:t>
            </a:r>
          </a:p>
          <a:p>
            <a:pPr lvl="2"/>
            <a:r>
              <a:rPr lang="en-US" dirty="0"/>
              <a:t>Level 3 – Arial 16</a:t>
            </a:r>
          </a:p>
          <a:p>
            <a:pPr lvl="3"/>
            <a:r>
              <a:rPr lang="en-US" dirty="0"/>
              <a:t>Level 4 – Arial 16</a:t>
            </a:r>
          </a:p>
          <a:p>
            <a:pPr lvl="4"/>
            <a:r>
              <a:rPr lang="en-US" dirty="0"/>
              <a:t>Level 5 – Arial 16</a:t>
            </a:r>
          </a:p>
        </p:txBody>
      </p:sp>
      <p:sp>
        <p:nvSpPr>
          <p:cNvPr id="3" name="Footer Placeholder 2">
            <a:extLst>
              <a:ext uri="{FF2B5EF4-FFF2-40B4-BE49-F238E27FC236}">
                <a16:creationId xmlns:a16="http://schemas.microsoft.com/office/drawing/2014/main" id="{156883DA-08EC-4DC9-B727-E2506C875993}"/>
              </a:ext>
            </a:extLst>
          </p:cNvPr>
          <p:cNvSpPr>
            <a:spLocks noGrp="1"/>
          </p:cNvSpPr>
          <p:nvPr>
            <p:ph type="ftr" sz="quarter" idx="11"/>
          </p:nvPr>
        </p:nvSpPr>
        <p:spPr/>
        <p:txBody>
          <a:bodyPr/>
          <a:lstStyle/>
          <a:p>
            <a:r>
              <a:rPr lang="en-US"/>
              <a:t>MSU-JLab Streaming Data Acquisition System Meeting</a:t>
            </a:r>
            <a:endParaRPr lang="en-US" dirty="0"/>
          </a:p>
        </p:txBody>
      </p:sp>
      <p:sp>
        <p:nvSpPr>
          <p:cNvPr id="6" name="Title 5">
            <a:extLst>
              <a:ext uri="{FF2B5EF4-FFF2-40B4-BE49-F238E27FC236}">
                <a16:creationId xmlns:a16="http://schemas.microsoft.com/office/drawing/2014/main" id="{E737D2AC-E4B8-4C29-828B-EA2C5CF4ACF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55456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D1499-F6B5-131A-0CCC-AD0C7C76E9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5C8638-31DD-0BB0-EF0D-682744CEE0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9EBE7F-7F42-36A9-B7CD-8E38A63F35AA}"/>
              </a:ext>
            </a:extLst>
          </p:cNvPr>
          <p:cNvSpPr>
            <a:spLocks noGrp="1"/>
          </p:cNvSpPr>
          <p:nvPr>
            <p:ph type="dt" sz="half" idx="10"/>
          </p:nvPr>
        </p:nvSpPr>
        <p:spPr/>
        <p:txBody>
          <a:bodyPr/>
          <a:lstStyle/>
          <a:p>
            <a:r>
              <a:rPr lang="en-US"/>
              <a:t>2/12/2025</a:t>
            </a:r>
          </a:p>
        </p:txBody>
      </p:sp>
      <p:sp>
        <p:nvSpPr>
          <p:cNvPr id="5" name="Footer Placeholder 4">
            <a:extLst>
              <a:ext uri="{FF2B5EF4-FFF2-40B4-BE49-F238E27FC236}">
                <a16:creationId xmlns:a16="http://schemas.microsoft.com/office/drawing/2014/main" id="{7C2A289C-BDBC-684D-3AAF-D63D3007C661}"/>
              </a:ext>
            </a:extLst>
          </p:cNvPr>
          <p:cNvSpPr>
            <a:spLocks noGrp="1"/>
          </p:cNvSpPr>
          <p:nvPr>
            <p:ph type="ftr" sz="quarter" idx="11"/>
          </p:nvPr>
        </p:nvSpPr>
        <p:spPr/>
        <p:txBody>
          <a:bodyPr/>
          <a:lstStyle/>
          <a:p>
            <a:r>
              <a:rPr lang="en-US"/>
              <a:t>MSU-JLab Streaming Data Acquisition System Meeting</a:t>
            </a:r>
          </a:p>
        </p:txBody>
      </p:sp>
      <p:sp>
        <p:nvSpPr>
          <p:cNvPr id="6" name="Slide Number Placeholder 5">
            <a:extLst>
              <a:ext uri="{FF2B5EF4-FFF2-40B4-BE49-F238E27FC236}">
                <a16:creationId xmlns:a16="http://schemas.microsoft.com/office/drawing/2014/main" id="{F4A16A45-D0E1-B1C4-ED94-8F40D77AACEB}"/>
              </a:ext>
            </a:extLst>
          </p:cNvPr>
          <p:cNvSpPr>
            <a:spLocks noGrp="1"/>
          </p:cNvSpPr>
          <p:nvPr>
            <p:ph type="sldNum" sz="quarter" idx="12"/>
          </p:nvPr>
        </p:nvSpPr>
        <p:spPr/>
        <p:txBody>
          <a:bodyPr/>
          <a:lstStyle/>
          <a:p>
            <a:fld id="{4C5C17E5-804B-4CAE-A503-F9338E442824}" type="slidenum">
              <a:rPr lang="en-US" smtClean="0"/>
              <a:t>‹#›</a:t>
            </a:fld>
            <a:endParaRPr lang="en-US"/>
          </a:p>
        </p:txBody>
      </p:sp>
    </p:spTree>
    <p:extLst>
      <p:ext uri="{BB962C8B-B14F-4D97-AF65-F5344CB8AC3E}">
        <p14:creationId xmlns:p14="http://schemas.microsoft.com/office/powerpoint/2010/main" val="57289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88FD9-4B71-FECC-60CD-ED1FCD4219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B2EACC-A994-20E3-AEC7-79EE93415F9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DFF9A1-F784-D534-0D3E-BC67B210D7E4}"/>
              </a:ext>
            </a:extLst>
          </p:cNvPr>
          <p:cNvSpPr>
            <a:spLocks noGrp="1"/>
          </p:cNvSpPr>
          <p:nvPr>
            <p:ph type="dt" sz="half" idx="10"/>
          </p:nvPr>
        </p:nvSpPr>
        <p:spPr/>
        <p:txBody>
          <a:bodyPr/>
          <a:lstStyle/>
          <a:p>
            <a:r>
              <a:rPr lang="en-US"/>
              <a:t>2/12/2025</a:t>
            </a:r>
          </a:p>
        </p:txBody>
      </p:sp>
      <p:sp>
        <p:nvSpPr>
          <p:cNvPr id="5" name="Footer Placeholder 4">
            <a:extLst>
              <a:ext uri="{FF2B5EF4-FFF2-40B4-BE49-F238E27FC236}">
                <a16:creationId xmlns:a16="http://schemas.microsoft.com/office/drawing/2014/main" id="{743B4116-F420-FF4B-8023-E7FEE0FA859D}"/>
              </a:ext>
            </a:extLst>
          </p:cNvPr>
          <p:cNvSpPr>
            <a:spLocks noGrp="1"/>
          </p:cNvSpPr>
          <p:nvPr>
            <p:ph type="ftr" sz="quarter" idx="11"/>
          </p:nvPr>
        </p:nvSpPr>
        <p:spPr/>
        <p:txBody>
          <a:bodyPr/>
          <a:lstStyle/>
          <a:p>
            <a:r>
              <a:rPr lang="en-US"/>
              <a:t>MSU-JLab Streaming Data Acquisition System Meeting</a:t>
            </a:r>
          </a:p>
        </p:txBody>
      </p:sp>
      <p:sp>
        <p:nvSpPr>
          <p:cNvPr id="6" name="Slide Number Placeholder 5">
            <a:extLst>
              <a:ext uri="{FF2B5EF4-FFF2-40B4-BE49-F238E27FC236}">
                <a16:creationId xmlns:a16="http://schemas.microsoft.com/office/drawing/2014/main" id="{C24CEB54-BA06-0839-BDCA-4179A68D7AB0}"/>
              </a:ext>
            </a:extLst>
          </p:cNvPr>
          <p:cNvSpPr>
            <a:spLocks noGrp="1"/>
          </p:cNvSpPr>
          <p:nvPr>
            <p:ph type="sldNum" sz="quarter" idx="12"/>
          </p:nvPr>
        </p:nvSpPr>
        <p:spPr/>
        <p:txBody>
          <a:bodyPr/>
          <a:lstStyle/>
          <a:p>
            <a:fld id="{4C5C17E5-804B-4CAE-A503-F9338E442824}" type="slidenum">
              <a:rPr lang="en-US" smtClean="0"/>
              <a:t>‹#›</a:t>
            </a:fld>
            <a:endParaRPr lang="en-US"/>
          </a:p>
        </p:txBody>
      </p:sp>
    </p:spTree>
    <p:extLst>
      <p:ext uri="{BB962C8B-B14F-4D97-AF65-F5344CB8AC3E}">
        <p14:creationId xmlns:p14="http://schemas.microsoft.com/office/powerpoint/2010/main" val="3070854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B7136-7149-88DA-2900-B8510A32CE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5871D-72ED-010F-755D-D7B3D40BC1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2CA7E5-4F99-9484-4ECC-2261696E60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36F46B-694B-D872-D908-7CEE33685139}"/>
              </a:ext>
            </a:extLst>
          </p:cNvPr>
          <p:cNvSpPr>
            <a:spLocks noGrp="1"/>
          </p:cNvSpPr>
          <p:nvPr>
            <p:ph type="dt" sz="half" idx="10"/>
          </p:nvPr>
        </p:nvSpPr>
        <p:spPr/>
        <p:txBody>
          <a:bodyPr/>
          <a:lstStyle/>
          <a:p>
            <a:r>
              <a:rPr lang="en-US"/>
              <a:t>2/12/2025</a:t>
            </a:r>
          </a:p>
        </p:txBody>
      </p:sp>
      <p:sp>
        <p:nvSpPr>
          <p:cNvPr id="6" name="Footer Placeholder 5">
            <a:extLst>
              <a:ext uri="{FF2B5EF4-FFF2-40B4-BE49-F238E27FC236}">
                <a16:creationId xmlns:a16="http://schemas.microsoft.com/office/drawing/2014/main" id="{3DF7026A-C0C8-7D56-3459-623CBFCF1EF0}"/>
              </a:ext>
            </a:extLst>
          </p:cNvPr>
          <p:cNvSpPr>
            <a:spLocks noGrp="1"/>
          </p:cNvSpPr>
          <p:nvPr>
            <p:ph type="ftr" sz="quarter" idx="11"/>
          </p:nvPr>
        </p:nvSpPr>
        <p:spPr/>
        <p:txBody>
          <a:bodyPr/>
          <a:lstStyle/>
          <a:p>
            <a:r>
              <a:rPr lang="en-US"/>
              <a:t>MSU-JLab Streaming Data Acquisition System Meeting</a:t>
            </a:r>
          </a:p>
        </p:txBody>
      </p:sp>
      <p:sp>
        <p:nvSpPr>
          <p:cNvPr id="7" name="Slide Number Placeholder 6">
            <a:extLst>
              <a:ext uri="{FF2B5EF4-FFF2-40B4-BE49-F238E27FC236}">
                <a16:creationId xmlns:a16="http://schemas.microsoft.com/office/drawing/2014/main" id="{215DBA51-C26E-59A1-55AC-6120089DD268}"/>
              </a:ext>
            </a:extLst>
          </p:cNvPr>
          <p:cNvSpPr>
            <a:spLocks noGrp="1"/>
          </p:cNvSpPr>
          <p:nvPr>
            <p:ph type="sldNum" sz="quarter" idx="12"/>
          </p:nvPr>
        </p:nvSpPr>
        <p:spPr/>
        <p:txBody>
          <a:bodyPr/>
          <a:lstStyle/>
          <a:p>
            <a:fld id="{4C5C17E5-804B-4CAE-A503-F9338E442824}" type="slidenum">
              <a:rPr lang="en-US" smtClean="0"/>
              <a:t>‹#›</a:t>
            </a:fld>
            <a:endParaRPr lang="en-US"/>
          </a:p>
        </p:txBody>
      </p:sp>
    </p:spTree>
    <p:extLst>
      <p:ext uri="{BB962C8B-B14F-4D97-AF65-F5344CB8AC3E}">
        <p14:creationId xmlns:p14="http://schemas.microsoft.com/office/powerpoint/2010/main" val="2186454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17794-E58B-A833-1711-2363A68404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EA96F5-081F-D2AE-10D4-427CADC052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43549E-3AAD-A5C5-92E5-A433ED88DC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D11B04-102E-EEA7-DFC2-666954E644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29773F-D6BB-5F47-2A37-3B43737193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00CD36-43CD-4A9F-13EF-D17B5653DCD8}"/>
              </a:ext>
            </a:extLst>
          </p:cNvPr>
          <p:cNvSpPr>
            <a:spLocks noGrp="1"/>
          </p:cNvSpPr>
          <p:nvPr>
            <p:ph type="dt" sz="half" idx="10"/>
          </p:nvPr>
        </p:nvSpPr>
        <p:spPr/>
        <p:txBody>
          <a:bodyPr/>
          <a:lstStyle/>
          <a:p>
            <a:r>
              <a:rPr lang="en-US"/>
              <a:t>2/12/2025</a:t>
            </a:r>
          </a:p>
        </p:txBody>
      </p:sp>
      <p:sp>
        <p:nvSpPr>
          <p:cNvPr id="8" name="Footer Placeholder 7">
            <a:extLst>
              <a:ext uri="{FF2B5EF4-FFF2-40B4-BE49-F238E27FC236}">
                <a16:creationId xmlns:a16="http://schemas.microsoft.com/office/drawing/2014/main" id="{0C1D71A8-A6B2-D121-7B24-FF35C80D26AC}"/>
              </a:ext>
            </a:extLst>
          </p:cNvPr>
          <p:cNvSpPr>
            <a:spLocks noGrp="1"/>
          </p:cNvSpPr>
          <p:nvPr>
            <p:ph type="ftr" sz="quarter" idx="11"/>
          </p:nvPr>
        </p:nvSpPr>
        <p:spPr/>
        <p:txBody>
          <a:bodyPr/>
          <a:lstStyle/>
          <a:p>
            <a:r>
              <a:rPr lang="en-US"/>
              <a:t>MSU-JLab Streaming Data Acquisition System Meeting</a:t>
            </a:r>
          </a:p>
        </p:txBody>
      </p:sp>
      <p:sp>
        <p:nvSpPr>
          <p:cNvPr id="9" name="Slide Number Placeholder 8">
            <a:extLst>
              <a:ext uri="{FF2B5EF4-FFF2-40B4-BE49-F238E27FC236}">
                <a16:creationId xmlns:a16="http://schemas.microsoft.com/office/drawing/2014/main" id="{2E53DDE0-EC2B-29E2-C0BD-759ED029F1AF}"/>
              </a:ext>
            </a:extLst>
          </p:cNvPr>
          <p:cNvSpPr>
            <a:spLocks noGrp="1"/>
          </p:cNvSpPr>
          <p:nvPr>
            <p:ph type="sldNum" sz="quarter" idx="12"/>
          </p:nvPr>
        </p:nvSpPr>
        <p:spPr/>
        <p:txBody>
          <a:bodyPr/>
          <a:lstStyle/>
          <a:p>
            <a:fld id="{4C5C17E5-804B-4CAE-A503-F9338E442824}" type="slidenum">
              <a:rPr lang="en-US" smtClean="0"/>
              <a:t>‹#›</a:t>
            </a:fld>
            <a:endParaRPr lang="en-US"/>
          </a:p>
        </p:txBody>
      </p:sp>
    </p:spTree>
    <p:extLst>
      <p:ext uri="{BB962C8B-B14F-4D97-AF65-F5344CB8AC3E}">
        <p14:creationId xmlns:p14="http://schemas.microsoft.com/office/powerpoint/2010/main" val="4109878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E70C0-AEFA-7323-A3A3-A7295B4481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897551-8315-F62E-24CD-149E08D2EAA7}"/>
              </a:ext>
            </a:extLst>
          </p:cNvPr>
          <p:cNvSpPr>
            <a:spLocks noGrp="1"/>
          </p:cNvSpPr>
          <p:nvPr>
            <p:ph type="dt" sz="half" idx="10"/>
          </p:nvPr>
        </p:nvSpPr>
        <p:spPr/>
        <p:txBody>
          <a:bodyPr/>
          <a:lstStyle/>
          <a:p>
            <a:r>
              <a:rPr lang="en-US"/>
              <a:t>2/12/2025</a:t>
            </a:r>
          </a:p>
        </p:txBody>
      </p:sp>
      <p:sp>
        <p:nvSpPr>
          <p:cNvPr id="4" name="Footer Placeholder 3">
            <a:extLst>
              <a:ext uri="{FF2B5EF4-FFF2-40B4-BE49-F238E27FC236}">
                <a16:creationId xmlns:a16="http://schemas.microsoft.com/office/drawing/2014/main" id="{D0EFDFE7-B1E9-D32F-9C41-414628DA9BC4}"/>
              </a:ext>
            </a:extLst>
          </p:cNvPr>
          <p:cNvSpPr>
            <a:spLocks noGrp="1"/>
          </p:cNvSpPr>
          <p:nvPr>
            <p:ph type="ftr" sz="quarter" idx="11"/>
          </p:nvPr>
        </p:nvSpPr>
        <p:spPr/>
        <p:txBody>
          <a:bodyPr/>
          <a:lstStyle/>
          <a:p>
            <a:r>
              <a:rPr lang="en-US"/>
              <a:t>MSU-JLab Streaming Data Acquisition System Meeting</a:t>
            </a:r>
          </a:p>
        </p:txBody>
      </p:sp>
      <p:sp>
        <p:nvSpPr>
          <p:cNvPr id="5" name="Slide Number Placeholder 4">
            <a:extLst>
              <a:ext uri="{FF2B5EF4-FFF2-40B4-BE49-F238E27FC236}">
                <a16:creationId xmlns:a16="http://schemas.microsoft.com/office/drawing/2014/main" id="{E0FBF914-46F9-CA60-050E-F359321095C2}"/>
              </a:ext>
            </a:extLst>
          </p:cNvPr>
          <p:cNvSpPr>
            <a:spLocks noGrp="1"/>
          </p:cNvSpPr>
          <p:nvPr>
            <p:ph type="sldNum" sz="quarter" idx="12"/>
          </p:nvPr>
        </p:nvSpPr>
        <p:spPr/>
        <p:txBody>
          <a:bodyPr/>
          <a:lstStyle/>
          <a:p>
            <a:fld id="{4C5C17E5-804B-4CAE-A503-F9338E442824}" type="slidenum">
              <a:rPr lang="en-US" smtClean="0"/>
              <a:t>‹#›</a:t>
            </a:fld>
            <a:endParaRPr lang="en-US"/>
          </a:p>
        </p:txBody>
      </p:sp>
    </p:spTree>
    <p:extLst>
      <p:ext uri="{BB962C8B-B14F-4D97-AF65-F5344CB8AC3E}">
        <p14:creationId xmlns:p14="http://schemas.microsoft.com/office/powerpoint/2010/main" val="3575680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B07E8C-1073-9E5A-3E9B-5992B5858607}"/>
              </a:ext>
            </a:extLst>
          </p:cNvPr>
          <p:cNvSpPr>
            <a:spLocks noGrp="1"/>
          </p:cNvSpPr>
          <p:nvPr>
            <p:ph type="dt" sz="half" idx="10"/>
          </p:nvPr>
        </p:nvSpPr>
        <p:spPr/>
        <p:txBody>
          <a:bodyPr/>
          <a:lstStyle/>
          <a:p>
            <a:r>
              <a:rPr lang="en-US"/>
              <a:t>2/12/2025</a:t>
            </a:r>
          </a:p>
        </p:txBody>
      </p:sp>
      <p:sp>
        <p:nvSpPr>
          <p:cNvPr id="3" name="Footer Placeholder 2">
            <a:extLst>
              <a:ext uri="{FF2B5EF4-FFF2-40B4-BE49-F238E27FC236}">
                <a16:creationId xmlns:a16="http://schemas.microsoft.com/office/drawing/2014/main" id="{DDD073CD-1E3A-1F74-4F7C-D1720998C67E}"/>
              </a:ext>
            </a:extLst>
          </p:cNvPr>
          <p:cNvSpPr>
            <a:spLocks noGrp="1"/>
          </p:cNvSpPr>
          <p:nvPr>
            <p:ph type="ftr" sz="quarter" idx="11"/>
          </p:nvPr>
        </p:nvSpPr>
        <p:spPr/>
        <p:txBody>
          <a:bodyPr/>
          <a:lstStyle/>
          <a:p>
            <a:r>
              <a:rPr lang="en-US"/>
              <a:t>MSU-JLab Streaming Data Acquisition System Meeting</a:t>
            </a:r>
          </a:p>
        </p:txBody>
      </p:sp>
      <p:sp>
        <p:nvSpPr>
          <p:cNvPr id="4" name="Slide Number Placeholder 3">
            <a:extLst>
              <a:ext uri="{FF2B5EF4-FFF2-40B4-BE49-F238E27FC236}">
                <a16:creationId xmlns:a16="http://schemas.microsoft.com/office/drawing/2014/main" id="{63A19F7C-8897-C582-5378-1F0C239ADDEC}"/>
              </a:ext>
            </a:extLst>
          </p:cNvPr>
          <p:cNvSpPr>
            <a:spLocks noGrp="1"/>
          </p:cNvSpPr>
          <p:nvPr>
            <p:ph type="sldNum" sz="quarter" idx="12"/>
          </p:nvPr>
        </p:nvSpPr>
        <p:spPr/>
        <p:txBody>
          <a:bodyPr/>
          <a:lstStyle/>
          <a:p>
            <a:fld id="{4C5C17E5-804B-4CAE-A503-F9338E442824}" type="slidenum">
              <a:rPr lang="en-US" smtClean="0"/>
              <a:t>‹#›</a:t>
            </a:fld>
            <a:endParaRPr lang="en-US"/>
          </a:p>
        </p:txBody>
      </p:sp>
    </p:spTree>
    <p:extLst>
      <p:ext uri="{BB962C8B-B14F-4D97-AF65-F5344CB8AC3E}">
        <p14:creationId xmlns:p14="http://schemas.microsoft.com/office/powerpoint/2010/main" val="3774318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7FF1B-BB23-4A8B-6429-17C0B2CBDC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9E948D-FE55-9DF2-F865-EA79DD3524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2A2D53-8806-71C8-111B-5E58D891DA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E3AF97-38B6-91D2-F12B-B1FA4518ABBC}"/>
              </a:ext>
            </a:extLst>
          </p:cNvPr>
          <p:cNvSpPr>
            <a:spLocks noGrp="1"/>
          </p:cNvSpPr>
          <p:nvPr>
            <p:ph type="dt" sz="half" idx="10"/>
          </p:nvPr>
        </p:nvSpPr>
        <p:spPr/>
        <p:txBody>
          <a:bodyPr/>
          <a:lstStyle/>
          <a:p>
            <a:r>
              <a:rPr lang="en-US"/>
              <a:t>2/12/2025</a:t>
            </a:r>
          </a:p>
        </p:txBody>
      </p:sp>
      <p:sp>
        <p:nvSpPr>
          <p:cNvPr id="6" name="Footer Placeholder 5">
            <a:extLst>
              <a:ext uri="{FF2B5EF4-FFF2-40B4-BE49-F238E27FC236}">
                <a16:creationId xmlns:a16="http://schemas.microsoft.com/office/drawing/2014/main" id="{2C496A0E-DF1B-E3AF-2779-7B11CA9D1AD5}"/>
              </a:ext>
            </a:extLst>
          </p:cNvPr>
          <p:cNvSpPr>
            <a:spLocks noGrp="1"/>
          </p:cNvSpPr>
          <p:nvPr>
            <p:ph type="ftr" sz="quarter" idx="11"/>
          </p:nvPr>
        </p:nvSpPr>
        <p:spPr/>
        <p:txBody>
          <a:bodyPr/>
          <a:lstStyle/>
          <a:p>
            <a:r>
              <a:rPr lang="en-US"/>
              <a:t>MSU-JLab Streaming Data Acquisition System Meeting</a:t>
            </a:r>
          </a:p>
        </p:txBody>
      </p:sp>
      <p:sp>
        <p:nvSpPr>
          <p:cNvPr id="7" name="Slide Number Placeholder 6">
            <a:extLst>
              <a:ext uri="{FF2B5EF4-FFF2-40B4-BE49-F238E27FC236}">
                <a16:creationId xmlns:a16="http://schemas.microsoft.com/office/drawing/2014/main" id="{52D7A5B0-6FDC-76AF-D7BF-14451690AFCE}"/>
              </a:ext>
            </a:extLst>
          </p:cNvPr>
          <p:cNvSpPr>
            <a:spLocks noGrp="1"/>
          </p:cNvSpPr>
          <p:nvPr>
            <p:ph type="sldNum" sz="quarter" idx="12"/>
          </p:nvPr>
        </p:nvSpPr>
        <p:spPr/>
        <p:txBody>
          <a:bodyPr/>
          <a:lstStyle/>
          <a:p>
            <a:fld id="{4C5C17E5-804B-4CAE-A503-F9338E442824}" type="slidenum">
              <a:rPr lang="en-US" smtClean="0"/>
              <a:t>‹#›</a:t>
            </a:fld>
            <a:endParaRPr lang="en-US"/>
          </a:p>
        </p:txBody>
      </p:sp>
    </p:spTree>
    <p:extLst>
      <p:ext uri="{BB962C8B-B14F-4D97-AF65-F5344CB8AC3E}">
        <p14:creationId xmlns:p14="http://schemas.microsoft.com/office/powerpoint/2010/main" val="103078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5F30F-0964-0DB1-296F-F4E61CC1AD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0ABEB4-1EBE-FC94-1AEA-A11EF7DC03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A751EC-0E12-B4B2-5FDA-AA29F88678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283256-9527-15E2-D91C-04993E3EE0FD}"/>
              </a:ext>
            </a:extLst>
          </p:cNvPr>
          <p:cNvSpPr>
            <a:spLocks noGrp="1"/>
          </p:cNvSpPr>
          <p:nvPr>
            <p:ph type="dt" sz="half" idx="10"/>
          </p:nvPr>
        </p:nvSpPr>
        <p:spPr/>
        <p:txBody>
          <a:bodyPr/>
          <a:lstStyle/>
          <a:p>
            <a:r>
              <a:rPr lang="en-US"/>
              <a:t>2/12/2025</a:t>
            </a:r>
          </a:p>
        </p:txBody>
      </p:sp>
      <p:sp>
        <p:nvSpPr>
          <p:cNvPr id="6" name="Footer Placeholder 5">
            <a:extLst>
              <a:ext uri="{FF2B5EF4-FFF2-40B4-BE49-F238E27FC236}">
                <a16:creationId xmlns:a16="http://schemas.microsoft.com/office/drawing/2014/main" id="{93A86A48-D92A-F674-97A8-57540307098D}"/>
              </a:ext>
            </a:extLst>
          </p:cNvPr>
          <p:cNvSpPr>
            <a:spLocks noGrp="1"/>
          </p:cNvSpPr>
          <p:nvPr>
            <p:ph type="ftr" sz="quarter" idx="11"/>
          </p:nvPr>
        </p:nvSpPr>
        <p:spPr/>
        <p:txBody>
          <a:bodyPr/>
          <a:lstStyle/>
          <a:p>
            <a:r>
              <a:rPr lang="en-US"/>
              <a:t>MSU-JLab Streaming Data Acquisition System Meeting</a:t>
            </a:r>
          </a:p>
        </p:txBody>
      </p:sp>
      <p:sp>
        <p:nvSpPr>
          <p:cNvPr id="7" name="Slide Number Placeholder 6">
            <a:extLst>
              <a:ext uri="{FF2B5EF4-FFF2-40B4-BE49-F238E27FC236}">
                <a16:creationId xmlns:a16="http://schemas.microsoft.com/office/drawing/2014/main" id="{434676C8-A675-5999-B394-9945E9EA46E2}"/>
              </a:ext>
            </a:extLst>
          </p:cNvPr>
          <p:cNvSpPr>
            <a:spLocks noGrp="1"/>
          </p:cNvSpPr>
          <p:nvPr>
            <p:ph type="sldNum" sz="quarter" idx="12"/>
          </p:nvPr>
        </p:nvSpPr>
        <p:spPr/>
        <p:txBody>
          <a:bodyPr/>
          <a:lstStyle/>
          <a:p>
            <a:fld id="{4C5C17E5-804B-4CAE-A503-F9338E442824}" type="slidenum">
              <a:rPr lang="en-US" smtClean="0"/>
              <a:t>‹#›</a:t>
            </a:fld>
            <a:endParaRPr lang="en-US"/>
          </a:p>
        </p:txBody>
      </p:sp>
    </p:spTree>
    <p:extLst>
      <p:ext uri="{BB962C8B-B14F-4D97-AF65-F5344CB8AC3E}">
        <p14:creationId xmlns:p14="http://schemas.microsoft.com/office/powerpoint/2010/main" val="2935312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497745-6704-E05A-678D-B5CA7F51CC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83B88C-BE03-4635-0C5D-A3DE5401FF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1F7FE5-16F6-D1DF-7B5F-6ADCD19BDB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en-US"/>
              <a:t>2/12/2025</a:t>
            </a:r>
          </a:p>
        </p:txBody>
      </p:sp>
      <p:sp>
        <p:nvSpPr>
          <p:cNvPr id="5" name="Footer Placeholder 4">
            <a:extLst>
              <a:ext uri="{FF2B5EF4-FFF2-40B4-BE49-F238E27FC236}">
                <a16:creationId xmlns:a16="http://schemas.microsoft.com/office/drawing/2014/main" id="{966D200C-FC93-603E-1738-F84DDE815B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MSU-JLab Streaming Data Acquisition System Meeting</a:t>
            </a:r>
          </a:p>
        </p:txBody>
      </p:sp>
      <p:sp>
        <p:nvSpPr>
          <p:cNvPr id="6" name="Slide Number Placeholder 5">
            <a:extLst>
              <a:ext uri="{FF2B5EF4-FFF2-40B4-BE49-F238E27FC236}">
                <a16:creationId xmlns:a16="http://schemas.microsoft.com/office/drawing/2014/main" id="{09ADD857-FBC4-0030-3E02-0F630F48F2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5C17E5-804B-4CAE-A503-F9338E442824}" type="slidenum">
              <a:rPr lang="en-US" smtClean="0"/>
              <a:t>‹#›</a:t>
            </a:fld>
            <a:endParaRPr lang="en-US"/>
          </a:p>
        </p:txBody>
      </p:sp>
    </p:spTree>
    <p:extLst>
      <p:ext uri="{BB962C8B-B14F-4D97-AF65-F5344CB8AC3E}">
        <p14:creationId xmlns:p14="http://schemas.microsoft.com/office/powerpoint/2010/main" val="2273534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D2515-2858-E84C-6C88-BAC354EF5EE3}"/>
              </a:ext>
            </a:extLst>
          </p:cNvPr>
          <p:cNvSpPr>
            <a:spLocks noGrp="1"/>
          </p:cNvSpPr>
          <p:nvPr>
            <p:ph type="ctrTitle"/>
          </p:nvPr>
        </p:nvSpPr>
        <p:spPr/>
        <p:txBody>
          <a:bodyPr/>
          <a:lstStyle/>
          <a:p>
            <a:r>
              <a:rPr lang="en-US" dirty="0" err="1"/>
              <a:t>ePIC</a:t>
            </a:r>
            <a:r>
              <a:rPr lang="en-US" dirty="0"/>
              <a:t> SRO DAQ</a:t>
            </a:r>
          </a:p>
        </p:txBody>
      </p:sp>
      <p:sp>
        <p:nvSpPr>
          <p:cNvPr id="3" name="Subtitle 2">
            <a:extLst>
              <a:ext uri="{FF2B5EF4-FFF2-40B4-BE49-F238E27FC236}">
                <a16:creationId xmlns:a16="http://schemas.microsoft.com/office/drawing/2014/main" id="{5610424D-0D59-EA9E-3D56-86698CD60BC5}"/>
              </a:ext>
            </a:extLst>
          </p:cNvPr>
          <p:cNvSpPr>
            <a:spLocks noGrp="1"/>
          </p:cNvSpPr>
          <p:nvPr>
            <p:ph type="subTitle" idx="1"/>
          </p:nvPr>
        </p:nvSpPr>
        <p:spPr/>
        <p:txBody>
          <a:bodyPr>
            <a:normAutofit lnSpcReduction="10000"/>
          </a:bodyPr>
          <a:lstStyle/>
          <a:p>
            <a:r>
              <a:rPr lang="en-US" dirty="0" err="1"/>
              <a:t>ePIC</a:t>
            </a:r>
            <a:r>
              <a:rPr lang="en-US" dirty="0"/>
              <a:t> WG Conveners:  Fernando Barbosa (JLAB), Jin Huang (BNL) , </a:t>
            </a:r>
            <a:r>
              <a:rPr lang="en-US" u="sng" dirty="0"/>
              <a:t>Jeff Landgraf (BNL)</a:t>
            </a:r>
          </a:p>
          <a:p>
            <a:r>
              <a:rPr lang="en-US" dirty="0"/>
              <a:t>EIC Project Electronics CAM:  Fernando Barbosa (JLAB)</a:t>
            </a:r>
          </a:p>
          <a:p>
            <a:r>
              <a:rPr lang="en-US" dirty="0"/>
              <a:t>EIC Project DAQ CAMs: Dave Abbott (JLAB), </a:t>
            </a:r>
            <a:r>
              <a:rPr lang="en-US" u="sng" dirty="0"/>
              <a:t>Jeff Landgraf (BNL)</a:t>
            </a:r>
          </a:p>
        </p:txBody>
      </p:sp>
      <p:pic>
        <p:nvPicPr>
          <p:cNvPr id="9" name="Picture 8" descr="A black background with blue text&#10;&#10;Description automatically generated">
            <a:extLst>
              <a:ext uri="{FF2B5EF4-FFF2-40B4-BE49-F238E27FC236}">
                <a16:creationId xmlns:a16="http://schemas.microsoft.com/office/drawing/2014/main" id="{A9C5F6BA-6D60-46C4-B31C-6E067C4847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6658" y="6082087"/>
            <a:ext cx="1526552" cy="382601"/>
          </a:xfrm>
          <a:prstGeom prst="rect">
            <a:avLst/>
          </a:prstGeom>
        </p:spPr>
      </p:pic>
      <p:pic>
        <p:nvPicPr>
          <p:cNvPr id="11" name="Graphic 10">
            <a:extLst>
              <a:ext uri="{FF2B5EF4-FFF2-40B4-BE49-F238E27FC236}">
                <a16:creationId xmlns:a16="http://schemas.microsoft.com/office/drawing/2014/main" id="{01348F46-DD98-6A44-DAAE-232EEB90F1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27798" y="5735637"/>
            <a:ext cx="1186328" cy="855145"/>
          </a:xfrm>
          <a:prstGeom prst="rect">
            <a:avLst/>
          </a:prstGeom>
        </p:spPr>
      </p:pic>
    </p:spTree>
    <p:extLst>
      <p:ext uri="{BB962C8B-B14F-4D97-AF65-F5344CB8AC3E}">
        <p14:creationId xmlns:p14="http://schemas.microsoft.com/office/powerpoint/2010/main" val="3157094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9718A6-ABE4-5D81-A048-B4A3C2B4E5C7}"/>
              </a:ext>
            </a:extLst>
          </p:cNvPr>
          <p:cNvSpPr>
            <a:spLocks noGrp="1"/>
          </p:cNvSpPr>
          <p:nvPr>
            <p:ph type="dt" sz="half" idx="10"/>
          </p:nvPr>
        </p:nvSpPr>
        <p:spPr/>
        <p:txBody>
          <a:bodyPr/>
          <a:lstStyle/>
          <a:p>
            <a:r>
              <a:rPr lang="en-US"/>
              <a:t>2/12/2025</a:t>
            </a:r>
          </a:p>
        </p:txBody>
      </p:sp>
      <p:sp>
        <p:nvSpPr>
          <p:cNvPr id="3" name="Footer Placeholder 2">
            <a:extLst>
              <a:ext uri="{FF2B5EF4-FFF2-40B4-BE49-F238E27FC236}">
                <a16:creationId xmlns:a16="http://schemas.microsoft.com/office/drawing/2014/main" id="{C6C8F1B2-9E1B-F895-872E-F59CCAC350A2}"/>
              </a:ext>
            </a:extLst>
          </p:cNvPr>
          <p:cNvSpPr>
            <a:spLocks noGrp="1"/>
          </p:cNvSpPr>
          <p:nvPr>
            <p:ph type="ftr" sz="quarter" idx="11"/>
          </p:nvPr>
        </p:nvSpPr>
        <p:spPr/>
        <p:txBody>
          <a:bodyPr/>
          <a:lstStyle/>
          <a:p>
            <a:r>
              <a:rPr lang="en-US"/>
              <a:t>MSU-JLab Streaming Data Acquisition System Meeting</a:t>
            </a:r>
          </a:p>
        </p:txBody>
      </p:sp>
      <p:sp>
        <p:nvSpPr>
          <p:cNvPr id="4" name="Slide Number Placeholder 3">
            <a:extLst>
              <a:ext uri="{FF2B5EF4-FFF2-40B4-BE49-F238E27FC236}">
                <a16:creationId xmlns:a16="http://schemas.microsoft.com/office/drawing/2014/main" id="{666EAB60-D7D0-0EE0-63EA-088247F219E5}"/>
              </a:ext>
            </a:extLst>
          </p:cNvPr>
          <p:cNvSpPr>
            <a:spLocks noGrp="1"/>
          </p:cNvSpPr>
          <p:nvPr>
            <p:ph type="sldNum" sz="quarter" idx="12"/>
          </p:nvPr>
        </p:nvSpPr>
        <p:spPr/>
        <p:txBody>
          <a:bodyPr/>
          <a:lstStyle/>
          <a:p>
            <a:fld id="{4C5C17E5-804B-4CAE-A503-F9338E442824}" type="slidenum">
              <a:rPr lang="en-US" smtClean="0"/>
              <a:t>10</a:t>
            </a:fld>
            <a:endParaRPr lang="en-US"/>
          </a:p>
        </p:txBody>
      </p:sp>
      <p:grpSp>
        <p:nvGrpSpPr>
          <p:cNvPr id="5" name="Group 4">
            <a:extLst>
              <a:ext uri="{FF2B5EF4-FFF2-40B4-BE49-F238E27FC236}">
                <a16:creationId xmlns:a16="http://schemas.microsoft.com/office/drawing/2014/main" id="{ACBD3F98-211E-C33B-B973-F8DCC040F01B}"/>
              </a:ext>
            </a:extLst>
          </p:cNvPr>
          <p:cNvGrpSpPr/>
          <p:nvPr/>
        </p:nvGrpSpPr>
        <p:grpSpPr>
          <a:xfrm>
            <a:off x="6923082" y="4819894"/>
            <a:ext cx="2945892" cy="109728"/>
            <a:chOff x="6990588" y="3465576"/>
            <a:chExt cx="2945892" cy="109728"/>
          </a:xfrm>
        </p:grpSpPr>
        <p:cxnSp>
          <p:nvCxnSpPr>
            <p:cNvPr id="6" name="Straight Connector 5">
              <a:extLst>
                <a:ext uri="{FF2B5EF4-FFF2-40B4-BE49-F238E27FC236}">
                  <a16:creationId xmlns:a16="http://schemas.microsoft.com/office/drawing/2014/main" id="{BF7F4903-4CF5-BC6D-F21C-E7D6532098CC}"/>
                </a:ext>
              </a:extLst>
            </p:cNvPr>
            <p:cNvCxnSpPr>
              <a:cxnSpLocks/>
            </p:cNvCxnSpPr>
            <p:nvPr/>
          </p:nvCxnSpPr>
          <p:spPr>
            <a:xfrm>
              <a:off x="6990588" y="3575304"/>
              <a:ext cx="294589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71E8E65-DE0D-2E70-DC2E-C2B46BDA335E}"/>
                </a:ext>
              </a:extLst>
            </p:cNvPr>
            <p:cNvCxnSpPr>
              <a:cxnSpLocks/>
            </p:cNvCxnSpPr>
            <p:nvPr/>
          </p:nvCxnSpPr>
          <p:spPr>
            <a:xfrm>
              <a:off x="6990588" y="3538728"/>
              <a:ext cx="294589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F86553C-D4AA-0E9E-B8C0-C3970755A1FF}"/>
                </a:ext>
              </a:extLst>
            </p:cNvPr>
            <p:cNvCxnSpPr>
              <a:cxnSpLocks/>
            </p:cNvCxnSpPr>
            <p:nvPr/>
          </p:nvCxnSpPr>
          <p:spPr>
            <a:xfrm>
              <a:off x="6990588" y="3502152"/>
              <a:ext cx="294589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FBEE19B-A63C-0C68-E6D4-CF349FCFD304}"/>
                </a:ext>
              </a:extLst>
            </p:cNvPr>
            <p:cNvCxnSpPr>
              <a:cxnSpLocks/>
            </p:cNvCxnSpPr>
            <p:nvPr/>
          </p:nvCxnSpPr>
          <p:spPr>
            <a:xfrm>
              <a:off x="6990588" y="3465576"/>
              <a:ext cx="294589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 name="Rectangle 9">
            <a:extLst>
              <a:ext uri="{FF2B5EF4-FFF2-40B4-BE49-F238E27FC236}">
                <a16:creationId xmlns:a16="http://schemas.microsoft.com/office/drawing/2014/main" id="{82E11A5C-0B02-8605-B5DC-E1BBC54BA16E}"/>
              </a:ext>
            </a:extLst>
          </p:cNvPr>
          <p:cNvSpPr/>
          <p:nvPr/>
        </p:nvSpPr>
        <p:spPr>
          <a:xfrm>
            <a:off x="9862878" y="3950767"/>
            <a:ext cx="1636776" cy="2310648"/>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D099E4-F1BE-3FF8-82E6-F93B036BA1E6}"/>
              </a:ext>
            </a:extLst>
          </p:cNvPr>
          <p:cNvSpPr/>
          <p:nvPr/>
        </p:nvSpPr>
        <p:spPr>
          <a:xfrm>
            <a:off x="5311889" y="3950767"/>
            <a:ext cx="2681765" cy="229408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BE15889-F8BA-799C-66D1-AE830A1FE1D4}"/>
              </a:ext>
            </a:extLst>
          </p:cNvPr>
          <p:cNvSpPr txBox="1"/>
          <p:nvPr/>
        </p:nvSpPr>
        <p:spPr>
          <a:xfrm>
            <a:off x="6170735" y="4015349"/>
            <a:ext cx="838691" cy="369332"/>
          </a:xfrm>
          <a:prstGeom prst="rect">
            <a:avLst/>
          </a:prstGeom>
          <a:noFill/>
        </p:spPr>
        <p:txBody>
          <a:bodyPr wrap="none" rtlCol="0">
            <a:spAutoFit/>
          </a:bodyPr>
          <a:lstStyle/>
          <a:p>
            <a:r>
              <a:rPr lang="en-US" dirty="0"/>
              <a:t>SDCC</a:t>
            </a:r>
          </a:p>
        </p:txBody>
      </p:sp>
      <p:sp>
        <p:nvSpPr>
          <p:cNvPr id="19" name="TextBox 18">
            <a:extLst>
              <a:ext uri="{FF2B5EF4-FFF2-40B4-BE49-F238E27FC236}">
                <a16:creationId xmlns:a16="http://schemas.microsoft.com/office/drawing/2014/main" id="{B8B5F6A9-F287-C785-887C-08432C017EBF}"/>
              </a:ext>
            </a:extLst>
          </p:cNvPr>
          <p:cNvSpPr txBox="1"/>
          <p:nvPr/>
        </p:nvSpPr>
        <p:spPr>
          <a:xfrm>
            <a:off x="10391296" y="4001347"/>
            <a:ext cx="570862" cy="369332"/>
          </a:xfrm>
          <a:prstGeom prst="rect">
            <a:avLst/>
          </a:prstGeom>
          <a:noFill/>
        </p:spPr>
        <p:txBody>
          <a:bodyPr wrap="none" rtlCol="0">
            <a:spAutoFit/>
          </a:bodyPr>
          <a:lstStyle/>
          <a:p>
            <a:r>
              <a:rPr lang="en-US" dirty="0">
                <a:solidFill>
                  <a:srgbClr val="FFFF00"/>
                </a:solidFill>
              </a:rPr>
              <a:t>IP-6</a:t>
            </a:r>
          </a:p>
        </p:txBody>
      </p:sp>
      <p:sp>
        <p:nvSpPr>
          <p:cNvPr id="20" name="Rectangle 19">
            <a:extLst>
              <a:ext uri="{FF2B5EF4-FFF2-40B4-BE49-F238E27FC236}">
                <a16:creationId xmlns:a16="http://schemas.microsoft.com/office/drawing/2014/main" id="{6FEAB04B-4A51-B104-3FCD-DA5B7DD6EC6E}"/>
              </a:ext>
            </a:extLst>
          </p:cNvPr>
          <p:cNvSpPr/>
          <p:nvPr/>
        </p:nvSpPr>
        <p:spPr>
          <a:xfrm>
            <a:off x="9862878" y="4509980"/>
            <a:ext cx="679435" cy="781704"/>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B17EAA3F-5E5B-B8AD-CF32-9E0D5602348C}"/>
              </a:ext>
            </a:extLst>
          </p:cNvPr>
          <p:cNvSpPr txBox="1"/>
          <p:nvPr/>
        </p:nvSpPr>
        <p:spPr>
          <a:xfrm>
            <a:off x="9868649" y="4622183"/>
            <a:ext cx="695448" cy="523220"/>
          </a:xfrm>
          <a:prstGeom prst="rect">
            <a:avLst/>
          </a:prstGeom>
          <a:noFill/>
        </p:spPr>
        <p:txBody>
          <a:bodyPr wrap="none" rtlCol="0">
            <a:spAutoFit/>
          </a:bodyPr>
          <a:lstStyle/>
          <a:p>
            <a:pPr algn="ctr"/>
            <a:r>
              <a:rPr lang="en-US" sz="1400" dirty="0"/>
              <a:t>DAQ</a:t>
            </a:r>
          </a:p>
          <a:p>
            <a:pPr algn="ctr"/>
            <a:r>
              <a:rPr lang="en-US" sz="1400" dirty="0"/>
              <a:t>ROOM</a:t>
            </a:r>
          </a:p>
        </p:txBody>
      </p:sp>
      <p:sp>
        <p:nvSpPr>
          <p:cNvPr id="23" name="TextBox 22">
            <a:extLst>
              <a:ext uri="{FF2B5EF4-FFF2-40B4-BE49-F238E27FC236}">
                <a16:creationId xmlns:a16="http://schemas.microsoft.com/office/drawing/2014/main" id="{37406B34-EEDD-0748-8134-A5A070E8F181}"/>
              </a:ext>
            </a:extLst>
          </p:cNvPr>
          <p:cNvSpPr txBox="1"/>
          <p:nvPr/>
        </p:nvSpPr>
        <p:spPr>
          <a:xfrm>
            <a:off x="8004212" y="5770913"/>
            <a:ext cx="1203215" cy="523220"/>
          </a:xfrm>
          <a:prstGeom prst="rect">
            <a:avLst/>
          </a:prstGeom>
          <a:noFill/>
        </p:spPr>
        <p:txBody>
          <a:bodyPr wrap="none" rtlCol="0">
            <a:spAutoFit/>
          </a:bodyPr>
          <a:lstStyle/>
          <a:p>
            <a:r>
              <a:rPr lang="en-US" sz="1400" dirty="0">
                <a:solidFill>
                  <a:srgbClr val="FF0000"/>
                </a:solidFill>
              </a:rPr>
              <a:t>To JLAB </a:t>
            </a:r>
            <a:r>
              <a:rPr lang="en-US" sz="1400" dirty="0" err="1">
                <a:solidFill>
                  <a:srgbClr val="FF0000"/>
                </a:solidFill>
              </a:rPr>
              <a:t>ePIC</a:t>
            </a:r>
            <a:r>
              <a:rPr lang="en-US" sz="1400" dirty="0">
                <a:solidFill>
                  <a:srgbClr val="FF0000"/>
                </a:solidFill>
              </a:rPr>
              <a:t> </a:t>
            </a:r>
          </a:p>
          <a:p>
            <a:r>
              <a:rPr lang="en-US" sz="1400" dirty="0">
                <a:solidFill>
                  <a:srgbClr val="FF0000"/>
                </a:solidFill>
              </a:rPr>
              <a:t>Echelon 1</a:t>
            </a:r>
          </a:p>
        </p:txBody>
      </p:sp>
      <p:sp>
        <p:nvSpPr>
          <p:cNvPr id="24" name="Rectangle 23">
            <a:extLst>
              <a:ext uri="{FF2B5EF4-FFF2-40B4-BE49-F238E27FC236}">
                <a16:creationId xmlns:a16="http://schemas.microsoft.com/office/drawing/2014/main" id="{88EAEDFF-3B90-CAD7-998E-AFA788ED4E0A}"/>
              </a:ext>
            </a:extLst>
          </p:cNvPr>
          <p:cNvSpPr/>
          <p:nvPr/>
        </p:nvSpPr>
        <p:spPr>
          <a:xfrm>
            <a:off x="5322824" y="4513353"/>
            <a:ext cx="1035123" cy="7817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BNL </a:t>
            </a:r>
            <a:r>
              <a:rPr lang="en-US" sz="1400" dirty="0" err="1"/>
              <a:t>ePIC</a:t>
            </a:r>
            <a:endParaRPr lang="en-US" sz="1400" dirty="0"/>
          </a:p>
          <a:p>
            <a:pPr algn="ctr"/>
            <a:r>
              <a:rPr lang="en-US" sz="1400" dirty="0"/>
              <a:t>Echelon 1</a:t>
            </a:r>
          </a:p>
        </p:txBody>
      </p:sp>
      <p:sp>
        <p:nvSpPr>
          <p:cNvPr id="26" name="Rectangle 25">
            <a:extLst>
              <a:ext uri="{FF2B5EF4-FFF2-40B4-BE49-F238E27FC236}">
                <a16:creationId xmlns:a16="http://schemas.microsoft.com/office/drawing/2014/main" id="{77AF8DA0-DA32-C021-000C-1DCFB5760B39}"/>
              </a:ext>
            </a:extLst>
          </p:cNvPr>
          <p:cNvSpPr/>
          <p:nvPr/>
        </p:nvSpPr>
        <p:spPr>
          <a:xfrm>
            <a:off x="7013494" y="5742160"/>
            <a:ext cx="960718" cy="495987"/>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9FF10C25-28F7-D187-7DCD-ACAA0970A50C}"/>
              </a:ext>
            </a:extLst>
          </p:cNvPr>
          <p:cNvSpPr txBox="1"/>
          <p:nvPr/>
        </p:nvSpPr>
        <p:spPr>
          <a:xfrm>
            <a:off x="7174349" y="5826961"/>
            <a:ext cx="784189" cy="307777"/>
          </a:xfrm>
          <a:prstGeom prst="rect">
            <a:avLst/>
          </a:prstGeom>
          <a:noFill/>
        </p:spPr>
        <p:txBody>
          <a:bodyPr wrap="none" rtlCol="0">
            <a:spAutoFit/>
          </a:bodyPr>
          <a:lstStyle/>
          <a:p>
            <a:r>
              <a:rPr lang="en-US" sz="1400" dirty="0"/>
              <a:t>ESNET</a:t>
            </a:r>
          </a:p>
        </p:txBody>
      </p:sp>
      <p:cxnSp>
        <p:nvCxnSpPr>
          <p:cNvPr id="29" name="Straight Arrow Connector 28">
            <a:extLst>
              <a:ext uri="{FF2B5EF4-FFF2-40B4-BE49-F238E27FC236}">
                <a16:creationId xmlns:a16="http://schemas.microsoft.com/office/drawing/2014/main" id="{09FADBB8-F157-21BE-FD57-085F949C8B47}"/>
              </a:ext>
            </a:extLst>
          </p:cNvPr>
          <p:cNvCxnSpPr>
            <a:cxnSpLocks/>
            <a:stCxn id="13" idx="2"/>
            <a:endCxn id="26" idx="0"/>
          </p:cNvCxnSpPr>
          <p:nvPr/>
        </p:nvCxnSpPr>
        <p:spPr>
          <a:xfrm flipH="1">
            <a:off x="7493853" y="5265168"/>
            <a:ext cx="9721" cy="47699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4CA526A-1737-9194-13D5-1E9D9DF0F230}"/>
              </a:ext>
            </a:extLst>
          </p:cNvPr>
          <p:cNvCxnSpPr>
            <a:cxnSpLocks/>
          </p:cNvCxnSpPr>
          <p:nvPr/>
        </p:nvCxnSpPr>
        <p:spPr>
          <a:xfrm flipH="1">
            <a:off x="6382955" y="4721110"/>
            <a:ext cx="100584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CA92A368-543A-E88C-A337-2FC5A04851DD}"/>
              </a:ext>
            </a:extLst>
          </p:cNvPr>
          <p:cNvSpPr txBox="1"/>
          <p:nvPr/>
        </p:nvSpPr>
        <p:spPr>
          <a:xfrm>
            <a:off x="8528671" y="4890913"/>
            <a:ext cx="753732" cy="338554"/>
          </a:xfrm>
          <a:prstGeom prst="rect">
            <a:avLst/>
          </a:prstGeom>
          <a:noFill/>
        </p:spPr>
        <p:txBody>
          <a:bodyPr wrap="none" rtlCol="0">
            <a:spAutoFit/>
          </a:bodyPr>
          <a:lstStyle/>
          <a:p>
            <a:r>
              <a:rPr lang="en-US" sz="1600" dirty="0"/>
              <a:t>4Tbps</a:t>
            </a:r>
          </a:p>
        </p:txBody>
      </p:sp>
      <p:sp>
        <p:nvSpPr>
          <p:cNvPr id="36" name="TextBox 35">
            <a:extLst>
              <a:ext uri="{FF2B5EF4-FFF2-40B4-BE49-F238E27FC236}">
                <a16:creationId xmlns:a16="http://schemas.microsoft.com/office/drawing/2014/main" id="{A950B02C-11B5-14DD-2FA8-75148525A534}"/>
              </a:ext>
            </a:extLst>
          </p:cNvPr>
          <p:cNvSpPr txBox="1"/>
          <p:nvPr/>
        </p:nvSpPr>
        <p:spPr>
          <a:xfrm>
            <a:off x="7152123" y="5374217"/>
            <a:ext cx="806631" cy="276999"/>
          </a:xfrm>
          <a:prstGeom prst="rect">
            <a:avLst/>
          </a:prstGeom>
          <a:noFill/>
        </p:spPr>
        <p:txBody>
          <a:bodyPr wrap="none" rtlCol="0">
            <a:spAutoFit/>
          </a:bodyPr>
          <a:lstStyle/>
          <a:p>
            <a:r>
              <a:rPr lang="en-US" sz="1200" dirty="0"/>
              <a:t>400Gbps</a:t>
            </a:r>
          </a:p>
        </p:txBody>
      </p:sp>
      <p:sp>
        <p:nvSpPr>
          <p:cNvPr id="37" name="TextBox 36">
            <a:extLst>
              <a:ext uri="{FF2B5EF4-FFF2-40B4-BE49-F238E27FC236}">
                <a16:creationId xmlns:a16="http://schemas.microsoft.com/office/drawing/2014/main" id="{E0D37FA6-90F9-0C17-EF85-ADE10A27C352}"/>
              </a:ext>
            </a:extLst>
          </p:cNvPr>
          <p:cNvSpPr txBox="1"/>
          <p:nvPr/>
        </p:nvSpPr>
        <p:spPr>
          <a:xfrm>
            <a:off x="6306036" y="4825068"/>
            <a:ext cx="806631" cy="276999"/>
          </a:xfrm>
          <a:prstGeom prst="rect">
            <a:avLst/>
          </a:prstGeom>
          <a:noFill/>
        </p:spPr>
        <p:txBody>
          <a:bodyPr wrap="none" rtlCol="0">
            <a:spAutoFit/>
          </a:bodyPr>
          <a:lstStyle/>
          <a:p>
            <a:r>
              <a:rPr lang="en-US" sz="1200" dirty="0"/>
              <a:t>400Gbps</a:t>
            </a:r>
          </a:p>
        </p:txBody>
      </p:sp>
      <p:sp>
        <p:nvSpPr>
          <p:cNvPr id="38" name="TextBox 37">
            <a:extLst>
              <a:ext uri="{FF2B5EF4-FFF2-40B4-BE49-F238E27FC236}">
                <a16:creationId xmlns:a16="http://schemas.microsoft.com/office/drawing/2014/main" id="{20FDE8CB-B11E-A0DF-77FF-63CE18233C0C}"/>
              </a:ext>
            </a:extLst>
          </p:cNvPr>
          <p:cNvSpPr txBox="1"/>
          <p:nvPr/>
        </p:nvSpPr>
        <p:spPr>
          <a:xfrm>
            <a:off x="410345" y="402794"/>
            <a:ext cx="7757124" cy="2185214"/>
          </a:xfrm>
          <a:prstGeom prst="rect">
            <a:avLst/>
          </a:prstGeom>
          <a:noFill/>
        </p:spPr>
        <p:txBody>
          <a:bodyPr wrap="none" rtlCol="0">
            <a:spAutoFit/>
          </a:bodyPr>
          <a:lstStyle/>
          <a:p>
            <a:r>
              <a:rPr lang="en-US" sz="4000" dirty="0"/>
              <a:t>Data Transfer to Echelon 1</a:t>
            </a:r>
          </a:p>
          <a:p>
            <a:endParaRPr lang="en-US" dirty="0"/>
          </a:p>
          <a:p>
            <a:r>
              <a:rPr lang="en-US" sz="2400" dirty="0"/>
              <a:t>Principles</a:t>
            </a:r>
          </a:p>
          <a:p>
            <a:pPr marL="342900" indent="-342900">
              <a:buAutoNum type="arabicPeriod"/>
            </a:pPr>
            <a:r>
              <a:rPr lang="en-US" dirty="0"/>
              <a:t>Equal transfer to both echelon 1 facilities (Both receive copies of data)</a:t>
            </a:r>
          </a:p>
          <a:p>
            <a:pPr marL="342900" indent="-342900">
              <a:buAutoNum type="arabicPeriod"/>
            </a:pPr>
            <a:r>
              <a:rPr lang="en-US" dirty="0"/>
              <a:t>The desired transfer time to the echelon 1 is O(seconds) for fast feedback</a:t>
            </a:r>
          </a:p>
          <a:p>
            <a:pPr marL="800100" lvl="1" indent="-342900">
              <a:buFont typeface="Arial" panose="020B0604020202020204" pitchFamily="34" charset="0"/>
              <a:buChar char="•"/>
            </a:pPr>
            <a:r>
              <a:rPr lang="en-US" dirty="0"/>
              <a:t>Buffering for up to several days is available in Echelon 0</a:t>
            </a:r>
          </a:p>
        </p:txBody>
      </p:sp>
      <p:sp>
        <p:nvSpPr>
          <p:cNvPr id="13" name="Rectangle 12">
            <a:extLst>
              <a:ext uri="{FF2B5EF4-FFF2-40B4-BE49-F238E27FC236}">
                <a16:creationId xmlns:a16="http://schemas.microsoft.com/office/drawing/2014/main" id="{EC5971E5-5BDF-B7CB-1B87-871C132D2F08}"/>
              </a:ext>
            </a:extLst>
          </p:cNvPr>
          <p:cNvSpPr/>
          <p:nvPr/>
        </p:nvSpPr>
        <p:spPr>
          <a:xfrm>
            <a:off x="7013493" y="4483464"/>
            <a:ext cx="980161" cy="781704"/>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gn="ctr"/>
            <a:r>
              <a:rPr lang="en-US" sz="1400" dirty="0" err="1">
                <a:solidFill>
                  <a:schemeClr val="tx1"/>
                </a:solidFill>
              </a:rPr>
              <a:t>ePIC</a:t>
            </a:r>
            <a:r>
              <a:rPr lang="en-US" sz="1400" dirty="0">
                <a:solidFill>
                  <a:schemeClr val="tx1"/>
                </a:solidFill>
              </a:rPr>
              <a:t> DAQ</a:t>
            </a:r>
            <a:endParaRPr lang="en-US" sz="1200" dirty="0">
              <a:solidFill>
                <a:schemeClr val="tx1"/>
              </a:solidFill>
            </a:endParaRPr>
          </a:p>
          <a:p>
            <a:pPr algn="ctr"/>
            <a:r>
              <a:rPr lang="en-US" sz="1400" dirty="0">
                <a:solidFill>
                  <a:schemeClr val="tx1"/>
                </a:solidFill>
              </a:rPr>
              <a:t>Echelon 0</a:t>
            </a:r>
          </a:p>
        </p:txBody>
      </p:sp>
      <p:cxnSp>
        <p:nvCxnSpPr>
          <p:cNvPr id="31" name="Connector: Elbow 30">
            <a:extLst>
              <a:ext uri="{FF2B5EF4-FFF2-40B4-BE49-F238E27FC236}">
                <a16:creationId xmlns:a16="http://schemas.microsoft.com/office/drawing/2014/main" id="{28996FB6-C83B-D450-2682-C3DC4D8EDF77}"/>
              </a:ext>
            </a:extLst>
          </p:cNvPr>
          <p:cNvCxnSpPr>
            <a:stCxn id="24" idx="2"/>
            <a:endCxn id="26" idx="1"/>
          </p:cNvCxnSpPr>
          <p:nvPr/>
        </p:nvCxnSpPr>
        <p:spPr>
          <a:xfrm rot="16200000" flipH="1">
            <a:off x="6079390" y="5056049"/>
            <a:ext cx="695101" cy="1173108"/>
          </a:xfrm>
          <a:prstGeom prst="bentConnector2">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9546BD7C-CC07-4B58-1283-99EC77134F52}"/>
              </a:ext>
            </a:extLst>
          </p:cNvPr>
          <p:cNvSpPr txBox="1"/>
          <p:nvPr/>
        </p:nvSpPr>
        <p:spPr>
          <a:xfrm>
            <a:off x="410345" y="2840596"/>
            <a:ext cx="4643513" cy="3785652"/>
          </a:xfrm>
          <a:prstGeom prst="rect">
            <a:avLst/>
          </a:prstGeom>
          <a:noFill/>
        </p:spPr>
        <p:txBody>
          <a:bodyPr wrap="square" rtlCol="0">
            <a:spAutoFit/>
          </a:bodyPr>
          <a:lstStyle/>
          <a:p>
            <a:r>
              <a:rPr lang="en-US" sz="2400" dirty="0"/>
              <a:t>Details not yet fully defined</a:t>
            </a:r>
          </a:p>
          <a:p>
            <a:pPr marL="342900" indent="-342900">
              <a:buFont typeface="+mj-lt"/>
              <a:buAutoNum type="arabicPeriod"/>
            </a:pPr>
            <a:r>
              <a:rPr lang="en-US" dirty="0"/>
              <a:t>Data transfer mechanisms are under discussion</a:t>
            </a:r>
          </a:p>
          <a:p>
            <a:pPr marL="342900" indent="-342900">
              <a:buFont typeface="+mj-lt"/>
              <a:buAutoNum type="arabicPeriod"/>
            </a:pPr>
            <a:r>
              <a:rPr lang="en-US" dirty="0"/>
              <a:t>Orchestration is under discussion</a:t>
            </a:r>
          </a:p>
          <a:p>
            <a:pPr marL="342900" indent="-342900">
              <a:buFont typeface="+mj-lt"/>
              <a:buAutoNum type="arabicPeriod"/>
            </a:pPr>
            <a:r>
              <a:rPr lang="en-US" dirty="0"/>
              <a:t>Are reconstructions done twice or are they split between echelon 1 facilities?</a:t>
            </a:r>
          </a:p>
          <a:p>
            <a:pPr marL="342900" indent="-342900">
              <a:buFont typeface="+mj-lt"/>
              <a:buAutoNum type="arabicPeriod"/>
            </a:pPr>
            <a:r>
              <a:rPr lang="en-US" dirty="0"/>
              <a:t>How is QA organized</a:t>
            </a:r>
          </a:p>
          <a:p>
            <a:pPr marL="800100" lvl="1" indent="-342900">
              <a:buFont typeface="Arial" panose="020B0604020202020204" pitchFamily="34" charset="0"/>
              <a:buChar char="•"/>
            </a:pPr>
            <a:r>
              <a:rPr lang="en-US" dirty="0"/>
              <a:t>Some QA needed in echelon 0</a:t>
            </a:r>
          </a:p>
          <a:p>
            <a:pPr marL="800100" lvl="1" indent="-342900">
              <a:buFont typeface="Arial" panose="020B0604020202020204" pitchFamily="34" charset="0"/>
              <a:buChar char="•"/>
            </a:pPr>
            <a:r>
              <a:rPr lang="en-US" dirty="0"/>
              <a:t>Physics based QA expected at echelon 1</a:t>
            </a:r>
          </a:p>
          <a:p>
            <a:endParaRPr lang="en-US" dirty="0"/>
          </a:p>
          <a:p>
            <a:endParaRPr lang="en-US" dirty="0"/>
          </a:p>
          <a:p>
            <a:pPr marL="342900" indent="-342900">
              <a:buAutoNum type="arabicPeriod"/>
            </a:pPr>
            <a:endParaRPr lang="en-US" dirty="0"/>
          </a:p>
        </p:txBody>
      </p:sp>
    </p:spTree>
    <p:extLst>
      <p:ext uri="{BB962C8B-B14F-4D97-AF65-F5344CB8AC3E}">
        <p14:creationId xmlns:p14="http://schemas.microsoft.com/office/powerpoint/2010/main" val="2037918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525B16-FD29-7114-9366-82C35D7F7C82}"/>
              </a:ext>
            </a:extLst>
          </p:cNvPr>
          <p:cNvSpPr>
            <a:spLocks noGrp="1"/>
          </p:cNvSpPr>
          <p:nvPr>
            <p:ph type="dt" sz="half" idx="10"/>
          </p:nvPr>
        </p:nvSpPr>
        <p:spPr/>
        <p:txBody>
          <a:bodyPr/>
          <a:lstStyle/>
          <a:p>
            <a:r>
              <a:rPr lang="en-US"/>
              <a:t>2/12/2025</a:t>
            </a:r>
          </a:p>
        </p:txBody>
      </p:sp>
      <p:sp>
        <p:nvSpPr>
          <p:cNvPr id="3" name="Footer Placeholder 2">
            <a:extLst>
              <a:ext uri="{FF2B5EF4-FFF2-40B4-BE49-F238E27FC236}">
                <a16:creationId xmlns:a16="http://schemas.microsoft.com/office/drawing/2014/main" id="{8ABECFF3-F417-A9E7-7654-2BA9DA63A075}"/>
              </a:ext>
            </a:extLst>
          </p:cNvPr>
          <p:cNvSpPr>
            <a:spLocks noGrp="1"/>
          </p:cNvSpPr>
          <p:nvPr>
            <p:ph type="ftr" sz="quarter" idx="11"/>
          </p:nvPr>
        </p:nvSpPr>
        <p:spPr/>
        <p:txBody>
          <a:bodyPr/>
          <a:lstStyle/>
          <a:p>
            <a:r>
              <a:rPr lang="en-US"/>
              <a:t>MSU-JLab Streaming Data Acquisition System Meeting</a:t>
            </a:r>
          </a:p>
        </p:txBody>
      </p:sp>
      <p:sp>
        <p:nvSpPr>
          <p:cNvPr id="4" name="Slide Number Placeholder 3">
            <a:extLst>
              <a:ext uri="{FF2B5EF4-FFF2-40B4-BE49-F238E27FC236}">
                <a16:creationId xmlns:a16="http://schemas.microsoft.com/office/drawing/2014/main" id="{CF4EAC12-D615-C5DF-EDBE-CA385F45C156}"/>
              </a:ext>
            </a:extLst>
          </p:cNvPr>
          <p:cNvSpPr>
            <a:spLocks noGrp="1"/>
          </p:cNvSpPr>
          <p:nvPr>
            <p:ph type="sldNum" sz="quarter" idx="12"/>
          </p:nvPr>
        </p:nvSpPr>
        <p:spPr/>
        <p:txBody>
          <a:bodyPr/>
          <a:lstStyle/>
          <a:p>
            <a:fld id="{4C5C17E5-804B-4CAE-A503-F9338E442824}" type="slidenum">
              <a:rPr lang="en-US" smtClean="0"/>
              <a:t>11</a:t>
            </a:fld>
            <a:endParaRPr lang="en-US"/>
          </a:p>
        </p:txBody>
      </p:sp>
      <p:sp>
        <p:nvSpPr>
          <p:cNvPr id="5" name="TextBox 4">
            <a:extLst>
              <a:ext uri="{FF2B5EF4-FFF2-40B4-BE49-F238E27FC236}">
                <a16:creationId xmlns:a16="http://schemas.microsoft.com/office/drawing/2014/main" id="{7FBD0E3F-82CB-CEAD-F2B8-9DFA2CD7C7D8}"/>
              </a:ext>
            </a:extLst>
          </p:cNvPr>
          <p:cNvSpPr txBox="1"/>
          <p:nvPr/>
        </p:nvSpPr>
        <p:spPr>
          <a:xfrm>
            <a:off x="687846" y="170459"/>
            <a:ext cx="5772606" cy="707886"/>
          </a:xfrm>
          <a:prstGeom prst="rect">
            <a:avLst/>
          </a:prstGeom>
          <a:noFill/>
        </p:spPr>
        <p:txBody>
          <a:bodyPr wrap="none" rtlCol="0">
            <a:spAutoFit/>
          </a:bodyPr>
          <a:lstStyle/>
          <a:p>
            <a:r>
              <a:rPr lang="en-US" sz="4000" dirty="0"/>
              <a:t>Streaming Data Structure</a:t>
            </a:r>
          </a:p>
        </p:txBody>
      </p:sp>
      <p:sp>
        <p:nvSpPr>
          <p:cNvPr id="6" name="TextBox 5">
            <a:extLst>
              <a:ext uri="{FF2B5EF4-FFF2-40B4-BE49-F238E27FC236}">
                <a16:creationId xmlns:a16="http://schemas.microsoft.com/office/drawing/2014/main" id="{44B009C4-6D95-B74B-E8B5-6D6BB84F680F}"/>
              </a:ext>
            </a:extLst>
          </p:cNvPr>
          <p:cNvSpPr txBox="1"/>
          <p:nvPr/>
        </p:nvSpPr>
        <p:spPr>
          <a:xfrm>
            <a:off x="687846" y="980532"/>
            <a:ext cx="10665954" cy="5262979"/>
          </a:xfrm>
          <a:prstGeom prst="rect">
            <a:avLst/>
          </a:prstGeom>
          <a:noFill/>
        </p:spPr>
        <p:txBody>
          <a:bodyPr wrap="square" rtlCol="0">
            <a:spAutoFit/>
          </a:bodyPr>
          <a:lstStyle/>
          <a:p>
            <a:r>
              <a:rPr lang="en-US" sz="2000" dirty="0"/>
              <a:t>Time Frames are unit of building data within DAQ system</a:t>
            </a:r>
          </a:p>
          <a:p>
            <a:pPr marL="742950" lvl="1" indent="-285750">
              <a:buFont typeface="Arial" panose="020B0604020202020204" pitchFamily="34" charset="0"/>
              <a:buChar char="•"/>
            </a:pPr>
            <a:r>
              <a:rPr lang="en-US" sz="1600" dirty="0"/>
              <a:t>At most 2</a:t>
            </a:r>
            <a:r>
              <a:rPr lang="en-US" sz="1600" baseline="30000" dirty="0"/>
              <a:t>16</a:t>
            </a:r>
            <a:r>
              <a:rPr lang="en-US" sz="1600" baseline="-25000" dirty="0"/>
              <a:t>  </a:t>
            </a:r>
            <a:r>
              <a:rPr lang="en-US" sz="1600" dirty="0"/>
              <a:t>bunch crossings (660 us)</a:t>
            </a:r>
          </a:p>
          <a:p>
            <a:pPr marL="742950" lvl="1" indent="-285750">
              <a:buFont typeface="Arial" panose="020B0604020202020204" pitchFamily="34" charset="0"/>
              <a:buChar char="•"/>
            </a:pPr>
            <a:r>
              <a:rPr lang="en-US" sz="1600" dirty="0"/>
              <a:t>O(5MB)</a:t>
            </a:r>
          </a:p>
          <a:p>
            <a:pPr marL="742950" lvl="1" indent="-285750">
              <a:buFont typeface="Arial" panose="020B0604020202020204" pitchFamily="34" charset="0"/>
              <a:buChar char="•"/>
            </a:pPr>
            <a:r>
              <a:rPr lang="en-US" sz="1600" dirty="0"/>
              <a:t>Time frames will contain data from all detectors</a:t>
            </a:r>
          </a:p>
          <a:p>
            <a:pPr marL="742950" lvl="1" indent="-285750">
              <a:buFont typeface="Arial" panose="020B0604020202020204" pitchFamily="34" charset="0"/>
              <a:buChar char="•"/>
            </a:pPr>
            <a:r>
              <a:rPr lang="en-US" sz="1600" dirty="0"/>
              <a:t>Time frames are not tied to revolutions of the beam</a:t>
            </a:r>
          </a:p>
          <a:p>
            <a:pPr marL="1200150" lvl="2" indent="-285750">
              <a:buFont typeface="Wingdings" panose="05000000000000000000" pitchFamily="2" charset="2"/>
              <a:buChar char="Ø"/>
            </a:pPr>
            <a:r>
              <a:rPr lang="en-US" sz="1600" dirty="0"/>
              <a:t>Do not want persistent effects due to time frame borders being correlated with spin states</a:t>
            </a:r>
          </a:p>
          <a:p>
            <a:endParaRPr lang="en-US" dirty="0"/>
          </a:p>
          <a:p>
            <a:r>
              <a:rPr lang="en-US" sz="2000" dirty="0"/>
              <a:t>Super Time Frames are unit of management of data within S&amp;C</a:t>
            </a:r>
          </a:p>
          <a:p>
            <a:pPr marL="742950" lvl="1" indent="-285750">
              <a:buFont typeface="Arial" panose="020B0604020202020204" pitchFamily="34" charset="0"/>
              <a:buChar char="•"/>
            </a:pPr>
            <a:r>
              <a:rPr lang="en-US" sz="1600" dirty="0"/>
              <a:t>And extended number of Time Frames O(1000)</a:t>
            </a:r>
          </a:p>
          <a:p>
            <a:pPr marL="742950" lvl="1" indent="-285750">
              <a:buFont typeface="Arial" panose="020B0604020202020204" pitchFamily="34" charset="0"/>
              <a:buChar char="•"/>
            </a:pPr>
            <a:r>
              <a:rPr lang="en-US" sz="1600" dirty="0"/>
              <a:t>Time Ordered</a:t>
            </a:r>
          </a:p>
          <a:p>
            <a:pPr marL="742950" lvl="1" indent="-285750">
              <a:buFont typeface="Arial" panose="020B0604020202020204" pitchFamily="34" charset="0"/>
              <a:buChar char="•"/>
            </a:pPr>
            <a:r>
              <a:rPr lang="en-US" sz="1600" dirty="0"/>
              <a:t>Dense (non-overlapping)</a:t>
            </a:r>
          </a:p>
          <a:p>
            <a:pPr marL="742950" lvl="1" indent="-285750">
              <a:buFont typeface="Arial" panose="020B0604020202020204" pitchFamily="34" charset="0"/>
              <a:buChar char="•"/>
            </a:pPr>
            <a:endParaRPr lang="en-US" dirty="0"/>
          </a:p>
          <a:p>
            <a:r>
              <a:rPr lang="en-US" sz="2000" dirty="0" err="1"/>
              <a:t>ePIC</a:t>
            </a:r>
            <a:r>
              <a:rPr lang="en-US" sz="2000" dirty="0"/>
              <a:t> State Machine</a:t>
            </a:r>
          </a:p>
          <a:p>
            <a:pPr marL="742950" lvl="1" indent="-285750">
              <a:buFont typeface="Arial" panose="020B0604020202020204" pitchFamily="34" charset="0"/>
              <a:buChar char="•"/>
            </a:pPr>
            <a:r>
              <a:rPr lang="en-US" sz="1600" dirty="0"/>
              <a:t>Will have continuously running subsystems (24/7)  [scaler / luminosity ]</a:t>
            </a:r>
          </a:p>
          <a:p>
            <a:pPr marL="742950" lvl="1" indent="-285750">
              <a:buFont typeface="Arial" panose="020B0604020202020204" pitchFamily="34" charset="0"/>
              <a:buChar char="•"/>
            </a:pPr>
            <a:r>
              <a:rPr lang="en-US" sz="1600" dirty="0"/>
              <a:t>Will have subsystems turned on/off and set to different modes at different times [beam sensitive detectors / detectors with complex configuration / calibration]</a:t>
            </a:r>
          </a:p>
          <a:p>
            <a:pPr marL="742950" lvl="1" indent="-285750">
              <a:buFont typeface="Arial" panose="020B0604020202020204" pitchFamily="34" charset="0"/>
              <a:buChar char="•"/>
            </a:pPr>
            <a:r>
              <a:rPr lang="en-US" sz="1600" dirty="0"/>
              <a:t>Will have subsystem failures (down to RDO level at least), and also intend to have capability for auto-recovery of electronics where possible.</a:t>
            </a:r>
          </a:p>
          <a:p>
            <a:pPr marL="742950" lvl="1" indent="-285750">
              <a:buFont typeface="Arial" panose="020B0604020202020204" pitchFamily="34" charset="0"/>
              <a:buChar char="•"/>
            </a:pPr>
            <a:r>
              <a:rPr lang="en-US" sz="1600" dirty="0"/>
              <a:t>Will have low level failures / timeouts / overruns.    The strategy is to mark effected channels and write out unaffected channels</a:t>
            </a:r>
          </a:p>
        </p:txBody>
      </p:sp>
    </p:spTree>
    <p:extLst>
      <p:ext uri="{BB962C8B-B14F-4D97-AF65-F5344CB8AC3E}">
        <p14:creationId xmlns:p14="http://schemas.microsoft.com/office/powerpoint/2010/main" val="1641403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1DC94-309F-3E90-E4E2-3A71AAE6D238}"/>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196C343-2FC5-C3BA-F800-2007C065D35C}"/>
              </a:ext>
            </a:extLst>
          </p:cNvPr>
          <p:cNvPicPr>
            <a:picLocks noChangeAspect="1"/>
          </p:cNvPicPr>
          <p:nvPr/>
        </p:nvPicPr>
        <p:blipFill>
          <a:blip r:embed="rId2"/>
          <a:srcRect t="7732"/>
          <a:stretch/>
        </p:blipFill>
        <p:spPr>
          <a:xfrm>
            <a:off x="6950187" y="3592702"/>
            <a:ext cx="4822586" cy="3044573"/>
          </a:xfrm>
          <a:prstGeom prst="rect">
            <a:avLst/>
          </a:prstGeom>
        </p:spPr>
      </p:pic>
      <p:sp>
        <p:nvSpPr>
          <p:cNvPr id="2" name="Date Placeholder 1">
            <a:extLst>
              <a:ext uri="{FF2B5EF4-FFF2-40B4-BE49-F238E27FC236}">
                <a16:creationId xmlns:a16="http://schemas.microsoft.com/office/drawing/2014/main" id="{0FA2AF1F-12EA-504D-062A-355992D9F487}"/>
              </a:ext>
            </a:extLst>
          </p:cNvPr>
          <p:cNvSpPr>
            <a:spLocks noGrp="1"/>
          </p:cNvSpPr>
          <p:nvPr>
            <p:ph type="dt" sz="half" idx="10"/>
          </p:nvPr>
        </p:nvSpPr>
        <p:spPr/>
        <p:txBody>
          <a:bodyPr/>
          <a:lstStyle/>
          <a:p>
            <a:r>
              <a:rPr lang="en-US"/>
              <a:t>2/12/2025</a:t>
            </a:r>
          </a:p>
        </p:txBody>
      </p:sp>
      <p:sp>
        <p:nvSpPr>
          <p:cNvPr id="3" name="Footer Placeholder 2">
            <a:extLst>
              <a:ext uri="{FF2B5EF4-FFF2-40B4-BE49-F238E27FC236}">
                <a16:creationId xmlns:a16="http://schemas.microsoft.com/office/drawing/2014/main" id="{2BD8C88F-1CBA-706A-5658-8DEA2813375C}"/>
              </a:ext>
            </a:extLst>
          </p:cNvPr>
          <p:cNvSpPr>
            <a:spLocks noGrp="1"/>
          </p:cNvSpPr>
          <p:nvPr>
            <p:ph type="ftr" sz="quarter" idx="11"/>
          </p:nvPr>
        </p:nvSpPr>
        <p:spPr/>
        <p:txBody>
          <a:bodyPr/>
          <a:lstStyle/>
          <a:p>
            <a:r>
              <a:rPr lang="en-US"/>
              <a:t>MSU-JLab Streaming Data Acquisition System Meeting</a:t>
            </a:r>
          </a:p>
        </p:txBody>
      </p:sp>
      <p:sp>
        <p:nvSpPr>
          <p:cNvPr id="4" name="Slide Number Placeholder 3">
            <a:extLst>
              <a:ext uri="{FF2B5EF4-FFF2-40B4-BE49-F238E27FC236}">
                <a16:creationId xmlns:a16="http://schemas.microsoft.com/office/drawing/2014/main" id="{803CF2B9-2D6F-ECBE-9EED-D8E2F060A884}"/>
              </a:ext>
            </a:extLst>
          </p:cNvPr>
          <p:cNvSpPr>
            <a:spLocks noGrp="1"/>
          </p:cNvSpPr>
          <p:nvPr>
            <p:ph type="sldNum" sz="quarter" idx="12"/>
          </p:nvPr>
        </p:nvSpPr>
        <p:spPr/>
        <p:txBody>
          <a:bodyPr/>
          <a:lstStyle/>
          <a:p>
            <a:fld id="{4C5C17E5-804B-4CAE-A503-F9338E442824}" type="slidenum">
              <a:rPr lang="en-US" smtClean="0"/>
              <a:t>12</a:t>
            </a:fld>
            <a:endParaRPr lang="en-US"/>
          </a:p>
        </p:txBody>
      </p:sp>
      <p:sp>
        <p:nvSpPr>
          <p:cNvPr id="5" name="TextBox 4">
            <a:extLst>
              <a:ext uri="{FF2B5EF4-FFF2-40B4-BE49-F238E27FC236}">
                <a16:creationId xmlns:a16="http://schemas.microsoft.com/office/drawing/2014/main" id="{0EDDDDEE-53EA-208F-8254-4EA3B1855137}"/>
              </a:ext>
            </a:extLst>
          </p:cNvPr>
          <p:cNvSpPr txBox="1"/>
          <p:nvPr/>
        </p:nvSpPr>
        <p:spPr>
          <a:xfrm>
            <a:off x="412658" y="350533"/>
            <a:ext cx="6244530" cy="707886"/>
          </a:xfrm>
          <a:prstGeom prst="rect">
            <a:avLst/>
          </a:prstGeom>
          <a:noFill/>
        </p:spPr>
        <p:txBody>
          <a:bodyPr wrap="none" rtlCol="0">
            <a:spAutoFit/>
          </a:bodyPr>
          <a:lstStyle/>
          <a:p>
            <a:r>
              <a:rPr lang="en-US" sz="4000" dirty="0"/>
              <a:t>Time Frames (Hit Structure)</a:t>
            </a:r>
          </a:p>
        </p:txBody>
      </p:sp>
      <p:sp>
        <p:nvSpPr>
          <p:cNvPr id="9" name="TextBox 8">
            <a:extLst>
              <a:ext uri="{FF2B5EF4-FFF2-40B4-BE49-F238E27FC236}">
                <a16:creationId xmlns:a16="http://schemas.microsoft.com/office/drawing/2014/main" id="{10404D3A-D699-038B-A165-63743D6E3C04}"/>
              </a:ext>
            </a:extLst>
          </p:cNvPr>
          <p:cNvSpPr txBox="1"/>
          <p:nvPr/>
        </p:nvSpPr>
        <p:spPr>
          <a:xfrm>
            <a:off x="445988" y="1440838"/>
            <a:ext cx="6244530" cy="4124206"/>
          </a:xfrm>
          <a:prstGeom prst="rect">
            <a:avLst/>
          </a:prstGeom>
          <a:noFill/>
        </p:spPr>
        <p:txBody>
          <a:bodyPr wrap="square" rtlCol="0">
            <a:spAutoFit/>
          </a:bodyPr>
          <a:lstStyle/>
          <a:p>
            <a:pPr marL="342900" indent="-342900">
              <a:buFont typeface="+mj-lt"/>
              <a:buAutoNum type="arabicPeriod"/>
            </a:pPr>
            <a:r>
              <a:rPr lang="en-US" sz="1600" dirty="0" err="1"/>
              <a:t>ePIC</a:t>
            </a:r>
            <a:r>
              <a:rPr lang="en-US" sz="1600" dirty="0"/>
              <a:t> hits will be marked by a time, not by any association to physics event.</a:t>
            </a:r>
          </a:p>
          <a:p>
            <a:pPr marL="342900" indent="-342900">
              <a:buFont typeface="+mj-lt"/>
              <a:buAutoNum type="arabicPeriod"/>
            </a:pPr>
            <a:r>
              <a:rPr lang="en-US" sz="1600" dirty="0"/>
              <a:t>Meaning of times varies by detector</a:t>
            </a:r>
          </a:p>
          <a:p>
            <a:pPr marL="800100" lvl="1" indent="-342900">
              <a:buFont typeface="Arial" panose="020B0604020202020204" pitchFamily="34" charset="0"/>
              <a:buChar char="•"/>
            </a:pPr>
            <a:r>
              <a:rPr lang="en-US" sz="1600" dirty="0"/>
              <a:t>2-8 us resolution for MAPS</a:t>
            </a:r>
          </a:p>
          <a:p>
            <a:pPr marL="800100" lvl="1" indent="-342900">
              <a:buFont typeface="Arial" panose="020B0604020202020204" pitchFamily="34" charset="0"/>
              <a:buChar char="•"/>
            </a:pPr>
            <a:r>
              <a:rPr lang="en-US" sz="1600" dirty="0"/>
              <a:t>25-30 </a:t>
            </a:r>
            <a:r>
              <a:rPr lang="en-US" sz="1600" dirty="0" err="1"/>
              <a:t>ps</a:t>
            </a:r>
            <a:r>
              <a:rPr lang="en-US" sz="1600" dirty="0"/>
              <a:t> resolution for AC-LGAD</a:t>
            </a:r>
          </a:p>
          <a:p>
            <a:pPr marL="800100" lvl="1" indent="-342900">
              <a:buFont typeface="Arial" panose="020B0604020202020204" pitchFamily="34" charset="0"/>
              <a:buChar char="•"/>
            </a:pPr>
            <a:r>
              <a:rPr lang="en-US" sz="1600" dirty="0"/>
              <a:t>Precision doesn’t necessarily match up (e.g. MAPS time value will be quantized at 2-8 us values)</a:t>
            </a:r>
          </a:p>
          <a:p>
            <a:pPr marL="342900" indent="-342900">
              <a:buFont typeface="+mj-lt"/>
              <a:buAutoNum type="arabicPeriod"/>
            </a:pPr>
            <a:r>
              <a:rPr lang="en-US" sz="1600" dirty="0"/>
              <a:t>Time storage may differ from presentation (40Mhz / 100MHz)</a:t>
            </a:r>
          </a:p>
          <a:p>
            <a:pPr marL="342900" indent="-342900">
              <a:buFont typeface="+mj-lt"/>
              <a:buAutoNum type="arabicPeriod"/>
            </a:pPr>
            <a:r>
              <a:rPr lang="en-US" sz="1600" dirty="0"/>
              <a:t>Time referenced to absolute time of hit, not in any way to the event.   Hits from same event have significantly different time values!</a:t>
            </a:r>
          </a:p>
          <a:p>
            <a:pPr marL="342900" indent="-342900">
              <a:buFont typeface="+mj-lt"/>
              <a:buAutoNum type="arabicPeriod"/>
            </a:pPr>
            <a:r>
              <a:rPr lang="en-US" sz="1600" dirty="0"/>
              <a:t>Electronics Time Jitter and drift will be low &lt; O(10ps), but must be calibrated to obtain absolute synchronization at this level.</a:t>
            </a:r>
          </a:p>
          <a:p>
            <a:pPr marL="342900" indent="-342900">
              <a:buFont typeface="+mj-lt"/>
              <a:buAutoNum type="arabicPeriod"/>
            </a:pPr>
            <a:endParaRPr lang="en-US" dirty="0"/>
          </a:p>
          <a:p>
            <a:pPr marL="342900" indent="-342900">
              <a:buFont typeface="+mj-lt"/>
              <a:buAutoNum type="arabicPeriod"/>
            </a:pPr>
            <a:endParaRPr lang="en-US" dirty="0"/>
          </a:p>
          <a:p>
            <a:endParaRPr lang="en-US" dirty="0"/>
          </a:p>
        </p:txBody>
      </p:sp>
      <p:pic>
        <p:nvPicPr>
          <p:cNvPr id="6" name="Picture 5">
            <a:extLst>
              <a:ext uri="{FF2B5EF4-FFF2-40B4-BE49-F238E27FC236}">
                <a16:creationId xmlns:a16="http://schemas.microsoft.com/office/drawing/2014/main" id="{05EC75A6-44E7-8AEC-0689-F8E6471D27D2}"/>
              </a:ext>
            </a:extLst>
          </p:cNvPr>
          <p:cNvPicPr>
            <a:picLocks noChangeAspect="1"/>
          </p:cNvPicPr>
          <p:nvPr/>
        </p:nvPicPr>
        <p:blipFill>
          <a:blip r:embed="rId3"/>
          <a:stretch>
            <a:fillRect/>
          </a:stretch>
        </p:blipFill>
        <p:spPr>
          <a:xfrm>
            <a:off x="6956755" y="194090"/>
            <a:ext cx="4822587" cy="3109980"/>
          </a:xfrm>
          <a:prstGeom prst="rect">
            <a:avLst/>
          </a:prstGeom>
        </p:spPr>
      </p:pic>
      <p:sp>
        <p:nvSpPr>
          <p:cNvPr id="7" name="TextBox 6">
            <a:extLst>
              <a:ext uri="{FF2B5EF4-FFF2-40B4-BE49-F238E27FC236}">
                <a16:creationId xmlns:a16="http://schemas.microsoft.com/office/drawing/2014/main" id="{AA51662C-3C18-B378-0BB7-50108457166C}"/>
              </a:ext>
            </a:extLst>
          </p:cNvPr>
          <p:cNvSpPr txBox="1"/>
          <p:nvPr/>
        </p:nvSpPr>
        <p:spPr>
          <a:xfrm>
            <a:off x="8924543" y="3233326"/>
            <a:ext cx="728084" cy="307777"/>
          </a:xfrm>
          <a:prstGeom prst="rect">
            <a:avLst/>
          </a:prstGeom>
          <a:noFill/>
        </p:spPr>
        <p:txBody>
          <a:bodyPr wrap="none" rtlCol="0">
            <a:spAutoFit/>
          </a:bodyPr>
          <a:lstStyle/>
          <a:p>
            <a:r>
              <a:rPr lang="en-US" sz="1400" dirty="0"/>
              <a:t>Z (mm)</a:t>
            </a:r>
          </a:p>
        </p:txBody>
      </p:sp>
      <p:sp>
        <p:nvSpPr>
          <p:cNvPr id="8" name="TextBox 7">
            <a:extLst>
              <a:ext uri="{FF2B5EF4-FFF2-40B4-BE49-F238E27FC236}">
                <a16:creationId xmlns:a16="http://schemas.microsoft.com/office/drawing/2014/main" id="{DD46B482-D970-336E-D05D-4703F4BA1F4B}"/>
              </a:ext>
            </a:extLst>
          </p:cNvPr>
          <p:cNvSpPr txBox="1"/>
          <p:nvPr/>
        </p:nvSpPr>
        <p:spPr>
          <a:xfrm rot="16200000">
            <a:off x="6544485" y="1462272"/>
            <a:ext cx="599844" cy="307777"/>
          </a:xfrm>
          <a:prstGeom prst="rect">
            <a:avLst/>
          </a:prstGeom>
          <a:noFill/>
        </p:spPr>
        <p:txBody>
          <a:bodyPr wrap="none" rtlCol="0">
            <a:spAutoFit/>
          </a:bodyPr>
          <a:lstStyle/>
          <a:p>
            <a:r>
              <a:rPr lang="en-US" sz="1400" dirty="0"/>
              <a:t>T (ns)</a:t>
            </a:r>
          </a:p>
        </p:txBody>
      </p:sp>
      <p:sp>
        <p:nvSpPr>
          <p:cNvPr id="10" name="TextBox 9">
            <a:extLst>
              <a:ext uri="{FF2B5EF4-FFF2-40B4-BE49-F238E27FC236}">
                <a16:creationId xmlns:a16="http://schemas.microsoft.com/office/drawing/2014/main" id="{4E962850-3FDF-E567-4201-E571249EE014}"/>
              </a:ext>
            </a:extLst>
          </p:cNvPr>
          <p:cNvSpPr txBox="1"/>
          <p:nvPr/>
        </p:nvSpPr>
        <p:spPr>
          <a:xfrm>
            <a:off x="8260799" y="412088"/>
            <a:ext cx="2055571" cy="646331"/>
          </a:xfrm>
          <a:prstGeom prst="rect">
            <a:avLst/>
          </a:prstGeom>
          <a:noFill/>
        </p:spPr>
        <p:txBody>
          <a:bodyPr wrap="square" rtlCol="0">
            <a:spAutoFit/>
          </a:bodyPr>
          <a:lstStyle/>
          <a:p>
            <a:pPr algn="ctr"/>
            <a:r>
              <a:rPr lang="en-US" dirty="0"/>
              <a:t>Produced Particles</a:t>
            </a:r>
          </a:p>
          <a:p>
            <a:pPr algn="ctr"/>
            <a:r>
              <a:rPr lang="en-US" dirty="0"/>
              <a:t>At speed of light</a:t>
            </a:r>
          </a:p>
        </p:txBody>
      </p:sp>
      <p:sp>
        <p:nvSpPr>
          <p:cNvPr id="12" name="TextBox 11">
            <a:extLst>
              <a:ext uri="{FF2B5EF4-FFF2-40B4-BE49-F238E27FC236}">
                <a16:creationId xmlns:a16="http://schemas.microsoft.com/office/drawing/2014/main" id="{3A79A8A3-E842-3418-BAFF-874400E32015}"/>
              </a:ext>
            </a:extLst>
          </p:cNvPr>
          <p:cNvSpPr txBox="1"/>
          <p:nvPr/>
        </p:nvSpPr>
        <p:spPr>
          <a:xfrm>
            <a:off x="8688099" y="3833175"/>
            <a:ext cx="1200970" cy="369332"/>
          </a:xfrm>
          <a:prstGeom prst="rect">
            <a:avLst/>
          </a:prstGeom>
          <a:solidFill>
            <a:schemeClr val="bg1"/>
          </a:solidFill>
          <a:ln w="12700">
            <a:solidFill>
              <a:schemeClr val="tx1"/>
            </a:solidFill>
          </a:ln>
        </p:spPr>
        <p:txBody>
          <a:bodyPr wrap="none" rtlCol="0">
            <a:spAutoFit/>
          </a:bodyPr>
          <a:lstStyle/>
          <a:p>
            <a:r>
              <a:rPr lang="en-US" dirty="0"/>
              <a:t>Simulated</a:t>
            </a:r>
          </a:p>
        </p:txBody>
      </p:sp>
      <p:pic>
        <p:nvPicPr>
          <p:cNvPr id="14" name="Picture 13">
            <a:extLst>
              <a:ext uri="{FF2B5EF4-FFF2-40B4-BE49-F238E27FC236}">
                <a16:creationId xmlns:a16="http://schemas.microsoft.com/office/drawing/2014/main" id="{2CF5EC26-F0AE-0B2E-88D3-246A15A48BA3}"/>
              </a:ext>
            </a:extLst>
          </p:cNvPr>
          <p:cNvPicPr>
            <a:picLocks noChangeAspect="1"/>
          </p:cNvPicPr>
          <p:nvPr/>
        </p:nvPicPr>
        <p:blipFill>
          <a:blip r:embed="rId4"/>
          <a:stretch>
            <a:fillRect/>
          </a:stretch>
        </p:blipFill>
        <p:spPr>
          <a:xfrm>
            <a:off x="3595184" y="4802344"/>
            <a:ext cx="2388173" cy="1677691"/>
          </a:xfrm>
          <a:prstGeom prst="rect">
            <a:avLst/>
          </a:prstGeom>
        </p:spPr>
      </p:pic>
      <p:pic>
        <p:nvPicPr>
          <p:cNvPr id="15" name="Picture 14">
            <a:extLst>
              <a:ext uri="{FF2B5EF4-FFF2-40B4-BE49-F238E27FC236}">
                <a16:creationId xmlns:a16="http://schemas.microsoft.com/office/drawing/2014/main" id="{8E1EEAC5-0779-2E4A-AF29-25B1DF5399C8}"/>
              </a:ext>
            </a:extLst>
          </p:cNvPr>
          <p:cNvPicPr>
            <a:picLocks noChangeAspect="1"/>
          </p:cNvPicPr>
          <p:nvPr/>
        </p:nvPicPr>
        <p:blipFill>
          <a:blip r:embed="rId5"/>
          <a:stretch>
            <a:fillRect/>
          </a:stretch>
        </p:blipFill>
        <p:spPr>
          <a:xfrm>
            <a:off x="5976466" y="4750551"/>
            <a:ext cx="684024" cy="1677691"/>
          </a:xfrm>
          <a:prstGeom prst="rect">
            <a:avLst/>
          </a:prstGeom>
        </p:spPr>
      </p:pic>
      <p:sp>
        <p:nvSpPr>
          <p:cNvPr id="16" name="Arrow: Right 15">
            <a:extLst>
              <a:ext uri="{FF2B5EF4-FFF2-40B4-BE49-F238E27FC236}">
                <a16:creationId xmlns:a16="http://schemas.microsoft.com/office/drawing/2014/main" id="{631C3AA4-C3DB-D402-1F9E-23F0F0F0824C}"/>
              </a:ext>
            </a:extLst>
          </p:cNvPr>
          <p:cNvSpPr/>
          <p:nvPr/>
        </p:nvSpPr>
        <p:spPr>
          <a:xfrm rot="10800000">
            <a:off x="6470055" y="5480084"/>
            <a:ext cx="486699" cy="365125"/>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2683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85AAF-D837-D88F-9BCD-50205CFAC0AC}"/>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386AE62F-FDE7-DDF6-14DE-0704ABFC4477}"/>
              </a:ext>
            </a:extLst>
          </p:cNvPr>
          <p:cNvSpPr>
            <a:spLocks noGrp="1"/>
          </p:cNvSpPr>
          <p:nvPr>
            <p:ph type="dt" sz="half" idx="10"/>
          </p:nvPr>
        </p:nvSpPr>
        <p:spPr/>
        <p:txBody>
          <a:bodyPr/>
          <a:lstStyle/>
          <a:p>
            <a:r>
              <a:rPr lang="en-US"/>
              <a:t>2/12/2025</a:t>
            </a:r>
          </a:p>
        </p:txBody>
      </p:sp>
      <p:sp>
        <p:nvSpPr>
          <p:cNvPr id="3" name="Footer Placeholder 2">
            <a:extLst>
              <a:ext uri="{FF2B5EF4-FFF2-40B4-BE49-F238E27FC236}">
                <a16:creationId xmlns:a16="http://schemas.microsoft.com/office/drawing/2014/main" id="{56A6465F-8C9C-1846-488B-2BC522499959}"/>
              </a:ext>
            </a:extLst>
          </p:cNvPr>
          <p:cNvSpPr>
            <a:spLocks noGrp="1"/>
          </p:cNvSpPr>
          <p:nvPr>
            <p:ph type="ftr" sz="quarter" idx="11"/>
          </p:nvPr>
        </p:nvSpPr>
        <p:spPr/>
        <p:txBody>
          <a:bodyPr/>
          <a:lstStyle/>
          <a:p>
            <a:r>
              <a:rPr lang="en-US"/>
              <a:t>MSU-JLab Streaming Data Acquisition System Meeting</a:t>
            </a:r>
          </a:p>
        </p:txBody>
      </p:sp>
      <p:sp>
        <p:nvSpPr>
          <p:cNvPr id="4" name="Slide Number Placeholder 3">
            <a:extLst>
              <a:ext uri="{FF2B5EF4-FFF2-40B4-BE49-F238E27FC236}">
                <a16:creationId xmlns:a16="http://schemas.microsoft.com/office/drawing/2014/main" id="{0E31283B-003F-0975-54B6-ED5F034049B3}"/>
              </a:ext>
            </a:extLst>
          </p:cNvPr>
          <p:cNvSpPr>
            <a:spLocks noGrp="1"/>
          </p:cNvSpPr>
          <p:nvPr>
            <p:ph type="sldNum" sz="quarter" idx="12"/>
          </p:nvPr>
        </p:nvSpPr>
        <p:spPr/>
        <p:txBody>
          <a:bodyPr/>
          <a:lstStyle/>
          <a:p>
            <a:fld id="{4C5C17E5-804B-4CAE-A503-F9338E442824}" type="slidenum">
              <a:rPr lang="en-US" smtClean="0"/>
              <a:t>13</a:t>
            </a:fld>
            <a:endParaRPr lang="en-US"/>
          </a:p>
        </p:txBody>
      </p:sp>
      <p:sp>
        <p:nvSpPr>
          <p:cNvPr id="5" name="TextBox 4">
            <a:extLst>
              <a:ext uri="{FF2B5EF4-FFF2-40B4-BE49-F238E27FC236}">
                <a16:creationId xmlns:a16="http://schemas.microsoft.com/office/drawing/2014/main" id="{176C540B-63DB-F3FA-3F49-D5D17DC14CC0}"/>
              </a:ext>
            </a:extLst>
          </p:cNvPr>
          <p:cNvSpPr txBox="1"/>
          <p:nvPr/>
        </p:nvSpPr>
        <p:spPr>
          <a:xfrm>
            <a:off x="1129192" y="500182"/>
            <a:ext cx="7197098" cy="707886"/>
          </a:xfrm>
          <a:prstGeom prst="rect">
            <a:avLst/>
          </a:prstGeom>
          <a:noFill/>
        </p:spPr>
        <p:txBody>
          <a:bodyPr wrap="none" rtlCol="0">
            <a:spAutoFit/>
          </a:bodyPr>
          <a:lstStyle/>
          <a:p>
            <a:r>
              <a:rPr lang="en-US" sz="4000" dirty="0"/>
              <a:t>Time Frame (Physical Structure)</a:t>
            </a:r>
          </a:p>
        </p:txBody>
      </p:sp>
      <p:sp>
        <p:nvSpPr>
          <p:cNvPr id="9" name="Rectangle 8">
            <a:extLst>
              <a:ext uri="{FF2B5EF4-FFF2-40B4-BE49-F238E27FC236}">
                <a16:creationId xmlns:a16="http://schemas.microsoft.com/office/drawing/2014/main" id="{76352B41-F3D1-EEE6-22AA-735DE345A030}"/>
              </a:ext>
            </a:extLst>
          </p:cNvPr>
          <p:cNvSpPr/>
          <p:nvPr/>
        </p:nvSpPr>
        <p:spPr>
          <a:xfrm>
            <a:off x="8020193" y="2034681"/>
            <a:ext cx="3301612" cy="431961"/>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DAM 1</a:t>
            </a:r>
          </a:p>
        </p:txBody>
      </p:sp>
      <p:sp>
        <p:nvSpPr>
          <p:cNvPr id="10" name="Rectangle 9">
            <a:extLst>
              <a:ext uri="{FF2B5EF4-FFF2-40B4-BE49-F238E27FC236}">
                <a16:creationId xmlns:a16="http://schemas.microsoft.com/office/drawing/2014/main" id="{E813BFB9-F436-BA19-011B-76BDAB0861C5}"/>
              </a:ext>
            </a:extLst>
          </p:cNvPr>
          <p:cNvSpPr/>
          <p:nvPr/>
        </p:nvSpPr>
        <p:spPr>
          <a:xfrm>
            <a:off x="8013212" y="2467635"/>
            <a:ext cx="3301613" cy="431961"/>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DAM 2</a:t>
            </a:r>
          </a:p>
        </p:txBody>
      </p:sp>
      <p:sp>
        <p:nvSpPr>
          <p:cNvPr id="12" name="Rectangle 11">
            <a:extLst>
              <a:ext uri="{FF2B5EF4-FFF2-40B4-BE49-F238E27FC236}">
                <a16:creationId xmlns:a16="http://schemas.microsoft.com/office/drawing/2014/main" id="{4477DB43-D9CE-26B8-C4F1-5D5EE3685537}"/>
              </a:ext>
            </a:extLst>
          </p:cNvPr>
          <p:cNvSpPr/>
          <p:nvPr/>
        </p:nvSpPr>
        <p:spPr>
          <a:xfrm>
            <a:off x="8020193" y="2899683"/>
            <a:ext cx="3301612" cy="431961"/>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DAM 3</a:t>
            </a:r>
          </a:p>
        </p:txBody>
      </p:sp>
      <p:sp>
        <p:nvSpPr>
          <p:cNvPr id="13" name="Rectangle 12">
            <a:extLst>
              <a:ext uri="{FF2B5EF4-FFF2-40B4-BE49-F238E27FC236}">
                <a16:creationId xmlns:a16="http://schemas.microsoft.com/office/drawing/2014/main" id="{53242F6F-0970-07CF-5EAA-4F247D63B99E}"/>
              </a:ext>
            </a:extLst>
          </p:cNvPr>
          <p:cNvSpPr/>
          <p:nvPr/>
        </p:nvSpPr>
        <p:spPr>
          <a:xfrm>
            <a:off x="8020192" y="3331495"/>
            <a:ext cx="3301613" cy="431961"/>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DAM 4</a:t>
            </a:r>
          </a:p>
        </p:txBody>
      </p:sp>
      <p:sp>
        <p:nvSpPr>
          <p:cNvPr id="14" name="TextBox 13">
            <a:extLst>
              <a:ext uri="{FF2B5EF4-FFF2-40B4-BE49-F238E27FC236}">
                <a16:creationId xmlns:a16="http://schemas.microsoft.com/office/drawing/2014/main" id="{CBB814FF-ECB9-3863-8D45-AB7890508233}"/>
              </a:ext>
            </a:extLst>
          </p:cNvPr>
          <p:cNvSpPr txBox="1"/>
          <p:nvPr/>
        </p:nvSpPr>
        <p:spPr>
          <a:xfrm>
            <a:off x="9411151" y="3748205"/>
            <a:ext cx="519694" cy="923330"/>
          </a:xfrm>
          <a:prstGeom prst="rect">
            <a:avLst/>
          </a:prstGeom>
          <a:noFill/>
        </p:spPr>
        <p:txBody>
          <a:bodyPr wrap="none" rtlCol="0">
            <a:spAutoFit/>
          </a:bodyPr>
          <a:lstStyle/>
          <a:p>
            <a:pPr marL="285750" indent="-285750">
              <a:buFont typeface="Arial" panose="020B0604020202020204" pitchFamily="34" charset="0"/>
              <a:buChar char="•"/>
            </a:pPr>
            <a:r>
              <a:rPr lang="en-US" dirty="0"/>
              <a:t> </a:t>
            </a:r>
          </a:p>
          <a:p>
            <a:pPr marL="285750" indent="-285750">
              <a:buFont typeface="Arial" panose="020B0604020202020204" pitchFamily="34" charset="0"/>
              <a:buChar char="•"/>
            </a:pPr>
            <a:r>
              <a:rPr lang="en-US" dirty="0"/>
              <a:t> </a:t>
            </a:r>
          </a:p>
          <a:p>
            <a:pPr marL="285750" indent="-285750">
              <a:buFont typeface="Arial" panose="020B0604020202020204" pitchFamily="34" charset="0"/>
              <a:buChar char="•"/>
            </a:pPr>
            <a:r>
              <a:rPr lang="en-US" dirty="0"/>
              <a:t> </a:t>
            </a:r>
          </a:p>
        </p:txBody>
      </p:sp>
      <p:sp>
        <p:nvSpPr>
          <p:cNvPr id="15" name="Rectangle 14">
            <a:extLst>
              <a:ext uri="{FF2B5EF4-FFF2-40B4-BE49-F238E27FC236}">
                <a16:creationId xmlns:a16="http://schemas.microsoft.com/office/drawing/2014/main" id="{FAEEF5F8-4D07-45D2-50C5-FE5EC8F5C274}"/>
              </a:ext>
            </a:extLst>
          </p:cNvPr>
          <p:cNvSpPr/>
          <p:nvPr/>
        </p:nvSpPr>
        <p:spPr>
          <a:xfrm>
            <a:off x="8020192" y="4657842"/>
            <a:ext cx="3301613" cy="431961"/>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DAM  “N”</a:t>
            </a:r>
          </a:p>
        </p:txBody>
      </p:sp>
      <p:sp>
        <p:nvSpPr>
          <p:cNvPr id="17" name="Rectangle 16">
            <a:extLst>
              <a:ext uri="{FF2B5EF4-FFF2-40B4-BE49-F238E27FC236}">
                <a16:creationId xmlns:a16="http://schemas.microsoft.com/office/drawing/2014/main" id="{DCD592D8-819E-AE59-7B45-50194CFB6A15}"/>
              </a:ext>
            </a:extLst>
          </p:cNvPr>
          <p:cNvSpPr/>
          <p:nvPr/>
        </p:nvSpPr>
        <p:spPr>
          <a:xfrm>
            <a:off x="8020192" y="5060765"/>
            <a:ext cx="3301613" cy="431961"/>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SC</a:t>
            </a:r>
          </a:p>
        </p:txBody>
      </p:sp>
      <p:sp>
        <p:nvSpPr>
          <p:cNvPr id="18" name="Rectangle 17">
            <a:extLst>
              <a:ext uri="{FF2B5EF4-FFF2-40B4-BE49-F238E27FC236}">
                <a16:creationId xmlns:a16="http://schemas.microsoft.com/office/drawing/2014/main" id="{BBC9FE44-7307-D0F7-C55F-1B747CBFB1E3}"/>
              </a:ext>
            </a:extLst>
          </p:cNvPr>
          <p:cNvSpPr/>
          <p:nvPr/>
        </p:nvSpPr>
        <p:spPr>
          <a:xfrm>
            <a:off x="8020191" y="5492576"/>
            <a:ext cx="3301613" cy="431961"/>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Echelon 0 Additions</a:t>
            </a:r>
          </a:p>
        </p:txBody>
      </p:sp>
      <p:sp>
        <p:nvSpPr>
          <p:cNvPr id="19" name="Left Brace 18">
            <a:extLst>
              <a:ext uri="{FF2B5EF4-FFF2-40B4-BE49-F238E27FC236}">
                <a16:creationId xmlns:a16="http://schemas.microsoft.com/office/drawing/2014/main" id="{9FE50E4D-C1B6-0C3B-4A66-5DA70C52044D}"/>
              </a:ext>
            </a:extLst>
          </p:cNvPr>
          <p:cNvSpPr/>
          <p:nvPr/>
        </p:nvSpPr>
        <p:spPr>
          <a:xfrm>
            <a:off x="7559292" y="2027702"/>
            <a:ext cx="412038" cy="3896835"/>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EA513F82-7FF7-5FFA-AFFC-BB67EAE26FBC}"/>
              </a:ext>
            </a:extLst>
          </p:cNvPr>
          <p:cNvSpPr txBox="1"/>
          <p:nvPr/>
        </p:nvSpPr>
        <p:spPr>
          <a:xfrm>
            <a:off x="6843014" y="3654416"/>
            <a:ext cx="816955" cy="646331"/>
          </a:xfrm>
          <a:prstGeom prst="rect">
            <a:avLst/>
          </a:prstGeom>
          <a:noFill/>
        </p:spPr>
        <p:txBody>
          <a:bodyPr wrap="none" rtlCol="0">
            <a:spAutoFit/>
          </a:bodyPr>
          <a:lstStyle/>
          <a:p>
            <a:pPr algn="ctr"/>
            <a:r>
              <a:rPr lang="en-US" dirty="0"/>
              <a:t>Time </a:t>
            </a:r>
          </a:p>
          <a:p>
            <a:pPr algn="ctr"/>
            <a:r>
              <a:rPr lang="en-US" dirty="0"/>
              <a:t>Frame</a:t>
            </a:r>
          </a:p>
        </p:txBody>
      </p:sp>
      <p:sp>
        <p:nvSpPr>
          <p:cNvPr id="21" name="TextBox 20">
            <a:extLst>
              <a:ext uri="{FF2B5EF4-FFF2-40B4-BE49-F238E27FC236}">
                <a16:creationId xmlns:a16="http://schemas.microsoft.com/office/drawing/2014/main" id="{7B4EFFA6-05A4-0C8D-2E39-25A69EB5B8EF}"/>
              </a:ext>
            </a:extLst>
          </p:cNvPr>
          <p:cNvSpPr txBox="1"/>
          <p:nvPr/>
        </p:nvSpPr>
        <p:spPr>
          <a:xfrm>
            <a:off x="938134" y="1809213"/>
            <a:ext cx="5646754" cy="4801314"/>
          </a:xfrm>
          <a:prstGeom prst="rect">
            <a:avLst/>
          </a:prstGeom>
          <a:noFill/>
        </p:spPr>
        <p:txBody>
          <a:bodyPr wrap="square" rtlCol="0">
            <a:spAutoFit/>
          </a:bodyPr>
          <a:lstStyle/>
          <a:p>
            <a:r>
              <a:rPr lang="en-US" dirty="0"/>
              <a:t>The assumption is that time frames can easily be read into memory (2-10 MB / time frame), and so random access is efficient</a:t>
            </a:r>
          </a:p>
          <a:p>
            <a:endParaRPr lang="en-US" dirty="0"/>
          </a:p>
          <a:p>
            <a:r>
              <a:rPr lang="en-US" dirty="0"/>
              <a:t>Physical Structure will reflect convenience and efficiency of DAQ processing</a:t>
            </a:r>
          </a:p>
          <a:p>
            <a:endParaRPr lang="en-US" dirty="0"/>
          </a:p>
          <a:p>
            <a:pPr marL="742950" lvl="1" indent="-285750">
              <a:buFont typeface="Arial" panose="020B0604020202020204" pitchFamily="34" charset="0"/>
              <a:buChar char="•"/>
            </a:pPr>
            <a:r>
              <a:rPr lang="en-US" dirty="0"/>
              <a:t>Buffers following structure of data producers</a:t>
            </a:r>
          </a:p>
          <a:p>
            <a:pPr marL="742950" lvl="1" indent="-285750">
              <a:buFont typeface="Arial" panose="020B0604020202020204" pitchFamily="34" charset="0"/>
              <a:buChar char="•"/>
            </a:pPr>
            <a:r>
              <a:rPr lang="en-US" dirty="0"/>
              <a:t>To degree possible buffers are handled as containers (with sub-buffers)</a:t>
            </a:r>
          </a:p>
          <a:p>
            <a:pPr marL="742950" lvl="1" indent="-285750">
              <a:buFont typeface="Arial" panose="020B0604020202020204" pitchFamily="34" charset="0"/>
              <a:buChar char="•"/>
            </a:pPr>
            <a:r>
              <a:rPr lang="en-US" dirty="0"/>
              <a:t>More advanced levels of DAQ do have capability of manipulating sub-buffers (e.g. adding to stream, or removing them from the stream, but not modify them*)</a:t>
            </a:r>
          </a:p>
          <a:p>
            <a:pPr marL="742950" lvl="1" indent="-285750">
              <a:buFont typeface="Arial" panose="020B0604020202020204" pitchFamily="34" charset="0"/>
              <a:buChar char="•"/>
            </a:pPr>
            <a:endParaRPr lang="en-US" dirty="0"/>
          </a:p>
          <a:p>
            <a:pPr lvl="1"/>
            <a:endParaRPr lang="en-US" dirty="0"/>
          </a:p>
          <a:p>
            <a:pPr marL="742950" lvl="1" indent="-285750">
              <a:buFont typeface="Arial" panose="020B0604020202020204" pitchFamily="34" charset="0"/>
              <a:buChar char="•"/>
            </a:pPr>
            <a:endParaRPr lang="en-US" dirty="0"/>
          </a:p>
        </p:txBody>
      </p:sp>
      <p:cxnSp>
        <p:nvCxnSpPr>
          <p:cNvPr id="23" name="Straight Connector 22">
            <a:extLst>
              <a:ext uri="{FF2B5EF4-FFF2-40B4-BE49-F238E27FC236}">
                <a16:creationId xmlns:a16="http://schemas.microsoft.com/office/drawing/2014/main" id="{6A5A9196-4D00-3419-4493-6BE08E951E67}"/>
              </a:ext>
            </a:extLst>
          </p:cNvPr>
          <p:cNvCxnSpPr/>
          <p:nvPr/>
        </p:nvCxnSpPr>
        <p:spPr>
          <a:xfrm>
            <a:off x="8976119" y="2034681"/>
            <a:ext cx="0" cy="171352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DB79D9E-EC48-E30D-5B8E-BD2B34BB0CCA}"/>
              </a:ext>
            </a:extLst>
          </p:cNvPr>
          <p:cNvCxnSpPr/>
          <p:nvPr/>
        </p:nvCxnSpPr>
        <p:spPr>
          <a:xfrm>
            <a:off x="9542610" y="2027702"/>
            <a:ext cx="0" cy="171352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5E33B242-48B7-570D-A14D-E6C92F9D67FE}"/>
              </a:ext>
            </a:extLst>
          </p:cNvPr>
          <p:cNvCxnSpPr/>
          <p:nvPr/>
        </p:nvCxnSpPr>
        <p:spPr>
          <a:xfrm>
            <a:off x="10099857" y="2049932"/>
            <a:ext cx="0" cy="171352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1E31AE08-E1FE-0DC1-32B7-F49C444DDBDE}"/>
              </a:ext>
            </a:extLst>
          </p:cNvPr>
          <p:cNvCxnSpPr/>
          <p:nvPr/>
        </p:nvCxnSpPr>
        <p:spPr>
          <a:xfrm>
            <a:off x="10707132" y="2027702"/>
            <a:ext cx="0" cy="171352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5D2BF613-78C5-1269-E6FE-CC9D83BE6D46}"/>
              </a:ext>
            </a:extLst>
          </p:cNvPr>
          <p:cNvSpPr txBox="1"/>
          <p:nvPr/>
        </p:nvSpPr>
        <p:spPr>
          <a:xfrm>
            <a:off x="8976119" y="2104936"/>
            <a:ext cx="538930" cy="246221"/>
          </a:xfrm>
          <a:prstGeom prst="rect">
            <a:avLst/>
          </a:prstGeom>
          <a:noFill/>
        </p:spPr>
        <p:txBody>
          <a:bodyPr wrap="none" rtlCol="0">
            <a:spAutoFit/>
          </a:bodyPr>
          <a:lstStyle/>
          <a:p>
            <a:r>
              <a:rPr lang="en-US" sz="1000" dirty="0"/>
              <a:t>RDO 1</a:t>
            </a:r>
          </a:p>
        </p:txBody>
      </p:sp>
      <p:sp>
        <p:nvSpPr>
          <p:cNvPr id="28" name="TextBox 27">
            <a:extLst>
              <a:ext uri="{FF2B5EF4-FFF2-40B4-BE49-F238E27FC236}">
                <a16:creationId xmlns:a16="http://schemas.microsoft.com/office/drawing/2014/main" id="{CD3F2AA7-C66C-3C51-B1E7-B080E25E25C6}"/>
              </a:ext>
            </a:extLst>
          </p:cNvPr>
          <p:cNvSpPr txBox="1"/>
          <p:nvPr/>
        </p:nvSpPr>
        <p:spPr>
          <a:xfrm>
            <a:off x="8995524" y="2569669"/>
            <a:ext cx="538930" cy="246221"/>
          </a:xfrm>
          <a:prstGeom prst="rect">
            <a:avLst/>
          </a:prstGeom>
          <a:noFill/>
        </p:spPr>
        <p:txBody>
          <a:bodyPr wrap="none" rtlCol="0">
            <a:spAutoFit/>
          </a:bodyPr>
          <a:lstStyle/>
          <a:p>
            <a:r>
              <a:rPr lang="en-US" sz="1000" dirty="0"/>
              <a:t>RDO 1</a:t>
            </a:r>
          </a:p>
        </p:txBody>
      </p:sp>
      <p:sp>
        <p:nvSpPr>
          <p:cNvPr id="29" name="TextBox 28">
            <a:extLst>
              <a:ext uri="{FF2B5EF4-FFF2-40B4-BE49-F238E27FC236}">
                <a16:creationId xmlns:a16="http://schemas.microsoft.com/office/drawing/2014/main" id="{27256B32-8ED0-FF68-AE26-7E92BB70FC68}"/>
              </a:ext>
            </a:extLst>
          </p:cNvPr>
          <p:cNvSpPr txBox="1"/>
          <p:nvPr/>
        </p:nvSpPr>
        <p:spPr>
          <a:xfrm>
            <a:off x="8995162" y="2976272"/>
            <a:ext cx="538930" cy="246221"/>
          </a:xfrm>
          <a:prstGeom prst="rect">
            <a:avLst/>
          </a:prstGeom>
          <a:noFill/>
        </p:spPr>
        <p:txBody>
          <a:bodyPr wrap="none" rtlCol="0">
            <a:spAutoFit/>
          </a:bodyPr>
          <a:lstStyle/>
          <a:p>
            <a:r>
              <a:rPr lang="en-US" sz="1000" dirty="0"/>
              <a:t>RDO 1</a:t>
            </a:r>
          </a:p>
        </p:txBody>
      </p:sp>
      <p:sp>
        <p:nvSpPr>
          <p:cNvPr id="30" name="TextBox 29">
            <a:extLst>
              <a:ext uri="{FF2B5EF4-FFF2-40B4-BE49-F238E27FC236}">
                <a16:creationId xmlns:a16="http://schemas.microsoft.com/office/drawing/2014/main" id="{AB331C62-652E-F333-4B0C-21C2941AB1AE}"/>
              </a:ext>
            </a:extLst>
          </p:cNvPr>
          <p:cNvSpPr txBox="1"/>
          <p:nvPr/>
        </p:nvSpPr>
        <p:spPr>
          <a:xfrm>
            <a:off x="8988747" y="3416814"/>
            <a:ext cx="538930" cy="246221"/>
          </a:xfrm>
          <a:prstGeom prst="rect">
            <a:avLst/>
          </a:prstGeom>
          <a:noFill/>
        </p:spPr>
        <p:txBody>
          <a:bodyPr wrap="none" rtlCol="0">
            <a:spAutoFit/>
          </a:bodyPr>
          <a:lstStyle/>
          <a:p>
            <a:r>
              <a:rPr lang="en-US" sz="1000" dirty="0"/>
              <a:t>RDO 1</a:t>
            </a:r>
          </a:p>
        </p:txBody>
      </p:sp>
      <p:cxnSp>
        <p:nvCxnSpPr>
          <p:cNvPr id="31" name="Straight Connector 30">
            <a:extLst>
              <a:ext uri="{FF2B5EF4-FFF2-40B4-BE49-F238E27FC236}">
                <a16:creationId xmlns:a16="http://schemas.microsoft.com/office/drawing/2014/main" id="{929764C7-3493-3BBF-A57C-2807CC67840F}"/>
              </a:ext>
            </a:extLst>
          </p:cNvPr>
          <p:cNvCxnSpPr>
            <a:cxnSpLocks/>
          </p:cNvCxnSpPr>
          <p:nvPr/>
        </p:nvCxnSpPr>
        <p:spPr>
          <a:xfrm flipH="1">
            <a:off x="8974959" y="4657842"/>
            <a:ext cx="1160" cy="40146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D15FD199-B8C3-EA95-9507-E94ABF9401F1}"/>
              </a:ext>
            </a:extLst>
          </p:cNvPr>
          <p:cNvCxnSpPr>
            <a:cxnSpLocks/>
          </p:cNvCxnSpPr>
          <p:nvPr/>
        </p:nvCxnSpPr>
        <p:spPr>
          <a:xfrm flipH="1">
            <a:off x="9556163" y="4657841"/>
            <a:ext cx="1160" cy="40146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8EFAC415-BE99-CA9B-9805-87874EC1A101}"/>
              </a:ext>
            </a:extLst>
          </p:cNvPr>
          <p:cNvCxnSpPr>
            <a:cxnSpLocks/>
          </p:cNvCxnSpPr>
          <p:nvPr/>
        </p:nvCxnSpPr>
        <p:spPr>
          <a:xfrm flipH="1">
            <a:off x="10099277" y="4643266"/>
            <a:ext cx="1160" cy="40146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622E99C7-685A-07DF-CAA7-2F1CD14E653F}"/>
              </a:ext>
            </a:extLst>
          </p:cNvPr>
          <p:cNvCxnSpPr>
            <a:cxnSpLocks/>
          </p:cNvCxnSpPr>
          <p:nvPr/>
        </p:nvCxnSpPr>
        <p:spPr>
          <a:xfrm flipH="1">
            <a:off x="10708196" y="4651284"/>
            <a:ext cx="1160" cy="40146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5113BCB4-94A5-0A22-A9A3-DF7EA9F89780}"/>
              </a:ext>
            </a:extLst>
          </p:cNvPr>
          <p:cNvSpPr txBox="1"/>
          <p:nvPr/>
        </p:nvSpPr>
        <p:spPr>
          <a:xfrm>
            <a:off x="8995162" y="4743039"/>
            <a:ext cx="538930" cy="246221"/>
          </a:xfrm>
          <a:prstGeom prst="rect">
            <a:avLst/>
          </a:prstGeom>
          <a:noFill/>
        </p:spPr>
        <p:txBody>
          <a:bodyPr wrap="none" rtlCol="0">
            <a:spAutoFit/>
          </a:bodyPr>
          <a:lstStyle/>
          <a:p>
            <a:r>
              <a:rPr lang="en-US" sz="1000" dirty="0"/>
              <a:t>RDO 1</a:t>
            </a:r>
          </a:p>
        </p:txBody>
      </p:sp>
      <p:sp>
        <p:nvSpPr>
          <p:cNvPr id="37" name="TextBox 36">
            <a:extLst>
              <a:ext uri="{FF2B5EF4-FFF2-40B4-BE49-F238E27FC236}">
                <a16:creationId xmlns:a16="http://schemas.microsoft.com/office/drawing/2014/main" id="{7394E7C5-3634-44D5-9736-E40142DE2F3D}"/>
              </a:ext>
            </a:extLst>
          </p:cNvPr>
          <p:cNvSpPr txBox="1"/>
          <p:nvPr/>
        </p:nvSpPr>
        <p:spPr>
          <a:xfrm>
            <a:off x="9575425" y="2119405"/>
            <a:ext cx="538930" cy="246221"/>
          </a:xfrm>
          <a:prstGeom prst="rect">
            <a:avLst/>
          </a:prstGeom>
          <a:noFill/>
        </p:spPr>
        <p:txBody>
          <a:bodyPr wrap="none" rtlCol="0">
            <a:spAutoFit/>
          </a:bodyPr>
          <a:lstStyle/>
          <a:p>
            <a:r>
              <a:rPr lang="en-US" sz="1000" dirty="0"/>
              <a:t>RDO 2</a:t>
            </a:r>
          </a:p>
        </p:txBody>
      </p:sp>
      <p:sp>
        <p:nvSpPr>
          <p:cNvPr id="38" name="TextBox 37">
            <a:extLst>
              <a:ext uri="{FF2B5EF4-FFF2-40B4-BE49-F238E27FC236}">
                <a16:creationId xmlns:a16="http://schemas.microsoft.com/office/drawing/2014/main" id="{6CF76277-9AAC-8B85-2EC2-ED454D2F9DDC}"/>
              </a:ext>
            </a:extLst>
          </p:cNvPr>
          <p:cNvSpPr txBox="1"/>
          <p:nvPr/>
        </p:nvSpPr>
        <p:spPr>
          <a:xfrm>
            <a:off x="9594830" y="2584138"/>
            <a:ext cx="538930" cy="246221"/>
          </a:xfrm>
          <a:prstGeom prst="rect">
            <a:avLst/>
          </a:prstGeom>
          <a:noFill/>
        </p:spPr>
        <p:txBody>
          <a:bodyPr wrap="none" rtlCol="0">
            <a:spAutoFit/>
          </a:bodyPr>
          <a:lstStyle/>
          <a:p>
            <a:r>
              <a:rPr lang="en-US" sz="1000" dirty="0"/>
              <a:t>RDO 2</a:t>
            </a:r>
          </a:p>
        </p:txBody>
      </p:sp>
      <p:sp>
        <p:nvSpPr>
          <p:cNvPr id="39" name="TextBox 38">
            <a:extLst>
              <a:ext uri="{FF2B5EF4-FFF2-40B4-BE49-F238E27FC236}">
                <a16:creationId xmlns:a16="http://schemas.microsoft.com/office/drawing/2014/main" id="{88F22B9E-D928-D87F-E06E-156E9A284367}"/>
              </a:ext>
            </a:extLst>
          </p:cNvPr>
          <p:cNvSpPr txBox="1"/>
          <p:nvPr/>
        </p:nvSpPr>
        <p:spPr>
          <a:xfrm>
            <a:off x="9587488" y="2983761"/>
            <a:ext cx="538930" cy="246221"/>
          </a:xfrm>
          <a:prstGeom prst="rect">
            <a:avLst/>
          </a:prstGeom>
          <a:noFill/>
        </p:spPr>
        <p:txBody>
          <a:bodyPr wrap="none" rtlCol="0">
            <a:spAutoFit/>
          </a:bodyPr>
          <a:lstStyle/>
          <a:p>
            <a:r>
              <a:rPr lang="en-US" sz="1000" dirty="0"/>
              <a:t>RDO 2</a:t>
            </a:r>
          </a:p>
        </p:txBody>
      </p:sp>
      <p:sp>
        <p:nvSpPr>
          <p:cNvPr id="40" name="TextBox 39">
            <a:extLst>
              <a:ext uri="{FF2B5EF4-FFF2-40B4-BE49-F238E27FC236}">
                <a16:creationId xmlns:a16="http://schemas.microsoft.com/office/drawing/2014/main" id="{041CA5DB-0F0A-E978-AD83-C09D3528D7CC}"/>
              </a:ext>
            </a:extLst>
          </p:cNvPr>
          <p:cNvSpPr txBox="1"/>
          <p:nvPr/>
        </p:nvSpPr>
        <p:spPr>
          <a:xfrm>
            <a:off x="9588053" y="3431283"/>
            <a:ext cx="538930" cy="246221"/>
          </a:xfrm>
          <a:prstGeom prst="rect">
            <a:avLst/>
          </a:prstGeom>
          <a:noFill/>
        </p:spPr>
        <p:txBody>
          <a:bodyPr wrap="none" rtlCol="0">
            <a:spAutoFit/>
          </a:bodyPr>
          <a:lstStyle/>
          <a:p>
            <a:r>
              <a:rPr lang="en-US" sz="1000" dirty="0"/>
              <a:t>RDO 2</a:t>
            </a:r>
          </a:p>
        </p:txBody>
      </p:sp>
      <p:sp>
        <p:nvSpPr>
          <p:cNvPr id="41" name="TextBox 40">
            <a:extLst>
              <a:ext uri="{FF2B5EF4-FFF2-40B4-BE49-F238E27FC236}">
                <a16:creationId xmlns:a16="http://schemas.microsoft.com/office/drawing/2014/main" id="{0646A7BB-7353-349A-4492-2A224E40EEE8}"/>
              </a:ext>
            </a:extLst>
          </p:cNvPr>
          <p:cNvSpPr txBox="1"/>
          <p:nvPr/>
        </p:nvSpPr>
        <p:spPr>
          <a:xfrm>
            <a:off x="9603190" y="4735461"/>
            <a:ext cx="538930" cy="246221"/>
          </a:xfrm>
          <a:prstGeom prst="rect">
            <a:avLst/>
          </a:prstGeom>
          <a:noFill/>
        </p:spPr>
        <p:txBody>
          <a:bodyPr wrap="none" rtlCol="0">
            <a:spAutoFit/>
          </a:bodyPr>
          <a:lstStyle/>
          <a:p>
            <a:r>
              <a:rPr lang="en-US" sz="1000" dirty="0"/>
              <a:t>RDO 2</a:t>
            </a:r>
          </a:p>
        </p:txBody>
      </p:sp>
      <p:sp>
        <p:nvSpPr>
          <p:cNvPr id="42" name="TextBox 41">
            <a:extLst>
              <a:ext uri="{FF2B5EF4-FFF2-40B4-BE49-F238E27FC236}">
                <a16:creationId xmlns:a16="http://schemas.microsoft.com/office/drawing/2014/main" id="{94E30C23-2C90-F763-36F6-9C2B8EB33DE1}"/>
              </a:ext>
            </a:extLst>
          </p:cNvPr>
          <p:cNvSpPr txBox="1"/>
          <p:nvPr/>
        </p:nvSpPr>
        <p:spPr>
          <a:xfrm>
            <a:off x="10236463" y="2106366"/>
            <a:ext cx="288862" cy="246221"/>
          </a:xfrm>
          <a:prstGeom prst="rect">
            <a:avLst/>
          </a:prstGeom>
          <a:noFill/>
        </p:spPr>
        <p:txBody>
          <a:bodyPr wrap="none" rtlCol="0">
            <a:spAutoFit/>
          </a:bodyPr>
          <a:lstStyle/>
          <a:p>
            <a:r>
              <a:rPr lang="en-US" sz="1000" dirty="0"/>
              <a:t>…</a:t>
            </a:r>
          </a:p>
        </p:txBody>
      </p:sp>
      <p:sp>
        <p:nvSpPr>
          <p:cNvPr id="43" name="TextBox 42">
            <a:extLst>
              <a:ext uri="{FF2B5EF4-FFF2-40B4-BE49-F238E27FC236}">
                <a16:creationId xmlns:a16="http://schemas.microsoft.com/office/drawing/2014/main" id="{48609AF9-6FDF-DA76-C855-3C3FF3FDF4FC}"/>
              </a:ext>
            </a:extLst>
          </p:cNvPr>
          <p:cNvSpPr txBox="1"/>
          <p:nvPr/>
        </p:nvSpPr>
        <p:spPr>
          <a:xfrm>
            <a:off x="10234928" y="2571099"/>
            <a:ext cx="295274" cy="246221"/>
          </a:xfrm>
          <a:prstGeom prst="rect">
            <a:avLst/>
          </a:prstGeom>
          <a:noFill/>
        </p:spPr>
        <p:txBody>
          <a:bodyPr wrap="none" rtlCol="0">
            <a:spAutoFit/>
          </a:bodyPr>
          <a:lstStyle/>
          <a:p>
            <a:r>
              <a:rPr lang="en-US" sz="1000" dirty="0"/>
              <a:t>…</a:t>
            </a:r>
          </a:p>
        </p:txBody>
      </p:sp>
      <p:sp>
        <p:nvSpPr>
          <p:cNvPr id="44" name="TextBox 43">
            <a:extLst>
              <a:ext uri="{FF2B5EF4-FFF2-40B4-BE49-F238E27FC236}">
                <a16:creationId xmlns:a16="http://schemas.microsoft.com/office/drawing/2014/main" id="{AEF586C9-A79C-FF5F-AA59-4E4818538C20}"/>
              </a:ext>
            </a:extLst>
          </p:cNvPr>
          <p:cNvSpPr txBox="1"/>
          <p:nvPr/>
        </p:nvSpPr>
        <p:spPr>
          <a:xfrm>
            <a:off x="10241546" y="2963742"/>
            <a:ext cx="295274" cy="246221"/>
          </a:xfrm>
          <a:prstGeom prst="rect">
            <a:avLst/>
          </a:prstGeom>
          <a:noFill/>
        </p:spPr>
        <p:txBody>
          <a:bodyPr wrap="none" rtlCol="0">
            <a:spAutoFit/>
          </a:bodyPr>
          <a:lstStyle/>
          <a:p>
            <a:r>
              <a:rPr lang="en-US" sz="1000" dirty="0"/>
              <a:t>…</a:t>
            </a:r>
          </a:p>
        </p:txBody>
      </p:sp>
      <p:sp>
        <p:nvSpPr>
          <p:cNvPr id="45" name="TextBox 44">
            <a:extLst>
              <a:ext uri="{FF2B5EF4-FFF2-40B4-BE49-F238E27FC236}">
                <a16:creationId xmlns:a16="http://schemas.microsoft.com/office/drawing/2014/main" id="{94441B84-9F5F-0B42-A72F-3B64E7DCEF58}"/>
              </a:ext>
            </a:extLst>
          </p:cNvPr>
          <p:cNvSpPr txBox="1"/>
          <p:nvPr/>
        </p:nvSpPr>
        <p:spPr>
          <a:xfrm>
            <a:off x="10242111" y="3418244"/>
            <a:ext cx="295274" cy="246221"/>
          </a:xfrm>
          <a:prstGeom prst="rect">
            <a:avLst/>
          </a:prstGeom>
          <a:noFill/>
        </p:spPr>
        <p:txBody>
          <a:bodyPr wrap="none" rtlCol="0">
            <a:spAutoFit/>
          </a:bodyPr>
          <a:lstStyle/>
          <a:p>
            <a:r>
              <a:rPr lang="en-US" sz="1000" dirty="0"/>
              <a:t>…</a:t>
            </a:r>
          </a:p>
        </p:txBody>
      </p:sp>
      <p:sp>
        <p:nvSpPr>
          <p:cNvPr id="46" name="TextBox 45">
            <a:extLst>
              <a:ext uri="{FF2B5EF4-FFF2-40B4-BE49-F238E27FC236}">
                <a16:creationId xmlns:a16="http://schemas.microsoft.com/office/drawing/2014/main" id="{D7C16346-D1DA-72B0-E444-83DF24BDF60D}"/>
              </a:ext>
            </a:extLst>
          </p:cNvPr>
          <p:cNvSpPr txBox="1"/>
          <p:nvPr/>
        </p:nvSpPr>
        <p:spPr>
          <a:xfrm>
            <a:off x="10213626" y="4730509"/>
            <a:ext cx="295274" cy="246221"/>
          </a:xfrm>
          <a:prstGeom prst="rect">
            <a:avLst/>
          </a:prstGeom>
          <a:noFill/>
        </p:spPr>
        <p:txBody>
          <a:bodyPr wrap="none" rtlCol="0">
            <a:spAutoFit/>
          </a:bodyPr>
          <a:lstStyle/>
          <a:p>
            <a:r>
              <a:rPr lang="en-US" sz="1000" dirty="0"/>
              <a:t>…</a:t>
            </a:r>
          </a:p>
        </p:txBody>
      </p:sp>
      <p:sp>
        <p:nvSpPr>
          <p:cNvPr id="47" name="TextBox 46">
            <a:extLst>
              <a:ext uri="{FF2B5EF4-FFF2-40B4-BE49-F238E27FC236}">
                <a16:creationId xmlns:a16="http://schemas.microsoft.com/office/drawing/2014/main" id="{1BA283DD-9730-87CB-9A28-72D8445A86B5}"/>
              </a:ext>
            </a:extLst>
          </p:cNvPr>
          <p:cNvSpPr txBox="1"/>
          <p:nvPr/>
        </p:nvSpPr>
        <p:spPr>
          <a:xfrm>
            <a:off x="10748352" y="2135214"/>
            <a:ext cx="559769" cy="246221"/>
          </a:xfrm>
          <a:prstGeom prst="rect">
            <a:avLst/>
          </a:prstGeom>
          <a:noFill/>
        </p:spPr>
        <p:txBody>
          <a:bodyPr wrap="none" rtlCol="0">
            <a:spAutoFit/>
          </a:bodyPr>
          <a:lstStyle/>
          <a:p>
            <a:r>
              <a:rPr lang="en-US" sz="1000" dirty="0"/>
              <a:t>RDO N</a:t>
            </a:r>
          </a:p>
        </p:txBody>
      </p:sp>
      <p:sp>
        <p:nvSpPr>
          <p:cNvPr id="48" name="TextBox 47">
            <a:extLst>
              <a:ext uri="{FF2B5EF4-FFF2-40B4-BE49-F238E27FC236}">
                <a16:creationId xmlns:a16="http://schemas.microsoft.com/office/drawing/2014/main" id="{85DDCEFD-8F2C-1F3E-7B80-AC9748887356}"/>
              </a:ext>
            </a:extLst>
          </p:cNvPr>
          <p:cNvSpPr txBox="1"/>
          <p:nvPr/>
        </p:nvSpPr>
        <p:spPr>
          <a:xfrm>
            <a:off x="10767757" y="2599947"/>
            <a:ext cx="559769" cy="246221"/>
          </a:xfrm>
          <a:prstGeom prst="rect">
            <a:avLst/>
          </a:prstGeom>
          <a:noFill/>
        </p:spPr>
        <p:txBody>
          <a:bodyPr wrap="none" rtlCol="0">
            <a:spAutoFit/>
          </a:bodyPr>
          <a:lstStyle/>
          <a:p>
            <a:r>
              <a:rPr lang="en-US" sz="1000" dirty="0"/>
              <a:t>RDO N</a:t>
            </a:r>
          </a:p>
        </p:txBody>
      </p:sp>
      <p:sp>
        <p:nvSpPr>
          <p:cNvPr id="49" name="TextBox 48">
            <a:extLst>
              <a:ext uri="{FF2B5EF4-FFF2-40B4-BE49-F238E27FC236}">
                <a16:creationId xmlns:a16="http://schemas.microsoft.com/office/drawing/2014/main" id="{9441680A-C220-BC90-6767-EBF7B8A272E9}"/>
              </a:ext>
            </a:extLst>
          </p:cNvPr>
          <p:cNvSpPr txBox="1"/>
          <p:nvPr/>
        </p:nvSpPr>
        <p:spPr>
          <a:xfrm>
            <a:off x="10767395" y="2992590"/>
            <a:ext cx="559769" cy="246221"/>
          </a:xfrm>
          <a:prstGeom prst="rect">
            <a:avLst/>
          </a:prstGeom>
          <a:noFill/>
        </p:spPr>
        <p:txBody>
          <a:bodyPr wrap="none" rtlCol="0">
            <a:spAutoFit/>
          </a:bodyPr>
          <a:lstStyle/>
          <a:p>
            <a:r>
              <a:rPr lang="en-US" sz="1000" dirty="0"/>
              <a:t>RDO N</a:t>
            </a:r>
          </a:p>
        </p:txBody>
      </p:sp>
      <p:sp>
        <p:nvSpPr>
          <p:cNvPr id="50" name="TextBox 49">
            <a:extLst>
              <a:ext uri="{FF2B5EF4-FFF2-40B4-BE49-F238E27FC236}">
                <a16:creationId xmlns:a16="http://schemas.microsoft.com/office/drawing/2014/main" id="{C2835107-0DA1-6DA5-6C57-4F37B9B892E1}"/>
              </a:ext>
            </a:extLst>
          </p:cNvPr>
          <p:cNvSpPr txBox="1"/>
          <p:nvPr/>
        </p:nvSpPr>
        <p:spPr>
          <a:xfrm>
            <a:off x="10760980" y="3447092"/>
            <a:ext cx="559769" cy="246221"/>
          </a:xfrm>
          <a:prstGeom prst="rect">
            <a:avLst/>
          </a:prstGeom>
          <a:noFill/>
        </p:spPr>
        <p:txBody>
          <a:bodyPr wrap="none" rtlCol="0">
            <a:spAutoFit/>
          </a:bodyPr>
          <a:lstStyle/>
          <a:p>
            <a:r>
              <a:rPr lang="en-US" sz="1000" dirty="0"/>
              <a:t>RDO N</a:t>
            </a:r>
          </a:p>
        </p:txBody>
      </p:sp>
      <p:sp>
        <p:nvSpPr>
          <p:cNvPr id="51" name="TextBox 50">
            <a:extLst>
              <a:ext uri="{FF2B5EF4-FFF2-40B4-BE49-F238E27FC236}">
                <a16:creationId xmlns:a16="http://schemas.microsoft.com/office/drawing/2014/main" id="{DCBBAFCF-59F6-734C-9B0C-8EFCC5C708A7}"/>
              </a:ext>
            </a:extLst>
          </p:cNvPr>
          <p:cNvSpPr txBox="1"/>
          <p:nvPr/>
        </p:nvSpPr>
        <p:spPr>
          <a:xfrm>
            <a:off x="10767395" y="4773317"/>
            <a:ext cx="559769" cy="246221"/>
          </a:xfrm>
          <a:prstGeom prst="rect">
            <a:avLst/>
          </a:prstGeom>
          <a:noFill/>
        </p:spPr>
        <p:txBody>
          <a:bodyPr wrap="none" rtlCol="0">
            <a:spAutoFit/>
          </a:bodyPr>
          <a:lstStyle/>
          <a:p>
            <a:r>
              <a:rPr lang="en-US" sz="1000" dirty="0"/>
              <a:t>RDO N</a:t>
            </a:r>
          </a:p>
        </p:txBody>
      </p:sp>
    </p:spTree>
    <p:extLst>
      <p:ext uri="{BB962C8B-B14F-4D97-AF65-F5344CB8AC3E}">
        <p14:creationId xmlns:p14="http://schemas.microsoft.com/office/powerpoint/2010/main" val="2423277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4179D-FBFE-1A30-3620-15B53EE44BD2}"/>
              </a:ext>
            </a:extLst>
          </p:cNvPr>
          <p:cNvSpPr>
            <a:spLocks noGrp="1"/>
          </p:cNvSpPr>
          <p:nvPr>
            <p:ph type="title"/>
          </p:nvPr>
        </p:nvSpPr>
        <p:spPr/>
        <p:txBody>
          <a:bodyPr/>
          <a:lstStyle/>
          <a:p>
            <a:r>
              <a:rPr lang="en-US" dirty="0"/>
              <a:t>Event Timing</a:t>
            </a:r>
          </a:p>
        </p:txBody>
      </p:sp>
      <p:sp>
        <p:nvSpPr>
          <p:cNvPr id="3" name="Footer Placeholder 2">
            <a:extLst>
              <a:ext uri="{FF2B5EF4-FFF2-40B4-BE49-F238E27FC236}">
                <a16:creationId xmlns:a16="http://schemas.microsoft.com/office/drawing/2014/main" id="{496B9FBE-E5DD-973D-4C4D-F29E442D0570}"/>
              </a:ext>
            </a:extLst>
          </p:cNvPr>
          <p:cNvSpPr>
            <a:spLocks noGrp="1"/>
          </p:cNvSpPr>
          <p:nvPr>
            <p:ph type="ftr" sz="quarter" idx="11"/>
          </p:nvPr>
        </p:nvSpPr>
        <p:spPr/>
        <p:txBody>
          <a:bodyPr/>
          <a:lstStyle/>
          <a:p>
            <a:r>
              <a:rPr lang="en-US"/>
              <a:t>MSU-JLab Streaming Data Acquisition System Meeting</a:t>
            </a:r>
            <a:endParaRPr lang="en-US" dirty="0"/>
          </a:p>
        </p:txBody>
      </p:sp>
      <p:sp>
        <p:nvSpPr>
          <p:cNvPr id="4" name="Slide Number Placeholder 3">
            <a:extLst>
              <a:ext uri="{FF2B5EF4-FFF2-40B4-BE49-F238E27FC236}">
                <a16:creationId xmlns:a16="http://schemas.microsoft.com/office/drawing/2014/main" id="{395228DB-2D87-97F1-059A-105AD9B37389}"/>
              </a:ext>
            </a:extLst>
          </p:cNvPr>
          <p:cNvSpPr>
            <a:spLocks noGrp="1"/>
          </p:cNvSpPr>
          <p:nvPr>
            <p:ph type="sldNum" sz="quarter" idx="12"/>
          </p:nvPr>
        </p:nvSpPr>
        <p:spPr/>
        <p:txBody>
          <a:bodyPr/>
          <a:lstStyle/>
          <a:p>
            <a:fld id="{1D3F305C-2602-4CA9-A2B7-0F73DAFE7D1F}" type="slidenum">
              <a:rPr lang="en-US" smtClean="0"/>
              <a:pPr/>
              <a:t>14</a:t>
            </a:fld>
            <a:endParaRPr lang="en-US" dirty="0"/>
          </a:p>
        </p:txBody>
      </p:sp>
      <p:sp>
        <p:nvSpPr>
          <p:cNvPr id="5" name="Date Placeholder 4">
            <a:extLst>
              <a:ext uri="{FF2B5EF4-FFF2-40B4-BE49-F238E27FC236}">
                <a16:creationId xmlns:a16="http://schemas.microsoft.com/office/drawing/2014/main" id="{90D506A5-5264-F714-DB8F-F2F9C257C43C}"/>
              </a:ext>
            </a:extLst>
          </p:cNvPr>
          <p:cNvSpPr>
            <a:spLocks noGrp="1"/>
          </p:cNvSpPr>
          <p:nvPr>
            <p:ph type="dt" sz="half" idx="10"/>
          </p:nvPr>
        </p:nvSpPr>
        <p:spPr/>
        <p:txBody>
          <a:bodyPr/>
          <a:lstStyle/>
          <a:p>
            <a:r>
              <a:rPr lang="en-US"/>
              <a:t>2/12/2025</a:t>
            </a:r>
            <a:endParaRPr lang="en-US" dirty="0"/>
          </a:p>
        </p:txBody>
      </p:sp>
      <p:pic>
        <p:nvPicPr>
          <p:cNvPr id="11" name="Picture 10">
            <a:extLst>
              <a:ext uri="{FF2B5EF4-FFF2-40B4-BE49-F238E27FC236}">
                <a16:creationId xmlns:a16="http://schemas.microsoft.com/office/drawing/2014/main" id="{B2341B4E-0981-3397-5486-8D6F56ED5169}"/>
              </a:ext>
            </a:extLst>
          </p:cNvPr>
          <p:cNvPicPr>
            <a:picLocks noChangeAspect="1"/>
          </p:cNvPicPr>
          <p:nvPr/>
        </p:nvPicPr>
        <p:blipFill>
          <a:blip r:embed="rId2"/>
          <a:stretch>
            <a:fillRect/>
          </a:stretch>
        </p:blipFill>
        <p:spPr>
          <a:xfrm>
            <a:off x="988827" y="2016071"/>
            <a:ext cx="6115872" cy="4220918"/>
          </a:xfrm>
          <a:prstGeom prst="rect">
            <a:avLst/>
          </a:prstGeom>
        </p:spPr>
      </p:pic>
      <p:pic>
        <p:nvPicPr>
          <p:cNvPr id="13" name="Picture 12">
            <a:extLst>
              <a:ext uri="{FF2B5EF4-FFF2-40B4-BE49-F238E27FC236}">
                <a16:creationId xmlns:a16="http://schemas.microsoft.com/office/drawing/2014/main" id="{274A94DE-BA26-3F87-EA7E-0F6A634F5AEF}"/>
              </a:ext>
            </a:extLst>
          </p:cNvPr>
          <p:cNvPicPr>
            <a:picLocks noChangeAspect="1"/>
          </p:cNvPicPr>
          <p:nvPr/>
        </p:nvPicPr>
        <p:blipFill>
          <a:blip r:embed="rId3"/>
          <a:stretch>
            <a:fillRect/>
          </a:stretch>
        </p:blipFill>
        <p:spPr>
          <a:xfrm>
            <a:off x="7346492" y="378557"/>
            <a:ext cx="4383545" cy="2991437"/>
          </a:xfrm>
          <a:prstGeom prst="rect">
            <a:avLst/>
          </a:prstGeom>
        </p:spPr>
      </p:pic>
      <p:pic>
        <p:nvPicPr>
          <p:cNvPr id="15" name="Picture 14">
            <a:extLst>
              <a:ext uri="{FF2B5EF4-FFF2-40B4-BE49-F238E27FC236}">
                <a16:creationId xmlns:a16="http://schemas.microsoft.com/office/drawing/2014/main" id="{2E009AF2-0A81-2503-C492-DFE2EA0B585F}"/>
              </a:ext>
            </a:extLst>
          </p:cNvPr>
          <p:cNvPicPr>
            <a:picLocks noChangeAspect="1"/>
          </p:cNvPicPr>
          <p:nvPr/>
        </p:nvPicPr>
        <p:blipFill>
          <a:blip r:embed="rId4"/>
          <a:stretch>
            <a:fillRect/>
          </a:stretch>
        </p:blipFill>
        <p:spPr>
          <a:xfrm>
            <a:off x="7346492" y="3369994"/>
            <a:ext cx="4383545" cy="2986356"/>
          </a:xfrm>
          <a:prstGeom prst="rect">
            <a:avLst/>
          </a:prstGeom>
        </p:spPr>
      </p:pic>
      <p:sp>
        <p:nvSpPr>
          <p:cNvPr id="16" name="TextBox 15">
            <a:extLst>
              <a:ext uri="{FF2B5EF4-FFF2-40B4-BE49-F238E27FC236}">
                <a16:creationId xmlns:a16="http://schemas.microsoft.com/office/drawing/2014/main" id="{A7086AEA-C070-A703-8C39-BD187388B3A5}"/>
              </a:ext>
            </a:extLst>
          </p:cNvPr>
          <p:cNvSpPr txBox="1"/>
          <p:nvPr/>
        </p:nvSpPr>
        <p:spPr>
          <a:xfrm>
            <a:off x="3619534" y="1992611"/>
            <a:ext cx="569387" cy="369332"/>
          </a:xfrm>
          <a:prstGeom prst="rect">
            <a:avLst/>
          </a:prstGeom>
          <a:solidFill>
            <a:schemeClr val="bg1"/>
          </a:solidFill>
        </p:spPr>
        <p:txBody>
          <a:bodyPr wrap="none" rtlCol="0">
            <a:spAutoFit/>
          </a:bodyPr>
          <a:lstStyle/>
          <a:p>
            <a:r>
              <a:rPr lang="en-US" dirty="0"/>
              <a:t>DIS</a:t>
            </a:r>
          </a:p>
        </p:txBody>
      </p:sp>
      <p:sp>
        <p:nvSpPr>
          <p:cNvPr id="17" name="TextBox 16">
            <a:extLst>
              <a:ext uri="{FF2B5EF4-FFF2-40B4-BE49-F238E27FC236}">
                <a16:creationId xmlns:a16="http://schemas.microsoft.com/office/drawing/2014/main" id="{206614FD-6D55-24F6-CC42-4DFD3BAA4186}"/>
              </a:ext>
            </a:extLst>
          </p:cNvPr>
          <p:cNvSpPr txBox="1"/>
          <p:nvPr/>
        </p:nvSpPr>
        <p:spPr>
          <a:xfrm>
            <a:off x="8610600" y="311886"/>
            <a:ext cx="1737976" cy="307777"/>
          </a:xfrm>
          <a:prstGeom prst="rect">
            <a:avLst/>
          </a:prstGeom>
          <a:solidFill>
            <a:schemeClr val="bg1"/>
          </a:solidFill>
        </p:spPr>
        <p:txBody>
          <a:bodyPr wrap="none" rtlCol="0">
            <a:spAutoFit/>
          </a:bodyPr>
          <a:lstStyle/>
          <a:p>
            <a:r>
              <a:rPr lang="en-US" sz="1400" dirty="0"/>
              <a:t>Electron Beam Gas</a:t>
            </a:r>
          </a:p>
        </p:txBody>
      </p:sp>
      <p:sp>
        <p:nvSpPr>
          <p:cNvPr id="18" name="TextBox 17">
            <a:extLst>
              <a:ext uri="{FF2B5EF4-FFF2-40B4-BE49-F238E27FC236}">
                <a16:creationId xmlns:a16="http://schemas.microsoft.com/office/drawing/2014/main" id="{978FCEF8-A4E2-D23B-24F6-F01D421ECD83}"/>
              </a:ext>
            </a:extLst>
          </p:cNvPr>
          <p:cNvSpPr txBox="1"/>
          <p:nvPr/>
        </p:nvSpPr>
        <p:spPr>
          <a:xfrm>
            <a:off x="8610600" y="3334118"/>
            <a:ext cx="1608133" cy="307777"/>
          </a:xfrm>
          <a:prstGeom prst="rect">
            <a:avLst/>
          </a:prstGeom>
          <a:solidFill>
            <a:schemeClr val="bg1"/>
          </a:solidFill>
        </p:spPr>
        <p:txBody>
          <a:bodyPr wrap="none" rtlCol="0">
            <a:spAutoFit/>
          </a:bodyPr>
          <a:lstStyle/>
          <a:p>
            <a:r>
              <a:rPr lang="en-US" sz="1400" dirty="0"/>
              <a:t>Proton Beam Gas</a:t>
            </a:r>
          </a:p>
        </p:txBody>
      </p:sp>
      <p:sp>
        <p:nvSpPr>
          <p:cNvPr id="19" name="TextBox 18">
            <a:extLst>
              <a:ext uri="{FF2B5EF4-FFF2-40B4-BE49-F238E27FC236}">
                <a16:creationId xmlns:a16="http://schemas.microsoft.com/office/drawing/2014/main" id="{EE577467-05FB-3347-BDF0-972B7D9E3B41}"/>
              </a:ext>
            </a:extLst>
          </p:cNvPr>
          <p:cNvSpPr txBox="1"/>
          <p:nvPr/>
        </p:nvSpPr>
        <p:spPr>
          <a:xfrm>
            <a:off x="637954" y="1137684"/>
            <a:ext cx="2287806" cy="369332"/>
          </a:xfrm>
          <a:prstGeom prst="rect">
            <a:avLst/>
          </a:prstGeom>
          <a:noFill/>
        </p:spPr>
        <p:txBody>
          <a:bodyPr wrap="none" rtlCol="0">
            <a:spAutoFit/>
          </a:bodyPr>
          <a:lstStyle/>
          <a:p>
            <a:r>
              <a:rPr lang="en-US" dirty="0"/>
              <a:t>Simulation (</a:t>
            </a:r>
            <a:r>
              <a:rPr lang="en-US" dirty="0" err="1"/>
              <a:t>RecHits</a:t>
            </a:r>
            <a:r>
              <a:rPr lang="en-US" dirty="0"/>
              <a:t>)</a:t>
            </a:r>
          </a:p>
        </p:txBody>
      </p:sp>
    </p:spTree>
    <p:extLst>
      <p:ext uri="{BB962C8B-B14F-4D97-AF65-F5344CB8AC3E}">
        <p14:creationId xmlns:p14="http://schemas.microsoft.com/office/powerpoint/2010/main" val="860587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extBox 95">
            <a:extLst>
              <a:ext uri="{FF2B5EF4-FFF2-40B4-BE49-F238E27FC236}">
                <a16:creationId xmlns:a16="http://schemas.microsoft.com/office/drawing/2014/main" id="{BB9C8B86-9CD8-80B3-964B-2277CF8FEBCE}"/>
              </a:ext>
            </a:extLst>
          </p:cNvPr>
          <p:cNvSpPr txBox="1"/>
          <p:nvPr/>
        </p:nvSpPr>
        <p:spPr>
          <a:xfrm>
            <a:off x="1915054" y="3321988"/>
            <a:ext cx="300082" cy="215444"/>
          </a:xfrm>
          <a:prstGeom prst="rect">
            <a:avLst/>
          </a:prstGeom>
          <a:noFill/>
        </p:spPr>
        <p:txBody>
          <a:bodyPr wrap="none" rtlCol="0">
            <a:spAutoFit/>
          </a:bodyPr>
          <a:lstStyle/>
          <a:p>
            <a:r>
              <a:rPr lang="en-US" sz="800" dirty="0"/>
              <a:t>48</a:t>
            </a:r>
          </a:p>
        </p:txBody>
      </p:sp>
      <p:sp>
        <p:nvSpPr>
          <p:cNvPr id="65" name="Rectangle 64">
            <a:extLst>
              <a:ext uri="{FF2B5EF4-FFF2-40B4-BE49-F238E27FC236}">
                <a16:creationId xmlns:a16="http://schemas.microsoft.com/office/drawing/2014/main" id="{05ED06A1-802B-CAD4-A388-EEBC69FC6001}"/>
              </a:ext>
            </a:extLst>
          </p:cNvPr>
          <p:cNvSpPr/>
          <p:nvPr/>
        </p:nvSpPr>
        <p:spPr>
          <a:xfrm>
            <a:off x="2809525" y="3629620"/>
            <a:ext cx="1070333" cy="40759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dRICH</a:t>
            </a:r>
            <a:r>
              <a:rPr lang="en-US" sz="1200" dirty="0">
                <a:solidFill>
                  <a:schemeClr val="tx1"/>
                </a:solidFill>
              </a:rPr>
              <a:t> DAM</a:t>
            </a:r>
          </a:p>
        </p:txBody>
      </p:sp>
      <p:sp>
        <p:nvSpPr>
          <p:cNvPr id="64" name="Rectangle 63">
            <a:extLst>
              <a:ext uri="{FF2B5EF4-FFF2-40B4-BE49-F238E27FC236}">
                <a16:creationId xmlns:a16="http://schemas.microsoft.com/office/drawing/2014/main" id="{26C941E7-0A3D-A9BC-DFF6-8A32BAA8D914}"/>
              </a:ext>
            </a:extLst>
          </p:cNvPr>
          <p:cNvSpPr/>
          <p:nvPr/>
        </p:nvSpPr>
        <p:spPr>
          <a:xfrm>
            <a:off x="2764674" y="3681200"/>
            <a:ext cx="1070333" cy="40759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dRICH</a:t>
            </a:r>
            <a:r>
              <a:rPr lang="en-US" sz="1200" dirty="0">
                <a:solidFill>
                  <a:schemeClr val="tx1"/>
                </a:solidFill>
              </a:rPr>
              <a:t> DAM</a:t>
            </a:r>
          </a:p>
        </p:txBody>
      </p:sp>
      <p:sp>
        <p:nvSpPr>
          <p:cNvPr id="63" name="Rectangle 62">
            <a:extLst>
              <a:ext uri="{FF2B5EF4-FFF2-40B4-BE49-F238E27FC236}">
                <a16:creationId xmlns:a16="http://schemas.microsoft.com/office/drawing/2014/main" id="{31903C23-7168-6EA7-87A5-4C260E149E0D}"/>
              </a:ext>
            </a:extLst>
          </p:cNvPr>
          <p:cNvSpPr/>
          <p:nvPr/>
        </p:nvSpPr>
        <p:spPr>
          <a:xfrm>
            <a:off x="1068854" y="2620495"/>
            <a:ext cx="1088572" cy="4403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FWD HCAL RDO</a:t>
            </a:r>
          </a:p>
        </p:txBody>
      </p:sp>
      <p:sp>
        <p:nvSpPr>
          <p:cNvPr id="62" name="Rectangle 61">
            <a:extLst>
              <a:ext uri="{FF2B5EF4-FFF2-40B4-BE49-F238E27FC236}">
                <a16:creationId xmlns:a16="http://schemas.microsoft.com/office/drawing/2014/main" id="{5198F5A5-82DE-C012-A5D6-DA312F863B05}"/>
              </a:ext>
            </a:extLst>
          </p:cNvPr>
          <p:cNvSpPr/>
          <p:nvPr/>
        </p:nvSpPr>
        <p:spPr>
          <a:xfrm>
            <a:off x="1029480" y="2643898"/>
            <a:ext cx="1088572" cy="4403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FWD HCAL RDO</a:t>
            </a:r>
          </a:p>
        </p:txBody>
      </p:sp>
      <p:sp>
        <p:nvSpPr>
          <p:cNvPr id="61" name="Rectangle 60">
            <a:extLst>
              <a:ext uri="{FF2B5EF4-FFF2-40B4-BE49-F238E27FC236}">
                <a16:creationId xmlns:a16="http://schemas.microsoft.com/office/drawing/2014/main" id="{DD396DF1-261F-3759-10D9-51BC4CDBF4E2}"/>
              </a:ext>
            </a:extLst>
          </p:cNvPr>
          <p:cNvSpPr/>
          <p:nvPr/>
        </p:nvSpPr>
        <p:spPr>
          <a:xfrm>
            <a:off x="990106" y="2672742"/>
            <a:ext cx="1088572" cy="4403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FWD HCAL RDO</a:t>
            </a:r>
          </a:p>
        </p:txBody>
      </p:sp>
      <p:sp>
        <p:nvSpPr>
          <p:cNvPr id="60" name="Rectangle 59">
            <a:extLst>
              <a:ext uri="{FF2B5EF4-FFF2-40B4-BE49-F238E27FC236}">
                <a16:creationId xmlns:a16="http://schemas.microsoft.com/office/drawing/2014/main" id="{9687C02F-08C4-AE9B-E167-76432CD02885}"/>
              </a:ext>
            </a:extLst>
          </p:cNvPr>
          <p:cNvSpPr/>
          <p:nvPr/>
        </p:nvSpPr>
        <p:spPr>
          <a:xfrm>
            <a:off x="1081734" y="3592850"/>
            <a:ext cx="1088571" cy="440384"/>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FWD HCAL DAM</a:t>
            </a:r>
          </a:p>
        </p:txBody>
      </p:sp>
      <p:sp>
        <p:nvSpPr>
          <p:cNvPr id="59" name="Rectangle 58">
            <a:extLst>
              <a:ext uri="{FF2B5EF4-FFF2-40B4-BE49-F238E27FC236}">
                <a16:creationId xmlns:a16="http://schemas.microsoft.com/office/drawing/2014/main" id="{8FB74C9D-3D90-B699-5122-82130204EC0B}"/>
              </a:ext>
            </a:extLst>
          </p:cNvPr>
          <p:cNvSpPr/>
          <p:nvPr/>
        </p:nvSpPr>
        <p:spPr>
          <a:xfrm>
            <a:off x="1016234" y="3650772"/>
            <a:ext cx="1088571" cy="440384"/>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FWD HCAL DAM</a:t>
            </a:r>
          </a:p>
        </p:txBody>
      </p:sp>
      <p:cxnSp>
        <p:nvCxnSpPr>
          <p:cNvPr id="108" name="Straight Arrow Connector 107">
            <a:extLst>
              <a:ext uri="{FF2B5EF4-FFF2-40B4-BE49-F238E27FC236}">
                <a16:creationId xmlns:a16="http://schemas.microsoft.com/office/drawing/2014/main" id="{4E183DCB-77C8-2D45-DFA5-9DE11C14CCC5}"/>
              </a:ext>
            </a:extLst>
          </p:cNvPr>
          <p:cNvCxnSpPr>
            <a:cxnSpLocks/>
          </p:cNvCxnSpPr>
          <p:nvPr/>
        </p:nvCxnSpPr>
        <p:spPr>
          <a:xfrm>
            <a:off x="3661026" y="3113126"/>
            <a:ext cx="0" cy="51462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3D7F87F-4417-AE66-F0C1-881F752A1CE2}"/>
              </a:ext>
            </a:extLst>
          </p:cNvPr>
          <p:cNvSpPr>
            <a:spLocks noGrp="1"/>
          </p:cNvSpPr>
          <p:nvPr>
            <p:ph type="title"/>
          </p:nvPr>
        </p:nvSpPr>
        <p:spPr>
          <a:xfrm>
            <a:off x="461963" y="0"/>
            <a:ext cx="11499234" cy="814866"/>
          </a:xfrm>
        </p:spPr>
        <p:txBody>
          <a:bodyPr/>
          <a:lstStyle/>
          <a:p>
            <a:r>
              <a:rPr lang="en-US" dirty="0"/>
              <a:t>Recommendations from PDR 1</a:t>
            </a:r>
          </a:p>
        </p:txBody>
      </p:sp>
      <p:sp>
        <p:nvSpPr>
          <p:cNvPr id="29" name="Text Placeholder 2">
            <a:extLst>
              <a:ext uri="{FF2B5EF4-FFF2-40B4-BE49-F238E27FC236}">
                <a16:creationId xmlns:a16="http://schemas.microsoft.com/office/drawing/2014/main" id="{FF266FCD-CDB6-4A95-8B47-08F620DFC866}"/>
              </a:ext>
            </a:extLst>
          </p:cNvPr>
          <p:cNvSpPr>
            <a:spLocks noGrp="1"/>
          </p:cNvSpPr>
          <p:nvPr>
            <p:ph type="body" sz="quarter" idx="10"/>
          </p:nvPr>
        </p:nvSpPr>
        <p:spPr>
          <a:xfrm>
            <a:off x="461963" y="930274"/>
            <a:ext cx="11521440" cy="663395"/>
          </a:xfrm>
        </p:spPr>
        <p:txBody>
          <a:bodyPr>
            <a:normAutofit fontScale="92500"/>
          </a:bodyPr>
          <a:lstStyle/>
          <a:p>
            <a:r>
              <a:rPr lang="en-US" i="1" dirty="0"/>
              <a:t>Given the requirement for a backup triggered readout for RICH, it is necessary to carefully define the physics trigger rate, trigger conditions, and trigger latency in order to facilitate design of the RICH front-end</a:t>
            </a:r>
            <a:r>
              <a:rPr lang="en-US" dirty="0"/>
              <a:t>.</a:t>
            </a:r>
          </a:p>
        </p:txBody>
      </p:sp>
      <p:sp>
        <p:nvSpPr>
          <p:cNvPr id="3" name="Rectangle 2">
            <a:extLst>
              <a:ext uri="{FF2B5EF4-FFF2-40B4-BE49-F238E27FC236}">
                <a16:creationId xmlns:a16="http://schemas.microsoft.com/office/drawing/2014/main" id="{41F60EF3-B59E-DC69-3BC2-4A2F5E709BF3}"/>
              </a:ext>
            </a:extLst>
          </p:cNvPr>
          <p:cNvSpPr/>
          <p:nvPr/>
        </p:nvSpPr>
        <p:spPr>
          <a:xfrm>
            <a:off x="961470" y="2720598"/>
            <a:ext cx="1088572" cy="4403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FWD HCAL RDO</a:t>
            </a:r>
          </a:p>
        </p:txBody>
      </p:sp>
      <p:sp>
        <p:nvSpPr>
          <p:cNvPr id="5" name="Rectangle 4">
            <a:extLst>
              <a:ext uri="{FF2B5EF4-FFF2-40B4-BE49-F238E27FC236}">
                <a16:creationId xmlns:a16="http://schemas.microsoft.com/office/drawing/2014/main" id="{953A4134-0680-72FE-77B8-E57D82FDFEA1}"/>
              </a:ext>
            </a:extLst>
          </p:cNvPr>
          <p:cNvSpPr/>
          <p:nvPr/>
        </p:nvSpPr>
        <p:spPr>
          <a:xfrm>
            <a:off x="961470" y="3697018"/>
            <a:ext cx="1088571" cy="440384"/>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FWD HCAL DAM</a:t>
            </a:r>
          </a:p>
        </p:txBody>
      </p:sp>
      <p:cxnSp>
        <p:nvCxnSpPr>
          <p:cNvPr id="11" name="Straight Arrow Connector 10">
            <a:extLst>
              <a:ext uri="{FF2B5EF4-FFF2-40B4-BE49-F238E27FC236}">
                <a16:creationId xmlns:a16="http://schemas.microsoft.com/office/drawing/2014/main" id="{06219731-EF5A-0407-32FA-DD21CC48DC10}"/>
              </a:ext>
            </a:extLst>
          </p:cNvPr>
          <p:cNvCxnSpPr>
            <a:cxnSpLocks/>
          </p:cNvCxnSpPr>
          <p:nvPr/>
        </p:nvCxnSpPr>
        <p:spPr>
          <a:xfrm>
            <a:off x="1305466" y="3160982"/>
            <a:ext cx="0" cy="53603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CA93B8A-8705-175F-7CB9-04AED3D8EF9E}"/>
              </a:ext>
            </a:extLst>
          </p:cNvPr>
          <p:cNvSpPr txBox="1"/>
          <p:nvPr/>
        </p:nvSpPr>
        <p:spPr>
          <a:xfrm>
            <a:off x="394474" y="3311859"/>
            <a:ext cx="779081" cy="215444"/>
          </a:xfrm>
          <a:prstGeom prst="rect">
            <a:avLst/>
          </a:prstGeom>
          <a:noFill/>
        </p:spPr>
        <p:txBody>
          <a:bodyPr wrap="square" rtlCol="0">
            <a:spAutoFit/>
          </a:bodyPr>
          <a:lstStyle/>
          <a:p>
            <a:r>
              <a:rPr lang="en-US" sz="800" dirty="0"/>
              <a:t>RDO_DATA</a:t>
            </a:r>
          </a:p>
        </p:txBody>
      </p:sp>
      <p:graphicFrame>
        <p:nvGraphicFramePr>
          <p:cNvPr id="18" name="Table 17">
            <a:extLst>
              <a:ext uri="{FF2B5EF4-FFF2-40B4-BE49-F238E27FC236}">
                <a16:creationId xmlns:a16="http://schemas.microsoft.com/office/drawing/2014/main" id="{63A2E700-0F47-C4F0-CF08-918F48923353}"/>
              </a:ext>
            </a:extLst>
          </p:cNvPr>
          <p:cNvGraphicFramePr>
            <a:graphicFrameLocks noGrp="1"/>
          </p:cNvGraphicFramePr>
          <p:nvPr/>
        </p:nvGraphicFramePr>
        <p:xfrm>
          <a:off x="5862986" y="3666822"/>
          <a:ext cx="5797491" cy="2346960"/>
        </p:xfrm>
        <a:graphic>
          <a:graphicData uri="http://schemas.openxmlformats.org/drawingml/2006/table">
            <a:tbl>
              <a:tblPr firstRow="1" bandRow="1">
                <a:tableStyleId>{5C22544A-7EE6-4342-B048-85BDC9FD1C3A}</a:tableStyleId>
              </a:tblPr>
              <a:tblGrid>
                <a:gridCol w="2929681">
                  <a:extLst>
                    <a:ext uri="{9D8B030D-6E8A-4147-A177-3AD203B41FA5}">
                      <a16:colId xmlns:a16="http://schemas.microsoft.com/office/drawing/2014/main" val="697237168"/>
                    </a:ext>
                  </a:extLst>
                </a:gridCol>
                <a:gridCol w="2867810">
                  <a:extLst>
                    <a:ext uri="{9D8B030D-6E8A-4147-A177-3AD203B41FA5}">
                      <a16:colId xmlns:a16="http://schemas.microsoft.com/office/drawing/2014/main" val="2392481336"/>
                    </a:ext>
                  </a:extLst>
                </a:gridCol>
              </a:tblGrid>
              <a:tr h="0">
                <a:tc>
                  <a:txBody>
                    <a:bodyPr/>
                    <a:lstStyle/>
                    <a:p>
                      <a:r>
                        <a:rPr lang="en-US" sz="1000" dirty="0" err="1"/>
                        <a:t>Activitiy</a:t>
                      </a:r>
                      <a:endParaRPr lang="en-US" sz="1000" dirty="0"/>
                    </a:p>
                  </a:txBody>
                  <a:tcPr/>
                </a:tc>
                <a:tc>
                  <a:txBody>
                    <a:bodyPr/>
                    <a:lstStyle/>
                    <a:p>
                      <a:r>
                        <a:rPr lang="en-US" sz="1000" dirty="0"/>
                        <a:t>Notes</a:t>
                      </a:r>
                    </a:p>
                  </a:txBody>
                  <a:tcPr/>
                </a:tc>
                <a:extLst>
                  <a:ext uri="{0D108BD9-81ED-4DB2-BD59-A6C34878D82A}">
                    <a16:rowId xmlns:a16="http://schemas.microsoft.com/office/drawing/2014/main" val="822462840"/>
                  </a:ext>
                </a:extLst>
              </a:tr>
              <a:tr h="0">
                <a:tc>
                  <a:txBody>
                    <a:bodyPr/>
                    <a:lstStyle/>
                    <a:p>
                      <a:r>
                        <a:rPr lang="en-US" sz="1000" dirty="0"/>
                        <a:t>Data Arrives at DAM</a:t>
                      </a:r>
                    </a:p>
                  </a:txBody>
                  <a:tcPr/>
                </a:tc>
                <a:tc>
                  <a:txBody>
                    <a:bodyPr/>
                    <a:lstStyle/>
                    <a:p>
                      <a:r>
                        <a:rPr lang="en-US" sz="1000" dirty="0"/>
                        <a:t>&lt;=10us from Bunch Crossing</a:t>
                      </a:r>
                    </a:p>
                  </a:txBody>
                  <a:tcPr/>
                </a:tc>
                <a:extLst>
                  <a:ext uri="{0D108BD9-81ED-4DB2-BD59-A6C34878D82A}">
                    <a16:rowId xmlns:a16="http://schemas.microsoft.com/office/drawing/2014/main" val="2501899176"/>
                  </a:ext>
                </a:extLst>
              </a:tr>
              <a:tr h="0">
                <a:tc>
                  <a:txBody>
                    <a:bodyPr/>
                    <a:lstStyle/>
                    <a:p>
                      <a:r>
                        <a:rPr lang="en-US" sz="1000" dirty="0"/>
                        <a:t>Data Evaluation (DAM)</a:t>
                      </a:r>
                    </a:p>
                  </a:txBody>
                  <a:tcPr/>
                </a:tc>
                <a:tc>
                  <a:txBody>
                    <a:bodyPr/>
                    <a:lstStyle/>
                    <a:p>
                      <a:r>
                        <a:rPr lang="en-US" sz="1000" dirty="0"/>
                        <a:t>100ns</a:t>
                      </a:r>
                    </a:p>
                  </a:txBody>
                  <a:tcPr/>
                </a:tc>
                <a:extLst>
                  <a:ext uri="{0D108BD9-81ED-4DB2-BD59-A6C34878D82A}">
                    <a16:rowId xmlns:a16="http://schemas.microsoft.com/office/drawing/2014/main" val="163190738"/>
                  </a:ext>
                </a:extLst>
              </a:tr>
              <a:tr h="0">
                <a:tc>
                  <a:txBody>
                    <a:bodyPr/>
                    <a:lstStyle/>
                    <a:p>
                      <a:r>
                        <a:rPr lang="en-US" sz="1000" dirty="0"/>
                        <a:t>TRG_STATUS to GTU</a:t>
                      </a:r>
                    </a:p>
                  </a:txBody>
                  <a:tcPr/>
                </a:tc>
                <a:tc>
                  <a:txBody>
                    <a:bodyPr/>
                    <a:lstStyle/>
                    <a:p>
                      <a:r>
                        <a:rPr lang="en-US" sz="1000" dirty="0"/>
                        <a:t>Data transmitted to GTU after fixed delay from source crossing O(10us)</a:t>
                      </a:r>
                    </a:p>
                  </a:txBody>
                  <a:tcPr/>
                </a:tc>
                <a:extLst>
                  <a:ext uri="{0D108BD9-81ED-4DB2-BD59-A6C34878D82A}">
                    <a16:rowId xmlns:a16="http://schemas.microsoft.com/office/drawing/2014/main" val="2153431555"/>
                  </a:ext>
                </a:extLst>
              </a:tr>
              <a:tr h="0">
                <a:tc>
                  <a:txBody>
                    <a:bodyPr/>
                    <a:lstStyle/>
                    <a:p>
                      <a:r>
                        <a:rPr lang="en-US" sz="1000" dirty="0"/>
                        <a:t>Trigger Evaluation on GTU</a:t>
                      </a:r>
                    </a:p>
                  </a:txBody>
                  <a:tcPr/>
                </a:tc>
                <a:tc>
                  <a:txBody>
                    <a:bodyPr/>
                    <a:lstStyle/>
                    <a:p>
                      <a:r>
                        <a:rPr lang="en-US" sz="1000" dirty="0"/>
                        <a:t>Fixed Latency O(100ns)</a:t>
                      </a:r>
                    </a:p>
                  </a:txBody>
                  <a:tcPr/>
                </a:tc>
                <a:extLst>
                  <a:ext uri="{0D108BD9-81ED-4DB2-BD59-A6C34878D82A}">
                    <a16:rowId xmlns:a16="http://schemas.microsoft.com/office/drawing/2014/main" val="3746844180"/>
                  </a:ext>
                </a:extLst>
              </a:tr>
              <a:tr h="0">
                <a:tc>
                  <a:txBody>
                    <a:bodyPr/>
                    <a:lstStyle/>
                    <a:p>
                      <a:r>
                        <a:rPr lang="en-US" sz="1000" dirty="0"/>
                        <a:t>Keep/Drop Bit to DAM</a:t>
                      </a:r>
                    </a:p>
                  </a:txBody>
                  <a:tcPr/>
                </a:tc>
                <a:tc>
                  <a:txBody>
                    <a:bodyPr/>
                    <a:lstStyle/>
                    <a:p>
                      <a:r>
                        <a:rPr lang="en-US" sz="1000" dirty="0"/>
                        <a:t>Fixed Latency O(40ns)</a:t>
                      </a:r>
                    </a:p>
                  </a:txBody>
                  <a:tcPr/>
                </a:tc>
                <a:extLst>
                  <a:ext uri="{0D108BD9-81ED-4DB2-BD59-A6C34878D82A}">
                    <a16:rowId xmlns:a16="http://schemas.microsoft.com/office/drawing/2014/main" val="616115843"/>
                  </a:ext>
                </a:extLst>
              </a:tr>
              <a:tr h="0">
                <a:tc>
                  <a:txBody>
                    <a:bodyPr/>
                    <a:lstStyle/>
                    <a:p>
                      <a:r>
                        <a:rPr lang="en-US" sz="1000" dirty="0"/>
                        <a:t>Drop data / forward data</a:t>
                      </a:r>
                    </a:p>
                  </a:txBody>
                  <a:tcPr/>
                </a:tc>
                <a:tc>
                  <a:txBody>
                    <a:bodyPr/>
                    <a:lstStyle/>
                    <a:p>
                      <a:r>
                        <a:rPr lang="en-US" sz="1000" dirty="0"/>
                        <a:t>Drop Forward after fixed time O(11us)</a:t>
                      </a:r>
                    </a:p>
                  </a:txBody>
                  <a:tcPr/>
                </a:tc>
                <a:extLst>
                  <a:ext uri="{0D108BD9-81ED-4DB2-BD59-A6C34878D82A}">
                    <a16:rowId xmlns:a16="http://schemas.microsoft.com/office/drawing/2014/main" val="3360212555"/>
                  </a:ext>
                </a:extLst>
              </a:tr>
              <a:tr h="0">
                <a:tc>
                  <a:txBody>
                    <a:bodyPr/>
                    <a:lstStyle/>
                    <a:p>
                      <a:r>
                        <a:rPr lang="en-US" sz="1000" dirty="0"/>
                        <a:t>DAM Buffer</a:t>
                      </a:r>
                    </a:p>
                  </a:txBody>
                  <a:tcPr/>
                </a:tc>
                <a:tc>
                  <a:txBody>
                    <a:bodyPr/>
                    <a:lstStyle/>
                    <a:p>
                      <a:r>
                        <a:rPr lang="en-US" sz="1000" dirty="0"/>
                        <a:t>16GB</a:t>
                      </a:r>
                    </a:p>
                  </a:txBody>
                  <a:tcPr/>
                </a:tc>
                <a:extLst>
                  <a:ext uri="{0D108BD9-81ED-4DB2-BD59-A6C34878D82A}">
                    <a16:rowId xmlns:a16="http://schemas.microsoft.com/office/drawing/2014/main" val="597867542"/>
                  </a:ext>
                </a:extLst>
              </a:tr>
              <a:tr h="0">
                <a:tc>
                  <a:txBody>
                    <a:bodyPr/>
                    <a:lstStyle/>
                    <a:p>
                      <a:r>
                        <a:rPr lang="en-US" sz="1000" dirty="0"/>
                        <a:t>Buffer Time available</a:t>
                      </a:r>
                    </a:p>
                  </a:txBody>
                  <a:tcPr/>
                </a:tc>
                <a:tc>
                  <a:txBody>
                    <a:bodyPr/>
                    <a:lstStyle/>
                    <a:p>
                      <a:r>
                        <a:rPr lang="en-US" sz="1000" dirty="0"/>
                        <a:t>2.6 seconds</a:t>
                      </a:r>
                    </a:p>
                  </a:txBody>
                  <a:tcPr/>
                </a:tc>
                <a:extLst>
                  <a:ext uri="{0D108BD9-81ED-4DB2-BD59-A6C34878D82A}">
                    <a16:rowId xmlns:a16="http://schemas.microsoft.com/office/drawing/2014/main" val="3328454468"/>
                  </a:ext>
                </a:extLst>
              </a:tr>
            </a:tbl>
          </a:graphicData>
        </a:graphic>
      </p:graphicFrame>
      <p:cxnSp>
        <p:nvCxnSpPr>
          <p:cNvPr id="20" name="Straight Arrow Connector 19">
            <a:extLst>
              <a:ext uri="{FF2B5EF4-FFF2-40B4-BE49-F238E27FC236}">
                <a16:creationId xmlns:a16="http://schemas.microsoft.com/office/drawing/2014/main" id="{D52874E3-A673-9FE6-B588-FDE8C13B1CC6}"/>
              </a:ext>
            </a:extLst>
          </p:cNvPr>
          <p:cNvCxnSpPr>
            <a:cxnSpLocks/>
            <a:stCxn id="5" idx="2"/>
          </p:cNvCxnSpPr>
          <p:nvPr/>
        </p:nvCxnSpPr>
        <p:spPr>
          <a:xfrm>
            <a:off x="1505756" y="4137402"/>
            <a:ext cx="0" cy="67643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1DD6CD6-D1E1-A532-A3AE-5F9C5FAF2B97}"/>
              </a:ext>
            </a:extLst>
          </p:cNvPr>
          <p:cNvSpPr txBox="1"/>
          <p:nvPr/>
        </p:nvSpPr>
        <p:spPr>
          <a:xfrm>
            <a:off x="373644" y="4209189"/>
            <a:ext cx="1112805" cy="584775"/>
          </a:xfrm>
          <a:prstGeom prst="rect">
            <a:avLst/>
          </a:prstGeom>
          <a:noFill/>
        </p:spPr>
        <p:txBody>
          <a:bodyPr wrap="none" rtlCol="0">
            <a:spAutoFit/>
          </a:bodyPr>
          <a:lstStyle/>
          <a:p>
            <a:r>
              <a:rPr lang="en-US" sz="800" dirty="0"/>
              <a:t>TRG_STATUS</a:t>
            </a:r>
          </a:p>
          <a:p>
            <a:r>
              <a:rPr lang="en-US" sz="800" dirty="0"/>
              <a:t>64 bits</a:t>
            </a:r>
          </a:p>
          <a:p>
            <a:r>
              <a:rPr lang="en-US" sz="800" dirty="0"/>
              <a:t>Bunch Data </a:t>
            </a:r>
          </a:p>
          <a:p>
            <a:r>
              <a:rPr lang="en-US" sz="800" dirty="0"/>
              <a:t>Fixed delay O(10us)</a:t>
            </a:r>
          </a:p>
        </p:txBody>
      </p:sp>
      <p:sp>
        <p:nvSpPr>
          <p:cNvPr id="27" name="Rectangle 26">
            <a:extLst>
              <a:ext uri="{FF2B5EF4-FFF2-40B4-BE49-F238E27FC236}">
                <a16:creationId xmlns:a16="http://schemas.microsoft.com/office/drawing/2014/main" id="{B70178A2-D44B-5B28-43E2-DF3F51D0B2AC}"/>
              </a:ext>
            </a:extLst>
          </p:cNvPr>
          <p:cNvSpPr/>
          <p:nvPr/>
        </p:nvSpPr>
        <p:spPr>
          <a:xfrm>
            <a:off x="2726797" y="3729767"/>
            <a:ext cx="1070333" cy="40759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dRICH</a:t>
            </a:r>
            <a:r>
              <a:rPr lang="en-US" sz="1200" dirty="0">
                <a:solidFill>
                  <a:schemeClr val="tx1"/>
                </a:solidFill>
              </a:rPr>
              <a:t> DAM</a:t>
            </a:r>
          </a:p>
        </p:txBody>
      </p:sp>
      <p:cxnSp>
        <p:nvCxnSpPr>
          <p:cNvPr id="28" name="Straight Arrow Connector 27">
            <a:extLst>
              <a:ext uri="{FF2B5EF4-FFF2-40B4-BE49-F238E27FC236}">
                <a16:creationId xmlns:a16="http://schemas.microsoft.com/office/drawing/2014/main" id="{8A276DB9-C88B-B45D-6580-E70F1EA88256}"/>
              </a:ext>
            </a:extLst>
          </p:cNvPr>
          <p:cNvCxnSpPr>
            <a:cxnSpLocks/>
            <a:endCxn id="27" idx="2"/>
          </p:cNvCxnSpPr>
          <p:nvPr/>
        </p:nvCxnSpPr>
        <p:spPr>
          <a:xfrm flipV="1">
            <a:off x="3261964" y="4137358"/>
            <a:ext cx="0" cy="73309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8BA66E70-8922-2D86-BD8F-401EE41D086B}"/>
              </a:ext>
            </a:extLst>
          </p:cNvPr>
          <p:cNvSpPr txBox="1"/>
          <p:nvPr/>
        </p:nvSpPr>
        <p:spPr>
          <a:xfrm>
            <a:off x="2437010" y="4076416"/>
            <a:ext cx="899825" cy="338554"/>
          </a:xfrm>
          <a:prstGeom prst="rect">
            <a:avLst/>
          </a:prstGeom>
          <a:noFill/>
        </p:spPr>
        <p:txBody>
          <a:bodyPr wrap="square" rtlCol="0">
            <a:spAutoFit/>
          </a:bodyPr>
          <a:lstStyle/>
          <a:p>
            <a:endParaRPr lang="en-US" sz="800" dirty="0"/>
          </a:p>
          <a:p>
            <a:r>
              <a:rPr lang="en-US" sz="800" dirty="0"/>
              <a:t>DAM_CTRL</a:t>
            </a:r>
          </a:p>
        </p:txBody>
      </p:sp>
      <p:sp>
        <p:nvSpPr>
          <p:cNvPr id="6" name="Rectangle 5">
            <a:extLst>
              <a:ext uri="{FF2B5EF4-FFF2-40B4-BE49-F238E27FC236}">
                <a16:creationId xmlns:a16="http://schemas.microsoft.com/office/drawing/2014/main" id="{8BAB2BA0-E876-01E0-45E9-C47FF36A3FDE}"/>
              </a:ext>
            </a:extLst>
          </p:cNvPr>
          <p:cNvSpPr/>
          <p:nvPr/>
        </p:nvSpPr>
        <p:spPr>
          <a:xfrm>
            <a:off x="1140824" y="4821598"/>
            <a:ext cx="2760532" cy="259718"/>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GTU</a:t>
            </a:r>
          </a:p>
        </p:txBody>
      </p:sp>
      <p:sp>
        <p:nvSpPr>
          <p:cNvPr id="102" name="TextBox 101">
            <a:extLst>
              <a:ext uri="{FF2B5EF4-FFF2-40B4-BE49-F238E27FC236}">
                <a16:creationId xmlns:a16="http://schemas.microsoft.com/office/drawing/2014/main" id="{A6B0D983-CAF4-341F-0A29-D203EDA9294B}"/>
              </a:ext>
            </a:extLst>
          </p:cNvPr>
          <p:cNvSpPr txBox="1"/>
          <p:nvPr/>
        </p:nvSpPr>
        <p:spPr>
          <a:xfrm>
            <a:off x="2437011" y="4363682"/>
            <a:ext cx="899825" cy="461665"/>
          </a:xfrm>
          <a:prstGeom prst="rect">
            <a:avLst/>
          </a:prstGeom>
          <a:noFill/>
        </p:spPr>
        <p:txBody>
          <a:bodyPr wrap="square" rtlCol="0">
            <a:spAutoFit/>
          </a:bodyPr>
          <a:lstStyle/>
          <a:p>
            <a:endParaRPr lang="en-US" sz="800" dirty="0"/>
          </a:p>
          <a:p>
            <a:r>
              <a:rPr lang="en-US" sz="800" dirty="0"/>
              <a:t>(Keep/Drop</a:t>
            </a:r>
          </a:p>
          <a:p>
            <a:r>
              <a:rPr lang="en-US" sz="800" dirty="0"/>
              <a:t>Bunch bit)</a:t>
            </a:r>
          </a:p>
        </p:txBody>
      </p:sp>
      <p:cxnSp>
        <p:nvCxnSpPr>
          <p:cNvPr id="50" name="Straight Connector 49">
            <a:extLst>
              <a:ext uri="{FF2B5EF4-FFF2-40B4-BE49-F238E27FC236}">
                <a16:creationId xmlns:a16="http://schemas.microsoft.com/office/drawing/2014/main" id="{510CF812-669E-9DCE-845D-EC0E3A1E597F}"/>
              </a:ext>
            </a:extLst>
          </p:cNvPr>
          <p:cNvCxnSpPr>
            <a:cxnSpLocks/>
          </p:cNvCxnSpPr>
          <p:nvPr/>
        </p:nvCxnSpPr>
        <p:spPr>
          <a:xfrm flipV="1">
            <a:off x="1173466" y="3291130"/>
            <a:ext cx="287498" cy="216808"/>
          </a:xfrm>
          <a:prstGeom prst="line">
            <a:avLst/>
          </a:prstGeom>
        </p:spPr>
        <p:style>
          <a:lnRef idx="1">
            <a:schemeClr val="dk1"/>
          </a:lnRef>
          <a:fillRef idx="0">
            <a:schemeClr val="dk1"/>
          </a:fillRef>
          <a:effectRef idx="0">
            <a:schemeClr val="dk1"/>
          </a:effectRef>
          <a:fontRef idx="minor">
            <a:schemeClr val="tx1"/>
          </a:fontRef>
        </p:style>
      </p:cxnSp>
      <p:sp>
        <p:nvSpPr>
          <p:cNvPr id="54" name="TextBox 53">
            <a:extLst>
              <a:ext uri="{FF2B5EF4-FFF2-40B4-BE49-F238E27FC236}">
                <a16:creationId xmlns:a16="http://schemas.microsoft.com/office/drawing/2014/main" id="{5F8E99B7-5BD6-5E0E-953F-E031C6CD3AFF}"/>
              </a:ext>
            </a:extLst>
          </p:cNvPr>
          <p:cNvSpPr txBox="1"/>
          <p:nvPr/>
        </p:nvSpPr>
        <p:spPr>
          <a:xfrm>
            <a:off x="1253211" y="3330697"/>
            <a:ext cx="300082" cy="215444"/>
          </a:xfrm>
          <a:prstGeom prst="rect">
            <a:avLst/>
          </a:prstGeom>
          <a:noFill/>
        </p:spPr>
        <p:txBody>
          <a:bodyPr wrap="none" rtlCol="0">
            <a:spAutoFit/>
          </a:bodyPr>
          <a:lstStyle/>
          <a:p>
            <a:r>
              <a:rPr lang="en-US" sz="800" dirty="0"/>
              <a:t>48</a:t>
            </a:r>
          </a:p>
        </p:txBody>
      </p:sp>
      <p:cxnSp>
        <p:nvCxnSpPr>
          <p:cNvPr id="55" name="Straight Connector 54">
            <a:extLst>
              <a:ext uri="{FF2B5EF4-FFF2-40B4-BE49-F238E27FC236}">
                <a16:creationId xmlns:a16="http://schemas.microsoft.com/office/drawing/2014/main" id="{CD68F5F0-13F7-FDE7-2C13-1E3651FAD75C}"/>
              </a:ext>
            </a:extLst>
          </p:cNvPr>
          <p:cNvCxnSpPr>
            <a:cxnSpLocks/>
          </p:cNvCxnSpPr>
          <p:nvPr/>
        </p:nvCxnSpPr>
        <p:spPr>
          <a:xfrm flipV="1">
            <a:off x="1379214" y="4322775"/>
            <a:ext cx="287498" cy="216808"/>
          </a:xfrm>
          <a:prstGeom prst="line">
            <a:avLst/>
          </a:prstGeom>
        </p:spPr>
        <p:style>
          <a:lnRef idx="1">
            <a:schemeClr val="dk1"/>
          </a:lnRef>
          <a:fillRef idx="0">
            <a:schemeClr val="dk1"/>
          </a:fillRef>
          <a:effectRef idx="0">
            <a:schemeClr val="dk1"/>
          </a:effectRef>
          <a:fontRef idx="minor">
            <a:schemeClr val="tx1"/>
          </a:fontRef>
        </p:style>
      </p:cxnSp>
      <p:sp>
        <p:nvSpPr>
          <p:cNvPr id="56" name="TextBox 55">
            <a:extLst>
              <a:ext uri="{FF2B5EF4-FFF2-40B4-BE49-F238E27FC236}">
                <a16:creationId xmlns:a16="http://schemas.microsoft.com/office/drawing/2014/main" id="{6A1F1DF0-FD84-E7D2-E298-03C327BAE1D9}"/>
              </a:ext>
            </a:extLst>
          </p:cNvPr>
          <p:cNvSpPr txBox="1"/>
          <p:nvPr/>
        </p:nvSpPr>
        <p:spPr>
          <a:xfrm>
            <a:off x="1511213" y="4362342"/>
            <a:ext cx="242374" cy="215444"/>
          </a:xfrm>
          <a:prstGeom prst="rect">
            <a:avLst/>
          </a:prstGeom>
          <a:noFill/>
        </p:spPr>
        <p:txBody>
          <a:bodyPr wrap="none" rtlCol="0">
            <a:spAutoFit/>
          </a:bodyPr>
          <a:lstStyle/>
          <a:p>
            <a:r>
              <a:rPr lang="en-US" sz="800" dirty="0"/>
              <a:t>3</a:t>
            </a:r>
          </a:p>
        </p:txBody>
      </p:sp>
      <p:cxnSp>
        <p:nvCxnSpPr>
          <p:cNvPr id="57" name="Straight Connector 56">
            <a:extLst>
              <a:ext uri="{FF2B5EF4-FFF2-40B4-BE49-F238E27FC236}">
                <a16:creationId xmlns:a16="http://schemas.microsoft.com/office/drawing/2014/main" id="{70E855C4-A28F-5707-D1E3-3E69C209002A}"/>
              </a:ext>
            </a:extLst>
          </p:cNvPr>
          <p:cNvCxnSpPr>
            <a:cxnSpLocks/>
          </p:cNvCxnSpPr>
          <p:nvPr/>
        </p:nvCxnSpPr>
        <p:spPr>
          <a:xfrm flipV="1">
            <a:off x="3106611" y="4332189"/>
            <a:ext cx="287498" cy="216808"/>
          </a:xfrm>
          <a:prstGeom prst="line">
            <a:avLst/>
          </a:prstGeom>
        </p:spPr>
        <p:style>
          <a:lnRef idx="1">
            <a:schemeClr val="dk1"/>
          </a:lnRef>
          <a:fillRef idx="0">
            <a:schemeClr val="dk1"/>
          </a:fillRef>
          <a:effectRef idx="0">
            <a:schemeClr val="dk1"/>
          </a:effectRef>
          <a:fontRef idx="minor">
            <a:schemeClr val="tx1"/>
          </a:fontRef>
        </p:style>
      </p:cxnSp>
      <p:sp>
        <p:nvSpPr>
          <p:cNvPr id="58" name="TextBox 57">
            <a:extLst>
              <a:ext uri="{FF2B5EF4-FFF2-40B4-BE49-F238E27FC236}">
                <a16:creationId xmlns:a16="http://schemas.microsoft.com/office/drawing/2014/main" id="{784F5AE9-F9F7-AFE3-0EE6-5CEE87BEDA49}"/>
              </a:ext>
            </a:extLst>
          </p:cNvPr>
          <p:cNvSpPr txBox="1"/>
          <p:nvPr/>
        </p:nvSpPr>
        <p:spPr>
          <a:xfrm>
            <a:off x="3238610" y="4371756"/>
            <a:ext cx="300082" cy="215444"/>
          </a:xfrm>
          <a:prstGeom prst="rect">
            <a:avLst/>
          </a:prstGeom>
          <a:noFill/>
        </p:spPr>
        <p:txBody>
          <a:bodyPr wrap="none" rtlCol="0">
            <a:spAutoFit/>
          </a:bodyPr>
          <a:lstStyle/>
          <a:p>
            <a:r>
              <a:rPr lang="en-US" sz="800" dirty="0"/>
              <a:t>30</a:t>
            </a:r>
          </a:p>
        </p:txBody>
      </p:sp>
      <p:sp>
        <p:nvSpPr>
          <p:cNvPr id="67" name="TextBox 66">
            <a:extLst>
              <a:ext uri="{FF2B5EF4-FFF2-40B4-BE49-F238E27FC236}">
                <a16:creationId xmlns:a16="http://schemas.microsoft.com/office/drawing/2014/main" id="{AB609B23-5B9E-EEBF-8156-921F8C9D9BB4}"/>
              </a:ext>
            </a:extLst>
          </p:cNvPr>
          <p:cNvSpPr txBox="1"/>
          <p:nvPr/>
        </p:nvSpPr>
        <p:spPr>
          <a:xfrm>
            <a:off x="2503419" y="5367451"/>
            <a:ext cx="2916183" cy="646331"/>
          </a:xfrm>
          <a:prstGeom prst="rect">
            <a:avLst/>
          </a:prstGeom>
          <a:noFill/>
        </p:spPr>
        <p:txBody>
          <a:bodyPr wrap="none" rtlCol="0">
            <a:spAutoFit/>
          </a:bodyPr>
          <a:lstStyle/>
          <a:p>
            <a:r>
              <a:rPr lang="en-US" dirty="0"/>
              <a:t>Ex:  </a:t>
            </a:r>
            <a:r>
              <a:rPr lang="en-US" dirty="0" err="1"/>
              <a:t>Hcal</a:t>
            </a:r>
            <a:r>
              <a:rPr lang="en-US" dirty="0"/>
              <a:t> generates trigger</a:t>
            </a:r>
          </a:p>
          <a:p>
            <a:r>
              <a:rPr lang="en-US" dirty="0"/>
              <a:t>       </a:t>
            </a:r>
            <a:r>
              <a:rPr lang="en-US" dirty="0" err="1"/>
              <a:t>dRICH</a:t>
            </a:r>
            <a:r>
              <a:rPr lang="en-US" dirty="0"/>
              <a:t> is triggered</a:t>
            </a:r>
          </a:p>
        </p:txBody>
      </p:sp>
      <p:sp>
        <p:nvSpPr>
          <p:cNvPr id="68" name="Rectangle 67">
            <a:extLst>
              <a:ext uri="{FF2B5EF4-FFF2-40B4-BE49-F238E27FC236}">
                <a16:creationId xmlns:a16="http://schemas.microsoft.com/office/drawing/2014/main" id="{E5993B46-D603-0209-3F33-055A002E95FB}"/>
              </a:ext>
            </a:extLst>
          </p:cNvPr>
          <p:cNvSpPr/>
          <p:nvPr/>
        </p:nvSpPr>
        <p:spPr>
          <a:xfrm>
            <a:off x="975854" y="5422765"/>
            <a:ext cx="1088571" cy="584265"/>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Hardware Trigger Option</a:t>
            </a:r>
          </a:p>
        </p:txBody>
      </p:sp>
      <p:cxnSp>
        <p:nvCxnSpPr>
          <p:cNvPr id="71" name="Straight Arrow Connector 70">
            <a:extLst>
              <a:ext uri="{FF2B5EF4-FFF2-40B4-BE49-F238E27FC236}">
                <a16:creationId xmlns:a16="http://schemas.microsoft.com/office/drawing/2014/main" id="{595D7B14-D283-1C98-7398-43598D02BF72}"/>
              </a:ext>
            </a:extLst>
          </p:cNvPr>
          <p:cNvCxnSpPr>
            <a:cxnSpLocks/>
            <a:stCxn id="68" idx="0"/>
          </p:cNvCxnSpPr>
          <p:nvPr/>
        </p:nvCxnSpPr>
        <p:spPr>
          <a:xfrm flipV="1">
            <a:off x="1520140" y="5085434"/>
            <a:ext cx="0" cy="33733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7B453231-1719-4E12-6FBD-8CA2F9B51714}"/>
              </a:ext>
            </a:extLst>
          </p:cNvPr>
          <p:cNvSpPr txBox="1"/>
          <p:nvPr/>
        </p:nvSpPr>
        <p:spPr>
          <a:xfrm>
            <a:off x="405067" y="5221196"/>
            <a:ext cx="1112805" cy="215444"/>
          </a:xfrm>
          <a:prstGeom prst="rect">
            <a:avLst/>
          </a:prstGeom>
          <a:noFill/>
        </p:spPr>
        <p:txBody>
          <a:bodyPr wrap="none" rtlCol="0">
            <a:spAutoFit/>
          </a:bodyPr>
          <a:lstStyle/>
          <a:p>
            <a:r>
              <a:rPr lang="en-US" sz="800" dirty="0"/>
              <a:t>Fixed delay O(10us)</a:t>
            </a:r>
          </a:p>
        </p:txBody>
      </p:sp>
      <p:sp>
        <p:nvSpPr>
          <p:cNvPr id="81" name="Rectangle 80">
            <a:extLst>
              <a:ext uri="{FF2B5EF4-FFF2-40B4-BE49-F238E27FC236}">
                <a16:creationId xmlns:a16="http://schemas.microsoft.com/office/drawing/2014/main" id="{C05B9027-6EE9-F565-2EB6-EDCC484F11C1}"/>
              </a:ext>
            </a:extLst>
          </p:cNvPr>
          <p:cNvSpPr/>
          <p:nvPr/>
        </p:nvSpPr>
        <p:spPr>
          <a:xfrm>
            <a:off x="2793573" y="2620495"/>
            <a:ext cx="1088572" cy="4403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FWD HCAL RDO</a:t>
            </a:r>
          </a:p>
        </p:txBody>
      </p:sp>
      <p:sp>
        <p:nvSpPr>
          <p:cNvPr id="82" name="Rectangle 81">
            <a:extLst>
              <a:ext uri="{FF2B5EF4-FFF2-40B4-BE49-F238E27FC236}">
                <a16:creationId xmlns:a16="http://schemas.microsoft.com/office/drawing/2014/main" id="{DA853AD5-41A2-C0C4-58F5-5E018683E735}"/>
              </a:ext>
            </a:extLst>
          </p:cNvPr>
          <p:cNvSpPr/>
          <p:nvPr/>
        </p:nvSpPr>
        <p:spPr>
          <a:xfrm>
            <a:off x="2754199" y="2643898"/>
            <a:ext cx="1088572" cy="4403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FWD HCAL RDO</a:t>
            </a:r>
          </a:p>
        </p:txBody>
      </p:sp>
      <p:sp>
        <p:nvSpPr>
          <p:cNvPr id="83" name="Rectangle 82">
            <a:extLst>
              <a:ext uri="{FF2B5EF4-FFF2-40B4-BE49-F238E27FC236}">
                <a16:creationId xmlns:a16="http://schemas.microsoft.com/office/drawing/2014/main" id="{211A9BB6-8F6C-E2CE-255E-8EBFB1B56923}"/>
              </a:ext>
            </a:extLst>
          </p:cNvPr>
          <p:cNvSpPr/>
          <p:nvPr/>
        </p:nvSpPr>
        <p:spPr>
          <a:xfrm>
            <a:off x="2714825" y="2672742"/>
            <a:ext cx="1088572" cy="4403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FWD HCAL RDO</a:t>
            </a:r>
          </a:p>
        </p:txBody>
      </p:sp>
      <p:sp>
        <p:nvSpPr>
          <p:cNvPr id="84" name="Rectangle 83">
            <a:extLst>
              <a:ext uri="{FF2B5EF4-FFF2-40B4-BE49-F238E27FC236}">
                <a16:creationId xmlns:a16="http://schemas.microsoft.com/office/drawing/2014/main" id="{CF16058C-EC71-3ADB-8195-E4A56CF1D716}"/>
              </a:ext>
            </a:extLst>
          </p:cNvPr>
          <p:cNvSpPr/>
          <p:nvPr/>
        </p:nvSpPr>
        <p:spPr>
          <a:xfrm>
            <a:off x="2686189" y="2720598"/>
            <a:ext cx="1088572" cy="4403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dRICH</a:t>
            </a:r>
            <a:endParaRPr lang="en-US" sz="1200" dirty="0">
              <a:solidFill>
                <a:schemeClr val="tx1"/>
              </a:solidFill>
            </a:endParaRPr>
          </a:p>
          <a:p>
            <a:pPr algn="ctr"/>
            <a:r>
              <a:rPr lang="en-US" sz="1200" dirty="0">
                <a:solidFill>
                  <a:schemeClr val="tx1"/>
                </a:solidFill>
              </a:rPr>
              <a:t> RDO</a:t>
            </a:r>
          </a:p>
        </p:txBody>
      </p:sp>
      <p:sp>
        <p:nvSpPr>
          <p:cNvPr id="88" name="TextBox 87">
            <a:extLst>
              <a:ext uri="{FF2B5EF4-FFF2-40B4-BE49-F238E27FC236}">
                <a16:creationId xmlns:a16="http://schemas.microsoft.com/office/drawing/2014/main" id="{937263D0-DAB7-80BC-AFA2-3BADEE6F86E6}"/>
              </a:ext>
            </a:extLst>
          </p:cNvPr>
          <p:cNvSpPr txBox="1"/>
          <p:nvPr/>
        </p:nvSpPr>
        <p:spPr>
          <a:xfrm>
            <a:off x="4157813" y="1702265"/>
            <a:ext cx="7703261" cy="1815882"/>
          </a:xfrm>
          <a:prstGeom prst="rect">
            <a:avLst/>
          </a:prstGeom>
          <a:noFill/>
        </p:spPr>
        <p:txBody>
          <a:bodyPr wrap="square" rtlCol="0">
            <a:spAutoFit/>
          </a:bodyPr>
          <a:lstStyle/>
          <a:p>
            <a:r>
              <a:rPr lang="en-US" sz="1600" dirty="0" err="1"/>
              <a:t>ePIC</a:t>
            </a:r>
            <a:r>
              <a:rPr lang="en-US" sz="1600" dirty="0"/>
              <a:t> depends upon a flexible scheme in which sufficient bandwidth is available for data to the </a:t>
            </a:r>
            <a:r>
              <a:rPr lang="en-US" sz="1600" dirty="0" err="1"/>
              <a:t>dRICH</a:t>
            </a:r>
            <a:r>
              <a:rPr lang="en-US" sz="1600" dirty="0"/>
              <a:t> DAM in the worst case. (&gt; 4x safety).   The selecting detectors (ex FWD HCAL) generate information characterizing beam in O(10us).   The decision is made by the GTU and returned to DAM boards with fixed latency.   The maximum latency is orders of magnitudes less than available buffering in DAM board memory.    A hardware trigger is supported by the GTU but uses the same </a:t>
            </a:r>
            <a:r>
              <a:rPr lang="en-US" sz="1600" dirty="0" err="1"/>
              <a:t>dRICH</a:t>
            </a:r>
            <a:r>
              <a:rPr lang="en-US" sz="1600" dirty="0"/>
              <a:t> buffering scheme and delays as the firmware trigger option.</a:t>
            </a:r>
          </a:p>
        </p:txBody>
      </p:sp>
      <p:cxnSp>
        <p:nvCxnSpPr>
          <p:cNvPr id="90" name="Straight Arrow Connector 89">
            <a:extLst>
              <a:ext uri="{FF2B5EF4-FFF2-40B4-BE49-F238E27FC236}">
                <a16:creationId xmlns:a16="http://schemas.microsoft.com/office/drawing/2014/main" id="{3F5A244A-6A87-3C8A-3557-1A3D4388054C}"/>
              </a:ext>
            </a:extLst>
          </p:cNvPr>
          <p:cNvCxnSpPr>
            <a:cxnSpLocks/>
          </p:cNvCxnSpPr>
          <p:nvPr/>
        </p:nvCxnSpPr>
        <p:spPr>
          <a:xfrm>
            <a:off x="1649447" y="3159895"/>
            <a:ext cx="1" cy="4892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D04E1DF4-2896-C69C-58DD-5EB1D3A4F06D}"/>
              </a:ext>
            </a:extLst>
          </p:cNvPr>
          <p:cNvCxnSpPr>
            <a:cxnSpLocks/>
          </p:cNvCxnSpPr>
          <p:nvPr/>
        </p:nvCxnSpPr>
        <p:spPr>
          <a:xfrm flipV="1">
            <a:off x="1517448" y="3286779"/>
            <a:ext cx="287498" cy="216808"/>
          </a:xfrm>
          <a:prstGeom prst="line">
            <a:avLst/>
          </a:prstGeom>
        </p:spPr>
        <p:style>
          <a:lnRef idx="1">
            <a:schemeClr val="dk1"/>
          </a:lnRef>
          <a:fillRef idx="0">
            <a:schemeClr val="dk1"/>
          </a:fillRef>
          <a:effectRef idx="0">
            <a:schemeClr val="dk1"/>
          </a:effectRef>
          <a:fontRef idx="minor">
            <a:schemeClr val="tx1"/>
          </a:fontRef>
        </p:style>
      </p:cxnSp>
      <p:sp>
        <p:nvSpPr>
          <p:cNvPr id="92" name="TextBox 91">
            <a:extLst>
              <a:ext uri="{FF2B5EF4-FFF2-40B4-BE49-F238E27FC236}">
                <a16:creationId xmlns:a16="http://schemas.microsoft.com/office/drawing/2014/main" id="{E4FE9BD4-4311-2496-608E-583B66BF52F1}"/>
              </a:ext>
            </a:extLst>
          </p:cNvPr>
          <p:cNvSpPr txBox="1"/>
          <p:nvPr/>
        </p:nvSpPr>
        <p:spPr>
          <a:xfrm>
            <a:off x="1588484" y="3326346"/>
            <a:ext cx="300082" cy="215444"/>
          </a:xfrm>
          <a:prstGeom prst="rect">
            <a:avLst/>
          </a:prstGeom>
          <a:noFill/>
        </p:spPr>
        <p:txBody>
          <a:bodyPr wrap="none" rtlCol="0">
            <a:spAutoFit/>
          </a:bodyPr>
          <a:lstStyle/>
          <a:p>
            <a:r>
              <a:rPr lang="en-US" sz="800" dirty="0"/>
              <a:t>48</a:t>
            </a:r>
          </a:p>
        </p:txBody>
      </p:sp>
      <p:cxnSp>
        <p:nvCxnSpPr>
          <p:cNvPr id="94" name="Straight Arrow Connector 93">
            <a:extLst>
              <a:ext uri="{FF2B5EF4-FFF2-40B4-BE49-F238E27FC236}">
                <a16:creationId xmlns:a16="http://schemas.microsoft.com/office/drawing/2014/main" id="{9F70C084-BA2F-BAA4-AD5D-1F24C82AF203}"/>
              </a:ext>
            </a:extLst>
          </p:cNvPr>
          <p:cNvCxnSpPr>
            <a:cxnSpLocks/>
          </p:cNvCxnSpPr>
          <p:nvPr/>
        </p:nvCxnSpPr>
        <p:spPr>
          <a:xfrm>
            <a:off x="1958600" y="3159895"/>
            <a:ext cx="0" cy="45003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423CCB03-4774-9B88-852B-70FC8AB5C755}"/>
              </a:ext>
            </a:extLst>
          </p:cNvPr>
          <p:cNvCxnSpPr>
            <a:cxnSpLocks/>
          </p:cNvCxnSpPr>
          <p:nvPr/>
        </p:nvCxnSpPr>
        <p:spPr>
          <a:xfrm flipV="1">
            <a:off x="1826600" y="3291130"/>
            <a:ext cx="287498" cy="216808"/>
          </a:xfrm>
          <a:prstGeom prst="line">
            <a:avLst/>
          </a:prstGeom>
        </p:spPr>
        <p:style>
          <a:lnRef idx="1">
            <a:schemeClr val="dk1"/>
          </a:lnRef>
          <a:fillRef idx="0">
            <a:schemeClr val="dk1"/>
          </a:fillRef>
          <a:effectRef idx="0">
            <a:schemeClr val="dk1"/>
          </a:effectRef>
          <a:fontRef idx="minor">
            <a:schemeClr val="tx1"/>
          </a:fontRef>
        </p:style>
      </p:cxnSp>
      <p:sp>
        <p:nvSpPr>
          <p:cNvPr id="99" name="TextBox 98">
            <a:extLst>
              <a:ext uri="{FF2B5EF4-FFF2-40B4-BE49-F238E27FC236}">
                <a16:creationId xmlns:a16="http://schemas.microsoft.com/office/drawing/2014/main" id="{B4B616E2-0487-1C6D-79E1-F2F84B987270}"/>
              </a:ext>
            </a:extLst>
          </p:cNvPr>
          <p:cNvSpPr txBox="1"/>
          <p:nvPr/>
        </p:nvSpPr>
        <p:spPr>
          <a:xfrm>
            <a:off x="3617480" y="3403594"/>
            <a:ext cx="300082" cy="215444"/>
          </a:xfrm>
          <a:prstGeom prst="rect">
            <a:avLst/>
          </a:prstGeom>
          <a:noFill/>
        </p:spPr>
        <p:txBody>
          <a:bodyPr wrap="none" rtlCol="0">
            <a:spAutoFit/>
          </a:bodyPr>
          <a:lstStyle/>
          <a:p>
            <a:r>
              <a:rPr lang="en-US" sz="800" dirty="0"/>
              <a:t>48</a:t>
            </a:r>
          </a:p>
        </p:txBody>
      </p:sp>
      <p:cxnSp>
        <p:nvCxnSpPr>
          <p:cNvPr id="100" name="Straight Arrow Connector 99">
            <a:extLst>
              <a:ext uri="{FF2B5EF4-FFF2-40B4-BE49-F238E27FC236}">
                <a16:creationId xmlns:a16="http://schemas.microsoft.com/office/drawing/2014/main" id="{56DBAC25-F3B4-38E0-567F-ACC55FE09AF8}"/>
              </a:ext>
            </a:extLst>
          </p:cNvPr>
          <p:cNvCxnSpPr>
            <a:cxnSpLocks/>
          </p:cNvCxnSpPr>
          <p:nvPr/>
        </p:nvCxnSpPr>
        <p:spPr>
          <a:xfrm>
            <a:off x="2982260" y="3159895"/>
            <a:ext cx="0" cy="56987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52C6759-28F9-8357-EAFE-F35731CFCF34}"/>
              </a:ext>
            </a:extLst>
          </p:cNvPr>
          <p:cNvCxnSpPr>
            <a:cxnSpLocks/>
          </p:cNvCxnSpPr>
          <p:nvPr/>
        </p:nvCxnSpPr>
        <p:spPr>
          <a:xfrm flipV="1">
            <a:off x="2849765" y="3372736"/>
            <a:ext cx="287498" cy="216808"/>
          </a:xfrm>
          <a:prstGeom prst="line">
            <a:avLst/>
          </a:prstGeom>
        </p:spPr>
        <p:style>
          <a:lnRef idx="1">
            <a:schemeClr val="dk1"/>
          </a:lnRef>
          <a:fillRef idx="0">
            <a:schemeClr val="dk1"/>
          </a:fillRef>
          <a:effectRef idx="0">
            <a:schemeClr val="dk1"/>
          </a:effectRef>
          <a:fontRef idx="minor">
            <a:schemeClr val="tx1"/>
          </a:fontRef>
        </p:style>
      </p:cxnSp>
      <p:sp>
        <p:nvSpPr>
          <p:cNvPr id="105" name="TextBox 104">
            <a:extLst>
              <a:ext uri="{FF2B5EF4-FFF2-40B4-BE49-F238E27FC236}">
                <a16:creationId xmlns:a16="http://schemas.microsoft.com/office/drawing/2014/main" id="{395E956A-67D5-FB4D-4BC7-807CF80C5832}"/>
              </a:ext>
            </a:extLst>
          </p:cNvPr>
          <p:cNvSpPr txBox="1"/>
          <p:nvPr/>
        </p:nvSpPr>
        <p:spPr>
          <a:xfrm>
            <a:off x="2920801" y="3412303"/>
            <a:ext cx="300082" cy="215444"/>
          </a:xfrm>
          <a:prstGeom prst="rect">
            <a:avLst/>
          </a:prstGeom>
          <a:noFill/>
        </p:spPr>
        <p:txBody>
          <a:bodyPr wrap="none" rtlCol="0">
            <a:spAutoFit/>
          </a:bodyPr>
          <a:lstStyle/>
          <a:p>
            <a:r>
              <a:rPr lang="en-US" sz="800" dirty="0"/>
              <a:t>48</a:t>
            </a:r>
          </a:p>
        </p:txBody>
      </p:sp>
      <p:cxnSp>
        <p:nvCxnSpPr>
          <p:cNvPr id="106" name="Straight Arrow Connector 105">
            <a:extLst>
              <a:ext uri="{FF2B5EF4-FFF2-40B4-BE49-F238E27FC236}">
                <a16:creationId xmlns:a16="http://schemas.microsoft.com/office/drawing/2014/main" id="{069F4FF3-F126-3E5A-779D-25D5B7C34255}"/>
              </a:ext>
            </a:extLst>
          </p:cNvPr>
          <p:cNvCxnSpPr>
            <a:cxnSpLocks/>
          </p:cNvCxnSpPr>
          <p:nvPr/>
        </p:nvCxnSpPr>
        <p:spPr>
          <a:xfrm>
            <a:off x="3344022" y="3175741"/>
            <a:ext cx="670" cy="50613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E8965109-A91D-BE50-2FB2-691B3C29D9F8}"/>
              </a:ext>
            </a:extLst>
          </p:cNvPr>
          <p:cNvSpPr txBox="1"/>
          <p:nvPr/>
        </p:nvSpPr>
        <p:spPr>
          <a:xfrm>
            <a:off x="3290910" y="3407952"/>
            <a:ext cx="300082" cy="215444"/>
          </a:xfrm>
          <a:prstGeom prst="rect">
            <a:avLst/>
          </a:prstGeom>
          <a:noFill/>
        </p:spPr>
        <p:txBody>
          <a:bodyPr wrap="none" rtlCol="0">
            <a:spAutoFit/>
          </a:bodyPr>
          <a:lstStyle/>
          <a:p>
            <a:r>
              <a:rPr lang="en-US" sz="800" dirty="0"/>
              <a:t>48</a:t>
            </a:r>
          </a:p>
        </p:txBody>
      </p:sp>
      <p:cxnSp>
        <p:nvCxnSpPr>
          <p:cNvPr id="4" name="Straight Connector 3">
            <a:extLst>
              <a:ext uri="{FF2B5EF4-FFF2-40B4-BE49-F238E27FC236}">
                <a16:creationId xmlns:a16="http://schemas.microsoft.com/office/drawing/2014/main" id="{05063486-893A-3CCF-8EE3-B49CF463A8E1}"/>
              </a:ext>
            </a:extLst>
          </p:cNvPr>
          <p:cNvCxnSpPr>
            <a:cxnSpLocks/>
          </p:cNvCxnSpPr>
          <p:nvPr/>
        </p:nvCxnSpPr>
        <p:spPr>
          <a:xfrm flipV="1">
            <a:off x="3204181" y="3368346"/>
            <a:ext cx="287498" cy="216808"/>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32031BD8-7633-E547-D938-07F00AA486B3}"/>
              </a:ext>
            </a:extLst>
          </p:cNvPr>
          <p:cNvCxnSpPr>
            <a:cxnSpLocks/>
          </p:cNvCxnSpPr>
          <p:nvPr/>
        </p:nvCxnSpPr>
        <p:spPr>
          <a:xfrm flipV="1">
            <a:off x="3527344" y="3368346"/>
            <a:ext cx="287498" cy="216808"/>
          </a:xfrm>
          <a:prstGeom prst="line">
            <a:avLst/>
          </a:prstGeom>
        </p:spPr>
        <p:style>
          <a:lnRef idx="1">
            <a:schemeClr val="dk1"/>
          </a:lnRef>
          <a:fillRef idx="0">
            <a:schemeClr val="dk1"/>
          </a:fillRef>
          <a:effectRef idx="0">
            <a:schemeClr val="dk1"/>
          </a:effectRef>
          <a:fontRef idx="minor">
            <a:schemeClr val="tx1"/>
          </a:fontRef>
        </p:style>
      </p:cxnSp>
      <p:sp>
        <p:nvSpPr>
          <p:cNvPr id="7" name="Footer Placeholder 6">
            <a:extLst>
              <a:ext uri="{FF2B5EF4-FFF2-40B4-BE49-F238E27FC236}">
                <a16:creationId xmlns:a16="http://schemas.microsoft.com/office/drawing/2014/main" id="{1E8542C8-ECBC-05FC-4761-FF0534081824}"/>
              </a:ext>
            </a:extLst>
          </p:cNvPr>
          <p:cNvSpPr>
            <a:spLocks noGrp="1"/>
          </p:cNvSpPr>
          <p:nvPr>
            <p:ph type="ftr" sz="quarter" idx="11"/>
          </p:nvPr>
        </p:nvSpPr>
        <p:spPr/>
        <p:txBody>
          <a:bodyPr/>
          <a:lstStyle/>
          <a:p>
            <a:r>
              <a:rPr lang="en-US"/>
              <a:t>MSU-JLab Streaming Data Acquisition System Meeting</a:t>
            </a:r>
            <a:endParaRPr lang="en-US" dirty="0"/>
          </a:p>
        </p:txBody>
      </p:sp>
    </p:spTree>
    <p:extLst>
      <p:ext uri="{BB962C8B-B14F-4D97-AF65-F5344CB8AC3E}">
        <p14:creationId xmlns:p14="http://schemas.microsoft.com/office/powerpoint/2010/main" val="2766833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3DC5E93-D541-3E18-EFA9-8AED128D7A79}"/>
              </a:ext>
            </a:extLst>
          </p:cNvPr>
          <p:cNvPicPr>
            <a:picLocks noChangeAspect="1"/>
          </p:cNvPicPr>
          <p:nvPr/>
        </p:nvPicPr>
        <p:blipFill>
          <a:blip r:embed="rId2"/>
          <a:srcRect l="2483" t="8970" r="6443" b="466"/>
          <a:stretch/>
        </p:blipFill>
        <p:spPr>
          <a:xfrm>
            <a:off x="2892873" y="1100981"/>
            <a:ext cx="8991262" cy="5145186"/>
          </a:xfrm>
          <a:prstGeom prst="rect">
            <a:avLst/>
          </a:prstGeom>
          <a:ln>
            <a:solidFill>
              <a:schemeClr val="tx1"/>
            </a:solidFill>
          </a:ln>
        </p:spPr>
      </p:pic>
      <p:sp>
        <p:nvSpPr>
          <p:cNvPr id="2" name="Title 1">
            <a:extLst>
              <a:ext uri="{FF2B5EF4-FFF2-40B4-BE49-F238E27FC236}">
                <a16:creationId xmlns:a16="http://schemas.microsoft.com/office/drawing/2014/main" id="{60F9CBAF-FA58-2A00-951D-12942F429C9F}"/>
              </a:ext>
            </a:extLst>
          </p:cNvPr>
          <p:cNvSpPr>
            <a:spLocks noGrp="1"/>
          </p:cNvSpPr>
          <p:nvPr>
            <p:ph type="title"/>
          </p:nvPr>
        </p:nvSpPr>
        <p:spPr>
          <a:xfrm>
            <a:off x="838200" y="-131830"/>
            <a:ext cx="10515600" cy="1325563"/>
          </a:xfrm>
        </p:spPr>
        <p:txBody>
          <a:bodyPr/>
          <a:lstStyle/>
          <a:p>
            <a:r>
              <a:rPr lang="en-US" dirty="0"/>
              <a:t>EIC Streaming DAQ/Computing Architecture</a:t>
            </a:r>
          </a:p>
        </p:txBody>
      </p:sp>
      <p:sp>
        <p:nvSpPr>
          <p:cNvPr id="3" name="Slide Number Placeholder 2">
            <a:extLst>
              <a:ext uri="{FF2B5EF4-FFF2-40B4-BE49-F238E27FC236}">
                <a16:creationId xmlns:a16="http://schemas.microsoft.com/office/drawing/2014/main" id="{5A46CA2F-E348-6069-F8BA-0DCA011A62D8}"/>
              </a:ext>
            </a:extLst>
          </p:cNvPr>
          <p:cNvSpPr>
            <a:spLocks noGrp="1"/>
          </p:cNvSpPr>
          <p:nvPr>
            <p:ph type="sldNum" sz="quarter" idx="4"/>
          </p:nvPr>
        </p:nvSpPr>
        <p:spPr>
          <a:xfrm>
            <a:off x="11451649" y="6533724"/>
            <a:ext cx="432486" cy="294041"/>
          </a:xfrm>
          <a:prstGeom prst="rect">
            <a:avLst/>
          </a:prstGeom>
        </p:spPr>
        <p:txBody>
          <a:bodyPr lIns="0" tIns="0" rIns="0" bIns="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3A556B-7C63-244D-9B7C-B0EA8042B330}" type="slidenum">
              <a:rPr lang="en-US" smtClean="0"/>
              <a:pPr/>
              <a:t>2</a:t>
            </a:fld>
            <a:endParaRPr lang="en-US"/>
          </a:p>
        </p:txBody>
      </p:sp>
      <p:sp>
        <p:nvSpPr>
          <p:cNvPr id="5" name="Date Placeholder 4">
            <a:extLst>
              <a:ext uri="{FF2B5EF4-FFF2-40B4-BE49-F238E27FC236}">
                <a16:creationId xmlns:a16="http://schemas.microsoft.com/office/drawing/2014/main" id="{5CE6701E-A7FD-CFBC-0285-AAC73696D8D5}"/>
              </a:ext>
            </a:extLst>
          </p:cNvPr>
          <p:cNvSpPr>
            <a:spLocks noGrp="1"/>
          </p:cNvSpPr>
          <p:nvPr>
            <p:ph type="dt" sz="half" idx="10"/>
          </p:nvPr>
        </p:nvSpPr>
        <p:spPr/>
        <p:txBody>
          <a:bodyPr/>
          <a:lstStyle/>
          <a:p>
            <a:r>
              <a:rPr lang="en-US"/>
              <a:t>2/12/2025</a:t>
            </a:r>
          </a:p>
        </p:txBody>
      </p:sp>
      <p:sp>
        <p:nvSpPr>
          <p:cNvPr id="6" name="Footer Placeholder 5">
            <a:extLst>
              <a:ext uri="{FF2B5EF4-FFF2-40B4-BE49-F238E27FC236}">
                <a16:creationId xmlns:a16="http://schemas.microsoft.com/office/drawing/2014/main" id="{B40ADA30-83AD-EB1B-54C0-2636E0D251BA}"/>
              </a:ext>
            </a:extLst>
          </p:cNvPr>
          <p:cNvSpPr>
            <a:spLocks noGrp="1"/>
          </p:cNvSpPr>
          <p:nvPr>
            <p:ph type="ftr" sz="quarter" idx="11"/>
          </p:nvPr>
        </p:nvSpPr>
        <p:spPr/>
        <p:txBody>
          <a:bodyPr/>
          <a:lstStyle/>
          <a:p>
            <a:r>
              <a:rPr lang="en-US"/>
              <a:t>MSU-JLab Streaming Data Acquisition System Meeting</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F85288EE-9988-071F-1C11-BA238C2E3FEC}"/>
                  </a:ext>
                </a:extLst>
              </p:cNvPr>
              <p:cNvSpPr txBox="1"/>
              <p:nvPr/>
            </p:nvSpPr>
            <p:spPr>
              <a:xfrm>
                <a:off x="236898" y="1100981"/>
                <a:ext cx="2382068" cy="5512278"/>
              </a:xfrm>
              <a:prstGeom prst="rect">
                <a:avLst/>
              </a:prstGeom>
              <a:noFill/>
            </p:spPr>
            <p:txBody>
              <a:bodyPr wrap="square" rtlCol="0">
                <a:spAutoFit/>
              </a:bodyPr>
              <a:lstStyle/>
              <a:p>
                <a:r>
                  <a:rPr lang="en-US" sz="1100" b="1" dirty="0">
                    <a:solidFill>
                      <a:schemeClr val="accent5"/>
                    </a:solidFill>
                  </a:rPr>
                  <a:t>Collider Characteristics</a:t>
                </a:r>
              </a:p>
              <a:p>
                <a:pPr marL="285750" indent="-285750">
                  <a:buFont typeface="Arial" panose="020B0604020202020204" pitchFamily="34" charset="0"/>
                  <a:buChar char="•"/>
                </a:pPr>
                <a:r>
                  <a:rPr lang="en-US" sz="1100" dirty="0"/>
                  <a:t>1260 Bunches arriving at 98.5Mhz (10.15ns bunch separation)</a:t>
                </a:r>
              </a:p>
              <a:p>
                <a:pPr marL="285750" indent="-285750">
                  <a:buFont typeface="Arial" panose="020B0604020202020204" pitchFamily="34" charset="0"/>
                  <a:buChar char="•"/>
                </a:pPr>
                <a:r>
                  <a:rPr lang="en-US" sz="1100" dirty="0"/>
                  <a:t>1.015us abort gaps (100 bunches)</a:t>
                </a:r>
              </a:p>
              <a:p>
                <a:pPr marL="285750" indent="-285750">
                  <a:buFont typeface="Arial" panose="020B0604020202020204" pitchFamily="34" charset="0"/>
                  <a:buChar char="•"/>
                </a:pPr>
                <a14:m>
                  <m:oMath xmlns:m="http://schemas.openxmlformats.org/officeDocument/2006/math">
                    <m:rad>
                      <m:radPr>
                        <m:degHide m:val="on"/>
                        <m:ctrlPr>
                          <a:rPr lang="en-US" sz="1100" b="1" i="1" smtClean="0">
                            <a:latin typeface="Cambria Math" panose="02040503050406030204" pitchFamily="18" charset="0"/>
                          </a:rPr>
                        </m:ctrlPr>
                      </m:radPr>
                      <m:deg/>
                      <m:e>
                        <m:r>
                          <a:rPr lang="en-US" sz="1100" b="1" i="1">
                            <a:latin typeface="Cambria Math" panose="02040503050406030204" pitchFamily="18" charset="0"/>
                          </a:rPr>
                          <m:t>𝒔</m:t>
                        </m:r>
                        <m:r>
                          <a:rPr lang="en-US" sz="1100" b="1" i="1">
                            <a:latin typeface="Cambria Math" panose="02040503050406030204" pitchFamily="18" charset="0"/>
                          </a:rPr>
                          <m:t> </m:t>
                        </m:r>
                      </m:e>
                    </m:rad>
                  </m:oMath>
                </a14:m>
                <a:r>
                  <a:rPr lang="en-US" sz="1100" dirty="0"/>
                  <a:t> ⇒  20 – 141 GeV</a:t>
                </a:r>
              </a:p>
              <a:p>
                <a:pPr marL="285750" indent="-285750">
                  <a:buFont typeface="Arial" panose="020B0604020202020204" pitchFamily="34" charset="0"/>
                  <a:buChar char="•"/>
                </a:pPr>
                <a:r>
                  <a:rPr lang="en-US" sz="1100" b="1" i="1" dirty="0"/>
                  <a:t>𝓛</a:t>
                </a:r>
                <a:r>
                  <a:rPr lang="en-US" sz="1100" b="1" i="1" baseline="-25000" dirty="0"/>
                  <a:t>max </a:t>
                </a:r>
                <a:r>
                  <a:rPr lang="en-US" sz="1100" dirty="0"/>
                  <a:t>⇒ 10</a:t>
                </a:r>
                <a:r>
                  <a:rPr lang="en-US" sz="1100" baseline="30000" dirty="0"/>
                  <a:t>34</a:t>
                </a:r>
                <a:r>
                  <a:rPr lang="en-US" sz="1100" dirty="0"/>
                  <a:t> cm</a:t>
                </a:r>
                <a:r>
                  <a:rPr lang="en-US" sz="1100" baseline="30000" dirty="0"/>
                  <a:t>-2</a:t>
                </a:r>
                <a:r>
                  <a:rPr lang="en-US" sz="1100" dirty="0"/>
                  <a:t> s</a:t>
                </a:r>
                <a:r>
                  <a:rPr lang="en-US" sz="1100" baseline="30000" dirty="0"/>
                  <a:t>-1</a:t>
                </a:r>
                <a:endParaRPr lang="en-US" sz="1100" dirty="0"/>
              </a:p>
              <a:p>
                <a:pPr marL="285750" indent="-285750">
                  <a:buFont typeface="Arial" panose="020B0604020202020204" pitchFamily="34" charset="0"/>
                  <a:buChar char="•"/>
                </a:pPr>
                <a:r>
                  <a:rPr lang="en-US" sz="1100" dirty="0"/>
                  <a:t>El</a:t>
                </a:r>
                <a:r>
                  <a:rPr lang="en-US" sz="1100" dirty="0">
                    <a:solidFill>
                      <a:schemeClr val="tx1"/>
                    </a:solidFill>
                  </a:rPr>
                  <a:t>ectron, proton, and light nuclei beams can be polarized</a:t>
                </a:r>
              </a:p>
              <a:p>
                <a:pPr marL="285750" indent="-285750">
                  <a:buFont typeface="Arial" panose="020B0604020202020204" pitchFamily="34" charset="0"/>
                  <a:buChar char="•"/>
                </a:pPr>
                <a:r>
                  <a:rPr lang="en-US" sz="1100" dirty="0"/>
                  <a:t>E</a:t>
                </a:r>
                <a:r>
                  <a:rPr lang="en-US" sz="1100" dirty="0">
                    <a:solidFill>
                      <a:schemeClr val="tx1"/>
                    </a:solidFill>
                  </a:rPr>
                  <a:t>ach bunch can have different polarization states</a:t>
                </a:r>
              </a:p>
              <a:p>
                <a:pPr marL="742950" lvl="1" indent="-285750">
                  <a:buFont typeface="Arial" panose="020B0604020202020204" pitchFamily="34" charset="0"/>
                  <a:buChar char="•"/>
                </a:pPr>
                <a:r>
                  <a:rPr lang="en-US" sz="1100" dirty="0"/>
                  <a:t>DAQ must tag data to specific bunch crossings</a:t>
                </a:r>
              </a:p>
              <a:p>
                <a:pPr marL="742950" lvl="1" indent="-285750">
                  <a:buFont typeface="Arial" panose="020B0604020202020204" pitchFamily="34" charset="0"/>
                  <a:buChar char="•"/>
                </a:pPr>
                <a:r>
                  <a:rPr lang="en-US" sz="1100" dirty="0">
                    <a:solidFill>
                      <a:schemeClr val="tx1"/>
                    </a:solidFill>
                  </a:rPr>
                  <a:t>Need to track luminosity for each bunch crossing</a:t>
                </a:r>
              </a:p>
              <a:p>
                <a:pPr lvl="1"/>
                <a:endParaRPr lang="en-US" sz="1100" dirty="0">
                  <a:solidFill>
                    <a:schemeClr val="tx1"/>
                  </a:solidFill>
                </a:endParaRPr>
              </a:p>
              <a:p>
                <a:r>
                  <a:rPr lang="en-US" sz="1100" b="1" dirty="0">
                    <a:solidFill>
                      <a:schemeClr val="accent5"/>
                    </a:solidFill>
                  </a:rPr>
                  <a:t>Detector</a:t>
                </a:r>
              </a:p>
              <a:p>
                <a:pPr marL="285750" indent="-285750">
                  <a:buFont typeface="Arial" panose="020B0604020202020204" pitchFamily="34" charset="0"/>
                  <a:buChar char="•"/>
                </a:pPr>
                <a:r>
                  <a:rPr lang="en-US" sz="1100" dirty="0"/>
                  <a:t>24 subdetectors / varied technologies</a:t>
                </a:r>
              </a:p>
              <a:p>
                <a:pPr marL="285750" indent="-285750">
                  <a:buFont typeface="Arial" panose="020B0604020202020204" pitchFamily="34" charset="0"/>
                  <a:buChar char="•"/>
                </a:pPr>
                <a:r>
                  <a:rPr lang="en-US" sz="1100" dirty="0"/>
                  <a:t>MAPS, MGDS, 4 PI Electron / Hadron Calorimetry using </a:t>
                </a:r>
                <a:r>
                  <a:rPr lang="en-US" sz="1100" dirty="0" err="1"/>
                  <a:t>SiPM</a:t>
                </a:r>
                <a:r>
                  <a:rPr lang="en-US" sz="1100" dirty="0"/>
                  <a:t>, RICH using </a:t>
                </a:r>
                <a:r>
                  <a:rPr lang="en-US" sz="1100" dirty="0" err="1"/>
                  <a:t>SiPM</a:t>
                </a:r>
                <a:r>
                  <a:rPr lang="en-US" sz="1100" dirty="0"/>
                  <a:t>/HRPPD, AC-LGAD, Far back/forward</a:t>
                </a:r>
                <a:endParaRPr lang="en-US" sz="1100" dirty="0">
                  <a:solidFill>
                    <a:schemeClr val="tx1"/>
                  </a:solidFill>
                </a:endParaRPr>
              </a:p>
              <a:p>
                <a:pPr lvl="1"/>
                <a:endParaRPr lang="en-US" sz="1100" dirty="0"/>
              </a:p>
              <a:p>
                <a:r>
                  <a:rPr lang="en-US" sz="1100" b="1" dirty="0">
                    <a:solidFill>
                      <a:schemeClr val="accent5"/>
                    </a:solidFill>
                  </a:rPr>
                  <a:t>Physics Performance</a:t>
                </a:r>
              </a:p>
              <a:p>
                <a:pPr marL="285750" indent="-285750">
                  <a:buFont typeface="Arial" panose="020B0604020202020204" pitchFamily="34" charset="0"/>
                  <a:buChar char="•"/>
                </a:pPr>
                <a:r>
                  <a:rPr lang="en-US" sz="1100" dirty="0">
                    <a:solidFill>
                      <a:schemeClr val="tx1"/>
                    </a:solidFill>
                  </a:rPr>
                  <a:t>Maximum </a:t>
                </a:r>
                <a:r>
                  <a:rPr lang="en-US" sz="1100" dirty="0"/>
                  <a:t>DIS rate ~500kHz</a:t>
                </a:r>
              </a:p>
              <a:p>
                <a:pPr marL="285750" indent="-285750">
                  <a:buFont typeface="Arial" panose="020B0604020202020204" pitchFamily="34" charset="0"/>
                  <a:buChar char="•"/>
                </a:pPr>
                <a:r>
                  <a:rPr lang="en-US" sz="1100" dirty="0"/>
                  <a:t>Large number of Channels</a:t>
                </a:r>
              </a:p>
              <a:p>
                <a:pPr marL="285750" indent="-285750">
                  <a:buFont typeface="Arial" panose="020B0604020202020204" pitchFamily="34" charset="0"/>
                  <a:buChar char="•"/>
                </a:pPr>
                <a:r>
                  <a:rPr lang="en-US" sz="1100" dirty="0"/>
                  <a:t>Low occupancy</a:t>
                </a:r>
                <a:endParaRPr lang="en-US" sz="1100" dirty="0">
                  <a:solidFill>
                    <a:schemeClr val="tx1"/>
                  </a:solidFill>
                </a:endParaRPr>
              </a:p>
            </p:txBody>
          </p:sp>
        </mc:Choice>
        <mc:Fallback>
          <p:sp>
            <p:nvSpPr>
              <p:cNvPr id="4" name="TextBox 3">
                <a:extLst>
                  <a:ext uri="{FF2B5EF4-FFF2-40B4-BE49-F238E27FC236}">
                    <a16:creationId xmlns:a16="http://schemas.microsoft.com/office/drawing/2014/main" id="{F85288EE-9988-071F-1C11-BA238C2E3FEC}"/>
                  </a:ext>
                </a:extLst>
              </p:cNvPr>
              <p:cNvSpPr txBox="1">
                <a:spLocks noRot="1" noChangeAspect="1" noMove="1" noResize="1" noEditPoints="1" noAdjustHandles="1" noChangeArrowheads="1" noChangeShapeType="1" noTextEdit="1"/>
              </p:cNvSpPr>
              <p:nvPr/>
            </p:nvSpPr>
            <p:spPr>
              <a:xfrm>
                <a:off x="236898" y="1100981"/>
                <a:ext cx="2382068" cy="5512278"/>
              </a:xfrm>
              <a:prstGeom prst="rect">
                <a:avLst/>
              </a:prstGeom>
              <a:blipFill>
                <a:blip r:embed="rId3"/>
                <a:stretch>
                  <a:fillRect t="-111" r="-512"/>
                </a:stretch>
              </a:blipFill>
            </p:spPr>
            <p:txBody>
              <a:bodyPr/>
              <a:lstStyle/>
              <a:p>
                <a:r>
                  <a:rPr lang="en-US">
                    <a:noFill/>
                  </a:rPr>
                  <a:t> </a:t>
                </a:r>
              </a:p>
            </p:txBody>
          </p:sp>
        </mc:Fallback>
      </mc:AlternateContent>
    </p:spTree>
    <p:extLst>
      <p:ext uri="{BB962C8B-B14F-4D97-AF65-F5344CB8AC3E}">
        <p14:creationId xmlns:p14="http://schemas.microsoft.com/office/powerpoint/2010/main" val="1575973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C3FC58A-AC4F-12F3-73B9-5BEA660384C2}"/>
              </a:ext>
            </a:extLst>
          </p:cNvPr>
          <p:cNvSpPr>
            <a:spLocks noGrp="1"/>
          </p:cNvSpPr>
          <p:nvPr>
            <p:ph type="dt" sz="half" idx="10"/>
          </p:nvPr>
        </p:nvSpPr>
        <p:spPr/>
        <p:txBody>
          <a:bodyPr/>
          <a:lstStyle/>
          <a:p>
            <a:r>
              <a:rPr lang="en-US"/>
              <a:t>2/12/2025</a:t>
            </a:r>
          </a:p>
        </p:txBody>
      </p:sp>
      <p:sp>
        <p:nvSpPr>
          <p:cNvPr id="5" name="Footer Placeholder 4">
            <a:extLst>
              <a:ext uri="{FF2B5EF4-FFF2-40B4-BE49-F238E27FC236}">
                <a16:creationId xmlns:a16="http://schemas.microsoft.com/office/drawing/2014/main" id="{3DA1264A-6AF6-A8BE-E628-8FF8C17B31C8}"/>
              </a:ext>
            </a:extLst>
          </p:cNvPr>
          <p:cNvSpPr>
            <a:spLocks noGrp="1"/>
          </p:cNvSpPr>
          <p:nvPr>
            <p:ph type="ftr" sz="quarter" idx="11"/>
          </p:nvPr>
        </p:nvSpPr>
        <p:spPr/>
        <p:txBody>
          <a:bodyPr/>
          <a:lstStyle/>
          <a:p>
            <a:r>
              <a:rPr lang="en-US"/>
              <a:t>MSU-JLab Streaming Data Acquisition System Meeting</a:t>
            </a:r>
          </a:p>
        </p:txBody>
      </p:sp>
      <p:sp>
        <p:nvSpPr>
          <p:cNvPr id="6" name="Slide Number Placeholder 5">
            <a:extLst>
              <a:ext uri="{FF2B5EF4-FFF2-40B4-BE49-F238E27FC236}">
                <a16:creationId xmlns:a16="http://schemas.microsoft.com/office/drawing/2014/main" id="{80E9AD55-D037-D416-988E-EF681723775E}"/>
              </a:ext>
            </a:extLst>
          </p:cNvPr>
          <p:cNvSpPr>
            <a:spLocks noGrp="1"/>
          </p:cNvSpPr>
          <p:nvPr>
            <p:ph type="sldNum" sz="quarter" idx="12"/>
          </p:nvPr>
        </p:nvSpPr>
        <p:spPr/>
        <p:txBody>
          <a:bodyPr/>
          <a:lstStyle/>
          <a:p>
            <a:fld id="{4C5C17E5-804B-4CAE-A503-F9338E442824}" type="slidenum">
              <a:rPr lang="en-US" smtClean="0"/>
              <a:t>3</a:t>
            </a:fld>
            <a:endParaRPr lang="en-US"/>
          </a:p>
        </p:txBody>
      </p:sp>
      <p:sp>
        <p:nvSpPr>
          <p:cNvPr id="2" name="Rectangle 1">
            <a:extLst>
              <a:ext uri="{FF2B5EF4-FFF2-40B4-BE49-F238E27FC236}">
                <a16:creationId xmlns:a16="http://schemas.microsoft.com/office/drawing/2014/main" id="{A1F5B378-1DA5-9E3E-819E-2E5E0F0C4D4D}"/>
              </a:ext>
            </a:extLst>
          </p:cNvPr>
          <p:cNvSpPr/>
          <p:nvPr/>
        </p:nvSpPr>
        <p:spPr>
          <a:xfrm>
            <a:off x="371833" y="1017448"/>
            <a:ext cx="7868647" cy="2286489"/>
          </a:xfrm>
          <a:prstGeom prst="rect">
            <a:avLst/>
          </a:prstGeom>
          <a:solidFill>
            <a:schemeClr val="bg1">
              <a:alpha val="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C1AB1918-E22A-380B-0F40-8C589C31E80D}"/>
              </a:ext>
            </a:extLst>
          </p:cNvPr>
          <p:cNvCxnSpPr>
            <a:cxnSpLocks/>
          </p:cNvCxnSpPr>
          <p:nvPr/>
        </p:nvCxnSpPr>
        <p:spPr>
          <a:xfrm flipH="1">
            <a:off x="4328502" y="1304260"/>
            <a:ext cx="283155" cy="1707499"/>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960B92F-F515-2D66-E579-B8A7ADFAD07E}"/>
              </a:ext>
            </a:extLst>
          </p:cNvPr>
          <p:cNvSpPr/>
          <p:nvPr/>
        </p:nvSpPr>
        <p:spPr>
          <a:xfrm>
            <a:off x="2565231" y="1397755"/>
            <a:ext cx="536713" cy="380171"/>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a:t>FEB</a:t>
            </a:r>
          </a:p>
        </p:txBody>
      </p:sp>
      <p:sp>
        <p:nvSpPr>
          <p:cNvPr id="8" name="Rectangle 7">
            <a:extLst>
              <a:ext uri="{FF2B5EF4-FFF2-40B4-BE49-F238E27FC236}">
                <a16:creationId xmlns:a16="http://schemas.microsoft.com/office/drawing/2014/main" id="{A683B8C6-D768-2602-61D2-4891A713BC9E}"/>
              </a:ext>
            </a:extLst>
          </p:cNvPr>
          <p:cNvSpPr/>
          <p:nvPr/>
        </p:nvSpPr>
        <p:spPr>
          <a:xfrm>
            <a:off x="3683990" y="1379471"/>
            <a:ext cx="536713" cy="380171"/>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a:t>RDO</a:t>
            </a:r>
          </a:p>
        </p:txBody>
      </p:sp>
      <p:sp>
        <p:nvSpPr>
          <p:cNvPr id="9" name="Rectangle 8">
            <a:extLst>
              <a:ext uri="{FF2B5EF4-FFF2-40B4-BE49-F238E27FC236}">
                <a16:creationId xmlns:a16="http://schemas.microsoft.com/office/drawing/2014/main" id="{F128764F-8C04-03C1-7C6E-C0ACC65C73D3}"/>
              </a:ext>
            </a:extLst>
          </p:cNvPr>
          <p:cNvSpPr/>
          <p:nvPr/>
        </p:nvSpPr>
        <p:spPr>
          <a:xfrm>
            <a:off x="6133128" y="1379472"/>
            <a:ext cx="1144379" cy="380171"/>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a:t>Readout Computer</a:t>
            </a:r>
          </a:p>
        </p:txBody>
      </p:sp>
      <p:sp>
        <p:nvSpPr>
          <p:cNvPr id="10" name="Rectangle 9">
            <a:extLst>
              <a:ext uri="{FF2B5EF4-FFF2-40B4-BE49-F238E27FC236}">
                <a16:creationId xmlns:a16="http://schemas.microsoft.com/office/drawing/2014/main" id="{2651255E-60E5-C0F8-F0CC-B589931756E5}"/>
              </a:ext>
            </a:extLst>
          </p:cNvPr>
          <p:cNvSpPr/>
          <p:nvPr/>
        </p:nvSpPr>
        <p:spPr>
          <a:xfrm>
            <a:off x="1565935" y="1393366"/>
            <a:ext cx="817492" cy="380171"/>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a:t>Detector</a:t>
            </a:r>
          </a:p>
        </p:txBody>
      </p:sp>
      <p:cxnSp>
        <p:nvCxnSpPr>
          <p:cNvPr id="11" name="Straight Connector 10">
            <a:extLst>
              <a:ext uri="{FF2B5EF4-FFF2-40B4-BE49-F238E27FC236}">
                <a16:creationId xmlns:a16="http://schemas.microsoft.com/office/drawing/2014/main" id="{F63AF362-3101-30C8-53EC-3980F88CF33D}"/>
              </a:ext>
            </a:extLst>
          </p:cNvPr>
          <p:cNvCxnSpPr>
            <a:cxnSpLocks/>
          </p:cNvCxnSpPr>
          <p:nvPr/>
        </p:nvCxnSpPr>
        <p:spPr>
          <a:xfrm flipV="1">
            <a:off x="3217134" y="1278896"/>
            <a:ext cx="204589" cy="11047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85B1A89-03C3-E7A1-B312-32433990434D}"/>
              </a:ext>
            </a:extLst>
          </p:cNvPr>
          <p:cNvCxnSpPr>
            <a:cxnSpLocks/>
          </p:cNvCxnSpPr>
          <p:nvPr/>
        </p:nvCxnSpPr>
        <p:spPr>
          <a:xfrm flipV="1">
            <a:off x="7557745" y="1314898"/>
            <a:ext cx="146391" cy="1418148"/>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B40EC4E-C720-6251-3E8A-46F13BCC05B6}"/>
              </a:ext>
            </a:extLst>
          </p:cNvPr>
          <p:cNvSpPr/>
          <p:nvPr/>
        </p:nvSpPr>
        <p:spPr>
          <a:xfrm>
            <a:off x="4904439" y="1379472"/>
            <a:ext cx="536713" cy="380171"/>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a:t>DAM</a:t>
            </a:r>
          </a:p>
        </p:txBody>
      </p:sp>
      <p:sp>
        <p:nvSpPr>
          <p:cNvPr id="14" name="Arrow: Right 14">
            <a:extLst>
              <a:ext uri="{FF2B5EF4-FFF2-40B4-BE49-F238E27FC236}">
                <a16:creationId xmlns:a16="http://schemas.microsoft.com/office/drawing/2014/main" id="{555E7B5D-074D-0186-6452-3BCADB95DAE5}"/>
              </a:ext>
            </a:extLst>
          </p:cNvPr>
          <p:cNvSpPr/>
          <p:nvPr/>
        </p:nvSpPr>
        <p:spPr>
          <a:xfrm>
            <a:off x="5466157" y="1511901"/>
            <a:ext cx="641962" cy="172189"/>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extBox 14">
            <a:extLst>
              <a:ext uri="{FF2B5EF4-FFF2-40B4-BE49-F238E27FC236}">
                <a16:creationId xmlns:a16="http://schemas.microsoft.com/office/drawing/2014/main" id="{901CD11D-8E0F-5EE2-DC84-B8998B74CA8C}"/>
              </a:ext>
            </a:extLst>
          </p:cNvPr>
          <p:cNvSpPr txBox="1"/>
          <p:nvPr/>
        </p:nvSpPr>
        <p:spPr>
          <a:xfrm>
            <a:off x="5524883" y="1216794"/>
            <a:ext cx="447558" cy="196208"/>
          </a:xfrm>
          <a:prstGeom prst="rect">
            <a:avLst/>
          </a:prstGeom>
          <a:noFill/>
        </p:spPr>
        <p:txBody>
          <a:bodyPr wrap="none" rtlCol="0">
            <a:spAutoFit/>
          </a:bodyPr>
          <a:lstStyle/>
          <a:p>
            <a:r>
              <a:rPr lang="en-US" sz="675"/>
              <a:t>PCI/Eth</a:t>
            </a:r>
          </a:p>
        </p:txBody>
      </p:sp>
      <p:sp>
        <p:nvSpPr>
          <p:cNvPr id="16" name="Arrow: Right 16">
            <a:extLst>
              <a:ext uri="{FF2B5EF4-FFF2-40B4-BE49-F238E27FC236}">
                <a16:creationId xmlns:a16="http://schemas.microsoft.com/office/drawing/2014/main" id="{5F44177A-FCA3-9A58-7E4D-CA1602CD9A61}"/>
              </a:ext>
            </a:extLst>
          </p:cNvPr>
          <p:cNvSpPr/>
          <p:nvPr/>
        </p:nvSpPr>
        <p:spPr>
          <a:xfrm>
            <a:off x="4241589" y="1511901"/>
            <a:ext cx="641962" cy="172189"/>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TextBox 16">
            <a:extLst>
              <a:ext uri="{FF2B5EF4-FFF2-40B4-BE49-F238E27FC236}">
                <a16:creationId xmlns:a16="http://schemas.microsoft.com/office/drawing/2014/main" id="{C42F1552-1B05-65A6-4FA8-47618778A0FA}"/>
              </a:ext>
            </a:extLst>
          </p:cNvPr>
          <p:cNvSpPr txBox="1"/>
          <p:nvPr/>
        </p:nvSpPr>
        <p:spPr>
          <a:xfrm>
            <a:off x="4300314" y="1408392"/>
            <a:ext cx="362600" cy="196208"/>
          </a:xfrm>
          <a:prstGeom prst="rect">
            <a:avLst/>
          </a:prstGeom>
          <a:noFill/>
        </p:spPr>
        <p:txBody>
          <a:bodyPr wrap="none" rtlCol="0">
            <a:spAutoFit/>
          </a:bodyPr>
          <a:lstStyle/>
          <a:p>
            <a:r>
              <a:rPr lang="en-US" sz="675"/>
              <a:t>Fiber</a:t>
            </a:r>
          </a:p>
        </p:txBody>
      </p:sp>
      <p:sp>
        <p:nvSpPr>
          <p:cNvPr id="18" name="Arrow: Right 18">
            <a:extLst>
              <a:ext uri="{FF2B5EF4-FFF2-40B4-BE49-F238E27FC236}">
                <a16:creationId xmlns:a16="http://schemas.microsoft.com/office/drawing/2014/main" id="{B178533C-C985-3F12-9FEE-1C00B0E239FE}"/>
              </a:ext>
            </a:extLst>
          </p:cNvPr>
          <p:cNvSpPr/>
          <p:nvPr/>
        </p:nvSpPr>
        <p:spPr>
          <a:xfrm>
            <a:off x="3122956" y="1506251"/>
            <a:ext cx="540146" cy="172189"/>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TextBox 18">
            <a:extLst>
              <a:ext uri="{FF2B5EF4-FFF2-40B4-BE49-F238E27FC236}">
                <a16:creationId xmlns:a16="http://schemas.microsoft.com/office/drawing/2014/main" id="{6F6953A9-256A-06CE-6E93-DCD6AA4324E9}"/>
              </a:ext>
            </a:extLst>
          </p:cNvPr>
          <p:cNvSpPr txBox="1"/>
          <p:nvPr/>
        </p:nvSpPr>
        <p:spPr>
          <a:xfrm>
            <a:off x="3159623" y="1389298"/>
            <a:ext cx="439544" cy="196208"/>
          </a:xfrm>
          <a:prstGeom prst="rect">
            <a:avLst/>
          </a:prstGeom>
          <a:noFill/>
        </p:spPr>
        <p:txBody>
          <a:bodyPr wrap="none" rtlCol="0">
            <a:spAutoFit/>
          </a:bodyPr>
          <a:lstStyle/>
          <a:p>
            <a:r>
              <a:rPr lang="en-US" sz="675"/>
              <a:t>Copper</a:t>
            </a:r>
          </a:p>
        </p:txBody>
      </p:sp>
      <p:graphicFrame>
        <p:nvGraphicFramePr>
          <p:cNvPr id="20" name="Table 19">
            <a:extLst>
              <a:ext uri="{FF2B5EF4-FFF2-40B4-BE49-F238E27FC236}">
                <a16:creationId xmlns:a16="http://schemas.microsoft.com/office/drawing/2014/main" id="{E2AFA8B7-8C73-8660-F1E7-5C0D924B0BE6}"/>
              </a:ext>
            </a:extLst>
          </p:cNvPr>
          <p:cNvGraphicFramePr>
            <a:graphicFrameLocks noGrp="1"/>
          </p:cNvGraphicFramePr>
          <p:nvPr>
            <p:extLst>
              <p:ext uri="{D42A27DB-BD31-4B8C-83A1-F6EECF244321}">
                <p14:modId xmlns:p14="http://schemas.microsoft.com/office/powerpoint/2010/main" val="3142006773"/>
              </p:ext>
            </p:extLst>
          </p:nvPr>
        </p:nvGraphicFramePr>
        <p:xfrm>
          <a:off x="753572" y="2125785"/>
          <a:ext cx="2330779" cy="693420"/>
        </p:xfrm>
        <a:graphic>
          <a:graphicData uri="http://schemas.openxmlformats.org/drawingml/2006/table">
            <a:tbl>
              <a:tblPr firstRow="1" bandRow="1">
                <a:tableStyleId>{5C22544A-7EE6-4342-B048-85BDC9FD1C3A}</a:tableStyleId>
              </a:tblPr>
              <a:tblGrid>
                <a:gridCol w="1550807">
                  <a:extLst>
                    <a:ext uri="{9D8B030D-6E8A-4147-A177-3AD203B41FA5}">
                      <a16:colId xmlns:a16="http://schemas.microsoft.com/office/drawing/2014/main" val="3877741135"/>
                    </a:ext>
                  </a:extLst>
                </a:gridCol>
                <a:gridCol w="779972">
                  <a:extLst>
                    <a:ext uri="{9D8B030D-6E8A-4147-A177-3AD203B41FA5}">
                      <a16:colId xmlns:a16="http://schemas.microsoft.com/office/drawing/2014/main" val="3720784282"/>
                    </a:ext>
                  </a:extLst>
                </a:gridCol>
              </a:tblGrid>
              <a:tr h="167023">
                <a:tc>
                  <a:txBody>
                    <a:bodyPr/>
                    <a:lstStyle/>
                    <a:p>
                      <a:r>
                        <a:rPr lang="en-US" sz="800" b="1">
                          <a:solidFill>
                            <a:sysClr val="windowText" lastClr="000000"/>
                          </a:solidFill>
                        </a:rPr>
                        <a:t>Aggregate</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r>
                        <a:rPr lang="en-US" sz="800" b="1">
                          <a:solidFill>
                            <a:sysClr val="windowText" lastClr="000000"/>
                          </a:solidFill>
                        </a:rPr>
                        <a:t>2.0 Tb/sec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79975566"/>
                  </a:ext>
                </a:extLst>
              </a:tr>
              <a:tr h="167023">
                <a:tc>
                  <a:txBody>
                    <a:bodyPr/>
                    <a:lstStyle/>
                    <a:p>
                      <a:r>
                        <a:rPr lang="en-US" sz="800" b="0">
                          <a:solidFill>
                            <a:sysClr val="windowText" lastClr="000000"/>
                          </a:solidFill>
                        </a:rPr>
                        <a:t>Noise</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en-US" sz="800" b="0">
                          <a:solidFill>
                            <a:sysClr val="windowText" lastClr="000000"/>
                          </a:solidFill>
                        </a:rPr>
                        <a:t>1.6 Tb /sec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913276082"/>
                  </a:ext>
                </a:extLst>
              </a:tr>
              <a:tr h="273917">
                <a:tc>
                  <a:txBody>
                    <a:bodyPr/>
                    <a:lstStyle/>
                    <a:p>
                      <a:r>
                        <a:rPr lang="en-US" sz="800" b="0">
                          <a:solidFill>
                            <a:sysClr val="windowText" lastClr="000000"/>
                          </a:solidFill>
                        </a:rPr>
                        <a:t>Signal from Physics + Background</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en-US" sz="800" b="0">
                          <a:solidFill>
                            <a:sysClr val="windowText" lastClr="000000"/>
                          </a:solidFill>
                        </a:rPr>
                        <a:t>400 Gb / 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637577381"/>
                  </a:ext>
                </a:extLst>
              </a:tr>
            </a:tbl>
          </a:graphicData>
        </a:graphic>
      </p:graphicFrame>
      <p:graphicFrame>
        <p:nvGraphicFramePr>
          <p:cNvPr id="21" name="Table 20">
            <a:extLst>
              <a:ext uri="{FF2B5EF4-FFF2-40B4-BE49-F238E27FC236}">
                <a16:creationId xmlns:a16="http://schemas.microsoft.com/office/drawing/2014/main" id="{535942C4-77E0-C813-0742-D48901B90EE2}"/>
              </a:ext>
            </a:extLst>
          </p:cNvPr>
          <p:cNvGraphicFramePr>
            <a:graphicFrameLocks noGrp="1"/>
          </p:cNvGraphicFramePr>
          <p:nvPr>
            <p:extLst>
              <p:ext uri="{D42A27DB-BD31-4B8C-83A1-F6EECF244321}">
                <p14:modId xmlns:p14="http://schemas.microsoft.com/office/powerpoint/2010/main" val="2853738165"/>
              </p:ext>
            </p:extLst>
          </p:nvPr>
        </p:nvGraphicFramePr>
        <p:xfrm>
          <a:off x="2361880" y="2867979"/>
          <a:ext cx="1896485" cy="381000"/>
        </p:xfrm>
        <a:graphic>
          <a:graphicData uri="http://schemas.openxmlformats.org/drawingml/2006/table">
            <a:tbl>
              <a:tblPr firstRow="1" bandRow="1">
                <a:tableStyleId>{5C22544A-7EE6-4342-B048-85BDC9FD1C3A}</a:tableStyleId>
              </a:tblPr>
              <a:tblGrid>
                <a:gridCol w="1095744">
                  <a:extLst>
                    <a:ext uri="{9D8B030D-6E8A-4147-A177-3AD203B41FA5}">
                      <a16:colId xmlns:a16="http://schemas.microsoft.com/office/drawing/2014/main" val="3877741135"/>
                    </a:ext>
                  </a:extLst>
                </a:gridCol>
                <a:gridCol w="800741">
                  <a:extLst>
                    <a:ext uri="{9D8B030D-6E8A-4147-A177-3AD203B41FA5}">
                      <a16:colId xmlns:a16="http://schemas.microsoft.com/office/drawing/2014/main" val="3720784282"/>
                    </a:ext>
                  </a:extLst>
                </a:gridCol>
              </a:tblGrid>
              <a:tr h="167023">
                <a:tc>
                  <a:txBody>
                    <a:bodyPr/>
                    <a:lstStyle/>
                    <a:p>
                      <a:r>
                        <a:rPr lang="en-US" sz="800" b="1">
                          <a:solidFill>
                            <a:sysClr val="windowText" lastClr="000000"/>
                          </a:solidFill>
                        </a:rPr>
                        <a:t>Aggregate</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r>
                        <a:rPr lang="en-US" sz="800" b="1">
                          <a:solidFill>
                            <a:sysClr val="windowText" lastClr="000000"/>
                          </a:solidFill>
                        </a:rPr>
                        <a:t>2.0 Tb/sec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79975566"/>
                  </a:ext>
                </a:extLst>
              </a:tr>
              <a:tr h="167023">
                <a:tc>
                  <a:txBody>
                    <a:bodyPr/>
                    <a:lstStyle/>
                    <a:p>
                      <a:r>
                        <a:rPr lang="en-US" sz="800" b="0">
                          <a:solidFill>
                            <a:sysClr val="windowText" lastClr="000000"/>
                          </a:solidFill>
                        </a:rPr>
                        <a:t>Per RDO (Avg)</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en-US" sz="800" b="0">
                          <a:solidFill>
                            <a:sysClr val="windowText" lastClr="000000"/>
                          </a:solidFill>
                        </a:rPr>
                        <a:t>0.7 Gb/sec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6371346"/>
                  </a:ext>
                </a:extLst>
              </a:tr>
            </a:tbl>
          </a:graphicData>
        </a:graphic>
      </p:graphicFrame>
      <p:sp>
        <p:nvSpPr>
          <p:cNvPr id="22" name="Arrow: Right 23">
            <a:extLst>
              <a:ext uri="{FF2B5EF4-FFF2-40B4-BE49-F238E27FC236}">
                <a16:creationId xmlns:a16="http://schemas.microsoft.com/office/drawing/2014/main" id="{5F82E693-D06D-658B-7F6D-4B6F2D842F08}"/>
              </a:ext>
            </a:extLst>
          </p:cNvPr>
          <p:cNvSpPr/>
          <p:nvPr/>
        </p:nvSpPr>
        <p:spPr>
          <a:xfrm>
            <a:off x="7305736" y="1501262"/>
            <a:ext cx="641962" cy="172189"/>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TextBox 22">
            <a:extLst>
              <a:ext uri="{FF2B5EF4-FFF2-40B4-BE49-F238E27FC236}">
                <a16:creationId xmlns:a16="http://schemas.microsoft.com/office/drawing/2014/main" id="{B9F2C37A-7ADB-501F-B571-3FFE8167E19A}"/>
              </a:ext>
            </a:extLst>
          </p:cNvPr>
          <p:cNvSpPr txBox="1"/>
          <p:nvPr/>
        </p:nvSpPr>
        <p:spPr>
          <a:xfrm>
            <a:off x="7364461" y="1206156"/>
            <a:ext cx="300082" cy="196208"/>
          </a:xfrm>
          <a:prstGeom prst="rect">
            <a:avLst/>
          </a:prstGeom>
          <a:noFill/>
        </p:spPr>
        <p:txBody>
          <a:bodyPr wrap="none" rtlCol="0">
            <a:spAutoFit/>
          </a:bodyPr>
          <a:lstStyle/>
          <a:p>
            <a:r>
              <a:rPr lang="en-US" sz="675"/>
              <a:t>Eth</a:t>
            </a:r>
          </a:p>
        </p:txBody>
      </p:sp>
      <p:graphicFrame>
        <p:nvGraphicFramePr>
          <p:cNvPr id="24" name="Table 23">
            <a:extLst>
              <a:ext uri="{FF2B5EF4-FFF2-40B4-BE49-F238E27FC236}">
                <a16:creationId xmlns:a16="http://schemas.microsoft.com/office/drawing/2014/main" id="{51EB0289-ED3E-0492-9506-E19C5DECD697}"/>
              </a:ext>
            </a:extLst>
          </p:cNvPr>
          <p:cNvGraphicFramePr>
            <a:graphicFrameLocks noGrp="1"/>
          </p:cNvGraphicFramePr>
          <p:nvPr>
            <p:extLst>
              <p:ext uri="{D42A27DB-BD31-4B8C-83A1-F6EECF244321}">
                <p14:modId xmlns:p14="http://schemas.microsoft.com/office/powerpoint/2010/main" val="2870573617"/>
              </p:ext>
            </p:extLst>
          </p:nvPr>
        </p:nvGraphicFramePr>
        <p:xfrm>
          <a:off x="5190328" y="2014539"/>
          <a:ext cx="2283521" cy="1234440"/>
        </p:xfrm>
        <a:graphic>
          <a:graphicData uri="http://schemas.openxmlformats.org/drawingml/2006/table">
            <a:tbl>
              <a:tblPr firstRow="1" bandRow="1">
                <a:tableStyleId>{5C22544A-7EE6-4342-B048-85BDC9FD1C3A}</a:tableStyleId>
              </a:tblPr>
              <a:tblGrid>
                <a:gridCol w="1319364">
                  <a:extLst>
                    <a:ext uri="{9D8B030D-6E8A-4147-A177-3AD203B41FA5}">
                      <a16:colId xmlns:a16="http://schemas.microsoft.com/office/drawing/2014/main" val="3877741135"/>
                    </a:ext>
                  </a:extLst>
                </a:gridCol>
                <a:gridCol w="964157">
                  <a:extLst>
                    <a:ext uri="{9D8B030D-6E8A-4147-A177-3AD203B41FA5}">
                      <a16:colId xmlns:a16="http://schemas.microsoft.com/office/drawing/2014/main" val="3720784282"/>
                    </a:ext>
                  </a:extLst>
                </a:gridCol>
              </a:tblGrid>
              <a:tr h="181117">
                <a:tc>
                  <a:txBody>
                    <a:bodyPr/>
                    <a:lstStyle/>
                    <a:p>
                      <a:r>
                        <a:rPr lang="en-US" sz="900" b="1">
                          <a:solidFill>
                            <a:sysClr val="windowText" lastClr="000000"/>
                          </a:solidFill>
                        </a:rPr>
                        <a:t>Aggregate</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r>
                        <a:rPr lang="en-US" sz="900" b="1">
                          <a:solidFill>
                            <a:sysClr val="windowText" lastClr="000000"/>
                          </a:solidFill>
                        </a:rPr>
                        <a:t> 109 Gb/sec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79975566"/>
                  </a:ext>
                </a:extLst>
              </a:tr>
              <a:tr h="181117">
                <a:tc>
                  <a:txBody>
                    <a:bodyPr/>
                    <a:lstStyle/>
                    <a:p>
                      <a:r>
                        <a:rPr lang="en-US" sz="900" b="0">
                          <a:solidFill>
                            <a:sysClr val="windowText" lastClr="000000"/>
                          </a:solidFill>
                        </a:rPr>
                        <a:t>Collision Signal</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en-US" sz="900" b="0">
                          <a:solidFill>
                            <a:sysClr val="windowText" lastClr="000000"/>
                          </a:solidFill>
                        </a:rPr>
                        <a:t>62 Gb/sec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6371346"/>
                  </a:ext>
                </a:extLst>
              </a:tr>
              <a:tr h="181117">
                <a:tc>
                  <a:txBody>
                    <a:bodyPr/>
                    <a:lstStyle/>
                    <a:p>
                      <a:r>
                        <a:rPr lang="en-US" sz="900" b="0">
                          <a:solidFill>
                            <a:sysClr val="windowText" lastClr="000000"/>
                          </a:solidFill>
                        </a:rPr>
                        <a:t>Synchrotron Rad</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en-US" sz="900" b="0">
                          <a:solidFill>
                            <a:sysClr val="windowText" lastClr="000000"/>
                          </a:solidFill>
                        </a:rPr>
                        <a:t>Under design</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77613994"/>
                  </a:ext>
                </a:extLst>
              </a:tr>
              <a:tr h="181117">
                <a:tc>
                  <a:txBody>
                    <a:bodyPr/>
                    <a:lstStyle/>
                    <a:p>
                      <a:r>
                        <a:rPr lang="en-US" sz="900" b="0">
                          <a:solidFill>
                            <a:sysClr val="windowText" lastClr="000000"/>
                          </a:solidFill>
                        </a:rPr>
                        <a:t>Electron Beam</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en-US" sz="900" b="0">
                          <a:solidFill>
                            <a:sysClr val="windowText" lastClr="000000"/>
                          </a:solidFill>
                        </a:rPr>
                        <a:t>4.5 Gb/sec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616652967"/>
                  </a:ext>
                </a:extLst>
              </a:tr>
              <a:tr h="181117">
                <a:tc>
                  <a:txBody>
                    <a:bodyPr/>
                    <a:lstStyle/>
                    <a:p>
                      <a:r>
                        <a:rPr lang="en-US" sz="900" b="0">
                          <a:solidFill>
                            <a:sysClr val="windowText" lastClr="000000"/>
                          </a:solidFill>
                        </a:rPr>
                        <a:t>Hadron Beam</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en-US" sz="900" b="0">
                          <a:solidFill>
                            <a:sysClr val="windowText" lastClr="000000"/>
                          </a:solidFill>
                        </a:rPr>
                        <a:t>1.0 Gb/sec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385341044"/>
                  </a:ext>
                </a:extLst>
              </a:tr>
              <a:tr h="181117">
                <a:tc>
                  <a:txBody>
                    <a:bodyPr/>
                    <a:lstStyle/>
                    <a:p>
                      <a:r>
                        <a:rPr lang="en-US" sz="900" b="0">
                          <a:solidFill>
                            <a:sysClr val="windowText" lastClr="000000"/>
                          </a:solidFill>
                        </a:rPr>
                        <a:t>Noise</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en-US" sz="900" b="0">
                          <a:solidFill>
                            <a:sysClr val="windowText" lastClr="000000"/>
                          </a:solidFill>
                        </a:rPr>
                        <a:t> 41 Gb/sec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523220783"/>
                  </a:ext>
                </a:extLst>
              </a:tr>
            </a:tbl>
          </a:graphicData>
        </a:graphic>
      </p:graphicFrame>
      <p:sp>
        <p:nvSpPr>
          <p:cNvPr id="25" name="TextBox 24">
            <a:extLst>
              <a:ext uri="{FF2B5EF4-FFF2-40B4-BE49-F238E27FC236}">
                <a16:creationId xmlns:a16="http://schemas.microsoft.com/office/drawing/2014/main" id="{EAC339CA-BAF8-B216-CDBB-9FA92B2C9588}"/>
              </a:ext>
            </a:extLst>
          </p:cNvPr>
          <p:cNvSpPr txBox="1"/>
          <p:nvPr/>
        </p:nvSpPr>
        <p:spPr>
          <a:xfrm>
            <a:off x="371833" y="1032217"/>
            <a:ext cx="2095510" cy="338554"/>
          </a:xfrm>
          <a:prstGeom prst="rect">
            <a:avLst/>
          </a:prstGeom>
          <a:noFill/>
        </p:spPr>
        <p:txBody>
          <a:bodyPr wrap="none" rtlCol="0">
            <a:spAutoFit/>
          </a:bodyPr>
          <a:lstStyle/>
          <a:p>
            <a:r>
              <a:rPr lang="en-US" sz="1600" dirty="0"/>
              <a:t>Worst case Data Flow</a:t>
            </a:r>
          </a:p>
        </p:txBody>
      </p:sp>
      <p:sp>
        <p:nvSpPr>
          <p:cNvPr id="26" name="Title 29">
            <a:extLst>
              <a:ext uri="{FF2B5EF4-FFF2-40B4-BE49-F238E27FC236}">
                <a16:creationId xmlns:a16="http://schemas.microsoft.com/office/drawing/2014/main" id="{8F2E2104-7708-8AB2-A553-7688E651396B}"/>
              </a:ext>
            </a:extLst>
          </p:cNvPr>
          <p:cNvSpPr>
            <a:spLocks noGrp="1"/>
          </p:cNvSpPr>
          <p:nvPr>
            <p:ph type="title"/>
          </p:nvPr>
        </p:nvSpPr>
        <p:spPr>
          <a:xfrm>
            <a:off x="838200" y="91607"/>
            <a:ext cx="10515600" cy="856269"/>
          </a:xfrm>
        </p:spPr>
        <p:txBody>
          <a:bodyPr/>
          <a:lstStyle/>
          <a:p>
            <a:r>
              <a:rPr lang="en-US" dirty="0"/>
              <a:t>Summary Data Flow</a:t>
            </a:r>
          </a:p>
        </p:txBody>
      </p:sp>
      <p:sp>
        <p:nvSpPr>
          <p:cNvPr id="27" name="TextBox 26">
            <a:extLst>
              <a:ext uri="{FF2B5EF4-FFF2-40B4-BE49-F238E27FC236}">
                <a16:creationId xmlns:a16="http://schemas.microsoft.com/office/drawing/2014/main" id="{C87D9838-D5AC-E6CD-CE90-12F3F3AC21C5}"/>
              </a:ext>
            </a:extLst>
          </p:cNvPr>
          <p:cNvSpPr txBox="1"/>
          <p:nvPr/>
        </p:nvSpPr>
        <p:spPr>
          <a:xfrm>
            <a:off x="8369049" y="983604"/>
            <a:ext cx="3629868" cy="2492990"/>
          </a:xfrm>
          <a:prstGeom prst="rect">
            <a:avLst/>
          </a:prstGeom>
          <a:noFill/>
        </p:spPr>
        <p:txBody>
          <a:bodyPr wrap="square" rtlCol="0">
            <a:spAutoFit/>
          </a:bodyPr>
          <a:lstStyle/>
          <a:p>
            <a:r>
              <a:rPr lang="en-US" sz="1600" b="1" dirty="0">
                <a:solidFill>
                  <a:schemeClr val="accent5"/>
                </a:solidFill>
              </a:rPr>
              <a:t>“Worse Case Data Flow”</a:t>
            </a:r>
          </a:p>
          <a:p>
            <a:pPr marL="285750" indent="-285750">
              <a:buFont typeface="Arial" panose="020B0604020202020204" pitchFamily="34" charset="0"/>
              <a:buChar char="•"/>
            </a:pPr>
            <a:r>
              <a:rPr lang="en-US" sz="1400" b="1" i="1" dirty="0"/>
              <a:t>𝓛</a:t>
            </a:r>
            <a:r>
              <a:rPr lang="en-US" sz="1400" b="1" i="1" baseline="-25000" dirty="0"/>
              <a:t>max </a:t>
            </a:r>
            <a:r>
              <a:rPr lang="en-US" sz="1400" dirty="0"/>
              <a:t>⇒ 10</a:t>
            </a:r>
            <a:r>
              <a:rPr lang="en-US" sz="1400" baseline="30000" dirty="0"/>
              <a:t>34</a:t>
            </a:r>
            <a:r>
              <a:rPr lang="en-US" sz="1400" dirty="0"/>
              <a:t> cm</a:t>
            </a:r>
            <a:r>
              <a:rPr lang="en-US" sz="1400" baseline="30000" dirty="0"/>
              <a:t>-2</a:t>
            </a:r>
            <a:r>
              <a:rPr lang="en-US" sz="1400" dirty="0"/>
              <a:t> s</a:t>
            </a:r>
            <a:r>
              <a:rPr lang="en-US" sz="1400" baseline="30000" dirty="0"/>
              <a:t>-1</a:t>
            </a:r>
            <a:endParaRPr lang="en-US" sz="1400" dirty="0"/>
          </a:p>
          <a:p>
            <a:pPr marL="285750" indent="-285750">
              <a:buFont typeface="Arial" panose="020B0604020202020204" pitchFamily="34" charset="0"/>
              <a:buChar char="•"/>
            </a:pPr>
            <a:r>
              <a:rPr lang="en-US" sz="1400" dirty="0"/>
              <a:t>10 x 275 GeV DIS</a:t>
            </a:r>
            <a:endParaRPr lang="en-US" sz="1400" dirty="0">
              <a:solidFill>
                <a:schemeClr val="tx1"/>
              </a:solidFill>
            </a:endParaRPr>
          </a:p>
          <a:p>
            <a:pPr marL="285750" indent="-285750">
              <a:buFont typeface="Arial" panose="020B0604020202020204" pitchFamily="34" charset="0"/>
              <a:buChar char="•"/>
            </a:pPr>
            <a:r>
              <a:rPr lang="en-US" sz="1400" dirty="0"/>
              <a:t>DIS rate ~500kHz</a:t>
            </a:r>
          </a:p>
          <a:p>
            <a:pPr marL="285750" indent="-285750">
              <a:buFont typeface="Arial" panose="020B0604020202020204" pitchFamily="34" charset="0"/>
              <a:buChar char="•"/>
            </a:pPr>
            <a:r>
              <a:rPr lang="en-US" sz="1400" dirty="0">
                <a:solidFill>
                  <a:schemeClr val="tx1"/>
                </a:solidFill>
              </a:rPr>
              <a:t>After 9 x</a:t>
            </a:r>
            <a:r>
              <a:rPr lang="en-US" sz="1400" dirty="0"/>
              <a:t> 10</a:t>
            </a:r>
            <a:r>
              <a:rPr lang="en-US" sz="1400" baseline="30000" dirty="0"/>
              <a:t>9</a:t>
            </a:r>
            <a:r>
              <a:rPr lang="en-US" sz="1400" dirty="0">
                <a:solidFill>
                  <a:schemeClr val="tx1"/>
                </a:solidFill>
              </a:rPr>
              <a:t> (1-MeV </a:t>
            </a:r>
            <a:r>
              <a:rPr lang="en-US" sz="1400" dirty="0" err="1">
                <a:solidFill>
                  <a:schemeClr val="tx1"/>
                </a:solidFill>
              </a:rPr>
              <a:t>n</a:t>
            </a:r>
            <a:r>
              <a:rPr lang="en-US" sz="1400" baseline="-25000" dirty="0" err="1">
                <a:solidFill>
                  <a:schemeClr val="tx1"/>
                </a:solidFill>
              </a:rPr>
              <a:t>eq</a:t>
            </a:r>
            <a:r>
              <a:rPr lang="en-US" sz="1400" dirty="0">
                <a:solidFill>
                  <a:schemeClr val="tx1"/>
                </a:solidFill>
              </a:rPr>
              <a:t> / cm</a:t>
            </a:r>
            <a:r>
              <a:rPr lang="en-US" sz="1400" baseline="30000" dirty="0">
                <a:solidFill>
                  <a:schemeClr val="tx1"/>
                </a:solidFill>
              </a:rPr>
              <a:t>2</a:t>
            </a:r>
            <a:r>
              <a:rPr lang="en-US" sz="1400" dirty="0">
                <a:solidFill>
                  <a:schemeClr val="tx1"/>
                </a:solidFill>
              </a:rPr>
              <a:t>) delivered fluence </a:t>
            </a:r>
          </a:p>
          <a:p>
            <a:pPr marL="742950" lvl="1" indent="-285750">
              <a:buFont typeface="Arial" panose="020B0604020202020204" pitchFamily="34" charset="0"/>
              <a:buChar char="•"/>
            </a:pPr>
            <a:r>
              <a:rPr lang="en-US" sz="1400" dirty="0">
                <a:solidFill>
                  <a:schemeClr val="tx1"/>
                </a:solidFill>
              </a:rPr>
              <a:t>300kHz DCR in </a:t>
            </a:r>
            <a:r>
              <a:rPr lang="en-US" sz="1400" dirty="0" err="1">
                <a:solidFill>
                  <a:schemeClr val="tx1"/>
                </a:solidFill>
              </a:rPr>
              <a:t>dRICH</a:t>
            </a:r>
            <a:endParaRPr lang="en-US" sz="1400" dirty="0">
              <a:solidFill>
                <a:schemeClr val="tx1"/>
              </a:solidFill>
            </a:endParaRPr>
          </a:p>
          <a:p>
            <a:pPr marL="742950" lvl="1" indent="-285750">
              <a:buFont typeface="Arial" panose="020B0604020202020204" pitchFamily="34" charset="0"/>
              <a:buChar char="•"/>
            </a:pPr>
            <a:r>
              <a:rPr lang="en-US" sz="1400" dirty="0">
                <a:solidFill>
                  <a:schemeClr val="tx1"/>
                </a:solidFill>
              </a:rPr>
              <a:t>200x rate with no damage</a:t>
            </a:r>
          </a:p>
          <a:p>
            <a:pPr marL="285750" indent="-285750">
              <a:buFont typeface="Arial" panose="020B0604020202020204" pitchFamily="34" charset="0"/>
              <a:buChar char="•"/>
            </a:pPr>
            <a:endParaRPr lang="en-US" sz="1400" dirty="0"/>
          </a:p>
          <a:p>
            <a:r>
              <a:rPr lang="en-US" sz="1400" b="1" dirty="0">
                <a:solidFill>
                  <a:schemeClr val="accent5"/>
                </a:solidFill>
              </a:rPr>
              <a:t>At Worse Case</a:t>
            </a:r>
          </a:p>
          <a:p>
            <a:pPr marL="285750" indent="-285750">
              <a:buFont typeface="Arial" panose="020B0604020202020204" pitchFamily="34" charset="0"/>
              <a:buChar char="•"/>
            </a:pPr>
            <a:r>
              <a:rPr lang="en-US" sz="1400" dirty="0"/>
              <a:t>Need a factor of 20 reduction</a:t>
            </a:r>
          </a:p>
        </p:txBody>
      </p:sp>
      <p:pic>
        <p:nvPicPr>
          <p:cNvPr id="28" name="Picture 27">
            <a:extLst>
              <a:ext uri="{FF2B5EF4-FFF2-40B4-BE49-F238E27FC236}">
                <a16:creationId xmlns:a16="http://schemas.microsoft.com/office/drawing/2014/main" id="{B9C2F051-DF75-9BD9-A678-5407E4872144}"/>
              </a:ext>
            </a:extLst>
          </p:cNvPr>
          <p:cNvPicPr>
            <a:picLocks noChangeAspect="1"/>
          </p:cNvPicPr>
          <p:nvPr/>
        </p:nvPicPr>
        <p:blipFill>
          <a:blip r:embed="rId2"/>
          <a:stretch>
            <a:fillRect/>
          </a:stretch>
        </p:blipFill>
        <p:spPr>
          <a:xfrm>
            <a:off x="4904439" y="3537169"/>
            <a:ext cx="4624915" cy="2609669"/>
          </a:xfrm>
          <a:prstGeom prst="rect">
            <a:avLst/>
          </a:prstGeom>
        </p:spPr>
      </p:pic>
      <p:pic>
        <p:nvPicPr>
          <p:cNvPr id="29" name="Picture 28">
            <a:extLst>
              <a:ext uri="{FF2B5EF4-FFF2-40B4-BE49-F238E27FC236}">
                <a16:creationId xmlns:a16="http://schemas.microsoft.com/office/drawing/2014/main" id="{B59A488E-C24C-498B-6EC6-426E6CC85C0B}"/>
              </a:ext>
            </a:extLst>
          </p:cNvPr>
          <p:cNvPicPr>
            <a:picLocks noChangeAspect="1"/>
          </p:cNvPicPr>
          <p:nvPr/>
        </p:nvPicPr>
        <p:blipFill rotWithShape="1">
          <a:blip r:embed="rId3"/>
          <a:srcRect t="3198"/>
          <a:stretch/>
        </p:blipFill>
        <p:spPr>
          <a:xfrm>
            <a:off x="307865" y="3531196"/>
            <a:ext cx="4335163" cy="2909656"/>
          </a:xfrm>
          <a:prstGeom prst="rect">
            <a:avLst/>
          </a:prstGeom>
        </p:spPr>
      </p:pic>
      <p:sp>
        <p:nvSpPr>
          <p:cNvPr id="30" name="Rectangle 29">
            <a:extLst>
              <a:ext uri="{FF2B5EF4-FFF2-40B4-BE49-F238E27FC236}">
                <a16:creationId xmlns:a16="http://schemas.microsoft.com/office/drawing/2014/main" id="{DA789104-40CA-C1A1-D832-997E410AE0E2}"/>
              </a:ext>
            </a:extLst>
          </p:cNvPr>
          <p:cNvSpPr/>
          <p:nvPr/>
        </p:nvSpPr>
        <p:spPr>
          <a:xfrm>
            <a:off x="9158288" y="5874396"/>
            <a:ext cx="542925" cy="4819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8384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E79E92-D77D-242E-77FA-F5C8DFCF5702}"/>
              </a:ext>
            </a:extLst>
          </p:cNvPr>
          <p:cNvSpPr>
            <a:spLocks noGrp="1"/>
          </p:cNvSpPr>
          <p:nvPr>
            <p:ph type="dt" sz="half" idx="10"/>
          </p:nvPr>
        </p:nvSpPr>
        <p:spPr/>
        <p:txBody>
          <a:bodyPr/>
          <a:lstStyle/>
          <a:p>
            <a:r>
              <a:rPr lang="en-US"/>
              <a:t>2/12/2025</a:t>
            </a:r>
          </a:p>
        </p:txBody>
      </p:sp>
      <p:sp>
        <p:nvSpPr>
          <p:cNvPr id="3" name="Footer Placeholder 2">
            <a:extLst>
              <a:ext uri="{FF2B5EF4-FFF2-40B4-BE49-F238E27FC236}">
                <a16:creationId xmlns:a16="http://schemas.microsoft.com/office/drawing/2014/main" id="{636DCC49-225A-B930-2B69-B24E0CC8C322}"/>
              </a:ext>
            </a:extLst>
          </p:cNvPr>
          <p:cNvSpPr>
            <a:spLocks noGrp="1"/>
          </p:cNvSpPr>
          <p:nvPr>
            <p:ph type="ftr" sz="quarter" idx="11"/>
          </p:nvPr>
        </p:nvSpPr>
        <p:spPr/>
        <p:txBody>
          <a:bodyPr/>
          <a:lstStyle/>
          <a:p>
            <a:r>
              <a:rPr lang="en-US"/>
              <a:t>MSU-JLab Streaming Data Acquisition System Meeting</a:t>
            </a:r>
          </a:p>
        </p:txBody>
      </p:sp>
      <p:sp>
        <p:nvSpPr>
          <p:cNvPr id="4" name="Slide Number Placeholder 3">
            <a:extLst>
              <a:ext uri="{FF2B5EF4-FFF2-40B4-BE49-F238E27FC236}">
                <a16:creationId xmlns:a16="http://schemas.microsoft.com/office/drawing/2014/main" id="{73C7DE8A-3941-D599-7546-CB88431E8BB4}"/>
              </a:ext>
            </a:extLst>
          </p:cNvPr>
          <p:cNvSpPr>
            <a:spLocks noGrp="1"/>
          </p:cNvSpPr>
          <p:nvPr>
            <p:ph type="sldNum" sz="quarter" idx="12"/>
          </p:nvPr>
        </p:nvSpPr>
        <p:spPr/>
        <p:txBody>
          <a:bodyPr/>
          <a:lstStyle/>
          <a:p>
            <a:fld id="{4C5C17E5-804B-4CAE-A503-F9338E442824}" type="slidenum">
              <a:rPr lang="en-US" smtClean="0"/>
              <a:t>4</a:t>
            </a:fld>
            <a:endParaRPr lang="en-US"/>
          </a:p>
        </p:txBody>
      </p:sp>
      <p:sp>
        <p:nvSpPr>
          <p:cNvPr id="5" name="Rectangle 4">
            <a:extLst>
              <a:ext uri="{FF2B5EF4-FFF2-40B4-BE49-F238E27FC236}">
                <a16:creationId xmlns:a16="http://schemas.microsoft.com/office/drawing/2014/main" id="{F013E679-5E13-6704-4DCB-BA83C918B005}"/>
              </a:ext>
            </a:extLst>
          </p:cNvPr>
          <p:cNvSpPr/>
          <p:nvPr/>
        </p:nvSpPr>
        <p:spPr>
          <a:xfrm>
            <a:off x="6046606" y="1517025"/>
            <a:ext cx="5566543" cy="4798039"/>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E33060A-8A8F-F67E-F74F-9B30B6F64EC8}"/>
              </a:ext>
            </a:extLst>
          </p:cNvPr>
          <p:cNvSpPr/>
          <p:nvPr/>
        </p:nvSpPr>
        <p:spPr>
          <a:xfrm>
            <a:off x="521059" y="1517024"/>
            <a:ext cx="5439346" cy="4798041"/>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4">
            <a:extLst>
              <a:ext uri="{FF2B5EF4-FFF2-40B4-BE49-F238E27FC236}">
                <a16:creationId xmlns:a16="http://schemas.microsoft.com/office/drawing/2014/main" id="{49867A3A-D08E-80A2-FCB9-8C97BD4FA027}"/>
              </a:ext>
            </a:extLst>
          </p:cNvPr>
          <p:cNvSpPr txBox="1">
            <a:spLocks/>
          </p:cNvSpPr>
          <p:nvPr/>
        </p:nvSpPr>
        <p:spPr>
          <a:xfrm>
            <a:off x="596038" y="1601553"/>
            <a:ext cx="5289387" cy="4564116"/>
          </a:xfrm>
          <a:prstGeom prst="rect">
            <a:avLst/>
          </a:prstGeom>
          <a:noFill/>
        </p:spPr>
        <p:txBody>
          <a:bodyPr vert="horz" lIns="91440" tIns="45720" rIns="91440" bIns="45720" rtlCol="0" anchor="t" anchorCtr="0">
            <a:noAutofit/>
          </a:bodyP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400"/>
              </a:spcAft>
            </a:pPr>
            <a:r>
              <a:rPr lang="en-US" sz="2800" dirty="0">
                <a:solidFill>
                  <a:schemeClr val="tx1"/>
                </a:solidFill>
              </a:rPr>
              <a:t>DAQ</a:t>
            </a:r>
            <a:endParaRPr lang="en-US" sz="2000" dirty="0">
              <a:solidFill>
                <a:schemeClr val="tx1"/>
              </a:solidFill>
            </a:endParaRPr>
          </a:p>
          <a:p>
            <a:pPr algn="ctr">
              <a:spcAft>
                <a:spcPts val="400"/>
              </a:spcAft>
            </a:pPr>
            <a:endParaRPr lang="en-US" sz="400" dirty="0"/>
          </a:p>
          <a:p>
            <a:pPr>
              <a:spcAft>
                <a:spcPts val="400"/>
              </a:spcAft>
            </a:pPr>
            <a:r>
              <a:rPr lang="en-US" sz="2000" dirty="0">
                <a:solidFill>
                  <a:schemeClr val="tx1"/>
                </a:solidFill>
              </a:rPr>
              <a:t>Definition of streaming is “No L0 trigger”</a:t>
            </a:r>
          </a:p>
          <a:p>
            <a:pPr lvl="1">
              <a:spcAft>
                <a:spcPts val="400"/>
              </a:spcAft>
              <a:buFont typeface="Wingdings" panose="05000000000000000000" pitchFamily="2" charset="2"/>
              <a:buChar char="Ø"/>
            </a:pPr>
            <a:r>
              <a:rPr lang="en-US" sz="1200" dirty="0"/>
              <a:t>All data is zero suppressed by the front end electronics</a:t>
            </a:r>
          </a:p>
          <a:p>
            <a:pPr lvl="1">
              <a:spcAft>
                <a:spcPts val="400"/>
              </a:spcAft>
              <a:buFont typeface="Wingdings" panose="05000000000000000000" pitchFamily="2" charset="2"/>
              <a:buChar char="Ø"/>
            </a:pPr>
            <a:r>
              <a:rPr lang="en-US" sz="1200" dirty="0"/>
              <a:t>No system wide deadtime in normal operation</a:t>
            </a:r>
          </a:p>
          <a:p>
            <a:pPr lvl="1">
              <a:spcAft>
                <a:spcPts val="400"/>
              </a:spcAft>
              <a:buFont typeface="Wingdings" panose="05000000000000000000" pitchFamily="2" charset="2"/>
              <a:buChar char="Ø"/>
            </a:pPr>
            <a:r>
              <a:rPr lang="en-US" sz="1200" dirty="0"/>
              <a:t>Collaboration should have the full ability to make data selection cuts on the widest possible criteria</a:t>
            </a:r>
          </a:p>
          <a:p>
            <a:pPr lvl="2">
              <a:spcAft>
                <a:spcPts val="400"/>
              </a:spcAft>
            </a:pPr>
            <a:r>
              <a:rPr lang="en-US" sz="1200" dirty="0"/>
              <a:t>Flexible event selection, data selection and background characterization</a:t>
            </a:r>
          </a:p>
          <a:p>
            <a:pPr lvl="1">
              <a:spcAft>
                <a:spcPts val="400"/>
              </a:spcAft>
              <a:buFont typeface="Wingdings" panose="05000000000000000000" pitchFamily="2" charset="2"/>
              <a:buChar char="Ø"/>
            </a:pPr>
            <a:r>
              <a:rPr lang="en-US" sz="1200" dirty="0"/>
              <a:t>But subject to an overall throughput budget of ~100Gb/sec</a:t>
            </a:r>
          </a:p>
          <a:p>
            <a:pPr lvl="1">
              <a:spcAft>
                <a:spcPts val="400"/>
              </a:spcAft>
              <a:buFont typeface="Wingdings" panose="05000000000000000000" pitchFamily="2" charset="2"/>
              <a:buChar char="Ø"/>
            </a:pPr>
            <a:endParaRPr lang="en-US" sz="400" dirty="0"/>
          </a:p>
          <a:p>
            <a:pPr>
              <a:spcAft>
                <a:spcPts val="400"/>
              </a:spcAft>
            </a:pPr>
            <a:r>
              <a:rPr lang="en-US" sz="2000" dirty="0" err="1">
                <a:solidFill>
                  <a:schemeClr val="tx1"/>
                </a:solidFill>
              </a:rPr>
              <a:t>ePIC</a:t>
            </a:r>
            <a:r>
              <a:rPr lang="en-US" sz="2000" dirty="0">
                <a:solidFill>
                  <a:schemeClr val="tx1"/>
                </a:solidFill>
              </a:rPr>
              <a:t> Streaming will include</a:t>
            </a:r>
          </a:p>
          <a:p>
            <a:pPr lvl="1">
              <a:spcAft>
                <a:spcPts val="400"/>
              </a:spcAft>
              <a:buFont typeface="Wingdings" panose="05000000000000000000" pitchFamily="2" charset="2"/>
              <a:buChar char="Ø"/>
            </a:pPr>
            <a:r>
              <a:rPr lang="en-US" sz="1200" dirty="0"/>
              <a:t>Capabilities for hardware and firmware based triggering</a:t>
            </a:r>
          </a:p>
          <a:p>
            <a:pPr lvl="1">
              <a:spcAft>
                <a:spcPts val="400"/>
              </a:spcAft>
              <a:buFont typeface="Wingdings" panose="05000000000000000000" pitchFamily="2" charset="2"/>
              <a:buChar char="Ø"/>
            </a:pPr>
            <a:r>
              <a:rPr lang="en-US" sz="1200" dirty="0"/>
              <a:t>Capability for flow control</a:t>
            </a:r>
          </a:p>
          <a:p>
            <a:pPr lvl="1">
              <a:spcAft>
                <a:spcPts val="400"/>
              </a:spcAft>
              <a:buFont typeface="Wingdings" panose="05000000000000000000" pitchFamily="2" charset="2"/>
              <a:buChar char="Ø"/>
            </a:pPr>
            <a:r>
              <a:rPr lang="en-US" sz="1200" dirty="0"/>
              <a:t>Zero suppression &amp; aggregation within data packets</a:t>
            </a:r>
          </a:p>
          <a:p>
            <a:pPr lvl="1">
              <a:spcAft>
                <a:spcPts val="400"/>
              </a:spcAft>
              <a:buFont typeface="Wingdings" panose="05000000000000000000" pitchFamily="2" charset="2"/>
              <a:buChar char="Ø"/>
            </a:pPr>
            <a:endParaRPr lang="en-US" sz="400" dirty="0"/>
          </a:p>
          <a:p>
            <a:pPr>
              <a:spcAft>
                <a:spcPts val="400"/>
              </a:spcAft>
            </a:pPr>
            <a:r>
              <a:rPr lang="en-US" sz="2000" dirty="0">
                <a:solidFill>
                  <a:schemeClr val="tx1"/>
                </a:solidFill>
              </a:rPr>
              <a:t>Greater sensitivity to noise</a:t>
            </a:r>
          </a:p>
          <a:p>
            <a:pPr>
              <a:spcAft>
                <a:spcPts val="400"/>
              </a:spcAft>
            </a:pPr>
            <a:r>
              <a:rPr lang="en-US" sz="2000" dirty="0">
                <a:solidFill>
                  <a:schemeClr val="tx1"/>
                </a:solidFill>
              </a:rPr>
              <a:t>Greater sensitivity to backgrounds</a:t>
            </a:r>
          </a:p>
        </p:txBody>
      </p:sp>
      <p:sp>
        <p:nvSpPr>
          <p:cNvPr id="8" name="Text Placeholder 4">
            <a:extLst>
              <a:ext uri="{FF2B5EF4-FFF2-40B4-BE49-F238E27FC236}">
                <a16:creationId xmlns:a16="http://schemas.microsoft.com/office/drawing/2014/main" id="{F68D219B-DCA1-5BE1-3E3E-A035F6CA4AC0}"/>
              </a:ext>
            </a:extLst>
          </p:cNvPr>
          <p:cNvSpPr txBox="1">
            <a:spLocks/>
          </p:cNvSpPr>
          <p:nvPr/>
        </p:nvSpPr>
        <p:spPr>
          <a:xfrm>
            <a:off x="6195391" y="1576522"/>
            <a:ext cx="5334000" cy="4369622"/>
          </a:xfrm>
          <a:prstGeom prst="rect">
            <a:avLst/>
          </a:prstGeom>
        </p:spPr>
        <p:txBody>
          <a:bodyPr>
            <a:noAutofit/>
          </a:bodyPr>
          <a:lstStyle>
            <a:lvl1pPr marL="228600" indent="-22860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mn-lt"/>
                <a:ea typeface="+mn-ea"/>
                <a:cs typeface="+mn-cs"/>
              </a:defRPr>
            </a:lvl1pPr>
            <a:lvl2pPr marL="515938" indent="-228600" algn="l" defTabSz="914400" rtl="0" eaLnBrk="1" latinLnBrk="0" hangingPunct="1">
              <a:lnSpc>
                <a:spcPct val="100000"/>
              </a:lnSpc>
              <a:spcBef>
                <a:spcPts val="0"/>
              </a:spcBef>
              <a:spcAft>
                <a:spcPts val="400"/>
              </a:spcAft>
              <a:buFont typeface="Arial" panose="020B0604020202020204" pitchFamily="34" charset="0"/>
              <a:buChar char="•"/>
              <a:defRPr sz="2000" kern="1200">
                <a:solidFill>
                  <a:schemeClr val="tx1"/>
                </a:solidFill>
                <a:latin typeface="+mn-lt"/>
                <a:ea typeface="+mn-ea"/>
                <a:cs typeface="+mn-cs"/>
              </a:defRPr>
            </a:lvl2pPr>
            <a:lvl3pPr marL="744538" indent="-169863" algn="l" defTabSz="914400" rtl="0" eaLnBrk="1" latinLnBrk="0" hangingPunct="1">
              <a:lnSpc>
                <a:spcPct val="100000"/>
              </a:lnSpc>
              <a:spcBef>
                <a:spcPts val="0"/>
              </a:spcBef>
              <a:spcAft>
                <a:spcPts val="400"/>
              </a:spcAft>
              <a:buFont typeface="Arial" panose="020B0604020202020204" pitchFamily="34" charset="0"/>
              <a:buChar char="•"/>
              <a:defRPr sz="1800" kern="1200">
                <a:solidFill>
                  <a:schemeClr val="tx1"/>
                </a:solidFill>
                <a:latin typeface="+mn-lt"/>
                <a:ea typeface="+mn-ea"/>
                <a:cs typeface="+mn-cs"/>
              </a:defRPr>
            </a:lvl3pPr>
            <a:lvl4pPr marL="973138" indent="-169863" algn="l" defTabSz="914400" rtl="0" eaLnBrk="1" latinLnBrk="0" hangingPunct="1">
              <a:lnSpc>
                <a:spcPct val="100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4pPr>
            <a:lvl5pPr marL="1201738" indent="-169863" algn="l" defTabSz="914400" rtl="0" eaLnBrk="1" latinLnBrk="0" hangingPunct="1">
              <a:lnSpc>
                <a:spcPct val="100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800" dirty="0"/>
              <a:t>Computing</a:t>
            </a:r>
          </a:p>
          <a:p>
            <a:pPr marL="0" indent="0" algn="ctr">
              <a:buFont typeface="Arial" panose="020B0604020202020204" pitchFamily="34" charset="0"/>
              <a:buNone/>
            </a:pPr>
            <a:endParaRPr lang="en-US" sz="400" dirty="0"/>
          </a:p>
          <a:p>
            <a:pPr marL="0" indent="0">
              <a:buFont typeface="Arial" panose="020B0604020202020204" pitchFamily="34" charset="0"/>
              <a:buNone/>
            </a:pPr>
            <a:r>
              <a:rPr lang="en-US" sz="2000" dirty="0"/>
              <a:t>Definition of streaming is “Process data as it arrives”</a:t>
            </a:r>
          </a:p>
          <a:p>
            <a:pPr lvl="1">
              <a:buFont typeface="Wingdings" panose="05000000000000000000" pitchFamily="2" charset="2"/>
              <a:buChar char="Ø"/>
            </a:pPr>
            <a:r>
              <a:rPr lang="en-US" sz="1200" dirty="0"/>
              <a:t>Fast Analysis (~3 weeks not months or years) using automation of calibration and reconstruction.</a:t>
            </a:r>
          </a:p>
          <a:p>
            <a:pPr lvl="1">
              <a:buFont typeface="Wingdings" panose="05000000000000000000" pitchFamily="2" charset="2"/>
              <a:buChar char="Ø"/>
            </a:pPr>
            <a:endParaRPr lang="en-US" sz="400" dirty="0"/>
          </a:p>
          <a:p>
            <a:pPr marL="0" indent="0">
              <a:buNone/>
            </a:pPr>
            <a:r>
              <a:rPr lang="en-US" sz="2000" dirty="0"/>
              <a:t>Requires some overlap between DAQ/computing</a:t>
            </a:r>
          </a:p>
          <a:p>
            <a:pPr lvl="1">
              <a:buFont typeface="Wingdings" panose="05000000000000000000" pitchFamily="2" charset="2"/>
              <a:buChar char="Ø"/>
            </a:pPr>
            <a:r>
              <a:rPr lang="en-US" sz="1200" dirty="0"/>
              <a:t>Automation of calibrations</a:t>
            </a:r>
          </a:p>
          <a:p>
            <a:pPr lvl="2"/>
            <a:r>
              <a:rPr lang="en-US" sz="1200" dirty="0"/>
              <a:t>Mapping calibration dependencies</a:t>
            </a:r>
          </a:p>
          <a:p>
            <a:pPr lvl="2"/>
            <a:r>
              <a:rPr lang="en-US" sz="1200" dirty="0"/>
              <a:t>Mapping application of calibrations</a:t>
            </a:r>
          </a:p>
          <a:p>
            <a:pPr lvl="2"/>
            <a:r>
              <a:rPr lang="en-US" sz="1200" dirty="0"/>
              <a:t>Mapping evolution of calibrations</a:t>
            </a:r>
          </a:p>
          <a:p>
            <a:pPr lvl="1">
              <a:buFont typeface="Wingdings" panose="05000000000000000000" pitchFamily="2" charset="2"/>
              <a:buChar char="Ø"/>
            </a:pPr>
            <a:r>
              <a:rPr lang="en-US" sz="1200" dirty="0"/>
              <a:t>QA and monitoring can make use of full offline structure</a:t>
            </a:r>
          </a:p>
          <a:p>
            <a:pPr lvl="1">
              <a:buFont typeface="Wingdings" panose="05000000000000000000" pitchFamily="2" charset="2"/>
              <a:buChar char="Ø"/>
            </a:pPr>
            <a:r>
              <a:rPr lang="en-US" sz="1200" dirty="0"/>
              <a:t>Consistent schemes and language for data/metadata</a:t>
            </a:r>
          </a:p>
          <a:p>
            <a:pPr lvl="1">
              <a:buFont typeface="Wingdings" panose="05000000000000000000" pitchFamily="2" charset="2"/>
              <a:buChar char="Ø"/>
            </a:pPr>
            <a:r>
              <a:rPr lang="en-US" sz="1200" dirty="0"/>
              <a:t>Event selection / tagging / and accounting</a:t>
            </a:r>
          </a:p>
          <a:p>
            <a:endParaRPr lang="en-US" sz="1800" dirty="0"/>
          </a:p>
          <a:p>
            <a:pPr lvl="1"/>
            <a:endParaRPr lang="en-US" sz="1400" dirty="0"/>
          </a:p>
        </p:txBody>
      </p:sp>
      <p:sp>
        <p:nvSpPr>
          <p:cNvPr id="9" name="Rectangle 8">
            <a:extLst>
              <a:ext uri="{FF2B5EF4-FFF2-40B4-BE49-F238E27FC236}">
                <a16:creationId xmlns:a16="http://schemas.microsoft.com/office/drawing/2014/main" id="{C230E59B-FA12-06C6-B228-82C37D2EBCD0}"/>
              </a:ext>
            </a:extLst>
          </p:cNvPr>
          <p:cNvSpPr/>
          <p:nvPr/>
        </p:nvSpPr>
        <p:spPr>
          <a:xfrm>
            <a:off x="500561" y="343948"/>
            <a:ext cx="11092090" cy="1055243"/>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4">
            <a:extLst>
              <a:ext uri="{FF2B5EF4-FFF2-40B4-BE49-F238E27FC236}">
                <a16:creationId xmlns:a16="http://schemas.microsoft.com/office/drawing/2014/main" id="{4428067D-6843-B091-4D57-A29DA03C00AC}"/>
              </a:ext>
            </a:extLst>
          </p:cNvPr>
          <p:cNvSpPr txBox="1">
            <a:spLocks/>
          </p:cNvSpPr>
          <p:nvPr/>
        </p:nvSpPr>
        <p:spPr>
          <a:xfrm>
            <a:off x="887600" y="568783"/>
            <a:ext cx="10145610" cy="420202"/>
          </a:xfrm>
          <a:prstGeom prst="rect">
            <a:avLst/>
          </a:prstGeom>
          <a:noFill/>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mn-lt"/>
                <a:ea typeface="+mn-ea"/>
                <a:cs typeface="+mn-cs"/>
              </a:defRPr>
            </a:lvl1pPr>
            <a:lvl2pPr marL="515938" indent="-228600" algn="l" defTabSz="914400" rtl="0" eaLnBrk="1" latinLnBrk="0" hangingPunct="1">
              <a:lnSpc>
                <a:spcPct val="100000"/>
              </a:lnSpc>
              <a:spcBef>
                <a:spcPts val="0"/>
              </a:spcBef>
              <a:spcAft>
                <a:spcPts val="400"/>
              </a:spcAft>
              <a:buFont typeface="Arial" panose="020B0604020202020204" pitchFamily="34" charset="0"/>
              <a:buChar char="•"/>
              <a:defRPr sz="2000" kern="1200">
                <a:solidFill>
                  <a:schemeClr val="tx1"/>
                </a:solidFill>
                <a:latin typeface="+mn-lt"/>
                <a:ea typeface="+mn-ea"/>
                <a:cs typeface="+mn-cs"/>
              </a:defRPr>
            </a:lvl2pPr>
            <a:lvl3pPr marL="744538" indent="-169863" algn="l" defTabSz="914400" rtl="0" eaLnBrk="1" latinLnBrk="0" hangingPunct="1">
              <a:lnSpc>
                <a:spcPct val="100000"/>
              </a:lnSpc>
              <a:spcBef>
                <a:spcPts val="0"/>
              </a:spcBef>
              <a:spcAft>
                <a:spcPts val="400"/>
              </a:spcAft>
              <a:buFont typeface="Arial" panose="020B0604020202020204" pitchFamily="34" charset="0"/>
              <a:buChar char="•"/>
              <a:defRPr sz="1800" kern="1200">
                <a:solidFill>
                  <a:schemeClr val="tx1"/>
                </a:solidFill>
                <a:latin typeface="+mn-lt"/>
                <a:ea typeface="+mn-ea"/>
                <a:cs typeface="+mn-cs"/>
              </a:defRPr>
            </a:lvl3pPr>
            <a:lvl4pPr marL="973138" indent="-169863" algn="l" defTabSz="914400" rtl="0" eaLnBrk="1" latinLnBrk="0" hangingPunct="1">
              <a:lnSpc>
                <a:spcPct val="100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4pPr>
            <a:lvl5pPr marL="1201738" indent="-169863" algn="l" defTabSz="914400" rtl="0" eaLnBrk="1" latinLnBrk="0" hangingPunct="1">
              <a:lnSpc>
                <a:spcPct val="100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800" dirty="0" err="1"/>
              <a:t>ePIC</a:t>
            </a:r>
            <a:r>
              <a:rPr lang="en-US" sz="2800" dirty="0"/>
              <a:t> DAQ uses streaming architecture</a:t>
            </a:r>
            <a:endParaRPr lang="en-US" sz="1200" dirty="0"/>
          </a:p>
          <a:p>
            <a:pPr lvl="1"/>
            <a:endParaRPr lang="en-US" sz="1200"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70653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709A37-0606-8FC5-8BA2-1E7D8D3D2938}"/>
              </a:ext>
            </a:extLst>
          </p:cNvPr>
          <p:cNvSpPr>
            <a:spLocks noGrp="1"/>
          </p:cNvSpPr>
          <p:nvPr>
            <p:ph type="dt" sz="half" idx="10"/>
          </p:nvPr>
        </p:nvSpPr>
        <p:spPr/>
        <p:txBody>
          <a:bodyPr/>
          <a:lstStyle/>
          <a:p>
            <a:r>
              <a:rPr lang="en-US"/>
              <a:t>2/12/2025</a:t>
            </a:r>
          </a:p>
        </p:txBody>
      </p:sp>
      <p:sp>
        <p:nvSpPr>
          <p:cNvPr id="3" name="Footer Placeholder 2">
            <a:extLst>
              <a:ext uri="{FF2B5EF4-FFF2-40B4-BE49-F238E27FC236}">
                <a16:creationId xmlns:a16="http://schemas.microsoft.com/office/drawing/2014/main" id="{563E25A3-DB97-1325-CFD1-E4BD71841EF5}"/>
              </a:ext>
            </a:extLst>
          </p:cNvPr>
          <p:cNvSpPr>
            <a:spLocks noGrp="1"/>
          </p:cNvSpPr>
          <p:nvPr>
            <p:ph type="ftr" sz="quarter" idx="11"/>
          </p:nvPr>
        </p:nvSpPr>
        <p:spPr/>
        <p:txBody>
          <a:bodyPr/>
          <a:lstStyle/>
          <a:p>
            <a:r>
              <a:rPr lang="en-US"/>
              <a:t>MSU-JLab Streaming Data Acquisition System Meeting</a:t>
            </a:r>
          </a:p>
        </p:txBody>
      </p:sp>
      <p:sp>
        <p:nvSpPr>
          <p:cNvPr id="4" name="Slide Number Placeholder 3">
            <a:extLst>
              <a:ext uri="{FF2B5EF4-FFF2-40B4-BE49-F238E27FC236}">
                <a16:creationId xmlns:a16="http://schemas.microsoft.com/office/drawing/2014/main" id="{D615A012-E100-7782-DAAA-DFBFDAC07B95}"/>
              </a:ext>
            </a:extLst>
          </p:cNvPr>
          <p:cNvSpPr>
            <a:spLocks noGrp="1"/>
          </p:cNvSpPr>
          <p:nvPr>
            <p:ph type="sldNum" sz="quarter" idx="12"/>
          </p:nvPr>
        </p:nvSpPr>
        <p:spPr/>
        <p:txBody>
          <a:bodyPr/>
          <a:lstStyle/>
          <a:p>
            <a:fld id="{4C5C17E5-804B-4CAE-A503-F9338E442824}" type="slidenum">
              <a:rPr lang="en-US" smtClean="0"/>
              <a:t>5</a:t>
            </a:fld>
            <a:endParaRPr lang="en-US"/>
          </a:p>
        </p:txBody>
      </p:sp>
      <p:sp>
        <p:nvSpPr>
          <p:cNvPr id="6" name="TextBox 5">
            <a:extLst>
              <a:ext uri="{FF2B5EF4-FFF2-40B4-BE49-F238E27FC236}">
                <a16:creationId xmlns:a16="http://schemas.microsoft.com/office/drawing/2014/main" id="{94B56C58-190E-1AB3-2296-05287932D508}"/>
              </a:ext>
            </a:extLst>
          </p:cNvPr>
          <p:cNvSpPr txBox="1"/>
          <p:nvPr/>
        </p:nvSpPr>
        <p:spPr>
          <a:xfrm>
            <a:off x="426718" y="136525"/>
            <a:ext cx="3752502" cy="707886"/>
          </a:xfrm>
          <a:prstGeom prst="rect">
            <a:avLst/>
          </a:prstGeom>
          <a:noFill/>
        </p:spPr>
        <p:txBody>
          <a:bodyPr wrap="none" rtlCol="0">
            <a:spAutoFit/>
          </a:bodyPr>
          <a:lstStyle/>
          <a:p>
            <a:r>
              <a:rPr lang="en-US" sz="4000" dirty="0">
                <a:solidFill>
                  <a:srgbClr val="0070C0"/>
                </a:solidFill>
              </a:rPr>
              <a:t>SRO Challenges</a:t>
            </a:r>
          </a:p>
        </p:txBody>
      </p:sp>
      <p:sp>
        <p:nvSpPr>
          <p:cNvPr id="7" name="TextBox 6">
            <a:extLst>
              <a:ext uri="{FF2B5EF4-FFF2-40B4-BE49-F238E27FC236}">
                <a16:creationId xmlns:a16="http://schemas.microsoft.com/office/drawing/2014/main" id="{1B7C0C63-CA26-2517-7C4B-D2F681939811}"/>
              </a:ext>
            </a:extLst>
          </p:cNvPr>
          <p:cNvSpPr txBox="1"/>
          <p:nvPr/>
        </p:nvSpPr>
        <p:spPr>
          <a:xfrm flipH="1">
            <a:off x="463161" y="914769"/>
            <a:ext cx="10940334" cy="5447645"/>
          </a:xfrm>
          <a:prstGeom prst="rect">
            <a:avLst/>
          </a:prstGeom>
          <a:noFill/>
        </p:spPr>
        <p:txBody>
          <a:bodyPr wrap="square" rtlCol="0">
            <a:spAutoFit/>
          </a:bodyPr>
          <a:lstStyle/>
          <a:p>
            <a:r>
              <a:rPr lang="en-US" sz="1200" b="1" dirty="0">
                <a:solidFill>
                  <a:srgbClr val="0070C0"/>
                </a:solidFill>
              </a:rPr>
              <a:t>Associated with </a:t>
            </a:r>
            <a:r>
              <a:rPr lang="en-US" sz="1200" b="1" dirty="0" err="1">
                <a:solidFill>
                  <a:srgbClr val="0070C0"/>
                </a:solidFill>
              </a:rPr>
              <a:t>ePIC</a:t>
            </a:r>
            <a:r>
              <a:rPr lang="en-US" sz="1200" b="1" dirty="0">
                <a:solidFill>
                  <a:srgbClr val="0070C0"/>
                </a:solidFill>
              </a:rPr>
              <a:t> detector in particular</a:t>
            </a:r>
          </a:p>
          <a:p>
            <a:pPr marL="742950" lvl="1" indent="-285750">
              <a:buFont typeface="Arial" panose="020B0604020202020204" pitchFamily="34" charset="0"/>
              <a:buChar char="•"/>
            </a:pPr>
            <a:r>
              <a:rPr lang="en-US" sz="1200" dirty="0">
                <a:solidFill>
                  <a:srgbClr val="FF0000"/>
                </a:solidFill>
              </a:rPr>
              <a:t>24 large scale detectors, &gt;16 Billion Pixels, &gt;8 Million Channels, Limited space, low material budgets</a:t>
            </a:r>
          </a:p>
          <a:p>
            <a:pPr marL="1200150" lvl="2" indent="-285750">
              <a:buFont typeface="Wingdings" panose="05000000000000000000" pitchFamily="2" charset="2"/>
              <a:buChar char="Ø"/>
            </a:pPr>
            <a:r>
              <a:rPr lang="en-US" sz="1200" dirty="0">
                <a:solidFill>
                  <a:srgbClr val="00B050"/>
                </a:solidFill>
              </a:rPr>
              <a:t>Updates of existing ASIC / Readout technology:    ITS3/Mosaics, </a:t>
            </a:r>
            <a:r>
              <a:rPr lang="en-US" sz="1200" dirty="0" err="1">
                <a:solidFill>
                  <a:srgbClr val="00B050"/>
                </a:solidFill>
              </a:rPr>
              <a:t>Timepix</a:t>
            </a:r>
            <a:r>
              <a:rPr lang="en-US" sz="1200" dirty="0">
                <a:solidFill>
                  <a:srgbClr val="00B050"/>
                </a:solidFill>
              </a:rPr>
              <a:t>, </a:t>
            </a:r>
            <a:r>
              <a:rPr lang="en-US" sz="1200" dirty="0" err="1">
                <a:solidFill>
                  <a:srgbClr val="00B050"/>
                </a:solidFill>
              </a:rPr>
              <a:t>Astropix</a:t>
            </a:r>
            <a:r>
              <a:rPr lang="en-US" sz="1200" dirty="0">
                <a:solidFill>
                  <a:srgbClr val="00B050"/>
                </a:solidFill>
              </a:rPr>
              <a:t>, EICROC, CALOROC, ALCOR, FCFD, SALSA</a:t>
            </a:r>
          </a:p>
          <a:p>
            <a:pPr marL="1200150" lvl="2" indent="-285750">
              <a:buFont typeface="Wingdings" panose="05000000000000000000" pitchFamily="2" charset="2"/>
              <a:buChar char="Ø"/>
            </a:pPr>
            <a:r>
              <a:rPr lang="en-US" sz="1200" dirty="0">
                <a:solidFill>
                  <a:srgbClr val="00B050"/>
                </a:solidFill>
              </a:rPr>
              <a:t>Custom FEB development making use of synergy where possible</a:t>
            </a:r>
          </a:p>
          <a:p>
            <a:endParaRPr lang="en-US" sz="1200" dirty="0"/>
          </a:p>
          <a:p>
            <a:r>
              <a:rPr lang="en-US" sz="1200" b="1" dirty="0">
                <a:solidFill>
                  <a:srgbClr val="0070C0"/>
                </a:solidFill>
              </a:rPr>
              <a:t>Associated with Lack of L0 Trigger</a:t>
            </a:r>
          </a:p>
          <a:p>
            <a:pPr marL="742950" lvl="1" indent="-285750">
              <a:buFont typeface="Arial" panose="020B0604020202020204" pitchFamily="34" charset="0"/>
              <a:buChar char="•"/>
            </a:pPr>
            <a:r>
              <a:rPr lang="en-US" sz="1200" dirty="0">
                <a:solidFill>
                  <a:srgbClr val="FF0000"/>
                </a:solidFill>
              </a:rPr>
              <a:t>Data Synchronization, Mixed 40MHz/100Mhz ASIC tech</a:t>
            </a:r>
          </a:p>
          <a:p>
            <a:pPr marL="1200150" lvl="2" indent="-285750">
              <a:buFont typeface="Wingdings" panose="05000000000000000000" pitchFamily="2" charset="2"/>
              <a:buChar char="Ø"/>
            </a:pPr>
            <a:r>
              <a:rPr lang="en-US" sz="1200" dirty="0">
                <a:solidFill>
                  <a:srgbClr val="00B050"/>
                </a:solidFill>
              </a:rPr>
              <a:t>GTU interface to collider</a:t>
            </a:r>
          </a:p>
          <a:p>
            <a:pPr marL="1200150" lvl="2" indent="-285750">
              <a:buFont typeface="Wingdings" panose="05000000000000000000" pitchFamily="2" charset="2"/>
              <a:buChar char="Ø"/>
            </a:pPr>
            <a:r>
              <a:rPr lang="en-US" sz="1200" dirty="0">
                <a:solidFill>
                  <a:srgbClr val="00B050"/>
                </a:solidFill>
              </a:rPr>
              <a:t>Common DAM/RDO hardware and protocol implementing fixed latency command delivery to ASICs</a:t>
            </a:r>
          </a:p>
          <a:p>
            <a:pPr marL="1200150" lvl="2" indent="-285750">
              <a:buFont typeface="Wingdings" panose="05000000000000000000" pitchFamily="2" charset="2"/>
              <a:buChar char="Ø"/>
            </a:pPr>
            <a:r>
              <a:rPr lang="en-US" sz="1200" dirty="0">
                <a:solidFill>
                  <a:srgbClr val="00B050"/>
                </a:solidFill>
              </a:rPr>
              <a:t>Reconstructed clocks via fiber over fast command delivery path as per TCLINK, </a:t>
            </a:r>
            <a:r>
              <a:rPr lang="en-US" sz="1200" dirty="0" err="1">
                <a:solidFill>
                  <a:srgbClr val="00B050"/>
                </a:solidFill>
              </a:rPr>
              <a:t>lpGBT</a:t>
            </a:r>
            <a:endParaRPr lang="en-US" sz="1200" dirty="0">
              <a:solidFill>
                <a:srgbClr val="00B050"/>
              </a:solidFill>
            </a:endParaRPr>
          </a:p>
          <a:p>
            <a:pPr marL="742950" lvl="1" indent="-285750">
              <a:buFont typeface="Arial" panose="020B0604020202020204" pitchFamily="34" charset="0"/>
              <a:buChar char="•"/>
            </a:pPr>
            <a:r>
              <a:rPr lang="en-US" sz="1200" dirty="0">
                <a:solidFill>
                  <a:srgbClr val="FF0000"/>
                </a:solidFill>
              </a:rPr>
              <a:t>Sensitivity to noise</a:t>
            </a:r>
          </a:p>
          <a:p>
            <a:pPr marL="742950" lvl="1" indent="-285750">
              <a:buFont typeface="Arial" panose="020B0604020202020204" pitchFamily="34" charset="0"/>
              <a:buChar char="•"/>
            </a:pPr>
            <a:r>
              <a:rPr lang="en-US" sz="1200" dirty="0">
                <a:solidFill>
                  <a:srgbClr val="FF0000"/>
                </a:solidFill>
              </a:rPr>
              <a:t>Sensitivity to beam background</a:t>
            </a:r>
          </a:p>
          <a:p>
            <a:pPr marL="1200150" lvl="2" indent="-285750">
              <a:buFont typeface="Wingdings" panose="05000000000000000000" pitchFamily="2" charset="2"/>
              <a:buChar char="Ø"/>
            </a:pPr>
            <a:r>
              <a:rPr lang="en-US" sz="1200" dirty="0">
                <a:solidFill>
                  <a:srgbClr val="00B050"/>
                </a:solidFill>
              </a:rPr>
              <a:t>Detailed studies of beam backgrounds (e-</a:t>
            </a:r>
            <a:r>
              <a:rPr lang="en-US" sz="1200" dirty="0" err="1">
                <a:solidFill>
                  <a:srgbClr val="00B050"/>
                </a:solidFill>
              </a:rPr>
              <a:t>beamGas</a:t>
            </a:r>
            <a:r>
              <a:rPr lang="en-US" sz="1200" dirty="0">
                <a:solidFill>
                  <a:srgbClr val="00B050"/>
                </a:solidFill>
              </a:rPr>
              <a:t>, p-</a:t>
            </a:r>
            <a:r>
              <a:rPr lang="en-US" sz="1200" dirty="0" err="1">
                <a:solidFill>
                  <a:srgbClr val="00B050"/>
                </a:solidFill>
              </a:rPr>
              <a:t>beamGas</a:t>
            </a:r>
            <a:r>
              <a:rPr lang="en-US" sz="1200" dirty="0">
                <a:solidFill>
                  <a:srgbClr val="00B050"/>
                </a:solidFill>
              </a:rPr>
              <a:t>, Synchrotron Radiation &amp; others)</a:t>
            </a:r>
          </a:p>
          <a:p>
            <a:pPr marL="1200150" lvl="2" indent="-285750">
              <a:buFont typeface="Wingdings" panose="05000000000000000000" pitchFamily="2" charset="2"/>
              <a:buChar char="Ø"/>
            </a:pPr>
            <a:r>
              <a:rPr lang="en-US" sz="1200" dirty="0">
                <a:solidFill>
                  <a:srgbClr val="00B050"/>
                </a:solidFill>
              </a:rPr>
              <a:t>Data paths with high enough bandwidth to readout worse case</a:t>
            </a:r>
          </a:p>
          <a:p>
            <a:pPr marL="1200150" lvl="2" indent="-285750">
              <a:buFont typeface="Wingdings" panose="05000000000000000000" pitchFamily="2" charset="2"/>
              <a:buChar char="Ø"/>
            </a:pPr>
            <a:r>
              <a:rPr lang="en-US" sz="1200" dirty="0">
                <a:solidFill>
                  <a:srgbClr val="00B050"/>
                </a:solidFill>
              </a:rPr>
              <a:t>Interest in data reduction techniques:  High Level Noise Reduction via HLT/ML mechanisms, compression, feature finding, cluster finding, header aggregation / format manipulations</a:t>
            </a:r>
          </a:p>
          <a:p>
            <a:pPr lvl="2"/>
            <a:endParaRPr lang="en-US" sz="1200" dirty="0">
              <a:solidFill>
                <a:srgbClr val="00B050"/>
              </a:solidFill>
            </a:endParaRPr>
          </a:p>
          <a:p>
            <a:r>
              <a:rPr lang="en-US" sz="1200" b="1" dirty="0">
                <a:solidFill>
                  <a:srgbClr val="0070C0"/>
                </a:solidFill>
              </a:rPr>
              <a:t>Associated with need to reconstruct data as it arrives (make computing more like a DAQ)</a:t>
            </a:r>
            <a:endParaRPr lang="en-US" sz="1200" dirty="0">
              <a:solidFill>
                <a:srgbClr val="FF0000"/>
              </a:solidFill>
            </a:endParaRPr>
          </a:p>
          <a:p>
            <a:pPr marL="742950" lvl="1" indent="-285750">
              <a:buFont typeface="Arial" panose="020B0604020202020204" pitchFamily="34" charset="0"/>
              <a:buChar char="•"/>
            </a:pPr>
            <a:r>
              <a:rPr lang="en-US" sz="1200" dirty="0">
                <a:solidFill>
                  <a:srgbClr val="FF0000"/>
                </a:solidFill>
              </a:rPr>
              <a:t>Distributed computing  (interactions and roles of two echelon 1 facilities + echelon 2 &amp; 3 + </a:t>
            </a:r>
            <a:r>
              <a:rPr lang="en-US" sz="1200">
                <a:solidFill>
                  <a:srgbClr val="FF0000"/>
                </a:solidFill>
              </a:rPr>
              <a:t>sharing code/tasks with echelon 0)</a:t>
            </a:r>
            <a:endParaRPr lang="en-US" sz="1200" dirty="0">
              <a:solidFill>
                <a:srgbClr val="FF0000"/>
              </a:solidFill>
            </a:endParaRPr>
          </a:p>
          <a:p>
            <a:pPr marL="742950" lvl="1" indent="-285750">
              <a:buFont typeface="Arial" panose="020B0604020202020204" pitchFamily="34" charset="0"/>
              <a:buChar char="•"/>
            </a:pPr>
            <a:r>
              <a:rPr lang="en-US" sz="1200" dirty="0">
                <a:solidFill>
                  <a:srgbClr val="FF0000"/>
                </a:solidFill>
              </a:rPr>
              <a:t>Automation of Calibration</a:t>
            </a:r>
          </a:p>
          <a:p>
            <a:pPr marL="1200150" lvl="2" indent="-285750">
              <a:buFont typeface="Wingdings" panose="05000000000000000000" pitchFamily="2" charset="2"/>
              <a:buChar char="Ø"/>
            </a:pPr>
            <a:r>
              <a:rPr lang="en-US" sz="1200" dirty="0">
                <a:solidFill>
                  <a:srgbClr val="00B050"/>
                </a:solidFill>
              </a:rPr>
              <a:t>Early attention to calibration workflows</a:t>
            </a:r>
          </a:p>
          <a:p>
            <a:pPr marL="1200150" lvl="2" indent="-285750">
              <a:buFont typeface="Wingdings" panose="05000000000000000000" pitchFamily="2" charset="2"/>
              <a:buChar char="Ø"/>
            </a:pPr>
            <a:r>
              <a:rPr lang="en-US" sz="1200" dirty="0">
                <a:solidFill>
                  <a:srgbClr val="00B050"/>
                </a:solidFill>
              </a:rPr>
              <a:t>Tools for mixed human/automated calibration </a:t>
            </a:r>
          </a:p>
          <a:p>
            <a:pPr marL="742950" lvl="1" indent="-285750">
              <a:buFont typeface="Arial" panose="020B0604020202020204" pitchFamily="34" charset="0"/>
              <a:buChar char="•"/>
            </a:pPr>
            <a:r>
              <a:rPr lang="en-US" sz="1200" dirty="0">
                <a:solidFill>
                  <a:srgbClr val="FF0000"/>
                </a:solidFill>
              </a:rPr>
              <a:t>Automation of reconstruction chain under dynamic data taking situations</a:t>
            </a:r>
          </a:p>
          <a:p>
            <a:pPr marL="1200150" lvl="2" indent="-285750">
              <a:buFont typeface="Wingdings" panose="05000000000000000000" pitchFamily="2" charset="2"/>
              <a:buChar char="Ø"/>
            </a:pPr>
            <a:r>
              <a:rPr lang="en-US" sz="1200" dirty="0">
                <a:solidFill>
                  <a:srgbClr val="00B050"/>
                </a:solidFill>
              </a:rPr>
              <a:t>Orchestration Tools (Panda / ERSAP)</a:t>
            </a:r>
          </a:p>
          <a:p>
            <a:pPr marL="1200150" lvl="2" indent="-285750">
              <a:buFont typeface="Wingdings" panose="05000000000000000000" pitchFamily="2" charset="2"/>
              <a:buChar char="Ø"/>
            </a:pPr>
            <a:r>
              <a:rPr lang="en-US" sz="1200" dirty="0">
                <a:solidFill>
                  <a:srgbClr val="00B050"/>
                </a:solidFill>
              </a:rPr>
              <a:t>Object Store / Data Tracking Tools (</a:t>
            </a:r>
            <a:r>
              <a:rPr lang="en-US" sz="1200" dirty="0" err="1">
                <a:solidFill>
                  <a:srgbClr val="00B050"/>
                </a:solidFill>
              </a:rPr>
              <a:t>Ceph</a:t>
            </a:r>
            <a:r>
              <a:rPr lang="en-US" sz="1200" dirty="0">
                <a:solidFill>
                  <a:srgbClr val="00B050"/>
                </a:solidFill>
              </a:rPr>
              <a:t> / </a:t>
            </a:r>
            <a:r>
              <a:rPr lang="en-US" sz="1200" dirty="0" err="1">
                <a:solidFill>
                  <a:srgbClr val="00B050"/>
                </a:solidFill>
              </a:rPr>
              <a:t>Rucio</a:t>
            </a:r>
            <a:r>
              <a:rPr lang="en-US" sz="1200" dirty="0">
                <a:solidFill>
                  <a:srgbClr val="00B050"/>
                </a:solidFill>
              </a:rPr>
              <a:t>)</a:t>
            </a:r>
          </a:p>
          <a:p>
            <a:pPr marL="1200150" lvl="2" indent="-285750">
              <a:buFont typeface="Wingdings" panose="05000000000000000000" pitchFamily="2" charset="2"/>
              <a:buChar char="Ø"/>
            </a:pPr>
            <a:r>
              <a:rPr lang="en-US" sz="1200" dirty="0">
                <a:solidFill>
                  <a:srgbClr val="00B050"/>
                </a:solidFill>
              </a:rPr>
              <a:t>Data Model (</a:t>
            </a:r>
            <a:r>
              <a:rPr lang="en-US" sz="1200" dirty="0" err="1">
                <a:solidFill>
                  <a:srgbClr val="00B050"/>
                </a:solidFill>
              </a:rPr>
              <a:t>podio</a:t>
            </a:r>
            <a:r>
              <a:rPr lang="en-US" sz="1200" dirty="0">
                <a:solidFill>
                  <a:srgbClr val="00B050"/>
                </a:solidFill>
              </a:rPr>
              <a:t> usage)</a:t>
            </a:r>
          </a:p>
          <a:p>
            <a:pPr marL="1200150" lvl="2" indent="-285750">
              <a:buFont typeface="Wingdings" panose="05000000000000000000" pitchFamily="2" charset="2"/>
              <a:buChar char="Ø"/>
            </a:pPr>
            <a:r>
              <a:rPr lang="en-US" sz="1200" dirty="0">
                <a:solidFill>
                  <a:srgbClr val="00B050"/>
                </a:solidFill>
              </a:rPr>
              <a:t>Reconstruction Chain Tools (Jana2 adaptation for streaming)</a:t>
            </a:r>
          </a:p>
          <a:p>
            <a:pPr marL="1200150" lvl="2" indent="-285750">
              <a:buFont typeface="Wingdings" panose="05000000000000000000" pitchFamily="2" charset="2"/>
              <a:buChar char="Ø"/>
            </a:pPr>
            <a:r>
              <a:rPr lang="en-US" sz="1200" dirty="0">
                <a:solidFill>
                  <a:srgbClr val="00B050"/>
                </a:solidFill>
              </a:rPr>
              <a:t>Reconstructing time-frame based data and selecting events</a:t>
            </a:r>
          </a:p>
          <a:p>
            <a:pPr lvl="2"/>
            <a:endParaRPr lang="en-US" sz="1200" dirty="0">
              <a:solidFill>
                <a:srgbClr val="00B050"/>
              </a:solidFill>
            </a:endParaRPr>
          </a:p>
        </p:txBody>
      </p:sp>
    </p:spTree>
    <p:extLst>
      <p:ext uri="{BB962C8B-B14F-4D97-AF65-F5344CB8AC3E}">
        <p14:creationId xmlns:p14="http://schemas.microsoft.com/office/powerpoint/2010/main" val="408926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C92BD5-F56D-ABF9-16F4-0536273114B7}"/>
              </a:ext>
            </a:extLst>
          </p:cNvPr>
          <p:cNvSpPr>
            <a:spLocks noGrp="1"/>
          </p:cNvSpPr>
          <p:nvPr>
            <p:ph type="dt" sz="half" idx="10"/>
          </p:nvPr>
        </p:nvSpPr>
        <p:spPr/>
        <p:txBody>
          <a:bodyPr/>
          <a:lstStyle/>
          <a:p>
            <a:r>
              <a:rPr lang="en-US"/>
              <a:t>2/12/2025</a:t>
            </a:r>
          </a:p>
        </p:txBody>
      </p:sp>
      <p:sp>
        <p:nvSpPr>
          <p:cNvPr id="3" name="Footer Placeholder 2">
            <a:extLst>
              <a:ext uri="{FF2B5EF4-FFF2-40B4-BE49-F238E27FC236}">
                <a16:creationId xmlns:a16="http://schemas.microsoft.com/office/drawing/2014/main" id="{034E4AE1-F592-A4FD-8CCF-071AA4DC33FD}"/>
              </a:ext>
            </a:extLst>
          </p:cNvPr>
          <p:cNvSpPr>
            <a:spLocks noGrp="1"/>
          </p:cNvSpPr>
          <p:nvPr>
            <p:ph type="ftr" sz="quarter" idx="11"/>
          </p:nvPr>
        </p:nvSpPr>
        <p:spPr/>
        <p:txBody>
          <a:bodyPr/>
          <a:lstStyle/>
          <a:p>
            <a:r>
              <a:rPr lang="en-US"/>
              <a:t>MSU-JLab Streaming Data Acquisition System Meeting</a:t>
            </a:r>
          </a:p>
        </p:txBody>
      </p:sp>
      <p:sp>
        <p:nvSpPr>
          <p:cNvPr id="4" name="Slide Number Placeholder 3">
            <a:extLst>
              <a:ext uri="{FF2B5EF4-FFF2-40B4-BE49-F238E27FC236}">
                <a16:creationId xmlns:a16="http://schemas.microsoft.com/office/drawing/2014/main" id="{7B0EA718-7B04-A0E8-4600-F52B08C150E1}"/>
              </a:ext>
            </a:extLst>
          </p:cNvPr>
          <p:cNvSpPr>
            <a:spLocks noGrp="1"/>
          </p:cNvSpPr>
          <p:nvPr>
            <p:ph type="sldNum" sz="quarter" idx="12"/>
          </p:nvPr>
        </p:nvSpPr>
        <p:spPr/>
        <p:txBody>
          <a:bodyPr/>
          <a:lstStyle/>
          <a:p>
            <a:fld id="{4C5C17E5-804B-4CAE-A503-F9338E442824}" type="slidenum">
              <a:rPr lang="en-US" smtClean="0"/>
              <a:t>6</a:t>
            </a:fld>
            <a:endParaRPr lang="en-US"/>
          </a:p>
        </p:txBody>
      </p:sp>
      <p:sp>
        <p:nvSpPr>
          <p:cNvPr id="5" name="TextBox 4">
            <a:extLst>
              <a:ext uri="{FF2B5EF4-FFF2-40B4-BE49-F238E27FC236}">
                <a16:creationId xmlns:a16="http://schemas.microsoft.com/office/drawing/2014/main" id="{7A56B5E5-D2B8-4384-7010-6BE2210CD8FA}"/>
              </a:ext>
            </a:extLst>
          </p:cNvPr>
          <p:cNvSpPr txBox="1"/>
          <p:nvPr/>
        </p:nvSpPr>
        <p:spPr>
          <a:xfrm>
            <a:off x="2034209" y="1610139"/>
            <a:ext cx="3002873" cy="923330"/>
          </a:xfrm>
          <a:prstGeom prst="rect">
            <a:avLst/>
          </a:prstGeom>
          <a:noFill/>
        </p:spPr>
        <p:txBody>
          <a:bodyPr wrap="none" rtlCol="0">
            <a:spAutoFit/>
          </a:bodyPr>
          <a:lstStyle/>
          <a:p>
            <a:r>
              <a:rPr lang="en-US" sz="5400" dirty="0"/>
              <a:t>Backup…</a:t>
            </a:r>
          </a:p>
        </p:txBody>
      </p:sp>
    </p:spTree>
    <p:extLst>
      <p:ext uri="{BB962C8B-B14F-4D97-AF65-F5344CB8AC3E}">
        <p14:creationId xmlns:p14="http://schemas.microsoft.com/office/powerpoint/2010/main" val="423352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10239E-4075-28D9-DF82-C14EB5C65AFC}"/>
              </a:ext>
            </a:extLst>
          </p:cNvPr>
          <p:cNvSpPr>
            <a:spLocks noGrp="1"/>
          </p:cNvSpPr>
          <p:nvPr>
            <p:ph type="dt" sz="half" idx="10"/>
          </p:nvPr>
        </p:nvSpPr>
        <p:spPr/>
        <p:txBody>
          <a:bodyPr/>
          <a:lstStyle/>
          <a:p>
            <a:r>
              <a:rPr lang="en-US"/>
              <a:t>2/12/2025</a:t>
            </a:r>
          </a:p>
        </p:txBody>
      </p:sp>
      <p:sp>
        <p:nvSpPr>
          <p:cNvPr id="3" name="Footer Placeholder 2">
            <a:extLst>
              <a:ext uri="{FF2B5EF4-FFF2-40B4-BE49-F238E27FC236}">
                <a16:creationId xmlns:a16="http://schemas.microsoft.com/office/drawing/2014/main" id="{88202FC8-7EFC-5960-670A-40C0A9BE44C6}"/>
              </a:ext>
            </a:extLst>
          </p:cNvPr>
          <p:cNvSpPr>
            <a:spLocks noGrp="1"/>
          </p:cNvSpPr>
          <p:nvPr>
            <p:ph type="ftr" sz="quarter" idx="11"/>
          </p:nvPr>
        </p:nvSpPr>
        <p:spPr/>
        <p:txBody>
          <a:bodyPr/>
          <a:lstStyle/>
          <a:p>
            <a:r>
              <a:rPr lang="en-US"/>
              <a:t>MSU-JLab Streaming Data Acquisition System Meeting</a:t>
            </a:r>
          </a:p>
        </p:txBody>
      </p:sp>
      <p:sp>
        <p:nvSpPr>
          <p:cNvPr id="4" name="Slide Number Placeholder 3">
            <a:extLst>
              <a:ext uri="{FF2B5EF4-FFF2-40B4-BE49-F238E27FC236}">
                <a16:creationId xmlns:a16="http://schemas.microsoft.com/office/drawing/2014/main" id="{959923E9-0094-0292-16E1-63E0244B1B1F}"/>
              </a:ext>
            </a:extLst>
          </p:cNvPr>
          <p:cNvSpPr>
            <a:spLocks noGrp="1"/>
          </p:cNvSpPr>
          <p:nvPr>
            <p:ph type="sldNum" sz="quarter" idx="12"/>
          </p:nvPr>
        </p:nvSpPr>
        <p:spPr/>
        <p:txBody>
          <a:bodyPr/>
          <a:lstStyle/>
          <a:p>
            <a:fld id="{4C5C17E5-804B-4CAE-A503-F9338E442824}" type="slidenum">
              <a:rPr lang="en-US" smtClean="0"/>
              <a:t>7</a:t>
            </a:fld>
            <a:endParaRPr lang="en-US"/>
          </a:p>
        </p:txBody>
      </p:sp>
      <p:sp>
        <p:nvSpPr>
          <p:cNvPr id="5" name="TextBox 4">
            <a:extLst>
              <a:ext uri="{FF2B5EF4-FFF2-40B4-BE49-F238E27FC236}">
                <a16:creationId xmlns:a16="http://schemas.microsoft.com/office/drawing/2014/main" id="{6CF728EA-E352-1B1E-8B05-1FEDA53FAE4B}"/>
              </a:ext>
            </a:extLst>
          </p:cNvPr>
          <p:cNvSpPr txBox="1"/>
          <p:nvPr/>
        </p:nvSpPr>
        <p:spPr>
          <a:xfrm>
            <a:off x="354696" y="194887"/>
            <a:ext cx="11482607" cy="6801862"/>
          </a:xfrm>
          <a:prstGeom prst="rect">
            <a:avLst/>
          </a:prstGeom>
          <a:noFill/>
        </p:spPr>
        <p:txBody>
          <a:bodyPr wrap="square" rtlCol="0">
            <a:spAutoFit/>
          </a:bodyPr>
          <a:lstStyle/>
          <a:p>
            <a:r>
              <a:rPr lang="en-US" sz="4000" dirty="0"/>
              <a:t>Data Reduction </a:t>
            </a:r>
          </a:p>
          <a:p>
            <a:endParaRPr lang="en-US" dirty="0"/>
          </a:p>
          <a:p>
            <a:r>
              <a:rPr lang="en-US" dirty="0"/>
              <a:t>General Principles</a:t>
            </a:r>
          </a:p>
          <a:p>
            <a:pPr marL="800100" lvl="1" indent="-342900">
              <a:buFont typeface="+mj-lt"/>
              <a:buAutoNum type="arabicPeriod"/>
            </a:pPr>
            <a:r>
              <a:rPr lang="en-US" dirty="0"/>
              <a:t>Don’t remove any information unless required by throughput / storage requirements</a:t>
            </a:r>
          </a:p>
          <a:p>
            <a:pPr marL="800100" lvl="1" indent="-342900">
              <a:buFont typeface="+mj-lt"/>
              <a:buAutoNum type="arabicPeriod"/>
            </a:pPr>
            <a:r>
              <a:rPr lang="en-US" dirty="0"/>
              <a:t>If any information is removed, write out a fraction of data without removing the information (in conjunction with the reduced data)</a:t>
            </a:r>
          </a:p>
          <a:p>
            <a:pPr marL="800100" lvl="1" indent="-342900">
              <a:buFont typeface="+mj-lt"/>
              <a:buAutoNum type="arabicPeriod"/>
            </a:pPr>
            <a:r>
              <a:rPr lang="en-US" dirty="0"/>
              <a:t>Any filtering / data reduction code needs to be documented and available for access by the collaboration</a:t>
            </a:r>
          </a:p>
          <a:p>
            <a:pPr marL="342900" indent="-342900">
              <a:buFont typeface="+mj-lt"/>
              <a:buAutoNum type="arabicPeriod"/>
            </a:pPr>
            <a:endParaRPr lang="en-US" dirty="0"/>
          </a:p>
          <a:p>
            <a:r>
              <a:rPr lang="en-US" dirty="0"/>
              <a:t>Additional Distinctions</a:t>
            </a:r>
          </a:p>
          <a:p>
            <a:endParaRPr lang="en-US" dirty="0"/>
          </a:p>
          <a:p>
            <a:r>
              <a:rPr lang="en-US" dirty="0"/>
              <a:t>There are several distinct reasons to avoid un-recoverable early analysis, but not a strong enough case to be dogmatic!</a:t>
            </a:r>
          </a:p>
          <a:p>
            <a:pPr marL="800100" lvl="1" indent="-342900">
              <a:buAutoNum type="arabicPeriod"/>
            </a:pPr>
            <a:r>
              <a:rPr lang="en-US" dirty="0"/>
              <a:t>If reduction is done after storage of raw files, then if a problem in the method is found the analysis can’t be repeated</a:t>
            </a:r>
          </a:p>
          <a:p>
            <a:pPr marL="1257300" lvl="2" indent="-342900">
              <a:buFont typeface="Arial" panose="020B0604020202020204" pitchFamily="34" charset="0"/>
              <a:buChar char="•"/>
            </a:pPr>
            <a:r>
              <a:rPr lang="en-US" dirty="0"/>
              <a:t>This is an unavoidable point, but note that the same is true of a streaming reconstruction.   Our proposed streaming model is broken if repeated reconstruction must be performed due to bugs.</a:t>
            </a:r>
          </a:p>
          <a:p>
            <a:pPr marL="800100" lvl="1" indent="-342900">
              <a:buAutoNum type="arabicPeriod"/>
            </a:pPr>
            <a:r>
              <a:rPr lang="en-US" dirty="0"/>
              <a:t>If the analysis is done early (e.g. traditional trigger) quality is suspect because one doesn’t have full information available</a:t>
            </a:r>
          </a:p>
          <a:p>
            <a:pPr marL="1257300" lvl="2" indent="-342900">
              <a:buFont typeface="Arial" panose="020B0604020202020204" pitchFamily="34" charset="0"/>
              <a:buChar char="•"/>
            </a:pPr>
            <a:r>
              <a:rPr lang="en-US" dirty="0"/>
              <a:t>In the streaming concept the full information is available in the echelon 0 computing</a:t>
            </a:r>
          </a:p>
          <a:p>
            <a:pPr marL="800100" lvl="1" indent="-342900">
              <a:buFont typeface="+mj-lt"/>
              <a:buAutoNum type="arabicPeriod"/>
            </a:pPr>
            <a:r>
              <a:rPr lang="en-US" dirty="0"/>
              <a:t>There is the potential for much larger analysis farms in the computing facilities which can do more sophisticated analysis</a:t>
            </a:r>
          </a:p>
          <a:p>
            <a:pPr lvl="2"/>
            <a:endParaRPr lang="en-US" dirty="0"/>
          </a:p>
          <a:p>
            <a:pPr marL="342900" indent="-342900">
              <a:buFont typeface="+mj-lt"/>
              <a:buAutoNum type="arabicPeriod"/>
            </a:pPr>
            <a:endParaRPr lang="en-US" dirty="0"/>
          </a:p>
        </p:txBody>
      </p:sp>
    </p:spTree>
    <p:extLst>
      <p:ext uri="{BB962C8B-B14F-4D97-AF65-F5344CB8AC3E}">
        <p14:creationId xmlns:p14="http://schemas.microsoft.com/office/powerpoint/2010/main" val="539339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F2D4F-24B6-988D-D2C3-EAF838726E55}"/>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B7E65189-1A38-1DF4-16A9-8EC2400888A3}"/>
              </a:ext>
            </a:extLst>
          </p:cNvPr>
          <p:cNvPicPr>
            <a:picLocks noChangeAspect="1"/>
          </p:cNvPicPr>
          <p:nvPr/>
        </p:nvPicPr>
        <p:blipFill>
          <a:blip r:embed="rId2"/>
          <a:stretch>
            <a:fillRect/>
          </a:stretch>
        </p:blipFill>
        <p:spPr>
          <a:xfrm>
            <a:off x="7090398" y="2674152"/>
            <a:ext cx="4991357" cy="3626036"/>
          </a:xfrm>
          <a:prstGeom prst="rect">
            <a:avLst/>
          </a:prstGeom>
        </p:spPr>
      </p:pic>
      <p:sp>
        <p:nvSpPr>
          <p:cNvPr id="2" name="Date Placeholder 1">
            <a:extLst>
              <a:ext uri="{FF2B5EF4-FFF2-40B4-BE49-F238E27FC236}">
                <a16:creationId xmlns:a16="http://schemas.microsoft.com/office/drawing/2014/main" id="{81BB3E08-C163-758F-2166-F86F518DB4FF}"/>
              </a:ext>
            </a:extLst>
          </p:cNvPr>
          <p:cNvSpPr>
            <a:spLocks noGrp="1"/>
          </p:cNvSpPr>
          <p:nvPr>
            <p:ph type="dt" sz="half" idx="10"/>
          </p:nvPr>
        </p:nvSpPr>
        <p:spPr/>
        <p:txBody>
          <a:bodyPr/>
          <a:lstStyle/>
          <a:p>
            <a:r>
              <a:rPr lang="en-US"/>
              <a:t>2/12/2025</a:t>
            </a:r>
          </a:p>
        </p:txBody>
      </p:sp>
      <p:sp>
        <p:nvSpPr>
          <p:cNvPr id="3" name="Footer Placeholder 2">
            <a:extLst>
              <a:ext uri="{FF2B5EF4-FFF2-40B4-BE49-F238E27FC236}">
                <a16:creationId xmlns:a16="http://schemas.microsoft.com/office/drawing/2014/main" id="{7E530399-F538-B620-687F-604C73401E48}"/>
              </a:ext>
            </a:extLst>
          </p:cNvPr>
          <p:cNvSpPr>
            <a:spLocks noGrp="1"/>
          </p:cNvSpPr>
          <p:nvPr>
            <p:ph type="ftr" sz="quarter" idx="11"/>
          </p:nvPr>
        </p:nvSpPr>
        <p:spPr/>
        <p:txBody>
          <a:bodyPr/>
          <a:lstStyle/>
          <a:p>
            <a:r>
              <a:rPr lang="en-US"/>
              <a:t>MSU-JLab Streaming Data Acquisition System Meeting</a:t>
            </a:r>
          </a:p>
        </p:txBody>
      </p:sp>
      <p:sp>
        <p:nvSpPr>
          <p:cNvPr id="4" name="Slide Number Placeholder 3">
            <a:extLst>
              <a:ext uri="{FF2B5EF4-FFF2-40B4-BE49-F238E27FC236}">
                <a16:creationId xmlns:a16="http://schemas.microsoft.com/office/drawing/2014/main" id="{06FC5CEF-A438-41E9-B4D3-5F7E0A03EEA2}"/>
              </a:ext>
            </a:extLst>
          </p:cNvPr>
          <p:cNvSpPr>
            <a:spLocks noGrp="1"/>
          </p:cNvSpPr>
          <p:nvPr>
            <p:ph type="sldNum" sz="quarter" idx="12"/>
          </p:nvPr>
        </p:nvSpPr>
        <p:spPr/>
        <p:txBody>
          <a:bodyPr/>
          <a:lstStyle/>
          <a:p>
            <a:fld id="{4C5C17E5-804B-4CAE-A503-F9338E442824}" type="slidenum">
              <a:rPr lang="en-US" smtClean="0"/>
              <a:t>8</a:t>
            </a:fld>
            <a:endParaRPr lang="en-US"/>
          </a:p>
        </p:txBody>
      </p:sp>
      <p:sp>
        <p:nvSpPr>
          <p:cNvPr id="5" name="TextBox 4">
            <a:extLst>
              <a:ext uri="{FF2B5EF4-FFF2-40B4-BE49-F238E27FC236}">
                <a16:creationId xmlns:a16="http://schemas.microsoft.com/office/drawing/2014/main" id="{96869DBF-BED6-900C-286F-9764C4328198}"/>
              </a:ext>
            </a:extLst>
          </p:cNvPr>
          <p:cNvSpPr txBox="1"/>
          <p:nvPr/>
        </p:nvSpPr>
        <p:spPr>
          <a:xfrm>
            <a:off x="576870" y="108451"/>
            <a:ext cx="10776930" cy="2369880"/>
          </a:xfrm>
          <a:prstGeom prst="rect">
            <a:avLst/>
          </a:prstGeom>
          <a:noFill/>
        </p:spPr>
        <p:txBody>
          <a:bodyPr wrap="square" rtlCol="0">
            <a:spAutoFit/>
          </a:bodyPr>
          <a:lstStyle/>
          <a:p>
            <a:r>
              <a:rPr lang="en-US" sz="4000" dirty="0"/>
              <a:t>Data Reduction Particulars</a:t>
            </a:r>
          </a:p>
          <a:p>
            <a:endParaRPr lang="en-US" dirty="0"/>
          </a:p>
          <a:p>
            <a:r>
              <a:rPr lang="en-US" dirty="0"/>
              <a:t>Non-destructive reduction techniques:</a:t>
            </a:r>
          </a:p>
          <a:p>
            <a:pPr marL="800100" lvl="1" indent="-342900">
              <a:buFont typeface="+mj-lt"/>
              <a:buAutoNum type="arabicPeriod"/>
            </a:pPr>
            <a:r>
              <a:rPr lang="en-US" dirty="0"/>
              <a:t>Compression   (Standard or ML techniques)</a:t>
            </a:r>
          </a:p>
          <a:p>
            <a:pPr marL="800100" lvl="1" indent="-342900">
              <a:buFont typeface="+mj-lt"/>
              <a:buAutoNum type="arabicPeriod"/>
            </a:pPr>
            <a:r>
              <a:rPr lang="en-US" dirty="0"/>
              <a:t>Reduction of ASIC data inefficiencies (e.g. unhit channels that are read out due to segmentation)</a:t>
            </a:r>
          </a:p>
          <a:p>
            <a:pPr marL="800100" lvl="1" indent="-342900">
              <a:buFont typeface="+mj-lt"/>
              <a:buAutoNum type="arabicPeriod"/>
            </a:pPr>
            <a:r>
              <a:rPr lang="en-US" dirty="0"/>
              <a:t>Aggregation of headers</a:t>
            </a:r>
          </a:p>
          <a:p>
            <a:pPr marL="342900" indent="-342900">
              <a:buFont typeface="+mj-lt"/>
              <a:buAutoNum type="arabicPeriod"/>
            </a:pPr>
            <a:endParaRPr lang="en-US" dirty="0"/>
          </a:p>
        </p:txBody>
      </p:sp>
      <p:sp>
        <p:nvSpPr>
          <p:cNvPr id="9" name="Rectangle 8">
            <a:extLst>
              <a:ext uri="{FF2B5EF4-FFF2-40B4-BE49-F238E27FC236}">
                <a16:creationId xmlns:a16="http://schemas.microsoft.com/office/drawing/2014/main" id="{C57DE14D-55DD-6253-5B27-5AFAD717063E}"/>
              </a:ext>
            </a:extLst>
          </p:cNvPr>
          <p:cNvSpPr/>
          <p:nvPr/>
        </p:nvSpPr>
        <p:spPr>
          <a:xfrm>
            <a:off x="10693594" y="2282510"/>
            <a:ext cx="1409991" cy="13890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DF23B75-AC2F-D212-6F84-552704CDC9AC}"/>
              </a:ext>
            </a:extLst>
          </p:cNvPr>
          <p:cNvSpPr txBox="1"/>
          <p:nvPr/>
        </p:nvSpPr>
        <p:spPr>
          <a:xfrm>
            <a:off x="576870" y="2100519"/>
            <a:ext cx="6127684" cy="4524315"/>
          </a:xfrm>
          <a:prstGeom prst="rect">
            <a:avLst/>
          </a:prstGeom>
          <a:noFill/>
        </p:spPr>
        <p:txBody>
          <a:bodyPr wrap="square" rtlCol="0">
            <a:spAutoFit/>
          </a:bodyPr>
          <a:lstStyle/>
          <a:p>
            <a:endParaRPr lang="en-US" dirty="0"/>
          </a:p>
          <a:p>
            <a:r>
              <a:rPr lang="en-US" dirty="0"/>
              <a:t>Techniques that drop information:</a:t>
            </a:r>
          </a:p>
          <a:p>
            <a:pPr marL="800100" lvl="1" indent="-342900">
              <a:buFont typeface="+mj-lt"/>
              <a:buAutoNum type="arabicPeriod"/>
            </a:pPr>
            <a:r>
              <a:rPr lang="en-US" dirty="0"/>
              <a:t>(1-d) cluster finding for ADC data</a:t>
            </a:r>
          </a:p>
          <a:p>
            <a:pPr marL="1257300" lvl="2" indent="-342900">
              <a:buFont typeface="Arial" panose="020B0604020202020204" pitchFamily="34" charset="0"/>
              <a:buChar char="•"/>
            </a:pPr>
            <a:r>
              <a:rPr lang="en-US" dirty="0"/>
              <a:t>SALSA / Discrete readouts (although feature finding might be built in)</a:t>
            </a:r>
          </a:p>
          <a:p>
            <a:pPr marL="800100" lvl="1" indent="-342900">
              <a:buFont typeface="+mj-lt"/>
              <a:buAutoNum type="arabicPeriod"/>
            </a:pPr>
            <a:r>
              <a:rPr lang="en-US" dirty="0"/>
              <a:t>(2-d) cluster finding</a:t>
            </a:r>
          </a:p>
          <a:p>
            <a:pPr marL="800100" lvl="1" indent="-342900">
              <a:buFont typeface="+mj-lt"/>
              <a:buAutoNum type="arabicPeriod"/>
            </a:pPr>
            <a:r>
              <a:rPr lang="en-US" dirty="0"/>
              <a:t>Feature finding</a:t>
            </a:r>
          </a:p>
          <a:p>
            <a:pPr marL="1257300" lvl="2" indent="-342900">
              <a:buFont typeface="Arial" panose="020B0604020202020204" pitchFamily="34" charset="0"/>
              <a:buChar char="•"/>
            </a:pPr>
            <a:r>
              <a:rPr lang="en-US" dirty="0"/>
              <a:t>Convert CALOROC  (ADC </a:t>
            </a:r>
            <a:r>
              <a:rPr lang="en-US" dirty="0" err="1"/>
              <a:t>sequence,TOA,TOT</a:t>
            </a:r>
            <a:r>
              <a:rPr lang="en-US" dirty="0"/>
              <a:t>)  </a:t>
            </a:r>
            <a:r>
              <a:rPr lang="en-US" dirty="0">
                <a:sym typeface="Wingdings" panose="05000000000000000000" pitchFamily="2" charset="2"/>
              </a:rPr>
              <a:t> (</a:t>
            </a:r>
            <a:r>
              <a:rPr lang="en-US" dirty="0"/>
              <a:t>TOA, </a:t>
            </a:r>
            <a:r>
              <a:rPr lang="en-US" dirty="0" err="1"/>
              <a:t>ADC</a:t>
            </a:r>
            <a:r>
              <a:rPr lang="en-US" baseline="-25000" dirty="0" err="1"/>
              <a:t>eq</a:t>
            </a:r>
            <a:r>
              <a:rPr lang="en-US" baseline="-25000" dirty="0"/>
              <a:t> </a:t>
            </a:r>
            <a:r>
              <a:rPr lang="en-US" dirty="0"/>
              <a:t>)</a:t>
            </a:r>
          </a:p>
          <a:p>
            <a:pPr marL="800100" lvl="1" indent="-342900">
              <a:buFont typeface="+mj-lt"/>
              <a:buAutoNum type="arabicPeriod"/>
            </a:pPr>
            <a:r>
              <a:rPr lang="en-US" dirty="0"/>
              <a:t>High Level Noise Rejection</a:t>
            </a:r>
          </a:p>
          <a:p>
            <a:pPr marL="1257300" lvl="2" indent="-342900">
              <a:buFont typeface="Arial" panose="020B0604020202020204" pitchFamily="34" charset="0"/>
              <a:buChar char="•"/>
            </a:pPr>
            <a:r>
              <a:rPr lang="en-US" dirty="0"/>
              <a:t>The plan for the </a:t>
            </a:r>
            <a:r>
              <a:rPr lang="en-US" dirty="0" err="1"/>
              <a:t>dRICH</a:t>
            </a:r>
            <a:r>
              <a:rPr lang="en-US" dirty="0"/>
              <a:t> at high DCR rates is to implement this at the DAM level</a:t>
            </a:r>
          </a:p>
          <a:p>
            <a:pPr marL="1714500" lvl="3" indent="-342900">
              <a:buFont typeface="Arial" panose="020B0604020202020204" pitchFamily="34" charset="0"/>
              <a:buChar char="•"/>
            </a:pPr>
            <a:r>
              <a:rPr lang="en-US" dirty="0"/>
              <a:t>Cross-Detector evaluation to select BX ranges to readout </a:t>
            </a:r>
            <a:r>
              <a:rPr lang="en-US" dirty="0" err="1"/>
              <a:t>dRICH</a:t>
            </a:r>
            <a:r>
              <a:rPr lang="en-US" dirty="0"/>
              <a:t> Hits</a:t>
            </a:r>
          </a:p>
          <a:p>
            <a:pPr marL="1714500" lvl="3" indent="-342900">
              <a:buFont typeface="Arial" panose="020B0604020202020204" pitchFamily="34" charset="0"/>
              <a:buChar char="•"/>
            </a:pPr>
            <a:r>
              <a:rPr lang="en-US" dirty="0"/>
              <a:t>ML analysis to select real hits</a:t>
            </a:r>
          </a:p>
          <a:p>
            <a:pPr marL="342900" indent="-342900">
              <a:buFont typeface="+mj-lt"/>
              <a:buAutoNum type="arabicPeriod"/>
            </a:pPr>
            <a:endParaRPr lang="en-US" dirty="0"/>
          </a:p>
        </p:txBody>
      </p:sp>
      <p:sp>
        <p:nvSpPr>
          <p:cNvPr id="10" name="Rectangle 9">
            <a:extLst>
              <a:ext uri="{FF2B5EF4-FFF2-40B4-BE49-F238E27FC236}">
                <a16:creationId xmlns:a16="http://schemas.microsoft.com/office/drawing/2014/main" id="{6CFF26F6-05CA-B0BD-D38F-6CF36FCEBA26}"/>
              </a:ext>
            </a:extLst>
          </p:cNvPr>
          <p:cNvSpPr/>
          <p:nvPr/>
        </p:nvSpPr>
        <p:spPr>
          <a:xfrm>
            <a:off x="6749808" y="2100519"/>
            <a:ext cx="5179821" cy="425583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D974E57-FAEA-F838-EA97-F9714ACE4141}"/>
              </a:ext>
            </a:extLst>
          </p:cNvPr>
          <p:cNvSpPr txBox="1"/>
          <p:nvPr/>
        </p:nvSpPr>
        <p:spPr>
          <a:xfrm>
            <a:off x="6887978" y="2245490"/>
            <a:ext cx="5086905" cy="369332"/>
          </a:xfrm>
          <a:prstGeom prst="rect">
            <a:avLst/>
          </a:prstGeom>
          <a:noFill/>
        </p:spPr>
        <p:txBody>
          <a:bodyPr wrap="none" rtlCol="0">
            <a:spAutoFit/>
          </a:bodyPr>
          <a:lstStyle/>
          <a:p>
            <a:r>
              <a:rPr lang="en-US" dirty="0"/>
              <a:t>High Level Noise Reduction (Like firmware trigger)</a:t>
            </a:r>
          </a:p>
        </p:txBody>
      </p:sp>
    </p:spTree>
    <p:extLst>
      <p:ext uri="{BB962C8B-B14F-4D97-AF65-F5344CB8AC3E}">
        <p14:creationId xmlns:p14="http://schemas.microsoft.com/office/powerpoint/2010/main" val="2248925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07E8F-301C-E801-F125-D3E4AC86063A}"/>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853FFBC9-3550-BB19-5263-9D0E55C35DFF}"/>
              </a:ext>
            </a:extLst>
          </p:cNvPr>
          <p:cNvSpPr>
            <a:spLocks noGrp="1"/>
          </p:cNvSpPr>
          <p:nvPr>
            <p:ph type="dt" sz="half" idx="10"/>
          </p:nvPr>
        </p:nvSpPr>
        <p:spPr/>
        <p:txBody>
          <a:bodyPr/>
          <a:lstStyle/>
          <a:p>
            <a:r>
              <a:rPr lang="en-US"/>
              <a:t>2/12/2025</a:t>
            </a:r>
          </a:p>
        </p:txBody>
      </p:sp>
      <p:sp>
        <p:nvSpPr>
          <p:cNvPr id="3" name="Footer Placeholder 2">
            <a:extLst>
              <a:ext uri="{FF2B5EF4-FFF2-40B4-BE49-F238E27FC236}">
                <a16:creationId xmlns:a16="http://schemas.microsoft.com/office/drawing/2014/main" id="{65AA6548-D353-3DDC-3C0A-CB0A70A50D9E}"/>
              </a:ext>
            </a:extLst>
          </p:cNvPr>
          <p:cNvSpPr>
            <a:spLocks noGrp="1"/>
          </p:cNvSpPr>
          <p:nvPr>
            <p:ph type="ftr" sz="quarter" idx="11"/>
          </p:nvPr>
        </p:nvSpPr>
        <p:spPr/>
        <p:txBody>
          <a:bodyPr/>
          <a:lstStyle/>
          <a:p>
            <a:r>
              <a:rPr lang="en-US"/>
              <a:t>MSU-JLab Streaming Data Acquisition System Meeting</a:t>
            </a:r>
          </a:p>
        </p:txBody>
      </p:sp>
      <p:sp>
        <p:nvSpPr>
          <p:cNvPr id="4" name="Slide Number Placeholder 3">
            <a:extLst>
              <a:ext uri="{FF2B5EF4-FFF2-40B4-BE49-F238E27FC236}">
                <a16:creationId xmlns:a16="http://schemas.microsoft.com/office/drawing/2014/main" id="{C10AAF3F-E85F-70D2-835C-AFFB6136F9CB}"/>
              </a:ext>
            </a:extLst>
          </p:cNvPr>
          <p:cNvSpPr>
            <a:spLocks noGrp="1"/>
          </p:cNvSpPr>
          <p:nvPr>
            <p:ph type="sldNum" sz="quarter" idx="12"/>
          </p:nvPr>
        </p:nvSpPr>
        <p:spPr/>
        <p:txBody>
          <a:bodyPr/>
          <a:lstStyle/>
          <a:p>
            <a:fld id="{4C5C17E5-804B-4CAE-A503-F9338E442824}" type="slidenum">
              <a:rPr lang="en-US" smtClean="0"/>
              <a:t>9</a:t>
            </a:fld>
            <a:endParaRPr lang="en-US"/>
          </a:p>
        </p:txBody>
      </p:sp>
      <p:sp>
        <p:nvSpPr>
          <p:cNvPr id="5" name="TextBox 4">
            <a:extLst>
              <a:ext uri="{FF2B5EF4-FFF2-40B4-BE49-F238E27FC236}">
                <a16:creationId xmlns:a16="http://schemas.microsoft.com/office/drawing/2014/main" id="{FD03739B-CEA0-BAF1-F9F6-8F19092D8EC8}"/>
              </a:ext>
            </a:extLst>
          </p:cNvPr>
          <p:cNvSpPr txBox="1"/>
          <p:nvPr/>
        </p:nvSpPr>
        <p:spPr>
          <a:xfrm>
            <a:off x="576871" y="503227"/>
            <a:ext cx="10776930" cy="5970865"/>
          </a:xfrm>
          <a:prstGeom prst="rect">
            <a:avLst/>
          </a:prstGeom>
          <a:noFill/>
        </p:spPr>
        <p:txBody>
          <a:bodyPr wrap="square" rtlCol="0">
            <a:spAutoFit/>
          </a:bodyPr>
          <a:lstStyle/>
          <a:p>
            <a:r>
              <a:rPr lang="en-US" sz="4000" dirty="0"/>
              <a:t>Data Reduction Particulars (2)</a:t>
            </a:r>
          </a:p>
          <a:p>
            <a:endParaRPr lang="en-US" dirty="0"/>
          </a:p>
          <a:p>
            <a:pPr marL="800100" lvl="1" indent="-342900">
              <a:buFont typeface="+mj-lt"/>
              <a:buAutoNum type="arabicPeriod" startAt="5"/>
            </a:pPr>
            <a:r>
              <a:rPr lang="en-US" dirty="0"/>
              <a:t>Averages / Histograms</a:t>
            </a:r>
          </a:p>
          <a:p>
            <a:pPr marL="1257300" lvl="2" indent="-342900">
              <a:buFont typeface="Arial" panose="020B0604020202020204" pitchFamily="34" charset="0"/>
              <a:buChar char="•"/>
            </a:pPr>
            <a:r>
              <a:rPr lang="en-US" dirty="0"/>
              <a:t>Luminosity detectors have about 100 channels of data to be read out at 197MHz</a:t>
            </a:r>
          </a:p>
          <a:p>
            <a:pPr marL="1257300" lvl="2" indent="-342900">
              <a:buFont typeface="Arial" panose="020B0604020202020204" pitchFamily="34" charset="0"/>
              <a:buChar char="•"/>
            </a:pPr>
            <a:r>
              <a:rPr lang="en-US" dirty="0"/>
              <a:t>Pure stream of hits @ ~160Gb/sec.</a:t>
            </a:r>
          </a:p>
          <a:p>
            <a:pPr marL="1257300" lvl="2" indent="-342900">
              <a:buFont typeface="Arial" panose="020B0604020202020204" pitchFamily="34" charset="0"/>
              <a:buChar char="•"/>
            </a:pPr>
            <a:r>
              <a:rPr lang="en-US" dirty="0"/>
              <a:t>Handle this in DAM board</a:t>
            </a:r>
          </a:p>
          <a:p>
            <a:pPr marL="1714500" lvl="3" indent="-342900">
              <a:buFont typeface="+mj-lt"/>
              <a:buAutoNum type="alphaLcParenR"/>
            </a:pPr>
            <a:r>
              <a:rPr lang="en-US" dirty="0"/>
              <a:t>Sum and write out sum each BX (1.6Gb/sec)</a:t>
            </a:r>
          </a:p>
          <a:p>
            <a:pPr marL="1714500" lvl="3" indent="-342900">
              <a:buFont typeface="+mj-lt"/>
              <a:buAutoNum type="alphaLcParenR"/>
            </a:pPr>
            <a:r>
              <a:rPr lang="en-US" dirty="0"/>
              <a:t>Sum each beam bucket and write out each channel sum every Time Frame  (40 Mb/sec)</a:t>
            </a:r>
          </a:p>
          <a:p>
            <a:pPr marL="800100" lvl="1" indent="-342900">
              <a:buFont typeface="+mj-lt"/>
              <a:buAutoNum type="arabicPeriod" startAt="5"/>
            </a:pPr>
            <a:r>
              <a:rPr lang="en-US" dirty="0"/>
              <a:t>Simple Analysis</a:t>
            </a:r>
          </a:p>
          <a:p>
            <a:pPr marL="1257300" lvl="2" indent="-342900">
              <a:buFont typeface="Arial" panose="020B0604020202020204" pitchFamily="34" charset="0"/>
              <a:buChar char="•"/>
            </a:pPr>
            <a:r>
              <a:rPr lang="en-US" dirty="0"/>
              <a:t>An example might be the </a:t>
            </a:r>
            <a:r>
              <a:rPr lang="en-US" dirty="0" err="1"/>
              <a:t>SciFi</a:t>
            </a:r>
            <a:r>
              <a:rPr lang="en-US" dirty="0"/>
              <a:t> Barrel </a:t>
            </a:r>
            <a:r>
              <a:rPr lang="en-US" dirty="0" err="1"/>
              <a:t>Ecal</a:t>
            </a:r>
            <a:r>
              <a:rPr lang="en-US" dirty="0"/>
              <a:t> which obtains positions by subtracting times from readouts on each end.   This subtraction could change 2 hits to 1 effective hit</a:t>
            </a:r>
          </a:p>
          <a:p>
            <a:pPr marL="800100" lvl="1" indent="-342900">
              <a:buFont typeface="+mj-lt"/>
              <a:buAutoNum type="arabicPeriod" startAt="5"/>
            </a:pPr>
            <a:r>
              <a:rPr lang="en-US" dirty="0"/>
              <a:t>Arbitrary Deadtime</a:t>
            </a:r>
          </a:p>
          <a:p>
            <a:pPr marL="1257300" lvl="2" indent="-342900">
              <a:buFont typeface="Arial" panose="020B0604020202020204" pitchFamily="34" charset="0"/>
              <a:buChar char="•"/>
            </a:pPr>
            <a:r>
              <a:rPr lang="en-US" dirty="0"/>
              <a:t>This is the worst / last-ditch method for reducing data volumes</a:t>
            </a:r>
          </a:p>
          <a:p>
            <a:pPr marL="1257300" lvl="2" indent="-342900">
              <a:buFont typeface="Arial" panose="020B0604020202020204" pitchFamily="34" charset="0"/>
              <a:buChar char="•"/>
            </a:pPr>
            <a:r>
              <a:rPr lang="en-US" dirty="0"/>
              <a:t>Typically to be exercised for short periods when electronics modules are misbehaving or for uncontrolled beam backgrounds</a:t>
            </a:r>
          </a:p>
          <a:p>
            <a:pPr marL="1257300" lvl="2" indent="-342900">
              <a:buFont typeface="Arial" panose="020B0604020202020204" pitchFamily="34" charset="0"/>
              <a:buChar char="•"/>
            </a:pPr>
            <a:r>
              <a:rPr lang="en-US" dirty="0"/>
              <a:t>Will be initiated when data on RDO path must be truncated.</a:t>
            </a:r>
          </a:p>
          <a:p>
            <a:pPr lvl="1"/>
            <a:endParaRPr lang="en-US" dirty="0"/>
          </a:p>
          <a:p>
            <a:endParaRPr lang="en-US" dirty="0"/>
          </a:p>
          <a:p>
            <a:pPr lvl="2"/>
            <a:endParaRPr lang="en-US" dirty="0"/>
          </a:p>
          <a:p>
            <a:pPr marL="342900" indent="-342900">
              <a:buFont typeface="+mj-lt"/>
              <a:buAutoNum type="arabicPeriod"/>
            </a:pPr>
            <a:endParaRPr lang="en-US" dirty="0"/>
          </a:p>
        </p:txBody>
      </p:sp>
    </p:spTree>
    <p:extLst>
      <p:ext uri="{BB962C8B-B14F-4D97-AF65-F5344CB8AC3E}">
        <p14:creationId xmlns:p14="http://schemas.microsoft.com/office/powerpoint/2010/main" val="41028632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1339</TotalTime>
  <Words>2233</Words>
  <Application>Microsoft Office PowerPoint</Application>
  <PresentationFormat>Widescreen</PresentationFormat>
  <Paragraphs>380</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Aptos</vt:lpstr>
      <vt:lpstr>Aptos Display</vt:lpstr>
      <vt:lpstr>Arial</vt:lpstr>
      <vt:lpstr>Cambria Math</vt:lpstr>
      <vt:lpstr>Wingdings</vt:lpstr>
      <vt:lpstr>Office Theme</vt:lpstr>
      <vt:lpstr>ePIC SRO DAQ</vt:lpstr>
      <vt:lpstr>EIC Streaming DAQ/Computing Architecture</vt:lpstr>
      <vt:lpstr>Summary Data 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Event Timing</vt:lpstr>
      <vt:lpstr>Recommendations from PDR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Jeff Landgraf</dc:creator>
  <cp:lastModifiedBy>Jeff Landgraf</cp:lastModifiedBy>
  <cp:revision>1</cp:revision>
  <dcterms:created xsi:type="dcterms:W3CDTF">2025-01-17T14:25:44Z</dcterms:created>
  <dcterms:modified xsi:type="dcterms:W3CDTF">2025-02-12T14:45:05Z</dcterms:modified>
</cp:coreProperties>
</file>