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"/>
  </p:notesMasterIdLst>
  <p:sldIdLst>
    <p:sldId id="592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0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5392-7057-BB47-88D4-CDF308AE56EC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D54A-526E-AB49-8C5F-6AC0EE02F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499D-468C-964D-A7AD-845F7324A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17777-73A5-8D48-8B73-3DA770C1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9240-86AD-1044-A401-4CF7034E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D782-E77D-BC48-AA85-AFC60CA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7722E-5D04-FA40-8A7B-2B019592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DE6A-838D-4541-98AF-6EA45566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5813A-4B8A-9E43-976C-AC56EAD9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2FEA7-E866-114E-B2F9-E6DF60F4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F127-DDCC-FF4C-BDA6-FA6017FB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00A8F-EDF6-4842-A9FE-1BAAC588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D0200-5894-D248-AA07-4CC090187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CE06D-D3A7-5646-A782-9DEB7CB3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E05F-38F6-E345-8778-1DC683EB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97B12-601F-0C4C-9BF9-725ACF92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4204B-6157-994D-BA41-82333DB4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8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9473" r="6129" b="9474"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2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0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2" y="223423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333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33375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12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1167-E44D-4449-9032-D41F752A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F26-DEF1-A24E-A8C3-D7253B95A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D25DE-B23C-354C-A1A9-5F56277E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A098-8476-2146-9452-85DE3270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EAD7-E623-1F47-8150-91DF696D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FE41-15A9-7D45-95AD-302BD813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62693-CD44-AF45-8C17-DA7DE4ED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B3241-DBF2-CE42-9B42-A0C6D012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C1C0-1AE8-D94C-B39D-F4A7D25C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48A3F-F23B-6B48-B975-D1FBAB7A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C318-6A2F-B948-B4DA-39976314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4644-738F-BD40-8F8F-08A3C50CD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4DD20-8497-5E4D-9763-4A614A27C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FC083-2092-8D4F-9076-CF813B77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46EFE-45F6-954D-BBAA-D9A23C43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83D92-893A-3640-962A-1DE1C32C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3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978B-7C2A-E34C-8A97-7AFCB4F2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B4A15-6C51-6745-BDD9-A646031D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4A892-203F-4149-B61A-BDFE78575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6554A-AD36-0243-A94D-E1F105454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0D6BB-F1E2-D346-89C1-4E92D7E9F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C1521-4D46-2F46-A444-0A116978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5D762-36B7-764B-A990-7706E1C2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CBCE5-A6CA-EC46-AF24-1FCEFF4A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6EA5-B261-4B4C-ADFE-D6AE88B3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3061-F628-8B4A-9BD0-4C00A7E0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66768-0E07-B643-B428-59D3318F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26CC3-538B-C649-A7F3-8FA09549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BCCF5-0F11-624D-8FF3-A5AE9F51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4B389-911C-EF42-8DAA-7048A01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1184E-1ABF-6C41-AC19-316DD048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0693-E70E-FF42-97B3-A459E0C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7EF2-1D6C-1242-A9BD-10770018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F81EF-E635-1E4A-904F-5C20613E2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1532A-D6F7-1942-8A1C-63D7591A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1E13C-7113-A340-AC58-BE1B3626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25E57-1EB2-3F42-ADD1-CC9F72E8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DCCF-94DC-004C-9E33-21DC186C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599EC-7FE9-C240-B2E8-25C77000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33423-5911-924D-B741-E134A4741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55D77-1E2C-3B4E-90C0-2B06A7BC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5F265-8FDE-464E-AF81-15171E74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D928-E81C-CB42-94EF-E2354941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5F542-3BD5-4E4B-9589-62F30FDA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9253F-CFD4-4840-A67C-30512C20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A6C9-D3C7-7948-84AC-D121953A0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6988-4A8E-7042-8E5A-7A42DEB663E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DA1B5-2724-A744-AED5-9A72803E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E6B93-831A-1046-B9A4-25F34822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00A6-0D1C-BC4C-A5EA-16A5D3F1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915507" y="658336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CEBAF Ops Review, June 25-27, 2024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612" y="6468740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0654-3CA7-3A40-A528-112B18FA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for </a:t>
            </a:r>
            <a:r>
              <a:rPr lang="en-US" dirty="0" err="1"/>
              <a:t>SoLID</a:t>
            </a:r>
            <a:r>
              <a:rPr lang="en-US" dirty="0"/>
              <a:t> at the lab 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AA5E-849E-B543-A96D-A562069A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8453328" cy="55128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Proposed ~$30M “redirect” to support </a:t>
            </a:r>
            <a:r>
              <a:rPr lang="en-US" dirty="0" err="1"/>
              <a:t>SoLID</a:t>
            </a:r>
            <a:r>
              <a:rPr lang="en-US" dirty="0"/>
              <a:t> project (</a:t>
            </a:r>
            <a:r>
              <a:rPr lang="en-US" dirty="0" err="1"/>
              <a:t>JLab</a:t>
            </a:r>
            <a:r>
              <a:rPr lang="en-US" dirty="0"/>
              <a:t> Operations to take on more dependencies – magnet, some infrastructure,…)</a:t>
            </a:r>
          </a:p>
          <a:p>
            <a:pPr lvl="1"/>
            <a:r>
              <a:rPr lang="en-US" dirty="0"/>
              <a:t>Planning to put forward at February LMBB</a:t>
            </a:r>
          </a:p>
          <a:p>
            <a:pPr lvl="1"/>
            <a:r>
              <a:rPr lang="en-US" dirty="0"/>
              <a:t>Requires some strategy (MOLLER project issues now cause concern)</a:t>
            </a:r>
          </a:p>
          <a:p>
            <a:r>
              <a:rPr lang="en-US" dirty="0"/>
              <a:t>Two Capital Equipment projects already in place</a:t>
            </a:r>
          </a:p>
          <a:p>
            <a:pPr lvl="1"/>
            <a:r>
              <a:rPr lang="en-US" dirty="0"/>
              <a:t>Magnet refurbishment and testing</a:t>
            </a:r>
          </a:p>
          <a:p>
            <a:pPr lvl="1"/>
            <a:r>
              <a:rPr lang="en-US" dirty="0"/>
              <a:t>Data acquisition</a:t>
            </a:r>
          </a:p>
          <a:p>
            <a:r>
              <a:rPr lang="en-US" dirty="0"/>
              <a:t>Working with DOE research to identify </a:t>
            </a:r>
            <a:r>
              <a:rPr lang="en-US" dirty="0" err="1"/>
              <a:t>preR&amp;D</a:t>
            </a:r>
            <a:r>
              <a:rPr lang="en-US" dirty="0"/>
              <a:t> opportunities</a:t>
            </a:r>
          </a:p>
          <a:p>
            <a:pPr lvl="1"/>
            <a:r>
              <a:rPr lang="en-US" dirty="0"/>
              <a:t>Supporting electronics testing and trigger development</a:t>
            </a:r>
          </a:p>
          <a:p>
            <a:r>
              <a:rPr lang="en-US" dirty="0"/>
              <a:t>Meet with DOE research (</a:t>
            </a:r>
            <a:r>
              <a:rPr lang="en-US" dirty="0" err="1"/>
              <a:t>Gulshan</a:t>
            </a:r>
            <a:r>
              <a:rPr lang="en-US" dirty="0"/>
              <a:t>) monthly</a:t>
            </a:r>
          </a:p>
          <a:p>
            <a:pPr lvl="1"/>
            <a:r>
              <a:rPr lang="en-US" dirty="0"/>
              <a:t>Pre-R&amp;D plan white paper, need to submit soon!</a:t>
            </a:r>
          </a:p>
          <a:p>
            <a:pPr lvl="1"/>
            <a:r>
              <a:rPr lang="en-US" dirty="0"/>
              <a:t>Encouraged to consider another white paper for GEM ASIC development</a:t>
            </a:r>
          </a:p>
          <a:p>
            <a:r>
              <a:rPr lang="en-US" dirty="0"/>
              <a:t>Staff continuing to assist in development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CCC0E-6837-E94B-86BB-78BA719B3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707" y="850692"/>
            <a:ext cx="3048698" cy="54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116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PingFangSC-Regular</vt:lpstr>
      <vt:lpstr>Arial</vt:lpstr>
      <vt:lpstr>Arial Black</vt:lpstr>
      <vt:lpstr>Calibri</vt:lpstr>
      <vt:lpstr>Calibri Light</vt:lpstr>
      <vt:lpstr>Office Theme</vt:lpstr>
      <vt:lpstr>2_Presentations (Wide Screen)</vt:lpstr>
      <vt:lpstr>What’s happening for SoLID at the lab now…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Nuclear Physics Division Overview  Operations Review: Physics </dc:title>
  <dc:creator>Microsoft Office User</dc:creator>
  <cp:lastModifiedBy>Cynthia (Thia) Keppel</cp:lastModifiedBy>
  <cp:revision>45</cp:revision>
  <dcterms:created xsi:type="dcterms:W3CDTF">2024-05-03T01:55:58Z</dcterms:created>
  <dcterms:modified xsi:type="dcterms:W3CDTF">2025-01-10T18:54:59Z</dcterms:modified>
</cp:coreProperties>
</file>