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4"/>
  </p:notesMasterIdLst>
  <p:sldIdLst>
    <p:sldId id="285" r:id="rId3"/>
  </p:sldIdLst>
  <p:sldSz cx="10077450" cy="75628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22"/>
    <p:restoredTop sz="94802"/>
  </p:normalViewPr>
  <p:slideViewPr>
    <p:cSldViewPr snapToGrid="0" snapToObjects="1">
      <p:cViewPr varScale="1">
        <p:scale>
          <a:sx n="89" d="100"/>
          <a:sy n="89" d="100"/>
        </p:scale>
        <p:origin x="1480" y="184"/>
      </p:cViewPr>
      <p:guideLst/>
    </p:cSldViewPr>
  </p:slideViewPr>
  <p:notesTextViewPr>
    <p:cViewPr>
      <p:scale>
        <a:sx n="105" d="100"/>
        <a:sy n="10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54D9C-0CEF-4840-9735-1B6639C552BC}" type="datetimeFigureOut">
              <a:rPr lang="en-US" smtClean="0"/>
              <a:t>1/9/25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1257300"/>
            <a:ext cx="45212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982B4-EBA9-6D42-802B-2DB241563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85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570120" y="176940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36240" y="176940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570120" y="406044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636240" y="406044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503640" y="301680"/>
            <a:ext cx="9069120" cy="5853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570120" y="176940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636240" y="176940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570120" y="406044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636240" y="406044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3640" y="301680"/>
            <a:ext cx="9069120" cy="5853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8458200" y="529200"/>
            <a:ext cx="1827720" cy="22752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0" y="7232760"/>
            <a:ext cx="3916440" cy="30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 dirty="0" err="1">
                <a:solidFill>
                  <a:srgbClr val="8B8B8B"/>
                </a:solidFill>
                <a:latin typeface="Arial"/>
                <a:ea typeface="DejaVu Sans"/>
              </a:rPr>
              <a:t>SoLID</a:t>
            </a:r>
            <a:r>
              <a:rPr lang="en-US" sz="1200" b="0" strike="noStrike" spc="-1" dirty="0">
                <a:solidFill>
                  <a:srgbClr val="8B8B8B"/>
                </a:solidFill>
                <a:latin typeface="Arial"/>
                <a:ea typeface="DejaVu Sans"/>
              </a:rPr>
              <a:t> Collaboration Meeting, October 9-10, 2020</a:t>
            </a:r>
            <a:endParaRPr lang="en-US" sz="1200" b="0" strike="noStrike" spc="-1" dirty="0">
              <a:latin typeface="Arial"/>
            </a:endParaRPr>
          </a:p>
        </p:txBody>
      </p:sp>
      <p:pic>
        <p:nvPicPr>
          <p:cNvPr id="2" name="Picture 6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056440" y="7122600"/>
            <a:ext cx="1327680" cy="429120"/>
          </a:xfrm>
          <a:prstGeom prst="rect">
            <a:avLst/>
          </a:prstGeom>
          <a:ln>
            <a:noFill/>
          </a:ln>
        </p:spPr>
      </p:pic>
      <p:sp>
        <p:nvSpPr>
          <p:cNvPr id="3" name="Line 3"/>
          <p:cNvSpPr/>
          <p:nvPr/>
        </p:nvSpPr>
        <p:spPr>
          <a:xfrm>
            <a:off x="18360" y="685800"/>
            <a:ext cx="10058400" cy="360"/>
          </a:xfrm>
          <a:prstGeom prst="line">
            <a:avLst/>
          </a:prstGeom>
          <a:ln w="57240">
            <a:solidFill>
              <a:srgbClr val="0000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4"/>
          <p:cNvSpPr/>
          <p:nvPr/>
        </p:nvSpPr>
        <p:spPr>
          <a:xfrm>
            <a:off x="8600760" y="7208280"/>
            <a:ext cx="1188360" cy="42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E0D43AA8-5570-4755-A436-620C63134BE2}" type="slidenum">
              <a:rPr lang="en-US" sz="1400" b="0" strike="noStrike" spc="-1">
                <a:latin typeface="ARiel"/>
              </a:rPr>
              <a:t>‹#›</a:t>
            </a:fld>
            <a:endParaRPr lang="en-US" sz="1400" b="0" strike="noStrike" spc="-1"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876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6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8458200" y="529200"/>
            <a:ext cx="1827720" cy="22752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0" y="7232760"/>
            <a:ext cx="3916440" cy="30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 dirty="0" err="1">
                <a:solidFill>
                  <a:srgbClr val="8B8B8B"/>
                </a:solidFill>
                <a:latin typeface="Arial"/>
                <a:ea typeface="DejaVu Sans"/>
              </a:rPr>
              <a:t>SoLID</a:t>
            </a:r>
            <a:r>
              <a:rPr lang="en-US" sz="1200" b="0" strike="noStrike" spc="-1" dirty="0">
                <a:solidFill>
                  <a:srgbClr val="8B8B8B"/>
                </a:solidFill>
                <a:latin typeface="Arial"/>
                <a:ea typeface="DejaVu Sans"/>
              </a:rPr>
              <a:t> Collaboration Meeting, October 9-10, 2020</a:t>
            </a:r>
            <a:endParaRPr lang="en-US" sz="1200" b="0" strike="noStrike" spc="-1" dirty="0">
              <a:latin typeface="Arial"/>
            </a:endParaRPr>
          </a:p>
        </p:txBody>
      </p:sp>
      <p:pic>
        <p:nvPicPr>
          <p:cNvPr id="45" name="Picture 6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056440" y="7122600"/>
            <a:ext cx="1327680" cy="429120"/>
          </a:xfrm>
          <a:prstGeom prst="rect">
            <a:avLst/>
          </a:prstGeom>
          <a:ln>
            <a:noFill/>
          </a:ln>
        </p:spPr>
      </p:pic>
      <p:sp>
        <p:nvSpPr>
          <p:cNvPr id="46" name="Line 3"/>
          <p:cNvSpPr/>
          <p:nvPr/>
        </p:nvSpPr>
        <p:spPr>
          <a:xfrm>
            <a:off x="18360" y="685800"/>
            <a:ext cx="10058400" cy="360"/>
          </a:xfrm>
          <a:prstGeom prst="line">
            <a:avLst/>
          </a:prstGeom>
          <a:ln w="57240">
            <a:solidFill>
              <a:srgbClr val="0000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4"/>
          <p:cNvSpPr/>
          <p:nvPr/>
        </p:nvSpPr>
        <p:spPr>
          <a:xfrm>
            <a:off x="8600760" y="7208280"/>
            <a:ext cx="1188360" cy="42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E5A7A15B-02D0-41ED-9139-A073FCB61FC1}" type="slidenum">
              <a:rPr lang="en-US" sz="1400" b="0" strike="noStrike" spc="-1">
                <a:latin typeface="ARiel"/>
              </a:rPr>
              <a:t>‹#›</a:t>
            </a:fld>
            <a:endParaRPr lang="en-US" sz="1400" b="0" strike="noStrike" spc="-1">
              <a:latin typeface="Arial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 dirty="0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latin typeface="Arial"/>
              </a:rPr>
              <a:t>Seventh Outline Level</a:t>
            </a:r>
          </a:p>
        </p:txBody>
      </p:sp>
      <p:pic>
        <p:nvPicPr>
          <p:cNvPr id="50" name="Picture 49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076880" y="7168680"/>
            <a:ext cx="822960" cy="353160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15C0E9-95E4-564B-B241-C0019359D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03225"/>
            <a:ext cx="8693150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60720" y="159480"/>
            <a:ext cx="8935680" cy="489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0000"/>
                </a:solidFill>
                <a:latin typeface="ARial"/>
              </a:rPr>
              <a:t>1/10 Discussions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EB7B63-35B3-6A44-B2E6-9C75CC5879CE}"/>
              </a:ext>
            </a:extLst>
          </p:cNvPr>
          <p:cNvSpPr txBox="1"/>
          <p:nvPr/>
        </p:nvSpPr>
        <p:spPr>
          <a:xfrm>
            <a:off x="0" y="7086600"/>
            <a:ext cx="3931920" cy="4762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34DD91-B92E-DFFC-A7E7-592B538FDAA4}"/>
              </a:ext>
            </a:extLst>
          </p:cNvPr>
          <p:cNvSpPr txBox="1"/>
          <p:nvPr/>
        </p:nvSpPr>
        <p:spPr>
          <a:xfrm>
            <a:off x="360720" y="1236171"/>
            <a:ext cx="919409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1)  Collaboration: how best to continue collaboration in the current environment? </a:t>
            </a:r>
          </a:p>
          <a:p>
            <a:endParaRPr lang="en-US" dirty="0"/>
          </a:p>
          <a:p>
            <a:pPr marL="342900" indent="-342900">
              <a:buAutoNum type="arabicParenR" startAt="2"/>
            </a:pPr>
            <a:r>
              <a:rPr lang="en-US" dirty="0"/>
              <a:t>Beam test: </a:t>
            </a:r>
          </a:p>
          <a:p>
            <a:r>
              <a:rPr lang="en-US" dirty="0"/>
              <a:t>	</a:t>
            </a:r>
            <a:r>
              <a:rPr lang="en-US" dirty="0" err="1"/>
              <a:t>i</a:t>
            </a:r>
            <a:r>
              <a:rPr lang="en-US" dirty="0"/>
              <a:t>) what components can be realistically ready to be in FY26 beam test?</a:t>
            </a:r>
          </a:p>
          <a:p>
            <a:r>
              <a:rPr lang="en-US" dirty="0"/>
              <a:t>	ii) magnet choice?</a:t>
            </a:r>
          </a:p>
          <a:p>
            <a:r>
              <a:rPr lang="en-US" dirty="0"/>
              <a:t>	iii) interaction with running experiments</a:t>
            </a:r>
          </a:p>
          <a:p>
            <a:r>
              <a:rPr lang="en-US" dirty="0"/>
              <a:t>	iv) preparations, peoplepower, resource</a:t>
            </a:r>
          </a:p>
          <a:p>
            <a:endParaRPr lang="en-US" dirty="0"/>
          </a:p>
          <a:p>
            <a:r>
              <a:rPr lang="en-US" dirty="0"/>
              <a:t>3) Next collaboration meeting: in about 6 month (summer)? at a user institution? </a:t>
            </a:r>
          </a:p>
        </p:txBody>
      </p:sp>
    </p:spTree>
    <p:extLst>
      <p:ext uri="{BB962C8B-B14F-4D97-AF65-F5344CB8AC3E}">
        <p14:creationId xmlns:p14="http://schemas.microsoft.com/office/powerpoint/2010/main" val="31683814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30458</TotalTime>
  <Words>74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</vt:lpstr>
      <vt:lpstr>ARiel</vt:lpstr>
      <vt:lpstr>Calibri</vt:lpstr>
      <vt:lpstr>Symbol</vt:lpstr>
      <vt:lpstr>Wingdings</vt:lpstr>
      <vt:lpstr>Office Theme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xz5y </dc:creator>
  <dc:description/>
  <cp:lastModifiedBy>Jian-Ping Chen</cp:lastModifiedBy>
  <cp:revision>653</cp:revision>
  <cp:lastPrinted>2019-09-10T14:39:47Z</cp:lastPrinted>
  <dcterms:created xsi:type="dcterms:W3CDTF">2010-10-20T16:35:23Z</dcterms:created>
  <dcterms:modified xsi:type="dcterms:W3CDTF">2025-01-10T16:38:09Z</dcterms:modified>
  <dc:language>en-US</dc:language>
</cp:coreProperties>
</file>