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351" r:id="rId4"/>
    <p:sldId id="345" r:id="rId5"/>
    <p:sldId id="346" r:id="rId6"/>
    <p:sldId id="347" r:id="rId7"/>
    <p:sldId id="349" r:id="rId8"/>
    <p:sldId id="350" r:id="rId9"/>
    <p:sldId id="352" r:id="rId10"/>
    <p:sldId id="348" r:id="rId11"/>
    <p:sldId id="353" r:id="rId12"/>
    <p:sldId id="279" r:id="rId13"/>
    <p:sldId id="281" r:id="rId14"/>
    <p:sldId id="282" r:id="rId15"/>
  </p:sldIdLst>
  <p:sldSz cx="9144000" cy="6858000" type="screen4x3"/>
  <p:notesSz cx="6858000" cy="9144000"/>
  <p:embeddedFontLst>
    <p:embeddedFont>
      <p:font typeface="Aptos Narrow" panose="020B000402020202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DB63B-D43C-4AF7-8B7F-2C3E8CECFA11}" v="27" dt="2025-01-09T06:42:1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660"/>
  </p:normalViewPr>
  <p:slideViewPr>
    <p:cSldViewPr>
      <p:cViewPr varScale="1">
        <p:scale>
          <a:sx n="86" d="100"/>
          <a:sy n="86" d="100"/>
        </p:scale>
        <p:origin x="1524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wen zhao" userId="bc03072ab7912b87" providerId="LiveId" clId="{E4CA3673-1333-4FCD-B7CF-114F66A40E66}"/>
    <pc:docChg chg="custSel addSld modSld sldOrd">
      <pc:chgData name="zhiwen zhao" userId="bc03072ab7912b87" providerId="LiveId" clId="{E4CA3673-1333-4FCD-B7CF-114F66A40E66}" dt="2021-04-27T15:06:25.482" v="4205" actId="20577"/>
      <pc:docMkLst>
        <pc:docMk/>
      </pc:docMkLst>
      <pc:sldChg chg="ord">
        <pc:chgData name="zhiwen zhao" userId="bc03072ab7912b87" providerId="LiveId" clId="{E4CA3673-1333-4FCD-B7CF-114F66A40E66}" dt="2021-04-22T19:14:43.880" v="4"/>
        <pc:sldMkLst>
          <pc:docMk/>
          <pc:sldMk cId="4126708742" sldId="285"/>
        </pc:sldMkLst>
      </pc:sldChg>
      <pc:sldChg chg="modSp new mod ord">
        <pc:chgData name="zhiwen zhao" userId="bc03072ab7912b87" providerId="LiveId" clId="{E4CA3673-1333-4FCD-B7CF-114F66A40E66}" dt="2021-04-22T19:50:38.435" v="3251" actId="27636"/>
        <pc:sldMkLst>
          <pc:docMk/>
          <pc:sldMk cId="795905917" sldId="290"/>
        </pc:sldMkLst>
        <pc:spChg chg="mod">
          <ac:chgData name="zhiwen zhao" userId="bc03072ab7912b87" providerId="LiveId" clId="{E4CA3673-1333-4FCD-B7CF-114F66A40E66}" dt="2021-04-22T19:22:57.237" v="825" actId="1076"/>
          <ac:spMkLst>
            <pc:docMk/>
            <pc:sldMk cId="795905917" sldId="290"/>
            <ac:spMk id="2" creationId="{6807B26E-35F2-4406-9AB9-9CEA7BADDB96}"/>
          </ac:spMkLst>
        </pc:spChg>
        <pc:spChg chg="mod">
          <ac:chgData name="zhiwen zhao" userId="bc03072ab7912b87" providerId="LiveId" clId="{E4CA3673-1333-4FCD-B7CF-114F66A40E66}" dt="2021-04-22T19:50:38.435" v="3251" actId="27636"/>
          <ac:spMkLst>
            <pc:docMk/>
            <pc:sldMk cId="795905917" sldId="290"/>
            <ac:spMk id="3" creationId="{E2926949-3479-4660-9D72-88FEDC163C2D}"/>
          </ac:spMkLst>
        </pc:spChg>
      </pc:sldChg>
      <pc:sldChg chg="modSp new mod">
        <pc:chgData name="zhiwen zhao" userId="bc03072ab7912b87" providerId="LiveId" clId="{E4CA3673-1333-4FCD-B7CF-114F66A40E66}" dt="2021-04-27T15:06:25.482" v="4205" actId="20577"/>
        <pc:sldMkLst>
          <pc:docMk/>
          <pc:sldMk cId="2214036728" sldId="291"/>
        </pc:sldMkLst>
        <pc:spChg chg="mod">
          <ac:chgData name="zhiwen zhao" userId="bc03072ab7912b87" providerId="LiveId" clId="{E4CA3673-1333-4FCD-B7CF-114F66A40E66}" dt="2021-04-22T19:52:35.629" v="3472" actId="1076"/>
          <ac:spMkLst>
            <pc:docMk/>
            <pc:sldMk cId="2214036728" sldId="291"/>
            <ac:spMk id="2" creationId="{9D2AB8CC-DA03-43A2-91EF-26BF58741C18}"/>
          </ac:spMkLst>
        </pc:spChg>
        <pc:spChg chg="mod">
          <ac:chgData name="zhiwen zhao" userId="bc03072ab7912b87" providerId="LiveId" clId="{E4CA3673-1333-4FCD-B7CF-114F66A40E66}" dt="2021-04-27T15:06:25.482" v="4205" actId="20577"/>
          <ac:spMkLst>
            <pc:docMk/>
            <pc:sldMk cId="2214036728" sldId="291"/>
            <ac:spMk id="3" creationId="{67915214-6F22-47A5-9F41-484E42AD1D8B}"/>
          </ac:spMkLst>
        </pc:spChg>
      </pc:sldChg>
      <pc:sldChg chg="modSp new mod">
        <pc:chgData name="zhiwen zhao" userId="bc03072ab7912b87" providerId="LiveId" clId="{E4CA3673-1333-4FCD-B7CF-114F66A40E66}" dt="2021-04-22T19:57:54.005" v="4052" actId="20577"/>
        <pc:sldMkLst>
          <pc:docMk/>
          <pc:sldMk cId="2342465681" sldId="292"/>
        </pc:sldMkLst>
        <pc:spChg chg="mod">
          <ac:chgData name="zhiwen zhao" userId="bc03072ab7912b87" providerId="LiveId" clId="{E4CA3673-1333-4FCD-B7CF-114F66A40E66}" dt="2021-04-22T19:57:54.005" v="4052" actId="20577"/>
          <ac:spMkLst>
            <pc:docMk/>
            <pc:sldMk cId="2342465681" sldId="292"/>
            <ac:spMk id="2" creationId="{7B1C4A42-1E2B-489B-9EF2-FF27AF67F2ED}"/>
          </ac:spMkLst>
        </pc:spChg>
      </pc:sldChg>
    </pc:docChg>
  </pc:docChgLst>
  <pc:docChgLst>
    <pc:chgData name="zhiwen zhao" userId="bc03072ab7912b87" providerId="LiveId" clId="{F8D4B725-8F1D-42BC-B141-41576AC60A5A}"/>
    <pc:docChg chg="undo custSel addSld modSld sldOrd">
      <pc:chgData name="zhiwen zhao" userId="bc03072ab7912b87" providerId="LiveId" clId="{F8D4B725-8F1D-42BC-B141-41576AC60A5A}" dt="2021-04-06T13:56:00.638" v="564" actId="20577"/>
      <pc:docMkLst>
        <pc:docMk/>
      </pc:docMkLst>
      <pc:sldChg chg="ord">
        <pc:chgData name="zhiwen zhao" userId="bc03072ab7912b87" providerId="LiveId" clId="{F8D4B725-8F1D-42BC-B141-41576AC60A5A}" dt="2021-04-06T13:20:53.525" v="180"/>
        <pc:sldMkLst>
          <pc:docMk/>
          <pc:sldMk cId="0" sldId="284"/>
        </pc:sldMkLst>
      </pc:sldChg>
      <pc:sldChg chg="modSp new mod">
        <pc:chgData name="zhiwen zhao" userId="bc03072ab7912b87" providerId="LiveId" clId="{F8D4B725-8F1D-42BC-B141-41576AC60A5A}" dt="2021-04-06T13:54:39.661" v="563" actId="20577"/>
        <pc:sldMkLst>
          <pc:docMk/>
          <pc:sldMk cId="4126708742" sldId="285"/>
        </pc:sldMkLst>
        <pc:spChg chg="mod">
          <ac:chgData name="zhiwen zhao" userId="bc03072ab7912b87" providerId="LiveId" clId="{F8D4B725-8F1D-42BC-B141-41576AC60A5A}" dt="2021-04-06T13:18:10.385" v="48" actId="20577"/>
          <ac:spMkLst>
            <pc:docMk/>
            <pc:sldMk cId="4126708742" sldId="285"/>
            <ac:spMk id="2" creationId="{2DA9976C-5449-4BB5-AA4C-6D751DC2E27C}"/>
          </ac:spMkLst>
        </pc:spChg>
        <pc:spChg chg="mod">
          <ac:chgData name="zhiwen zhao" userId="bc03072ab7912b87" providerId="LiveId" clId="{F8D4B725-8F1D-42BC-B141-41576AC60A5A}" dt="2021-04-06T13:54:39.661" v="563" actId="20577"/>
          <ac:spMkLst>
            <pc:docMk/>
            <pc:sldMk cId="4126708742" sldId="285"/>
            <ac:spMk id="3" creationId="{A04F6EDB-4D0B-411A-9A3D-5F5489DCBD49}"/>
          </ac:spMkLst>
        </pc:spChg>
      </pc:sldChg>
      <pc:sldChg chg="modSp new mod">
        <pc:chgData name="zhiwen zhao" userId="bc03072ab7912b87" providerId="LiveId" clId="{F8D4B725-8F1D-42BC-B141-41576AC60A5A}" dt="2021-04-06T13:56:00.638" v="564" actId="20577"/>
        <pc:sldMkLst>
          <pc:docMk/>
          <pc:sldMk cId="1025524927" sldId="286"/>
        </pc:sldMkLst>
        <pc:spChg chg="mod">
          <ac:chgData name="zhiwen zhao" userId="bc03072ab7912b87" providerId="LiveId" clId="{F8D4B725-8F1D-42BC-B141-41576AC60A5A}" dt="2021-04-06T13:23:06.447" v="202" actId="20577"/>
          <ac:spMkLst>
            <pc:docMk/>
            <pc:sldMk cId="1025524927" sldId="286"/>
            <ac:spMk id="2" creationId="{980CD1B3-3089-4A1E-8C26-463CDE5765BA}"/>
          </ac:spMkLst>
        </pc:spChg>
        <pc:spChg chg="mod">
          <ac:chgData name="zhiwen zhao" userId="bc03072ab7912b87" providerId="LiveId" clId="{F8D4B725-8F1D-42BC-B141-41576AC60A5A}" dt="2021-04-06T13:56:00.638" v="564" actId="20577"/>
          <ac:spMkLst>
            <pc:docMk/>
            <pc:sldMk cId="1025524927" sldId="286"/>
            <ac:spMk id="3" creationId="{FE9CC29C-F055-4299-9C3B-FF777ADF343C}"/>
          </ac:spMkLst>
        </pc:spChg>
      </pc:sldChg>
      <pc:sldChg chg="addSp modSp new mod">
        <pc:chgData name="zhiwen zhao" userId="bc03072ab7912b87" providerId="LiveId" clId="{F8D4B725-8F1D-42BC-B141-41576AC60A5A}" dt="2021-04-06T13:31:14.703" v="445" actId="20577"/>
        <pc:sldMkLst>
          <pc:docMk/>
          <pc:sldMk cId="1979673819" sldId="287"/>
        </pc:sldMkLst>
        <pc:spChg chg="mod">
          <ac:chgData name="zhiwen zhao" userId="bc03072ab7912b87" providerId="LiveId" clId="{F8D4B725-8F1D-42BC-B141-41576AC60A5A}" dt="2021-04-06T13:31:14.703" v="445" actId="20577"/>
          <ac:spMkLst>
            <pc:docMk/>
            <pc:sldMk cId="1979673819" sldId="287"/>
            <ac:spMk id="2" creationId="{2B0D039A-7430-40DF-9E06-F46E065DC249}"/>
          </ac:spMkLst>
        </pc:spChg>
        <pc:picChg chg="add mod">
          <ac:chgData name="zhiwen zhao" userId="bc03072ab7912b87" providerId="LiveId" clId="{F8D4B725-8F1D-42BC-B141-41576AC60A5A}" dt="2021-04-06T13:30:17.622" v="435" actId="1076"/>
          <ac:picMkLst>
            <pc:docMk/>
            <pc:sldMk cId="1979673819" sldId="287"/>
            <ac:picMk id="5" creationId="{D432A4AD-1F4B-43AB-8A30-91229A79E979}"/>
          </ac:picMkLst>
        </pc:picChg>
      </pc:sldChg>
      <pc:sldChg chg="addSp modSp new mod">
        <pc:chgData name="zhiwen zhao" userId="bc03072ab7912b87" providerId="LiveId" clId="{F8D4B725-8F1D-42BC-B141-41576AC60A5A}" dt="2021-04-06T13:36:46.972" v="511" actId="1035"/>
        <pc:sldMkLst>
          <pc:docMk/>
          <pc:sldMk cId="1078622861" sldId="288"/>
        </pc:sldMkLst>
        <pc:spChg chg="add mod">
          <ac:chgData name="zhiwen zhao" userId="bc03072ab7912b87" providerId="LiveId" clId="{F8D4B725-8F1D-42BC-B141-41576AC60A5A}" dt="2021-04-06T13:36:46.972" v="511" actId="1035"/>
          <ac:spMkLst>
            <pc:docMk/>
            <pc:sldMk cId="1078622861" sldId="288"/>
            <ac:spMk id="7" creationId="{B243097C-9E59-413B-97BA-DF61D6EF94A7}"/>
          </ac:spMkLst>
        </pc:spChg>
        <pc:picChg chg="add mod">
          <ac:chgData name="zhiwen zhao" userId="bc03072ab7912b87" providerId="LiveId" clId="{F8D4B725-8F1D-42BC-B141-41576AC60A5A}" dt="2021-04-06T13:30:41.196" v="439" actId="1076"/>
          <ac:picMkLst>
            <pc:docMk/>
            <pc:sldMk cId="1078622861" sldId="288"/>
            <ac:picMk id="5" creationId="{C6F87A7D-69C1-4598-AB9C-5EA3E9150BC1}"/>
          </ac:picMkLst>
        </pc:picChg>
      </pc:sldChg>
      <pc:sldChg chg="addSp modSp new mod">
        <pc:chgData name="zhiwen zhao" userId="bc03072ab7912b87" providerId="LiveId" clId="{F8D4B725-8F1D-42BC-B141-41576AC60A5A}" dt="2021-04-06T13:31:06.549" v="443" actId="1076"/>
        <pc:sldMkLst>
          <pc:docMk/>
          <pc:sldMk cId="59683201" sldId="289"/>
        </pc:sldMkLst>
        <pc:picChg chg="add mod">
          <ac:chgData name="zhiwen zhao" userId="bc03072ab7912b87" providerId="LiveId" clId="{F8D4B725-8F1D-42BC-B141-41576AC60A5A}" dt="2021-04-06T13:31:06.549" v="443" actId="1076"/>
          <ac:picMkLst>
            <pc:docMk/>
            <pc:sldMk cId="59683201" sldId="289"/>
            <ac:picMk id="5" creationId="{C39FDA7C-DF1D-44D2-9040-5C967EAD00EA}"/>
          </ac:picMkLst>
        </pc:picChg>
      </pc:sldChg>
    </pc:docChg>
  </pc:docChgLst>
  <pc:docChgLst>
    <pc:chgData name="zhiwen zhao" userId="bc03072ab7912b87" providerId="LiveId" clId="{E3B0915A-C278-4563-A22C-18C864B5F80C}"/>
    <pc:docChg chg="undo redo custSel addSld delSld modSld sldOrd">
      <pc:chgData name="zhiwen zhao" userId="bc03072ab7912b87" providerId="LiveId" clId="{E3B0915A-C278-4563-A22C-18C864B5F80C}" dt="2022-03-23T15:19:54.915" v="10387" actId="6549"/>
      <pc:docMkLst>
        <pc:docMk/>
      </pc:docMkLst>
      <pc:sldChg chg="modSp add mod">
        <pc:chgData name="zhiwen zhao" userId="bc03072ab7912b87" providerId="LiveId" clId="{E3B0915A-C278-4563-A22C-18C864B5F80C}" dt="2021-12-15T17:25:37.708" v="6451"/>
        <pc:sldMkLst>
          <pc:docMk/>
          <pc:sldMk cId="3618151992" sldId="257"/>
        </pc:sldMkLst>
        <pc:spChg chg="mod">
          <ac:chgData name="zhiwen zhao" userId="bc03072ab7912b87" providerId="LiveId" clId="{E3B0915A-C278-4563-A22C-18C864B5F80C}" dt="2021-12-15T17:25:37.708" v="6451"/>
          <ac:spMkLst>
            <pc:docMk/>
            <pc:sldMk cId="3618151992" sldId="257"/>
            <ac:spMk id="2" creationId="{BFE5C367-9A9A-438B-875B-C2376F80E6E3}"/>
          </ac:spMkLst>
        </pc:spChg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0" sldId="284"/>
        </pc:sldMkLst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4126708742" sldId="285"/>
        </pc:sldMkLst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1025524927" sldId="286"/>
        </pc:sldMkLst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1979673819" sldId="287"/>
        </pc:sldMkLst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1078622861" sldId="288"/>
        </pc:sldMkLst>
      </pc:sldChg>
      <pc:sldChg chg="del">
        <pc:chgData name="zhiwen zhao" userId="bc03072ab7912b87" providerId="LiveId" clId="{E3B0915A-C278-4563-A22C-18C864B5F80C}" dt="2021-11-23T03:54:46.954" v="1847" actId="47"/>
        <pc:sldMkLst>
          <pc:docMk/>
          <pc:sldMk cId="59683201" sldId="289"/>
        </pc:sldMkLst>
      </pc:sldChg>
      <pc:sldChg chg="del">
        <pc:chgData name="zhiwen zhao" userId="bc03072ab7912b87" providerId="LiveId" clId="{E3B0915A-C278-4563-A22C-18C864B5F80C}" dt="2021-11-23T02:23:52.010" v="10" actId="47"/>
        <pc:sldMkLst>
          <pc:docMk/>
          <pc:sldMk cId="795905917" sldId="290"/>
        </pc:sldMkLst>
      </pc:sldChg>
      <pc:sldChg chg="del">
        <pc:chgData name="zhiwen zhao" userId="bc03072ab7912b87" providerId="LiveId" clId="{E3B0915A-C278-4563-A22C-18C864B5F80C}" dt="2021-11-23T02:24:35.982" v="26" actId="47"/>
        <pc:sldMkLst>
          <pc:docMk/>
          <pc:sldMk cId="2214036728" sldId="291"/>
        </pc:sldMkLst>
      </pc:sldChg>
      <pc:sldChg chg="del">
        <pc:chgData name="zhiwen zhao" userId="bc03072ab7912b87" providerId="LiveId" clId="{E3B0915A-C278-4563-A22C-18C864B5F80C}" dt="2021-11-23T05:02:14.230" v="3257" actId="47"/>
        <pc:sldMkLst>
          <pc:docMk/>
          <pc:sldMk cId="2342465681" sldId="292"/>
        </pc:sldMkLst>
      </pc:sldChg>
      <pc:sldChg chg="addSp delSp modSp new del mod">
        <pc:chgData name="zhiwen zhao" userId="bc03072ab7912b87" providerId="LiveId" clId="{E3B0915A-C278-4563-A22C-18C864B5F80C}" dt="2021-11-23T02:24:33.903" v="25" actId="47"/>
        <pc:sldMkLst>
          <pc:docMk/>
          <pc:sldMk cId="3057412639" sldId="293"/>
        </pc:sldMkLst>
        <pc:spChg chg="mod">
          <ac:chgData name="zhiwen zhao" userId="bc03072ab7912b87" providerId="LiveId" clId="{E3B0915A-C278-4563-A22C-18C864B5F80C}" dt="2021-11-23T02:23:48.926" v="9" actId="1076"/>
          <ac:spMkLst>
            <pc:docMk/>
            <pc:sldMk cId="3057412639" sldId="293"/>
            <ac:spMk id="2" creationId="{3EE61626-F582-4B84-B64E-EBFC396567ED}"/>
          </ac:spMkLst>
        </pc:spChg>
        <pc:spChg chg="mod">
          <ac:chgData name="zhiwen zhao" userId="bc03072ab7912b87" providerId="LiveId" clId="{E3B0915A-C278-4563-A22C-18C864B5F80C}" dt="2021-11-23T02:24:14.557" v="13" actId="21"/>
          <ac:spMkLst>
            <pc:docMk/>
            <pc:sldMk cId="3057412639" sldId="293"/>
            <ac:spMk id="3" creationId="{BC9E2C76-8BB6-4ECA-A1B9-D0C6C533DDFE}"/>
          </ac:spMkLst>
        </pc:spChg>
        <pc:spChg chg="add del mod">
          <ac:chgData name="zhiwen zhao" userId="bc03072ab7912b87" providerId="LiveId" clId="{E3B0915A-C278-4563-A22C-18C864B5F80C}" dt="2021-11-23T02:23:30.970" v="2"/>
          <ac:spMkLst>
            <pc:docMk/>
            <pc:sldMk cId="3057412639" sldId="293"/>
            <ac:spMk id="4" creationId="{9910F5AC-2FA5-467C-AAF8-13D3C9E36E90}"/>
          </ac:spMkLst>
        </pc:spChg>
        <pc:spChg chg="add del mod">
          <ac:chgData name="zhiwen zhao" userId="bc03072ab7912b87" providerId="LiveId" clId="{E3B0915A-C278-4563-A22C-18C864B5F80C}" dt="2021-11-23T02:23:30.970" v="2"/>
          <ac:spMkLst>
            <pc:docMk/>
            <pc:sldMk cId="3057412639" sldId="293"/>
            <ac:spMk id="5" creationId="{F0C1F690-43B6-4D4D-A691-CD7DB6FB4AC8}"/>
          </ac:spMkLst>
        </pc:spChg>
        <pc:picChg chg="add del mod">
          <ac:chgData name="zhiwen zhao" userId="bc03072ab7912b87" providerId="LiveId" clId="{E3B0915A-C278-4563-A22C-18C864B5F80C}" dt="2021-11-23T02:23:30.970" v="2"/>
          <ac:picMkLst>
            <pc:docMk/>
            <pc:sldMk cId="3057412639" sldId="293"/>
            <ac:picMk id="6" creationId="{FAA6FB19-8888-4B6B-83BA-E1EDEE41D228}"/>
          </ac:picMkLst>
        </pc:picChg>
        <pc:picChg chg="add del mod">
          <ac:chgData name="zhiwen zhao" userId="bc03072ab7912b87" providerId="LiveId" clId="{E3B0915A-C278-4563-A22C-18C864B5F80C}" dt="2021-11-23T02:23:30.970" v="2"/>
          <ac:picMkLst>
            <pc:docMk/>
            <pc:sldMk cId="3057412639" sldId="293"/>
            <ac:picMk id="7" creationId="{E34AC471-98B8-4D40-A7D3-A2B59D9A1161}"/>
          </ac:picMkLst>
        </pc:picChg>
      </pc:sldChg>
      <pc:sldChg chg="addSp delSp modSp new mod">
        <pc:chgData name="zhiwen zhao" userId="bc03072ab7912b87" providerId="LiveId" clId="{E3B0915A-C278-4563-A22C-18C864B5F80C}" dt="2021-11-23T04:17:27.210" v="2497" actId="20577"/>
        <pc:sldMkLst>
          <pc:docMk/>
          <pc:sldMk cId="1091525202" sldId="294"/>
        </pc:sldMkLst>
        <pc:spChg chg="mod">
          <ac:chgData name="zhiwen zhao" userId="bc03072ab7912b87" providerId="LiveId" clId="{E3B0915A-C278-4563-A22C-18C864B5F80C}" dt="2021-11-23T02:24:24.950" v="22" actId="1035"/>
          <ac:spMkLst>
            <pc:docMk/>
            <pc:sldMk cId="1091525202" sldId="294"/>
            <ac:spMk id="2" creationId="{7B168E6D-5CDF-43B8-ADBD-CC7F6928D45A}"/>
          </ac:spMkLst>
        </pc:spChg>
        <pc:spChg chg="mod">
          <ac:chgData name="zhiwen zhao" userId="bc03072ab7912b87" providerId="LiveId" clId="{E3B0915A-C278-4563-A22C-18C864B5F80C}" dt="2021-11-23T04:17:27.210" v="2497" actId="20577"/>
          <ac:spMkLst>
            <pc:docMk/>
            <pc:sldMk cId="1091525202" sldId="294"/>
            <ac:spMk id="3" creationId="{81EB813E-B30E-4DE4-BCF7-AA20CACC7C57}"/>
          </ac:spMkLst>
        </pc:spChg>
        <pc:picChg chg="add del">
          <ac:chgData name="zhiwen zhao" userId="bc03072ab7912b87" providerId="LiveId" clId="{E3B0915A-C278-4563-A22C-18C864B5F80C}" dt="2021-11-23T02:26:59.970" v="28" actId="22"/>
          <ac:picMkLst>
            <pc:docMk/>
            <pc:sldMk cId="1091525202" sldId="294"/>
            <ac:picMk id="5" creationId="{DC98B492-D824-419F-AAA1-9E732D686BD5}"/>
          </ac:picMkLst>
        </pc:picChg>
        <pc:picChg chg="add mod">
          <ac:chgData name="zhiwen zhao" userId="bc03072ab7912b87" providerId="LiveId" clId="{E3B0915A-C278-4563-A22C-18C864B5F80C}" dt="2021-11-23T03:50:11.991" v="1739" actId="1036"/>
          <ac:picMkLst>
            <pc:docMk/>
            <pc:sldMk cId="1091525202" sldId="294"/>
            <ac:picMk id="7" creationId="{404862FE-E18D-44A4-8581-847CA30C33A0}"/>
          </ac:picMkLst>
        </pc:picChg>
        <pc:picChg chg="add mod">
          <ac:chgData name="zhiwen zhao" userId="bc03072ab7912b87" providerId="LiveId" clId="{E3B0915A-C278-4563-A22C-18C864B5F80C}" dt="2021-11-23T03:50:15.288" v="1745" actId="1035"/>
          <ac:picMkLst>
            <pc:docMk/>
            <pc:sldMk cId="1091525202" sldId="294"/>
            <ac:picMk id="9" creationId="{C84EBF3F-772F-459F-9DAF-714922C2FBB8}"/>
          </ac:picMkLst>
        </pc:picChg>
      </pc:sldChg>
      <pc:sldChg chg="addSp delSp modSp new mod">
        <pc:chgData name="zhiwen zhao" userId="bc03072ab7912b87" providerId="LiveId" clId="{E3B0915A-C278-4563-A22C-18C864B5F80C}" dt="2021-11-23T04:16:22.921" v="2451" actId="1035"/>
        <pc:sldMkLst>
          <pc:docMk/>
          <pc:sldMk cId="1951460654" sldId="295"/>
        </pc:sldMkLst>
        <pc:spChg chg="mod">
          <ac:chgData name="zhiwen zhao" userId="bc03072ab7912b87" providerId="LiveId" clId="{E3B0915A-C278-4563-A22C-18C864B5F80C}" dt="2021-11-23T03:52:12.036" v="1827" actId="2711"/>
          <ac:spMkLst>
            <pc:docMk/>
            <pc:sldMk cId="1951460654" sldId="295"/>
            <ac:spMk id="2" creationId="{D5AF803B-3E5B-40FF-835F-B6F1A39183BF}"/>
          </ac:spMkLst>
        </pc:spChg>
        <pc:spChg chg="mod">
          <ac:chgData name="zhiwen zhao" userId="bc03072ab7912b87" providerId="LiveId" clId="{E3B0915A-C278-4563-A22C-18C864B5F80C}" dt="2021-11-23T04:01:02.217" v="2032" actId="6549"/>
          <ac:spMkLst>
            <pc:docMk/>
            <pc:sldMk cId="1951460654" sldId="295"/>
            <ac:spMk id="3" creationId="{7AAC8CF6-2739-4CC2-9557-A89F67443D49}"/>
          </ac:spMkLst>
        </pc:spChg>
        <pc:spChg chg="add mod">
          <ac:chgData name="zhiwen zhao" userId="bc03072ab7912b87" providerId="LiveId" clId="{E3B0915A-C278-4563-A22C-18C864B5F80C}" dt="2021-11-23T03:17:04.299" v="701" actId="1037"/>
          <ac:spMkLst>
            <pc:docMk/>
            <pc:sldMk cId="1951460654" sldId="295"/>
            <ac:spMk id="9" creationId="{3C4D9AE0-060C-4316-9D05-9FCFF98EB631}"/>
          </ac:spMkLst>
        </pc:spChg>
        <pc:spChg chg="add del mod">
          <ac:chgData name="zhiwen zhao" userId="bc03072ab7912b87" providerId="LiveId" clId="{E3B0915A-C278-4563-A22C-18C864B5F80C}" dt="2021-11-23T03:30:07.205" v="1092" actId="478"/>
          <ac:spMkLst>
            <pc:docMk/>
            <pc:sldMk cId="1951460654" sldId="295"/>
            <ac:spMk id="11" creationId="{8C6CBC0C-BFFC-48E4-AED9-0E178B4D79B2}"/>
          </ac:spMkLst>
        </pc:spChg>
        <pc:spChg chg="add del mod">
          <ac:chgData name="zhiwen zhao" userId="bc03072ab7912b87" providerId="LiveId" clId="{E3B0915A-C278-4563-A22C-18C864B5F80C}" dt="2021-11-23T03:29:31.121" v="1088"/>
          <ac:spMkLst>
            <pc:docMk/>
            <pc:sldMk cId="1951460654" sldId="295"/>
            <ac:spMk id="13" creationId="{FE09DFC4-E065-4125-B9F1-F2215567B9DA}"/>
          </ac:spMkLst>
        </pc:spChg>
        <pc:spChg chg="add mod">
          <ac:chgData name="zhiwen zhao" userId="bc03072ab7912b87" providerId="LiveId" clId="{E3B0915A-C278-4563-A22C-18C864B5F80C}" dt="2021-11-23T04:16:22.921" v="2451" actId="1035"/>
          <ac:spMkLst>
            <pc:docMk/>
            <pc:sldMk cId="1951460654" sldId="295"/>
            <ac:spMk id="15" creationId="{328A722D-D443-48C7-A207-1A6D8A49E05C}"/>
          </ac:spMkLst>
        </pc:spChg>
        <pc:picChg chg="add mod">
          <ac:chgData name="zhiwen zhao" userId="bc03072ab7912b87" providerId="LiveId" clId="{E3B0915A-C278-4563-A22C-18C864B5F80C}" dt="2021-11-23T03:15:52.099" v="674" actId="14100"/>
          <ac:picMkLst>
            <pc:docMk/>
            <pc:sldMk cId="1951460654" sldId="295"/>
            <ac:picMk id="5" creationId="{58969296-04C4-4DF1-A884-B60E839358F4}"/>
          </ac:picMkLst>
        </pc:picChg>
        <pc:picChg chg="add mod">
          <ac:chgData name="zhiwen zhao" userId="bc03072ab7912b87" providerId="LiveId" clId="{E3B0915A-C278-4563-A22C-18C864B5F80C}" dt="2021-11-23T03:16:02.459" v="679" actId="1076"/>
          <ac:picMkLst>
            <pc:docMk/>
            <pc:sldMk cId="1951460654" sldId="295"/>
            <ac:picMk id="7" creationId="{D41A1BBE-3102-4537-8598-24D7FEFA70D8}"/>
          </ac:picMkLst>
        </pc:picChg>
      </pc:sldChg>
      <pc:sldChg chg="addSp delSp modSp new mod">
        <pc:chgData name="zhiwen zhao" userId="bc03072ab7912b87" providerId="LiveId" clId="{E3B0915A-C278-4563-A22C-18C864B5F80C}" dt="2021-11-23T04:18:31.619" v="2498" actId="1076"/>
        <pc:sldMkLst>
          <pc:docMk/>
          <pc:sldMk cId="287993043" sldId="296"/>
        </pc:sldMkLst>
        <pc:spChg chg="del">
          <ac:chgData name="zhiwen zhao" userId="bc03072ab7912b87" providerId="LiveId" clId="{E3B0915A-C278-4563-A22C-18C864B5F80C}" dt="2021-11-23T03:22:10.405" v="977" actId="478"/>
          <ac:spMkLst>
            <pc:docMk/>
            <pc:sldMk cId="287993043" sldId="296"/>
            <ac:spMk id="2" creationId="{9B29E5F0-5E12-426C-AE5B-77C61A715015}"/>
          </ac:spMkLst>
        </pc:spChg>
        <pc:spChg chg="del">
          <ac:chgData name="zhiwen zhao" userId="bc03072ab7912b87" providerId="LiveId" clId="{E3B0915A-C278-4563-A22C-18C864B5F80C}" dt="2021-11-23T03:24:47.749" v="990" actId="478"/>
          <ac:spMkLst>
            <pc:docMk/>
            <pc:sldMk cId="287993043" sldId="296"/>
            <ac:spMk id="3" creationId="{112B1494-2687-4D86-8AD1-32B515A53C56}"/>
          </ac:spMkLst>
        </pc:spChg>
        <pc:spChg chg="add mod">
          <ac:chgData name="zhiwen zhao" userId="bc03072ab7912b87" providerId="LiveId" clId="{E3B0915A-C278-4563-A22C-18C864B5F80C}" dt="2021-11-23T03:52:18.096" v="1828" actId="2711"/>
          <ac:spMkLst>
            <pc:docMk/>
            <pc:sldMk cId="287993043" sldId="296"/>
            <ac:spMk id="6" creationId="{F75415FE-EB1D-42EC-B95F-5D1AD6037A0D}"/>
          </ac:spMkLst>
        </pc:spChg>
        <pc:spChg chg="add mod">
          <ac:chgData name="zhiwen zhao" userId="bc03072ab7912b87" providerId="LiveId" clId="{E3B0915A-C278-4563-A22C-18C864B5F80C}" dt="2021-11-23T04:13:46.983" v="2320" actId="255"/>
          <ac:spMkLst>
            <pc:docMk/>
            <pc:sldMk cId="287993043" sldId="296"/>
            <ac:spMk id="9" creationId="{13ED1B3E-813C-4B7D-AB3E-52E57C6D3A88}"/>
          </ac:spMkLst>
        </pc:spChg>
        <pc:spChg chg="add mod">
          <ac:chgData name="zhiwen zhao" userId="bc03072ab7912b87" providerId="LiveId" clId="{E3B0915A-C278-4563-A22C-18C864B5F80C}" dt="2021-11-23T04:14:01.768" v="2334" actId="1035"/>
          <ac:spMkLst>
            <pc:docMk/>
            <pc:sldMk cId="287993043" sldId="296"/>
            <ac:spMk id="13" creationId="{74F54B3F-E071-498F-84DD-9C1409584695}"/>
          </ac:spMkLst>
        </pc:spChg>
        <pc:spChg chg="add mod">
          <ac:chgData name="zhiwen zhao" userId="bc03072ab7912b87" providerId="LiveId" clId="{E3B0915A-C278-4563-A22C-18C864B5F80C}" dt="2021-11-23T04:11:51.890" v="2265" actId="14100"/>
          <ac:spMkLst>
            <pc:docMk/>
            <pc:sldMk cId="287993043" sldId="296"/>
            <ac:spMk id="15" creationId="{B05C208F-09DD-4DBE-B9BD-1EC30884C0B8}"/>
          </ac:spMkLst>
        </pc:spChg>
        <pc:spChg chg="add mod">
          <ac:chgData name="zhiwen zhao" userId="bc03072ab7912b87" providerId="LiveId" clId="{E3B0915A-C278-4563-A22C-18C864B5F80C}" dt="2021-11-23T04:12:36.856" v="2291" actId="14100"/>
          <ac:spMkLst>
            <pc:docMk/>
            <pc:sldMk cId="287993043" sldId="296"/>
            <ac:spMk id="16" creationId="{B5BD0662-D322-4DFB-BBB5-58D26F26D794}"/>
          </ac:spMkLst>
        </pc:spChg>
        <pc:spChg chg="add mod">
          <ac:chgData name="zhiwen zhao" userId="bc03072ab7912b87" providerId="LiveId" clId="{E3B0915A-C278-4563-A22C-18C864B5F80C}" dt="2021-11-23T04:18:31.619" v="2498" actId="1076"/>
          <ac:spMkLst>
            <pc:docMk/>
            <pc:sldMk cId="287993043" sldId="296"/>
            <ac:spMk id="17" creationId="{3C0CB0F5-EBA5-4FC5-93E3-5162D9BE6B01}"/>
          </ac:spMkLst>
        </pc:spChg>
        <pc:picChg chg="add del mod">
          <ac:chgData name="zhiwen zhao" userId="bc03072ab7912b87" providerId="LiveId" clId="{E3B0915A-C278-4563-A22C-18C864B5F80C}" dt="2021-11-23T03:55:34.992" v="1849" actId="478"/>
          <ac:picMkLst>
            <pc:docMk/>
            <pc:sldMk cId="287993043" sldId="296"/>
            <ac:picMk id="4" creationId="{EF374DCF-7F12-443E-8517-AB942CBF61CB}"/>
          </ac:picMkLst>
        </pc:picChg>
        <pc:picChg chg="add del mod">
          <ac:chgData name="zhiwen zhao" userId="bc03072ab7912b87" providerId="LiveId" clId="{E3B0915A-C278-4563-A22C-18C864B5F80C}" dt="2021-11-23T03:55:35.718" v="1850" actId="478"/>
          <ac:picMkLst>
            <pc:docMk/>
            <pc:sldMk cId="287993043" sldId="296"/>
            <ac:picMk id="5" creationId="{C3BB0115-F293-415C-BDD7-62CF4B89E73D}"/>
          </ac:picMkLst>
        </pc:picChg>
        <pc:picChg chg="add mod">
          <ac:chgData name="zhiwen zhao" userId="bc03072ab7912b87" providerId="LiveId" clId="{E3B0915A-C278-4563-A22C-18C864B5F80C}" dt="2021-11-23T03:55:45.430" v="1854" actId="1076"/>
          <ac:picMkLst>
            <pc:docMk/>
            <pc:sldMk cId="287993043" sldId="296"/>
            <ac:picMk id="8" creationId="{EFCB15F5-D4F5-4662-A7B1-97EB2DB49428}"/>
          </ac:picMkLst>
        </pc:picChg>
        <pc:picChg chg="add mod">
          <ac:chgData name="zhiwen zhao" userId="bc03072ab7912b87" providerId="LiveId" clId="{E3B0915A-C278-4563-A22C-18C864B5F80C}" dt="2021-11-23T04:14:03.097" v="2335" actId="1036"/>
          <ac:picMkLst>
            <pc:docMk/>
            <pc:sldMk cId="287993043" sldId="296"/>
            <ac:picMk id="11" creationId="{3E04ED52-1CEB-42A2-A94E-891E7159D9DA}"/>
          </ac:picMkLst>
        </pc:picChg>
      </pc:sldChg>
      <pc:sldChg chg="addSp delSp modSp add mod">
        <pc:chgData name="zhiwen zhao" userId="bc03072ab7912b87" providerId="LiveId" clId="{E3B0915A-C278-4563-A22C-18C864B5F80C}" dt="2021-12-08T21:39:37.983" v="4792" actId="6549"/>
        <pc:sldMkLst>
          <pc:docMk/>
          <pc:sldMk cId="4114362489" sldId="297"/>
        </pc:sldMkLst>
        <pc:spChg chg="del">
          <ac:chgData name="zhiwen zhao" userId="bc03072ab7912b87" providerId="LiveId" clId="{E3B0915A-C278-4563-A22C-18C864B5F80C}" dt="2021-11-23T04:17:02.987" v="2491" actId="478"/>
          <ac:spMkLst>
            <pc:docMk/>
            <pc:sldMk cId="4114362489" sldId="297"/>
            <ac:spMk id="9" creationId="{13ED1B3E-813C-4B7D-AB3E-52E57C6D3A88}"/>
          </ac:spMkLst>
        </pc:spChg>
        <pc:spChg chg="add mod">
          <ac:chgData name="zhiwen zhao" userId="bc03072ab7912b87" providerId="LiveId" clId="{E3B0915A-C278-4563-A22C-18C864B5F80C}" dt="2021-12-08T21:39:37.983" v="4792" actId="6549"/>
          <ac:spMkLst>
            <pc:docMk/>
            <pc:sldMk cId="4114362489" sldId="297"/>
            <ac:spMk id="12" creationId="{8565E88B-7E60-4B81-8B80-296A5A969951}"/>
          </ac:spMkLst>
        </pc:spChg>
        <pc:spChg chg="del">
          <ac:chgData name="zhiwen zhao" userId="bc03072ab7912b87" providerId="LiveId" clId="{E3B0915A-C278-4563-A22C-18C864B5F80C}" dt="2021-11-23T04:17:06.188" v="2493" actId="478"/>
          <ac:spMkLst>
            <pc:docMk/>
            <pc:sldMk cId="4114362489" sldId="297"/>
            <ac:spMk id="13" creationId="{74F54B3F-E071-498F-84DD-9C1409584695}"/>
          </ac:spMkLst>
        </pc:spChg>
        <pc:spChg chg="add mod">
          <ac:chgData name="zhiwen zhao" userId="bc03072ab7912b87" providerId="LiveId" clId="{E3B0915A-C278-4563-A22C-18C864B5F80C}" dt="2021-11-23T04:55:13.932" v="3144" actId="1035"/>
          <ac:spMkLst>
            <pc:docMk/>
            <pc:sldMk cId="4114362489" sldId="297"/>
            <ac:spMk id="14" creationId="{046CF336-C431-4D21-B3FD-4ADFCD755A3D}"/>
          </ac:spMkLst>
        </pc:spChg>
        <pc:spChg chg="add mod">
          <ac:chgData name="zhiwen zhao" userId="bc03072ab7912b87" providerId="LiveId" clId="{E3B0915A-C278-4563-A22C-18C864B5F80C}" dt="2021-11-23T05:02:05.716" v="3255" actId="1076"/>
          <ac:spMkLst>
            <pc:docMk/>
            <pc:sldMk cId="4114362489" sldId="297"/>
            <ac:spMk id="15" creationId="{4F23D5C6-5441-4A9E-9126-C9D431D09CA9}"/>
          </ac:spMkLst>
        </pc:spChg>
        <pc:spChg chg="add del mod">
          <ac:chgData name="zhiwen zhao" userId="bc03072ab7912b87" providerId="LiveId" clId="{E3B0915A-C278-4563-A22C-18C864B5F80C}" dt="2021-11-23T04:55:43.794" v="3153" actId="478"/>
          <ac:spMkLst>
            <pc:docMk/>
            <pc:sldMk cId="4114362489" sldId="297"/>
            <ac:spMk id="19" creationId="{7E633A17-5528-4127-AB6C-1EB5174AB116}"/>
          </ac:spMkLst>
        </pc:spChg>
        <pc:spChg chg="add mod">
          <ac:chgData name="zhiwen zhao" userId="bc03072ab7912b87" providerId="LiveId" clId="{E3B0915A-C278-4563-A22C-18C864B5F80C}" dt="2021-11-23T04:56:48.697" v="3216" actId="255"/>
          <ac:spMkLst>
            <pc:docMk/>
            <pc:sldMk cId="4114362489" sldId="297"/>
            <ac:spMk id="20" creationId="{2B60D091-7D52-461B-B2FE-2C03E986D890}"/>
          </ac:spMkLst>
        </pc:spChg>
        <pc:spChg chg="add mod">
          <ac:chgData name="zhiwen zhao" userId="bc03072ab7912b87" providerId="LiveId" clId="{E3B0915A-C278-4563-A22C-18C864B5F80C}" dt="2021-11-23T04:57:28.045" v="3240" actId="20577"/>
          <ac:spMkLst>
            <pc:docMk/>
            <pc:sldMk cId="4114362489" sldId="297"/>
            <ac:spMk id="21" creationId="{1E03AB52-1F46-4D6E-8765-20CCE866A6C0}"/>
          </ac:spMkLst>
        </pc:spChg>
        <pc:picChg chg="add mod">
          <ac:chgData name="zhiwen zhao" userId="bc03072ab7912b87" providerId="LiveId" clId="{E3B0915A-C278-4563-A22C-18C864B5F80C}" dt="2021-11-23T04:55:13.932" v="3144" actId="1035"/>
          <ac:picMkLst>
            <pc:docMk/>
            <pc:sldMk cId="4114362489" sldId="297"/>
            <ac:picMk id="3" creationId="{2FBF83E9-2403-4211-ABF8-B41D9D497D14}"/>
          </ac:picMkLst>
        </pc:picChg>
        <pc:picChg chg="del">
          <ac:chgData name="zhiwen zhao" userId="bc03072ab7912b87" providerId="LiveId" clId="{E3B0915A-C278-4563-A22C-18C864B5F80C}" dt="2021-11-23T04:16:58.993" v="2490" actId="478"/>
          <ac:picMkLst>
            <pc:docMk/>
            <pc:sldMk cId="4114362489" sldId="297"/>
            <ac:picMk id="8" creationId="{EFCB15F5-D4F5-4662-A7B1-97EB2DB49428}"/>
          </ac:picMkLst>
        </pc:picChg>
        <pc:picChg chg="del">
          <ac:chgData name="zhiwen zhao" userId="bc03072ab7912b87" providerId="LiveId" clId="{E3B0915A-C278-4563-A22C-18C864B5F80C}" dt="2021-11-23T04:17:04.218" v="2492" actId="478"/>
          <ac:picMkLst>
            <pc:docMk/>
            <pc:sldMk cId="4114362489" sldId="297"/>
            <ac:picMk id="11" creationId="{3E04ED52-1CEB-42A2-A94E-891E7159D9DA}"/>
          </ac:picMkLst>
        </pc:picChg>
        <pc:picChg chg="add mod">
          <ac:chgData name="zhiwen zhao" userId="bc03072ab7912b87" providerId="LiveId" clId="{E3B0915A-C278-4563-A22C-18C864B5F80C}" dt="2021-11-23T05:01:44.429" v="3250" actId="1037"/>
          <ac:picMkLst>
            <pc:docMk/>
            <pc:sldMk cId="4114362489" sldId="297"/>
            <ac:picMk id="17" creationId="{33F3A225-D8CF-4E96-8015-10FFEB2FF102}"/>
          </ac:picMkLst>
        </pc:picChg>
        <pc:picChg chg="add mod">
          <ac:chgData name="zhiwen zhao" userId="bc03072ab7912b87" providerId="LiveId" clId="{E3B0915A-C278-4563-A22C-18C864B5F80C}" dt="2021-11-23T05:01:48.145" v="3254" actId="1038"/>
          <ac:picMkLst>
            <pc:docMk/>
            <pc:sldMk cId="4114362489" sldId="297"/>
            <ac:picMk id="23" creationId="{6C596932-50D4-4067-84D8-82B8912ED15E}"/>
          </ac:picMkLst>
        </pc:picChg>
      </pc:sldChg>
      <pc:sldChg chg="modSp new mod">
        <pc:chgData name="zhiwen zhao" userId="bc03072ab7912b87" providerId="LiveId" clId="{E3B0915A-C278-4563-A22C-18C864B5F80C}" dt="2021-11-23T05:18:16.241" v="3704" actId="20577"/>
        <pc:sldMkLst>
          <pc:docMk/>
          <pc:sldMk cId="3841769859" sldId="298"/>
        </pc:sldMkLst>
        <pc:spChg chg="mod">
          <ac:chgData name="zhiwen zhao" userId="bc03072ab7912b87" providerId="LiveId" clId="{E3B0915A-C278-4563-A22C-18C864B5F80C}" dt="2021-11-23T05:02:26.817" v="3283" actId="20577"/>
          <ac:spMkLst>
            <pc:docMk/>
            <pc:sldMk cId="3841769859" sldId="298"/>
            <ac:spMk id="2" creationId="{6D74EF9C-DA08-4280-A242-A49EA3973882}"/>
          </ac:spMkLst>
        </pc:spChg>
        <pc:spChg chg="mod">
          <ac:chgData name="zhiwen zhao" userId="bc03072ab7912b87" providerId="LiveId" clId="{E3B0915A-C278-4563-A22C-18C864B5F80C}" dt="2021-11-23T05:18:16.241" v="3704" actId="20577"/>
          <ac:spMkLst>
            <pc:docMk/>
            <pc:sldMk cId="3841769859" sldId="298"/>
            <ac:spMk id="3" creationId="{0F16D2CB-7793-48F1-9DFC-59FE8AE2A312}"/>
          </ac:spMkLst>
        </pc:spChg>
      </pc:sldChg>
      <pc:sldChg chg="addSp delSp modSp new del mod">
        <pc:chgData name="zhiwen zhao" userId="bc03072ab7912b87" providerId="LiveId" clId="{E3B0915A-C278-4563-A22C-18C864B5F80C}" dt="2021-12-16T00:38:43.646" v="6453" actId="47"/>
        <pc:sldMkLst>
          <pc:docMk/>
          <pc:sldMk cId="618700588" sldId="299"/>
        </pc:sldMkLst>
        <pc:spChg chg="mod">
          <ac:chgData name="zhiwen zhao" userId="bc03072ab7912b87" providerId="LiveId" clId="{E3B0915A-C278-4563-A22C-18C864B5F80C}" dt="2021-12-09T15:34:30.928" v="5466" actId="120"/>
          <ac:spMkLst>
            <pc:docMk/>
            <pc:sldMk cId="618700588" sldId="299"/>
            <ac:spMk id="2" creationId="{A66126A6-D649-4451-8E9C-B234F5303E29}"/>
          </ac:spMkLst>
        </pc:spChg>
        <pc:spChg chg="del">
          <ac:chgData name="zhiwen zhao" userId="bc03072ab7912b87" providerId="LiveId" clId="{E3B0915A-C278-4563-A22C-18C864B5F80C}" dt="2021-12-08T21:19:22.937" v="3746" actId="478"/>
          <ac:spMkLst>
            <pc:docMk/>
            <pc:sldMk cId="618700588" sldId="299"/>
            <ac:spMk id="3" creationId="{47784517-5C4E-49D3-B2A6-19783B3EDF0F}"/>
          </ac:spMkLst>
        </pc:spChg>
        <pc:spChg chg="add del mod">
          <ac:chgData name="zhiwen zhao" userId="bc03072ab7912b87" providerId="LiveId" clId="{E3B0915A-C278-4563-A22C-18C864B5F80C}" dt="2021-12-15T04:41:15.726" v="6279"/>
          <ac:spMkLst>
            <pc:docMk/>
            <pc:sldMk cId="618700588" sldId="299"/>
            <ac:spMk id="6" creationId="{F9190447-AFE6-4C12-A370-435F98B9D5F3}"/>
          </ac:spMkLst>
        </pc:spChg>
        <pc:spChg chg="add mod">
          <ac:chgData name="zhiwen zhao" userId="bc03072ab7912b87" providerId="LiveId" clId="{E3B0915A-C278-4563-A22C-18C864B5F80C}" dt="2021-12-15T03:28:14.233" v="6213" actId="12"/>
          <ac:spMkLst>
            <pc:docMk/>
            <pc:sldMk cId="618700588" sldId="299"/>
            <ac:spMk id="7" creationId="{79E29DF3-7B7C-4C96-926F-329CA6ED477E}"/>
          </ac:spMkLst>
        </pc:spChg>
        <pc:spChg chg="add mod">
          <ac:chgData name="zhiwen zhao" userId="bc03072ab7912b87" providerId="LiveId" clId="{E3B0915A-C278-4563-A22C-18C864B5F80C}" dt="2021-12-15T04:37:31.331" v="6265" actId="20577"/>
          <ac:spMkLst>
            <pc:docMk/>
            <pc:sldMk cId="618700588" sldId="299"/>
            <ac:spMk id="9" creationId="{7A1B3C50-EF1A-4E68-8EDD-86432F261520}"/>
          </ac:spMkLst>
        </pc:spChg>
        <pc:spChg chg="add mod">
          <ac:chgData name="zhiwen zhao" userId="bc03072ab7912b87" providerId="LiveId" clId="{E3B0915A-C278-4563-A22C-18C864B5F80C}" dt="2021-12-15T03:31:40.423" v="6252" actId="1076"/>
          <ac:spMkLst>
            <pc:docMk/>
            <pc:sldMk cId="618700588" sldId="299"/>
            <ac:spMk id="10" creationId="{2B0E5537-DA23-47CE-813C-4FCAE66E1E43}"/>
          </ac:spMkLst>
        </pc:spChg>
        <pc:spChg chg="add mod">
          <ac:chgData name="zhiwen zhao" userId="bc03072ab7912b87" providerId="LiveId" clId="{E3B0915A-C278-4563-A22C-18C864B5F80C}" dt="2021-12-15T03:31:51.824" v="6254" actId="1076"/>
          <ac:spMkLst>
            <pc:docMk/>
            <pc:sldMk cId="618700588" sldId="299"/>
            <ac:spMk id="11" creationId="{6E189697-8BB1-48DB-A5B6-FE18A4FD4DDE}"/>
          </ac:spMkLst>
        </pc:spChg>
        <pc:spChg chg="add mod">
          <ac:chgData name="zhiwen zhao" userId="bc03072ab7912b87" providerId="LiveId" clId="{E3B0915A-C278-4563-A22C-18C864B5F80C}" dt="2021-12-15T17:24:58.769" v="6444" actId="1076"/>
          <ac:spMkLst>
            <pc:docMk/>
            <pc:sldMk cId="618700588" sldId="299"/>
            <ac:spMk id="15" creationId="{975BE1A8-2E19-48F7-B7CB-DCCA412272B2}"/>
          </ac:spMkLst>
        </pc:spChg>
        <pc:graphicFrameChg chg="add mod modGraphic">
          <ac:chgData name="zhiwen zhao" userId="bc03072ab7912b87" providerId="LiveId" clId="{E3B0915A-C278-4563-A22C-18C864B5F80C}" dt="2021-12-15T04:38:42.963" v="6277" actId="20577"/>
          <ac:graphicFrameMkLst>
            <pc:docMk/>
            <pc:sldMk cId="618700588" sldId="299"/>
            <ac:graphicFrameMk id="4" creationId="{9EB067CA-8F5D-43FF-8181-827543FF3DDC}"/>
          </ac:graphicFrameMkLst>
        </pc:graphicFrameChg>
        <pc:picChg chg="add del mod">
          <ac:chgData name="zhiwen zhao" userId="bc03072ab7912b87" providerId="LiveId" clId="{E3B0915A-C278-4563-A22C-18C864B5F80C}" dt="2021-12-15T03:31:00.123" v="6243" actId="478"/>
          <ac:picMkLst>
            <pc:docMk/>
            <pc:sldMk cId="618700588" sldId="299"/>
            <ac:picMk id="5" creationId="{4CEC5C90-1AF9-435D-B96A-1D276B33482A}"/>
          </ac:picMkLst>
        </pc:picChg>
        <pc:picChg chg="add del mod">
          <ac:chgData name="zhiwen zhao" userId="bc03072ab7912b87" providerId="LiveId" clId="{E3B0915A-C278-4563-A22C-18C864B5F80C}" dt="2021-12-15T04:41:15.173" v="6278" actId="478"/>
          <ac:picMkLst>
            <pc:docMk/>
            <pc:sldMk cId="618700588" sldId="299"/>
            <ac:picMk id="8" creationId="{A0391E7C-0744-4AA0-9D0B-132A5DBB30FB}"/>
          </ac:picMkLst>
        </pc:picChg>
        <pc:picChg chg="add mod">
          <ac:chgData name="zhiwen zhao" userId="bc03072ab7912b87" providerId="LiveId" clId="{E3B0915A-C278-4563-A22C-18C864B5F80C}" dt="2021-12-15T04:41:23.450" v="6281" actId="1076"/>
          <ac:picMkLst>
            <pc:docMk/>
            <pc:sldMk cId="618700588" sldId="299"/>
            <ac:picMk id="13" creationId="{D770353C-A01E-4E97-A5BE-572039716A3A}"/>
          </ac:picMkLst>
        </pc:picChg>
      </pc:sldChg>
      <pc:sldChg chg="modSp new mod">
        <pc:chgData name="zhiwen zhao" userId="bc03072ab7912b87" providerId="LiveId" clId="{E3B0915A-C278-4563-A22C-18C864B5F80C}" dt="2022-01-22T01:08:53.668" v="8932" actId="20577"/>
        <pc:sldMkLst>
          <pc:docMk/>
          <pc:sldMk cId="3070722069" sldId="300"/>
        </pc:sldMkLst>
        <pc:spChg chg="mod">
          <ac:chgData name="zhiwen zhao" userId="bc03072ab7912b87" providerId="LiveId" clId="{E3B0915A-C278-4563-A22C-18C864B5F80C}" dt="2021-12-08T21:21:42.135" v="3898" actId="6549"/>
          <ac:spMkLst>
            <pc:docMk/>
            <pc:sldMk cId="3070722069" sldId="300"/>
            <ac:spMk id="2" creationId="{AB5D5621-3F7C-47B5-91FF-2041DBD44BD0}"/>
          </ac:spMkLst>
        </pc:spChg>
        <pc:spChg chg="mod">
          <ac:chgData name="zhiwen zhao" userId="bc03072ab7912b87" providerId="LiveId" clId="{E3B0915A-C278-4563-A22C-18C864B5F80C}" dt="2022-01-22T01:08:53.668" v="8932" actId="20577"/>
          <ac:spMkLst>
            <pc:docMk/>
            <pc:sldMk cId="3070722069" sldId="300"/>
            <ac:spMk id="3" creationId="{08EE247F-6E07-4B11-A925-62AE695453C8}"/>
          </ac:spMkLst>
        </pc:spChg>
      </pc:sldChg>
      <pc:sldChg chg="addSp delSp modSp add mod">
        <pc:chgData name="zhiwen zhao" userId="bc03072ab7912b87" providerId="LiveId" clId="{E3B0915A-C278-4563-A22C-18C864B5F80C}" dt="2022-02-08T01:18:55.897" v="10167" actId="6549"/>
        <pc:sldMkLst>
          <pc:docMk/>
          <pc:sldMk cId="4201914409" sldId="301"/>
        </pc:sldMkLst>
        <pc:spChg chg="add del mod">
          <ac:chgData name="zhiwen zhao" userId="bc03072ab7912b87" providerId="LiveId" clId="{E3B0915A-C278-4563-A22C-18C864B5F80C}" dt="2022-02-03T22:27:30.616" v="9689" actId="478"/>
          <ac:spMkLst>
            <pc:docMk/>
            <pc:sldMk cId="4201914409" sldId="301"/>
            <ac:spMk id="6" creationId="{EA32187C-1760-4C34-A7BE-9518EDBEC424}"/>
          </ac:spMkLst>
        </pc:spChg>
        <pc:spChg chg="mod">
          <ac:chgData name="zhiwen zhao" userId="bc03072ab7912b87" providerId="LiveId" clId="{E3B0915A-C278-4563-A22C-18C864B5F80C}" dt="2022-02-08T01:02:36.713" v="9886" actId="1037"/>
          <ac:spMkLst>
            <pc:docMk/>
            <pc:sldMk cId="4201914409" sldId="301"/>
            <ac:spMk id="9" creationId="{7A1B3C50-EF1A-4E68-8EDD-86432F261520}"/>
          </ac:spMkLst>
        </pc:spChg>
        <pc:spChg chg="mod">
          <ac:chgData name="zhiwen zhao" userId="bc03072ab7912b87" providerId="LiveId" clId="{E3B0915A-C278-4563-A22C-18C864B5F80C}" dt="2022-02-08T01:15:35.993" v="10059" actId="1037"/>
          <ac:spMkLst>
            <pc:docMk/>
            <pc:sldMk cId="4201914409" sldId="301"/>
            <ac:spMk id="10" creationId="{2B0E5537-DA23-47CE-813C-4FCAE66E1E43}"/>
          </ac:spMkLst>
        </pc:spChg>
        <pc:spChg chg="mod">
          <ac:chgData name="zhiwen zhao" userId="bc03072ab7912b87" providerId="LiveId" clId="{E3B0915A-C278-4563-A22C-18C864B5F80C}" dt="2022-02-08T01:15:30.735" v="10054" actId="1076"/>
          <ac:spMkLst>
            <pc:docMk/>
            <pc:sldMk cId="4201914409" sldId="301"/>
            <ac:spMk id="11" creationId="{6E189697-8BB1-48DB-A5B6-FE18A4FD4DDE}"/>
          </ac:spMkLst>
        </pc:spChg>
        <pc:spChg chg="mod">
          <ac:chgData name="zhiwen zhao" userId="bc03072ab7912b87" providerId="LiveId" clId="{E3B0915A-C278-4563-A22C-18C864B5F80C}" dt="2022-02-08T01:15:57.447" v="10062" actId="1076"/>
          <ac:spMkLst>
            <pc:docMk/>
            <pc:sldMk cId="4201914409" sldId="301"/>
            <ac:spMk id="15" creationId="{975BE1A8-2E19-48F7-B7CB-DCCA412272B2}"/>
          </ac:spMkLst>
        </pc:spChg>
        <pc:spChg chg="add mod">
          <ac:chgData name="zhiwen zhao" userId="bc03072ab7912b87" providerId="LiveId" clId="{E3B0915A-C278-4563-A22C-18C864B5F80C}" dt="2022-02-08T01:17:06.576" v="10070" actId="14100"/>
          <ac:spMkLst>
            <pc:docMk/>
            <pc:sldMk cId="4201914409" sldId="301"/>
            <ac:spMk id="16" creationId="{995A8F5B-8D51-495A-9EAA-56BA4491E42A}"/>
          </ac:spMkLst>
        </pc:spChg>
        <pc:spChg chg="add mod">
          <ac:chgData name="zhiwen zhao" userId="bc03072ab7912b87" providerId="LiveId" clId="{E3B0915A-C278-4563-A22C-18C864B5F80C}" dt="2022-02-08T01:18:55.897" v="10167" actId="6549"/>
          <ac:spMkLst>
            <pc:docMk/>
            <pc:sldMk cId="4201914409" sldId="301"/>
            <ac:spMk id="19" creationId="{740E6235-22E5-4B5C-BB17-006BA011E475}"/>
          </ac:spMkLst>
        </pc:spChg>
        <pc:graphicFrameChg chg="mod modGraphic">
          <ac:chgData name="zhiwen zhao" userId="bc03072ab7912b87" providerId="LiveId" clId="{E3B0915A-C278-4563-A22C-18C864B5F80C}" dt="2022-02-08T01:16:45.841" v="10068" actId="207"/>
          <ac:graphicFrameMkLst>
            <pc:docMk/>
            <pc:sldMk cId="4201914409" sldId="301"/>
            <ac:graphicFrameMk id="4" creationId="{9EB067CA-8F5D-43FF-8181-827543FF3DDC}"/>
          </ac:graphicFrameMkLst>
        </pc:graphicFrameChg>
        <pc:picChg chg="add del">
          <ac:chgData name="zhiwen zhao" userId="bc03072ab7912b87" providerId="LiveId" clId="{E3B0915A-C278-4563-A22C-18C864B5F80C}" dt="2022-02-03T22:27:30.616" v="9689" actId="478"/>
          <ac:picMkLst>
            <pc:docMk/>
            <pc:sldMk cId="4201914409" sldId="301"/>
            <ac:picMk id="13" creationId="{D770353C-A01E-4E97-A5BE-572039716A3A}"/>
          </ac:picMkLst>
        </pc:picChg>
      </pc:sldChg>
      <pc:sldChg chg="addSp modSp new mod">
        <pc:chgData name="zhiwen zhao" userId="bc03072ab7912b87" providerId="LiveId" clId="{E3B0915A-C278-4563-A22C-18C864B5F80C}" dt="2022-03-23T15:17:57.779" v="10333" actId="27636"/>
        <pc:sldMkLst>
          <pc:docMk/>
          <pc:sldMk cId="1297244837" sldId="302"/>
        </pc:sldMkLst>
        <pc:spChg chg="mod">
          <ac:chgData name="zhiwen zhao" userId="bc03072ab7912b87" providerId="LiveId" clId="{E3B0915A-C278-4563-A22C-18C864B5F80C}" dt="2022-03-23T15:17:15.257" v="10315" actId="20577"/>
          <ac:spMkLst>
            <pc:docMk/>
            <pc:sldMk cId="1297244837" sldId="302"/>
            <ac:spMk id="2" creationId="{558EBFFC-F125-446E-8097-2605163E5223}"/>
          </ac:spMkLst>
        </pc:spChg>
        <pc:spChg chg="mod">
          <ac:chgData name="zhiwen zhao" userId="bc03072ab7912b87" providerId="LiveId" clId="{E3B0915A-C278-4563-A22C-18C864B5F80C}" dt="2022-03-23T15:17:57.779" v="10333" actId="27636"/>
          <ac:spMkLst>
            <pc:docMk/>
            <pc:sldMk cId="1297244837" sldId="302"/>
            <ac:spMk id="3" creationId="{A8F49CFC-F89E-4C59-A95D-A64C66A067EE}"/>
          </ac:spMkLst>
        </pc:spChg>
        <pc:spChg chg="add mod">
          <ac:chgData name="zhiwen zhao" userId="bc03072ab7912b87" providerId="LiveId" clId="{E3B0915A-C278-4563-A22C-18C864B5F80C}" dt="2022-01-18T17:51:20.439" v="7248" actId="1076"/>
          <ac:spMkLst>
            <pc:docMk/>
            <pc:sldMk cId="1297244837" sldId="302"/>
            <ac:spMk id="9" creationId="{090F0FF0-EBFA-4798-A7F9-9484009F208B}"/>
          </ac:spMkLst>
        </pc:spChg>
        <pc:spChg chg="add mod">
          <ac:chgData name="zhiwen zhao" userId="bc03072ab7912b87" providerId="LiveId" clId="{E3B0915A-C278-4563-A22C-18C864B5F80C}" dt="2022-01-18T17:51:15.279" v="7247" actId="1076"/>
          <ac:spMkLst>
            <pc:docMk/>
            <pc:sldMk cId="1297244837" sldId="302"/>
            <ac:spMk id="10" creationId="{8B4580CC-5A0E-4791-A716-D2C9DE88E24C}"/>
          </ac:spMkLst>
        </pc:spChg>
        <pc:picChg chg="add mod">
          <ac:chgData name="zhiwen zhao" userId="bc03072ab7912b87" providerId="LiveId" clId="{E3B0915A-C278-4563-A22C-18C864B5F80C}" dt="2022-01-18T17:51:10.829" v="7246" actId="1076"/>
          <ac:picMkLst>
            <pc:docMk/>
            <pc:sldMk cId="1297244837" sldId="302"/>
            <ac:picMk id="5" creationId="{B88D1B58-DEEA-4D2F-AF9A-70426C01C5AA}"/>
          </ac:picMkLst>
        </pc:picChg>
        <pc:picChg chg="add mod">
          <ac:chgData name="zhiwen zhao" userId="bc03072ab7912b87" providerId="LiveId" clId="{E3B0915A-C278-4563-A22C-18C864B5F80C}" dt="2022-01-18T17:51:09.217" v="7245" actId="1076"/>
          <ac:picMkLst>
            <pc:docMk/>
            <pc:sldMk cId="1297244837" sldId="302"/>
            <ac:picMk id="7" creationId="{9D4F08F9-DF1B-4877-AE96-D6119B61AD76}"/>
          </ac:picMkLst>
        </pc:picChg>
      </pc:sldChg>
      <pc:sldChg chg="addSp delSp modSp add mod">
        <pc:chgData name="zhiwen zhao" userId="bc03072ab7912b87" providerId="LiveId" clId="{E3B0915A-C278-4563-A22C-18C864B5F80C}" dt="2022-01-22T01:13:31.301" v="8949" actId="27636"/>
        <pc:sldMkLst>
          <pc:docMk/>
          <pc:sldMk cId="1779687924" sldId="303"/>
        </pc:sldMkLst>
        <pc:spChg chg="mod">
          <ac:chgData name="zhiwen zhao" userId="bc03072ab7912b87" providerId="LiveId" clId="{E3B0915A-C278-4563-A22C-18C864B5F80C}" dt="2022-01-18T15:53:30.782" v="6696" actId="1035"/>
          <ac:spMkLst>
            <pc:docMk/>
            <pc:sldMk cId="1779687924" sldId="303"/>
            <ac:spMk id="2" creationId="{AB5D5621-3F7C-47B5-91FF-2041DBD44BD0}"/>
          </ac:spMkLst>
        </pc:spChg>
        <pc:spChg chg="del mod">
          <ac:chgData name="zhiwen zhao" userId="bc03072ab7912b87" providerId="LiveId" clId="{E3B0915A-C278-4563-A22C-18C864B5F80C}" dt="2022-01-18T15:52:13.562" v="6648" actId="478"/>
          <ac:spMkLst>
            <pc:docMk/>
            <pc:sldMk cId="1779687924" sldId="303"/>
            <ac:spMk id="3" creationId="{08EE247F-6E07-4B11-A925-62AE695453C8}"/>
          </ac:spMkLst>
        </pc:spChg>
        <pc:spChg chg="add mod">
          <ac:chgData name="zhiwen zhao" userId="bc03072ab7912b87" providerId="LiveId" clId="{E3B0915A-C278-4563-A22C-18C864B5F80C}" dt="2022-01-22T00:21:22.253" v="8081" actId="14100"/>
          <ac:spMkLst>
            <pc:docMk/>
            <pc:sldMk cId="1779687924" sldId="303"/>
            <ac:spMk id="7" creationId="{FDDB30CD-F1ED-49CA-A1C5-8DD3A5F63420}"/>
          </ac:spMkLst>
        </pc:spChg>
        <pc:spChg chg="add mod">
          <ac:chgData name="zhiwen zhao" userId="bc03072ab7912b87" providerId="LiveId" clId="{E3B0915A-C278-4563-A22C-18C864B5F80C}" dt="2022-01-22T00:21:54.200" v="8089" actId="1037"/>
          <ac:spMkLst>
            <pc:docMk/>
            <pc:sldMk cId="1779687924" sldId="303"/>
            <ac:spMk id="8" creationId="{8C8FF83A-7DDB-4B0C-A3EB-E6ACE541F610}"/>
          </ac:spMkLst>
        </pc:spChg>
        <pc:spChg chg="add mod">
          <ac:chgData name="zhiwen zhao" userId="bc03072ab7912b87" providerId="LiveId" clId="{E3B0915A-C278-4563-A22C-18C864B5F80C}" dt="2022-01-22T01:13:31.301" v="8949" actId="27636"/>
          <ac:spMkLst>
            <pc:docMk/>
            <pc:sldMk cId="1779687924" sldId="303"/>
            <ac:spMk id="10" creationId="{84A21600-787F-401B-A25D-5ABD84DADA0F}"/>
          </ac:spMkLst>
        </pc:spChg>
        <pc:spChg chg="add del mod">
          <ac:chgData name="zhiwen zhao" userId="bc03072ab7912b87" providerId="LiveId" clId="{E3B0915A-C278-4563-A22C-18C864B5F80C}" dt="2022-01-18T15:52:26.737" v="6653" actId="478"/>
          <ac:spMkLst>
            <pc:docMk/>
            <pc:sldMk cId="1779687924" sldId="303"/>
            <ac:spMk id="12" creationId="{E8954D31-B163-4C89-8AC2-ED464A459347}"/>
          </ac:spMkLst>
        </pc:spChg>
        <pc:picChg chg="add mod">
          <ac:chgData name="zhiwen zhao" userId="bc03072ab7912b87" providerId="LiveId" clId="{E3B0915A-C278-4563-A22C-18C864B5F80C}" dt="2022-01-18T15:51:09.508" v="6622" actId="1076"/>
          <ac:picMkLst>
            <pc:docMk/>
            <pc:sldMk cId="1779687924" sldId="303"/>
            <ac:picMk id="5" creationId="{1655A192-8037-4549-8A22-A83D663C6048}"/>
          </ac:picMkLst>
        </pc:picChg>
      </pc:sldChg>
      <pc:sldChg chg="addSp delSp modSp new mod">
        <pc:chgData name="zhiwen zhao" userId="bc03072ab7912b87" providerId="LiveId" clId="{E3B0915A-C278-4563-A22C-18C864B5F80C}" dt="2022-03-23T15:19:54.915" v="10387" actId="6549"/>
        <pc:sldMkLst>
          <pc:docMk/>
          <pc:sldMk cId="769463504" sldId="304"/>
        </pc:sldMkLst>
        <pc:spChg chg="mod">
          <ac:chgData name="zhiwen zhao" userId="bc03072ab7912b87" providerId="LiveId" clId="{E3B0915A-C278-4563-A22C-18C864B5F80C}" dt="2022-03-23T15:19:54.915" v="10387" actId="6549"/>
          <ac:spMkLst>
            <pc:docMk/>
            <pc:sldMk cId="769463504" sldId="304"/>
            <ac:spMk id="2" creationId="{8B1010A4-99AF-4B9B-AA39-48C08EA4E3D8}"/>
          </ac:spMkLst>
        </pc:spChg>
        <pc:spChg chg="mod">
          <ac:chgData name="zhiwen zhao" userId="bc03072ab7912b87" providerId="LiveId" clId="{E3B0915A-C278-4563-A22C-18C864B5F80C}" dt="2022-02-03T21:02:18.401" v="9373" actId="20577"/>
          <ac:spMkLst>
            <pc:docMk/>
            <pc:sldMk cId="769463504" sldId="304"/>
            <ac:spMk id="3" creationId="{64519DBD-E82E-4B91-8E56-3B68D538F44B}"/>
          </ac:spMkLst>
        </pc:spChg>
        <pc:spChg chg="add del mod">
          <ac:chgData name="zhiwen zhao" userId="bc03072ab7912b87" providerId="LiveId" clId="{E3B0915A-C278-4563-A22C-18C864B5F80C}" dt="2022-01-21T23:43:15.424" v="8013" actId="478"/>
          <ac:spMkLst>
            <pc:docMk/>
            <pc:sldMk cId="769463504" sldId="304"/>
            <ac:spMk id="5" creationId="{7CAD3FC3-F7B7-41BB-9833-F092FE3EBE2D}"/>
          </ac:spMkLst>
        </pc:spChg>
        <pc:spChg chg="add mod">
          <ac:chgData name="zhiwen zhao" userId="bc03072ab7912b87" providerId="LiveId" clId="{E3B0915A-C278-4563-A22C-18C864B5F80C}" dt="2022-01-21T23:45:13.514" v="8053" actId="1036"/>
          <ac:spMkLst>
            <pc:docMk/>
            <pc:sldMk cId="769463504" sldId="304"/>
            <ac:spMk id="7" creationId="{FEADE9AA-EEC1-4ED5-AF5E-66EC34AC9BE8}"/>
          </ac:spMkLst>
        </pc:spChg>
        <pc:spChg chg="add del mod">
          <ac:chgData name="zhiwen zhao" userId="bc03072ab7912b87" providerId="LiveId" clId="{E3B0915A-C278-4563-A22C-18C864B5F80C}" dt="2022-01-21T23:41:43.790" v="7970" actId="478"/>
          <ac:spMkLst>
            <pc:docMk/>
            <pc:sldMk cId="769463504" sldId="304"/>
            <ac:spMk id="9" creationId="{E0B32DE6-7C61-4683-A851-1A5DE08147FF}"/>
          </ac:spMkLst>
        </pc:spChg>
        <pc:spChg chg="add del mod">
          <ac:chgData name="zhiwen zhao" userId="bc03072ab7912b87" providerId="LiveId" clId="{E3B0915A-C278-4563-A22C-18C864B5F80C}" dt="2022-01-21T23:41:43.790" v="7970" actId="478"/>
          <ac:spMkLst>
            <pc:docMk/>
            <pc:sldMk cId="769463504" sldId="304"/>
            <ac:spMk id="11" creationId="{2D0CCC7A-EEDA-4241-A438-6B47A19D4D3C}"/>
          </ac:spMkLst>
        </pc:spChg>
        <pc:spChg chg="add mod">
          <ac:chgData name="zhiwen zhao" userId="bc03072ab7912b87" providerId="LiveId" clId="{E3B0915A-C278-4563-A22C-18C864B5F80C}" dt="2022-02-08T01:08:29.769" v="9974" actId="20577"/>
          <ac:spMkLst>
            <pc:docMk/>
            <pc:sldMk cId="769463504" sldId="304"/>
            <ac:spMk id="12" creationId="{D5E78B34-B3C8-4A66-AE8B-C5ECD2E0B779}"/>
          </ac:spMkLst>
        </pc:spChg>
      </pc:sldChg>
      <pc:sldChg chg="addSp delSp modSp new del mod">
        <pc:chgData name="zhiwen zhao" userId="bc03072ab7912b87" providerId="LiveId" clId="{E3B0915A-C278-4563-A22C-18C864B5F80C}" dt="2022-01-20T21:40:43.378" v="7834" actId="47"/>
        <pc:sldMkLst>
          <pc:docMk/>
          <pc:sldMk cId="355321840" sldId="305"/>
        </pc:sldMkLst>
        <pc:spChg chg="del">
          <ac:chgData name="zhiwen zhao" userId="bc03072ab7912b87" providerId="LiveId" clId="{E3B0915A-C278-4563-A22C-18C864B5F80C}" dt="2022-01-18T20:00:26.686" v="7548" actId="3680"/>
          <ac:spMkLst>
            <pc:docMk/>
            <pc:sldMk cId="355321840" sldId="305"/>
            <ac:spMk id="3" creationId="{230B390A-267C-4681-A177-97C1FAEADD13}"/>
          </ac:spMkLst>
        </pc:spChg>
        <pc:spChg chg="add del mod">
          <ac:chgData name="zhiwen zhao" userId="bc03072ab7912b87" providerId="LiveId" clId="{E3B0915A-C278-4563-A22C-18C864B5F80C}" dt="2022-01-18T20:01:00.102" v="7550" actId="3680"/>
          <ac:spMkLst>
            <pc:docMk/>
            <pc:sldMk cId="355321840" sldId="305"/>
            <ac:spMk id="6" creationId="{5BF942C8-575A-4EA1-8795-F8530D6C889A}"/>
          </ac:spMkLst>
        </pc:spChg>
        <pc:spChg chg="add del mod">
          <ac:chgData name="zhiwen zhao" userId="bc03072ab7912b87" providerId="LiveId" clId="{E3B0915A-C278-4563-A22C-18C864B5F80C}" dt="2022-01-18T20:01:30.182" v="7553" actId="3680"/>
          <ac:spMkLst>
            <pc:docMk/>
            <pc:sldMk cId="355321840" sldId="305"/>
            <ac:spMk id="9" creationId="{8910C0D9-995B-45F7-AC16-A872FA73201D}"/>
          </ac:spMkLst>
        </pc:spChg>
        <pc:graphicFrameChg chg="add del mod ord modGraphic">
          <ac:chgData name="zhiwen zhao" userId="bc03072ab7912b87" providerId="LiveId" clId="{E3B0915A-C278-4563-A22C-18C864B5F80C}" dt="2022-01-18T20:00:44.691" v="7549" actId="478"/>
          <ac:graphicFrameMkLst>
            <pc:docMk/>
            <pc:sldMk cId="355321840" sldId="305"/>
            <ac:graphicFrameMk id="4" creationId="{FDFC197A-1E64-4AD2-97F2-3669B9952AA9}"/>
          </ac:graphicFrameMkLst>
        </pc:graphicFrameChg>
        <pc:graphicFrameChg chg="add del mod ord modGraphic">
          <ac:chgData name="zhiwen zhao" userId="bc03072ab7912b87" providerId="LiveId" clId="{E3B0915A-C278-4563-A22C-18C864B5F80C}" dt="2022-01-18T20:01:17.221" v="7552" actId="478"/>
          <ac:graphicFrameMkLst>
            <pc:docMk/>
            <pc:sldMk cId="355321840" sldId="305"/>
            <ac:graphicFrameMk id="7" creationId="{F0209151-67CC-4025-A5AA-1E3198BF359C}"/>
          </ac:graphicFrameMkLst>
        </pc:graphicFrameChg>
        <pc:graphicFrameChg chg="add mod ord modGraphic">
          <ac:chgData name="zhiwen zhao" userId="bc03072ab7912b87" providerId="LiveId" clId="{E3B0915A-C278-4563-A22C-18C864B5F80C}" dt="2022-01-19T03:18:42.645" v="7600" actId="6549"/>
          <ac:graphicFrameMkLst>
            <pc:docMk/>
            <pc:sldMk cId="355321840" sldId="305"/>
            <ac:graphicFrameMk id="10" creationId="{5C24A006-1FFE-4DCE-80E7-903BB10A5CED}"/>
          </ac:graphicFrameMkLst>
        </pc:graphicFrameChg>
      </pc:sldChg>
      <pc:sldChg chg="modSp add mod ord">
        <pc:chgData name="zhiwen zhao" userId="bc03072ab7912b87" providerId="LiveId" clId="{E3B0915A-C278-4563-A22C-18C864B5F80C}" dt="2022-03-23T15:19:45.378" v="10379" actId="20577"/>
        <pc:sldMkLst>
          <pc:docMk/>
          <pc:sldMk cId="3159977854" sldId="305"/>
        </pc:sldMkLst>
        <pc:spChg chg="mod">
          <ac:chgData name="zhiwen zhao" userId="bc03072ab7912b87" providerId="LiveId" clId="{E3B0915A-C278-4563-A22C-18C864B5F80C}" dt="2022-03-23T15:19:45.378" v="10379" actId="20577"/>
          <ac:spMkLst>
            <pc:docMk/>
            <pc:sldMk cId="3159977854" sldId="305"/>
            <ac:spMk id="2" creationId="{8B1010A4-99AF-4B9B-AA39-48C08EA4E3D8}"/>
          </ac:spMkLst>
        </pc:spChg>
        <pc:spChg chg="mod">
          <ac:chgData name="zhiwen zhao" userId="bc03072ab7912b87" providerId="LiveId" clId="{E3B0915A-C278-4563-A22C-18C864B5F80C}" dt="2022-03-22T14:42:27.395" v="10254" actId="20577"/>
          <ac:spMkLst>
            <pc:docMk/>
            <pc:sldMk cId="3159977854" sldId="305"/>
            <ac:spMk id="3" creationId="{64519DBD-E82E-4B91-8E56-3B68D538F44B}"/>
          </ac:spMkLst>
        </pc:spChg>
        <pc:spChg chg="mod">
          <ac:chgData name="zhiwen zhao" userId="bc03072ab7912b87" providerId="LiveId" clId="{E3B0915A-C278-4563-A22C-18C864B5F80C}" dt="2022-03-22T15:24:31.722" v="10297" actId="27636"/>
          <ac:spMkLst>
            <pc:docMk/>
            <pc:sldMk cId="3159977854" sldId="305"/>
            <ac:spMk id="12" creationId="{D5E78B34-B3C8-4A66-AE8B-C5ECD2E0B779}"/>
          </ac:spMkLst>
        </pc:spChg>
      </pc:sldChg>
      <pc:sldChg chg="modSp new del mod">
        <pc:chgData name="zhiwen zhao" userId="bc03072ab7912b87" providerId="LiveId" clId="{E3B0915A-C278-4563-A22C-18C864B5F80C}" dt="2022-01-19T03:18:23.779" v="7598" actId="47"/>
        <pc:sldMkLst>
          <pc:docMk/>
          <pc:sldMk cId="762759507" sldId="306"/>
        </pc:sldMkLst>
        <pc:spChg chg="mod">
          <ac:chgData name="zhiwen zhao" userId="bc03072ab7912b87" providerId="LiveId" clId="{E3B0915A-C278-4563-A22C-18C864B5F80C}" dt="2022-01-19T03:18:18.116" v="7597" actId="5793"/>
          <ac:spMkLst>
            <pc:docMk/>
            <pc:sldMk cId="762759507" sldId="306"/>
            <ac:spMk id="3" creationId="{6B2E5166-EFD5-4AE0-B647-FD0C61717F94}"/>
          </ac:spMkLst>
        </pc:spChg>
      </pc:sldChg>
      <pc:sldChg chg="addSp delSp modSp new mod">
        <pc:chgData name="zhiwen zhao" userId="bc03072ab7912b87" providerId="LiveId" clId="{E3B0915A-C278-4563-A22C-18C864B5F80C}" dt="2022-02-08T14:59:51.549" v="10172" actId="20577"/>
        <pc:sldMkLst>
          <pc:docMk/>
          <pc:sldMk cId="3562660114" sldId="306"/>
        </pc:sldMkLst>
        <pc:spChg chg="mod">
          <ac:chgData name="zhiwen zhao" userId="bc03072ab7912b87" providerId="LiveId" clId="{E3B0915A-C278-4563-A22C-18C864B5F80C}" dt="2022-02-08T01:02:16.633" v="9882" actId="20577"/>
          <ac:spMkLst>
            <pc:docMk/>
            <pc:sldMk cId="3562660114" sldId="306"/>
            <ac:spMk id="2" creationId="{A67AF6A2-DB89-47CF-8621-3BEAE9891842}"/>
          </ac:spMkLst>
        </pc:spChg>
        <pc:spChg chg="mod">
          <ac:chgData name="zhiwen zhao" userId="bc03072ab7912b87" providerId="LiveId" clId="{E3B0915A-C278-4563-A22C-18C864B5F80C}" dt="2022-02-08T14:59:51.549" v="10172" actId="20577"/>
          <ac:spMkLst>
            <pc:docMk/>
            <pc:sldMk cId="3562660114" sldId="306"/>
            <ac:spMk id="3" creationId="{DE35B101-39F9-4925-B604-132933908B5B}"/>
          </ac:spMkLst>
        </pc:spChg>
        <pc:picChg chg="add del mod">
          <ac:chgData name="zhiwen zhao" userId="bc03072ab7912b87" providerId="LiveId" clId="{E3B0915A-C278-4563-A22C-18C864B5F80C}" dt="2022-02-03T21:40:42.529" v="9427" actId="478"/>
          <ac:picMkLst>
            <pc:docMk/>
            <pc:sldMk cId="3562660114" sldId="306"/>
            <ac:picMk id="6" creationId="{896338F9-3FC4-4B9D-A9CA-85A4E9DB0459}"/>
          </ac:picMkLst>
        </pc:picChg>
        <pc:picChg chg="add mod">
          <ac:chgData name="zhiwen zhao" userId="bc03072ab7912b87" providerId="LiveId" clId="{E3B0915A-C278-4563-A22C-18C864B5F80C}" dt="2022-02-08T00:59:58.095" v="9761" actId="1076"/>
          <ac:picMkLst>
            <pc:docMk/>
            <pc:sldMk cId="3562660114" sldId="306"/>
            <ac:picMk id="8" creationId="{EBF2EC78-08A8-4F9F-9790-D06B551E3E4B}"/>
          </ac:picMkLst>
        </pc:picChg>
        <pc:picChg chg="add mod">
          <ac:chgData name="zhiwen zhao" userId="bc03072ab7912b87" providerId="LiveId" clId="{E3B0915A-C278-4563-A22C-18C864B5F80C}" dt="2022-02-03T21:41:34.442" v="9437" actId="1076"/>
          <ac:picMkLst>
            <pc:docMk/>
            <pc:sldMk cId="3562660114" sldId="306"/>
            <ac:picMk id="10" creationId="{FEF00CE6-64A7-4793-B2B7-4DDD3F99D208}"/>
          </ac:picMkLst>
        </pc:picChg>
      </pc:sldChg>
      <pc:sldChg chg="new del">
        <pc:chgData name="zhiwen zhao" userId="bc03072ab7912b87" providerId="LiveId" clId="{E3B0915A-C278-4563-A22C-18C864B5F80C}" dt="2022-03-22T14:35:21.400" v="10175" actId="47"/>
        <pc:sldMkLst>
          <pc:docMk/>
          <pc:sldMk cId="2425431451" sldId="307"/>
        </pc:sldMkLst>
      </pc:sldChg>
      <pc:sldChg chg="modSp add mod">
        <pc:chgData name="zhiwen zhao" userId="bc03072ab7912b87" providerId="LiveId" clId="{E3B0915A-C278-4563-A22C-18C864B5F80C}" dt="2022-03-23T15:19:50.946" v="10383" actId="6549"/>
        <pc:sldMkLst>
          <pc:docMk/>
          <pc:sldMk cId="4198407796" sldId="308"/>
        </pc:sldMkLst>
        <pc:spChg chg="mod">
          <ac:chgData name="zhiwen zhao" userId="bc03072ab7912b87" providerId="LiveId" clId="{E3B0915A-C278-4563-A22C-18C864B5F80C}" dt="2022-03-23T15:19:50.946" v="10383" actId="6549"/>
          <ac:spMkLst>
            <pc:docMk/>
            <pc:sldMk cId="4198407796" sldId="308"/>
            <ac:spMk id="2" creationId="{8B1010A4-99AF-4B9B-AA39-48C08EA4E3D8}"/>
          </ac:spMkLst>
        </pc:spChg>
      </pc:sldChg>
      <pc:sldChg chg="modSp new mod">
        <pc:chgData name="zhiwen zhao" userId="bc03072ab7912b87" providerId="LiveId" clId="{E3B0915A-C278-4563-A22C-18C864B5F80C}" dt="2022-03-23T15:18:09.413" v="10336" actId="5793"/>
        <pc:sldMkLst>
          <pc:docMk/>
          <pc:sldMk cId="1253398288" sldId="309"/>
        </pc:sldMkLst>
        <pc:spChg chg="mod">
          <ac:chgData name="zhiwen zhao" userId="bc03072ab7912b87" providerId="LiveId" clId="{E3B0915A-C278-4563-A22C-18C864B5F80C}" dt="2022-03-23T15:17:34.353" v="10324" actId="20577"/>
          <ac:spMkLst>
            <pc:docMk/>
            <pc:sldMk cId="1253398288" sldId="309"/>
            <ac:spMk id="2" creationId="{23692E15-9CD2-4B6C-86A8-5A9F620F9C48}"/>
          </ac:spMkLst>
        </pc:spChg>
        <pc:spChg chg="mod">
          <ac:chgData name="zhiwen zhao" userId="bc03072ab7912b87" providerId="LiveId" clId="{E3B0915A-C278-4563-A22C-18C864B5F80C}" dt="2022-03-23T15:18:09.413" v="10336" actId="5793"/>
          <ac:spMkLst>
            <pc:docMk/>
            <pc:sldMk cId="1253398288" sldId="309"/>
            <ac:spMk id="3" creationId="{F4588653-8745-4919-8FA9-DB924AEA27CB}"/>
          </ac:spMkLst>
        </pc:spChg>
      </pc:sldChg>
    </pc:docChg>
  </pc:docChgLst>
  <pc:docChgLst>
    <pc:chgData name="zhiwen zhao" userId="bc03072ab7912b87" providerId="LiveId" clId="{1A4B0668-F81F-4C2F-87E0-557575A71E66}"/>
    <pc:docChg chg="undo custSel addSld delSld modSld sldOrd">
      <pc:chgData name="zhiwen zhao" userId="bc03072ab7912b87" providerId="LiveId" clId="{1A4B0668-F81F-4C2F-87E0-557575A71E66}" dt="2022-05-12T14:37:38.690" v="1951" actId="120"/>
      <pc:docMkLst>
        <pc:docMk/>
      </pc:docMkLst>
      <pc:sldChg chg="modSp add mod">
        <pc:chgData name="zhiwen zhao" userId="bc03072ab7912b87" providerId="LiveId" clId="{1A4B0668-F81F-4C2F-87E0-557575A71E66}" dt="2022-05-12T02:06:15.247" v="297" actId="20577"/>
        <pc:sldMkLst>
          <pc:docMk/>
          <pc:sldMk cId="0" sldId="256"/>
        </pc:sldMkLst>
        <pc:spChg chg="mod">
          <ac:chgData name="zhiwen zhao" userId="bc03072ab7912b87" providerId="LiveId" clId="{1A4B0668-F81F-4C2F-87E0-557575A71E66}" dt="2022-05-12T02:06:15.247" v="297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zhiwen zhao" userId="bc03072ab7912b87" providerId="LiveId" clId="{1A4B0668-F81F-4C2F-87E0-557575A71E66}" dt="2022-05-12T05:58:05.363" v="925" actId="2696"/>
        <pc:sldMkLst>
          <pc:docMk/>
          <pc:sldMk cId="3618151992" sldId="257"/>
        </pc:sldMkLst>
      </pc:sldChg>
      <pc:sldChg chg="add">
        <pc:chgData name="zhiwen zhao" userId="bc03072ab7912b87" providerId="LiveId" clId="{1A4B0668-F81F-4C2F-87E0-557575A71E66}" dt="2022-05-12T05:58:07.505" v="926"/>
        <pc:sldMkLst>
          <pc:docMk/>
          <pc:sldMk cId="4137302383" sldId="257"/>
        </pc:sldMkLst>
      </pc:sldChg>
      <pc:sldChg chg="modSp add mod">
        <pc:chgData name="zhiwen zhao" userId="bc03072ab7912b87" providerId="LiveId" clId="{1A4B0668-F81F-4C2F-87E0-557575A71E66}" dt="2022-05-12T14:36:26.348" v="1937" actId="207"/>
        <pc:sldMkLst>
          <pc:docMk/>
          <pc:sldMk cId="3928890003" sldId="258"/>
        </pc:sldMkLst>
        <pc:spChg chg="mod">
          <ac:chgData name="zhiwen zhao" userId="bc03072ab7912b87" providerId="LiveId" clId="{1A4B0668-F81F-4C2F-87E0-557575A71E66}" dt="2022-05-12T06:15:17.668" v="1420" actId="20577"/>
          <ac:spMkLst>
            <pc:docMk/>
            <pc:sldMk cId="3928890003" sldId="258"/>
            <ac:spMk id="2" creationId="{4A0E6E16-C0BD-4270-A40E-B13DD56354AF}"/>
          </ac:spMkLst>
        </pc:spChg>
        <pc:spChg chg="mod">
          <ac:chgData name="zhiwen zhao" userId="bc03072ab7912b87" providerId="LiveId" clId="{1A4B0668-F81F-4C2F-87E0-557575A71E66}" dt="2022-05-12T14:36:26.348" v="1937" actId="207"/>
          <ac:spMkLst>
            <pc:docMk/>
            <pc:sldMk cId="3928890003" sldId="258"/>
            <ac:spMk id="3" creationId="{FEDA8EE0-F8B7-4C69-B52E-AA1FB55AEA0E}"/>
          </ac:spMkLst>
        </pc:spChg>
        <pc:picChg chg="mod">
          <ac:chgData name="zhiwen zhao" userId="bc03072ab7912b87" providerId="LiveId" clId="{1A4B0668-F81F-4C2F-87E0-557575A71E66}" dt="2022-05-12T06:15:43.410" v="1427" actId="14100"/>
          <ac:picMkLst>
            <pc:docMk/>
            <pc:sldMk cId="3928890003" sldId="258"/>
            <ac:picMk id="5" creationId="{CB123D67-C15F-4E73-9D78-BC4ED11B3787}"/>
          </ac:picMkLst>
        </pc:picChg>
      </pc:sldChg>
      <pc:sldChg chg="modSp add del mod">
        <pc:chgData name="zhiwen zhao" userId="bc03072ab7912b87" providerId="LiveId" clId="{1A4B0668-F81F-4C2F-87E0-557575A71E66}" dt="2022-05-12T06:23:53.385" v="1817"/>
        <pc:sldMkLst>
          <pc:docMk/>
          <pc:sldMk cId="0" sldId="279"/>
        </pc:sldMkLst>
        <pc:spChg chg="mod">
          <ac:chgData name="zhiwen zhao" userId="bc03072ab7912b87" providerId="LiveId" clId="{1A4B0668-F81F-4C2F-87E0-557575A71E66}" dt="2022-05-12T06:23:53.354" v="1816"/>
          <ac:spMkLst>
            <pc:docMk/>
            <pc:sldMk cId="0" sldId="279"/>
            <ac:spMk id="139266" creationId="{B2973CA0-082B-6A6D-BA62-95CD62C891C6}"/>
          </ac:spMkLst>
        </pc:spChg>
      </pc:sldChg>
      <pc:sldChg chg="addSp delSp modSp add del mod">
        <pc:chgData name="zhiwen zhao" userId="bc03072ab7912b87" providerId="LiveId" clId="{1A4B0668-F81F-4C2F-87E0-557575A71E66}" dt="2022-05-12T06:24:55.016" v="1826" actId="14100"/>
        <pc:sldMkLst>
          <pc:docMk/>
          <pc:sldMk cId="0" sldId="280"/>
        </pc:sldMkLst>
        <pc:spChg chg="add del">
          <ac:chgData name="zhiwen zhao" userId="bc03072ab7912b87" providerId="LiveId" clId="{1A4B0668-F81F-4C2F-87E0-557575A71E66}" dt="2022-05-12T06:24:39.305" v="1823" actId="22"/>
          <ac:spMkLst>
            <pc:docMk/>
            <pc:sldMk cId="0" sldId="280"/>
            <ac:spMk id="6" creationId="{A5487723-55D3-3F7C-3225-2E254FF37CB7}"/>
          </ac:spMkLst>
        </pc:spChg>
        <pc:spChg chg="add mod">
          <ac:chgData name="zhiwen zhao" userId="bc03072ab7912b87" providerId="LiveId" clId="{1A4B0668-F81F-4C2F-87E0-557575A71E66}" dt="2022-05-12T06:24:55.016" v="1826" actId="14100"/>
          <ac:spMkLst>
            <pc:docMk/>
            <pc:sldMk cId="0" sldId="280"/>
            <ac:spMk id="8" creationId="{EA7E982E-2B24-AEFC-445A-064C68A13DCD}"/>
          </ac:spMkLst>
        </pc:spChg>
        <pc:spChg chg="mod">
          <ac:chgData name="zhiwen zhao" userId="bc03072ab7912b87" providerId="LiveId" clId="{1A4B0668-F81F-4C2F-87E0-557575A71E66}" dt="2022-05-12T06:23:53.354" v="1816"/>
          <ac:spMkLst>
            <pc:docMk/>
            <pc:sldMk cId="0" sldId="280"/>
            <ac:spMk id="140290" creationId="{DD40FE93-3A0D-9AF8-D7BC-10965EB6D76D}"/>
          </ac:spMkLst>
        </pc:spChg>
        <pc:spChg chg="mod">
          <ac:chgData name="zhiwen zhao" userId="bc03072ab7912b87" providerId="LiveId" clId="{1A4B0668-F81F-4C2F-87E0-557575A71E66}" dt="2022-05-12T06:24:35.625" v="1821"/>
          <ac:spMkLst>
            <pc:docMk/>
            <pc:sldMk cId="0" sldId="280"/>
            <ac:spMk id="140291" creationId="{0593416A-01CC-6628-CCCA-28394761F48E}"/>
          </ac:spMkLst>
        </pc:spChg>
      </pc:sldChg>
      <pc:sldChg chg="del">
        <pc:chgData name="zhiwen zhao" userId="bc03072ab7912b87" providerId="LiveId" clId="{1A4B0668-F81F-4C2F-87E0-557575A71E66}" dt="2022-05-12T02:07:05.041" v="298" actId="47"/>
        <pc:sldMkLst>
          <pc:docMk/>
          <pc:sldMk cId="1091525202" sldId="294"/>
        </pc:sldMkLst>
      </pc:sldChg>
      <pc:sldChg chg="del">
        <pc:chgData name="zhiwen zhao" userId="bc03072ab7912b87" providerId="LiveId" clId="{1A4B0668-F81F-4C2F-87E0-557575A71E66}" dt="2022-05-12T02:07:05.041" v="298" actId="47"/>
        <pc:sldMkLst>
          <pc:docMk/>
          <pc:sldMk cId="1951460654" sldId="295"/>
        </pc:sldMkLst>
      </pc:sldChg>
      <pc:sldChg chg="modSp mod">
        <pc:chgData name="zhiwen zhao" userId="bc03072ab7912b87" providerId="LiveId" clId="{1A4B0668-F81F-4C2F-87E0-557575A71E66}" dt="2022-05-12T14:36:05.166" v="1936" actId="6549"/>
        <pc:sldMkLst>
          <pc:docMk/>
          <pc:sldMk cId="287993043" sldId="296"/>
        </pc:sldMkLst>
        <pc:spChg chg="mod">
          <ac:chgData name="zhiwen zhao" userId="bc03072ab7912b87" providerId="LiveId" clId="{1A4B0668-F81F-4C2F-87E0-557575A71E66}" dt="2022-05-12T03:33:06.282" v="321" actId="20577"/>
          <ac:spMkLst>
            <pc:docMk/>
            <pc:sldMk cId="287993043" sldId="296"/>
            <ac:spMk id="9" creationId="{13ED1B3E-813C-4B7D-AB3E-52E57C6D3A88}"/>
          </ac:spMkLst>
        </pc:spChg>
        <pc:spChg chg="mod">
          <ac:chgData name="zhiwen zhao" userId="bc03072ab7912b87" providerId="LiveId" clId="{1A4B0668-F81F-4C2F-87E0-557575A71E66}" dt="2022-05-12T14:36:05.166" v="1936" actId="6549"/>
          <ac:spMkLst>
            <pc:docMk/>
            <pc:sldMk cId="287993043" sldId="296"/>
            <ac:spMk id="13" creationId="{74F54B3F-E071-498F-84DD-9C1409584695}"/>
          </ac:spMkLst>
        </pc:spChg>
      </pc:sldChg>
      <pc:sldChg chg="del">
        <pc:chgData name="zhiwen zhao" userId="bc03072ab7912b87" providerId="LiveId" clId="{1A4B0668-F81F-4C2F-87E0-557575A71E66}" dt="2022-05-12T02:07:29.267" v="299" actId="47"/>
        <pc:sldMkLst>
          <pc:docMk/>
          <pc:sldMk cId="4114362489" sldId="297"/>
        </pc:sldMkLst>
      </pc:sldChg>
      <pc:sldChg chg="modSp add mod ord">
        <pc:chgData name="zhiwen zhao" userId="bc03072ab7912b87" providerId="LiveId" clId="{1A4B0668-F81F-4C2F-87E0-557575A71E66}" dt="2022-05-12T06:21:50.621" v="1718" actId="20577"/>
        <pc:sldMkLst>
          <pc:docMk/>
          <pc:sldMk cId="2649969365" sldId="298"/>
        </pc:sldMkLst>
        <pc:spChg chg="mod">
          <ac:chgData name="zhiwen zhao" userId="bc03072ab7912b87" providerId="LiveId" clId="{1A4B0668-F81F-4C2F-87E0-557575A71E66}" dt="2022-05-12T06:18:22.656" v="1511" actId="20577"/>
          <ac:spMkLst>
            <pc:docMk/>
            <pc:sldMk cId="2649969365" sldId="298"/>
            <ac:spMk id="2" creationId="{6D74EF9C-DA08-4280-A242-A49EA3973882}"/>
          </ac:spMkLst>
        </pc:spChg>
        <pc:spChg chg="mod">
          <ac:chgData name="zhiwen zhao" userId="bc03072ab7912b87" providerId="LiveId" clId="{1A4B0668-F81F-4C2F-87E0-557575A71E66}" dt="2022-05-12T06:21:50.621" v="1718" actId="20577"/>
          <ac:spMkLst>
            <pc:docMk/>
            <pc:sldMk cId="2649969365" sldId="298"/>
            <ac:spMk id="3" creationId="{0F16D2CB-7793-48F1-9DFC-59FE8AE2A312}"/>
          </ac:spMkLst>
        </pc:spChg>
      </pc:sldChg>
      <pc:sldChg chg="del">
        <pc:chgData name="zhiwen zhao" userId="bc03072ab7912b87" providerId="LiveId" clId="{1A4B0668-F81F-4C2F-87E0-557575A71E66}" dt="2022-05-12T05:58:05.363" v="925" actId="2696"/>
        <pc:sldMkLst>
          <pc:docMk/>
          <pc:sldMk cId="3841769859" sldId="298"/>
        </pc:sldMkLst>
      </pc:sldChg>
      <pc:sldChg chg="del">
        <pc:chgData name="zhiwen zhao" userId="bc03072ab7912b87" providerId="LiveId" clId="{1A4B0668-F81F-4C2F-87E0-557575A71E66}" dt="2022-05-12T04:19:34.848" v="379" actId="47"/>
        <pc:sldMkLst>
          <pc:docMk/>
          <pc:sldMk cId="3070722069" sldId="300"/>
        </pc:sldMkLst>
      </pc:sldChg>
      <pc:sldChg chg="addSp modSp mod">
        <pc:chgData name="zhiwen zhao" userId="bc03072ab7912b87" providerId="LiveId" clId="{1A4B0668-F81F-4C2F-87E0-557575A71E66}" dt="2022-05-12T04:23:48.334" v="414" actId="6549"/>
        <pc:sldMkLst>
          <pc:docMk/>
          <pc:sldMk cId="4201914409" sldId="301"/>
        </pc:sldMkLst>
        <pc:spChg chg="mod">
          <ac:chgData name="zhiwen zhao" userId="bc03072ab7912b87" providerId="LiveId" clId="{1A4B0668-F81F-4C2F-87E0-557575A71E66}" dt="2022-05-12T04:02:20.697" v="366" actId="20577"/>
          <ac:spMkLst>
            <pc:docMk/>
            <pc:sldMk cId="4201914409" sldId="301"/>
            <ac:spMk id="7" creationId="{79E29DF3-7B7C-4C96-926F-329CA6ED477E}"/>
          </ac:spMkLst>
        </pc:spChg>
        <pc:spChg chg="mod">
          <ac:chgData name="zhiwen zhao" userId="bc03072ab7912b87" providerId="LiveId" clId="{1A4B0668-F81F-4C2F-87E0-557575A71E66}" dt="2022-05-12T04:23:48.334" v="414" actId="6549"/>
          <ac:spMkLst>
            <pc:docMk/>
            <pc:sldMk cId="4201914409" sldId="301"/>
            <ac:spMk id="16" creationId="{995A8F5B-8D51-495A-9EAA-56BA4491E42A}"/>
          </ac:spMkLst>
        </pc:spChg>
        <pc:spChg chg="mod">
          <ac:chgData name="zhiwen zhao" userId="bc03072ab7912b87" providerId="LiveId" clId="{1A4B0668-F81F-4C2F-87E0-557575A71E66}" dt="2022-05-12T04:17:53.125" v="367" actId="1076"/>
          <ac:spMkLst>
            <pc:docMk/>
            <pc:sldMk cId="4201914409" sldId="301"/>
            <ac:spMk id="18" creationId="{27E21CAE-ABFC-4DE1-8113-F3D2BF600C6A}"/>
          </ac:spMkLst>
        </pc:spChg>
        <pc:spChg chg="add mod">
          <ac:chgData name="zhiwen zhao" userId="bc03072ab7912b87" providerId="LiveId" clId="{1A4B0668-F81F-4C2F-87E0-557575A71E66}" dt="2022-05-12T04:23:33.175" v="413" actId="1076"/>
          <ac:spMkLst>
            <pc:docMk/>
            <pc:sldMk cId="4201914409" sldId="301"/>
            <ac:spMk id="20" creationId="{C5FFE789-F487-90F4-3FE3-C5C727622071}"/>
          </ac:spMkLst>
        </pc:spChg>
      </pc:sldChg>
      <pc:sldChg chg="del">
        <pc:chgData name="zhiwen zhao" userId="bc03072ab7912b87" providerId="LiveId" clId="{1A4B0668-F81F-4C2F-87E0-557575A71E66}" dt="2022-05-12T04:20:26.610" v="380" actId="47"/>
        <pc:sldMkLst>
          <pc:docMk/>
          <pc:sldMk cId="1297244837" sldId="302"/>
        </pc:sldMkLst>
      </pc:sldChg>
      <pc:sldChg chg="modSp mod">
        <pc:chgData name="zhiwen zhao" userId="bc03072ab7912b87" providerId="LiveId" clId="{1A4B0668-F81F-4C2F-87E0-557575A71E66}" dt="2022-05-12T01:26:04.622" v="6" actId="27636"/>
        <pc:sldMkLst>
          <pc:docMk/>
          <pc:sldMk cId="1779687924" sldId="303"/>
        </pc:sldMkLst>
        <pc:spChg chg="mod">
          <ac:chgData name="zhiwen zhao" userId="bc03072ab7912b87" providerId="LiveId" clId="{1A4B0668-F81F-4C2F-87E0-557575A71E66}" dt="2022-05-12T01:26:04.622" v="6" actId="27636"/>
          <ac:spMkLst>
            <pc:docMk/>
            <pc:sldMk cId="1779687924" sldId="303"/>
            <ac:spMk id="10" creationId="{84A21600-787F-401B-A25D-5ABD84DADA0F}"/>
          </ac:spMkLst>
        </pc:spChg>
      </pc:sldChg>
      <pc:sldChg chg="del">
        <pc:chgData name="zhiwen zhao" userId="bc03072ab7912b87" providerId="LiveId" clId="{1A4B0668-F81F-4C2F-87E0-557575A71E66}" dt="2022-05-12T05:51:12.528" v="743" actId="47"/>
        <pc:sldMkLst>
          <pc:docMk/>
          <pc:sldMk cId="769463504" sldId="304"/>
        </pc:sldMkLst>
      </pc:sldChg>
      <pc:sldChg chg="del">
        <pc:chgData name="zhiwen zhao" userId="bc03072ab7912b87" providerId="LiveId" clId="{1A4B0668-F81F-4C2F-87E0-557575A71E66}" dt="2022-05-12T05:51:12.528" v="743" actId="47"/>
        <pc:sldMkLst>
          <pc:docMk/>
          <pc:sldMk cId="3159977854" sldId="305"/>
        </pc:sldMkLst>
      </pc:sldChg>
      <pc:sldChg chg="modSp mod">
        <pc:chgData name="zhiwen zhao" userId="bc03072ab7912b87" providerId="LiveId" clId="{1A4B0668-F81F-4C2F-87E0-557575A71E66}" dt="2022-05-12T03:36:17.545" v="338"/>
        <pc:sldMkLst>
          <pc:docMk/>
          <pc:sldMk cId="3562660114" sldId="306"/>
        </pc:sldMkLst>
        <pc:spChg chg="mod">
          <ac:chgData name="zhiwen zhao" userId="bc03072ab7912b87" providerId="LiveId" clId="{1A4B0668-F81F-4C2F-87E0-557575A71E66}" dt="2022-05-12T03:36:17.545" v="338"/>
          <ac:spMkLst>
            <pc:docMk/>
            <pc:sldMk cId="3562660114" sldId="306"/>
            <ac:spMk id="3" creationId="{DE35B101-39F9-4925-B604-132933908B5B}"/>
          </ac:spMkLst>
        </pc:spChg>
      </pc:sldChg>
      <pc:sldChg chg="del">
        <pc:chgData name="zhiwen zhao" userId="bc03072ab7912b87" providerId="LiveId" clId="{1A4B0668-F81F-4C2F-87E0-557575A71E66}" dt="2022-05-12T05:51:12.528" v="743" actId="47"/>
        <pc:sldMkLst>
          <pc:docMk/>
          <pc:sldMk cId="4198407796" sldId="308"/>
        </pc:sldMkLst>
      </pc:sldChg>
      <pc:sldChg chg="addSp modSp mod ord">
        <pc:chgData name="zhiwen zhao" userId="bc03072ab7912b87" providerId="LiveId" clId="{1A4B0668-F81F-4C2F-87E0-557575A71E66}" dt="2022-05-12T06:00:53.771" v="984" actId="207"/>
        <pc:sldMkLst>
          <pc:docMk/>
          <pc:sldMk cId="1253398288" sldId="309"/>
        </pc:sldMkLst>
        <pc:spChg chg="mod">
          <ac:chgData name="zhiwen zhao" userId="bc03072ab7912b87" providerId="LiveId" clId="{1A4B0668-F81F-4C2F-87E0-557575A71E66}" dt="2022-05-12T02:05:27.357" v="267" actId="20577"/>
          <ac:spMkLst>
            <pc:docMk/>
            <pc:sldMk cId="1253398288" sldId="309"/>
            <ac:spMk id="2" creationId="{23692E15-9CD2-4B6C-86A8-5A9F620F9C48}"/>
          </ac:spMkLst>
        </pc:spChg>
        <pc:spChg chg="mod">
          <ac:chgData name="zhiwen zhao" userId="bc03072ab7912b87" providerId="LiveId" clId="{1A4B0668-F81F-4C2F-87E0-557575A71E66}" dt="2022-05-12T06:00:53.771" v="984" actId="207"/>
          <ac:spMkLst>
            <pc:docMk/>
            <pc:sldMk cId="1253398288" sldId="309"/>
            <ac:spMk id="3" creationId="{F4588653-8745-4919-8FA9-DB924AEA27CB}"/>
          </ac:spMkLst>
        </pc:spChg>
        <pc:spChg chg="add mod">
          <ac:chgData name="zhiwen zhao" userId="bc03072ab7912b87" providerId="LiveId" clId="{1A4B0668-F81F-4C2F-87E0-557575A71E66}" dt="2022-05-12T06:00:31.611" v="982" actId="114"/>
          <ac:spMkLst>
            <pc:docMk/>
            <pc:sldMk cId="1253398288" sldId="309"/>
            <ac:spMk id="6" creationId="{5A7B741A-5127-4505-7411-6A985AC48749}"/>
          </ac:spMkLst>
        </pc:spChg>
      </pc:sldChg>
      <pc:sldChg chg="addSp delSp modSp new mod">
        <pc:chgData name="zhiwen zhao" userId="bc03072ab7912b87" providerId="LiveId" clId="{1A4B0668-F81F-4C2F-87E0-557575A71E66}" dt="2022-05-12T06:11:18.528" v="1414" actId="20577"/>
        <pc:sldMkLst>
          <pc:docMk/>
          <pc:sldMk cId="2233622756" sldId="310"/>
        </pc:sldMkLst>
        <pc:spChg chg="mod">
          <ac:chgData name="zhiwen zhao" userId="bc03072ab7912b87" providerId="LiveId" clId="{1A4B0668-F81F-4C2F-87E0-557575A71E66}" dt="2022-05-12T05:39:02.335" v="713" actId="20577"/>
          <ac:spMkLst>
            <pc:docMk/>
            <pc:sldMk cId="2233622756" sldId="310"/>
            <ac:spMk id="2" creationId="{1ABF2A0B-4D75-F793-9FE5-19093AAD3D02}"/>
          </ac:spMkLst>
        </pc:spChg>
        <pc:spChg chg="del">
          <ac:chgData name="zhiwen zhao" userId="bc03072ab7912b87" providerId="LiveId" clId="{1A4B0668-F81F-4C2F-87E0-557575A71E66}" dt="2022-05-12T01:25:51.586" v="1" actId="3680"/>
          <ac:spMkLst>
            <pc:docMk/>
            <pc:sldMk cId="2233622756" sldId="310"/>
            <ac:spMk id="3" creationId="{0837205A-B303-C573-5FE4-044C4EE1D4AE}"/>
          </ac:spMkLst>
        </pc:spChg>
        <pc:spChg chg="add del mod">
          <ac:chgData name="zhiwen zhao" userId="bc03072ab7912b87" providerId="LiveId" clId="{1A4B0668-F81F-4C2F-87E0-557575A71E66}" dt="2022-05-12T04:25:40.541" v="460" actId="478"/>
          <ac:spMkLst>
            <pc:docMk/>
            <pc:sldMk cId="2233622756" sldId="310"/>
            <ac:spMk id="7" creationId="{FF2DA322-2B41-1749-0A1D-00EAF0A29C52}"/>
          </ac:spMkLst>
        </pc:spChg>
        <pc:spChg chg="add del mod">
          <ac:chgData name="zhiwen zhao" userId="bc03072ab7912b87" providerId="LiveId" clId="{1A4B0668-F81F-4C2F-87E0-557575A71E66}" dt="2022-05-12T06:07:12.137" v="1181" actId="478"/>
          <ac:spMkLst>
            <pc:docMk/>
            <pc:sldMk cId="2233622756" sldId="310"/>
            <ac:spMk id="8" creationId="{AE6FB48A-C35E-8220-2FF7-659AC3B4B59D}"/>
          </ac:spMkLst>
        </pc:spChg>
        <pc:spChg chg="add mod">
          <ac:chgData name="zhiwen zhao" userId="bc03072ab7912b87" providerId="LiveId" clId="{1A4B0668-F81F-4C2F-87E0-557575A71E66}" dt="2022-05-12T06:10:30.867" v="1410" actId="1076"/>
          <ac:spMkLst>
            <pc:docMk/>
            <pc:sldMk cId="2233622756" sldId="310"/>
            <ac:spMk id="9" creationId="{B80E12E8-78C9-5DD9-9A5B-9BA6C0953464}"/>
          </ac:spMkLst>
        </pc:spChg>
        <pc:spChg chg="add mod">
          <ac:chgData name="zhiwen zhao" userId="bc03072ab7912b87" providerId="LiveId" clId="{1A4B0668-F81F-4C2F-87E0-557575A71E66}" dt="2022-05-12T06:11:18.528" v="1414" actId="20577"/>
          <ac:spMkLst>
            <pc:docMk/>
            <pc:sldMk cId="2233622756" sldId="310"/>
            <ac:spMk id="11" creationId="{128362B8-ED47-3A55-DD01-CD6A4BB9AE4B}"/>
          </ac:spMkLst>
        </pc:spChg>
        <pc:graphicFrameChg chg="add del mod ord modGraphic">
          <ac:chgData name="zhiwen zhao" userId="bc03072ab7912b87" providerId="LiveId" clId="{1A4B0668-F81F-4C2F-87E0-557575A71E66}" dt="2022-05-12T05:57:49.484" v="924" actId="207"/>
          <ac:graphicFrameMkLst>
            <pc:docMk/>
            <pc:sldMk cId="2233622756" sldId="310"/>
            <ac:graphicFrameMk id="5" creationId="{1A929CB8-65DC-D987-3A3A-9876B0C06E8B}"/>
          </ac:graphicFrameMkLst>
        </pc:graphicFrameChg>
      </pc:sldChg>
      <pc:sldChg chg="addSp delSp modSp new mod">
        <pc:chgData name="zhiwen zhao" userId="bc03072ab7912b87" providerId="LiveId" clId="{1A4B0668-F81F-4C2F-87E0-557575A71E66}" dt="2022-05-12T06:10:14.402" v="1406"/>
        <pc:sldMkLst>
          <pc:docMk/>
          <pc:sldMk cId="1551120810" sldId="311"/>
        </pc:sldMkLst>
        <pc:spChg chg="mod">
          <ac:chgData name="zhiwen zhao" userId="bc03072ab7912b87" providerId="LiveId" clId="{1A4B0668-F81F-4C2F-87E0-557575A71E66}" dt="2022-05-12T05:52:59.554" v="777" actId="20577"/>
          <ac:spMkLst>
            <pc:docMk/>
            <pc:sldMk cId="1551120810" sldId="311"/>
            <ac:spMk id="2" creationId="{E880890B-00AB-1547-421E-46E5DF9AAF35}"/>
          </ac:spMkLst>
        </pc:spChg>
        <pc:spChg chg="del">
          <ac:chgData name="zhiwen zhao" userId="bc03072ab7912b87" providerId="LiveId" clId="{1A4B0668-F81F-4C2F-87E0-557575A71E66}" dt="2022-05-12T05:24:46.296" v="467"/>
          <ac:spMkLst>
            <pc:docMk/>
            <pc:sldMk cId="1551120810" sldId="311"/>
            <ac:spMk id="3" creationId="{C30720DB-95A0-EE77-0377-56B94231D97F}"/>
          </ac:spMkLst>
        </pc:spChg>
        <pc:spChg chg="add mod">
          <ac:chgData name="zhiwen zhao" userId="bc03072ab7912b87" providerId="LiveId" clId="{1A4B0668-F81F-4C2F-87E0-557575A71E66}" dt="2022-05-12T05:28:22.260" v="496" actId="1076"/>
          <ac:spMkLst>
            <pc:docMk/>
            <pc:sldMk cId="1551120810" sldId="311"/>
            <ac:spMk id="10" creationId="{B7854CF5-6A19-F04F-E961-759CC2B792A8}"/>
          </ac:spMkLst>
        </pc:spChg>
        <pc:spChg chg="add mod">
          <ac:chgData name="zhiwen zhao" userId="bc03072ab7912b87" providerId="LiveId" clId="{1A4B0668-F81F-4C2F-87E0-557575A71E66}" dt="2022-05-12T06:05:33.065" v="1167" actId="20577"/>
          <ac:spMkLst>
            <pc:docMk/>
            <pc:sldMk cId="1551120810" sldId="311"/>
            <ac:spMk id="12" creationId="{0101C3FD-FDBB-4B1D-0DFB-FEED2243040D}"/>
          </ac:spMkLst>
        </pc:spChg>
        <pc:spChg chg="add mod">
          <ac:chgData name="zhiwen zhao" userId="bc03072ab7912b87" providerId="LiveId" clId="{1A4B0668-F81F-4C2F-87E0-557575A71E66}" dt="2022-05-12T05:28:45.205" v="498" actId="1076"/>
          <ac:spMkLst>
            <pc:docMk/>
            <pc:sldMk cId="1551120810" sldId="311"/>
            <ac:spMk id="14" creationId="{C4F6A1B4-6EEA-FE72-AE3C-D83AC6FC60E7}"/>
          </ac:spMkLst>
        </pc:spChg>
        <pc:spChg chg="add mod">
          <ac:chgData name="zhiwen zhao" userId="bc03072ab7912b87" providerId="LiveId" clId="{1A4B0668-F81F-4C2F-87E0-557575A71E66}" dt="2022-05-12T05:40:55.188" v="742" actId="1035"/>
          <ac:spMkLst>
            <pc:docMk/>
            <pc:sldMk cId="1551120810" sldId="311"/>
            <ac:spMk id="16" creationId="{DB7E6E45-A586-0DBE-F1EE-27623F9DCF9A}"/>
          </ac:spMkLst>
        </pc:spChg>
        <pc:spChg chg="add mod">
          <ac:chgData name="zhiwen zhao" userId="bc03072ab7912b87" providerId="LiveId" clId="{1A4B0668-F81F-4C2F-87E0-557575A71E66}" dt="2022-05-12T05:40:55.188" v="742" actId="1035"/>
          <ac:spMkLst>
            <pc:docMk/>
            <pc:sldMk cId="1551120810" sldId="311"/>
            <ac:spMk id="17" creationId="{902ECE39-767F-A832-00B8-83E6840FC8BF}"/>
          </ac:spMkLst>
        </pc:spChg>
        <pc:spChg chg="add mod">
          <ac:chgData name="zhiwen zhao" userId="bc03072ab7912b87" providerId="LiveId" clId="{1A4B0668-F81F-4C2F-87E0-557575A71E66}" dt="2022-05-12T06:10:14.402" v="1406"/>
          <ac:spMkLst>
            <pc:docMk/>
            <pc:sldMk cId="1551120810" sldId="311"/>
            <ac:spMk id="19" creationId="{DB19C3B5-DCC2-2781-585A-124922964406}"/>
          </ac:spMkLst>
        </pc:spChg>
        <pc:spChg chg="add del mod">
          <ac:chgData name="zhiwen zhao" userId="bc03072ab7912b87" providerId="LiveId" clId="{1A4B0668-F81F-4C2F-87E0-557575A71E66}" dt="2022-05-12T06:05:35.547" v="1169"/>
          <ac:spMkLst>
            <pc:docMk/>
            <pc:sldMk cId="1551120810" sldId="311"/>
            <ac:spMk id="21" creationId="{EEBC9B4E-FC5C-FD19-9792-DC0B34418C7A}"/>
          </ac:spMkLst>
        </pc:spChg>
        <pc:picChg chg="add mod">
          <ac:chgData name="zhiwen zhao" userId="bc03072ab7912b87" providerId="LiveId" clId="{1A4B0668-F81F-4C2F-87E0-557575A71E66}" dt="2022-05-12T05:40:55.188" v="742" actId="1035"/>
          <ac:picMkLst>
            <pc:docMk/>
            <pc:sldMk cId="1551120810" sldId="311"/>
            <ac:picMk id="6" creationId="{EB9A1A6A-32D9-9ADC-ABD5-67E3EF3419D6}"/>
          </ac:picMkLst>
        </pc:picChg>
        <pc:picChg chg="add mod">
          <ac:chgData name="zhiwen zhao" userId="bc03072ab7912b87" providerId="LiveId" clId="{1A4B0668-F81F-4C2F-87E0-557575A71E66}" dt="2022-05-12T05:40:55.188" v="742" actId="1035"/>
          <ac:picMkLst>
            <pc:docMk/>
            <pc:sldMk cId="1551120810" sldId="311"/>
            <ac:picMk id="8" creationId="{B262D634-043D-0BC1-3B6E-E83842091571}"/>
          </ac:picMkLst>
        </pc:picChg>
      </pc:sldChg>
      <pc:sldChg chg="addSp delSp modSp new mod">
        <pc:chgData name="zhiwen zhao" userId="bc03072ab7912b87" providerId="LiveId" clId="{1A4B0668-F81F-4C2F-87E0-557575A71E66}" dt="2022-05-12T14:37:38.690" v="1951" actId="120"/>
        <pc:sldMkLst>
          <pc:docMk/>
          <pc:sldMk cId="3333185855" sldId="312"/>
        </pc:sldMkLst>
        <pc:spChg chg="mod">
          <ac:chgData name="zhiwen zhao" userId="bc03072ab7912b87" providerId="LiveId" clId="{1A4B0668-F81F-4C2F-87E0-557575A71E66}" dt="2022-05-12T14:37:38.690" v="1951" actId="120"/>
          <ac:spMkLst>
            <pc:docMk/>
            <pc:sldMk cId="3333185855" sldId="312"/>
            <ac:spMk id="2" creationId="{94003A4E-3556-6B31-B068-2E35C000C3E5}"/>
          </ac:spMkLst>
        </pc:spChg>
        <pc:spChg chg="del">
          <ac:chgData name="zhiwen zhao" userId="bc03072ab7912b87" providerId="LiveId" clId="{1A4B0668-F81F-4C2F-87E0-557575A71E66}" dt="2022-05-12T05:32:28.527" v="527"/>
          <ac:spMkLst>
            <pc:docMk/>
            <pc:sldMk cId="3333185855" sldId="312"/>
            <ac:spMk id="3" creationId="{3DCBC378-5976-87DC-EFAF-3C8CD21FF4D0}"/>
          </ac:spMkLst>
        </pc:spChg>
        <pc:spChg chg="add mod">
          <ac:chgData name="zhiwen zhao" userId="bc03072ab7912b87" providerId="LiveId" clId="{1A4B0668-F81F-4C2F-87E0-557575A71E66}" dt="2022-05-12T05:52:34.509" v="767" actId="1037"/>
          <ac:spMkLst>
            <pc:docMk/>
            <pc:sldMk cId="3333185855" sldId="312"/>
            <ac:spMk id="17" creationId="{59386CFC-5453-E074-816C-A612476E4932}"/>
          </ac:spMkLst>
        </pc:spChg>
        <pc:spChg chg="add mod">
          <ac:chgData name="zhiwen zhao" userId="bc03072ab7912b87" providerId="LiveId" clId="{1A4B0668-F81F-4C2F-87E0-557575A71E66}" dt="2022-05-12T05:52:18.703" v="760" actId="1035"/>
          <ac:spMkLst>
            <pc:docMk/>
            <pc:sldMk cId="3333185855" sldId="312"/>
            <ac:spMk id="18" creationId="{E06B0F85-DBE5-B4C4-9A07-1E9DEE2522D2}"/>
          </ac:spMkLst>
        </pc:spChg>
        <pc:spChg chg="add mod">
          <ac:chgData name="zhiwen zhao" userId="bc03072ab7912b87" providerId="LiveId" clId="{1A4B0668-F81F-4C2F-87E0-557575A71E66}" dt="2022-05-12T05:52:18.703" v="760" actId="1035"/>
          <ac:spMkLst>
            <pc:docMk/>
            <pc:sldMk cId="3333185855" sldId="312"/>
            <ac:spMk id="19" creationId="{726148E1-C70E-DC07-C307-9571C8B554D7}"/>
          </ac:spMkLst>
        </pc:spChg>
        <pc:spChg chg="add mod">
          <ac:chgData name="zhiwen zhao" userId="bc03072ab7912b87" providerId="LiveId" clId="{1A4B0668-F81F-4C2F-87E0-557575A71E66}" dt="2022-05-12T05:52:12.290" v="756" actId="1035"/>
          <ac:spMkLst>
            <pc:docMk/>
            <pc:sldMk cId="3333185855" sldId="312"/>
            <ac:spMk id="20" creationId="{40516574-5DAE-AB47-6A1A-56191B4F2351}"/>
          </ac:spMkLst>
        </pc:spChg>
        <pc:spChg chg="add mod">
          <ac:chgData name="zhiwen zhao" userId="bc03072ab7912b87" providerId="LiveId" clId="{1A4B0668-F81F-4C2F-87E0-557575A71E66}" dt="2022-05-12T05:37:01.493" v="680" actId="20577"/>
          <ac:spMkLst>
            <pc:docMk/>
            <pc:sldMk cId="3333185855" sldId="312"/>
            <ac:spMk id="21" creationId="{E24AED52-51BB-7640-DF57-33C0598E089C}"/>
          </ac:spMkLst>
        </pc:spChg>
        <pc:spChg chg="add mod">
          <ac:chgData name="zhiwen zhao" userId="bc03072ab7912b87" providerId="LiveId" clId="{1A4B0668-F81F-4C2F-87E0-557575A71E66}" dt="2022-05-12T05:52:07.186" v="754" actId="1038"/>
          <ac:spMkLst>
            <pc:docMk/>
            <pc:sldMk cId="3333185855" sldId="312"/>
            <ac:spMk id="22" creationId="{DC6CA707-69EE-813A-3D1A-9B02F6046662}"/>
          </ac:spMkLst>
        </pc:spChg>
        <pc:picChg chg="add mod">
          <ac:chgData name="zhiwen zhao" userId="bc03072ab7912b87" providerId="LiveId" clId="{1A4B0668-F81F-4C2F-87E0-557575A71E66}" dt="2022-05-12T05:52:25.608" v="765" actId="1036"/>
          <ac:picMkLst>
            <pc:docMk/>
            <pc:sldMk cId="3333185855" sldId="312"/>
            <ac:picMk id="6" creationId="{EDBBEC32-5BF8-2DC1-28C7-6184A5727982}"/>
          </ac:picMkLst>
        </pc:picChg>
        <pc:picChg chg="add mod">
          <ac:chgData name="zhiwen zhao" userId="bc03072ab7912b87" providerId="LiveId" clId="{1A4B0668-F81F-4C2F-87E0-557575A71E66}" dt="2022-05-12T05:52:25.608" v="765" actId="1036"/>
          <ac:picMkLst>
            <pc:docMk/>
            <pc:sldMk cId="3333185855" sldId="312"/>
            <ac:picMk id="8" creationId="{E9B6D826-BB64-C1E9-A44B-AE6F16617DC5}"/>
          </ac:picMkLst>
        </pc:picChg>
        <pc:picChg chg="add mod">
          <ac:chgData name="zhiwen zhao" userId="bc03072ab7912b87" providerId="LiveId" clId="{1A4B0668-F81F-4C2F-87E0-557575A71E66}" dt="2022-05-12T05:52:25.608" v="765" actId="1036"/>
          <ac:picMkLst>
            <pc:docMk/>
            <pc:sldMk cId="3333185855" sldId="312"/>
            <ac:picMk id="10" creationId="{C12AACC4-24B3-5672-0C5B-F2E950AA852E}"/>
          </ac:picMkLst>
        </pc:picChg>
        <pc:picChg chg="add mod">
          <ac:chgData name="zhiwen zhao" userId="bc03072ab7912b87" providerId="LiveId" clId="{1A4B0668-F81F-4C2F-87E0-557575A71E66}" dt="2022-05-12T05:34:49.801" v="594" actId="1038"/>
          <ac:picMkLst>
            <pc:docMk/>
            <pc:sldMk cId="3333185855" sldId="312"/>
            <ac:picMk id="12" creationId="{A7508639-AB7B-2E20-1A9D-8692BD2E1B44}"/>
          </ac:picMkLst>
        </pc:picChg>
        <pc:picChg chg="add mod">
          <ac:chgData name="zhiwen zhao" userId="bc03072ab7912b87" providerId="LiveId" clId="{1A4B0668-F81F-4C2F-87E0-557575A71E66}" dt="2022-05-12T05:34:47.206" v="587" actId="1037"/>
          <ac:picMkLst>
            <pc:docMk/>
            <pc:sldMk cId="3333185855" sldId="312"/>
            <ac:picMk id="14" creationId="{4A381E5B-B5D6-052C-F876-FB887E89E4E3}"/>
          </ac:picMkLst>
        </pc:picChg>
        <pc:picChg chg="add mod">
          <ac:chgData name="zhiwen zhao" userId="bc03072ab7912b87" providerId="LiveId" clId="{1A4B0668-F81F-4C2F-87E0-557575A71E66}" dt="2022-05-12T05:51:43.006" v="744" actId="1036"/>
          <ac:picMkLst>
            <pc:docMk/>
            <pc:sldMk cId="3333185855" sldId="312"/>
            <ac:picMk id="16" creationId="{53C78553-866E-45CE-8562-BD0A6F1D4C10}"/>
          </ac:picMkLst>
        </pc:picChg>
      </pc:sldChg>
      <pc:sldChg chg="modSp new mod">
        <pc:chgData name="zhiwen zhao" userId="bc03072ab7912b87" providerId="LiveId" clId="{1A4B0668-F81F-4C2F-87E0-557575A71E66}" dt="2022-05-12T14:25:27.263" v="1935" actId="20577"/>
        <pc:sldMkLst>
          <pc:docMk/>
          <pc:sldMk cId="559586122" sldId="313"/>
        </pc:sldMkLst>
        <pc:spChg chg="mod">
          <ac:chgData name="zhiwen zhao" userId="bc03072ab7912b87" providerId="LiveId" clId="{1A4B0668-F81F-4C2F-87E0-557575A71E66}" dt="2022-05-12T06:22:23.662" v="1736" actId="20577"/>
          <ac:spMkLst>
            <pc:docMk/>
            <pc:sldMk cId="559586122" sldId="313"/>
            <ac:spMk id="2" creationId="{B76AC960-CEF3-4DF1-C6BE-DFFC804163A3}"/>
          </ac:spMkLst>
        </pc:spChg>
        <pc:spChg chg="mod">
          <ac:chgData name="zhiwen zhao" userId="bc03072ab7912b87" providerId="LiveId" clId="{1A4B0668-F81F-4C2F-87E0-557575A71E66}" dt="2022-05-12T14:25:27.263" v="1935" actId="20577"/>
          <ac:spMkLst>
            <pc:docMk/>
            <pc:sldMk cId="559586122" sldId="313"/>
            <ac:spMk id="3" creationId="{F0076D50-AC35-5C96-7A6C-2D1DA006BB6A}"/>
          </ac:spMkLst>
        </pc:spChg>
      </pc:sldChg>
      <pc:sldChg chg="new del">
        <pc:chgData name="zhiwen zhao" userId="bc03072ab7912b87" providerId="LiveId" clId="{1A4B0668-F81F-4C2F-87E0-557575A71E66}" dt="2022-05-12T06:26:53.777" v="1829" actId="47"/>
        <pc:sldMkLst>
          <pc:docMk/>
          <pc:sldMk cId="1400454509" sldId="314"/>
        </pc:sldMkLst>
      </pc:sldChg>
      <pc:sldChg chg="addSp delSp modSp add mod">
        <pc:chgData name="zhiwen zhao" userId="bc03072ab7912b87" providerId="LiveId" clId="{1A4B0668-F81F-4C2F-87E0-557575A71E66}" dt="2022-05-12T06:30:14.718" v="1926" actId="20577"/>
        <pc:sldMkLst>
          <pc:docMk/>
          <pc:sldMk cId="698236831" sldId="329"/>
        </pc:sldMkLst>
        <pc:spChg chg="del">
          <ac:chgData name="zhiwen zhao" userId="bc03072ab7912b87" providerId="LiveId" clId="{1A4B0668-F81F-4C2F-87E0-557575A71E66}" dt="2022-05-12T06:28:32.684" v="1832" actId="478"/>
          <ac:spMkLst>
            <pc:docMk/>
            <pc:sldMk cId="698236831" sldId="329"/>
            <ac:spMk id="3" creationId="{00000000-0000-0000-0000-000000000000}"/>
          </ac:spMkLst>
        </pc:spChg>
        <pc:spChg chg="add mod">
          <ac:chgData name="zhiwen zhao" userId="bc03072ab7912b87" providerId="LiveId" clId="{1A4B0668-F81F-4C2F-87E0-557575A71E66}" dt="2022-05-12T06:30:14.718" v="1926" actId="20577"/>
          <ac:spMkLst>
            <pc:docMk/>
            <pc:sldMk cId="698236831" sldId="329"/>
            <ac:spMk id="8" creationId="{DB5F74BF-6492-4E38-997F-98C14DA8BE0A}"/>
          </ac:spMkLst>
        </pc:spChg>
        <pc:spChg chg="add mod">
          <ac:chgData name="zhiwen zhao" userId="bc03072ab7912b87" providerId="LiveId" clId="{1A4B0668-F81F-4C2F-87E0-557575A71E66}" dt="2022-05-12T06:28:58.058" v="1834" actId="1076"/>
          <ac:spMkLst>
            <pc:docMk/>
            <pc:sldMk cId="698236831" sldId="329"/>
            <ac:spMk id="10" creationId="{46C85929-39B7-B8AF-4CAA-12B6FA5D85D6}"/>
          </ac:spMkLst>
        </pc:spChg>
      </pc:sldChg>
    </pc:docChg>
  </pc:docChgLst>
  <pc:docChgLst>
    <pc:chgData name="Zhiwen Zhao" userId="1ead0452-0150-4412-bb3c-bdd1215b61ed" providerId="ADAL" clId="{773DB63B-D43C-4AF7-8B7F-2C3E8CECFA11}"/>
    <pc:docChg chg="undo custSel addSld delSld modSld sldOrd delMainMaster">
      <pc:chgData name="Zhiwen Zhao" userId="1ead0452-0150-4412-bb3c-bdd1215b61ed" providerId="ADAL" clId="{773DB63B-D43C-4AF7-8B7F-2C3E8CECFA11}" dt="2025-01-09T16:43:33.805" v="3154"/>
      <pc:docMkLst>
        <pc:docMk/>
      </pc:docMkLst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4137302383" sldId="257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2295887044" sldId="258"/>
        </pc:sldMkLst>
      </pc:sldChg>
      <pc:sldChg chg="modSp mod">
        <pc:chgData name="Zhiwen Zhao" userId="1ead0452-0150-4412-bb3c-bdd1215b61ed" providerId="ADAL" clId="{773DB63B-D43C-4AF7-8B7F-2C3E8CECFA11}" dt="2025-01-09T06:51:20.750" v="2432" actId="1076"/>
        <pc:sldMkLst>
          <pc:docMk/>
          <pc:sldMk cId="0" sldId="268"/>
        </pc:sldMkLst>
        <pc:spChg chg="mod">
          <ac:chgData name="Zhiwen Zhao" userId="1ead0452-0150-4412-bb3c-bdd1215b61ed" providerId="ADAL" clId="{773DB63B-D43C-4AF7-8B7F-2C3E8CECFA11}" dt="2025-01-09T04:03:29.799" v="17" actId="20577"/>
          <ac:spMkLst>
            <pc:docMk/>
            <pc:sldMk cId="0" sldId="268"/>
            <ac:spMk id="2053" creationId="{00000000-0000-0000-0000-000000000000}"/>
          </ac:spMkLst>
        </pc:spChg>
        <pc:spChg chg="mod">
          <ac:chgData name="Zhiwen Zhao" userId="1ead0452-0150-4412-bb3c-bdd1215b61ed" providerId="ADAL" clId="{773DB63B-D43C-4AF7-8B7F-2C3E8CECFA11}" dt="2025-01-09T04:03:43.728" v="18" actId="20577"/>
          <ac:spMkLst>
            <pc:docMk/>
            <pc:sldMk cId="0" sldId="268"/>
            <ac:spMk id="16386" creationId="{00000000-0000-0000-0000-000000000000}"/>
          </ac:spMkLst>
        </pc:spChg>
        <pc:spChg chg="mod">
          <ac:chgData name="Zhiwen Zhao" userId="1ead0452-0150-4412-bb3c-bdd1215b61ed" providerId="ADAL" clId="{773DB63B-D43C-4AF7-8B7F-2C3E8CECFA11}" dt="2025-01-09T06:51:20.750" v="2432" actId="1076"/>
          <ac:spMkLst>
            <pc:docMk/>
            <pc:sldMk cId="0" sldId="268"/>
            <ac:spMk id="51205" creationId="{00000000-0000-0000-0000-000000000000}"/>
          </ac:spMkLst>
        </pc:spChg>
      </pc:sldChg>
      <pc:sldChg chg="modSp add del mod">
        <pc:chgData name="Zhiwen Zhao" userId="1ead0452-0150-4412-bb3c-bdd1215b61ed" providerId="ADAL" clId="{773DB63B-D43C-4AF7-8B7F-2C3E8CECFA11}" dt="2025-01-09T04:05:23.496" v="27"/>
        <pc:sldMkLst>
          <pc:docMk/>
          <pc:sldMk cId="0" sldId="279"/>
        </pc:sldMkLst>
        <pc:spChg chg="mod">
          <ac:chgData name="Zhiwen Zhao" userId="1ead0452-0150-4412-bb3c-bdd1215b61ed" providerId="ADAL" clId="{773DB63B-D43C-4AF7-8B7F-2C3E8CECFA11}" dt="2025-01-09T04:05:23.458" v="26"/>
          <ac:spMkLst>
            <pc:docMk/>
            <pc:sldMk cId="0" sldId="279"/>
            <ac:spMk id="139266" creationId="{5619E023-8611-4AEB-A4F2-61AFB63AC86E}"/>
          </ac:spMkLst>
        </pc:spChg>
        <pc:spChg chg="mod">
          <ac:chgData name="Zhiwen Zhao" userId="1ead0452-0150-4412-bb3c-bdd1215b61ed" providerId="ADAL" clId="{773DB63B-D43C-4AF7-8B7F-2C3E8CECFA11}" dt="2025-01-09T04:05:23.458" v="26"/>
          <ac:spMkLst>
            <pc:docMk/>
            <pc:sldMk cId="0" sldId="279"/>
            <ac:spMk id="139267" creationId="{1702CEB0-2625-6EE5-54DA-CA9C58CFE0F6}"/>
          </ac:spMkLst>
        </pc:spChg>
      </pc:sldChg>
      <pc:sldChg chg="add del">
        <pc:chgData name="Zhiwen Zhao" userId="1ead0452-0150-4412-bb3c-bdd1215b61ed" providerId="ADAL" clId="{773DB63B-D43C-4AF7-8B7F-2C3E8CECFA11}" dt="2025-01-09T04:05:23.496" v="27"/>
        <pc:sldMkLst>
          <pc:docMk/>
          <pc:sldMk cId="0" sldId="281"/>
        </pc:sldMkLst>
      </pc:sldChg>
      <pc:sldChg chg="add del">
        <pc:chgData name="Zhiwen Zhao" userId="1ead0452-0150-4412-bb3c-bdd1215b61ed" providerId="ADAL" clId="{773DB63B-D43C-4AF7-8B7F-2C3E8CECFA11}" dt="2025-01-09T04:05:23.496" v="27"/>
        <pc:sldMkLst>
          <pc:docMk/>
          <pc:sldMk cId="0" sldId="282"/>
        </pc:sldMkLst>
      </pc:sldChg>
      <pc:sldChg chg="modSp add del mod">
        <pc:chgData name="Zhiwen Zhao" userId="1ead0452-0150-4412-bb3c-bdd1215b61ed" providerId="ADAL" clId="{773DB63B-D43C-4AF7-8B7F-2C3E8CECFA11}" dt="2025-01-09T15:14:55.632" v="2994" actId="47"/>
        <pc:sldMkLst>
          <pc:docMk/>
          <pc:sldMk cId="0" sldId="283"/>
        </pc:sldMkLst>
        <pc:spChg chg="mod">
          <ac:chgData name="Zhiwen Zhao" userId="1ead0452-0150-4412-bb3c-bdd1215b61ed" providerId="ADAL" clId="{773DB63B-D43C-4AF7-8B7F-2C3E8CECFA11}" dt="2025-01-09T06:38:46.430" v="2127" actId="20577"/>
          <ac:spMkLst>
            <pc:docMk/>
            <pc:sldMk cId="0" sldId="283"/>
            <ac:spMk id="144387" creationId="{AF7017F1-6AF6-DFAD-3F7B-F85BE263E268}"/>
          </ac:spMkLst>
        </pc:spChg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2753782514" sldId="296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2649969365" sldId="298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1818930305" sldId="301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922279521" sldId="306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1199548105" sldId="310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3816724574" sldId="311"/>
        </pc:sldMkLst>
      </pc:sldChg>
      <pc:sldChg chg="del">
        <pc:chgData name="Zhiwen Zhao" userId="1ead0452-0150-4412-bb3c-bdd1215b61ed" providerId="ADAL" clId="{773DB63B-D43C-4AF7-8B7F-2C3E8CECFA11}" dt="2025-01-09T04:04:39.387" v="19" actId="47"/>
        <pc:sldMkLst>
          <pc:docMk/>
          <pc:sldMk cId="861130627" sldId="312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559586122" sldId="313"/>
        </pc:sldMkLst>
      </pc:sldChg>
      <pc:sldChg chg="del">
        <pc:chgData name="Zhiwen Zhao" userId="1ead0452-0150-4412-bb3c-bdd1215b61ed" providerId="ADAL" clId="{773DB63B-D43C-4AF7-8B7F-2C3E8CECFA11}" dt="2025-01-09T04:05:08.393" v="20" actId="47"/>
        <pc:sldMkLst>
          <pc:docMk/>
          <pc:sldMk cId="0" sldId="330"/>
        </pc:sldMkLst>
      </pc:sldChg>
      <pc:sldChg chg="del">
        <pc:chgData name="Zhiwen Zhao" userId="1ead0452-0150-4412-bb3c-bdd1215b61ed" providerId="ADAL" clId="{773DB63B-D43C-4AF7-8B7F-2C3E8CECFA11}" dt="2025-01-09T04:05:08.393" v="20" actId="47"/>
        <pc:sldMkLst>
          <pc:docMk/>
          <pc:sldMk cId="0" sldId="331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2474584829" sldId="332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714444730" sldId="334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1418265788" sldId="335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3726255249" sldId="337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233909728" sldId="338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73755779" sldId="339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3956362192" sldId="340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552243547" sldId="341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3560122370" sldId="342"/>
        </pc:sldMkLst>
      </pc:sldChg>
      <pc:sldChg chg="del">
        <pc:chgData name="Zhiwen Zhao" userId="1ead0452-0150-4412-bb3c-bdd1215b61ed" providerId="ADAL" clId="{773DB63B-D43C-4AF7-8B7F-2C3E8CECFA11}" dt="2025-01-09T06:50:03.383" v="2430" actId="47"/>
        <pc:sldMkLst>
          <pc:docMk/>
          <pc:sldMk cId="2423611209" sldId="343"/>
        </pc:sldMkLst>
      </pc:sldChg>
      <pc:sldChg chg="new del">
        <pc:chgData name="Zhiwen Zhao" userId="1ead0452-0150-4412-bb3c-bdd1215b61ed" providerId="ADAL" clId="{773DB63B-D43C-4AF7-8B7F-2C3E8CECFA11}" dt="2025-01-09T06:50:03.383" v="2430" actId="47"/>
        <pc:sldMkLst>
          <pc:docMk/>
          <pc:sldMk cId="1259367315" sldId="344"/>
        </pc:sldMkLst>
      </pc:sldChg>
      <pc:sldChg chg="addSp delSp modSp new mod">
        <pc:chgData name="Zhiwen Zhao" userId="1ead0452-0150-4412-bb3c-bdd1215b61ed" providerId="ADAL" clId="{773DB63B-D43C-4AF7-8B7F-2C3E8CECFA11}" dt="2025-01-09T14:26:28.898" v="2685" actId="20577"/>
        <pc:sldMkLst>
          <pc:docMk/>
          <pc:sldMk cId="1184683900" sldId="345"/>
        </pc:sldMkLst>
        <pc:spChg chg="mod">
          <ac:chgData name="Zhiwen Zhao" userId="1ead0452-0150-4412-bb3c-bdd1215b61ed" providerId="ADAL" clId="{773DB63B-D43C-4AF7-8B7F-2C3E8CECFA11}" dt="2025-01-09T05:58:26.780" v="973" actId="20577"/>
          <ac:spMkLst>
            <pc:docMk/>
            <pc:sldMk cId="1184683900" sldId="345"/>
            <ac:spMk id="2" creationId="{AAE182B9-3ED9-FD8B-8D62-79772B4D4D76}"/>
          </ac:spMkLst>
        </pc:spChg>
        <pc:spChg chg="del">
          <ac:chgData name="Zhiwen Zhao" userId="1ead0452-0150-4412-bb3c-bdd1215b61ed" providerId="ADAL" clId="{773DB63B-D43C-4AF7-8B7F-2C3E8CECFA11}" dt="2025-01-09T05:42:29.191" v="117"/>
          <ac:spMkLst>
            <pc:docMk/>
            <pc:sldMk cId="1184683900" sldId="345"/>
            <ac:spMk id="3" creationId="{C9C09167-28EC-711B-AACE-11F3389C779A}"/>
          </ac:spMkLst>
        </pc:spChg>
        <pc:spChg chg="add mod">
          <ac:chgData name="Zhiwen Zhao" userId="1ead0452-0150-4412-bb3c-bdd1215b61ed" providerId="ADAL" clId="{773DB63B-D43C-4AF7-8B7F-2C3E8CECFA11}" dt="2025-01-09T14:26:28.898" v="2685" actId="20577"/>
          <ac:spMkLst>
            <pc:docMk/>
            <pc:sldMk cId="1184683900" sldId="345"/>
            <ac:spMk id="17" creationId="{BD2BF90E-C684-717E-C89F-237ABC4AD046}"/>
          </ac:spMkLst>
        </pc:spChg>
        <pc:spChg chg="add mod">
          <ac:chgData name="Zhiwen Zhao" userId="1ead0452-0150-4412-bb3c-bdd1215b61ed" providerId="ADAL" clId="{773DB63B-D43C-4AF7-8B7F-2C3E8CECFA11}" dt="2025-01-09T14:21:13.063" v="2489" actId="207"/>
          <ac:spMkLst>
            <pc:docMk/>
            <pc:sldMk cId="1184683900" sldId="345"/>
            <ac:spMk id="19" creationId="{04C84354-D45B-BE45-4559-1988FF1C384C}"/>
          </ac:spMkLst>
        </pc:spChg>
        <pc:picChg chg="add mod">
          <ac:chgData name="Zhiwen Zhao" userId="1ead0452-0150-4412-bb3c-bdd1215b61ed" providerId="ADAL" clId="{773DB63B-D43C-4AF7-8B7F-2C3E8CECFA11}" dt="2025-01-09T05:28:32.391" v="82" actId="1076"/>
          <ac:picMkLst>
            <pc:docMk/>
            <pc:sldMk cId="1184683900" sldId="345"/>
            <ac:picMk id="6" creationId="{A8D518BB-7DF2-3FDE-5151-12412167703D}"/>
          </ac:picMkLst>
        </pc:picChg>
        <pc:picChg chg="add del mod">
          <ac:chgData name="Zhiwen Zhao" userId="1ead0452-0150-4412-bb3c-bdd1215b61ed" providerId="ADAL" clId="{773DB63B-D43C-4AF7-8B7F-2C3E8CECFA11}" dt="2025-01-09T05:27:10.988" v="73" actId="478"/>
          <ac:picMkLst>
            <pc:docMk/>
            <pc:sldMk cId="1184683900" sldId="345"/>
            <ac:picMk id="8" creationId="{AD5BCCED-8FF6-1544-B936-F8BD290FED94}"/>
          </ac:picMkLst>
        </pc:picChg>
        <pc:picChg chg="add del mod">
          <ac:chgData name="Zhiwen Zhao" userId="1ead0452-0150-4412-bb3c-bdd1215b61ed" providerId="ADAL" clId="{773DB63B-D43C-4AF7-8B7F-2C3E8CECFA11}" dt="2025-01-09T05:27:21.166" v="76" actId="478"/>
          <ac:picMkLst>
            <pc:docMk/>
            <pc:sldMk cId="1184683900" sldId="345"/>
            <ac:picMk id="10" creationId="{ED672BA1-D5A8-3CC4-4B46-CADB7569AEFC}"/>
          </ac:picMkLst>
        </pc:picChg>
        <pc:picChg chg="add mod">
          <ac:chgData name="Zhiwen Zhao" userId="1ead0452-0150-4412-bb3c-bdd1215b61ed" providerId="ADAL" clId="{773DB63B-D43C-4AF7-8B7F-2C3E8CECFA11}" dt="2025-01-09T05:42:52.296" v="127" actId="1076"/>
          <ac:picMkLst>
            <pc:docMk/>
            <pc:sldMk cId="1184683900" sldId="345"/>
            <ac:picMk id="12" creationId="{FF0640A1-9783-3CAE-005E-18F2B0A29E73}"/>
          </ac:picMkLst>
        </pc:picChg>
        <pc:picChg chg="add mod">
          <ac:chgData name="Zhiwen Zhao" userId="1ead0452-0150-4412-bb3c-bdd1215b61ed" providerId="ADAL" clId="{773DB63B-D43C-4AF7-8B7F-2C3E8CECFA11}" dt="2025-01-09T05:47:15.167" v="322" actId="1076"/>
          <ac:picMkLst>
            <pc:docMk/>
            <pc:sldMk cId="1184683900" sldId="345"/>
            <ac:picMk id="14" creationId="{9B2FFB5A-CB52-BCF6-666A-93D9B797905E}"/>
          </ac:picMkLst>
        </pc:picChg>
        <pc:picChg chg="add mod">
          <ac:chgData name="Zhiwen Zhao" userId="1ead0452-0150-4412-bb3c-bdd1215b61ed" providerId="ADAL" clId="{773DB63B-D43C-4AF7-8B7F-2C3E8CECFA11}" dt="2025-01-09T05:43:01.021" v="133" actId="14100"/>
          <ac:picMkLst>
            <pc:docMk/>
            <pc:sldMk cId="1184683900" sldId="345"/>
            <ac:picMk id="16" creationId="{5D7BAA84-32C7-829F-AD07-98B515A6B86F}"/>
          </ac:picMkLst>
        </pc:picChg>
      </pc:sldChg>
      <pc:sldChg chg="addSp modSp new mod">
        <pc:chgData name="Zhiwen Zhao" userId="1ead0452-0150-4412-bb3c-bdd1215b61ed" providerId="ADAL" clId="{773DB63B-D43C-4AF7-8B7F-2C3E8CECFA11}" dt="2025-01-09T14:26:41.942" v="2687" actId="20577"/>
        <pc:sldMkLst>
          <pc:docMk/>
          <pc:sldMk cId="35201745" sldId="346"/>
        </pc:sldMkLst>
        <pc:spChg chg="mod">
          <ac:chgData name="Zhiwen Zhao" userId="1ead0452-0150-4412-bb3c-bdd1215b61ed" providerId="ADAL" clId="{773DB63B-D43C-4AF7-8B7F-2C3E8CECFA11}" dt="2025-01-09T05:58:22.901" v="967" actId="20577"/>
          <ac:spMkLst>
            <pc:docMk/>
            <pc:sldMk cId="35201745" sldId="346"/>
            <ac:spMk id="2" creationId="{CD4340FE-0016-9CD3-9273-6D2660E42B8D}"/>
          </ac:spMkLst>
        </pc:spChg>
        <pc:spChg chg="mod">
          <ac:chgData name="Zhiwen Zhao" userId="1ead0452-0150-4412-bb3c-bdd1215b61ed" providerId="ADAL" clId="{773DB63B-D43C-4AF7-8B7F-2C3E8CECFA11}" dt="2025-01-09T14:26:41.942" v="2687" actId="20577"/>
          <ac:spMkLst>
            <pc:docMk/>
            <pc:sldMk cId="35201745" sldId="346"/>
            <ac:spMk id="3" creationId="{3AE18B22-0996-2B2C-3445-50F0A37D59D3}"/>
          </ac:spMkLst>
        </pc:spChg>
        <pc:spChg chg="add mod">
          <ac:chgData name="Zhiwen Zhao" userId="1ead0452-0150-4412-bb3c-bdd1215b61ed" providerId="ADAL" clId="{773DB63B-D43C-4AF7-8B7F-2C3E8CECFA11}" dt="2025-01-09T05:49:58.888" v="377" actId="14100"/>
          <ac:spMkLst>
            <pc:docMk/>
            <pc:sldMk cId="35201745" sldId="346"/>
            <ac:spMk id="12" creationId="{09A5A099-2C48-484B-64E2-E615F68ACF42}"/>
          </ac:spMkLst>
        </pc:spChg>
        <pc:spChg chg="add mod">
          <ac:chgData name="Zhiwen Zhao" userId="1ead0452-0150-4412-bb3c-bdd1215b61ed" providerId="ADAL" clId="{773DB63B-D43C-4AF7-8B7F-2C3E8CECFA11}" dt="2025-01-09T05:51:03.299" v="391" actId="20577"/>
          <ac:spMkLst>
            <pc:docMk/>
            <pc:sldMk cId="35201745" sldId="346"/>
            <ac:spMk id="13" creationId="{BA689A7C-BD51-0632-6B2E-E8011DB25CFA}"/>
          </ac:spMkLst>
        </pc:spChg>
        <pc:spChg chg="add mod">
          <ac:chgData name="Zhiwen Zhao" userId="1ead0452-0150-4412-bb3c-bdd1215b61ed" providerId="ADAL" clId="{773DB63B-D43C-4AF7-8B7F-2C3E8CECFA11}" dt="2025-01-09T05:51:18.644" v="402" actId="14100"/>
          <ac:spMkLst>
            <pc:docMk/>
            <pc:sldMk cId="35201745" sldId="346"/>
            <ac:spMk id="14" creationId="{A67C415E-6777-6343-D172-5272F88E8214}"/>
          </ac:spMkLst>
        </pc:spChg>
        <pc:picChg chg="add mod">
          <ac:chgData name="Zhiwen Zhao" userId="1ead0452-0150-4412-bb3c-bdd1215b61ed" providerId="ADAL" clId="{773DB63B-D43C-4AF7-8B7F-2C3E8CECFA11}" dt="2025-01-09T05:48:32.069" v="347" actId="1076"/>
          <ac:picMkLst>
            <pc:docMk/>
            <pc:sldMk cId="35201745" sldId="346"/>
            <ac:picMk id="6" creationId="{08B94352-0D17-0D62-962B-CDADA0AE93F1}"/>
          </ac:picMkLst>
        </pc:picChg>
        <pc:picChg chg="add mod">
          <ac:chgData name="Zhiwen Zhao" userId="1ead0452-0150-4412-bb3c-bdd1215b61ed" providerId="ADAL" clId="{773DB63B-D43C-4AF7-8B7F-2C3E8CECFA11}" dt="2025-01-09T05:48:34.908" v="349" actId="1076"/>
          <ac:picMkLst>
            <pc:docMk/>
            <pc:sldMk cId="35201745" sldId="346"/>
            <ac:picMk id="8" creationId="{6687D571-9CD7-0C1F-2620-34E5EAECDB97}"/>
          </ac:picMkLst>
        </pc:picChg>
        <pc:picChg chg="add mod">
          <ac:chgData name="Zhiwen Zhao" userId="1ead0452-0150-4412-bb3c-bdd1215b61ed" providerId="ADAL" clId="{773DB63B-D43C-4AF7-8B7F-2C3E8CECFA11}" dt="2025-01-09T05:48:50.914" v="355" actId="1076"/>
          <ac:picMkLst>
            <pc:docMk/>
            <pc:sldMk cId="35201745" sldId="346"/>
            <ac:picMk id="10" creationId="{02944956-1F4C-BED3-B3CB-26504285FC0B}"/>
          </ac:picMkLst>
        </pc:picChg>
      </pc:sldChg>
      <pc:sldChg chg="addSp delSp modSp new mod">
        <pc:chgData name="Zhiwen Zhao" userId="1ead0452-0150-4412-bb3c-bdd1215b61ed" providerId="ADAL" clId="{773DB63B-D43C-4AF7-8B7F-2C3E8CECFA11}" dt="2025-01-09T14:50:09.202" v="2750" actId="20577"/>
        <pc:sldMkLst>
          <pc:docMk/>
          <pc:sldMk cId="1907259524" sldId="347"/>
        </pc:sldMkLst>
        <pc:spChg chg="mod">
          <ac:chgData name="Zhiwen Zhao" userId="1ead0452-0150-4412-bb3c-bdd1215b61ed" providerId="ADAL" clId="{773DB63B-D43C-4AF7-8B7F-2C3E8CECFA11}" dt="2025-01-09T05:58:17.684" v="961" actId="20577"/>
          <ac:spMkLst>
            <pc:docMk/>
            <pc:sldMk cId="1907259524" sldId="347"/>
            <ac:spMk id="2" creationId="{1367D47D-DBE9-2BA3-F16C-EA35AE4F7D75}"/>
          </ac:spMkLst>
        </pc:spChg>
        <pc:spChg chg="del">
          <ac:chgData name="Zhiwen Zhao" userId="1ead0452-0150-4412-bb3c-bdd1215b61ed" providerId="ADAL" clId="{773DB63B-D43C-4AF7-8B7F-2C3E8CECFA11}" dt="2025-01-09T05:50:25.542" v="386"/>
          <ac:spMkLst>
            <pc:docMk/>
            <pc:sldMk cId="1907259524" sldId="347"/>
            <ac:spMk id="3" creationId="{5E442D58-AA3B-1AF5-3916-6C956227F296}"/>
          </ac:spMkLst>
        </pc:spChg>
        <pc:spChg chg="add mod">
          <ac:chgData name="Zhiwen Zhao" userId="1ead0452-0150-4412-bb3c-bdd1215b61ed" providerId="ADAL" clId="{773DB63B-D43C-4AF7-8B7F-2C3E8CECFA11}" dt="2025-01-09T14:49:38.414" v="2742" actId="1076"/>
          <ac:spMkLst>
            <pc:docMk/>
            <pc:sldMk cId="1907259524" sldId="347"/>
            <ac:spMk id="5" creationId="{B0B16F80-2D9C-451F-DA9B-62EBD09C4354}"/>
          </ac:spMkLst>
        </pc:spChg>
        <pc:spChg chg="add mod">
          <ac:chgData name="Zhiwen Zhao" userId="1ead0452-0150-4412-bb3c-bdd1215b61ed" providerId="ADAL" clId="{773DB63B-D43C-4AF7-8B7F-2C3E8CECFA11}" dt="2025-01-09T14:50:09.202" v="2750" actId="20577"/>
          <ac:spMkLst>
            <pc:docMk/>
            <pc:sldMk cId="1907259524" sldId="347"/>
            <ac:spMk id="7" creationId="{3305828D-68B6-E624-406C-A9C7B624BC97}"/>
          </ac:spMkLst>
        </pc:spChg>
        <pc:picChg chg="add mod">
          <ac:chgData name="Zhiwen Zhao" userId="1ead0452-0150-4412-bb3c-bdd1215b61ed" providerId="ADAL" clId="{773DB63B-D43C-4AF7-8B7F-2C3E8CECFA11}" dt="2025-01-09T06:18:45.699" v="1674" actId="1076"/>
          <ac:picMkLst>
            <pc:docMk/>
            <pc:sldMk cId="1907259524" sldId="347"/>
            <ac:picMk id="6" creationId="{990FA5D6-FC78-285C-FC7B-23052D96164F}"/>
          </ac:picMkLst>
        </pc:picChg>
      </pc:sldChg>
      <pc:sldChg chg="addSp delSp modSp new mod">
        <pc:chgData name="Zhiwen Zhao" userId="1ead0452-0150-4412-bb3c-bdd1215b61ed" providerId="ADAL" clId="{773DB63B-D43C-4AF7-8B7F-2C3E8CECFA11}" dt="2025-01-09T15:14:36.038" v="2993" actId="1076"/>
        <pc:sldMkLst>
          <pc:docMk/>
          <pc:sldMk cId="3192455996" sldId="348"/>
        </pc:sldMkLst>
        <pc:spChg chg="mod">
          <ac:chgData name="Zhiwen Zhao" userId="1ead0452-0150-4412-bb3c-bdd1215b61ed" providerId="ADAL" clId="{773DB63B-D43C-4AF7-8B7F-2C3E8CECFA11}" dt="2025-01-09T15:10:00.769" v="2968" actId="20577"/>
          <ac:spMkLst>
            <pc:docMk/>
            <pc:sldMk cId="3192455996" sldId="348"/>
            <ac:spMk id="2" creationId="{3E9AF2C2-81D7-D974-2259-7047873F1DEC}"/>
          </ac:spMkLst>
        </pc:spChg>
        <pc:spChg chg="del">
          <ac:chgData name="Zhiwen Zhao" userId="1ead0452-0150-4412-bb3c-bdd1215b61ed" providerId="ADAL" clId="{773DB63B-D43C-4AF7-8B7F-2C3E8CECFA11}" dt="2025-01-09T06:30:39.731" v="2070"/>
          <ac:spMkLst>
            <pc:docMk/>
            <pc:sldMk cId="3192455996" sldId="348"/>
            <ac:spMk id="3" creationId="{224FE682-E47F-79A5-D94D-06B6839E29C9}"/>
          </ac:spMkLst>
        </pc:spChg>
        <pc:spChg chg="add mod">
          <ac:chgData name="Zhiwen Zhao" userId="1ead0452-0150-4412-bb3c-bdd1215b61ed" providerId="ADAL" clId="{773DB63B-D43C-4AF7-8B7F-2C3E8CECFA11}" dt="2025-01-09T06:33:12.078" v="2096"/>
          <ac:spMkLst>
            <pc:docMk/>
            <pc:sldMk cId="3192455996" sldId="348"/>
            <ac:spMk id="12" creationId="{7F51170C-E36B-5142-E674-6F308AED4DF1}"/>
          </ac:spMkLst>
        </pc:spChg>
        <pc:spChg chg="add mod">
          <ac:chgData name="Zhiwen Zhao" userId="1ead0452-0150-4412-bb3c-bdd1215b61ed" providerId="ADAL" clId="{773DB63B-D43C-4AF7-8B7F-2C3E8CECFA11}" dt="2025-01-09T15:12:49.950" v="2971" actId="1076"/>
          <ac:spMkLst>
            <pc:docMk/>
            <pc:sldMk cId="3192455996" sldId="348"/>
            <ac:spMk id="13" creationId="{61B85272-1DA3-5972-11DF-805AE34965E1}"/>
          </ac:spMkLst>
        </pc:spChg>
        <pc:spChg chg="add mod">
          <ac:chgData name="Zhiwen Zhao" userId="1ead0452-0150-4412-bb3c-bdd1215b61ed" providerId="ADAL" clId="{773DB63B-D43C-4AF7-8B7F-2C3E8CECFA11}" dt="2025-01-09T15:05:19.359" v="2796" actId="1076"/>
          <ac:spMkLst>
            <pc:docMk/>
            <pc:sldMk cId="3192455996" sldId="348"/>
            <ac:spMk id="15" creationId="{D25EB775-185F-1996-B951-098125BAB97F}"/>
          </ac:spMkLst>
        </pc:spChg>
        <pc:spChg chg="add mod">
          <ac:chgData name="Zhiwen Zhao" userId="1ead0452-0150-4412-bb3c-bdd1215b61ed" providerId="ADAL" clId="{773DB63B-D43C-4AF7-8B7F-2C3E8CECFA11}" dt="2025-01-09T15:14:36.038" v="2993" actId="1076"/>
          <ac:spMkLst>
            <pc:docMk/>
            <pc:sldMk cId="3192455996" sldId="348"/>
            <ac:spMk id="17" creationId="{D8C2FECA-8A47-F886-6417-544977F608CA}"/>
          </ac:spMkLst>
        </pc:spChg>
        <pc:picChg chg="add del mod">
          <ac:chgData name="Zhiwen Zhao" userId="1ead0452-0150-4412-bb3c-bdd1215b61ed" providerId="ADAL" clId="{773DB63B-D43C-4AF7-8B7F-2C3E8CECFA11}" dt="2025-01-09T06:32:25.992" v="2092" actId="478"/>
          <ac:picMkLst>
            <pc:docMk/>
            <pc:sldMk cId="3192455996" sldId="348"/>
            <ac:picMk id="5" creationId="{5A854A5C-0559-5265-8C66-7B55D0468B2E}"/>
          </ac:picMkLst>
        </pc:picChg>
        <pc:picChg chg="add del mod">
          <ac:chgData name="Zhiwen Zhao" userId="1ead0452-0150-4412-bb3c-bdd1215b61ed" providerId="ADAL" clId="{773DB63B-D43C-4AF7-8B7F-2C3E8CECFA11}" dt="2025-01-09T15:13:43.822" v="2982" actId="478"/>
          <ac:picMkLst>
            <pc:docMk/>
            <pc:sldMk cId="3192455996" sldId="348"/>
            <ac:picMk id="5" creationId="{7F981AB5-5AC4-CA6E-F34A-066A4B394C8B}"/>
          </ac:picMkLst>
        </pc:picChg>
        <pc:picChg chg="add mod">
          <ac:chgData name="Zhiwen Zhao" userId="1ead0452-0150-4412-bb3c-bdd1215b61ed" providerId="ADAL" clId="{773DB63B-D43C-4AF7-8B7F-2C3E8CECFA11}" dt="2025-01-09T06:30:22.086" v="2067" actId="1076"/>
          <ac:picMkLst>
            <pc:docMk/>
            <pc:sldMk cId="3192455996" sldId="348"/>
            <ac:picMk id="6" creationId="{B94DA6FD-492A-817D-73B2-967B3B466550}"/>
          </ac:picMkLst>
        </pc:picChg>
        <pc:picChg chg="add mod">
          <ac:chgData name="Zhiwen Zhao" userId="1ead0452-0150-4412-bb3c-bdd1215b61ed" providerId="ADAL" clId="{773DB63B-D43C-4AF7-8B7F-2C3E8CECFA11}" dt="2025-01-09T06:30:27.152" v="2069" actId="1076"/>
          <ac:picMkLst>
            <pc:docMk/>
            <pc:sldMk cId="3192455996" sldId="348"/>
            <ac:picMk id="7" creationId="{5B9B9EF5-4799-C90A-77DC-86DC75D26302}"/>
          </ac:picMkLst>
        </pc:picChg>
        <pc:picChg chg="add mod ord">
          <ac:chgData name="Zhiwen Zhao" userId="1ead0452-0150-4412-bb3c-bdd1215b61ed" providerId="ADAL" clId="{773DB63B-D43C-4AF7-8B7F-2C3E8CECFA11}" dt="2025-01-09T06:35:56.611" v="2120" actId="1076"/>
          <ac:picMkLst>
            <pc:docMk/>
            <pc:sldMk cId="3192455996" sldId="348"/>
            <ac:picMk id="9" creationId="{589D6677-217E-A55C-B580-E21780E07223}"/>
          </ac:picMkLst>
        </pc:picChg>
        <pc:picChg chg="add mod">
          <ac:chgData name="Zhiwen Zhao" userId="1ead0452-0150-4412-bb3c-bdd1215b61ed" providerId="ADAL" clId="{773DB63B-D43C-4AF7-8B7F-2C3E8CECFA11}" dt="2025-01-09T15:14:31.467" v="2992" actId="1076"/>
          <ac:picMkLst>
            <pc:docMk/>
            <pc:sldMk cId="3192455996" sldId="348"/>
            <ac:picMk id="10" creationId="{99F58DA1-C711-27AE-7A98-DA1EDDE37813}"/>
          </ac:picMkLst>
        </pc:picChg>
        <pc:picChg chg="add del mod">
          <ac:chgData name="Zhiwen Zhao" userId="1ead0452-0150-4412-bb3c-bdd1215b61ed" providerId="ADAL" clId="{773DB63B-D43C-4AF7-8B7F-2C3E8CECFA11}" dt="2025-01-09T06:31:37.174" v="2082" actId="478"/>
          <ac:picMkLst>
            <pc:docMk/>
            <pc:sldMk cId="3192455996" sldId="348"/>
            <ac:picMk id="11" creationId="{96D1C154-07D1-E800-F00E-337AE31CEC67}"/>
          </ac:picMkLst>
        </pc:picChg>
        <pc:picChg chg="add mod">
          <ac:chgData name="Zhiwen Zhao" userId="1ead0452-0150-4412-bb3c-bdd1215b61ed" providerId="ADAL" clId="{773DB63B-D43C-4AF7-8B7F-2C3E8CECFA11}" dt="2025-01-09T15:14:28.965" v="2991" actId="1076"/>
          <ac:picMkLst>
            <pc:docMk/>
            <pc:sldMk cId="3192455996" sldId="348"/>
            <ac:picMk id="12" creationId="{A08F4749-47CF-E16A-74A2-6CEF0C5B72E6}"/>
          </ac:picMkLst>
        </pc:picChg>
        <pc:picChg chg="add mod">
          <ac:chgData name="Zhiwen Zhao" userId="1ead0452-0150-4412-bb3c-bdd1215b61ed" providerId="ADAL" clId="{773DB63B-D43C-4AF7-8B7F-2C3E8CECFA11}" dt="2025-01-09T15:14:25.355" v="2990" actId="1076"/>
          <ac:picMkLst>
            <pc:docMk/>
            <pc:sldMk cId="3192455996" sldId="348"/>
            <ac:picMk id="16" creationId="{932A32A9-BF5A-5EF3-B7CF-9161B164EF89}"/>
          </ac:picMkLst>
        </pc:picChg>
      </pc:sldChg>
      <pc:sldChg chg="addSp delSp modSp new mod">
        <pc:chgData name="Zhiwen Zhao" userId="1ead0452-0150-4412-bb3c-bdd1215b61ed" providerId="ADAL" clId="{773DB63B-D43C-4AF7-8B7F-2C3E8CECFA11}" dt="2025-01-09T06:47:02.965" v="2315" actId="27636"/>
        <pc:sldMkLst>
          <pc:docMk/>
          <pc:sldMk cId="3707920490" sldId="349"/>
        </pc:sldMkLst>
        <pc:spChg chg="mod">
          <ac:chgData name="Zhiwen Zhao" userId="1ead0452-0150-4412-bb3c-bdd1215b61ed" providerId="ADAL" clId="{773DB63B-D43C-4AF7-8B7F-2C3E8CECFA11}" dt="2025-01-09T06:11:30.781" v="1349" actId="20577"/>
          <ac:spMkLst>
            <pc:docMk/>
            <pc:sldMk cId="3707920490" sldId="349"/>
            <ac:spMk id="2" creationId="{007E8015-6C32-7C0D-F55F-BA022280D905}"/>
          </ac:spMkLst>
        </pc:spChg>
        <pc:spChg chg="del">
          <ac:chgData name="Zhiwen Zhao" userId="1ead0452-0150-4412-bb3c-bdd1215b61ed" providerId="ADAL" clId="{773DB63B-D43C-4AF7-8B7F-2C3E8CECFA11}" dt="2025-01-09T06:11:55.956" v="1350"/>
          <ac:spMkLst>
            <pc:docMk/>
            <pc:sldMk cId="3707920490" sldId="349"/>
            <ac:spMk id="3" creationId="{7DFB7DD7-FEF6-E10B-ABCA-8AD2B2FCF737}"/>
          </ac:spMkLst>
        </pc:spChg>
        <pc:spChg chg="add mod">
          <ac:chgData name="Zhiwen Zhao" userId="1ead0452-0150-4412-bb3c-bdd1215b61ed" providerId="ADAL" clId="{773DB63B-D43C-4AF7-8B7F-2C3E8CECFA11}" dt="2025-01-09T06:47:02.965" v="2315" actId="27636"/>
          <ac:spMkLst>
            <pc:docMk/>
            <pc:sldMk cId="3707920490" sldId="349"/>
            <ac:spMk id="7" creationId="{C93F0723-77DF-8F9C-EC58-6465D2FEA8A8}"/>
          </ac:spMkLst>
        </pc:spChg>
        <pc:spChg chg="add mod">
          <ac:chgData name="Zhiwen Zhao" userId="1ead0452-0150-4412-bb3c-bdd1215b61ed" providerId="ADAL" clId="{773DB63B-D43C-4AF7-8B7F-2C3E8CECFA11}" dt="2025-01-09T06:22:46.694" v="1826" actId="1076"/>
          <ac:spMkLst>
            <pc:docMk/>
            <pc:sldMk cId="3707920490" sldId="349"/>
            <ac:spMk id="8" creationId="{E4551DBD-1C0D-8514-B532-FF075E974B79}"/>
          </ac:spMkLst>
        </pc:spChg>
        <pc:picChg chg="add mod">
          <ac:chgData name="Zhiwen Zhao" userId="1ead0452-0150-4412-bb3c-bdd1215b61ed" providerId="ADAL" clId="{773DB63B-D43C-4AF7-8B7F-2C3E8CECFA11}" dt="2025-01-09T06:12:10.508" v="1355" actId="1076"/>
          <ac:picMkLst>
            <pc:docMk/>
            <pc:sldMk cId="3707920490" sldId="349"/>
            <ac:picMk id="6" creationId="{165E942A-4E03-9652-D6FB-B60198B09594}"/>
          </ac:picMkLst>
        </pc:picChg>
      </pc:sldChg>
      <pc:sldChg chg="addSp delSp modSp new mod">
        <pc:chgData name="Zhiwen Zhao" userId="1ead0452-0150-4412-bb3c-bdd1215b61ed" providerId="ADAL" clId="{773DB63B-D43C-4AF7-8B7F-2C3E8CECFA11}" dt="2025-01-09T14:49:44.979" v="2744" actId="1076"/>
        <pc:sldMkLst>
          <pc:docMk/>
          <pc:sldMk cId="1465177936" sldId="350"/>
        </pc:sldMkLst>
        <pc:spChg chg="mod">
          <ac:chgData name="Zhiwen Zhao" userId="1ead0452-0150-4412-bb3c-bdd1215b61ed" providerId="ADAL" clId="{773DB63B-D43C-4AF7-8B7F-2C3E8CECFA11}" dt="2025-01-09T06:18:12.914" v="1665"/>
          <ac:spMkLst>
            <pc:docMk/>
            <pc:sldMk cId="1465177936" sldId="350"/>
            <ac:spMk id="2" creationId="{BAD6BBA3-8C75-B416-4717-B100492BF675}"/>
          </ac:spMkLst>
        </pc:spChg>
        <pc:spChg chg="del">
          <ac:chgData name="Zhiwen Zhao" userId="1ead0452-0150-4412-bb3c-bdd1215b61ed" providerId="ADAL" clId="{773DB63B-D43C-4AF7-8B7F-2C3E8CECFA11}" dt="2025-01-09T06:18:22.440" v="1666"/>
          <ac:spMkLst>
            <pc:docMk/>
            <pc:sldMk cId="1465177936" sldId="350"/>
            <ac:spMk id="3" creationId="{3F7E737E-9C6A-ECAC-48AC-3F341F9B216D}"/>
          </ac:spMkLst>
        </pc:spChg>
        <pc:spChg chg="add mod">
          <ac:chgData name="Zhiwen Zhao" userId="1ead0452-0150-4412-bb3c-bdd1215b61ed" providerId="ADAL" clId="{773DB63B-D43C-4AF7-8B7F-2C3E8CECFA11}" dt="2025-01-09T14:49:44.979" v="2744" actId="1076"/>
          <ac:spMkLst>
            <pc:docMk/>
            <pc:sldMk cId="1465177936" sldId="350"/>
            <ac:spMk id="3" creationId="{FC42D873-139E-3C08-7DD5-6CDB60F035AB}"/>
          </ac:spMkLst>
        </pc:spChg>
        <pc:spChg chg="add mod">
          <ac:chgData name="Zhiwen Zhao" userId="1ead0452-0150-4412-bb3c-bdd1215b61ed" providerId="ADAL" clId="{773DB63B-D43C-4AF7-8B7F-2C3E8CECFA11}" dt="2025-01-09T14:30:49.409" v="2691" actId="20577"/>
          <ac:spMkLst>
            <pc:docMk/>
            <pc:sldMk cId="1465177936" sldId="350"/>
            <ac:spMk id="7" creationId="{E8DFB6EA-F1BE-47EE-54DD-B2A08180024A}"/>
          </ac:spMkLst>
        </pc:spChg>
        <pc:picChg chg="add mod">
          <ac:chgData name="Zhiwen Zhao" userId="1ead0452-0150-4412-bb3c-bdd1215b61ed" providerId="ADAL" clId="{773DB63B-D43C-4AF7-8B7F-2C3E8CECFA11}" dt="2025-01-09T06:18:29.240" v="1670" actId="1076"/>
          <ac:picMkLst>
            <pc:docMk/>
            <pc:sldMk cId="1465177936" sldId="350"/>
            <ac:picMk id="6" creationId="{899CB0F6-439F-A052-8413-63F121A8C2FA}"/>
          </ac:picMkLst>
        </pc:picChg>
      </pc:sldChg>
      <pc:sldChg chg="modSp new mod ord">
        <pc:chgData name="Zhiwen Zhao" userId="1ead0452-0150-4412-bb3c-bdd1215b61ed" providerId="ADAL" clId="{773DB63B-D43C-4AF7-8B7F-2C3E8CECFA11}" dt="2025-01-09T06:48:37.265" v="2355" actId="20577"/>
        <pc:sldMkLst>
          <pc:docMk/>
          <pc:sldMk cId="3008938931" sldId="351"/>
        </pc:sldMkLst>
        <pc:spChg chg="mod">
          <ac:chgData name="Zhiwen Zhao" userId="1ead0452-0150-4412-bb3c-bdd1215b61ed" providerId="ADAL" clId="{773DB63B-D43C-4AF7-8B7F-2C3E8CECFA11}" dt="2025-01-09T06:43:11.467" v="2169" actId="20577"/>
          <ac:spMkLst>
            <pc:docMk/>
            <pc:sldMk cId="3008938931" sldId="351"/>
            <ac:spMk id="2" creationId="{3F01F89F-9C3E-8F4C-2CE2-689936985F97}"/>
          </ac:spMkLst>
        </pc:spChg>
        <pc:spChg chg="mod">
          <ac:chgData name="Zhiwen Zhao" userId="1ead0452-0150-4412-bb3c-bdd1215b61ed" providerId="ADAL" clId="{773DB63B-D43C-4AF7-8B7F-2C3E8CECFA11}" dt="2025-01-09T06:48:37.265" v="2355" actId="20577"/>
          <ac:spMkLst>
            <pc:docMk/>
            <pc:sldMk cId="3008938931" sldId="351"/>
            <ac:spMk id="3" creationId="{F8FA9741-F57F-D4EC-8F9E-46265F983A6E}"/>
          </ac:spMkLst>
        </pc:spChg>
      </pc:sldChg>
      <pc:sldChg chg="modSp new mod ord">
        <pc:chgData name="Zhiwen Zhao" userId="1ead0452-0150-4412-bb3c-bdd1215b61ed" providerId="ADAL" clId="{773DB63B-D43C-4AF7-8B7F-2C3E8CECFA11}" dt="2025-01-09T15:09:40.617" v="2958" actId="27636"/>
        <pc:sldMkLst>
          <pc:docMk/>
          <pc:sldMk cId="1730526430" sldId="352"/>
        </pc:sldMkLst>
        <pc:spChg chg="mod">
          <ac:chgData name="Zhiwen Zhao" userId="1ead0452-0150-4412-bb3c-bdd1215b61ed" providerId="ADAL" clId="{773DB63B-D43C-4AF7-8B7F-2C3E8CECFA11}" dt="2025-01-09T15:04:41.953" v="2787" actId="20577"/>
          <ac:spMkLst>
            <pc:docMk/>
            <pc:sldMk cId="1730526430" sldId="352"/>
            <ac:spMk id="2" creationId="{C3AD12B1-3B13-A3B4-FC31-33A2945B5BBE}"/>
          </ac:spMkLst>
        </pc:spChg>
        <pc:spChg chg="mod">
          <ac:chgData name="Zhiwen Zhao" userId="1ead0452-0150-4412-bb3c-bdd1215b61ed" providerId="ADAL" clId="{773DB63B-D43C-4AF7-8B7F-2C3E8CECFA11}" dt="2025-01-09T15:09:40.617" v="2958" actId="27636"/>
          <ac:spMkLst>
            <pc:docMk/>
            <pc:sldMk cId="1730526430" sldId="352"/>
            <ac:spMk id="3" creationId="{C7873C31-2B1F-94DC-DB11-1FFA9F535AA3}"/>
          </ac:spMkLst>
        </pc:spChg>
      </pc:sldChg>
      <pc:sldChg chg="new del">
        <pc:chgData name="Zhiwen Zhao" userId="1ead0452-0150-4412-bb3c-bdd1215b61ed" providerId="ADAL" clId="{773DB63B-D43C-4AF7-8B7F-2C3E8CECFA11}" dt="2025-01-09T14:56:40.405" v="2752" actId="47"/>
        <pc:sldMkLst>
          <pc:docMk/>
          <pc:sldMk cId="3560835295" sldId="352"/>
        </pc:sldMkLst>
      </pc:sldChg>
      <pc:sldChg chg="addSp delSp modSp new mod ord">
        <pc:chgData name="Zhiwen Zhao" userId="1ead0452-0150-4412-bb3c-bdd1215b61ed" providerId="ADAL" clId="{773DB63B-D43C-4AF7-8B7F-2C3E8CECFA11}" dt="2025-01-09T16:43:33.805" v="3154"/>
        <pc:sldMkLst>
          <pc:docMk/>
          <pc:sldMk cId="785356718" sldId="353"/>
        </pc:sldMkLst>
        <pc:spChg chg="mod">
          <ac:chgData name="Zhiwen Zhao" userId="1ead0452-0150-4412-bb3c-bdd1215b61ed" providerId="ADAL" clId="{773DB63B-D43C-4AF7-8B7F-2C3E8CECFA11}" dt="2025-01-09T16:21:35.469" v="3027" actId="207"/>
          <ac:spMkLst>
            <pc:docMk/>
            <pc:sldMk cId="785356718" sldId="353"/>
            <ac:spMk id="2" creationId="{3F22FD23-CF60-8411-8EAD-D20CB9DC2555}"/>
          </ac:spMkLst>
        </pc:spChg>
        <pc:spChg chg="mod">
          <ac:chgData name="Zhiwen Zhao" userId="1ead0452-0150-4412-bb3c-bdd1215b61ed" providerId="ADAL" clId="{773DB63B-D43C-4AF7-8B7F-2C3E8CECFA11}" dt="2025-01-09T16:25:29.402" v="3149" actId="20577"/>
          <ac:spMkLst>
            <pc:docMk/>
            <pc:sldMk cId="785356718" sldId="353"/>
            <ac:spMk id="3" creationId="{C37C72F8-864D-4101-82FD-9160EBA3B629}"/>
          </ac:spMkLst>
        </pc:spChg>
        <pc:graphicFrameChg chg="add del mod modGraphic">
          <ac:chgData name="Zhiwen Zhao" userId="1ead0452-0150-4412-bb3c-bdd1215b61ed" providerId="ADAL" clId="{773DB63B-D43C-4AF7-8B7F-2C3E8CECFA11}" dt="2025-01-09T16:24:13.472" v="3118" actId="478"/>
          <ac:graphicFrameMkLst>
            <pc:docMk/>
            <pc:sldMk cId="785356718" sldId="353"/>
            <ac:graphicFrameMk id="21" creationId="{FDD31633-9497-B2B0-F48E-1A6496806AC0}"/>
          </ac:graphicFrameMkLst>
        </pc:graphicFrameChg>
        <pc:graphicFrameChg chg="add mod modGraphic">
          <ac:chgData name="Zhiwen Zhao" userId="1ead0452-0150-4412-bb3c-bdd1215b61ed" providerId="ADAL" clId="{773DB63B-D43C-4AF7-8B7F-2C3E8CECFA11}" dt="2025-01-09T16:42:05.069" v="3152" actId="1037"/>
          <ac:graphicFrameMkLst>
            <pc:docMk/>
            <pc:sldMk cId="785356718" sldId="353"/>
            <ac:graphicFrameMk id="22" creationId="{092BF9B5-6426-B16A-AC72-6931C54B2136}"/>
          </ac:graphicFrameMkLst>
        </pc:graphicFrameChg>
        <pc:picChg chg="add del">
          <ac:chgData name="Zhiwen Zhao" userId="1ead0452-0150-4412-bb3c-bdd1215b61ed" providerId="ADAL" clId="{773DB63B-D43C-4AF7-8B7F-2C3E8CECFA11}" dt="2025-01-09T16:16:54.869" v="2997" actId="22"/>
          <ac:picMkLst>
            <pc:docMk/>
            <pc:sldMk cId="785356718" sldId="353"/>
            <ac:picMk id="6" creationId="{E5A012E3-499A-A3CC-BDD2-81D42F91B110}"/>
          </ac:picMkLst>
        </pc:picChg>
        <pc:picChg chg="add mod">
          <ac:chgData name="Zhiwen Zhao" userId="1ead0452-0150-4412-bb3c-bdd1215b61ed" providerId="ADAL" clId="{773DB63B-D43C-4AF7-8B7F-2C3E8CECFA11}" dt="2025-01-09T16:22:35.254" v="3109" actId="1076"/>
          <ac:picMkLst>
            <pc:docMk/>
            <pc:sldMk cId="785356718" sldId="353"/>
            <ac:picMk id="8" creationId="{4116B659-FF08-3C7E-2AD7-D205B80ED2A8}"/>
          </ac:picMkLst>
        </pc:picChg>
        <pc:picChg chg="add del">
          <ac:chgData name="Zhiwen Zhao" userId="1ead0452-0150-4412-bb3c-bdd1215b61ed" providerId="ADAL" clId="{773DB63B-D43C-4AF7-8B7F-2C3E8CECFA11}" dt="2025-01-09T16:17:37.421" v="3002" actId="478"/>
          <ac:picMkLst>
            <pc:docMk/>
            <pc:sldMk cId="785356718" sldId="353"/>
            <ac:picMk id="10" creationId="{9F488E5B-D252-B805-9A88-EB0281F0D7FC}"/>
          </ac:picMkLst>
        </pc:picChg>
        <pc:picChg chg="add mod">
          <ac:chgData name="Zhiwen Zhao" userId="1ead0452-0150-4412-bb3c-bdd1215b61ed" providerId="ADAL" clId="{773DB63B-D43C-4AF7-8B7F-2C3E8CECFA11}" dt="2025-01-09T16:18:18.046" v="3014" actId="1076"/>
          <ac:picMkLst>
            <pc:docMk/>
            <pc:sldMk cId="785356718" sldId="353"/>
            <ac:picMk id="12" creationId="{6C18B901-0956-504A-3027-BB8E41854D69}"/>
          </ac:picMkLst>
        </pc:picChg>
        <pc:picChg chg="add mod">
          <ac:chgData name="Zhiwen Zhao" userId="1ead0452-0150-4412-bb3c-bdd1215b61ed" providerId="ADAL" clId="{773DB63B-D43C-4AF7-8B7F-2C3E8CECFA11}" dt="2025-01-09T16:18:14.916" v="3013" actId="1076"/>
          <ac:picMkLst>
            <pc:docMk/>
            <pc:sldMk cId="785356718" sldId="353"/>
            <ac:picMk id="14" creationId="{DC4BBD5F-01D7-D3A8-C799-12936C2E7471}"/>
          </ac:picMkLst>
        </pc:picChg>
        <pc:picChg chg="add mod">
          <ac:chgData name="Zhiwen Zhao" userId="1ead0452-0150-4412-bb3c-bdd1215b61ed" providerId="ADAL" clId="{773DB63B-D43C-4AF7-8B7F-2C3E8CECFA11}" dt="2025-01-09T16:18:13.832" v="3012" actId="1076"/>
          <ac:picMkLst>
            <pc:docMk/>
            <pc:sldMk cId="785356718" sldId="353"/>
            <ac:picMk id="16" creationId="{AD7CE4A8-269B-6EC9-8592-15295EBEE515}"/>
          </ac:picMkLst>
        </pc:picChg>
        <pc:picChg chg="add mod">
          <ac:chgData name="Zhiwen Zhao" userId="1ead0452-0150-4412-bb3c-bdd1215b61ed" providerId="ADAL" clId="{773DB63B-D43C-4AF7-8B7F-2C3E8CECFA11}" dt="2025-01-09T16:18:32.147" v="3017" actId="1076"/>
          <ac:picMkLst>
            <pc:docMk/>
            <pc:sldMk cId="785356718" sldId="353"/>
            <ac:picMk id="18" creationId="{83F37139-8649-FCAF-C387-21C87C143C4B}"/>
          </ac:picMkLst>
        </pc:picChg>
        <pc:picChg chg="add mod">
          <ac:chgData name="Zhiwen Zhao" userId="1ead0452-0150-4412-bb3c-bdd1215b61ed" providerId="ADAL" clId="{773DB63B-D43C-4AF7-8B7F-2C3E8CECFA11}" dt="2025-01-09T16:18:53.434" v="3022" actId="1076"/>
          <ac:picMkLst>
            <pc:docMk/>
            <pc:sldMk cId="785356718" sldId="353"/>
            <ac:picMk id="20" creationId="{6A1FD3C2-1D04-23C3-9604-28D6224904BD}"/>
          </ac:picMkLst>
        </pc:picChg>
      </pc:sldChg>
      <pc:sldMasterChg chg="del delSldLayout">
        <pc:chgData name="Zhiwen Zhao" userId="1ead0452-0150-4412-bb3c-bdd1215b61ed" providerId="ADAL" clId="{773DB63B-D43C-4AF7-8B7F-2C3E8CECFA11}" dt="2025-01-09T04:05:08.393" v="20" actId="47"/>
        <pc:sldMasterMkLst>
          <pc:docMk/>
          <pc:sldMasterMk cId="3410943125" sldId="2147483660"/>
        </pc:sldMasterMkLst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734480798" sldId="2147483661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2923569427" sldId="2147483662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1050212280" sldId="2147483663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522925450" sldId="2147483664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4126613118" sldId="2147483665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273119025" sldId="2147483666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4081439407" sldId="2147483667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4280099724" sldId="2147483668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3067441530" sldId="2147483669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3901087603" sldId="2147483670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38322766" sldId="2147483671"/>
          </pc:sldLayoutMkLst>
        </pc:sldLayoutChg>
        <pc:sldLayoutChg chg="del">
          <pc:chgData name="Zhiwen Zhao" userId="1ead0452-0150-4412-bb3c-bdd1215b61ed" providerId="ADAL" clId="{773DB63B-D43C-4AF7-8B7F-2C3E8CECFA11}" dt="2025-01-09T04:05:08.393" v="20" actId="47"/>
          <pc:sldLayoutMkLst>
            <pc:docMk/>
            <pc:sldMasterMk cId="3410943125" sldId="2147483660"/>
            <pc:sldLayoutMk cId="1970955151" sldId="2147483672"/>
          </pc:sldLayoutMkLst>
        </pc:sldLayoutChg>
      </pc:sldMasterChg>
    </pc:docChg>
  </pc:docChgLst>
  <pc:docChgLst>
    <pc:chgData name="Zhiwen zhao" userId="1ead0452-0150-4412-bb3c-bdd1215b61ed" providerId="ADAL" clId="{655C1D0D-6862-4BDA-9BC6-2A75F99AA6C5}"/>
    <pc:docChg chg="undo custSel addSld delSld modSld sldOrd">
      <pc:chgData name="Zhiwen zhao" userId="1ead0452-0150-4412-bb3c-bdd1215b61ed" providerId="ADAL" clId="{655C1D0D-6862-4BDA-9BC6-2A75F99AA6C5}" dt="2024-06-21T17:46:08.710" v="3011" actId="1076"/>
      <pc:docMkLst>
        <pc:docMk/>
      </pc:docMkLst>
      <pc:sldChg chg="modSp del mod">
        <pc:chgData name="Zhiwen zhao" userId="1ead0452-0150-4412-bb3c-bdd1215b61ed" providerId="ADAL" clId="{655C1D0D-6862-4BDA-9BC6-2A75F99AA6C5}" dt="2024-06-21T04:13:35.050" v="92" actId="47"/>
        <pc:sldMkLst>
          <pc:docMk/>
          <pc:sldMk cId="0" sldId="256"/>
        </pc:sldMkLst>
        <pc:spChg chg="mod">
          <ac:chgData name="Zhiwen zhao" userId="1ead0452-0150-4412-bb3c-bdd1215b61ed" providerId="ADAL" clId="{655C1D0D-6862-4BDA-9BC6-2A75F99AA6C5}" dt="2024-06-21T03:57:44.705" v="2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Zhiwen zhao" userId="1ead0452-0150-4412-bb3c-bdd1215b61ed" providerId="ADAL" clId="{655C1D0D-6862-4BDA-9BC6-2A75F99AA6C5}" dt="2024-06-21T03:57:58.701" v="30" actId="20577"/>
          <ac:spMkLst>
            <pc:docMk/>
            <pc:sldMk cId="0" sldId="256"/>
            <ac:spMk id="3" creationId="{00000000-0000-0000-0000-000000000000}"/>
          </ac:spMkLst>
        </pc:spChg>
      </pc:sldChg>
      <pc:sldChg chg="ord">
        <pc:chgData name="Zhiwen zhao" userId="1ead0452-0150-4412-bb3c-bdd1215b61ed" providerId="ADAL" clId="{655C1D0D-6862-4BDA-9BC6-2A75F99AA6C5}" dt="2024-06-21T04:36:54.267" v="156"/>
        <pc:sldMkLst>
          <pc:docMk/>
          <pc:sldMk cId="4137302383" sldId="257"/>
        </pc:sldMkLst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2295887044" sldId="258"/>
        </pc:sldMkLst>
      </pc:sldChg>
      <pc:sldChg chg="modSp add del mod">
        <pc:chgData name="Zhiwen zhao" userId="1ead0452-0150-4412-bb3c-bdd1215b61ed" providerId="ADAL" clId="{655C1D0D-6862-4BDA-9BC6-2A75F99AA6C5}" dt="2024-06-21T04:36:20.471" v="145"/>
        <pc:sldMkLst>
          <pc:docMk/>
          <pc:sldMk cId="2641742196" sldId="258"/>
        </pc:sldMkLst>
        <pc:spChg chg="mod">
          <ac:chgData name="Zhiwen zhao" userId="1ead0452-0150-4412-bb3c-bdd1215b61ed" providerId="ADAL" clId="{655C1D0D-6862-4BDA-9BC6-2A75F99AA6C5}" dt="2024-06-21T04:36:20.471" v="145"/>
          <ac:spMkLst>
            <pc:docMk/>
            <pc:sldMk cId="2641742196" sldId="258"/>
            <ac:spMk id="3" creationId="{FEDA8EE0-F8B7-4C69-B52E-AA1FB55AEA0E}"/>
          </ac:spMkLst>
        </pc:spChg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3928890003" sldId="258"/>
        </pc:sldMkLst>
      </pc:sldChg>
      <pc:sldChg chg="modSp add mod">
        <pc:chgData name="Zhiwen zhao" userId="1ead0452-0150-4412-bb3c-bdd1215b61ed" providerId="ADAL" clId="{655C1D0D-6862-4BDA-9BC6-2A75F99AA6C5}" dt="2024-06-21T17:46:08.710" v="3011" actId="1076"/>
        <pc:sldMkLst>
          <pc:docMk/>
          <pc:sldMk cId="0" sldId="268"/>
        </pc:sldMkLst>
        <pc:spChg chg="mod">
          <ac:chgData name="Zhiwen zhao" userId="1ead0452-0150-4412-bb3c-bdd1215b61ed" providerId="ADAL" clId="{655C1D0D-6862-4BDA-9BC6-2A75F99AA6C5}" dt="2024-06-21T04:13:04.797" v="65" actId="1076"/>
          <ac:spMkLst>
            <pc:docMk/>
            <pc:sldMk cId="0" sldId="268"/>
            <ac:spMk id="2053" creationId="{00000000-0000-0000-0000-000000000000}"/>
          </ac:spMkLst>
        </pc:spChg>
        <pc:spChg chg="mod">
          <ac:chgData name="Zhiwen zhao" userId="1ead0452-0150-4412-bb3c-bdd1215b61ed" providerId="ADAL" clId="{655C1D0D-6862-4BDA-9BC6-2A75F99AA6C5}" dt="2024-06-21T04:15:40.138" v="130" actId="1076"/>
          <ac:spMkLst>
            <pc:docMk/>
            <pc:sldMk cId="0" sldId="268"/>
            <ac:spMk id="16386" creationId="{00000000-0000-0000-0000-000000000000}"/>
          </ac:spMkLst>
        </pc:spChg>
        <pc:spChg chg="mod">
          <ac:chgData name="Zhiwen zhao" userId="1ead0452-0150-4412-bb3c-bdd1215b61ed" providerId="ADAL" clId="{655C1D0D-6862-4BDA-9BC6-2A75F99AA6C5}" dt="2024-06-21T17:46:08.710" v="3011" actId="1076"/>
          <ac:spMkLst>
            <pc:docMk/>
            <pc:sldMk cId="0" sldId="268"/>
            <ac:spMk id="51205" creationId="{00000000-0000-0000-0000-000000000000}"/>
          </ac:spMkLst>
        </pc:spChg>
      </pc:sldChg>
      <pc:sldChg chg="del">
        <pc:chgData name="Zhiwen zhao" userId="1ead0452-0150-4412-bb3c-bdd1215b61ed" providerId="ADAL" clId="{655C1D0D-6862-4BDA-9BC6-2A75F99AA6C5}" dt="2024-06-21T04:15:19.866" v="127" actId="47"/>
        <pc:sldMkLst>
          <pc:docMk/>
          <pc:sldMk cId="0" sldId="279"/>
        </pc:sldMkLst>
      </pc:sldChg>
      <pc:sldChg chg="del">
        <pc:chgData name="Zhiwen zhao" userId="1ead0452-0150-4412-bb3c-bdd1215b61ed" providerId="ADAL" clId="{655C1D0D-6862-4BDA-9BC6-2A75F99AA6C5}" dt="2024-06-21T04:15:19.866" v="127" actId="47"/>
        <pc:sldMkLst>
          <pc:docMk/>
          <pc:sldMk cId="0" sldId="280"/>
        </pc:sldMkLst>
      </pc:sldChg>
      <pc:sldChg chg="add">
        <pc:chgData name="Zhiwen zhao" userId="1ead0452-0150-4412-bb3c-bdd1215b61ed" providerId="ADAL" clId="{655C1D0D-6862-4BDA-9BC6-2A75F99AA6C5}" dt="2024-06-21T04:14:48.427" v="126"/>
        <pc:sldMkLst>
          <pc:docMk/>
          <pc:sldMk cId="0" sldId="281"/>
        </pc:sldMkLst>
      </pc:sldChg>
      <pc:sldChg chg="add">
        <pc:chgData name="Zhiwen zhao" userId="1ead0452-0150-4412-bb3c-bdd1215b61ed" providerId="ADAL" clId="{655C1D0D-6862-4BDA-9BC6-2A75F99AA6C5}" dt="2024-06-21T04:14:48.427" v="126"/>
        <pc:sldMkLst>
          <pc:docMk/>
          <pc:sldMk cId="0" sldId="282"/>
        </pc:sldMkLst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287993043" sldId="296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2007882821" sldId="296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2007882821" sldId="296"/>
            <ac:spMk id="2" creationId="{4B91B755-5082-446B-AA3F-483EA9AFFEFD}"/>
          </ac:spMkLst>
        </pc:spChg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2753782514" sldId="296"/>
        </pc:sldMkLst>
      </pc:sldChg>
      <pc:sldChg chg="modSp mod ord">
        <pc:chgData name="Zhiwen zhao" userId="1ead0452-0150-4412-bb3c-bdd1215b61ed" providerId="ADAL" clId="{655C1D0D-6862-4BDA-9BC6-2A75F99AA6C5}" dt="2024-06-21T07:24:05.671" v="1042" actId="20577"/>
        <pc:sldMkLst>
          <pc:docMk/>
          <pc:sldMk cId="2649969365" sldId="298"/>
        </pc:sldMkLst>
        <pc:spChg chg="mod">
          <ac:chgData name="Zhiwen zhao" userId="1ead0452-0150-4412-bb3c-bdd1215b61ed" providerId="ADAL" clId="{655C1D0D-6862-4BDA-9BC6-2A75F99AA6C5}" dt="2024-06-21T07:24:05.671" v="1042" actId="20577"/>
          <ac:spMkLst>
            <pc:docMk/>
            <pc:sldMk cId="2649969365" sldId="298"/>
            <ac:spMk id="3" creationId="{0F16D2CB-7793-48F1-9DFC-59FE8AE2A312}"/>
          </ac:spMkLst>
        </pc:spChg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1818930305" sldId="301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2552808240" sldId="301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2552808240" sldId="301"/>
            <ac:spMk id="5" creationId="{06512EB1-5EF1-4F04-AB81-99381A5353B0}"/>
          </ac:spMkLst>
        </pc:spChg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4201914409" sldId="301"/>
        </pc:sldMkLst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1779687924" sldId="303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2379040236" sldId="303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2379040236" sldId="303"/>
            <ac:spMk id="3" creationId="{3D7090AA-C169-4F5A-921B-038D40B4F2CF}"/>
          </ac:spMkLst>
        </pc:spChg>
      </pc:sldChg>
      <pc:sldChg chg="add del">
        <pc:chgData name="Zhiwen zhao" userId="1ead0452-0150-4412-bb3c-bdd1215b61ed" providerId="ADAL" clId="{655C1D0D-6862-4BDA-9BC6-2A75F99AA6C5}" dt="2024-06-21T07:32:07.408" v="1124" actId="47"/>
        <pc:sldMkLst>
          <pc:docMk/>
          <pc:sldMk cId="2887502182" sldId="303"/>
        </pc:sldMkLst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922279521" sldId="306"/>
        </pc:sldMkLst>
      </pc:sldChg>
      <pc:sldChg chg="modSp add del mod">
        <pc:chgData name="Zhiwen zhao" userId="1ead0452-0150-4412-bb3c-bdd1215b61ed" providerId="ADAL" clId="{655C1D0D-6862-4BDA-9BC6-2A75F99AA6C5}" dt="2024-06-21T04:36:20.471" v="145"/>
        <pc:sldMkLst>
          <pc:docMk/>
          <pc:sldMk cId="1469646859" sldId="306"/>
        </pc:sldMkLst>
        <pc:spChg chg="mod">
          <ac:chgData name="Zhiwen zhao" userId="1ead0452-0150-4412-bb3c-bdd1215b61ed" providerId="ADAL" clId="{655C1D0D-6862-4BDA-9BC6-2A75F99AA6C5}" dt="2024-06-21T04:36:20.471" v="145"/>
          <ac:spMkLst>
            <pc:docMk/>
            <pc:sldMk cId="1469646859" sldId="306"/>
            <ac:spMk id="2" creationId="{A67AF6A2-DB89-47CF-8621-3BEAE9891842}"/>
          </ac:spMkLst>
        </pc:spChg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1469646859" sldId="306"/>
            <ac:spMk id="4" creationId="{7115F45A-8E3C-4C51-AD62-C5D7EE9EF19A}"/>
          </ac:spMkLst>
        </pc:spChg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3562660114" sldId="306"/>
        </pc:sldMkLst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1253398288" sldId="309"/>
        </pc:sldMkLst>
      </pc:sldChg>
      <pc:sldChg chg="add del">
        <pc:chgData name="Zhiwen zhao" userId="1ead0452-0150-4412-bb3c-bdd1215b61ed" providerId="ADAL" clId="{655C1D0D-6862-4BDA-9BC6-2A75F99AA6C5}" dt="2024-06-21T07:52:15.636" v="1898" actId="47"/>
        <pc:sldMkLst>
          <pc:docMk/>
          <pc:sldMk cId="1280182600" sldId="309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3169781426" sldId="309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3169781426" sldId="309"/>
            <ac:spMk id="4" creationId="{A7BDA430-2635-4358-8CB2-4223AACAB212}"/>
          </ac:spMkLst>
        </pc:spChg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745452289" sldId="310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745452289" sldId="310"/>
            <ac:spMk id="4" creationId="{FDB635D7-AAD5-CE4B-CC8E-2E1EE2110C85}"/>
          </ac:spMkLst>
        </pc:spChg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1199548105" sldId="310"/>
        </pc:sldMkLst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2233622756" sldId="310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451927461" sldId="311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451927461" sldId="311"/>
            <ac:spMk id="4" creationId="{4EF5A81C-9B08-6873-6942-A914C27EAB3E}"/>
          </ac:spMkLst>
        </pc:spChg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1551120810" sldId="311"/>
        </pc:sldMkLst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3816724574" sldId="311"/>
        </pc:sldMkLst>
      </pc:sldChg>
      <pc:sldChg chg="add">
        <pc:chgData name="Zhiwen zhao" userId="1ead0452-0150-4412-bb3c-bdd1215b61ed" providerId="ADAL" clId="{655C1D0D-6862-4BDA-9BC6-2A75F99AA6C5}" dt="2024-06-21T04:37:08.078" v="158"/>
        <pc:sldMkLst>
          <pc:docMk/>
          <pc:sldMk cId="861130627" sldId="312"/>
        </pc:sldMkLst>
      </pc:sldChg>
      <pc:sldChg chg="add del">
        <pc:chgData name="Zhiwen zhao" userId="1ead0452-0150-4412-bb3c-bdd1215b61ed" providerId="ADAL" clId="{655C1D0D-6862-4BDA-9BC6-2A75F99AA6C5}" dt="2024-06-21T04:37:05.184" v="157" actId="2696"/>
        <pc:sldMkLst>
          <pc:docMk/>
          <pc:sldMk cId="3333185855" sldId="312"/>
        </pc:sldMkLst>
      </pc:sldChg>
      <pc:sldChg chg="modSp add del">
        <pc:chgData name="Zhiwen zhao" userId="1ead0452-0150-4412-bb3c-bdd1215b61ed" providerId="ADAL" clId="{655C1D0D-6862-4BDA-9BC6-2A75F99AA6C5}" dt="2024-06-21T04:36:20.471" v="145"/>
        <pc:sldMkLst>
          <pc:docMk/>
          <pc:sldMk cId="3828404179" sldId="312"/>
        </pc:sldMkLst>
        <pc:spChg chg="mod">
          <ac:chgData name="Zhiwen zhao" userId="1ead0452-0150-4412-bb3c-bdd1215b61ed" providerId="ADAL" clId="{655C1D0D-6862-4BDA-9BC6-2A75F99AA6C5}" dt="2024-06-21T04:35:51.809" v="141"/>
          <ac:spMkLst>
            <pc:docMk/>
            <pc:sldMk cId="3828404179" sldId="312"/>
            <ac:spMk id="4" creationId="{99D7439D-CAAC-B249-45E8-11ABDCA3A49C}"/>
          </ac:spMkLst>
        </pc:spChg>
      </pc:sldChg>
      <pc:sldChg chg="modSp mod">
        <pc:chgData name="Zhiwen zhao" userId="1ead0452-0150-4412-bb3c-bdd1215b61ed" providerId="ADAL" clId="{655C1D0D-6862-4BDA-9BC6-2A75F99AA6C5}" dt="2024-06-21T17:32:33.127" v="2862"/>
        <pc:sldMkLst>
          <pc:docMk/>
          <pc:sldMk cId="559586122" sldId="313"/>
        </pc:sldMkLst>
        <pc:spChg chg="mod">
          <ac:chgData name="Zhiwen zhao" userId="1ead0452-0150-4412-bb3c-bdd1215b61ed" providerId="ADAL" clId="{655C1D0D-6862-4BDA-9BC6-2A75F99AA6C5}" dt="2024-06-21T17:32:33.127" v="2862"/>
          <ac:spMkLst>
            <pc:docMk/>
            <pc:sldMk cId="559586122" sldId="313"/>
            <ac:spMk id="3" creationId="{F0076D50-AC35-5C96-7A6C-2D1DA006BB6A}"/>
          </ac:spMkLst>
        </pc:spChg>
      </pc:sldChg>
      <pc:sldChg chg="del">
        <pc:chgData name="Zhiwen zhao" userId="1ead0452-0150-4412-bb3c-bdd1215b61ed" providerId="ADAL" clId="{655C1D0D-6862-4BDA-9BC6-2A75F99AA6C5}" dt="2024-06-21T04:15:19.866" v="127" actId="47"/>
        <pc:sldMkLst>
          <pc:docMk/>
          <pc:sldMk cId="698236831" sldId="329"/>
        </pc:sldMkLst>
      </pc:sldChg>
      <pc:sldChg chg="add">
        <pc:chgData name="Zhiwen zhao" userId="1ead0452-0150-4412-bb3c-bdd1215b61ed" providerId="ADAL" clId="{655C1D0D-6862-4BDA-9BC6-2A75F99AA6C5}" dt="2024-06-21T04:14:48.427" v="126"/>
        <pc:sldMkLst>
          <pc:docMk/>
          <pc:sldMk cId="0" sldId="330"/>
        </pc:sldMkLst>
      </pc:sldChg>
      <pc:sldChg chg="add">
        <pc:chgData name="Zhiwen zhao" userId="1ead0452-0150-4412-bb3c-bdd1215b61ed" providerId="ADAL" clId="{655C1D0D-6862-4BDA-9BC6-2A75F99AA6C5}" dt="2024-06-21T04:14:48.427" v="126"/>
        <pc:sldMkLst>
          <pc:docMk/>
          <pc:sldMk cId="0" sldId="331"/>
        </pc:sldMkLst>
      </pc:sldChg>
      <pc:sldChg chg="modSp new del mod">
        <pc:chgData name="Zhiwen zhao" userId="1ead0452-0150-4412-bb3c-bdd1215b61ed" providerId="ADAL" clId="{655C1D0D-6862-4BDA-9BC6-2A75F99AA6C5}" dt="2024-06-21T04:36:39.901" v="147" actId="47"/>
        <pc:sldMkLst>
          <pc:docMk/>
          <pc:sldMk cId="2296325702" sldId="332"/>
        </pc:sldMkLst>
        <pc:spChg chg="mod">
          <ac:chgData name="Zhiwen zhao" userId="1ead0452-0150-4412-bb3c-bdd1215b61ed" providerId="ADAL" clId="{655C1D0D-6862-4BDA-9BC6-2A75F99AA6C5}" dt="2024-06-21T04:35:28.198" v="139" actId="20577"/>
          <ac:spMkLst>
            <pc:docMk/>
            <pc:sldMk cId="2296325702" sldId="332"/>
            <ac:spMk id="2" creationId="{28C75C1F-6720-21FE-0F9F-B20DC9296CD9}"/>
          </ac:spMkLst>
        </pc:spChg>
      </pc:sldChg>
      <pc:sldChg chg="modSp new mod">
        <pc:chgData name="Zhiwen zhao" userId="1ead0452-0150-4412-bb3c-bdd1215b61ed" providerId="ADAL" clId="{655C1D0D-6862-4BDA-9BC6-2A75F99AA6C5}" dt="2024-06-21T04:36:51.303" v="154" actId="20577"/>
        <pc:sldMkLst>
          <pc:docMk/>
          <pc:sldMk cId="2474584829" sldId="332"/>
        </pc:sldMkLst>
        <pc:spChg chg="mod">
          <ac:chgData name="Zhiwen zhao" userId="1ead0452-0150-4412-bb3c-bdd1215b61ed" providerId="ADAL" clId="{655C1D0D-6862-4BDA-9BC6-2A75F99AA6C5}" dt="2024-06-21T04:36:51.303" v="154" actId="20577"/>
          <ac:spMkLst>
            <pc:docMk/>
            <pc:sldMk cId="2474584829" sldId="332"/>
            <ac:spMk id="2" creationId="{7BD644BC-8570-C3D1-EF7E-354968633E90}"/>
          </ac:spMkLst>
        </pc:spChg>
      </pc:sldChg>
      <pc:sldChg chg="new del">
        <pc:chgData name="Zhiwen zhao" userId="1ead0452-0150-4412-bb3c-bdd1215b61ed" providerId="ADAL" clId="{655C1D0D-6862-4BDA-9BC6-2A75F99AA6C5}" dt="2024-06-21T05:11:33.657" v="162" actId="47"/>
        <pc:sldMkLst>
          <pc:docMk/>
          <pc:sldMk cId="2704943023" sldId="333"/>
        </pc:sldMkLst>
      </pc:sldChg>
      <pc:sldChg chg="addSp delSp modSp add mod">
        <pc:chgData name="Zhiwen zhao" userId="1ead0452-0150-4412-bb3c-bdd1215b61ed" providerId="ADAL" clId="{655C1D0D-6862-4BDA-9BC6-2A75F99AA6C5}" dt="2024-06-21T07:29:26.497" v="1093" actId="20577"/>
        <pc:sldMkLst>
          <pc:docMk/>
          <pc:sldMk cId="714444730" sldId="334"/>
        </pc:sldMkLst>
        <pc:spChg chg="del mod">
          <ac:chgData name="Zhiwen zhao" userId="1ead0452-0150-4412-bb3c-bdd1215b61ed" providerId="ADAL" clId="{655C1D0D-6862-4BDA-9BC6-2A75F99AA6C5}" dt="2024-06-21T05:57:22.324" v="297" actId="478"/>
          <ac:spMkLst>
            <pc:docMk/>
            <pc:sldMk cId="714444730" sldId="334"/>
            <ac:spMk id="2" creationId="{C6AD359A-6642-FF0A-4165-F5EEB3959196}"/>
          </ac:spMkLst>
        </pc:spChg>
        <pc:spChg chg="del">
          <ac:chgData name="Zhiwen zhao" userId="1ead0452-0150-4412-bb3c-bdd1215b61ed" providerId="ADAL" clId="{655C1D0D-6862-4BDA-9BC6-2A75F99AA6C5}" dt="2024-06-21T05:56:33.934" v="284" actId="478"/>
          <ac:spMkLst>
            <pc:docMk/>
            <pc:sldMk cId="714444730" sldId="334"/>
            <ac:spMk id="3" creationId="{00000000-0000-0000-0000-000000000000}"/>
          </ac:spMkLst>
        </pc:spChg>
        <pc:spChg chg="add mod">
          <ac:chgData name="Zhiwen zhao" userId="1ead0452-0150-4412-bb3c-bdd1215b61ed" providerId="ADAL" clId="{655C1D0D-6862-4BDA-9BC6-2A75F99AA6C5}" dt="2024-06-21T05:54:12.286" v="257" actId="13822"/>
          <ac:spMkLst>
            <pc:docMk/>
            <pc:sldMk cId="714444730" sldId="334"/>
            <ac:spMk id="5" creationId="{8659F969-7BC2-41AE-659F-B8716470CCD3}"/>
          </ac:spMkLst>
        </pc:spChg>
        <pc:spChg chg="add del mod">
          <ac:chgData name="Zhiwen zhao" userId="1ead0452-0150-4412-bb3c-bdd1215b61ed" providerId="ADAL" clId="{655C1D0D-6862-4BDA-9BC6-2A75F99AA6C5}" dt="2024-06-21T06:18:44.650" v="440" actId="478"/>
          <ac:spMkLst>
            <pc:docMk/>
            <pc:sldMk cId="714444730" sldId="334"/>
            <ac:spMk id="10" creationId="{44588561-79B9-5CD0-C845-0B864835EEBF}"/>
          </ac:spMkLst>
        </pc:spChg>
        <pc:spChg chg="add del mod">
          <ac:chgData name="Zhiwen zhao" userId="1ead0452-0150-4412-bb3c-bdd1215b61ed" providerId="ADAL" clId="{655C1D0D-6862-4BDA-9BC6-2A75F99AA6C5}" dt="2024-06-21T06:18:33.758" v="437" actId="478"/>
          <ac:spMkLst>
            <pc:docMk/>
            <pc:sldMk cId="714444730" sldId="334"/>
            <ac:spMk id="12" creationId="{58655C95-1559-7D2E-A336-0944C857B406}"/>
          </ac:spMkLst>
        </pc:spChg>
        <pc:spChg chg="mod">
          <ac:chgData name="Zhiwen zhao" userId="1ead0452-0150-4412-bb3c-bdd1215b61ed" providerId="ADAL" clId="{655C1D0D-6862-4BDA-9BC6-2A75F99AA6C5}" dt="2024-06-21T07:05:09.069" v="723" actId="1036"/>
          <ac:spMkLst>
            <pc:docMk/>
            <pc:sldMk cId="714444730" sldId="334"/>
            <ac:spMk id="14" creationId="{A0B059E1-015B-DA91-22C4-8EC031138298}"/>
          </ac:spMkLst>
        </pc:spChg>
        <pc:spChg chg="mod">
          <ac:chgData name="Zhiwen zhao" userId="1ead0452-0150-4412-bb3c-bdd1215b61ed" providerId="ADAL" clId="{655C1D0D-6862-4BDA-9BC6-2A75F99AA6C5}" dt="2024-06-21T05:58:05.437" v="317" actId="1038"/>
          <ac:spMkLst>
            <pc:docMk/>
            <pc:sldMk cId="714444730" sldId="334"/>
            <ac:spMk id="15" creationId="{D6D25093-A4AB-3AA1-DE21-D09029FF3FC6}"/>
          </ac:spMkLst>
        </pc:spChg>
        <pc:spChg chg="mod">
          <ac:chgData name="Zhiwen zhao" userId="1ead0452-0150-4412-bb3c-bdd1215b61ed" providerId="ADAL" clId="{655C1D0D-6862-4BDA-9BC6-2A75F99AA6C5}" dt="2024-06-21T07:04:57.970" v="720" actId="27636"/>
          <ac:spMkLst>
            <pc:docMk/>
            <pc:sldMk cId="714444730" sldId="334"/>
            <ac:spMk id="16" creationId="{AFB9AD1F-0BCF-C1D5-75BE-8A39F939C02A}"/>
          </ac:spMkLst>
        </pc:spChg>
        <pc:spChg chg="del mod">
          <ac:chgData name="Zhiwen zhao" userId="1ead0452-0150-4412-bb3c-bdd1215b61ed" providerId="ADAL" clId="{655C1D0D-6862-4BDA-9BC6-2A75F99AA6C5}" dt="2024-06-21T05:56:17.268" v="279" actId="478"/>
          <ac:spMkLst>
            <pc:docMk/>
            <pc:sldMk cId="714444730" sldId="334"/>
            <ac:spMk id="17" creationId="{00000000-0000-0000-0000-000000000000}"/>
          </ac:spMkLst>
        </pc:spChg>
        <pc:spChg chg="add del mod">
          <ac:chgData name="Zhiwen zhao" userId="1ead0452-0150-4412-bb3c-bdd1215b61ed" providerId="ADAL" clId="{655C1D0D-6862-4BDA-9BC6-2A75F99AA6C5}" dt="2024-06-21T05:57:25.501" v="298" actId="478"/>
          <ac:spMkLst>
            <pc:docMk/>
            <pc:sldMk cId="714444730" sldId="334"/>
            <ac:spMk id="18" creationId="{B506BDE0-E6B6-2F54-5808-68349A9EA917}"/>
          </ac:spMkLst>
        </pc:spChg>
        <pc:spChg chg="del mod">
          <ac:chgData name="Zhiwen zhao" userId="1ead0452-0150-4412-bb3c-bdd1215b61ed" providerId="ADAL" clId="{655C1D0D-6862-4BDA-9BC6-2A75F99AA6C5}" dt="2024-06-21T07:27:03.016" v="1089" actId="478"/>
          <ac:spMkLst>
            <pc:docMk/>
            <pc:sldMk cId="714444730" sldId="334"/>
            <ac:spMk id="22" creationId="{864EA7A7-F3A8-58E8-624D-DC0D4FB9F4B4}"/>
          </ac:spMkLst>
        </pc:spChg>
        <pc:spChg chg="add mod">
          <ac:chgData name="Zhiwen zhao" userId="1ead0452-0150-4412-bb3c-bdd1215b61ed" providerId="ADAL" clId="{655C1D0D-6862-4BDA-9BC6-2A75F99AA6C5}" dt="2024-06-21T07:03:37.204" v="700" actId="14100"/>
          <ac:spMkLst>
            <pc:docMk/>
            <pc:sldMk cId="714444730" sldId="334"/>
            <ac:spMk id="28" creationId="{0AA4B73C-C642-529E-3FD8-1A74A5BDCB24}"/>
          </ac:spMkLst>
        </pc:spChg>
        <pc:spChg chg="add mod">
          <ac:chgData name="Zhiwen zhao" userId="1ead0452-0150-4412-bb3c-bdd1215b61ed" providerId="ADAL" clId="{655C1D0D-6862-4BDA-9BC6-2A75F99AA6C5}" dt="2024-06-21T07:10:09.099" v="752" actId="1076"/>
          <ac:spMkLst>
            <pc:docMk/>
            <pc:sldMk cId="714444730" sldId="334"/>
            <ac:spMk id="29" creationId="{7BDE320B-2A87-0782-8005-62D573308844}"/>
          </ac:spMkLst>
        </pc:spChg>
        <pc:spChg chg="add mod">
          <ac:chgData name="Zhiwen zhao" userId="1ead0452-0150-4412-bb3c-bdd1215b61ed" providerId="ADAL" clId="{655C1D0D-6862-4BDA-9BC6-2A75F99AA6C5}" dt="2024-06-21T07:29:26.497" v="1093" actId="20577"/>
          <ac:spMkLst>
            <pc:docMk/>
            <pc:sldMk cId="714444730" sldId="334"/>
            <ac:spMk id="30" creationId="{C236CBDD-FB40-4DAE-8B4C-CA5FD214782D}"/>
          </ac:spMkLst>
        </pc:spChg>
        <pc:picChg chg="mod">
          <ac:chgData name="Zhiwen zhao" userId="1ead0452-0150-4412-bb3c-bdd1215b61ed" providerId="ADAL" clId="{655C1D0D-6862-4BDA-9BC6-2A75F99AA6C5}" dt="2024-06-21T07:05:09.069" v="723" actId="1036"/>
          <ac:picMkLst>
            <pc:docMk/>
            <pc:sldMk cId="714444730" sldId="334"/>
            <ac:picMk id="6" creationId="{8F3A1581-5864-9A43-BE31-59F4D8A29B23}"/>
          </ac:picMkLst>
        </pc:picChg>
        <pc:picChg chg="add del mod">
          <ac:chgData name="Zhiwen zhao" userId="1ead0452-0150-4412-bb3c-bdd1215b61ed" providerId="ADAL" clId="{655C1D0D-6862-4BDA-9BC6-2A75F99AA6C5}" dt="2024-06-21T06:18:41.078" v="439" actId="478"/>
          <ac:picMkLst>
            <pc:docMk/>
            <pc:sldMk cId="714444730" sldId="334"/>
            <ac:picMk id="9" creationId="{2B584D50-822B-D886-F1A9-A94C6173A721}"/>
          </ac:picMkLst>
        </pc:picChg>
        <pc:picChg chg="del">
          <ac:chgData name="Zhiwen zhao" userId="1ead0452-0150-4412-bb3c-bdd1215b61ed" providerId="ADAL" clId="{655C1D0D-6862-4BDA-9BC6-2A75F99AA6C5}" dt="2024-06-21T05:54:53.974" v="259" actId="478"/>
          <ac:picMkLst>
            <pc:docMk/>
            <pc:sldMk cId="714444730" sldId="334"/>
            <ac:picMk id="19" creationId="{A865D5BD-30DE-0F1B-47F5-AA5B7BF5EC8C}"/>
          </ac:picMkLst>
        </pc:picChg>
        <pc:picChg chg="del">
          <ac:chgData name="Zhiwen zhao" userId="1ead0452-0150-4412-bb3c-bdd1215b61ed" providerId="ADAL" clId="{655C1D0D-6862-4BDA-9BC6-2A75F99AA6C5}" dt="2024-06-21T05:55:18.161" v="265" actId="478"/>
          <ac:picMkLst>
            <pc:docMk/>
            <pc:sldMk cId="714444730" sldId="334"/>
            <ac:picMk id="20" creationId="{46325E6B-32C2-D3A4-A010-CBBE47305358}"/>
          </ac:picMkLst>
        </pc:picChg>
        <pc:picChg chg="add mod">
          <ac:chgData name="Zhiwen zhao" userId="1ead0452-0150-4412-bb3c-bdd1215b61ed" providerId="ADAL" clId="{655C1D0D-6862-4BDA-9BC6-2A75F99AA6C5}" dt="2024-06-21T06:18:14.953" v="432" actId="14100"/>
          <ac:picMkLst>
            <pc:docMk/>
            <pc:sldMk cId="714444730" sldId="334"/>
            <ac:picMk id="23" creationId="{5AB74BE4-C0F0-A1B6-07E0-71025D58A43D}"/>
          </ac:picMkLst>
        </pc:picChg>
        <pc:picChg chg="add mod">
          <ac:chgData name="Zhiwen zhao" userId="1ead0452-0150-4412-bb3c-bdd1215b61ed" providerId="ADAL" clId="{655C1D0D-6862-4BDA-9BC6-2A75F99AA6C5}" dt="2024-06-21T06:17:41.203" v="425" actId="1076"/>
          <ac:picMkLst>
            <pc:docMk/>
            <pc:sldMk cId="714444730" sldId="334"/>
            <ac:picMk id="25" creationId="{14C93C84-6744-604B-9E70-3469A8C5AE58}"/>
          </ac:picMkLst>
        </pc:picChg>
        <pc:picChg chg="add mod">
          <ac:chgData name="Zhiwen zhao" userId="1ead0452-0150-4412-bb3c-bdd1215b61ed" providerId="ADAL" clId="{655C1D0D-6862-4BDA-9BC6-2A75F99AA6C5}" dt="2024-06-21T06:18:24.063" v="435" actId="1076"/>
          <ac:picMkLst>
            <pc:docMk/>
            <pc:sldMk cId="714444730" sldId="334"/>
            <ac:picMk id="27" creationId="{8E5FABFD-AF2B-8FA8-D7AF-EE2DC854FD4F}"/>
          </ac:picMkLst>
        </pc:picChg>
        <pc:cxnChg chg="mod">
          <ac:chgData name="Zhiwen zhao" userId="1ead0452-0150-4412-bb3c-bdd1215b61ed" providerId="ADAL" clId="{655C1D0D-6862-4BDA-9BC6-2A75F99AA6C5}" dt="2024-06-21T07:05:09.069" v="723" actId="1036"/>
          <ac:cxnSpMkLst>
            <pc:docMk/>
            <pc:sldMk cId="714444730" sldId="334"/>
            <ac:cxnSpMk id="8" creationId="{B1D6D7AF-9541-BB4F-CEE7-8B2B8EEE2357}"/>
          </ac:cxnSpMkLst>
        </pc:cxnChg>
        <pc:cxnChg chg="mod">
          <ac:chgData name="Zhiwen zhao" userId="1ead0452-0150-4412-bb3c-bdd1215b61ed" providerId="ADAL" clId="{655C1D0D-6862-4BDA-9BC6-2A75F99AA6C5}" dt="2024-06-21T07:05:09.069" v="723" actId="1036"/>
          <ac:cxnSpMkLst>
            <pc:docMk/>
            <pc:sldMk cId="714444730" sldId="334"/>
            <ac:cxnSpMk id="11" creationId="{8D75B1F8-186D-EA47-7344-3A9F7B12DFFF}"/>
          </ac:cxnSpMkLst>
        </pc:cxnChg>
      </pc:sldChg>
      <pc:sldChg chg="addSp delSp modSp add mod">
        <pc:chgData name="Zhiwen zhao" userId="1ead0452-0150-4412-bb3c-bdd1215b61ed" providerId="ADAL" clId="{655C1D0D-6862-4BDA-9BC6-2A75F99AA6C5}" dt="2024-06-21T17:41:21.216" v="2946" actId="20577"/>
        <pc:sldMkLst>
          <pc:docMk/>
          <pc:sldMk cId="1418265788" sldId="335"/>
        </pc:sldMkLst>
        <pc:spChg chg="del mod">
          <ac:chgData name="Zhiwen zhao" userId="1ead0452-0150-4412-bb3c-bdd1215b61ed" providerId="ADAL" clId="{655C1D0D-6862-4BDA-9BC6-2A75F99AA6C5}" dt="2024-06-21T06:11:11.883" v="408" actId="478"/>
          <ac:spMkLst>
            <pc:docMk/>
            <pc:sldMk cId="1418265788" sldId="335"/>
            <ac:spMk id="2" creationId="{A66126A6-D649-4451-8E9C-B234F5303E29}"/>
          </ac:spMkLst>
        </pc:spChg>
        <pc:spChg chg="add del mod">
          <ac:chgData name="Zhiwen zhao" userId="1ead0452-0150-4412-bb3c-bdd1215b61ed" providerId="ADAL" clId="{655C1D0D-6862-4BDA-9BC6-2A75F99AA6C5}" dt="2024-06-21T05:47:58.985" v="177"/>
          <ac:spMkLst>
            <pc:docMk/>
            <pc:sldMk cId="1418265788" sldId="335"/>
            <ac:spMk id="6" creationId="{A1980B59-86C5-5AC6-BD16-75E04FC663FC}"/>
          </ac:spMkLst>
        </pc:spChg>
        <pc:spChg chg="mod">
          <ac:chgData name="Zhiwen zhao" userId="1ead0452-0150-4412-bb3c-bdd1215b61ed" providerId="ADAL" clId="{655C1D0D-6862-4BDA-9BC6-2A75F99AA6C5}" dt="2024-06-21T07:50:26.932" v="1897" actId="1076"/>
          <ac:spMkLst>
            <pc:docMk/>
            <pc:sldMk cId="1418265788" sldId="335"/>
            <ac:spMk id="7" creationId="{79E29DF3-7B7C-4C96-926F-329CA6ED477E}"/>
          </ac:spMkLst>
        </pc:spChg>
        <pc:spChg chg="del">
          <ac:chgData name="Zhiwen zhao" userId="1ead0452-0150-4412-bb3c-bdd1215b61ed" providerId="ADAL" clId="{655C1D0D-6862-4BDA-9BC6-2A75F99AA6C5}" dt="2024-06-21T05:52:27.838" v="231" actId="478"/>
          <ac:spMkLst>
            <pc:docMk/>
            <pc:sldMk cId="1418265788" sldId="335"/>
            <ac:spMk id="9" creationId="{7A1B3C50-EF1A-4E68-8EDD-86432F261520}"/>
          </ac:spMkLst>
        </pc:spChg>
        <pc:spChg chg="del">
          <ac:chgData name="Zhiwen zhao" userId="1ead0452-0150-4412-bb3c-bdd1215b61ed" providerId="ADAL" clId="{655C1D0D-6862-4BDA-9BC6-2A75F99AA6C5}" dt="2024-06-21T05:48:55.623" v="206" actId="478"/>
          <ac:spMkLst>
            <pc:docMk/>
            <pc:sldMk cId="1418265788" sldId="335"/>
            <ac:spMk id="10" creationId="{2B0E5537-DA23-47CE-813C-4FCAE66E1E43}"/>
          </ac:spMkLst>
        </pc:spChg>
        <pc:spChg chg="del mod">
          <ac:chgData name="Zhiwen zhao" userId="1ead0452-0150-4412-bb3c-bdd1215b61ed" providerId="ADAL" clId="{655C1D0D-6862-4BDA-9BC6-2A75F99AA6C5}" dt="2024-06-21T05:55:59.294" v="277" actId="478"/>
          <ac:spMkLst>
            <pc:docMk/>
            <pc:sldMk cId="1418265788" sldId="335"/>
            <ac:spMk id="11" creationId="{6E189697-8BB1-48DB-A5B6-FE18A4FD4DDE}"/>
          </ac:spMkLst>
        </pc:spChg>
        <pc:spChg chg="mod">
          <ac:chgData name="Zhiwen zhao" userId="1ead0452-0150-4412-bb3c-bdd1215b61ed" providerId="ADAL" clId="{655C1D0D-6862-4BDA-9BC6-2A75F99AA6C5}" dt="2024-06-21T05:52:39.105" v="233" actId="1076"/>
          <ac:spMkLst>
            <pc:docMk/>
            <pc:sldMk cId="1418265788" sldId="335"/>
            <ac:spMk id="14" creationId="{9B3A6850-66E0-44D7-8318-8458ABEFC5F3}"/>
          </ac:spMkLst>
        </pc:spChg>
        <pc:spChg chg="mod">
          <ac:chgData name="Zhiwen zhao" userId="1ead0452-0150-4412-bb3c-bdd1215b61ed" providerId="ADAL" clId="{655C1D0D-6862-4BDA-9BC6-2A75F99AA6C5}" dt="2024-06-21T05:53:33.615" v="250" actId="20577"/>
          <ac:spMkLst>
            <pc:docMk/>
            <pc:sldMk cId="1418265788" sldId="335"/>
            <ac:spMk id="15" creationId="{975BE1A8-2E19-48F7-B7CB-DCCA412272B2}"/>
          </ac:spMkLst>
        </pc:spChg>
        <pc:spChg chg="del">
          <ac:chgData name="Zhiwen zhao" userId="1ead0452-0150-4412-bb3c-bdd1215b61ed" providerId="ADAL" clId="{655C1D0D-6862-4BDA-9BC6-2A75F99AA6C5}" dt="2024-06-21T05:50:46.037" v="222" actId="478"/>
          <ac:spMkLst>
            <pc:docMk/>
            <pc:sldMk cId="1418265788" sldId="335"/>
            <ac:spMk id="16" creationId="{995A8F5B-8D51-495A-9EAA-56BA4491E42A}"/>
          </ac:spMkLst>
        </pc:spChg>
        <pc:spChg chg="mod">
          <ac:chgData name="Zhiwen zhao" userId="1ead0452-0150-4412-bb3c-bdd1215b61ed" providerId="ADAL" clId="{655C1D0D-6862-4BDA-9BC6-2A75F99AA6C5}" dt="2024-06-21T07:10:37.899" v="755" actId="1076"/>
          <ac:spMkLst>
            <pc:docMk/>
            <pc:sldMk cId="1418265788" sldId="335"/>
            <ac:spMk id="17" creationId="{554FEE5F-051B-427F-AB2C-8FCF5613126A}"/>
          </ac:spMkLst>
        </pc:spChg>
        <pc:spChg chg="mod">
          <ac:chgData name="Zhiwen zhao" userId="1ead0452-0150-4412-bb3c-bdd1215b61ed" providerId="ADAL" clId="{655C1D0D-6862-4BDA-9BC6-2A75F99AA6C5}" dt="2024-06-21T07:10:34.922" v="754" actId="1076"/>
          <ac:spMkLst>
            <pc:docMk/>
            <pc:sldMk cId="1418265788" sldId="335"/>
            <ac:spMk id="18" creationId="{27E21CAE-ABFC-4DE1-8113-F3D2BF600C6A}"/>
          </ac:spMkLst>
        </pc:spChg>
        <pc:spChg chg="del">
          <ac:chgData name="Zhiwen zhao" userId="1ead0452-0150-4412-bb3c-bdd1215b61ed" providerId="ADAL" clId="{655C1D0D-6862-4BDA-9BC6-2A75F99AA6C5}" dt="2024-06-21T05:49:38.571" v="217" actId="478"/>
          <ac:spMkLst>
            <pc:docMk/>
            <pc:sldMk cId="1418265788" sldId="335"/>
            <ac:spMk id="19" creationId="{740E6235-22E5-4B5C-BB17-006BA011E475}"/>
          </ac:spMkLst>
        </pc:spChg>
        <pc:spChg chg="mod">
          <ac:chgData name="Zhiwen zhao" userId="1ead0452-0150-4412-bb3c-bdd1215b61ed" providerId="ADAL" clId="{655C1D0D-6862-4BDA-9BC6-2A75F99AA6C5}" dt="2024-06-21T05:40:34.824" v="166" actId="20577"/>
          <ac:spMkLst>
            <pc:docMk/>
            <pc:sldMk cId="1418265788" sldId="335"/>
            <ac:spMk id="20" creationId="{C5FFE789-F487-90F4-3FE3-C5C727622071}"/>
          </ac:spMkLst>
        </pc:spChg>
        <pc:spChg chg="add mod">
          <ac:chgData name="Zhiwen zhao" userId="1ead0452-0150-4412-bb3c-bdd1215b61ed" providerId="ADAL" clId="{655C1D0D-6862-4BDA-9BC6-2A75F99AA6C5}" dt="2024-06-21T05:53:41.381" v="251" actId="1076"/>
          <ac:spMkLst>
            <pc:docMk/>
            <pc:sldMk cId="1418265788" sldId="335"/>
            <ac:spMk id="24" creationId="{534114B0-C83E-F5B1-8424-4E6CB151F369}"/>
          </ac:spMkLst>
        </pc:spChg>
        <pc:spChg chg="add del mod">
          <ac:chgData name="Zhiwen zhao" userId="1ead0452-0150-4412-bb3c-bdd1215b61ed" providerId="ADAL" clId="{655C1D0D-6862-4BDA-9BC6-2A75F99AA6C5}" dt="2024-06-21T06:46:53.568" v="618" actId="478"/>
          <ac:spMkLst>
            <pc:docMk/>
            <pc:sldMk cId="1418265788" sldId="335"/>
            <ac:spMk id="25" creationId="{E9E065C7-D4D5-1CF6-9607-4E739782F52C}"/>
          </ac:spMkLst>
        </pc:spChg>
        <pc:spChg chg="add del mod">
          <ac:chgData name="Zhiwen zhao" userId="1ead0452-0150-4412-bb3c-bdd1215b61ed" providerId="ADAL" clId="{655C1D0D-6862-4BDA-9BC6-2A75F99AA6C5}" dt="2024-06-21T06:11:16.671" v="409" actId="478"/>
          <ac:spMkLst>
            <pc:docMk/>
            <pc:sldMk cId="1418265788" sldId="335"/>
            <ac:spMk id="27" creationId="{25F2DEE4-A98B-004A-2889-5437CA9EFD4A}"/>
          </ac:spMkLst>
        </pc:spChg>
        <pc:spChg chg="add mod">
          <ac:chgData name="Zhiwen zhao" userId="1ead0452-0150-4412-bb3c-bdd1215b61ed" providerId="ADAL" clId="{655C1D0D-6862-4BDA-9BC6-2A75F99AA6C5}" dt="2024-06-21T07:29:37.344" v="1095" actId="20577"/>
          <ac:spMkLst>
            <pc:docMk/>
            <pc:sldMk cId="1418265788" sldId="335"/>
            <ac:spMk id="28" creationId="{F33A8C40-BEEF-AA6A-CA48-0DC580934E4A}"/>
          </ac:spMkLst>
        </pc:spChg>
        <pc:spChg chg="add mod">
          <ac:chgData name="Zhiwen zhao" userId="1ead0452-0150-4412-bb3c-bdd1215b61ed" providerId="ADAL" clId="{655C1D0D-6862-4BDA-9BC6-2A75F99AA6C5}" dt="2024-06-21T17:41:21.216" v="2946" actId="20577"/>
          <ac:spMkLst>
            <pc:docMk/>
            <pc:sldMk cId="1418265788" sldId="335"/>
            <ac:spMk id="29" creationId="{68BC8BFA-E97F-12A0-18FD-9C59708770BB}"/>
          </ac:spMkLst>
        </pc:spChg>
        <pc:graphicFrameChg chg="del modGraphic">
          <ac:chgData name="Zhiwen zhao" userId="1ead0452-0150-4412-bb3c-bdd1215b61ed" providerId="ADAL" clId="{655C1D0D-6862-4BDA-9BC6-2A75F99AA6C5}" dt="2024-06-21T05:50:43.891" v="221" actId="478"/>
          <ac:graphicFrameMkLst>
            <pc:docMk/>
            <pc:sldMk cId="1418265788" sldId="335"/>
            <ac:graphicFrameMk id="4" creationId="{9EB067CA-8F5D-43FF-8181-827543FF3DDC}"/>
          </ac:graphicFrameMkLst>
        </pc:graphicFrameChg>
        <pc:picChg chg="del mod">
          <ac:chgData name="Zhiwen zhao" userId="1ead0452-0150-4412-bb3c-bdd1215b61ed" providerId="ADAL" clId="{655C1D0D-6862-4BDA-9BC6-2A75F99AA6C5}" dt="2024-06-21T05:47:57.398" v="176" actId="478"/>
          <ac:picMkLst>
            <pc:docMk/>
            <pc:sldMk cId="1418265788" sldId="335"/>
            <ac:picMk id="13" creationId="{D770353C-A01E-4E97-A5BE-572039716A3A}"/>
          </ac:picMkLst>
        </pc:picChg>
        <pc:picChg chg="add mod ord">
          <ac:chgData name="Zhiwen zhao" userId="1ead0452-0150-4412-bb3c-bdd1215b61ed" providerId="ADAL" clId="{655C1D0D-6862-4BDA-9BC6-2A75F99AA6C5}" dt="2024-06-21T05:55:49.594" v="272" actId="1036"/>
          <ac:picMkLst>
            <pc:docMk/>
            <pc:sldMk cId="1418265788" sldId="335"/>
            <ac:picMk id="21" creationId="{5632D1E0-CD0A-6315-011A-39446D0F4908}"/>
          </ac:picMkLst>
        </pc:picChg>
        <pc:picChg chg="add mod ord">
          <ac:chgData name="Zhiwen zhao" userId="1ead0452-0150-4412-bb3c-bdd1215b61ed" providerId="ADAL" clId="{655C1D0D-6862-4BDA-9BC6-2A75F99AA6C5}" dt="2024-06-21T05:55:52.647" v="276" actId="1036"/>
          <ac:picMkLst>
            <pc:docMk/>
            <pc:sldMk cId="1418265788" sldId="335"/>
            <ac:picMk id="23" creationId="{C793F3D5-1CF9-9D03-9F2C-B81CEE61B239}"/>
          </ac:picMkLst>
        </pc:picChg>
      </pc:sldChg>
      <pc:sldChg chg="new del">
        <pc:chgData name="Zhiwen zhao" userId="1ead0452-0150-4412-bb3c-bdd1215b61ed" providerId="ADAL" clId="{655C1D0D-6862-4BDA-9BC6-2A75F99AA6C5}" dt="2024-06-21T07:19:46.453" v="906" actId="47"/>
        <pc:sldMkLst>
          <pc:docMk/>
          <pc:sldMk cId="2059651024" sldId="336"/>
        </pc:sldMkLst>
      </pc:sldChg>
      <pc:sldChg chg="addSp delSp modSp add mod">
        <pc:chgData name="Zhiwen zhao" userId="1ead0452-0150-4412-bb3c-bdd1215b61ed" providerId="ADAL" clId="{655C1D0D-6862-4BDA-9BC6-2A75F99AA6C5}" dt="2024-06-21T07:29:31.750" v="1094" actId="20577"/>
        <pc:sldMkLst>
          <pc:docMk/>
          <pc:sldMk cId="3726255249" sldId="337"/>
        </pc:sldMkLst>
        <pc:spChg chg="mod">
          <ac:chgData name="Zhiwen zhao" userId="1ead0452-0150-4412-bb3c-bdd1215b61ed" providerId="ADAL" clId="{655C1D0D-6862-4BDA-9BC6-2A75F99AA6C5}" dt="2024-06-21T06:22:09.834" v="497" actId="13822"/>
          <ac:spMkLst>
            <pc:docMk/>
            <pc:sldMk cId="3726255249" sldId="337"/>
            <ac:spMk id="5" creationId="{8659F969-7BC2-41AE-659F-B8716470CCD3}"/>
          </ac:spMkLst>
        </pc:spChg>
        <pc:spChg chg="del">
          <ac:chgData name="Zhiwen zhao" userId="1ead0452-0150-4412-bb3c-bdd1215b61ed" providerId="ADAL" clId="{655C1D0D-6862-4BDA-9BC6-2A75F99AA6C5}" dt="2024-06-21T06:22:59.612" v="528" actId="478"/>
          <ac:spMkLst>
            <pc:docMk/>
            <pc:sldMk cId="3726255249" sldId="337"/>
            <ac:spMk id="14" creationId="{A0B059E1-015B-DA91-22C4-8EC031138298}"/>
          </ac:spMkLst>
        </pc:spChg>
        <pc:spChg chg="del mod">
          <ac:chgData name="Zhiwen zhao" userId="1ead0452-0150-4412-bb3c-bdd1215b61ed" providerId="ADAL" clId="{655C1D0D-6862-4BDA-9BC6-2A75F99AA6C5}" dt="2024-06-21T06:22:51.818" v="526"/>
          <ac:spMkLst>
            <pc:docMk/>
            <pc:sldMk cId="3726255249" sldId="337"/>
            <ac:spMk id="15" creationId="{D6D25093-A4AB-3AA1-DE21-D09029FF3FC6}"/>
          </ac:spMkLst>
        </pc:spChg>
        <pc:spChg chg="mod">
          <ac:chgData name="Zhiwen zhao" userId="1ead0452-0150-4412-bb3c-bdd1215b61ed" providerId="ADAL" clId="{655C1D0D-6862-4BDA-9BC6-2A75F99AA6C5}" dt="2024-06-21T06:45:33.191" v="591" actId="20577"/>
          <ac:spMkLst>
            <pc:docMk/>
            <pc:sldMk cId="3726255249" sldId="337"/>
            <ac:spMk id="16" creationId="{AFB9AD1F-0BCF-C1D5-75BE-8A39F939C02A}"/>
          </ac:spMkLst>
        </pc:spChg>
        <pc:spChg chg="add del mod">
          <ac:chgData name="Zhiwen zhao" userId="1ead0452-0150-4412-bb3c-bdd1215b61ed" providerId="ADAL" clId="{655C1D0D-6862-4BDA-9BC6-2A75F99AA6C5}" dt="2024-06-21T06:47:14.152" v="630" actId="478"/>
          <ac:spMkLst>
            <pc:docMk/>
            <pc:sldMk cId="3726255249" sldId="337"/>
            <ac:spMk id="20" creationId="{C3C4175A-E9FB-EBDE-70ED-A1C9CD087E74}"/>
          </ac:spMkLst>
        </pc:spChg>
        <pc:spChg chg="add mod">
          <ac:chgData name="Zhiwen zhao" userId="1ead0452-0150-4412-bb3c-bdd1215b61ed" providerId="ADAL" clId="{655C1D0D-6862-4BDA-9BC6-2A75F99AA6C5}" dt="2024-06-21T07:29:31.750" v="1094" actId="20577"/>
          <ac:spMkLst>
            <pc:docMk/>
            <pc:sldMk cId="3726255249" sldId="337"/>
            <ac:spMk id="21" creationId="{4B043DB8-D6E3-D49E-A9BF-1C7E9E21F691}"/>
          </ac:spMkLst>
        </pc:spChg>
        <pc:spChg chg="del mod">
          <ac:chgData name="Zhiwen zhao" userId="1ead0452-0150-4412-bb3c-bdd1215b61ed" providerId="ADAL" clId="{655C1D0D-6862-4BDA-9BC6-2A75F99AA6C5}" dt="2024-06-21T07:27:07.584" v="1091" actId="478"/>
          <ac:spMkLst>
            <pc:docMk/>
            <pc:sldMk cId="3726255249" sldId="337"/>
            <ac:spMk id="22" creationId="{864EA7A7-F3A8-58E8-624D-DC0D4FB9F4B4}"/>
          </ac:spMkLst>
        </pc:spChg>
        <pc:spChg chg="mod">
          <ac:chgData name="Zhiwen zhao" userId="1ead0452-0150-4412-bb3c-bdd1215b61ed" providerId="ADAL" clId="{655C1D0D-6862-4BDA-9BC6-2A75F99AA6C5}" dt="2024-06-21T06:47:11.069" v="629" actId="1036"/>
          <ac:spMkLst>
            <pc:docMk/>
            <pc:sldMk cId="3726255249" sldId="337"/>
            <ac:spMk id="28" creationId="{0AA4B73C-C642-529E-3FD8-1A74A5BDCB24}"/>
          </ac:spMkLst>
        </pc:spChg>
        <pc:spChg chg="mod">
          <ac:chgData name="Zhiwen zhao" userId="1ead0452-0150-4412-bb3c-bdd1215b61ed" providerId="ADAL" clId="{655C1D0D-6862-4BDA-9BC6-2A75F99AA6C5}" dt="2024-06-21T06:47:11.069" v="629" actId="1036"/>
          <ac:spMkLst>
            <pc:docMk/>
            <pc:sldMk cId="3726255249" sldId="337"/>
            <ac:spMk id="29" creationId="{7BDE320B-2A87-0782-8005-62D573308844}"/>
          </ac:spMkLst>
        </pc:spChg>
        <pc:picChg chg="add mod">
          <ac:chgData name="Zhiwen zhao" userId="1ead0452-0150-4412-bb3c-bdd1215b61ed" providerId="ADAL" clId="{655C1D0D-6862-4BDA-9BC6-2A75F99AA6C5}" dt="2024-06-21T06:47:11.069" v="629" actId="1036"/>
          <ac:picMkLst>
            <pc:docMk/>
            <pc:sldMk cId="3726255249" sldId="337"/>
            <ac:picMk id="3" creationId="{07DF1C8D-E02F-6CDF-E826-470F934194A7}"/>
          </ac:picMkLst>
        </pc:picChg>
        <pc:picChg chg="del">
          <ac:chgData name="Zhiwen zhao" userId="1ead0452-0150-4412-bb3c-bdd1215b61ed" providerId="ADAL" clId="{655C1D0D-6862-4BDA-9BC6-2A75F99AA6C5}" dt="2024-06-21T06:22:46.420" v="522" actId="478"/>
          <ac:picMkLst>
            <pc:docMk/>
            <pc:sldMk cId="3726255249" sldId="337"/>
            <ac:picMk id="6" creationId="{8F3A1581-5864-9A43-BE31-59F4D8A29B23}"/>
          </ac:picMkLst>
        </pc:picChg>
        <pc:picChg chg="del">
          <ac:chgData name="Zhiwen zhao" userId="1ead0452-0150-4412-bb3c-bdd1215b61ed" providerId="ADAL" clId="{655C1D0D-6862-4BDA-9BC6-2A75F99AA6C5}" dt="2024-06-21T06:19:56.528" v="464" actId="478"/>
          <ac:picMkLst>
            <pc:docMk/>
            <pc:sldMk cId="3726255249" sldId="337"/>
            <ac:picMk id="9" creationId="{2B584D50-822B-D886-F1A9-A94C6173A721}"/>
          </ac:picMkLst>
        </pc:picChg>
        <pc:picChg chg="add mod">
          <ac:chgData name="Zhiwen zhao" userId="1ead0452-0150-4412-bb3c-bdd1215b61ed" providerId="ADAL" clId="{655C1D0D-6862-4BDA-9BC6-2A75F99AA6C5}" dt="2024-06-21T06:47:11.069" v="629" actId="1036"/>
          <ac:picMkLst>
            <pc:docMk/>
            <pc:sldMk cId="3726255249" sldId="337"/>
            <ac:picMk id="10" creationId="{2529B2AC-9C92-3146-C1A9-9CC04EB65373}"/>
          </ac:picMkLst>
        </pc:picChg>
        <pc:picChg chg="add mod">
          <ac:chgData name="Zhiwen zhao" userId="1ead0452-0150-4412-bb3c-bdd1215b61ed" providerId="ADAL" clId="{655C1D0D-6862-4BDA-9BC6-2A75F99AA6C5}" dt="2024-06-21T06:47:11.069" v="629" actId="1036"/>
          <ac:picMkLst>
            <pc:docMk/>
            <pc:sldMk cId="3726255249" sldId="337"/>
            <ac:picMk id="13" creationId="{EF280115-83BB-CE5C-189C-88E5FB92AFFB}"/>
          </ac:picMkLst>
        </pc:picChg>
        <pc:picChg chg="add mod">
          <ac:chgData name="Zhiwen zhao" userId="1ead0452-0150-4412-bb3c-bdd1215b61ed" providerId="ADAL" clId="{655C1D0D-6862-4BDA-9BC6-2A75F99AA6C5}" dt="2024-06-21T06:47:11.069" v="629" actId="1036"/>
          <ac:picMkLst>
            <pc:docMk/>
            <pc:sldMk cId="3726255249" sldId="337"/>
            <ac:picMk id="18" creationId="{023F6C98-445C-F51A-41D3-02F4B90B4D6D}"/>
          </ac:picMkLst>
        </pc:picChg>
        <pc:picChg chg="del">
          <ac:chgData name="Zhiwen zhao" userId="1ead0452-0150-4412-bb3c-bdd1215b61ed" providerId="ADAL" clId="{655C1D0D-6862-4BDA-9BC6-2A75F99AA6C5}" dt="2024-06-21T06:19:56.528" v="464" actId="478"/>
          <ac:picMkLst>
            <pc:docMk/>
            <pc:sldMk cId="3726255249" sldId="337"/>
            <ac:picMk id="23" creationId="{5AB74BE4-C0F0-A1B6-07E0-71025D58A43D}"/>
          </ac:picMkLst>
        </pc:picChg>
        <pc:picChg chg="del">
          <ac:chgData name="Zhiwen zhao" userId="1ead0452-0150-4412-bb3c-bdd1215b61ed" providerId="ADAL" clId="{655C1D0D-6862-4BDA-9BC6-2A75F99AA6C5}" dt="2024-06-21T06:19:56.528" v="464" actId="478"/>
          <ac:picMkLst>
            <pc:docMk/>
            <pc:sldMk cId="3726255249" sldId="337"/>
            <ac:picMk id="25" creationId="{14C93C84-6744-604B-9E70-3469A8C5AE58}"/>
          </ac:picMkLst>
        </pc:picChg>
        <pc:picChg chg="del">
          <ac:chgData name="Zhiwen zhao" userId="1ead0452-0150-4412-bb3c-bdd1215b61ed" providerId="ADAL" clId="{655C1D0D-6862-4BDA-9BC6-2A75F99AA6C5}" dt="2024-06-21T06:19:56.528" v="464" actId="478"/>
          <ac:picMkLst>
            <pc:docMk/>
            <pc:sldMk cId="3726255249" sldId="337"/>
            <ac:picMk id="27" creationId="{8E5FABFD-AF2B-8FA8-D7AF-EE2DC854FD4F}"/>
          </ac:picMkLst>
        </pc:picChg>
        <pc:cxnChg chg="del">
          <ac:chgData name="Zhiwen zhao" userId="1ead0452-0150-4412-bb3c-bdd1215b61ed" providerId="ADAL" clId="{655C1D0D-6862-4BDA-9BC6-2A75F99AA6C5}" dt="2024-06-21T06:22:57.333" v="527" actId="478"/>
          <ac:cxnSpMkLst>
            <pc:docMk/>
            <pc:sldMk cId="3726255249" sldId="337"/>
            <ac:cxnSpMk id="8" creationId="{B1D6D7AF-9541-BB4F-CEE7-8B2B8EEE2357}"/>
          </ac:cxnSpMkLst>
        </pc:cxnChg>
        <pc:cxnChg chg="del">
          <ac:chgData name="Zhiwen zhao" userId="1ead0452-0150-4412-bb3c-bdd1215b61ed" providerId="ADAL" clId="{655C1D0D-6862-4BDA-9BC6-2A75F99AA6C5}" dt="2024-06-21T06:22:51.807" v="524" actId="478"/>
          <ac:cxnSpMkLst>
            <pc:docMk/>
            <pc:sldMk cId="3726255249" sldId="337"/>
            <ac:cxnSpMk id="11" creationId="{8D75B1F8-186D-EA47-7344-3A9F7B12DFFF}"/>
          </ac:cxnSpMkLst>
        </pc:cxnChg>
      </pc:sldChg>
      <pc:sldChg chg="addSp delSp modSp add mod">
        <pc:chgData name="Zhiwen zhao" userId="1ead0452-0150-4412-bb3c-bdd1215b61ed" providerId="ADAL" clId="{655C1D0D-6862-4BDA-9BC6-2A75F99AA6C5}" dt="2024-06-21T17:43:48.357" v="2983" actId="255"/>
        <pc:sldMkLst>
          <pc:docMk/>
          <pc:sldMk cId="233909728" sldId="338"/>
        </pc:sldMkLst>
        <pc:spChg chg="mod">
          <ac:chgData name="Zhiwen zhao" userId="1ead0452-0150-4412-bb3c-bdd1215b61ed" providerId="ADAL" clId="{655C1D0D-6862-4BDA-9BC6-2A75F99AA6C5}" dt="2024-06-21T07:06:58.729" v="731" actId="1035"/>
          <ac:spMkLst>
            <pc:docMk/>
            <pc:sldMk cId="233909728" sldId="338"/>
            <ac:spMk id="2" creationId="{966190E9-59F6-C8CB-C68E-CAEBB66BB38C}"/>
          </ac:spMkLst>
        </pc:spChg>
        <pc:spChg chg="mod">
          <ac:chgData name="Zhiwen zhao" userId="1ead0452-0150-4412-bb3c-bdd1215b61ed" providerId="ADAL" clId="{655C1D0D-6862-4BDA-9BC6-2A75F99AA6C5}" dt="2024-06-21T07:34:00.474" v="1168" actId="1035"/>
          <ac:spMkLst>
            <pc:docMk/>
            <pc:sldMk cId="233909728" sldId="338"/>
            <ac:spMk id="3" creationId="{B061D860-887D-CADD-0573-1F687C12BF0A}"/>
          </ac:spMkLst>
        </pc:spChg>
        <pc:spChg chg="add mod">
          <ac:chgData name="Zhiwen zhao" userId="1ead0452-0150-4412-bb3c-bdd1215b61ed" providerId="ADAL" clId="{655C1D0D-6862-4BDA-9BC6-2A75F99AA6C5}" dt="2024-06-21T16:28:12.381" v="1928" actId="20577"/>
          <ac:spMkLst>
            <pc:docMk/>
            <pc:sldMk cId="233909728" sldId="338"/>
            <ac:spMk id="8" creationId="{23DF3E72-2525-408A-D598-395458D14770}"/>
          </ac:spMkLst>
        </pc:spChg>
        <pc:spChg chg="add mod">
          <ac:chgData name="Zhiwen zhao" userId="1ead0452-0150-4412-bb3c-bdd1215b61ed" providerId="ADAL" clId="{655C1D0D-6862-4BDA-9BC6-2A75F99AA6C5}" dt="2024-06-21T17:43:43.590" v="2982" actId="1076"/>
          <ac:spMkLst>
            <pc:docMk/>
            <pc:sldMk cId="233909728" sldId="338"/>
            <ac:spMk id="9" creationId="{A431F1D2-C77C-F8C8-F3C1-D15A30274D58}"/>
          </ac:spMkLst>
        </pc:spChg>
        <pc:spChg chg="add mod">
          <ac:chgData name="Zhiwen zhao" userId="1ead0452-0150-4412-bb3c-bdd1215b61ed" providerId="ADAL" clId="{655C1D0D-6862-4BDA-9BC6-2A75F99AA6C5}" dt="2024-06-21T17:43:48.357" v="2983" actId="255"/>
          <ac:spMkLst>
            <pc:docMk/>
            <pc:sldMk cId="233909728" sldId="338"/>
            <ac:spMk id="11" creationId="{BFCDD6EF-7C97-7970-8181-E6B194855BDC}"/>
          </ac:spMkLst>
        </pc:spChg>
        <pc:spChg chg="add del mod">
          <ac:chgData name="Zhiwen zhao" userId="1ead0452-0150-4412-bb3c-bdd1215b61ed" providerId="ADAL" clId="{655C1D0D-6862-4BDA-9BC6-2A75F99AA6C5}" dt="2024-06-21T07:35:56.887" v="1225" actId="478"/>
          <ac:spMkLst>
            <pc:docMk/>
            <pc:sldMk cId="233909728" sldId="338"/>
            <ac:spMk id="13" creationId="{BE82CC2F-6D02-9DCE-8424-AD717973B35A}"/>
          </ac:spMkLst>
        </pc:spChg>
        <pc:spChg chg="add mod">
          <ac:chgData name="Zhiwen zhao" userId="1ead0452-0150-4412-bb3c-bdd1215b61ed" providerId="ADAL" clId="{655C1D0D-6862-4BDA-9BC6-2A75F99AA6C5}" dt="2024-06-21T16:27:56.521" v="1920" actId="1076"/>
          <ac:spMkLst>
            <pc:docMk/>
            <pc:sldMk cId="233909728" sldId="338"/>
            <ac:spMk id="15" creationId="{1DDA1E45-B399-8026-EAA0-D7DF9D2EFB68}"/>
          </ac:spMkLst>
        </pc:spChg>
        <pc:graphicFrameChg chg="mod modGraphic">
          <ac:chgData name="Zhiwen zhao" userId="1ead0452-0150-4412-bb3c-bdd1215b61ed" providerId="ADAL" clId="{655C1D0D-6862-4BDA-9BC6-2A75F99AA6C5}" dt="2024-06-21T07:34:08.868" v="1178" actId="1035"/>
          <ac:graphicFrameMkLst>
            <pc:docMk/>
            <pc:sldMk cId="233909728" sldId="338"/>
            <ac:graphicFrameMk id="5" creationId="{1058C0FE-6693-A2A4-D1DD-A9EE726243A7}"/>
          </ac:graphicFrameMkLst>
        </pc:graphicFrameChg>
        <pc:graphicFrameChg chg="mod modGraphic">
          <ac:chgData name="Zhiwen zhao" userId="1ead0452-0150-4412-bb3c-bdd1215b61ed" providerId="ADAL" clId="{655C1D0D-6862-4BDA-9BC6-2A75F99AA6C5}" dt="2024-06-21T07:34:04.447" v="1173" actId="1035"/>
          <ac:graphicFrameMkLst>
            <pc:docMk/>
            <pc:sldMk cId="233909728" sldId="338"/>
            <ac:graphicFrameMk id="6" creationId="{1058C0FE-6693-A2A4-D1DD-A9EE726243A7}"/>
          </ac:graphicFrameMkLst>
        </pc:graphicFrameChg>
      </pc:sldChg>
      <pc:sldChg chg="addSp delSp modSp new mod">
        <pc:chgData name="Zhiwen zhao" userId="1ead0452-0150-4412-bb3c-bdd1215b61ed" providerId="ADAL" clId="{655C1D0D-6862-4BDA-9BC6-2A75F99AA6C5}" dt="2024-06-21T17:32:19.189" v="2856" actId="1076"/>
        <pc:sldMkLst>
          <pc:docMk/>
          <pc:sldMk cId="73755779" sldId="339"/>
        </pc:sldMkLst>
        <pc:spChg chg="mod">
          <ac:chgData name="Zhiwen zhao" userId="1ead0452-0150-4412-bb3c-bdd1215b61ed" providerId="ADAL" clId="{655C1D0D-6862-4BDA-9BC6-2A75F99AA6C5}" dt="2024-06-21T07:44:20.747" v="1499" actId="20577"/>
          <ac:spMkLst>
            <pc:docMk/>
            <pc:sldMk cId="73755779" sldId="339"/>
            <ac:spMk id="2" creationId="{F742772D-C997-CA08-B1EA-4A39560A4A71}"/>
          </ac:spMkLst>
        </pc:spChg>
        <pc:spChg chg="mod">
          <ac:chgData name="Zhiwen zhao" userId="1ead0452-0150-4412-bb3c-bdd1215b61ed" providerId="ADAL" clId="{655C1D0D-6862-4BDA-9BC6-2A75F99AA6C5}" dt="2024-06-21T16:48:44.285" v="2483" actId="20577"/>
          <ac:spMkLst>
            <pc:docMk/>
            <pc:sldMk cId="73755779" sldId="339"/>
            <ac:spMk id="3" creationId="{4FECB4E5-2B95-2AB4-B934-096BE84DB8A5}"/>
          </ac:spMkLst>
        </pc:spChg>
        <pc:spChg chg="add del">
          <ac:chgData name="Zhiwen zhao" userId="1ead0452-0150-4412-bb3c-bdd1215b61ed" providerId="ADAL" clId="{655C1D0D-6862-4BDA-9BC6-2A75F99AA6C5}" dt="2024-06-21T07:44:53.168" v="1526" actId="22"/>
          <ac:spMkLst>
            <pc:docMk/>
            <pc:sldMk cId="73755779" sldId="339"/>
            <ac:spMk id="6" creationId="{A599CFAA-5651-9752-6391-1B7B6E8D9D36}"/>
          </ac:spMkLst>
        </pc:spChg>
        <pc:spChg chg="add mod">
          <ac:chgData name="Zhiwen zhao" userId="1ead0452-0150-4412-bb3c-bdd1215b61ed" providerId="ADAL" clId="{655C1D0D-6862-4BDA-9BC6-2A75F99AA6C5}" dt="2024-06-21T16:53:28.514" v="2542" actId="27636"/>
          <ac:spMkLst>
            <pc:docMk/>
            <pc:sldMk cId="73755779" sldId="339"/>
            <ac:spMk id="7" creationId="{058588EC-FDB1-8679-5FE1-CDE2F087F5FB}"/>
          </ac:spMkLst>
        </pc:spChg>
        <pc:spChg chg="add mod">
          <ac:chgData name="Zhiwen zhao" userId="1ead0452-0150-4412-bb3c-bdd1215b61ed" providerId="ADAL" clId="{655C1D0D-6862-4BDA-9BC6-2A75F99AA6C5}" dt="2024-06-21T17:32:19.189" v="2856" actId="1076"/>
          <ac:spMkLst>
            <pc:docMk/>
            <pc:sldMk cId="73755779" sldId="339"/>
            <ac:spMk id="9" creationId="{10B577A7-27A1-E01B-3F00-381870412A5B}"/>
          </ac:spMkLst>
        </pc:spChg>
      </pc:sldChg>
      <pc:sldChg chg="addSp modSp add del mod">
        <pc:chgData name="Zhiwen zhao" userId="1ead0452-0150-4412-bb3c-bdd1215b61ed" providerId="ADAL" clId="{655C1D0D-6862-4BDA-9BC6-2A75F99AA6C5}" dt="2024-06-21T17:42:09.499" v="2947" actId="2696"/>
        <pc:sldMkLst>
          <pc:docMk/>
          <pc:sldMk cId="3376097313" sldId="340"/>
        </pc:sldMkLst>
        <pc:spChg chg="mod">
          <ac:chgData name="Zhiwen zhao" userId="1ead0452-0150-4412-bb3c-bdd1215b61ed" providerId="ADAL" clId="{655C1D0D-6862-4BDA-9BC6-2A75F99AA6C5}" dt="2024-06-21T07:30:23.161" v="1097" actId="6549"/>
          <ac:spMkLst>
            <pc:docMk/>
            <pc:sldMk cId="3376097313" sldId="340"/>
            <ac:spMk id="2" creationId="{AB5D5621-3F7C-47B5-91FF-2041DBD44BD0}"/>
          </ac:spMkLst>
        </pc:spChg>
        <pc:spChg chg="add mod">
          <ac:chgData name="Zhiwen zhao" userId="1ead0452-0150-4412-bb3c-bdd1215b61ed" providerId="ADAL" clId="{655C1D0D-6862-4BDA-9BC6-2A75F99AA6C5}" dt="2024-06-21T17:33:42.311" v="2867" actId="14100"/>
          <ac:spMkLst>
            <pc:docMk/>
            <pc:sldMk cId="3376097313" sldId="340"/>
            <ac:spMk id="6" creationId="{16C4F99C-AA4D-A1B9-E13A-FFA2CACB45BC}"/>
          </ac:spMkLst>
        </pc:spChg>
        <pc:spChg chg="mod">
          <ac:chgData name="Zhiwen zhao" userId="1ead0452-0150-4412-bb3c-bdd1215b61ed" providerId="ADAL" clId="{655C1D0D-6862-4BDA-9BC6-2A75F99AA6C5}" dt="2024-06-21T07:31:34.887" v="1115" actId="14100"/>
          <ac:spMkLst>
            <pc:docMk/>
            <pc:sldMk cId="3376097313" sldId="340"/>
            <ac:spMk id="7" creationId="{FDDB30CD-F1ED-49CA-A1C5-8DD3A5F63420}"/>
          </ac:spMkLst>
        </pc:spChg>
        <pc:spChg chg="mod">
          <ac:chgData name="Zhiwen zhao" userId="1ead0452-0150-4412-bb3c-bdd1215b61ed" providerId="ADAL" clId="{655C1D0D-6862-4BDA-9BC6-2A75F99AA6C5}" dt="2024-06-21T07:31:54.550" v="1123" actId="1038"/>
          <ac:spMkLst>
            <pc:docMk/>
            <pc:sldMk cId="3376097313" sldId="340"/>
            <ac:spMk id="8" creationId="{8C8FF83A-7DDB-4B0C-A3EB-E6ACE541F610}"/>
          </ac:spMkLst>
        </pc:spChg>
        <pc:spChg chg="mod">
          <ac:chgData name="Zhiwen zhao" userId="1ead0452-0150-4412-bb3c-bdd1215b61ed" providerId="ADAL" clId="{655C1D0D-6862-4BDA-9BC6-2A75F99AA6C5}" dt="2024-06-21T17:39:19.183" v="2891" actId="20577"/>
          <ac:spMkLst>
            <pc:docMk/>
            <pc:sldMk cId="3376097313" sldId="340"/>
            <ac:spMk id="10" creationId="{84A21600-787F-401B-A25D-5ABD84DADA0F}"/>
          </ac:spMkLst>
        </pc:spChg>
        <pc:spChg chg="add mod">
          <ac:chgData name="Zhiwen zhao" userId="1ead0452-0150-4412-bb3c-bdd1215b61ed" providerId="ADAL" clId="{655C1D0D-6862-4BDA-9BC6-2A75F99AA6C5}" dt="2024-06-21T17:39:47.900" v="2910" actId="13822"/>
          <ac:spMkLst>
            <pc:docMk/>
            <pc:sldMk cId="3376097313" sldId="340"/>
            <ac:spMk id="12" creationId="{E2D64DAE-5BCF-AA6D-578D-2DD0AD3C8C93}"/>
          </ac:spMkLst>
        </pc:spChg>
        <pc:picChg chg="mod">
          <ac:chgData name="Zhiwen zhao" userId="1ead0452-0150-4412-bb3c-bdd1215b61ed" providerId="ADAL" clId="{655C1D0D-6862-4BDA-9BC6-2A75F99AA6C5}" dt="2024-06-21T07:47:32.130" v="1776" actId="1076"/>
          <ac:picMkLst>
            <pc:docMk/>
            <pc:sldMk cId="3376097313" sldId="340"/>
            <ac:picMk id="5" creationId="{1655A192-8037-4549-8A22-A83D663C6048}"/>
          </ac:picMkLst>
        </pc:picChg>
        <pc:picChg chg="add mod">
          <ac:chgData name="Zhiwen zhao" userId="1ead0452-0150-4412-bb3c-bdd1215b61ed" providerId="ADAL" clId="{655C1D0D-6862-4BDA-9BC6-2A75F99AA6C5}" dt="2024-06-21T17:33:38.506" v="2866" actId="1076"/>
          <ac:picMkLst>
            <pc:docMk/>
            <pc:sldMk cId="3376097313" sldId="340"/>
            <ac:picMk id="9" creationId="{863FF036-5C51-E419-3C55-470D040DD53C}"/>
          </ac:picMkLst>
        </pc:picChg>
      </pc:sldChg>
      <pc:sldChg chg="modSp add mod">
        <pc:chgData name="Zhiwen zhao" userId="1ead0452-0150-4412-bb3c-bdd1215b61ed" providerId="ADAL" clId="{655C1D0D-6862-4BDA-9BC6-2A75F99AA6C5}" dt="2024-06-21T17:42:30.769" v="2951" actId="20577"/>
        <pc:sldMkLst>
          <pc:docMk/>
          <pc:sldMk cId="3956362192" sldId="340"/>
        </pc:sldMkLst>
        <pc:spChg chg="mod">
          <ac:chgData name="Zhiwen zhao" userId="1ead0452-0150-4412-bb3c-bdd1215b61ed" providerId="ADAL" clId="{655C1D0D-6862-4BDA-9BC6-2A75F99AA6C5}" dt="2024-06-21T17:42:30.769" v="2951" actId="20577"/>
          <ac:spMkLst>
            <pc:docMk/>
            <pc:sldMk cId="3956362192" sldId="340"/>
            <ac:spMk id="2" creationId="{AB5D5621-3F7C-47B5-91FF-2041DBD44BD0}"/>
          </ac:spMkLst>
        </pc:spChg>
      </pc:sldChg>
      <pc:sldChg chg="add">
        <pc:chgData name="Zhiwen zhao" userId="1ead0452-0150-4412-bb3c-bdd1215b61ed" providerId="ADAL" clId="{655C1D0D-6862-4BDA-9BC6-2A75F99AA6C5}" dt="2024-06-21T17:42:22.780" v="2948"/>
        <pc:sldMkLst>
          <pc:docMk/>
          <pc:sldMk cId="552243547" sldId="341"/>
        </pc:sldMkLst>
      </pc:sldChg>
      <pc:sldChg chg="modSp add del mod">
        <pc:chgData name="Zhiwen zhao" userId="1ead0452-0150-4412-bb3c-bdd1215b61ed" providerId="ADAL" clId="{655C1D0D-6862-4BDA-9BC6-2A75F99AA6C5}" dt="2024-06-21T17:42:09.499" v="2947" actId="2696"/>
        <pc:sldMkLst>
          <pc:docMk/>
          <pc:sldMk cId="3945989766" sldId="341"/>
        </pc:sldMkLst>
        <pc:spChg chg="mod">
          <ac:chgData name="Zhiwen zhao" userId="1ead0452-0150-4412-bb3c-bdd1215b61ed" providerId="ADAL" clId="{655C1D0D-6862-4BDA-9BC6-2A75F99AA6C5}" dt="2024-06-21T17:35:08.294" v="2877" actId="20577"/>
          <ac:spMkLst>
            <pc:docMk/>
            <pc:sldMk cId="3945989766" sldId="341"/>
            <ac:spMk id="2" creationId="{23692E15-9CD2-4B6C-86A8-5A9F620F9C48}"/>
          </ac:spMkLst>
        </pc:spChg>
        <pc:spChg chg="mod">
          <ac:chgData name="Zhiwen zhao" userId="1ead0452-0150-4412-bb3c-bdd1215b61ed" providerId="ADAL" clId="{655C1D0D-6862-4BDA-9BC6-2A75F99AA6C5}" dt="2024-06-21T07:35:17.900" v="1222" actId="20577"/>
          <ac:spMkLst>
            <pc:docMk/>
            <pc:sldMk cId="3945989766" sldId="341"/>
            <ac:spMk id="3" creationId="{F4588653-8745-4919-8FA9-DB924AEA27CB}"/>
          </ac:spMkLst>
        </pc:spChg>
        <pc:spChg chg="mod">
          <ac:chgData name="Zhiwen zhao" userId="1ead0452-0150-4412-bb3c-bdd1215b61ed" providerId="ADAL" clId="{655C1D0D-6862-4BDA-9BC6-2A75F99AA6C5}" dt="2024-06-21T07:49:05.069" v="1890" actId="1076"/>
          <ac:spMkLst>
            <pc:docMk/>
            <pc:sldMk cId="3945989766" sldId="341"/>
            <ac:spMk id="6" creationId="{5A7B741A-5127-4505-7411-6A985AC48749}"/>
          </ac:spMkLst>
        </pc:spChg>
      </pc:sldChg>
      <pc:sldChg chg="modSp add mod">
        <pc:chgData name="Zhiwen zhao" userId="1ead0452-0150-4412-bb3c-bdd1215b61ed" providerId="ADAL" clId="{655C1D0D-6862-4BDA-9BC6-2A75F99AA6C5}" dt="2024-06-21T16:39:56.835" v="2408" actId="27636"/>
        <pc:sldMkLst>
          <pc:docMk/>
          <pc:sldMk cId="3560122370" sldId="342"/>
        </pc:sldMkLst>
        <pc:spChg chg="mod">
          <ac:chgData name="Zhiwen zhao" userId="1ead0452-0150-4412-bb3c-bdd1215b61ed" providerId="ADAL" clId="{655C1D0D-6862-4BDA-9BC6-2A75F99AA6C5}" dt="2024-06-21T16:31:24.838" v="2194" actId="6549"/>
          <ac:spMkLst>
            <pc:docMk/>
            <pc:sldMk cId="3560122370" sldId="342"/>
            <ac:spMk id="2" creationId="{6D74EF9C-DA08-4280-A242-A49EA3973882}"/>
          </ac:spMkLst>
        </pc:spChg>
        <pc:spChg chg="mod">
          <ac:chgData name="Zhiwen zhao" userId="1ead0452-0150-4412-bb3c-bdd1215b61ed" providerId="ADAL" clId="{655C1D0D-6862-4BDA-9BC6-2A75F99AA6C5}" dt="2024-06-21T16:39:56.835" v="2408" actId="27636"/>
          <ac:spMkLst>
            <pc:docMk/>
            <pc:sldMk cId="3560122370" sldId="342"/>
            <ac:spMk id="3" creationId="{0F16D2CB-7793-48F1-9DFC-59FE8AE2A312}"/>
          </ac:spMkLst>
        </pc:spChg>
      </pc:sldChg>
      <pc:sldChg chg="add">
        <pc:chgData name="Zhiwen zhao" userId="1ead0452-0150-4412-bb3c-bdd1215b61ed" providerId="ADAL" clId="{655C1D0D-6862-4BDA-9BC6-2A75F99AA6C5}" dt="2024-06-21T17:42:22.780" v="2948"/>
        <pc:sldMkLst>
          <pc:docMk/>
          <pc:sldMk cId="2423611209" sldId="343"/>
        </pc:sldMkLst>
      </pc:sldChg>
      <pc:sldChg chg="addSp delSp modSp new del mod">
        <pc:chgData name="Zhiwen zhao" userId="1ead0452-0150-4412-bb3c-bdd1215b61ed" providerId="ADAL" clId="{655C1D0D-6862-4BDA-9BC6-2A75F99AA6C5}" dt="2024-06-21T17:42:09.499" v="2947" actId="2696"/>
        <pc:sldMkLst>
          <pc:docMk/>
          <pc:sldMk cId="3354986278" sldId="343"/>
        </pc:sldMkLst>
        <pc:spChg chg="mod">
          <ac:chgData name="Zhiwen zhao" userId="1ead0452-0150-4412-bb3c-bdd1215b61ed" providerId="ADAL" clId="{655C1D0D-6862-4BDA-9BC6-2A75F99AA6C5}" dt="2024-06-21T17:29:01.165" v="2811" actId="1076"/>
          <ac:spMkLst>
            <pc:docMk/>
            <pc:sldMk cId="3354986278" sldId="343"/>
            <ac:spMk id="2" creationId="{A7BD9E71-5AE5-3FD2-FB2A-1E815C1CAA8D}"/>
          </ac:spMkLst>
        </pc:spChg>
        <pc:spChg chg="mod">
          <ac:chgData name="Zhiwen zhao" userId="1ead0452-0150-4412-bb3c-bdd1215b61ed" providerId="ADAL" clId="{655C1D0D-6862-4BDA-9BC6-2A75F99AA6C5}" dt="2024-06-21T17:29:04.989" v="2812" actId="1076"/>
          <ac:spMkLst>
            <pc:docMk/>
            <pc:sldMk cId="3354986278" sldId="343"/>
            <ac:spMk id="3" creationId="{BC8FCFE7-D507-BE1A-AB5E-667B3D0AF467}"/>
          </ac:spMkLst>
        </pc:spChg>
        <pc:spChg chg="add mod">
          <ac:chgData name="Zhiwen zhao" userId="1ead0452-0150-4412-bb3c-bdd1215b61ed" providerId="ADAL" clId="{655C1D0D-6862-4BDA-9BC6-2A75F99AA6C5}" dt="2024-06-21T17:29:07.766" v="2813" actId="1076"/>
          <ac:spMkLst>
            <pc:docMk/>
            <pc:sldMk cId="3354986278" sldId="343"/>
            <ac:spMk id="5" creationId="{C3863F53-114D-AFF4-0BE5-576E703390A4}"/>
          </ac:spMkLst>
        </pc:spChg>
        <pc:spChg chg="add mod">
          <ac:chgData name="Zhiwen zhao" userId="1ead0452-0150-4412-bb3c-bdd1215b61ed" providerId="ADAL" clId="{655C1D0D-6862-4BDA-9BC6-2A75F99AA6C5}" dt="2024-06-21T17:39:52.353" v="2911"/>
          <ac:spMkLst>
            <pc:docMk/>
            <pc:sldMk cId="3354986278" sldId="343"/>
            <ac:spMk id="7" creationId="{C05AB512-1909-96AB-5D68-2980AC3A0DFD}"/>
          </ac:spMkLst>
        </pc:spChg>
        <pc:picChg chg="add del mod">
          <ac:chgData name="Zhiwen zhao" userId="1ead0452-0150-4412-bb3c-bdd1215b61ed" providerId="ADAL" clId="{655C1D0D-6862-4BDA-9BC6-2A75F99AA6C5}" dt="2024-06-21T17:28:33.999" v="2806" actId="478"/>
          <ac:picMkLst>
            <pc:docMk/>
            <pc:sldMk cId="3354986278" sldId="343"/>
            <ac:picMk id="6" creationId="{55D2CF49-4DA6-40EC-31C2-25CD23C6A29E}"/>
          </ac:picMkLst>
        </pc:picChg>
        <pc:picChg chg="add mod">
          <ac:chgData name="Zhiwen zhao" userId="1ead0452-0150-4412-bb3c-bdd1215b61ed" providerId="ADAL" clId="{655C1D0D-6862-4BDA-9BC6-2A75F99AA6C5}" dt="2024-06-21T17:29:13.463" v="2815" actId="1076"/>
          <ac:picMkLst>
            <pc:docMk/>
            <pc:sldMk cId="3354986278" sldId="343"/>
            <ac:picMk id="1026" creationId="{D11CC0A5-FFA5-63AD-5023-6CFD5B20432D}"/>
          </ac:picMkLst>
        </pc:picChg>
        <pc:picChg chg="add mod">
          <ac:chgData name="Zhiwen zhao" userId="1ead0452-0150-4412-bb3c-bdd1215b61ed" providerId="ADAL" clId="{655C1D0D-6862-4BDA-9BC6-2A75F99AA6C5}" dt="2024-06-21T17:29:10.838" v="2814" actId="1076"/>
          <ac:picMkLst>
            <pc:docMk/>
            <pc:sldMk cId="3354986278" sldId="343"/>
            <ac:picMk id="1028" creationId="{8BF9A8E1-3D78-7F77-BB64-F566CC74D3D9}"/>
          </ac:picMkLst>
        </pc:picChg>
      </pc:sldChg>
      <pc:sldMasterChg chg="delSldLayout">
        <pc:chgData name="Zhiwen zhao" userId="1ead0452-0150-4412-bb3c-bdd1215b61ed" providerId="ADAL" clId="{655C1D0D-6862-4BDA-9BC6-2A75F99AA6C5}" dt="2024-06-21T04:15:19.866" v="127" actId="47"/>
        <pc:sldMasterMkLst>
          <pc:docMk/>
          <pc:sldMasterMk cId="3410943125" sldId="2147483660"/>
        </pc:sldMasterMkLst>
        <pc:sldLayoutChg chg="del">
          <pc:chgData name="Zhiwen zhao" userId="1ead0452-0150-4412-bb3c-bdd1215b61ed" providerId="ADAL" clId="{655C1D0D-6862-4BDA-9BC6-2A75F99AA6C5}" dt="2024-06-21T04:15:19.866" v="127" actId="47"/>
          <pc:sldLayoutMkLst>
            <pc:docMk/>
            <pc:sldMasterMk cId="3410943125" sldId="2147483660"/>
            <pc:sldLayoutMk cId="2730573595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6B94D-09B4-4018-BECD-6A0DDB22EAC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04F9-13A1-4621-BE11-174F821F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FD53-F423-496A-B56D-CFA845EDFCA6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BB81-B3EC-4CAC-97EC-3C9D27A80453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DC1B-B0C7-45A8-95CE-FFA6484475DC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45104-7234-C76F-85E9-9D43CBCAD4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A97C0-72CF-4839-B04D-51B20FFDE3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47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C48B50-140B-DCF0-ADCE-53C0324A92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19067-6196-46A6-B4B6-7B3C5288F4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592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2E2BD3-7603-6B92-74E4-FB930E8B76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D25FF-483F-4B5D-BAD9-908EC68CFD5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07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187825" cy="601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762000"/>
            <a:ext cx="4189413" cy="601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7BDF1-8EE0-3E2F-3DA5-4F31074757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16940-C32F-465A-9ABD-809CCB06EE9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740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3E69B0-EA1B-172D-0C65-B707CA1DBB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826DE-F091-4FBB-B42A-288FC1101BA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83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F45C11-4E8A-E4E3-B011-24D6F1F3E0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59F9-105C-4ADA-8082-B8C2F4542CE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52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2236E02-0F90-1201-E3F6-697A45E0D5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8BCB6-D51E-44EA-B19E-8FFF309A3B1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846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72486-FCB7-E208-307F-9E8BDFBCC5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5A4B5-9E2F-4F3A-8013-BC70919201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0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1F27-553C-492D-9D29-A2A6A0548D20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5E628-0BD8-4B88-297F-B4AFDD2943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7A908-CDD9-4542-83CA-F2419AB91A7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82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75EDC4-F808-331C-5127-F3B889FF04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E907D-DD26-4DAF-999B-1C6896A8BF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6531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4413" cy="6780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780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AC293-A912-21E0-B8C3-370205C895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EEDE4-959E-47BC-BD55-D6812BCBC2B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9912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71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F7A1F9-C9EF-336F-D3C7-CE99FD4E9E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3160-1D5C-4748-9B8D-4478F96D96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8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3F5E-8097-4EE5-9687-D41C6A78413E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D400-EFD1-4E10-8FBD-AD6FB77BD945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7054-E244-41EF-9B21-9EA9CA7F24A8}" type="datetime1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D505-66A7-4E86-A96E-7505AA7B7DB1}" type="datetime1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087-D0F3-468E-9CF5-462CB4DD22C3}" type="datetime1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E89-BC1E-430F-AD81-123A0E2DA23E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871-34FB-4951-84CD-E63D8BFEA3A1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7B8E-480D-46A8-9A1A-E8587FBE21E2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13D0CFF1-2B2D-97BB-8610-657354E9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4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338"/>
            <a:ext cx="5016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 contrast="-70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CAB60A9-E46F-612B-A6BC-2980B44FD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24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1D7B557-243B-540C-7412-F302680B6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529638" cy="601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4CA27FBD-E7EC-72D8-3360-CE4ED88C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100"/>
            <a:ext cx="9144000" cy="42863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54133A7-44A7-C72D-63AC-CA924DB6C9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0" y="6516688"/>
            <a:ext cx="441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SimSun" panose="02010600030101010101" pitchFamily="2" charset="-122"/>
              </a:defRPr>
            </a:lvl1pPr>
          </a:lstStyle>
          <a:p>
            <a:fld id="{AF6FD8DF-676D-423E-9E0E-3843293B42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2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33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3366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4208681"/>
            <a:ext cx="6337300" cy="5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spAutoFit/>
          </a:bodyPr>
          <a:lstStyle/>
          <a:p>
            <a:pPr algn="ctr">
              <a:defRPr/>
            </a:pPr>
            <a:r>
              <a:rPr lang="en-US" altLang="zh-CN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SoLID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 Collaboration Meeting</a:t>
            </a:r>
          </a:p>
          <a:p>
            <a:pPr algn="ctr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Jan 9-10, 2025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22388" y="1603612"/>
            <a:ext cx="63103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ctr" defTabSz="346004" eaLnBrk="1" fontAlgn="ctr" hangingPunct="1">
              <a:defRPr/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Times New Roman" pitchFamily="18" charset="0"/>
              </a:rPr>
              <a:t>Heavy Gas Cherenkov Update</a:t>
            </a:r>
          </a:p>
        </p:txBody>
      </p:sp>
      <p:sp>
        <p:nvSpPr>
          <p:cNvPr id="51205" name="Text Box 32"/>
          <p:cNvSpPr txBox="1">
            <a:spLocks noChangeArrowheads="1"/>
          </p:cNvSpPr>
          <p:nvPr/>
        </p:nvSpPr>
        <p:spPr bwMode="auto">
          <a:xfrm>
            <a:off x="2590800" y="3663791"/>
            <a:ext cx="4097558" cy="477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r>
              <a:rPr lang="en-US" sz="2500" i="1" dirty="0"/>
              <a:t>Zhiwen Zhao and Garth Huber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352800" y="5410200"/>
            <a:ext cx="2449512" cy="771525"/>
            <a:chOff x="2877" y="1846"/>
            <a:chExt cx="1543" cy="486"/>
          </a:xfrm>
        </p:grpSpPr>
        <p:pic>
          <p:nvPicPr>
            <p:cNvPr id="51214" name="Picture 33" descr="UR-Shield_NoPerf_3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7" y="1864"/>
              <a:ext cx="38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34" descr="UR_logo_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3" y="1846"/>
              <a:ext cx="1077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5472113"/>
            <a:ext cx="1700213" cy="7477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3724275" y="44672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endParaRPr lang="en-US"/>
          </a:p>
        </p:txBody>
      </p:sp>
      <p:pic>
        <p:nvPicPr>
          <p:cNvPr id="51213" name="Picture 43" descr="Image res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33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830D0-0EBB-EC92-6076-BEFCE5E0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FD23-CF60-8411-8EAD-D20CB9DC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Vessel materials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72F8-864D-4101-82FD-9160EBA3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190905"/>
            <a:ext cx="5473156" cy="4525963"/>
          </a:xfrm>
        </p:spPr>
        <p:txBody>
          <a:bodyPr/>
          <a:lstStyle/>
          <a:p>
            <a:r>
              <a:rPr lang="en-US" dirty="0"/>
              <a:t>Fit parts into rectangle shaped Al plates to minimize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57367-8B76-67A6-D4F2-083229E4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6B659-FF08-3C7E-2AD7-D205B80E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792995"/>
            <a:ext cx="2209800" cy="1963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18B901-0956-504A-3027-BB8E4185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16" y="4900068"/>
            <a:ext cx="2895600" cy="1633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4BBD5F-01D7-D3A8-C799-12936C2E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10797"/>
            <a:ext cx="2895600" cy="1419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7CE4A8-269B-6EC9-8592-15295EBEE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110797"/>
            <a:ext cx="2394676" cy="1472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F37139-8649-FCAF-C387-21C87C143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211" y="2968934"/>
            <a:ext cx="3154680" cy="1611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1FD3C2-1D04-23C3-9604-28D622490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84" y="2866866"/>
            <a:ext cx="2389068" cy="215265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92BF9B5-6426-B16A-AC72-6931C54B2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00021"/>
              </p:ext>
            </p:extLst>
          </p:nvPr>
        </p:nvGraphicFramePr>
        <p:xfrm>
          <a:off x="6858000" y="579862"/>
          <a:ext cx="2222500" cy="1963107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19516038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8929214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81380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dimension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Quantity 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322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96x48x1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059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96x48x1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36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51x50x1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96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72x48x2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488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62x48x2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233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52x48x1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033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55x55x0.25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6061-T6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449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45x45x0.04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2024-T3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53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35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8257FC-5D8F-33D3-0789-6BC9CD9B1E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C2761DE-C304-446E-8481-B7D761B9AF08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5619E023-8611-4AEB-A4F2-61AFB63AC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Canadian Funds for SoLID HGC Vessel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702CEB0-2625-6EE5-54DA-CA9C58CFE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038" y="869950"/>
            <a:ext cx="8796337" cy="2436813"/>
          </a:xfrm>
        </p:spPr>
        <p:txBody>
          <a:bodyPr/>
          <a:lstStyle/>
          <a:p>
            <a:pPr marL="225425" indent="-225425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Our grant application through CFI Innovation Fund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</a:rPr>
              <a:t>(IF)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</a:rPr>
              <a:t>2023 competition was successful</a:t>
            </a:r>
          </a:p>
          <a:p>
            <a:pPr marL="509588" lvl="1" indent="-163513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>
                <a:solidFill>
                  <a:schemeClr val="accent2"/>
                </a:solidFill>
              </a:rPr>
              <a:t>Canada Foundation for Innovation (CFI) is a Federal Agency that funds research infrastructure.  There is a ~C$400 million IF competition every two years, covering all disciplines</a:t>
            </a:r>
          </a:p>
          <a:p>
            <a:pPr marL="509588" lvl="1" indent="-163513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>
                <a:solidFill>
                  <a:schemeClr val="accent2"/>
                </a:solidFill>
              </a:rPr>
              <a:t>CFI funds must be matched by other agencies to qualify for award, typically provincial or institutional funds</a:t>
            </a:r>
          </a:p>
          <a:p>
            <a:pPr marL="509588" lvl="1" indent="-163513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>
                <a:solidFill>
                  <a:schemeClr val="accent2"/>
                </a:solidFill>
              </a:rPr>
              <a:t>This can reduce pressure on funds provided by US–DOE</a:t>
            </a:r>
          </a:p>
        </p:txBody>
      </p:sp>
      <p:grpSp>
        <p:nvGrpSpPr>
          <p:cNvPr id="139352" name="Group 88">
            <a:extLst>
              <a:ext uri="{FF2B5EF4-FFF2-40B4-BE49-F238E27FC236}">
                <a16:creationId xmlns:a16="http://schemas.microsoft.com/office/drawing/2014/main" id="{95BE21DA-CA98-D2E2-E252-D563A4B2BED0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535363"/>
            <a:ext cx="6096000" cy="3165475"/>
            <a:chOff x="966" y="2041"/>
            <a:chExt cx="3840" cy="1994"/>
          </a:xfrm>
        </p:grpSpPr>
        <p:pic>
          <p:nvPicPr>
            <p:cNvPr id="139268" name="Picture 9">
              <a:extLst>
                <a:ext uri="{FF2B5EF4-FFF2-40B4-BE49-F238E27FC236}">
                  <a16:creationId xmlns:a16="http://schemas.microsoft.com/office/drawing/2014/main" id="{AB864DDD-66FF-0E26-F8D9-BD8407D20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53" b="12453"/>
            <a:stretch>
              <a:fillRect/>
            </a:stretch>
          </p:blipFill>
          <p:spPr bwMode="auto">
            <a:xfrm>
              <a:off x="1090" y="2355"/>
              <a:ext cx="181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2453" b="1245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9269" name="Picture 5">
              <a:extLst>
                <a:ext uri="{FF2B5EF4-FFF2-40B4-BE49-F238E27FC236}">
                  <a16:creationId xmlns:a16="http://schemas.microsoft.com/office/drawing/2014/main" id="{088090EE-8CC7-A579-2127-6F1EF8751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7" t="28696" r="6857" b="33913"/>
            <a:stretch>
              <a:fillRect/>
            </a:stretch>
          </p:blipFill>
          <p:spPr bwMode="auto">
            <a:xfrm>
              <a:off x="984" y="2768"/>
              <a:ext cx="194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327" name="Group 63">
              <a:extLst>
                <a:ext uri="{FF2B5EF4-FFF2-40B4-BE49-F238E27FC236}">
                  <a16:creationId xmlns:a16="http://schemas.microsoft.com/office/drawing/2014/main" id="{25F88418-83A0-65F8-9411-D18C977CC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" y="2041"/>
              <a:ext cx="3840" cy="1994"/>
              <a:chOff x="1362" y="2117"/>
              <a:chExt cx="3840" cy="1994"/>
            </a:xfrm>
          </p:grpSpPr>
          <p:sp>
            <p:nvSpPr>
              <p:cNvPr id="139299" name="Rectangle 35">
                <a:extLst>
                  <a:ext uri="{FF2B5EF4-FFF2-40B4-BE49-F238E27FC236}">
                    <a16:creationId xmlns:a16="http://schemas.microsoft.com/office/drawing/2014/main" id="{BA660F18-B3E4-3605-7B6D-4C8FE5216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412"/>
                <a:ext cx="1920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$509.5k</a:t>
                </a:r>
              </a:p>
            </p:txBody>
          </p:sp>
          <p:sp>
            <p:nvSpPr>
              <p:cNvPr id="139297" name="Rectangle 33">
                <a:extLst>
                  <a:ext uri="{FF2B5EF4-FFF2-40B4-BE49-F238E27FC236}">
                    <a16:creationId xmlns:a16="http://schemas.microsoft.com/office/drawing/2014/main" id="{55CD5D15-7478-47BE-0EF0-1739375D3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2412"/>
                <a:ext cx="1920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87" name="Rectangle 23">
                <a:extLst>
                  <a:ext uri="{FF2B5EF4-FFF2-40B4-BE49-F238E27FC236}">
                    <a16:creationId xmlns:a16="http://schemas.microsoft.com/office/drawing/2014/main" id="{043D98CC-9928-21BA-1C93-395EFD380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78"/>
                <a:ext cx="19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$300k</a:t>
                </a:r>
              </a:p>
            </p:txBody>
          </p:sp>
          <p:sp>
            <p:nvSpPr>
              <p:cNvPr id="139285" name="Rectangle 21">
                <a:extLst>
                  <a:ext uri="{FF2B5EF4-FFF2-40B4-BE49-F238E27FC236}">
                    <a16:creationId xmlns:a16="http://schemas.microsoft.com/office/drawing/2014/main" id="{7CE4F8DB-21FB-EFA3-0703-9A4978AA2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2878"/>
                <a:ext cx="19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76" name="Rectangle 12">
                <a:extLst>
                  <a:ext uri="{FF2B5EF4-FFF2-40B4-BE49-F238E27FC236}">
                    <a16:creationId xmlns:a16="http://schemas.microsoft.com/office/drawing/2014/main" id="{FAA4EB02-213F-D7FF-430F-2BAEC2874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3741"/>
                <a:ext cx="1920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$1019k</a:t>
                </a:r>
              </a:p>
            </p:txBody>
          </p:sp>
          <p:sp>
            <p:nvSpPr>
              <p:cNvPr id="139275" name="Rectangle 11">
                <a:extLst>
                  <a:ext uri="{FF2B5EF4-FFF2-40B4-BE49-F238E27FC236}">
                    <a16:creationId xmlns:a16="http://schemas.microsoft.com/office/drawing/2014/main" id="{83F9540C-5B57-6B64-50F2-CED35E5A1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741"/>
                <a:ext cx="1920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TOTAL</a:t>
                </a:r>
              </a:p>
            </p:txBody>
          </p:sp>
          <p:sp>
            <p:nvSpPr>
              <p:cNvPr id="139274" name="Rectangle 10">
                <a:extLst>
                  <a:ext uri="{FF2B5EF4-FFF2-40B4-BE49-F238E27FC236}">
                    <a16:creationId xmlns:a16="http://schemas.microsoft.com/office/drawing/2014/main" id="{8DF473C4-5CA9-2945-72C8-A3A19B6E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3264"/>
                <a:ext cx="1920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$209.5k</a:t>
                </a:r>
              </a:p>
            </p:txBody>
          </p:sp>
          <p:sp>
            <p:nvSpPr>
              <p:cNvPr id="139273" name="Rectangle 9">
                <a:extLst>
                  <a:ext uri="{FF2B5EF4-FFF2-40B4-BE49-F238E27FC236}">
                    <a16:creationId xmlns:a16="http://schemas.microsoft.com/office/drawing/2014/main" id="{89E8E568-B21F-E598-D1E9-91E18633D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3264"/>
                <a:ext cx="1920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71" name="Rectangle 7">
                <a:extLst>
                  <a:ext uri="{FF2B5EF4-FFF2-40B4-BE49-F238E27FC236}">
                    <a16:creationId xmlns:a16="http://schemas.microsoft.com/office/drawing/2014/main" id="{4F0B2399-03DF-C9B1-598C-1FFF2D04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2117"/>
                <a:ext cx="384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9144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371600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828800"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Funds Awarded 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(Canadian Dollars)</a:t>
                </a:r>
              </a:p>
            </p:txBody>
          </p:sp>
          <p:sp>
            <p:nvSpPr>
              <p:cNvPr id="139277" name="Line 13">
                <a:extLst>
                  <a:ext uri="{FF2B5EF4-FFF2-40B4-BE49-F238E27FC236}">
                    <a16:creationId xmlns:a16="http://schemas.microsoft.com/office/drawing/2014/main" id="{8F108DA3-147C-B478-77EA-FB55EBA3A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117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78" name="Line 14">
                <a:extLst>
                  <a:ext uri="{FF2B5EF4-FFF2-40B4-BE49-F238E27FC236}">
                    <a16:creationId xmlns:a16="http://schemas.microsoft.com/office/drawing/2014/main" id="{0A815476-C3D8-F1A3-F34B-F2C007543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412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79" name="Line 15">
                <a:extLst>
                  <a:ext uri="{FF2B5EF4-FFF2-40B4-BE49-F238E27FC236}">
                    <a16:creationId xmlns:a16="http://schemas.microsoft.com/office/drawing/2014/main" id="{EE4103A5-742F-BC02-63E8-08E1DC2E8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3741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80" name="Line 16">
                <a:extLst>
                  <a:ext uri="{FF2B5EF4-FFF2-40B4-BE49-F238E27FC236}">
                    <a16:creationId xmlns:a16="http://schemas.microsoft.com/office/drawing/2014/main" id="{DB4B7B21-A18C-94D9-CC21-B7DFD4CF7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4111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81" name="Line 17">
                <a:extLst>
                  <a:ext uri="{FF2B5EF4-FFF2-40B4-BE49-F238E27FC236}">
                    <a16:creationId xmlns:a16="http://schemas.microsoft.com/office/drawing/2014/main" id="{8C9F9E5F-81CB-323A-B9AD-89150533B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117"/>
                <a:ext cx="0" cy="199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83" name="Line 19">
                <a:extLst>
                  <a:ext uri="{FF2B5EF4-FFF2-40B4-BE49-F238E27FC236}">
                    <a16:creationId xmlns:a16="http://schemas.microsoft.com/office/drawing/2014/main" id="{49521A20-75A1-03DD-9071-86D6943A9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2" y="2117"/>
                <a:ext cx="0" cy="199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86" name="Line 22">
                <a:extLst>
                  <a:ext uri="{FF2B5EF4-FFF2-40B4-BE49-F238E27FC236}">
                    <a16:creationId xmlns:a16="http://schemas.microsoft.com/office/drawing/2014/main" id="{A9C8AC5C-16A4-FFD9-B2F5-530167F83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3264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90" name="Line 26">
                <a:extLst>
                  <a:ext uri="{FF2B5EF4-FFF2-40B4-BE49-F238E27FC236}">
                    <a16:creationId xmlns:a16="http://schemas.microsoft.com/office/drawing/2014/main" id="{402FD79E-F43F-E916-EE96-2BD097FA6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2" y="2412"/>
                <a:ext cx="0" cy="16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298" name="Line 34">
                <a:extLst>
                  <a:ext uri="{FF2B5EF4-FFF2-40B4-BE49-F238E27FC236}">
                    <a16:creationId xmlns:a16="http://schemas.microsoft.com/office/drawing/2014/main" id="{9AA1E68C-A2CB-9585-9138-30E1FA0EA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878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9296" name="Picture 32">
              <a:extLst>
                <a:ext uri="{FF2B5EF4-FFF2-40B4-BE49-F238E27FC236}">
                  <a16:creationId xmlns:a16="http://schemas.microsoft.com/office/drawing/2014/main" id="{C778E09B-BAFC-7D5E-C05C-813F5015A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3180"/>
              <a:ext cx="1314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62C94ED-BE41-3919-01C9-145595D755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3048012-60AB-4584-80A7-49D22C3B7DD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562FBF67-8C7C-B953-B250-AEAA38DB5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Status Update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C23ADF5-8E0E-1AAE-849D-3DA507958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98525"/>
            <a:ext cx="8529638" cy="5881688"/>
          </a:xfrm>
        </p:spPr>
        <p:txBody>
          <a:bodyPr/>
          <a:lstStyle/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en-US" altLang="en-US" b="1"/>
              <a:t>UofR and JLab have agreed on the wording of an International Cooperative Research and Development Agreement (ICRADA) covering:</a:t>
            </a:r>
            <a:endParaRPr lang="en-US" altLang="en-US" sz="2000"/>
          </a:p>
          <a:p>
            <a:pPr marL="765175" lvl="1" indent="-419100">
              <a:buFont typeface="Times New Roman" panose="02020603050405020304" pitchFamily="18" charset="0"/>
              <a:buChar char="–"/>
            </a:pPr>
            <a:endParaRPr lang="en-US" altLang="en-US" sz="700"/>
          </a:p>
          <a:p>
            <a:pPr marL="765175" lvl="1" indent="-419100">
              <a:buFont typeface="Times New Roman" panose="02020603050405020304" pitchFamily="18" charset="0"/>
              <a:buAutoNum type="alphaLcParenR"/>
            </a:pPr>
            <a:r>
              <a:rPr lang="en-US" altLang="en-US" sz="2000">
                <a:solidFill>
                  <a:schemeClr val="accent2"/>
                </a:solidFill>
              </a:rPr>
              <a:t>Ownership and de facto control of infrastructure</a:t>
            </a:r>
          </a:p>
          <a:p>
            <a:pPr marL="765175" lvl="1" indent="-419100">
              <a:buFont typeface="Times New Roman" panose="02020603050405020304" pitchFamily="18" charset="0"/>
              <a:buAutoNum type="alphaLcParenR"/>
            </a:pPr>
            <a:r>
              <a:rPr lang="en-US" altLang="en-US" sz="2000">
                <a:solidFill>
                  <a:schemeClr val="accent2"/>
                </a:solidFill>
              </a:rPr>
              <a:t>Reporting and audit requirements</a:t>
            </a:r>
          </a:p>
          <a:p>
            <a:pPr marL="1462088" lvl="2" indent="-381000"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accent2"/>
                </a:solidFill>
              </a:rPr>
              <a:t>e.g. documentation, if required, of in-kind contributions by JLab</a:t>
            </a:r>
          </a:p>
          <a:p>
            <a:pPr marL="765175" lvl="1" indent="-419100">
              <a:buFont typeface="Times New Roman" panose="02020603050405020304" pitchFamily="18" charset="0"/>
              <a:buAutoNum type="alphaLcParenR"/>
            </a:pPr>
            <a:r>
              <a:rPr lang="en-US" altLang="en-US" sz="2000">
                <a:solidFill>
                  <a:schemeClr val="accent2"/>
                </a:solidFill>
              </a:rPr>
              <a:t>Intellectual property rights</a:t>
            </a:r>
          </a:p>
          <a:p>
            <a:pPr marL="765175" lvl="1" indent="-419100">
              <a:buFont typeface="Times New Roman" panose="02020603050405020304" pitchFamily="18" charset="0"/>
              <a:buAutoNum type="alphaLcParenR"/>
            </a:pPr>
            <a:endParaRPr lang="en-US" altLang="en-US" sz="2000">
              <a:solidFill>
                <a:schemeClr val="accent2"/>
              </a:solidFill>
            </a:endParaRPr>
          </a:p>
          <a:p>
            <a:pPr marL="457200" indent="-457200">
              <a:buFont typeface="Times New Roman" panose="02020603050405020304" pitchFamily="18" charset="0"/>
              <a:buChar char="•"/>
            </a:pPr>
            <a:r>
              <a:rPr lang="en-US" altLang="en-US" sz="2200">
                <a:solidFill>
                  <a:srgbClr val="333399"/>
                </a:solidFill>
              </a:rPr>
              <a:t>As of mid-December, this agreement was sent for review and approval to USDOE and CFI</a:t>
            </a:r>
          </a:p>
          <a:p>
            <a:pPr marL="457200" indent="-457200">
              <a:buFont typeface="Times New Roman" panose="02020603050405020304" pitchFamily="18" charset="0"/>
              <a:buChar char="•"/>
            </a:pPr>
            <a:r>
              <a:rPr lang="en-US" altLang="en-US" sz="2200">
                <a:solidFill>
                  <a:srgbClr val="333399"/>
                </a:solidFill>
              </a:rPr>
              <a:t>Once their agreement is obtained, the ICRADA can be signed by JLab and UofR</a:t>
            </a:r>
          </a:p>
          <a:p>
            <a:pPr marL="457200" indent="-457200">
              <a:buFont typeface="Times New Roman" panose="02020603050405020304" pitchFamily="18" charset="0"/>
              <a:buChar char="•"/>
            </a:pPr>
            <a:r>
              <a:rPr lang="en-US" altLang="en-US" sz="2200">
                <a:solidFill>
                  <a:srgbClr val="333399"/>
                </a:solidFill>
              </a:rPr>
              <a:t>Funds will be released by CFI only after the ICRADA is in force</a:t>
            </a:r>
          </a:p>
          <a:p>
            <a:pPr marL="457200" indent="-457200">
              <a:buFont typeface="Times New Roman" panose="02020603050405020304" pitchFamily="18" charset="0"/>
              <a:buChar char="•"/>
            </a:pPr>
            <a:endParaRPr lang="en-US" altLang="en-US" sz="22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C0C0E8C-F5DC-21CC-BBED-16121EB9DB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8C6C27D-C002-4BE1-8527-69D123269DF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2163E97-45BC-F64C-98F4-9647ACFB6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Status Update</a:t>
            </a: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00FA335C-CACA-3246-1784-98EE5F7F8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98525"/>
            <a:ext cx="8529638" cy="5881688"/>
          </a:xfrm>
          <a:noFill/>
          <a:ln/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AutoNum type="arabicPeriod" startAt="2"/>
            </a:pPr>
            <a:r>
              <a:rPr lang="en-US" altLang="en-US" b="1"/>
              <a:t>There is a deadline by which CFI funds must be spent</a:t>
            </a:r>
          </a:p>
          <a:p>
            <a:pPr marL="231775" indent="-231775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•"/>
            </a:pPr>
            <a:r>
              <a:rPr lang="en-US" altLang="en-US" sz="2000" b="1">
                <a:solidFill>
                  <a:schemeClr val="accent2"/>
                </a:solidFill>
              </a:rPr>
              <a:t>UofR has issued a Request for Tender (RFT) for SoLID HGC Vessel, to determine cost increases since 2022 application</a:t>
            </a:r>
          </a:p>
          <a:p>
            <a:pPr marL="568325" lvl="1" indent="-22225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sz="2000" b="1">
                <a:solidFill>
                  <a:schemeClr val="accent2"/>
                </a:solidFill>
              </a:rPr>
              <a:t>Three detailed proposals were received.  We reviewed all three, including site visits to the vendors and Q&amp;A by email.</a:t>
            </a:r>
          </a:p>
          <a:p>
            <a:pPr marL="568325" lvl="1" indent="-22225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sz="2000" b="1">
                <a:solidFill>
                  <a:schemeClr val="accent2"/>
                </a:solidFill>
              </a:rPr>
              <a:t>Dyna Industries (Regina, SK) was selected as the vendor, based on the best combination of technical merit, cost, and indigenization.</a:t>
            </a:r>
          </a:p>
          <a:p>
            <a:pPr marL="568325" lvl="1" indent="-22225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sz="2000" b="1">
                <a:solidFill>
                  <a:schemeClr val="accent2"/>
                </a:solidFill>
              </a:rPr>
              <a:t>This is NOT the same vendor which made the HGC vessel prototype.  That was Industrial Machine and Manufacturing (Saskatoon, SK), which was very similar technically but at significantly higher cost.</a:t>
            </a:r>
          </a:p>
          <a:p>
            <a:pPr marL="568325" lvl="1" indent="-22225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sz="2000" b="1">
                <a:solidFill>
                  <a:schemeClr val="accent2"/>
                </a:solidFill>
              </a:rPr>
              <a:t>Dyna has been informed of our choice, but we are waiting for funds to be transferred by CFI before proceeding further.</a:t>
            </a:r>
          </a:p>
          <a:p>
            <a:pPr marL="231775" indent="-231775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•"/>
            </a:pPr>
            <a:r>
              <a:rPr lang="en-US" altLang="en-US" sz="2000" b="1">
                <a:solidFill>
                  <a:srgbClr val="006600"/>
                </a:solidFill>
              </a:rPr>
              <a:t>RFT assumes we purchase bulk items (aluminum, nuts &amp; bolts, etc) in 2025, with machining and pressure testing to occur 2026–27, delivery to JLab in 2027–28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F89F-9C3E-8F4C-2CE2-68993698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9741-F57F-D4EC-8F9E-46265F983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and engineering</a:t>
            </a:r>
          </a:p>
          <a:p>
            <a:r>
              <a:rPr lang="en-US" dirty="0"/>
              <a:t>U of Regina funding update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4815-6AEE-B125-53E8-4956277A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82B9-3ED9-FD8B-8D62-79772B4D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HGC block study</a:t>
            </a:r>
          </a:p>
        </p:txBody>
      </p:sp>
      <p:pic>
        <p:nvPicPr>
          <p:cNvPr id="16" name="Content Placeholder 15" descr="Chart, radar chart&#10;&#10;Description automatically generated">
            <a:extLst>
              <a:ext uri="{FF2B5EF4-FFF2-40B4-BE49-F238E27FC236}">
                <a16:creationId xmlns:a16="http://schemas.microsoft.com/office/drawing/2014/main" id="{5D7BAA84-32C7-829F-AD07-98B515A6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" y="4114801"/>
            <a:ext cx="4141130" cy="2538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6F2-7753-84F9-27BE-8CCD0B12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518BB-7DF2-3FDE-5151-124121677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73054"/>
            <a:ext cx="4460618" cy="2884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0640A1-9783-3CAE-005E-18F2B0A29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901" y="1311297"/>
            <a:ext cx="2484939" cy="2545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2FFB5A-CB52-BCF6-666A-93D9B7979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828" y="1544035"/>
            <a:ext cx="2254390" cy="190539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2BF90E-C684-717E-C89F-237ABC4AD046}"/>
              </a:ext>
            </a:extLst>
          </p:cNvPr>
          <p:cNvSpPr txBox="1">
            <a:spLocks/>
          </p:cNvSpPr>
          <p:nvPr/>
        </p:nvSpPr>
        <p:spPr>
          <a:xfrm>
            <a:off x="281542" y="1600200"/>
            <a:ext cx="3879000" cy="2256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Due to installation plan, HGC needs two C-shaped tanks separated vertically</a:t>
            </a:r>
          </a:p>
          <a:p>
            <a:r>
              <a:rPr lang="en-US" dirty="0"/>
              <a:t>This means there are two “blocks” at phi=90,270deg</a:t>
            </a:r>
          </a:p>
          <a:p>
            <a:r>
              <a:rPr lang="en-US" dirty="0"/>
              <a:t>Each block is 1-2inch thick and made of 2 Aluminum plates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C84354-D45B-BE45-4559-1988FF1C384C}"/>
              </a:ext>
            </a:extLst>
          </p:cNvPr>
          <p:cNvSpPr txBox="1"/>
          <p:nvPr/>
        </p:nvSpPr>
        <p:spPr>
          <a:xfrm>
            <a:off x="6789840" y="829656"/>
            <a:ext cx="220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It is always better if block is not needed!</a:t>
            </a:r>
          </a:p>
        </p:txBody>
      </p:sp>
    </p:spTree>
    <p:extLst>
      <p:ext uri="{BB962C8B-B14F-4D97-AF65-F5344CB8AC3E}">
        <p14:creationId xmlns:p14="http://schemas.microsoft.com/office/powerpoint/2010/main" val="118468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40FE-0016-9CD3-9273-6D2660E4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HGC block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8B22-0996-2B2C-3445-50F0A37D5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22" y="4191001"/>
            <a:ext cx="7774478" cy="2438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SIDIS_He3 setup, charged </a:t>
            </a:r>
            <a:r>
              <a:rPr lang="en-US" dirty="0" err="1"/>
              <a:t>pions</a:t>
            </a:r>
            <a:r>
              <a:rPr lang="en-US" dirty="0"/>
              <a:t> from target bent by solenoid field about 10-30deg in phi at the HGC entrance</a:t>
            </a:r>
          </a:p>
          <a:p>
            <a:r>
              <a:rPr lang="en-US" dirty="0"/>
              <a:t>At certain angles, Cherenkov photons are collected by two neighboring mirrors</a:t>
            </a:r>
          </a:p>
          <a:p>
            <a:r>
              <a:rPr lang="en-US" dirty="0"/>
              <a:t>Al blocks stop the photons going to the mirror in the other C tank </a:t>
            </a:r>
          </a:p>
          <a:p>
            <a:r>
              <a:rPr lang="en-US" dirty="0"/>
              <a:t>Testing if mirrored block (with thin reflective films attached) can recover those photons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0274D-41A5-9FCE-6848-941F6AD6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08B94352-0D17-0D62-962B-CDADA0AE9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6143"/>
            <a:ext cx="2743200" cy="27432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687D571-9CD7-0C1F-2620-34E5EAEC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236143"/>
            <a:ext cx="2743200" cy="2743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2944956-1F4C-BED3-B3CB-26504285F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20903"/>
            <a:ext cx="27432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A5A099-2C48-484B-64E2-E615F68ACF42}"/>
              </a:ext>
            </a:extLst>
          </p:cNvPr>
          <p:cNvSpPr txBox="1"/>
          <p:nvPr/>
        </p:nvSpPr>
        <p:spPr>
          <a:xfrm>
            <a:off x="647698" y="1302779"/>
            <a:ext cx="11049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89A7C-BD51-0632-6B2E-E8011DB25CFA}"/>
              </a:ext>
            </a:extLst>
          </p:cNvPr>
          <p:cNvSpPr txBox="1"/>
          <p:nvPr/>
        </p:nvSpPr>
        <p:spPr>
          <a:xfrm>
            <a:off x="3270366" y="1302779"/>
            <a:ext cx="12254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Al 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C415E-6777-6343-D172-5272F88E8214}"/>
              </a:ext>
            </a:extLst>
          </p:cNvPr>
          <p:cNvSpPr txBox="1"/>
          <p:nvPr/>
        </p:nvSpPr>
        <p:spPr>
          <a:xfrm>
            <a:off x="6359931" y="1297370"/>
            <a:ext cx="1336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mirror block</a:t>
            </a:r>
          </a:p>
        </p:txBody>
      </p:sp>
    </p:spTree>
    <p:extLst>
      <p:ext uri="{BB962C8B-B14F-4D97-AF65-F5344CB8AC3E}">
        <p14:creationId xmlns:p14="http://schemas.microsoft.com/office/powerpoint/2010/main" val="3520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D47D-DBE9-2BA3-F16C-EA35AE4F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HGC block study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90FA5D6-FC78-285C-FC7B-23052D961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32017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129E8-0069-D667-0CF7-DE2DD9AD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05828D-68B6-E624-406C-A9C7B624BC97}"/>
              </a:ext>
            </a:extLst>
          </p:cNvPr>
          <p:cNvSpPr txBox="1">
            <a:spLocks/>
          </p:cNvSpPr>
          <p:nvPr/>
        </p:nvSpPr>
        <p:spPr>
          <a:xfrm>
            <a:off x="607522" y="4648199"/>
            <a:ext cx="8536478" cy="1981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Testing largest pion bending at P=2.5GeV, theta=8deg,phi=57-63deg,and P=2.5GeV, theta=14.8deg,phi=67-73deg</a:t>
            </a:r>
          </a:p>
          <a:p>
            <a:r>
              <a:rPr lang="en-US" dirty="0"/>
              <a:t>Mirrored block can recover performance pretty well</a:t>
            </a:r>
          </a:p>
          <a:p>
            <a:r>
              <a:rPr lang="en-US" dirty="0"/>
              <a:t>Next to test SIDIS_NH3 setup and how block affects detectors behind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16F80-2D9C-451F-DA9B-62EBD09C4354}"/>
              </a:ext>
            </a:extLst>
          </p:cNvPr>
          <p:cNvSpPr txBox="1"/>
          <p:nvPr/>
        </p:nvSpPr>
        <p:spPr>
          <a:xfrm>
            <a:off x="5638800" y="2785552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Sim safety factor 2 is not added</a:t>
            </a:r>
          </a:p>
        </p:txBody>
      </p:sp>
    </p:spTree>
    <p:extLst>
      <p:ext uri="{BB962C8B-B14F-4D97-AF65-F5344CB8AC3E}">
        <p14:creationId xmlns:p14="http://schemas.microsoft.com/office/powerpoint/2010/main" val="190725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8015-6C32-7C0D-F55F-BA022280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HGC mirror study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165E942A-4E03-9652-D6FB-B60198B09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3660"/>
            <a:ext cx="4525963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1A328-7EDC-46C8-4CE0-78C09D21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3F0723-77DF-8F9C-EC58-6465D2FEA8A8}"/>
              </a:ext>
            </a:extLst>
          </p:cNvPr>
          <p:cNvSpPr txBox="1">
            <a:spLocks/>
          </p:cNvSpPr>
          <p:nvPr/>
        </p:nvSpPr>
        <p:spPr>
          <a:xfrm>
            <a:off x="4686300" y="1828800"/>
            <a:ext cx="40767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goal is to understand mirror misalignment tolerance and further optimization</a:t>
            </a:r>
          </a:p>
          <a:p>
            <a:r>
              <a:rPr lang="en-US" dirty="0"/>
              <a:t>For SIDIS_He3 setup, testing “roll” now. </a:t>
            </a:r>
          </a:p>
          <a:p>
            <a:r>
              <a:rPr lang="en-US" dirty="0"/>
              <a:t>Do “yaw” and “pitch” later. Then SIDIS_NH3 setup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51DBD-1C0D-8514-B532-FF075E974B79}"/>
              </a:ext>
            </a:extLst>
          </p:cNvPr>
          <p:cNvSpPr txBox="1"/>
          <p:nvPr/>
        </p:nvSpPr>
        <p:spPr>
          <a:xfrm>
            <a:off x="895350" y="2667000"/>
            <a:ext cx="16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Roll will leave gaps between mirrors</a:t>
            </a:r>
          </a:p>
        </p:txBody>
      </p:sp>
    </p:spTree>
    <p:extLst>
      <p:ext uri="{BB962C8B-B14F-4D97-AF65-F5344CB8AC3E}">
        <p14:creationId xmlns:p14="http://schemas.microsoft.com/office/powerpoint/2010/main" val="370792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BBA3-8C75-B416-4717-B100492B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HGC mirror study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899CB0F6-439F-A052-8413-63F121A8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532017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5563-57BE-C08C-EBA3-388FE1D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DFB6EA-F1BE-47EE-54DD-B2A08180024A}"/>
              </a:ext>
            </a:extLst>
          </p:cNvPr>
          <p:cNvSpPr txBox="1">
            <a:spLocks/>
          </p:cNvSpPr>
          <p:nvPr/>
        </p:nvSpPr>
        <p:spPr>
          <a:xfrm>
            <a:off x="607522" y="4800599"/>
            <a:ext cx="7774478" cy="18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type of charged </a:t>
            </a:r>
            <a:r>
              <a:rPr lang="en-US" dirty="0" err="1"/>
              <a:t>pions</a:t>
            </a:r>
            <a:r>
              <a:rPr lang="en-US" dirty="0"/>
              <a:t> is sensitive to one direction of roll, but of course HGC needs to be careful with both</a:t>
            </a:r>
          </a:p>
          <a:p>
            <a:r>
              <a:rPr lang="en-US" dirty="0"/>
              <a:t>More study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2D873-139E-3C08-7DD5-6CDB60F035AB}"/>
              </a:ext>
            </a:extLst>
          </p:cNvPr>
          <p:cNvSpPr txBox="1"/>
          <p:nvPr/>
        </p:nvSpPr>
        <p:spPr>
          <a:xfrm>
            <a:off x="5328458" y="3429000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Sim safety factor 2 is not added</a:t>
            </a:r>
          </a:p>
        </p:txBody>
      </p:sp>
    </p:spTree>
    <p:extLst>
      <p:ext uri="{BB962C8B-B14F-4D97-AF65-F5344CB8AC3E}">
        <p14:creationId xmlns:p14="http://schemas.microsoft.com/office/powerpoint/2010/main" val="146517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12B1-3B13-A3B4-FC31-33A2945B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73C31-2B1F-94DC-DB11-1FFA9F53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45000"/>
              </a:spcAft>
              <a:buNone/>
            </a:pPr>
            <a:r>
              <a:rPr lang="en-US" altLang="en-US" sz="2800" dirty="0"/>
              <a:t>Monthly meetings between Duke and Regina to finalize parts of HGC design not incorporated in the prototype</a:t>
            </a:r>
          </a:p>
          <a:p>
            <a:pPr marL="765175" lvl="1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dirty="0">
                <a:solidFill>
                  <a:schemeClr val="accent1"/>
                </a:solidFill>
              </a:rPr>
              <a:t>Ongoing</a:t>
            </a:r>
          </a:p>
          <a:p>
            <a:pPr marL="1165225" lvl="2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dirty="0">
                <a:solidFill>
                  <a:schemeClr val="accent1"/>
                </a:solidFill>
              </a:rPr>
              <a:t>readout assembly </a:t>
            </a:r>
            <a:r>
              <a:rPr lang="en-US" altLang="en-US" dirty="0">
                <a:solidFill>
                  <a:schemeClr val="accent1"/>
                </a:solidFill>
              </a:rPr>
              <a:t>as pressure and light seal enclosures </a:t>
            </a:r>
          </a:p>
          <a:p>
            <a:pPr marL="1165225" lvl="2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dirty="0">
                <a:solidFill>
                  <a:schemeClr val="accent1"/>
                </a:solidFill>
              </a:rPr>
              <a:t>Vessel materials list for bulk item order </a:t>
            </a:r>
          </a:p>
          <a:p>
            <a:pPr marL="765175" lvl="1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dirty="0">
                <a:solidFill>
                  <a:schemeClr val="accent3"/>
                </a:solidFill>
              </a:rPr>
              <a:t>Next</a:t>
            </a:r>
          </a:p>
          <a:p>
            <a:pPr marL="1165225" lvl="2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dirty="0">
                <a:solidFill>
                  <a:schemeClr val="accent3"/>
                </a:solidFill>
              </a:rPr>
              <a:t>Mirror mounting</a:t>
            </a:r>
          </a:p>
          <a:p>
            <a:pPr marL="1165225" lvl="2" indent="-419100">
              <a:spcBef>
                <a:spcPct val="0"/>
              </a:spcBef>
              <a:spcAft>
                <a:spcPct val="45000"/>
              </a:spcAft>
              <a:buFont typeface="Times New Roman" panose="02020603050405020304" pitchFamily="18" charset="0"/>
              <a:buChar char="–"/>
            </a:pPr>
            <a:r>
              <a:rPr lang="en-US" altLang="en-US" dirty="0">
                <a:solidFill>
                  <a:schemeClr val="accent3"/>
                </a:solidFill>
              </a:rPr>
              <a:t>Other small things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7F06-1616-69DD-E687-DD75318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F2C2-81D7-D974-2259-7047873F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test readout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F44F4-39AE-2F3C-2494-13B8F14F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DA6FD-492A-817D-73B2-967B3B466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59144"/>
            <a:ext cx="4124033" cy="2042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B9EF5-4799-C90A-77DC-86DC75D2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3960923"/>
            <a:ext cx="4124033" cy="204283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B85272-1DA3-5972-11DF-805AE34965E1}"/>
              </a:ext>
            </a:extLst>
          </p:cNvPr>
          <p:cNvSpPr txBox="1">
            <a:spLocks/>
          </p:cNvSpPr>
          <p:nvPr/>
        </p:nvSpPr>
        <p:spPr>
          <a:xfrm>
            <a:off x="457199" y="1231875"/>
            <a:ext cx="4343400" cy="4779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Aluminum square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 onto the blue plate by O-ring and/or epoxy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Magnetic shielding mounted on the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Aluminum cap will mount electronic board with PMTs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O-ring to connect to Aluminum square housing so it can open for installation and repair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high density hermetic connectors with protection covers as cable feedthrough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589D6677-217E-A55C-B580-E21780E0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4200">
            <a:off x="6918237" y="1568538"/>
            <a:ext cx="2646966" cy="153452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EB775-185F-1996-B951-098125BAB97F}"/>
              </a:ext>
            </a:extLst>
          </p:cNvPr>
          <p:cNvSpPr txBox="1"/>
          <p:nvPr/>
        </p:nvSpPr>
        <p:spPr>
          <a:xfrm>
            <a:off x="6570862" y="6128066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Mark </a:t>
            </a:r>
            <a:r>
              <a:rPr lang="en-US" altLang="en-US" dirty="0" err="1"/>
              <a:t>Emamian</a:t>
            </a:r>
            <a:endParaRPr lang="en-US" altLang="en-US" dirty="0"/>
          </a:p>
          <a:p>
            <a:r>
              <a:rPr lang="en-US" dirty="0"/>
              <a:t>(Duke Engineer)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2FECA-8A47-F886-6417-544977F608CA}"/>
              </a:ext>
            </a:extLst>
          </p:cNvPr>
          <p:cNvSpPr txBox="1"/>
          <p:nvPr/>
        </p:nvSpPr>
        <p:spPr>
          <a:xfrm>
            <a:off x="375286" y="6266565"/>
            <a:ext cx="524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Make a small prototype and do standalone test first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58DA1-C711-27AE-7A98-DA1EDDE37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388" y="4781215"/>
            <a:ext cx="1264444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F4749-47CF-E16A-74A2-6CEF0C5B7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030" y="4952740"/>
            <a:ext cx="1177921" cy="1173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2A32A9-BF5A-5EF3-B7CF-9161B164E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03" y="4878600"/>
            <a:ext cx="1124782" cy="11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46207</TotalTime>
  <Words>824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Aptos Narrow</vt:lpstr>
      <vt:lpstr>Times New Roman</vt:lpstr>
      <vt:lpstr>Calibri</vt:lpstr>
      <vt:lpstr>Office Theme</vt:lpstr>
      <vt:lpstr>1_Office Theme</vt:lpstr>
      <vt:lpstr>PowerPoint Presentation</vt:lpstr>
      <vt:lpstr>Outline</vt:lpstr>
      <vt:lpstr>HGC block study</vt:lpstr>
      <vt:lpstr>HGC block study</vt:lpstr>
      <vt:lpstr>HGC block study</vt:lpstr>
      <vt:lpstr>HGC mirror study</vt:lpstr>
      <vt:lpstr>HGC mirror study</vt:lpstr>
      <vt:lpstr>Engineering work</vt:lpstr>
      <vt:lpstr>Design and test readout assembly</vt:lpstr>
      <vt:lpstr>Vessel materials list</vt:lpstr>
      <vt:lpstr>Canadian Funds for SoLID HGC Vessel</vt:lpstr>
      <vt:lpstr>Status Update</vt:lpstr>
      <vt:lpstr>Status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software Current status</dc:title>
  <dc:creator>zhao</dc:creator>
  <cp:lastModifiedBy>Zhiwen Zhao</cp:lastModifiedBy>
  <cp:revision>172</cp:revision>
  <dcterms:created xsi:type="dcterms:W3CDTF">2006-08-16T00:00:00Z</dcterms:created>
  <dcterms:modified xsi:type="dcterms:W3CDTF">2025-01-09T16:43:35Z</dcterms:modified>
</cp:coreProperties>
</file>