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0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8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5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0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1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C2D6-66F4-B146-AD3F-1224BC00B315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60D3-79C9-7645-A8AE-E9C2FB48C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1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Energy Nuclear Physics with Spectator Tagging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Old Dominion University</a:t>
            </a:r>
          </a:p>
          <a:p>
            <a:r>
              <a:rPr lang="en-US" dirty="0" smtClean="0"/>
              <a:t>Norfolk VA</a:t>
            </a:r>
          </a:p>
          <a:p>
            <a:r>
              <a:rPr lang="en-US" dirty="0" smtClean="0"/>
              <a:t>9-11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8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</a:t>
            </a:r>
            <a:r>
              <a:rPr lang="en-US" dirty="0" err="1" smtClean="0"/>
              <a:t>wifi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Network:  </a:t>
            </a:r>
            <a:r>
              <a:rPr lang="en-US" dirty="0" err="1" smtClean="0"/>
              <a:t>AccessODU</a:t>
            </a:r>
            <a:endParaRPr lang="en-US" dirty="0" smtClean="0"/>
          </a:p>
          <a:p>
            <a:r>
              <a:rPr lang="en-US" dirty="0" smtClean="0"/>
              <a:t>user:   odu-0132</a:t>
            </a:r>
          </a:p>
          <a:p>
            <a:r>
              <a:rPr lang="en-US" dirty="0" err="1" smtClean="0"/>
              <a:t>psswd</a:t>
            </a:r>
            <a:r>
              <a:rPr lang="en-US" dirty="0" smtClean="0"/>
              <a:t>:  SirIsaac1642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3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High Energy Nuclear Physics with Spectator Tagging</vt:lpstr>
      <vt:lpstr>Conference wifi Access</vt:lpstr>
    </vt:vector>
  </TitlesOfParts>
  <Company>Université Blaise Pascal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Energy Nuclear Physics with Spectator Tagging</dc:title>
  <dc:creator>Charles Earl Hyde</dc:creator>
  <cp:lastModifiedBy>Charles Earl Hyde</cp:lastModifiedBy>
  <cp:revision>1</cp:revision>
  <dcterms:created xsi:type="dcterms:W3CDTF">2015-03-09T13:19:54Z</dcterms:created>
  <dcterms:modified xsi:type="dcterms:W3CDTF">2015-03-09T13:22:25Z</dcterms:modified>
</cp:coreProperties>
</file>