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B7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ang, Buddhiman" userId="4644cc36-5bb5-4b68-bff8-8cd2ff42a039" providerId="ADAL" clId="{FB6EBC5A-EDB4-4F68-8264-49B930E67EB4}"/>
    <pc:docChg chg="undo custSel addSld delSld modSld sldOrd modMainMaster">
      <pc:chgData name="Tamang, Buddhiman" userId="4644cc36-5bb5-4b68-bff8-8cd2ff42a039" providerId="ADAL" clId="{FB6EBC5A-EDB4-4F68-8264-49B930E67EB4}" dt="2024-11-09T16:30:15.239" v="5148" actId="403"/>
      <pc:docMkLst>
        <pc:docMk/>
      </pc:docMkLst>
      <pc:sldChg chg="addSp delSp modSp mod setBg modClrScheme chgLayout">
        <pc:chgData name="Tamang, Buddhiman" userId="4644cc36-5bb5-4b68-bff8-8cd2ff42a039" providerId="ADAL" clId="{FB6EBC5A-EDB4-4F68-8264-49B930E67EB4}" dt="2024-11-09T16:24:44.840" v="5143" actId="20577"/>
        <pc:sldMkLst>
          <pc:docMk/>
          <pc:sldMk cId="3931729323" sldId="256"/>
        </pc:sldMkLst>
        <pc:spChg chg="mod ord">
          <ac:chgData name="Tamang, Buddhiman" userId="4644cc36-5bb5-4b68-bff8-8cd2ff42a039" providerId="ADAL" clId="{FB6EBC5A-EDB4-4F68-8264-49B930E67EB4}" dt="2024-11-09T15:51:34.098" v="4718" actId="26606"/>
          <ac:spMkLst>
            <pc:docMk/>
            <pc:sldMk cId="3931729323" sldId="256"/>
            <ac:spMk id="2" creationId="{F8AC894D-07F9-71A1-F992-3533DC6EE391}"/>
          </ac:spMkLst>
        </pc:spChg>
        <pc:spChg chg="mod ord">
          <ac:chgData name="Tamang, Buddhiman" userId="4644cc36-5bb5-4b68-bff8-8cd2ff42a039" providerId="ADAL" clId="{FB6EBC5A-EDB4-4F68-8264-49B930E67EB4}" dt="2024-11-09T15:51:34.098" v="4718" actId="26606"/>
          <ac:spMkLst>
            <pc:docMk/>
            <pc:sldMk cId="3931729323" sldId="256"/>
            <ac:spMk id="3" creationId="{6D67A14D-DA53-F874-9398-1F1373889D03}"/>
          </ac:spMkLst>
        </pc:spChg>
        <pc:spChg chg="mod ord">
          <ac:chgData name="Tamang, Buddhiman" userId="4644cc36-5bb5-4b68-bff8-8cd2ff42a039" providerId="ADAL" clId="{FB6EBC5A-EDB4-4F68-8264-49B930E67EB4}" dt="2024-11-09T16:02:37.922" v="4884" actId="1076"/>
          <ac:spMkLst>
            <pc:docMk/>
            <pc:sldMk cId="3931729323" sldId="256"/>
            <ac:spMk id="4" creationId="{985878B9-2BA8-DD69-8573-A5B4213BD91C}"/>
          </ac:spMkLst>
        </pc:spChg>
        <pc:spChg chg="del mod ord">
          <ac:chgData name="Tamang, Buddhiman" userId="4644cc36-5bb5-4b68-bff8-8cd2ff42a039" providerId="ADAL" clId="{FB6EBC5A-EDB4-4F68-8264-49B930E67EB4}" dt="2024-11-09T16:01:53.434" v="4880" actId="478"/>
          <ac:spMkLst>
            <pc:docMk/>
            <pc:sldMk cId="3931729323" sldId="256"/>
            <ac:spMk id="5" creationId="{FFEC07C5-472E-72E6-0E20-32F9D80C7CFB}"/>
          </ac:spMkLst>
        </pc:spChg>
        <pc:spChg chg="mod ord">
          <ac:chgData name="Tamang, Buddhiman" userId="4644cc36-5bb5-4b68-bff8-8cd2ff42a039" providerId="ADAL" clId="{FB6EBC5A-EDB4-4F68-8264-49B930E67EB4}" dt="2024-11-09T16:02:12.422" v="4882" actId="1076"/>
          <ac:spMkLst>
            <pc:docMk/>
            <pc:sldMk cId="3931729323" sldId="256"/>
            <ac:spMk id="6" creationId="{5115DEF9-6F0C-3257-1A08-BE2234813808}"/>
          </ac:spMkLst>
        </pc:spChg>
        <pc:spChg chg="add del mod">
          <ac:chgData name="Tamang, Buddhiman" userId="4644cc36-5bb5-4b68-bff8-8cd2ff42a039" providerId="ADAL" clId="{FB6EBC5A-EDB4-4F68-8264-49B930E67EB4}" dt="2024-11-09T15:32:58.467" v="4490" actId="6264"/>
          <ac:spMkLst>
            <pc:docMk/>
            <pc:sldMk cId="3931729323" sldId="256"/>
            <ac:spMk id="7" creationId="{5CAE2B28-BACE-2FA8-48F7-B04378C76346}"/>
          </ac:spMkLst>
        </pc:spChg>
        <pc:spChg chg="add del mod">
          <ac:chgData name="Tamang, Buddhiman" userId="4644cc36-5bb5-4b68-bff8-8cd2ff42a039" providerId="ADAL" clId="{FB6EBC5A-EDB4-4F68-8264-49B930E67EB4}" dt="2024-11-09T15:32:58.467" v="4490" actId="6264"/>
          <ac:spMkLst>
            <pc:docMk/>
            <pc:sldMk cId="3931729323" sldId="256"/>
            <ac:spMk id="8" creationId="{7F6E8895-027F-3CD6-7586-2E6DBD8A80EF}"/>
          </ac:spMkLst>
        </pc:spChg>
        <pc:spChg chg="add del mod">
          <ac:chgData name="Tamang, Buddhiman" userId="4644cc36-5bb5-4b68-bff8-8cd2ff42a039" providerId="ADAL" clId="{FB6EBC5A-EDB4-4F68-8264-49B930E67EB4}" dt="2024-11-09T15:32:58.467" v="4490" actId="6264"/>
          <ac:spMkLst>
            <pc:docMk/>
            <pc:sldMk cId="3931729323" sldId="256"/>
            <ac:spMk id="9" creationId="{A5D25D0C-3D64-1C68-8E00-81773DA7480F}"/>
          </ac:spMkLst>
        </pc:spChg>
        <pc:spChg chg="add del mod">
          <ac:chgData name="Tamang, Buddhiman" userId="4644cc36-5bb5-4b68-bff8-8cd2ff42a039" providerId="ADAL" clId="{FB6EBC5A-EDB4-4F68-8264-49B930E67EB4}" dt="2024-11-09T15:32:58.467" v="4490" actId="6264"/>
          <ac:spMkLst>
            <pc:docMk/>
            <pc:sldMk cId="3931729323" sldId="256"/>
            <ac:spMk id="10" creationId="{E455E401-B55C-63AF-CB60-CEEF0390AD2E}"/>
          </ac:spMkLst>
        </pc:spChg>
        <pc:spChg chg="add del mod">
          <ac:chgData name="Tamang, Buddhiman" userId="4644cc36-5bb5-4b68-bff8-8cd2ff42a039" providerId="ADAL" clId="{FB6EBC5A-EDB4-4F68-8264-49B930E67EB4}" dt="2024-11-09T15:32:58.467" v="4490" actId="6264"/>
          <ac:spMkLst>
            <pc:docMk/>
            <pc:sldMk cId="3931729323" sldId="256"/>
            <ac:spMk id="11" creationId="{4276E58D-72D1-D2E0-2179-CA2368FBE51D}"/>
          </ac:spMkLst>
        </pc:spChg>
        <pc:spChg chg="add del mod">
          <ac:chgData name="Tamang, Buddhiman" userId="4644cc36-5bb5-4b68-bff8-8cd2ff42a039" providerId="ADAL" clId="{FB6EBC5A-EDB4-4F68-8264-49B930E67EB4}" dt="2024-11-09T15:47:59.843" v="4666" actId="478"/>
          <ac:spMkLst>
            <pc:docMk/>
            <pc:sldMk cId="3931729323" sldId="256"/>
            <ac:spMk id="12" creationId="{679A2193-5126-3331-F7DE-2C6952F4F6F8}"/>
          </ac:spMkLst>
        </pc:spChg>
        <pc:spChg chg="add mod">
          <ac:chgData name="Tamang, Buddhiman" userId="4644cc36-5bb5-4b68-bff8-8cd2ff42a039" providerId="ADAL" clId="{FB6EBC5A-EDB4-4F68-8264-49B930E67EB4}" dt="2024-11-09T16:24:44.840" v="5143" actId="20577"/>
          <ac:spMkLst>
            <pc:docMk/>
            <pc:sldMk cId="3931729323" sldId="256"/>
            <ac:spMk id="14" creationId="{049F0227-FA02-E4F5-DB74-28D40836B956}"/>
          </ac:spMkLst>
        </pc:spChg>
        <pc:spChg chg="add del">
          <ac:chgData name="Tamang, Buddhiman" userId="4644cc36-5bb5-4b68-bff8-8cd2ff42a039" providerId="ADAL" clId="{FB6EBC5A-EDB4-4F68-8264-49B930E67EB4}" dt="2024-11-09T15:51:34.098" v="4718" actId="26606"/>
          <ac:spMkLst>
            <pc:docMk/>
            <pc:sldMk cId="3931729323" sldId="256"/>
            <ac:spMk id="21" creationId="{7ED7575E-88D2-B771-681D-46A7E55415DD}"/>
          </ac:spMkLst>
        </pc:spChg>
        <pc:picChg chg="add mod ord">
          <ac:chgData name="Tamang, Buddhiman" userId="4644cc36-5bb5-4b68-bff8-8cd2ff42a039" providerId="ADAL" clId="{FB6EBC5A-EDB4-4F68-8264-49B930E67EB4}" dt="2024-11-09T15:51:34.098" v="4718" actId="26606"/>
          <ac:picMkLst>
            <pc:docMk/>
            <pc:sldMk cId="3931729323" sldId="256"/>
            <ac:picMk id="13" creationId="{F539D532-85A1-831D-8D3E-A3FFDC657B44}"/>
          </ac:picMkLst>
        </pc:picChg>
        <pc:cxnChg chg="add del">
          <ac:chgData name="Tamang, Buddhiman" userId="4644cc36-5bb5-4b68-bff8-8cd2ff42a039" providerId="ADAL" clId="{FB6EBC5A-EDB4-4F68-8264-49B930E67EB4}" dt="2024-11-09T15:50:50.344" v="4715" actId="26606"/>
          <ac:cxnSpMkLst>
            <pc:docMk/>
            <pc:sldMk cId="3931729323" sldId="256"/>
            <ac:cxnSpMk id="18" creationId="{249EDD1B-F94D-B4E6-ACAA-566B9A26FDE3}"/>
          </ac:cxnSpMkLst>
        </pc:cxnChg>
        <pc:cxnChg chg="add del">
          <ac:chgData name="Tamang, Buddhiman" userId="4644cc36-5bb5-4b68-bff8-8cd2ff42a039" providerId="ADAL" clId="{FB6EBC5A-EDB4-4F68-8264-49B930E67EB4}" dt="2024-11-09T15:51:34.098" v="4718" actId="26606"/>
          <ac:cxnSpMkLst>
            <pc:docMk/>
            <pc:sldMk cId="3931729323" sldId="256"/>
            <ac:cxnSpMk id="20" creationId="{249EDD1B-F94D-B4E6-ACAA-566B9A26FDE3}"/>
          </ac:cxnSpMkLst>
        </pc:cxnChg>
        <pc:cxnChg chg="add">
          <ac:chgData name="Tamang, Buddhiman" userId="4644cc36-5bb5-4b68-bff8-8cd2ff42a039" providerId="ADAL" clId="{FB6EBC5A-EDB4-4F68-8264-49B930E67EB4}" dt="2024-11-09T15:51:34.098" v="4718" actId="26606"/>
          <ac:cxnSpMkLst>
            <pc:docMk/>
            <pc:sldMk cId="3931729323" sldId="256"/>
            <ac:cxnSpMk id="26" creationId="{FC23E3B9-5ABF-58B3-E2B0-E9A5DAA90037}"/>
          </ac:cxnSpMkLst>
        </pc:cxnChg>
      </pc:sldChg>
      <pc:sldChg chg="modSp new mod">
        <pc:chgData name="Tamang, Buddhiman" userId="4644cc36-5bb5-4b68-bff8-8cd2ff42a039" providerId="ADAL" clId="{FB6EBC5A-EDB4-4F68-8264-49B930E67EB4}" dt="2024-11-09T16:25:04.276" v="5144" actId="403"/>
        <pc:sldMkLst>
          <pc:docMk/>
          <pc:sldMk cId="2044917371" sldId="257"/>
        </pc:sldMkLst>
        <pc:spChg chg="mod">
          <ac:chgData name="Tamang, Buddhiman" userId="4644cc36-5bb5-4b68-bff8-8cd2ff42a039" providerId="ADAL" clId="{FB6EBC5A-EDB4-4F68-8264-49B930E67EB4}" dt="2024-11-09T16:25:04.276" v="5144" actId="403"/>
          <ac:spMkLst>
            <pc:docMk/>
            <pc:sldMk cId="2044917371" sldId="257"/>
            <ac:spMk id="2" creationId="{0BF71E68-4CC0-25F8-1A0A-27B73D06C7D1}"/>
          </ac:spMkLst>
        </pc:spChg>
        <pc:spChg chg="mod">
          <ac:chgData name="Tamang, Buddhiman" userId="4644cc36-5bb5-4b68-bff8-8cd2ff42a039" providerId="ADAL" clId="{FB6EBC5A-EDB4-4F68-8264-49B930E67EB4}" dt="2024-11-09T15:32:29.359" v="4489" actId="20577"/>
          <ac:spMkLst>
            <pc:docMk/>
            <pc:sldMk cId="2044917371" sldId="257"/>
            <ac:spMk id="3" creationId="{F385CBDB-7778-2296-290A-02D63805A04E}"/>
          </ac:spMkLst>
        </pc:spChg>
      </pc:sldChg>
      <pc:sldChg chg="addSp delSp modSp new mod">
        <pc:chgData name="Tamang, Buddhiman" userId="4644cc36-5bb5-4b68-bff8-8cd2ff42a039" providerId="ADAL" clId="{FB6EBC5A-EDB4-4F68-8264-49B930E67EB4}" dt="2024-11-09T16:25:24.981" v="5145" actId="403"/>
        <pc:sldMkLst>
          <pc:docMk/>
          <pc:sldMk cId="2221386793" sldId="258"/>
        </pc:sldMkLst>
        <pc:spChg chg="mod">
          <ac:chgData name="Tamang, Buddhiman" userId="4644cc36-5bb5-4b68-bff8-8cd2ff42a039" providerId="ADAL" clId="{FB6EBC5A-EDB4-4F68-8264-49B930E67EB4}" dt="2024-11-09T16:25:24.981" v="5145" actId="403"/>
          <ac:spMkLst>
            <pc:docMk/>
            <pc:sldMk cId="2221386793" sldId="258"/>
            <ac:spMk id="2" creationId="{95F603E7-D978-12E6-9FBC-3558B57D1C20}"/>
          </ac:spMkLst>
        </pc:spChg>
        <pc:spChg chg="del">
          <ac:chgData name="Tamang, Buddhiman" userId="4644cc36-5bb5-4b68-bff8-8cd2ff42a039" providerId="ADAL" clId="{FB6EBC5A-EDB4-4F68-8264-49B930E67EB4}" dt="2024-11-07T19:54:02.013" v="1249"/>
          <ac:spMkLst>
            <pc:docMk/>
            <pc:sldMk cId="2221386793" sldId="258"/>
            <ac:spMk id="3" creationId="{947BAB48-180E-19A7-E71A-B961484E4500}"/>
          </ac:spMkLst>
        </pc:spChg>
        <pc:spChg chg="add del mod">
          <ac:chgData name="Tamang, Buddhiman" userId="4644cc36-5bb5-4b68-bff8-8cd2ff42a039" providerId="ADAL" clId="{FB6EBC5A-EDB4-4F68-8264-49B930E67EB4}" dt="2024-11-07T19:56:24.581" v="1257"/>
          <ac:spMkLst>
            <pc:docMk/>
            <pc:sldMk cId="2221386793" sldId="258"/>
            <ac:spMk id="8" creationId="{5A4ED0F3-4478-4E5B-3749-766117077040}"/>
          </ac:spMkLst>
        </pc:spChg>
        <pc:spChg chg="add mod">
          <ac:chgData name="Tamang, Buddhiman" userId="4644cc36-5bb5-4b68-bff8-8cd2ff42a039" providerId="ADAL" clId="{FB6EBC5A-EDB4-4F68-8264-49B930E67EB4}" dt="2024-11-08T21:31:32.414" v="3213" actId="255"/>
          <ac:spMkLst>
            <pc:docMk/>
            <pc:sldMk cId="2221386793" sldId="258"/>
            <ac:spMk id="9" creationId="{714B27C9-BFAA-7D39-6C35-25CF475B752B}"/>
          </ac:spMkLst>
        </pc:spChg>
        <pc:spChg chg="add mod">
          <ac:chgData name="Tamang, Buddhiman" userId="4644cc36-5bb5-4b68-bff8-8cd2ff42a039" providerId="ADAL" clId="{FB6EBC5A-EDB4-4F68-8264-49B930E67EB4}" dt="2024-11-08T21:31:20.001" v="3212" actId="255"/>
          <ac:spMkLst>
            <pc:docMk/>
            <pc:sldMk cId="2221386793" sldId="258"/>
            <ac:spMk id="10" creationId="{24A8E379-5AA9-B8BA-559D-AA192707B72D}"/>
          </ac:spMkLst>
        </pc:spChg>
        <pc:grpChg chg="add mod">
          <ac:chgData name="Tamang, Buddhiman" userId="4644cc36-5bb5-4b68-bff8-8cd2ff42a039" providerId="ADAL" clId="{FB6EBC5A-EDB4-4F68-8264-49B930E67EB4}" dt="2024-11-07T20:57:44.708" v="1359" actId="1076"/>
          <ac:grpSpMkLst>
            <pc:docMk/>
            <pc:sldMk cId="2221386793" sldId="258"/>
            <ac:grpSpMk id="5" creationId="{CF31C874-FB01-7483-7614-7A1E0A865024}"/>
          </ac:grpSpMkLst>
        </pc:grpChg>
        <pc:picChg chg="add mod">
          <ac:chgData name="Tamang, Buddhiman" userId="4644cc36-5bb5-4b68-bff8-8cd2ff42a039" providerId="ADAL" clId="{FB6EBC5A-EDB4-4F68-8264-49B930E67EB4}" dt="2024-11-07T20:22:46.573" v="1358" actId="14100"/>
          <ac:picMkLst>
            <pc:docMk/>
            <pc:sldMk cId="2221386793" sldId="258"/>
            <ac:picMk id="4" creationId="{2F32C4C5-8F3B-0817-B8DA-E7F0B6FAD65E}"/>
          </ac:picMkLst>
        </pc:picChg>
        <pc:picChg chg="add mod">
          <ac:chgData name="Tamang, Buddhiman" userId="4644cc36-5bb5-4b68-bff8-8cd2ff42a039" providerId="ADAL" clId="{FB6EBC5A-EDB4-4F68-8264-49B930E67EB4}" dt="2024-11-07T19:55:00.472" v="1251"/>
          <ac:picMkLst>
            <pc:docMk/>
            <pc:sldMk cId="2221386793" sldId="258"/>
            <ac:picMk id="6" creationId="{C1D513F3-145E-C4B7-8234-62A065F08E45}"/>
          </ac:picMkLst>
        </pc:picChg>
        <pc:picChg chg="add mod">
          <ac:chgData name="Tamang, Buddhiman" userId="4644cc36-5bb5-4b68-bff8-8cd2ff42a039" providerId="ADAL" clId="{FB6EBC5A-EDB4-4F68-8264-49B930E67EB4}" dt="2024-11-07T19:55:00.472" v="1251"/>
          <ac:picMkLst>
            <pc:docMk/>
            <pc:sldMk cId="2221386793" sldId="258"/>
            <ac:picMk id="7" creationId="{76569F93-6418-3A0E-4D42-5E37E972AEF8}"/>
          </ac:picMkLst>
        </pc:picChg>
      </pc:sldChg>
      <pc:sldChg chg="addSp delSp modSp new mod">
        <pc:chgData name="Tamang, Buddhiman" userId="4644cc36-5bb5-4b68-bff8-8cd2ff42a039" providerId="ADAL" clId="{FB6EBC5A-EDB4-4F68-8264-49B930E67EB4}" dt="2024-11-09T16:25:36.671" v="5146" actId="403"/>
        <pc:sldMkLst>
          <pc:docMk/>
          <pc:sldMk cId="3497085119" sldId="259"/>
        </pc:sldMkLst>
        <pc:spChg chg="mod">
          <ac:chgData name="Tamang, Buddhiman" userId="4644cc36-5bb5-4b68-bff8-8cd2ff42a039" providerId="ADAL" clId="{FB6EBC5A-EDB4-4F68-8264-49B930E67EB4}" dt="2024-11-09T16:25:36.671" v="5146" actId="403"/>
          <ac:spMkLst>
            <pc:docMk/>
            <pc:sldMk cId="3497085119" sldId="259"/>
            <ac:spMk id="2" creationId="{EA26100D-49FC-1945-95D1-76C7A1BE25C3}"/>
          </ac:spMkLst>
        </pc:spChg>
        <pc:spChg chg="mod">
          <ac:chgData name="Tamang, Buddhiman" userId="4644cc36-5bb5-4b68-bff8-8cd2ff42a039" providerId="ADAL" clId="{FB6EBC5A-EDB4-4F68-8264-49B930E67EB4}" dt="2024-11-08T21:28:34.290" v="3159" actId="14100"/>
          <ac:spMkLst>
            <pc:docMk/>
            <pc:sldMk cId="3497085119" sldId="259"/>
            <ac:spMk id="3" creationId="{0C2379ED-B424-E10E-B21F-D147E1552B10}"/>
          </ac:spMkLst>
        </pc:spChg>
        <pc:spChg chg="add mod">
          <ac:chgData name="Tamang, Buddhiman" userId="4644cc36-5bb5-4b68-bff8-8cd2ff42a039" providerId="ADAL" clId="{FB6EBC5A-EDB4-4F68-8264-49B930E67EB4}" dt="2024-11-08T13:59:12.427" v="1820" actId="1076"/>
          <ac:spMkLst>
            <pc:docMk/>
            <pc:sldMk cId="3497085119" sldId="259"/>
            <ac:spMk id="4" creationId="{70FFEB6B-6076-3381-0977-A0D802DDD1CE}"/>
          </ac:spMkLst>
        </pc:spChg>
        <pc:spChg chg="add del mod">
          <ac:chgData name="Tamang, Buddhiman" userId="4644cc36-5bb5-4b68-bff8-8cd2ff42a039" providerId="ADAL" clId="{FB6EBC5A-EDB4-4F68-8264-49B930E67EB4}" dt="2024-11-08T13:58:49.816" v="1819"/>
          <ac:spMkLst>
            <pc:docMk/>
            <pc:sldMk cId="3497085119" sldId="259"/>
            <ac:spMk id="5" creationId="{868F0CFF-42B0-B648-E603-09A1DD1E9475}"/>
          </ac:spMkLst>
        </pc:spChg>
        <pc:spChg chg="add">
          <ac:chgData name="Tamang, Buddhiman" userId="4644cc36-5bb5-4b68-bff8-8cd2ff42a039" providerId="ADAL" clId="{FB6EBC5A-EDB4-4F68-8264-49B930E67EB4}" dt="2024-11-08T13:59:52.389" v="1821"/>
          <ac:spMkLst>
            <pc:docMk/>
            <pc:sldMk cId="3497085119" sldId="259"/>
            <ac:spMk id="6" creationId="{8BE38953-CBFA-637B-E3CA-8C9A4B0AD54F}"/>
          </ac:spMkLst>
        </pc:spChg>
        <pc:spChg chg="add del mod">
          <ac:chgData name="Tamang, Buddhiman" userId="4644cc36-5bb5-4b68-bff8-8cd2ff42a039" providerId="ADAL" clId="{FB6EBC5A-EDB4-4F68-8264-49B930E67EB4}" dt="2024-11-08T14:00:25.277" v="1824"/>
          <ac:spMkLst>
            <pc:docMk/>
            <pc:sldMk cId="3497085119" sldId="259"/>
            <ac:spMk id="7" creationId="{96575464-9D32-6B24-F06E-DB8537E29AB1}"/>
          </ac:spMkLst>
        </pc:spChg>
        <pc:spChg chg="add mod">
          <ac:chgData name="Tamang, Buddhiman" userId="4644cc36-5bb5-4b68-bff8-8cd2ff42a039" providerId="ADAL" clId="{FB6EBC5A-EDB4-4F68-8264-49B930E67EB4}" dt="2024-11-08T14:03:19.674" v="1840" actId="1076"/>
          <ac:spMkLst>
            <pc:docMk/>
            <pc:sldMk cId="3497085119" sldId="259"/>
            <ac:spMk id="8" creationId="{F3C64E86-3ADA-F60E-5A84-C89FFD1FAAA5}"/>
          </ac:spMkLst>
        </pc:spChg>
        <pc:spChg chg="add mod">
          <ac:chgData name="Tamang, Buddhiman" userId="4644cc36-5bb5-4b68-bff8-8cd2ff42a039" providerId="ADAL" clId="{FB6EBC5A-EDB4-4F68-8264-49B930E67EB4}" dt="2024-11-08T21:29:10.416" v="3173" actId="20577"/>
          <ac:spMkLst>
            <pc:docMk/>
            <pc:sldMk cId="3497085119" sldId="259"/>
            <ac:spMk id="10" creationId="{336A194F-E297-F184-674A-4DE27BEEC0F1}"/>
          </ac:spMkLst>
        </pc:spChg>
        <pc:spChg chg="add mod">
          <ac:chgData name="Tamang, Buddhiman" userId="4644cc36-5bb5-4b68-bff8-8cd2ff42a039" providerId="ADAL" clId="{FB6EBC5A-EDB4-4F68-8264-49B930E67EB4}" dt="2024-11-08T21:30:39.985" v="3210" actId="20577"/>
          <ac:spMkLst>
            <pc:docMk/>
            <pc:sldMk cId="3497085119" sldId="259"/>
            <ac:spMk id="11" creationId="{29165D26-8281-ABAF-CECC-44E0E7D80CC5}"/>
          </ac:spMkLst>
        </pc:spChg>
        <pc:picChg chg="add mod">
          <ac:chgData name="Tamang, Buddhiman" userId="4644cc36-5bb5-4b68-bff8-8cd2ff42a039" providerId="ADAL" clId="{FB6EBC5A-EDB4-4F68-8264-49B930E67EB4}" dt="2024-11-08T21:32:03.583" v="3214" actId="14100"/>
          <ac:picMkLst>
            <pc:docMk/>
            <pc:sldMk cId="3497085119" sldId="259"/>
            <ac:picMk id="1026" creationId="{E2325122-61D3-112E-B1E8-211B1181F054}"/>
          </ac:picMkLst>
        </pc:picChg>
        <pc:picChg chg="add mod">
          <ac:chgData name="Tamang, Buddhiman" userId="4644cc36-5bb5-4b68-bff8-8cd2ff42a039" providerId="ADAL" clId="{FB6EBC5A-EDB4-4F68-8264-49B930E67EB4}" dt="2024-11-07T16:02:12.311" v="585" actId="14100"/>
          <ac:picMkLst>
            <pc:docMk/>
            <pc:sldMk cId="3497085119" sldId="259"/>
            <ac:picMk id="1026" creationId="{F6487B01-96B0-6AAC-DAC9-1A54AB7EC8CA}"/>
          </ac:picMkLst>
        </pc:picChg>
        <pc:picChg chg="add del mod">
          <ac:chgData name="Tamang, Buddhiman" userId="4644cc36-5bb5-4b68-bff8-8cd2ff42a039" providerId="ADAL" clId="{FB6EBC5A-EDB4-4F68-8264-49B930E67EB4}" dt="2024-11-07T21:04:45.778" v="1378" actId="478"/>
          <ac:picMkLst>
            <pc:docMk/>
            <pc:sldMk cId="3497085119" sldId="259"/>
            <ac:picMk id="1028" creationId="{38E1AFA3-AF97-2C55-48D5-AA568CC79706}"/>
          </ac:picMkLst>
        </pc:picChg>
        <pc:picChg chg="add mod">
          <ac:chgData name="Tamang, Buddhiman" userId="4644cc36-5bb5-4b68-bff8-8cd2ff42a039" providerId="ADAL" clId="{FB6EBC5A-EDB4-4F68-8264-49B930E67EB4}" dt="2024-11-08T21:32:08.539" v="3215" actId="14100"/>
          <ac:picMkLst>
            <pc:docMk/>
            <pc:sldMk cId="3497085119" sldId="259"/>
            <ac:picMk id="1028" creationId="{91218E6D-9E88-BAA7-EE0F-259DAA0E07C5}"/>
          </ac:picMkLst>
        </pc:picChg>
        <pc:picChg chg="add del mod">
          <ac:chgData name="Tamang, Buddhiman" userId="4644cc36-5bb5-4b68-bff8-8cd2ff42a039" providerId="ADAL" clId="{FB6EBC5A-EDB4-4F68-8264-49B930E67EB4}" dt="2024-11-07T21:04:42.841" v="1377" actId="478"/>
          <ac:picMkLst>
            <pc:docMk/>
            <pc:sldMk cId="3497085119" sldId="259"/>
            <ac:picMk id="1030" creationId="{D91B14C5-C8C7-A023-376E-76D59E182661}"/>
          </ac:picMkLst>
        </pc:picChg>
        <pc:picChg chg="add mod">
          <ac:chgData name="Tamang, Buddhiman" userId="4644cc36-5bb5-4b68-bff8-8cd2ff42a039" providerId="ADAL" clId="{FB6EBC5A-EDB4-4F68-8264-49B930E67EB4}" dt="2024-11-08T21:32:13.127" v="3216" actId="14100"/>
          <ac:picMkLst>
            <pc:docMk/>
            <pc:sldMk cId="3497085119" sldId="259"/>
            <ac:picMk id="1032" creationId="{D95ABDD0-B636-471E-3B1C-588AC5A842C9}"/>
          </ac:picMkLst>
        </pc:picChg>
        <pc:picChg chg="add mod">
          <ac:chgData name="Tamang, Buddhiman" userId="4644cc36-5bb5-4b68-bff8-8cd2ff42a039" providerId="ADAL" clId="{FB6EBC5A-EDB4-4F68-8264-49B930E67EB4}" dt="2024-11-08T21:32:17.920" v="3217" actId="14100"/>
          <ac:picMkLst>
            <pc:docMk/>
            <pc:sldMk cId="3497085119" sldId="259"/>
            <ac:picMk id="1034" creationId="{41232066-FE2B-5E32-6BE7-18B5997A1551}"/>
          </ac:picMkLst>
        </pc:picChg>
      </pc:sldChg>
      <pc:sldChg chg="addSp delSp modSp new mod setBg">
        <pc:chgData name="Tamang, Buddhiman" userId="4644cc36-5bb5-4b68-bff8-8cd2ff42a039" providerId="ADAL" clId="{FB6EBC5A-EDB4-4F68-8264-49B930E67EB4}" dt="2024-11-09T16:05:24.057" v="4892" actId="403"/>
        <pc:sldMkLst>
          <pc:docMk/>
          <pc:sldMk cId="1861300745" sldId="260"/>
        </pc:sldMkLst>
        <pc:spChg chg="mod">
          <ac:chgData name="Tamang, Buddhiman" userId="4644cc36-5bb5-4b68-bff8-8cd2ff42a039" providerId="ADAL" clId="{FB6EBC5A-EDB4-4F68-8264-49B930E67EB4}" dt="2024-11-09T16:05:24.057" v="4892" actId="403"/>
          <ac:spMkLst>
            <pc:docMk/>
            <pc:sldMk cId="1861300745" sldId="260"/>
            <ac:spMk id="2" creationId="{042019F1-8EE3-6BEC-3DC1-094855E0F7D7}"/>
          </ac:spMkLst>
        </pc:spChg>
        <pc:spChg chg="mod">
          <ac:chgData name="Tamang, Buddhiman" userId="4644cc36-5bb5-4b68-bff8-8cd2ff42a039" providerId="ADAL" clId="{FB6EBC5A-EDB4-4F68-8264-49B930E67EB4}" dt="2024-11-08T21:16:42.291" v="3106"/>
          <ac:spMkLst>
            <pc:docMk/>
            <pc:sldMk cId="1861300745" sldId="260"/>
            <ac:spMk id="3" creationId="{485F5006-F237-7F42-7811-4783F8EB45A4}"/>
          </ac:spMkLst>
        </pc:spChg>
        <pc:spChg chg="add mod">
          <ac:chgData name="Tamang, Buddhiman" userId="4644cc36-5bb5-4b68-bff8-8cd2ff42a039" providerId="ADAL" clId="{FB6EBC5A-EDB4-4F68-8264-49B930E67EB4}" dt="2024-11-07T17:46:07.684" v="794" actId="113"/>
          <ac:spMkLst>
            <pc:docMk/>
            <pc:sldMk cId="1861300745" sldId="260"/>
            <ac:spMk id="7" creationId="{BC76072C-7D2B-8C6D-B87E-181A2597FC50}"/>
          </ac:spMkLst>
        </pc:spChg>
        <pc:spChg chg="add del mod">
          <ac:chgData name="Tamang, Buddhiman" userId="4644cc36-5bb5-4b68-bff8-8cd2ff42a039" providerId="ADAL" clId="{FB6EBC5A-EDB4-4F68-8264-49B930E67EB4}" dt="2024-11-07T17:44:25.550" v="788" actId="478"/>
          <ac:spMkLst>
            <pc:docMk/>
            <pc:sldMk cId="1861300745" sldId="260"/>
            <ac:spMk id="8" creationId="{BC76072C-7D2B-8C6D-B87E-181A2597FC50}"/>
          </ac:spMkLst>
        </pc:spChg>
        <pc:spChg chg="add mod">
          <ac:chgData name="Tamang, Buddhiman" userId="4644cc36-5bb5-4b68-bff8-8cd2ff42a039" providerId="ADAL" clId="{FB6EBC5A-EDB4-4F68-8264-49B930E67EB4}" dt="2024-11-07T17:55:37.437" v="952" actId="1076"/>
          <ac:spMkLst>
            <pc:docMk/>
            <pc:sldMk cId="1861300745" sldId="260"/>
            <ac:spMk id="9" creationId="{B9FF91C1-D372-D09A-601E-7D92B9297FB2}"/>
          </ac:spMkLst>
        </pc:spChg>
        <pc:spChg chg="add mod">
          <ac:chgData name="Tamang, Buddhiman" userId="4644cc36-5bb5-4b68-bff8-8cd2ff42a039" providerId="ADAL" clId="{FB6EBC5A-EDB4-4F68-8264-49B930E67EB4}" dt="2024-11-07T17:55:12.488" v="949" actId="1076"/>
          <ac:spMkLst>
            <pc:docMk/>
            <pc:sldMk cId="1861300745" sldId="260"/>
            <ac:spMk id="10" creationId="{3408836D-BCDD-199C-BE43-C3523017513B}"/>
          </ac:spMkLst>
        </pc:spChg>
        <pc:picChg chg="add mod">
          <ac:chgData name="Tamang, Buddhiman" userId="4644cc36-5bb5-4b68-bff8-8cd2ff42a039" providerId="ADAL" clId="{FB6EBC5A-EDB4-4F68-8264-49B930E67EB4}" dt="2024-11-07T17:55:51.155" v="954" actId="14100"/>
          <ac:picMkLst>
            <pc:docMk/>
            <pc:sldMk cId="1861300745" sldId="260"/>
            <ac:picMk id="4" creationId="{0ADD0BD8-ECAC-7A99-BFAC-D3016A8CF9D7}"/>
          </ac:picMkLst>
        </pc:picChg>
        <pc:picChg chg="add mod">
          <ac:chgData name="Tamang, Buddhiman" userId="4644cc36-5bb5-4b68-bff8-8cd2ff42a039" providerId="ADAL" clId="{FB6EBC5A-EDB4-4F68-8264-49B930E67EB4}" dt="2024-11-07T17:55:24.308" v="951" actId="1076"/>
          <ac:picMkLst>
            <pc:docMk/>
            <pc:sldMk cId="1861300745" sldId="260"/>
            <ac:picMk id="5" creationId="{14D2A855-823D-861D-6BEB-7275E564F53A}"/>
          </ac:picMkLst>
        </pc:picChg>
        <pc:picChg chg="add mod">
          <ac:chgData name="Tamang, Buddhiman" userId="4644cc36-5bb5-4b68-bff8-8cd2ff42a039" providerId="ADAL" clId="{FB6EBC5A-EDB4-4F68-8264-49B930E67EB4}" dt="2024-11-07T17:55:17.388" v="950" actId="1076"/>
          <ac:picMkLst>
            <pc:docMk/>
            <pc:sldMk cId="1861300745" sldId="260"/>
            <ac:picMk id="6" creationId="{6A9CBBD5-BF33-CFAB-2AF8-3621681CB85D}"/>
          </ac:picMkLst>
        </pc:picChg>
      </pc:sldChg>
      <pc:sldChg chg="addSp modSp new mod">
        <pc:chgData name="Tamang, Buddhiman" userId="4644cc36-5bb5-4b68-bff8-8cd2ff42a039" providerId="ADAL" clId="{FB6EBC5A-EDB4-4F68-8264-49B930E67EB4}" dt="2024-11-09T16:26:05.325" v="5147" actId="403"/>
        <pc:sldMkLst>
          <pc:docMk/>
          <pc:sldMk cId="1754464592" sldId="261"/>
        </pc:sldMkLst>
        <pc:spChg chg="mod">
          <ac:chgData name="Tamang, Buddhiman" userId="4644cc36-5bb5-4b68-bff8-8cd2ff42a039" providerId="ADAL" clId="{FB6EBC5A-EDB4-4F68-8264-49B930E67EB4}" dt="2024-11-09T16:26:05.325" v="5147" actId="403"/>
          <ac:spMkLst>
            <pc:docMk/>
            <pc:sldMk cId="1754464592" sldId="261"/>
            <ac:spMk id="2" creationId="{0E5A845D-5CD1-0B2C-B628-6545E574A481}"/>
          </ac:spMkLst>
        </pc:spChg>
        <pc:spChg chg="mod">
          <ac:chgData name="Tamang, Buddhiman" userId="4644cc36-5bb5-4b68-bff8-8cd2ff42a039" providerId="ADAL" clId="{FB6EBC5A-EDB4-4F68-8264-49B930E67EB4}" dt="2024-11-08T21:21:57.292" v="3143" actId="27636"/>
          <ac:spMkLst>
            <pc:docMk/>
            <pc:sldMk cId="1754464592" sldId="261"/>
            <ac:spMk id="3" creationId="{19989DE6-7875-C465-9B8E-B7616E604AEA}"/>
          </ac:spMkLst>
        </pc:spChg>
        <pc:spChg chg="mod">
          <ac:chgData name="Tamang, Buddhiman" userId="4644cc36-5bb5-4b68-bff8-8cd2ff42a039" providerId="ADAL" clId="{FB6EBC5A-EDB4-4F68-8264-49B930E67EB4}" dt="2024-11-09T16:11:19.623" v="5086" actId="20577"/>
          <ac:spMkLst>
            <pc:docMk/>
            <pc:sldMk cId="1754464592" sldId="261"/>
            <ac:spMk id="6" creationId="{45B83747-6743-C56A-70B0-526B8A9D44B3}"/>
          </ac:spMkLst>
        </pc:spChg>
        <pc:picChg chg="add mod">
          <ac:chgData name="Tamang, Buddhiman" userId="4644cc36-5bb5-4b68-bff8-8cd2ff42a039" providerId="ADAL" clId="{FB6EBC5A-EDB4-4F68-8264-49B930E67EB4}" dt="2024-11-09T15:28:05.284" v="4437" actId="14100"/>
          <ac:picMkLst>
            <pc:docMk/>
            <pc:sldMk cId="1754464592" sldId="261"/>
            <ac:picMk id="4" creationId="{2039BC43-A7F1-D376-ECA0-71E3D2FF4143}"/>
          </ac:picMkLst>
        </pc:picChg>
        <pc:picChg chg="add mod">
          <ac:chgData name="Tamang, Buddhiman" userId="4644cc36-5bb5-4b68-bff8-8cd2ff42a039" providerId="ADAL" clId="{FB6EBC5A-EDB4-4F68-8264-49B930E67EB4}" dt="2024-11-09T15:27:49.629" v="4436" actId="14100"/>
          <ac:picMkLst>
            <pc:docMk/>
            <pc:sldMk cId="1754464592" sldId="261"/>
            <ac:picMk id="1026" creationId="{973DD9F1-0EE9-B830-ED34-0E9C8CDD33AF}"/>
          </ac:picMkLst>
        </pc:picChg>
      </pc:sldChg>
      <pc:sldChg chg="addSp modSp new mod setBg">
        <pc:chgData name="Tamang, Buddhiman" userId="4644cc36-5bb5-4b68-bff8-8cd2ff42a039" providerId="ADAL" clId="{FB6EBC5A-EDB4-4F68-8264-49B930E67EB4}" dt="2024-11-09T16:10:59.634" v="5058" actId="20577"/>
        <pc:sldMkLst>
          <pc:docMk/>
          <pc:sldMk cId="2288810501" sldId="262"/>
        </pc:sldMkLst>
        <pc:spChg chg="mod">
          <ac:chgData name="Tamang, Buddhiman" userId="4644cc36-5bb5-4b68-bff8-8cd2ff42a039" providerId="ADAL" clId="{FB6EBC5A-EDB4-4F68-8264-49B930E67EB4}" dt="2024-11-08T21:35:12.345" v="3218" actId="207"/>
          <ac:spMkLst>
            <pc:docMk/>
            <pc:sldMk cId="2288810501" sldId="262"/>
            <ac:spMk id="2" creationId="{371BB30B-A3D1-5BB8-D16F-49BEDBBE47B4}"/>
          </ac:spMkLst>
        </pc:spChg>
        <pc:spChg chg="mod ord">
          <ac:chgData name="Tamang, Buddhiman" userId="4644cc36-5bb5-4b68-bff8-8cd2ff42a039" providerId="ADAL" clId="{FB6EBC5A-EDB4-4F68-8264-49B930E67EB4}" dt="2024-11-08T21:23:58.411" v="3153" actId="26606"/>
          <ac:spMkLst>
            <pc:docMk/>
            <pc:sldMk cId="2288810501" sldId="262"/>
            <ac:spMk id="3" creationId="{1E520065-FE15-E78F-9B3F-168272C09024}"/>
          </ac:spMkLst>
        </pc:spChg>
        <pc:spChg chg="mod">
          <ac:chgData name="Tamang, Buddhiman" userId="4644cc36-5bb5-4b68-bff8-8cd2ff42a039" providerId="ADAL" clId="{FB6EBC5A-EDB4-4F68-8264-49B930E67EB4}" dt="2024-11-09T16:10:59.634" v="5058" actId="20577"/>
          <ac:spMkLst>
            <pc:docMk/>
            <pc:sldMk cId="2288810501" sldId="262"/>
            <ac:spMk id="5" creationId="{F3813B3D-965C-77E4-CFEA-0E43C297A779}"/>
          </ac:spMkLst>
        </pc:spChg>
        <pc:picChg chg="add mod">
          <ac:chgData name="Tamang, Buddhiman" userId="4644cc36-5bb5-4b68-bff8-8cd2ff42a039" providerId="ADAL" clId="{FB6EBC5A-EDB4-4F68-8264-49B930E67EB4}" dt="2024-11-08T21:24:16.891" v="3156" actId="14100"/>
          <ac:picMkLst>
            <pc:docMk/>
            <pc:sldMk cId="2288810501" sldId="262"/>
            <ac:picMk id="3074" creationId="{87C3C775-A57D-DC9A-81FB-4B47D50156E5}"/>
          </ac:picMkLst>
        </pc:picChg>
        <pc:cxnChg chg="add">
          <ac:chgData name="Tamang, Buddhiman" userId="4644cc36-5bb5-4b68-bff8-8cd2ff42a039" providerId="ADAL" clId="{FB6EBC5A-EDB4-4F68-8264-49B930E67EB4}" dt="2024-11-08T21:23:58.411" v="3153" actId="26606"/>
          <ac:cxnSpMkLst>
            <pc:docMk/>
            <pc:sldMk cId="2288810501" sldId="262"/>
            <ac:cxnSpMk id="3079" creationId="{1503BFE4-729B-D9D0-C17B-501E6AF1127A}"/>
          </ac:cxnSpMkLst>
        </pc:cxnChg>
      </pc:sldChg>
      <pc:sldChg chg="addSp delSp modSp new mod setBg delDesignElem">
        <pc:chgData name="Tamang, Buddhiman" userId="4644cc36-5bb5-4b68-bff8-8cd2ff42a039" providerId="ADAL" clId="{FB6EBC5A-EDB4-4F68-8264-49B930E67EB4}" dt="2024-11-09T16:21:46.630" v="5115" actId="26606"/>
        <pc:sldMkLst>
          <pc:docMk/>
          <pc:sldMk cId="1500450641" sldId="263"/>
        </pc:sldMkLst>
        <pc:spChg chg="mod">
          <ac:chgData name="Tamang, Buddhiman" userId="4644cc36-5bb5-4b68-bff8-8cd2ff42a039" providerId="ADAL" clId="{FB6EBC5A-EDB4-4F68-8264-49B930E67EB4}" dt="2024-11-09T16:21:46.630" v="5115" actId="26606"/>
          <ac:spMkLst>
            <pc:docMk/>
            <pc:sldMk cId="1500450641" sldId="263"/>
            <ac:spMk id="2" creationId="{B428025C-C250-0750-403C-C2892B5B7803}"/>
          </ac:spMkLst>
        </pc:spChg>
        <pc:spChg chg="mod ord">
          <ac:chgData name="Tamang, Buddhiman" userId="4644cc36-5bb5-4b68-bff8-8cd2ff42a039" providerId="ADAL" clId="{FB6EBC5A-EDB4-4F68-8264-49B930E67EB4}" dt="2024-11-09T16:21:46.630" v="5115" actId="26606"/>
          <ac:spMkLst>
            <pc:docMk/>
            <pc:sldMk cId="1500450641" sldId="263"/>
            <ac:spMk id="3" creationId="{A23B826C-C780-07B9-AA15-DD137314A641}"/>
          </ac:spMkLst>
        </pc:spChg>
        <pc:spChg chg="add del mod">
          <ac:chgData name="Tamang, Buddhiman" userId="4644cc36-5bb5-4b68-bff8-8cd2ff42a039" providerId="ADAL" clId="{FB6EBC5A-EDB4-4F68-8264-49B930E67EB4}" dt="2024-11-08T21:18:27.202" v="3140" actId="478"/>
          <ac:spMkLst>
            <pc:docMk/>
            <pc:sldMk cId="1500450641" sldId="263"/>
            <ac:spMk id="10" creationId="{D57ACE80-D633-CA64-54D3-88D6C25F6A35}"/>
          </ac:spMkLst>
        </pc:spChg>
        <pc:spChg chg="mod">
          <ac:chgData name="Tamang, Buddhiman" userId="4644cc36-5bb5-4b68-bff8-8cd2ff42a039" providerId="ADAL" clId="{FB6EBC5A-EDB4-4F68-8264-49B930E67EB4}" dt="2024-11-09T16:21:46.630" v="5115" actId="26606"/>
          <ac:spMkLst>
            <pc:docMk/>
            <pc:sldMk cId="1500450641" sldId="263"/>
            <ac:spMk id="11" creationId="{56EFCFC9-D198-1A10-1062-285D2153DBA4}"/>
          </ac:spMkLst>
        </pc:spChg>
        <pc:spChg chg="mod">
          <ac:chgData name="Tamang, Buddhiman" userId="4644cc36-5bb5-4b68-bff8-8cd2ff42a039" providerId="ADAL" clId="{FB6EBC5A-EDB4-4F68-8264-49B930E67EB4}" dt="2024-11-09T16:21:46.630" v="5115" actId="26606"/>
          <ac:spMkLst>
            <pc:docMk/>
            <pc:sldMk cId="1500450641" sldId="263"/>
            <ac:spMk id="12" creationId="{09DEED95-10E1-CB9C-0559-01394876F551}"/>
          </ac:spMkLst>
        </pc:spChg>
        <pc:spChg chg="mod">
          <ac:chgData name="Tamang, Buddhiman" userId="4644cc36-5bb5-4b68-bff8-8cd2ff42a039" providerId="ADAL" clId="{FB6EBC5A-EDB4-4F68-8264-49B930E67EB4}" dt="2024-11-09T16:21:46.630" v="5115" actId="26606"/>
          <ac:spMkLst>
            <pc:docMk/>
            <pc:sldMk cId="1500450641" sldId="263"/>
            <ac:spMk id="13" creationId="{9EF38DF2-3C2B-FB93-94FD-D26BDD01AA0A}"/>
          </ac:spMkLst>
        </pc:spChg>
        <pc:spChg chg="add del">
          <ac:chgData name="Tamang, Buddhiman" userId="4644cc36-5bb5-4b68-bff8-8cd2ff42a039" providerId="ADAL" clId="{FB6EBC5A-EDB4-4F68-8264-49B930E67EB4}" dt="2024-11-08T21:17:10.382" v="3108" actId="26606"/>
          <ac:spMkLst>
            <pc:docMk/>
            <pc:sldMk cId="1500450641" sldId="263"/>
            <ac:spMk id="2052" creationId="{C4285719-470E-454C-AF62-8323075F1F5B}"/>
          </ac:spMkLst>
        </pc:spChg>
        <pc:spChg chg="add del">
          <ac:chgData name="Tamang, Buddhiman" userId="4644cc36-5bb5-4b68-bff8-8cd2ff42a039" providerId="ADAL" clId="{FB6EBC5A-EDB4-4F68-8264-49B930E67EB4}" dt="2024-11-08T21:17:10.382" v="3108" actId="26606"/>
          <ac:spMkLst>
            <pc:docMk/>
            <pc:sldMk cId="1500450641" sldId="263"/>
            <ac:spMk id="2053" creationId="{CD9FE4EF-C4D8-49A0-B2FF-81D8DB7D8A24}"/>
          </ac:spMkLst>
        </pc:spChg>
        <pc:spChg chg="add del">
          <ac:chgData name="Tamang, Buddhiman" userId="4644cc36-5bb5-4b68-bff8-8cd2ff42a039" providerId="ADAL" clId="{FB6EBC5A-EDB4-4F68-8264-49B930E67EB4}" dt="2024-11-08T21:17:10.382" v="3108" actId="26606"/>
          <ac:spMkLst>
            <pc:docMk/>
            <pc:sldMk cId="1500450641" sldId="263"/>
            <ac:spMk id="2054" creationId="{4300840D-0A0B-4512-BACA-B439D5B9C57C}"/>
          </ac:spMkLst>
        </pc:spChg>
        <pc:spChg chg="add del">
          <ac:chgData name="Tamang, Buddhiman" userId="4644cc36-5bb5-4b68-bff8-8cd2ff42a039" providerId="ADAL" clId="{FB6EBC5A-EDB4-4F68-8264-49B930E67EB4}" dt="2024-11-08T21:14:32.946" v="3100" actId="26606"/>
          <ac:spMkLst>
            <pc:docMk/>
            <pc:sldMk cId="1500450641" sldId="263"/>
            <ac:spMk id="2055" creationId="{C4285719-470E-454C-AF62-8323075F1F5B}"/>
          </ac:spMkLst>
        </pc:spChg>
        <pc:spChg chg="add del">
          <ac:chgData name="Tamang, Buddhiman" userId="4644cc36-5bb5-4b68-bff8-8cd2ff42a039" providerId="ADAL" clId="{FB6EBC5A-EDB4-4F68-8264-49B930E67EB4}" dt="2024-11-08T21:17:10.382" v="3108" actId="26606"/>
          <ac:spMkLst>
            <pc:docMk/>
            <pc:sldMk cId="1500450641" sldId="263"/>
            <ac:spMk id="2056" creationId="{D2B78728-A580-49A7-84F9-6EF6F583ADE0}"/>
          </ac:spMkLst>
        </pc:spChg>
        <pc:spChg chg="add del">
          <ac:chgData name="Tamang, Buddhiman" userId="4644cc36-5bb5-4b68-bff8-8cd2ff42a039" providerId="ADAL" clId="{FB6EBC5A-EDB4-4F68-8264-49B930E67EB4}" dt="2024-11-08T21:14:32.946" v="3100" actId="26606"/>
          <ac:spMkLst>
            <pc:docMk/>
            <pc:sldMk cId="1500450641" sldId="263"/>
            <ac:spMk id="2057" creationId="{CD9FE4EF-C4D8-49A0-B2FF-81D8DB7D8A24}"/>
          </ac:spMkLst>
        </pc:spChg>
        <pc:spChg chg="add del">
          <ac:chgData name="Tamang, Buddhiman" userId="4644cc36-5bb5-4b68-bff8-8cd2ff42a039" providerId="ADAL" clId="{FB6EBC5A-EDB4-4F68-8264-49B930E67EB4}" dt="2024-11-08T21:17:10.382" v="3108" actId="26606"/>
          <ac:spMkLst>
            <pc:docMk/>
            <pc:sldMk cId="1500450641" sldId="263"/>
            <ac:spMk id="2058" creationId="{38FAA1A1-D861-433F-88FA-1E9D6FD31D11}"/>
          </ac:spMkLst>
        </pc:spChg>
        <pc:spChg chg="add del">
          <ac:chgData name="Tamang, Buddhiman" userId="4644cc36-5bb5-4b68-bff8-8cd2ff42a039" providerId="ADAL" clId="{FB6EBC5A-EDB4-4F68-8264-49B930E67EB4}" dt="2024-11-08T21:14:32.946" v="3100" actId="26606"/>
          <ac:spMkLst>
            <pc:docMk/>
            <pc:sldMk cId="1500450641" sldId="263"/>
            <ac:spMk id="2059" creationId="{4300840D-0A0B-4512-BACA-B439D5B9C57C}"/>
          </ac:spMkLst>
        </pc:spChg>
        <pc:spChg chg="add del">
          <ac:chgData name="Tamang, Buddhiman" userId="4644cc36-5bb5-4b68-bff8-8cd2ff42a039" providerId="ADAL" clId="{FB6EBC5A-EDB4-4F68-8264-49B930E67EB4}" dt="2024-11-08T21:17:10.382" v="3108" actId="26606"/>
          <ac:spMkLst>
            <pc:docMk/>
            <pc:sldMk cId="1500450641" sldId="263"/>
            <ac:spMk id="2060" creationId="{8D71EDA1-87BF-4D5D-AB79-F346FD19278A}"/>
          </ac:spMkLst>
        </pc:spChg>
        <pc:spChg chg="add del">
          <ac:chgData name="Tamang, Buddhiman" userId="4644cc36-5bb5-4b68-bff8-8cd2ff42a039" providerId="ADAL" clId="{FB6EBC5A-EDB4-4F68-8264-49B930E67EB4}" dt="2024-11-08T21:14:32.946" v="3100" actId="26606"/>
          <ac:spMkLst>
            <pc:docMk/>
            <pc:sldMk cId="1500450641" sldId="263"/>
            <ac:spMk id="2061" creationId="{D2B78728-A580-49A7-84F9-6EF6F583ADE0}"/>
          </ac:spMkLst>
        </pc:spChg>
        <pc:spChg chg="add del">
          <ac:chgData name="Tamang, Buddhiman" userId="4644cc36-5bb5-4b68-bff8-8cd2ff42a039" providerId="ADAL" clId="{FB6EBC5A-EDB4-4F68-8264-49B930E67EB4}" dt="2024-11-08T21:17:25.462" v="3110" actId="26606"/>
          <ac:spMkLst>
            <pc:docMk/>
            <pc:sldMk cId="1500450641" sldId="263"/>
            <ac:spMk id="2062" creationId="{87F16C5A-0D41-47A9-B0A2-9C2AD7A8CF32}"/>
          </ac:spMkLst>
        </pc:spChg>
        <pc:spChg chg="add del">
          <ac:chgData name="Tamang, Buddhiman" userId="4644cc36-5bb5-4b68-bff8-8cd2ff42a039" providerId="ADAL" clId="{FB6EBC5A-EDB4-4F68-8264-49B930E67EB4}" dt="2024-11-08T21:14:32.946" v="3100" actId="26606"/>
          <ac:spMkLst>
            <pc:docMk/>
            <pc:sldMk cId="1500450641" sldId="263"/>
            <ac:spMk id="2063" creationId="{38FAA1A1-D861-433F-88FA-1E9D6FD31D11}"/>
          </ac:spMkLst>
        </pc:spChg>
        <pc:spChg chg="add del">
          <ac:chgData name="Tamang, Buddhiman" userId="4644cc36-5bb5-4b68-bff8-8cd2ff42a039" providerId="ADAL" clId="{FB6EBC5A-EDB4-4F68-8264-49B930E67EB4}" dt="2024-11-08T21:17:25.462" v="3110" actId="26606"/>
          <ac:spMkLst>
            <pc:docMk/>
            <pc:sldMk cId="1500450641" sldId="263"/>
            <ac:spMk id="2064" creationId="{6EA86598-DA2C-41D5-BC0C-E877F8818EEB}"/>
          </ac:spMkLst>
        </pc:spChg>
        <pc:spChg chg="add del">
          <ac:chgData name="Tamang, Buddhiman" userId="4644cc36-5bb5-4b68-bff8-8cd2ff42a039" providerId="ADAL" clId="{FB6EBC5A-EDB4-4F68-8264-49B930E67EB4}" dt="2024-11-08T21:14:32.946" v="3100" actId="26606"/>
          <ac:spMkLst>
            <pc:docMk/>
            <pc:sldMk cId="1500450641" sldId="263"/>
            <ac:spMk id="2065" creationId="{8D71EDA1-87BF-4D5D-AB79-F346FD19278A}"/>
          </ac:spMkLst>
        </pc:spChg>
        <pc:spChg chg="add del">
          <ac:chgData name="Tamang, Buddhiman" userId="4644cc36-5bb5-4b68-bff8-8cd2ff42a039" providerId="ADAL" clId="{FB6EBC5A-EDB4-4F68-8264-49B930E67EB4}" dt="2024-11-08T21:17:25.462" v="3110" actId="26606"/>
          <ac:spMkLst>
            <pc:docMk/>
            <pc:sldMk cId="1500450641" sldId="263"/>
            <ac:spMk id="2066" creationId="{450D3AD2-FA80-415F-A9CE-54D884561CD7}"/>
          </ac:spMkLst>
        </pc:spChg>
        <pc:spChg chg="add del">
          <ac:chgData name="Tamang, Buddhiman" userId="4644cc36-5bb5-4b68-bff8-8cd2ff42a039" providerId="ADAL" clId="{FB6EBC5A-EDB4-4F68-8264-49B930E67EB4}" dt="2024-11-08T21:15:05.944" v="3102" actId="26606"/>
          <ac:spMkLst>
            <pc:docMk/>
            <pc:sldMk cId="1500450641" sldId="263"/>
            <ac:spMk id="2067" creationId="{4AC6B390-BC59-4F1D-A0EE-D71A92F0A0B2}"/>
          </ac:spMkLst>
        </pc:spChg>
        <pc:spChg chg="add del">
          <ac:chgData name="Tamang, Buddhiman" userId="4644cc36-5bb5-4b68-bff8-8cd2ff42a039" providerId="ADAL" clId="{FB6EBC5A-EDB4-4F68-8264-49B930E67EB4}" dt="2024-11-08T21:15:05.944" v="3102" actId="26606"/>
          <ac:spMkLst>
            <pc:docMk/>
            <pc:sldMk cId="1500450641" sldId="263"/>
            <ac:spMk id="2068" creationId="{B6C60D79-16F1-4C4B-B7E3-7634E7069CDE}"/>
          </ac:spMkLst>
        </pc:spChg>
        <pc:spChg chg="add del">
          <ac:chgData name="Tamang, Buddhiman" userId="4644cc36-5bb5-4b68-bff8-8cd2ff42a039" providerId="ADAL" clId="{FB6EBC5A-EDB4-4F68-8264-49B930E67EB4}" dt="2024-11-08T21:15:05.944" v="3102" actId="26606"/>
          <ac:spMkLst>
            <pc:docMk/>
            <pc:sldMk cId="1500450641" sldId="263"/>
            <ac:spMk id="2069" creationId="{426B127E-6498-4C77-9C9D-4553A5113B80}"/>
          </ac:spMkLst>
        </pc:spChg>
        <pc:spChg chg="add del">
          <ac:chgData name="Tamang, Buddhiman" userId="4644cc36-5bb5-4b68-bff8-8cd2ff42a039" providerId="ADAL" clId="{FB6EBC5A-EDB4-4F68-8264-49B930E67EB4}" dt="2024-11-08T21:17:27.961" v="3112" actId="26606"/>
          <ac:spMkLst>
            <pc:docMk/>
            <pc:sldMk cId="1500450641" sldId="263"/>
            <ac:spMk id="2070" creationId="{C4285719-470E-454C-AF62-8323075F1F5B}"/>
          </ac:spMkLst>
        </pc:spChg>
        <pc:spChg chg="add del">
          <ac:chgData name="Tamang, Buddhiman" userId="4644cc36-5bb5-4b68-bff8-8cd2ff42a039" providerId="ADAL" clId="{FB6EBC5A-EDB4-4F68-8264-49B930E67EB4}" dt="2024-11-08T21:16:42.291" v="3106"/>
          <ac:spMkLst>
            <pc:docMk/>
            <pc:sldMk cId="1500450641" sldId="263"/>
            <ac:spMk id="2071" creationId="{C4285719-470E-454C-AF62-8323075F1F5B}"/>
          </ac:spMkLst>
        </pc:spChg>
        <pc:spChg chg="add del">
          <ac:chgData name="Tamang, Buddhiman" userId="4644cc36-5bb5-4b68-bff8-8cd2ff42a039" providerId="ADAL" clId="{FB6EBC5A-EDB4-4F68-8264-49B930E67EB4}" dt="2024-11-08T21:16:42.291" v="3106"/>
          <ac:spMkLst>
            <pc:docMk/>
            <pc:sldMk cId="1500450641" sldId="263"/>
            <ac:spMk id="2072" creationId="{CD9FE4EF-C4D8-49A0-B2FF-81D8DB7D8A24}"/>
          </ac:spMkLst>
        </pc:spChg>
        <pc:spChg chg="add del">
          <ac:chgData name="Tamang, Buddhiman" userId="4644cc36-5bb5-4b68-bff8-8cd2ff42a039" providerId="ADAL" clId="{FB6EBC5A-EDB4-4F68-8264-49B930E67EB4}" dt="2024-11-08T21:16:42.291" v="3106"/>
          <ac:spMkLst>
            <pc:docMk/>
            <pc:sldMk cId="1500450641" sldId="263"/>
            <ac:spMk id="2073" creationId="{4300840D-0A0B-4512-BACA-B439D5B9C57C}"/>
          </ac:spMkLst>
        </pc:spChg>
        <pc:spChg chg="add del">
          <ac:chgData name="Tamang, Buddhiman" userId="4644cc36-5bb5-4b68-bff8-8cd2ff42a039" providerId="ADAL" clId="{FB6EBC5A-EDB4-4F68-8264-49B930E67EB4}" dt="2024-11-08T21:16:42.291" v="3106"/>
          <ac:spMkLst>
            <pc:docMk/>
            <pc:sldMk cId="1500450641" sldId="263"/>
            <ac:spMk id="2074" creationId="{D2B78728-A580-49A7-84F9-6EF6F583ADE0}"/>
          </ac:spMkLst>
        </pc:spChg>
        <pc:spChg chg="add del">
          <ac:chgData name="Tamang, Buddhiman" userId="4644cc36-5bb5-4b68-bff8-8cd2ff42a039" providerId="ADAL" clId="{FB6EBC5A-EDB4-4F68-8264-49B930E67EB4}" dt="2024-11-08T21:16:42.291" v="3106"/>
          <ac:spMkLst>
            <pc:docMk/>
            <pc:sldMk cId="1500450641" sldId="263"/>
            <ac:spMk id="2075" creationId="{38FAA1A1-D861-433F-88FA-1E9D6FD31D11}"/>
          </ac:spMkLst>
        </pc:spChg>
        <pc:spChg chg="add del">
          <ac:chgData name="Tamang, Buddhiman" userId="4644cc36-5bb5-4b68-bff8-8cd2ff42a039" providerId="ADAL" clId="{FB6EBC5A-EDB4-4F68-8264-49B930E67EB4}" dt="2024-11-08T21:16:42.291" v="3106"/>
          <ac:spMkLst>
            <pc:docMk/>
            <pc:sldMk cId="1500450641" sldId="263"/>
            <ac:spMk id="2076" creationId="{8D71EDA1-87BF-4D5D-AB79-F346FD19278A}"/>
          </ac:spMkLst>
        </pc:spChg>
        <pc:spChg chg="add del">
          <ac:chgData name="Tamang, Buddhiman" userId="4644cc36-5bb5-4b68-bff8-8cd2ff42a039" providerId="ADAL" clId="{FB6EBC5A-EDB4-4F68-8264-49B930E67EB4}" dt="2024-11-08T21:17:27.961" v="3112" actId="26606"/>
          <ac:spMkLst>
            <pc:docMk/>
            <pc:sldMk cId="1500450641" sldId="263"/>
            <ac:spMk id="2077" creationId="{CD9FE4EF-C4D8-49A0-B2FF-81D8DB7D8A24}"/>
          </ac:spMkLst>
        </pc:spChg>
        <pc:spChg chg="add del">
          <ac:chgData name="Tamang, Buddhiman" userId="4644cc36-5bb5-4b68-bff8-8cd2ff42a039" providerId="ADAL" clId="{FB6EBC5A-EDB4-4F68-8264-49B930E67EB4}" dt="2024-11-08T21:17:27.961" v="3112" actId="26606"/>
          <ac:spMkLst>
            <pc:docMk/>
            <pc:sldMk cId="1500450641" sldId="263"/>
            <ac:spMk id="2078" creationId="{4300840D-0A0B-4512-BACA-B439D5B9C57C}"/>
          </ac:spMkLst>
        </pc:spChg>
        <pc:spChg chg="add del">
          <ac:chgData name="Tamang, Buddhiman" userId="4644cc36-5bb5-4b68-bff8-8cd2ff42a039" providerId="ADAL" clId="{FB6EBC5A-EDB4-4F68-8264-49B930E67EB4}" dt="2024-11-08T21:17:27.961" v="3112" actId="26606"/>
          <ac:spMkLst>
            <pc:docMk/>
            <pc:sldMk cId="1500450641" sldId="263"/>
            <ac:spMk id="2079" creationId="{D2B78728-A580-49A7-84F9-6EF6F583ADE0}"/>
          </ac:spMkLst>
        </pc:spChg>
        <pc:spChg chg="add del">
          <ac:chgData name="Tamang, Buddhiman" userId="4644cc36-5bb5-4b68-bff8-8cd2ff42a039" providerId="ADAL" clId="{FB6EBC5A-EDB4-4F68-8264-49B930E67EB4}" dt="2024-11-08T21:17:27.961" v="3112" actId="26606"/>
          <ac:spMkLst>
            <pc:docMk/>
            <pc:sldMk cId="1500450641" sldId="263"/>
            <ac:spMk id="2080" creationId="{38FAA1A1-D861-433F-88FA-1E9D6FD31D11}"/>
          </ac:spMkLst>
        </pc:spChg>
        <pc:spChg chg="add del">
          <ac:chgData name="Tamang, Buddhiman" userId="4644cc36-5bb5-4b68-bff8-8cd2ff42a039" providerId="ADAL" clId="{FB6EBC5A-EDB4-4F68-8264-49B930E67EB4}" dt="2024-11-08T21:17:27.961" v="3112" actId="26606"/>
          <ac:spMkLst>
            <pc:docMk/>
            <pc:sldMk cId="1500450641" sldId="263"/>
            <ac:spMk id="2081" creationId="{8D71EDA1-87BF-4D5D-AB79-F346FD19278A}"/>
          </ac:spMkLst>
        </pc:spChg>
        <pc:spChg chg="add del">
          <ac:chgData name="Tamang, Buddhiman" userId="4644cc36-5bb5-4b68-bff8-8cd2ff42a039" providerId="ADAL" clId="{FB6EBC5A-EDB4-4F68-8264-49B930E67EB4}" dt="2024-11-09T16:21:46.630" v="5115" actId="26606"/>
          <ac:spMkLst>
            <pc:docMk/>
            <pc:sldMk cId="1500450641" sldId="263"/>
            <ac:spMk id="2083" creationId="{A2679492-7988-4050-9056-542444452411}"/>
          </ac:spMkLst>
        </pc:spChg>
        <pc:spChg chg="add del">
          <ac:chgData name="Tamang, Buddhiman" userId="4644cc36-5bb5-4b68-bff8-8cd2ff42a039" providerId="ADAL" clId="{FB6EBC5A-EDB4-4F68-8264-49B930E67EB4}" dt="2024-11-09T16:21:46.630" v="5115" actId="26606"/>
          <ac:spMkLst>
            <pc:docMk/>
            <pc:sldMk cId="1500450641" sldId="263"/>
            <ac:spMk id="2084" creationId="{B091B163-7D61-4891-ABCF-5C13D9C418D0}"/>
          </ac:spMkLst>
        </pc:spChg>
        <pc:picChg chg="add del mod">
          <ac:chgData name="Tamang, Buddhiman" userId="4644cc36-5bb5-4b68-bff8-8cd2ff42a039" providerId="ADAL" clId="{FB6EBC5A-EDB4-4F68-8264-49B930E67EB4}" dt="2024-11-08T20:52:52.774" v="2779" actId="478"/>
          <ac:picMkLst>
            <pc:docMk/>
            <pc:sldMk cId="1500450641" sldId="263"/>
            <ac:picMk id="5" creationId="{120CB5E7-8DC1-DE43-77ED-B7B940D5D5F2}"/>
          </ac:picMkLst>
        </pc:picChg>
        <pc:picChg chg="add del mod">
          <ac:chgData name="Tamang, Buddhiman" userId="4644cc36-5bb5-4b68-bff8-8cd2ff42a039" providerId="ADAL" clId="{FB6EBC5A-EDB4-4F68-8264-49B930E67EB4}" dt="2024-11-08T20:58:15.667" v="2784" actId="478"/>
          <ac:picMkLst>
            <pc:docMk/>
            <pc:sldMk cId="1500450641" sldId="263"/>
            <ac:picMk id="7" creationId="{96EA6DC4-6D00-DB7E-7FB4-042E86622A83}"/>
          </ac:picMkLst>
        </pc:picChg>
        <pc:picChg chg="add del mod">
          <ac:chgData name="Tamang, Buddhiman" userId="4644cc36-5bb5-4b68-bff8-8cd2ff42a039" providerId="ADAL" clId="{FB6EBC5A-EDB4-4F68-8264-49B930E67EB4}" dt="2024-11-08T21:04:45.567" v="2789" actId="478"/>
          <ac:picMkLst>
            <pc:docMk/>
            <pc:sldMk cId="1500450641" sldId="263"/>
            <ac:picMk id="9" creationId="{061CF5B7-EF1F-E7B1-B01E-B81C1DD7330C}"/>
          </ac:picMkLst>
        </pc:picChg>
        <pc:picChg chg="add mod ord">
          <ac:chgData name="Tamang, Buddhiman" userId="4644cc36-5bb5-4b68-bff8-8cd2ff42a039" providerId="ADAL" clId="{FB6EBC5A-EDB4-4F68-8264-49B930E67EB4}" dt="2024-11-09T16:21:46.630" v="5115" actId="26606"/>
          <ac:picMkLst>
            <pc:docMk/>
            <pc:sldMk cId="1500450641" sldId="263"/>
            <ac:picMk id="2050" creationId="{277ED348-332F-360F-6154-884C37E81EFB}"/>
          </ac:picMkLst>
        </pc:picChg>
        <pc:cxnChg chg="add del">
          <ac:chgData name="Tamang, Buddhiman" userId="4644cc36-5bb5-4b68-bff8-8cd2ff42a039" providerId="ADAL" clId="{FB6EBC5A-EDB4-4F68-8264-49B930E67EB4}" dt="2024-11-09T16:21:46.630" v="5115" actId="26606"/>
          <ac:cxnSpMkLst>
            <pc:docMk/>
            <pc:sldMk cId="1500450641" sldId="263"/>
            <ac:cxnSpMk id="2085" creationId="{C49DA8F6-BCC1-4447-B54C-57856834B94B}"/>
          </ac:cxnSpMkLst>
        </pc:cxnChg>
        <pc:cxnChg chg="add del">
          <ac:chgData name="Tamang, Buddhiman" userId="4644cc36-5bb5-4b68-bff8-8cd2ff42a039" providerId="ADAL" clId="{FB6EBC5A-EDB4-4F68-8264-49B930E67EB4}" dt="2024-11-09T16:21:46.630" v="5115" actId="26606"/>
          <ac:cxnSpMkLst>
            <pc:docMk/>
            <pc:sldMk cId="1500450641" sldId="263"/>
            <ac:cxnSpMk id="2090" creationId="{1503BFE4-729B-D9D0-C17B-501E6AF1127A}"/>
          </ac:cxnSpMkLst>
        </pc:cxnChg>
      </pc:sldChg>
      <pc:sldChg chg="addSp delSp modSp new mod ord">
        <pc:chgData name="Tamang, Buddhiman" userId="4644cc36-5bb5-4b68-bff8-8cd2ff42a039" providerId="ADAL" clId="{FB6EBC5A-EDB4-4F68-8264-49B930E67EB4}" dt="2024-11-09T16:30:15.239" v="5148" actId="403"/>
        <pc:sldMkLst>
          <pc:docMk/>
          <pc:sldMk cId="3222906031" sldId="264"/>
        </pc:sldMkLst>
        <pc:spChg chg="mod">
          <ac:chgData name="Tamang, Buddhiman" userId="4644cc36-5bb5-4b68-bff8-8cd2ff42a039" providerId="ADAL" clId="{FB6EBC5A-EDB4-4F68-8264-49B930E67EB4}" dt="2024-11-09T16:30:15.239" v="5148" actId="403"/>
          <ac:spMkLst>
            <pc:docMk/>
            <pc:sldMk cId="3222906031" sldId="264"/>
            <ac:spMk id="2" creationId="{4FC85652-FE16-EE03-38C4-A85462E804D8}"/>
          </ac:spMkLst>
        </pc:spChg>
        <pc:spChg chg="mod">
          <ac:chgData name="Tamang, Buddhiman" userId="4644cc36-5bb5-4b68-bff8-8cd2ff42a039" providerId="ADAL" clId="{FB6EBC5A-EDB4-4F68-8264-49B930E67EB4}" dt="2024-11-09T16:12:08.361" v="5090" actId="20577"/>
          <ac:spMkLst>
            <pc:docMk/>
            <pc:sldMk cId="3222906031" sldId="264"/>
            <ac:spMk id="3" creationId="{0395B8B1-7551-6012-E981-D470C106CA59}"/>
          </ac:spMkLst>
        </pc:spChg>
        <pc:spChg chg="mod">
          <ac:chgData name="Tamang, Buddhiman" userId="4644cc36-5bb5-4b68-bff8-8cd2ff42a039" providerId="ADAL" clId="{FB6EBC5A-EDB4-4F68-8264-49B930E67EB4}" dt="2024-11-09T16:10:21.840" v="4998" actId="20577"/>
          <ac:spMkLst>
            <pc:docMk/>
            <pc:sldMk cId="3222906031" sldId="264"/>
            <ac:spMk id="5" creationId="{822E3181-178F-6C65-A04C-EC18FAA8799B}"/>
          </ac:spMkLst>
        </pc:spChg>
        <pc:picChg chg="add del">
          <ac:chgData name="Tamang, Buddhiman" userId="4644cc36-5bb5-4b68-bff8-8cd2ff42a039" providerId="ADAL" clId="{FB6EBC5A-EDB4-4F68-8264-49B930E67EB4}" dt="2024-11-08T21:58:10.315" v="3809" actId="478"/>
          <ac:picMkLst>
            <pc:docMk/>
            <pc:sldMk cId="3222906031" sldId="264"/>
            <ac:picMk id="8" creationId="{94C3091D-DBDA-E289-242D-3399AC5502A1}"/>
          </ac:picMkLst>
        </pc:picChg>
        <pc:picChg chg="add">
          <ac:chgData name="Tamang, Buddhiman" userId="4644cc36-5bb5-4b68-bff8-8cd2ff42a039" providerId="ADAL" clId="{FB6EBC5A-EDB4-4F68-8264-49B930E67EB4}" dt="2024-11-09T15:22:25.877" v="4413"/>
          <ac:picMkLst>
            <pc:docMk/>
            <pc:sldMk cId="3222906031" sldId="264"/>
            <ac:picMk id="2050" creationId="{6C443830-17F3-8071-AA34-EFAF8931EDC9}"/>
          </ac:picMkLst>
        </pc:picChg>
        <pc:picChg chg="add mod">
          <ac:chgData name="Tamang, Buddhiman" userId="4644cc36-5bb5-4b68-bff8-8cd2ff42a039" providerId="ADAL" clId="{FB6EBC5A-EDB4-4F68-8264-49B930E67EB4}" dt="2024-11-09T15:16:21.923" v="4382" actId="14100"/>
          <ac:picMkLst>
            <pc:docMk/>
            <pc:sldMk cId="3222906031" sldId="264"/>
            <ac:picMk id="4098" creationId="{1365911A-A3F4-D958-75C1-EA3250C22085}"/>
          </ac:picMkLst>
        </pc:picChg>
      </pc:sldChg>
      <pc:sldChg chg="delSp add del ord setBg delDesignElem">
        <pc:chgData name="Tamang, Buddhiman" userId="4644cc36-5bb5-4b68-bff8-8cd2ff42a039" providerId="ADAL" clId="{FB6EBC5A-EDB4-4F68-8264-49B930E67EB4}" dt="2024-11-08T21:39:23.357" v="3242" actId="47"/>
        <pc:sldMkLst>
          <pc:docMk/>
          <pc:sldMk cId="1413273373" sldId="265"/>
        </pc:sldMkLst>
        <pc:cxnChg chg="del">
          <ac:chgData name="Tamang, Buddhiman" userId="4644cc36-5bb5-4b68-bff8-8cd2ff42a039" providerId="ADAL" clId="{FB6EBC5A-EDB4-4F68-8264-49B930E67EB4}" dt="2024-11-08T21:39:17.076" v="3239"/>
          <ac:cxnSpMkLst>
            <pc:docMk/>
            <pc:sldMk cId="1413273373" sldId="265"/>
            <ac:cxnSpMk id="3079" creationId="{9128745B-A30F-D0E5-6293-AEA5C1133FFC}"/>
          </ac:cxnSpMkLst>
        </pc:cxnChg>
      </pc:sldChg>
      <pc:sldChg chg="addSp delSp modSp new mod setBg">
        <pc:chgData name="Tamang, Buddhiman" userId="4644cc36-5bb5-4b68-bff8-8cd2ff42a039" providerId="ADAL" clId="{FB6EBC5A-EDB4-4F68-8264-49B930E67EB4}" dt="2024-11-09T16:09:47.989" v="4934" actId="20577"/>
        <pc:sldMkLst>
          <pc:docMk/>
          <pc:sldMk cId="4289777804" sldId="265"/>
        </pc:sldMkLst>
        <pc:spChg chg="mod">
          <ac:chgData name="Tamang, Buddhiman" userId="4644cc36-5bb5-4b68-bff8-8cd2ff42a039" providerId="ADAL" clId="{FB6EBC5A-EDB4-4F68-8264-49B930E67EB4}" dt="2024-11-09T15:23:12.974" v="4416"/>
          <ac:spMkLst>
            <pc:docMk/>
            <pc:sldMk cId="4289777804" sldId="265"/>
            <ac:spMk id="2" creationId="{B0468734-8377-F194-C834-03DDB2635423}"/>
          </ac:spMkLst>
        </pc:spChg>
        <pc:spChg chg="mod">
          <ac:chgData name="Tamang, Buddhiman" userId="4644cc36-5bb5-4b68-bff8-8cd2ff42a039" providerId="ADAL" clId="{FB6EBC5A-EDB4-4F68-8264-49B930E67EB4}" dt="2024-11-09T16:07:40.878" v="4903" actId="14100"/>
          <ac:spMkLst>
            <pc:docMk/>
            <pc:sldMk cId="4289777804" sldId="265"/>
            <ac:spMk id="3" creationId="{A1D3EAC6-5C47-E9C8-5229-77F4F38E5BFB}"/>
          </ac:spMkLst>
        </pc:spChg>
        <pc:spChg chg="mod">
          <ac:chgData name="Tamang, Buddhiman" userId="4644cc36-5bb5-4b68-bff8-8cd2ff42a039" providerId="ADAL" clId="{FB6EBC5A-EDB4-4F68-8264-49B930E67EB4}" dt="2024-11-09T15:23:12.974" v="4416"/>
          <ac:spMkLst>
            <pc:docMk/>
            <pc:sldMk cId="4289777804" sldId="265"/>
            <ac:spMk id="4" creationId="{612EBCE5-37EB-DFE8-F962-9F05FD3826E9}"/>
          </ac:spMkLst>
        </pc:spChg>
        <pc:spChg chg="mod">
          <ac:chgData name="Tamang, Buddhiman" userId="4644cc36-5bb5-4b68-bff8-8cd2ff42a039" providerId="ADAL" clId="{FB6EBC5A-EDB4-4F68-8264-49B930E67EB4}" dt="2024-11-09T16:09:47.989" v="4934" actId="20577"/>
          <ac:spMkLst>
            <pc:docMk/>
            <pc:sldMk cId="4289777804" sldId="265"/>
            <ac:spMk id="5" creationId="{8557793B-B509-98B2-499C-2314788911AB}"/>
          </ac:spMkLst>
        </pc:spChg>
        <pc:spChg chg="mod">
          <ac:chgData name="Tamang, Buddhiman" userId="4644cc36-5bb5-4b68-bff8-8cd2ff42a039" providerId="ADAL" clId="{FB6EBC5A-EDB4-4F68-8264-49B930E67EB4}" dt="2024-11-09T15:23:12.974" v="4416"/>
          <ac:spMkLst>
            <pc:docMk/>
            <pc:sldMk cId="4289777804" sldId="265"/>
            <ac:spMk id="6" creationId="{36C7BB40-51A0-4EB4-B5CD-2E615B11F3A2}"/>
          </ac:spMkLst>
        </pc:spChg>
        <pc:spChg chg="add del">
          <ac:chgData name="Tamang, Buddhiman" userId="4644cc36-5bb5-4b68-bff8-8cd2ff42a039" providerId="ADAL" clId="{FB6EBC5A-EDB4-4F68-8264-49B930E67EB4}" dt="2024-11-09T15:23:12.974" v="4416"/>
          <ac:spMkLst>
            <pc:docMk/>
            <pc:sldMk cId="4289777804" sldId="265"/>
            <ac:spMk id="1031" creationId="{AAAE94E3-A7DB-4868-B1E3-E49703488BBC}"/>
          </ac:spMkLst>
        </pc:spChg>
        <pc:spChg chg="add del">
          <ac:chgData name="Tamang, Buddhiman" userId="4644cc36-5bb5-4b68-bff8-8cd2ff42a039" providerId="ADAL" clId="{FB6EBC5A-EDB4-4F68-8264-49B930E67EB4}" dt="2024-11-09T15:23:12.974" v="4416"/>
          <ac:spMkLst>
            <pc:docMk/>
            <pc:sldMk cId="4289777804" sldId="265"/>
            <ac:spMk id="1037" creationId="{3873B707-463F-40B0-8227-E8CC6C67EB25}"/>
          </ac:spMkLst>
        </pc:spChg>
        <pc:spChg chg="add del">
          <ac:chgData name="Tamang, Buddhiman" userId="4644cc36-5bb5-4b68-bff8-8cd2ff42a039" providerId="ADAL" clId="{FB6EBC5A-EDB4-4F68-8264-49B930E67EB4}" dt="2024-11-09T15:23:12.974" v="4416"/>
          <ac:spMkLst>
            <pc:docMk/>
            <pc:sldMk cId="4289777804" sldId="265"/>
            <ac:spMk id="1039" creationId="{C13237C8-E62C-4F0D-A318-BD6FB6C2D138}"/>
          </ac:spMkLst>
        </pc:spChg>
        <pc:spChg chg="add del">
          <ac:chgData name="Tamang, Buddhiman" userId="4644cc36-5bb5-4b68-bff8-8cd2ff42a039" providerId="ADAL" clId="{FB6EBC5A-EDB4-4F68-8264-49B930E67EB4}" dt="2024-11-09T15:23:12.974" v="4416"/>
          <ac:spMkLst>
            <pc:docMk/>
            <pc:sldMk cId="4289777804" sldId="265"/>
            <ac:spMk id="1041" creationId="{19C9EAEA-39D0-4B0E-A0EB-51E7B26740B1}"/>
          </ac:spMkLst>
        </pc:spChg>
        <pc:spChg chg="add del">
          <ac:chgData name="Tamang, Buddhiman" userId="4644cc36-5bb5-4b68-bff8-8cd2ff42a039" providerId="ADAL" clId="{FB6EBC5A-EDB4-4F68-8264-49B930E67EB4}" dt="2024-11-09T15:23:12.974" v="4416"/>
          <ac:spMkLst>
            <pc:docMk/>
            <pc:sldMk cId="4289777804" sldId="265"/>
            <ac:spMk id="1043" creationId="{8CB5D2D7-DF65-4E86-BFBA-FFB9B5ACEB64}"/>
          </ac:spMkLst>
        </pc:spChg>
        <pc:spChg chg="add del">
          <ac:chgData name="Tamang, Buddhiman" userId="4644cc36-5bb5-4b68-bff8-8cd2ff42a039" providerId="ADAL" clId="{FB6EBC5A-EDB4-4F68-8264-49B930E67EB4}" dt="2024-11-09T15:21:16.407" v="4405" actId="26606"/>
          <ac:spMkLst>
            <pc:docMk/>
            <pc:sldMk cId="4289777804" sldId="265"/>
            <ac:spMk id="1045" creationId="{352BEC0E-22F8-46D0-9632-375DB541B06C}"/>
          </ac:spMkLst>
        </pc:spChg>
        <pc:spChg chg="add del">
          <ac:chgData name="Tamang, Buddhiman" userId="4644cc36-5bb5-4b68-bff8-8cd2ff42a039" providerId="ADAL" clId="{FB6EBC5A-EDB4-4F68-8264-49B930E67EB4}" dt="2024-11-09T15:21:16.407" v="4405" actId="26606"/>
          <ac:spMkLst>
            <pc:docMk/>
            <pc:sldMk cId="4289777804" sldId="265"/>
            <ac:spMk id="1046" creationId="{3FCFB1DE-0B7E-48CC-BA90-B2AB0889F9D6}"/>
          </ac:spMkLst>
        </pc:spChg>
        <pc:spChg chg="add del">
          <ac:chgData name="Tamang, Buddhiman" userId="4644cc36-5bb5-4b68-bff8-8cd2ff42a039" providerId="ADAL" clId="{FB6EBC5A-EDB4-4F68-8264-49B930E67EB4}" dt="2024-11-09T15:21:32.374" v="4407" actId="26606"/>
          <ac:spMkLst>
            <pc:docMk/>
            <pc:sldMk cId="4289777804" sldId="265"/>
            <ac:spMk id="1048" creationId="{AAAE94E3-A7DB-4868-B1E3-E49703488BBC}"/>
          </ac:spMkLst>
        </pc:spChg>
        <pc:spChg chg="add del">
          <ac:chgData name="Tamang, Buddhiman" userId="4644cc36-5bb5-4b68-bff8-8cd2ff42a039" providerId="ADAL" clId="{FB6EBC5A-EDB4-4F68-8264-49B930E67EB4}" dt="2024-11-09T15:21:32.374" v="4407" actId="26606"/>
          <ac:spMkLst>
            <pc:docMk/>
            <pc:sldMk cId="4289777804" sldId="265"/>
            <ac:spMk id="1052" creationId="{3873B707-463F-40B0-8227-E8CC6C67EB25}"/>
          </ac:spMkLst>
        </pc:spChg>
        <pc:spChg chg="add del">
          <ac:chgData name="Tamang, Buddhiman" userId="4644cc36-5bb5-4b68-bff8-8cd2ff42a039" providerId="ADAL" clId="{FB6EBC5A-EDB4-4F68-8264-49B930E67EB4}" dt="2024-11-09T15:21:32.374" v="4407" actId="26606"/>
          <ac:spMkLst>
            <pc:docMk/>
            <pc:sldMk cId="4289777804" sldId="265"/>
            <ac:spMk id="1053" creationId="{C13237C8-E62C-4F0D-A318-BD6FB6C2D138}"/>
          </ac:spMkLst>
        </pc:spChg>
        <pc:spChg chg="add del">
          <ac:chgData name="Tamang, Buddhiman" userId="4644cc36-5bb5-4b68-bff8-8cd2ff42a039" providerId="ADAL" clId="{FB6EBC5A-EDB4-4F68-8264-49B930E67EB4}" dt="2024-11-09T15:21:32.374" v="4407" actId="26606"/>
          <ac:spMkLst>
            <pc:docMk/>
            <pc:sldMk cId="4289777804" sldId="265"/>
            <ac:spMk id="1054" creationId="{19C9EAEA-39D0-4B0E-A0EB-51E7B26740B1}"/>
          </ac:spMkLst>
        </pc:spChg>
        <pc:spChg chg="add del">
          <ac:chgData name="Tamang, Buddhiman" userId="4644cc36-5bb5-4b68-bff8-8cd2ff42a039" providerId="ADAL" clId="{FB6EBC5A-EDB4-4F68-8264-49B930E67EB4}" dt="2024-11-09T15:21:32.374" v="4407" actId="26606"/>
          <ac:spMkLst>
            <pc:docMk/>
            <pc:sldMk cId="4289777804" sldId="265"/>
            <ac:spMk id="1055" creationId="{8CB5D2D7-DF65-4E86-BFBA-FFB9B5ACEB64}"/>
          </ac:spMkLst>
        </pc:spChg>
        <pc:spChg chg="add del">
          <ac:chgData name="Tamang, Buddhiman" userId="4644cc36-5bb5-4b68-bff8-8cd2ff42a039" providerId="ADAL" clId="{FB6EBC5A-EDB4-4F68-8264-49B930E67EB4}" dt="2024-11-09T15:21:35.280" v="4409" actId="26606"/>
          <ac:spMkLst>
            <pc:docMk/>
            <pc:sldMk cId="4289777804" sldId="265"/>
            <ac:spMk id="1057" creationId="{352BEC0E-22F8-46D0-9632-375DB541B06C}"/>
          </ac:spMkLst>
        </pc:spChg>
        <pc:spChg chg="add del">
          <ac:chgData name="Tamang, Buddhiman" userId="4644cc36-5bb5-4b68-bff8-8cd2ff42a039" providerId="ADAL" clId="{FB6EBC5A-EDB4-4F68-8264-49B930E67EB4}" dt="2024-11-09T15:21:35.280" v="4409" actId="26606"/>
          <ac:spMkLst>
            <pc:docMk/>
            <pc:sldMk cId="4289777804" sldId="265"/>
            <ac:spMk id="1058" creationId="{3FCFB1DE-0B7E-48CC-BA90-B2AB0889F9D6}"/>
          </ac:spMkLst>
        </pc:spChg>
        <pc:spChg chg="add del">
          <ac:chgData name="Tamang, Buddhiman" userId="4644cc36-5bb5-4b68-bff8-8cd2ff42a039" providerId="ADAL" clId="{FB6EBC5A-EDB4-4F68-8264-49B930E67EB4}" dt="2024-11-09T15:21:36.987" v="4411" actId="26606"/>
          <ac:spMkLst>
            <pc:docMk/>
            <pc:sldMk cId="4289777804" sldId="265"/>
            <ac:spMk id="1060" creationId="{AAAE94E3-A7DB-4868-B1E3-E49703488BBC}"/>
          </ac:spMkLst>
        </pc:spChg>
        <pc:spChg chg="add del">
          <ac:chgData name="Tamang, Buddhiman" userId="4644cc36-5bb5-4b68-bff8-8cd2ff42a039" providerId="ADAL" clId="{FB6EBC5A-EDB4-4F68-8264-49B930E67EB4}" dt="2024-11-09T15:21:36.987" v="4411" actId="26606"/>
          <ac:spMkLst>
            <pc:docMk/>
            <pc:sldMk cId="4289777804" sldId="265"/>
            <ac:spMk id="1064" creationId="{3873B707-463F-40B0-8227-E8CC6C67EB25}"/>
          </ac:spMkLst>
        </pc:spChg>
        <pc:spChg chg="add del">
          <ac:chgData name="Tamang, Buddhiman" userId="4644cc36-5bb5-4b68-bff8-8cd2ff42a039" providerId="ADAL" clId="{FB6EBC5A-EDB4-4F68-8264-49B930E67EB4}" dt="2024-11-09T15:21:36.987" v="4411" actId="26606"/>
          <ac:spMkLst>
            <pc:docMk/>
            <pc:sldMk cId="4289777804" sldId="265"/>
            <ac:spMk id="1065" creationId="{C13237C8-E62C-4F0D-A318-BD6FB6C2D138}"/>
          </ac:spMkLst>
        </pc:spChg>
        <pc:spChg chg="add del">
          <ac:chgData name="Tamang, Buddhiman" userId="4644cc36-5bb5-4b68-bff8-8cd2ff42a039" providerId="ADAL" clId="{FB6EBC5A-EDB4-4F68-8264-49B930E67EB4}" dt="2024-11-09T15:21:36.987" v="4411" actId="26606"/>
          <ac:spMkLst>
            <pc:docMk/>
            <pc:sldMk cId="4289777804" sldId="265"/>
            <ac:spMk id="1066" creationId="{19C9EAEA-39D0-4B0E-A0EB-51E7B26740B1}"/>
          </ac:spMkLst>
        </pc:spChg>
        <pc:spChg chg="add del">
          <ac:chgData name="Tamang, Buddhiman" userId="4644cc36-5bb5-4b68-bff8-8cd2ff42a039" providerId="ADAL" clId="{FB6EBC5A-EDB4-4F68-8264-49B930E67EB4}" dt="2024-11-09T15:21:36.987" v="4411" actId="26606"/>
          <ac:spMkLst>
            <pc:docMk/>
            <pc:sldMk cId="4289777804" sldId="265"/>
            <ac:spMk id="1067" creationId="{8CB5D2D7-DF65-4E86-BFBA-FFB9B5ACEB64}"/>
          </ac:spMkLst>
        </pc:spChg>
        <pc:spChg chg="add del">
          <ac:chgData name="Tamang, Buddhiman" userId="4644cc36-5bb5-4b68-bff8-8cd2ff42a039" providerId="ADAL" clId="{FB6EBC5A-EDB4-4F68-8264-49B930E67EB4}" dt="2024-11-09T15:23:09.943" v="4414" actId="26606"/>
          <ac:spMkLst>
            <pc:docMk/>
            <pc:sldMk cId="4289777804" sldId="265"/>
            <ac:spMk id="1069" creationId="{EEDFD83B-474E-42D8-99FD-250991624799}"/>
          </ac:spMkLst>
        </pc:spChg>
        <pc:spChg chg="add del">
          <ac:chgData name="Tamang, Buddhiman" userId="4644cc36-5bb5-4b68-bff8-8cd2ff42a039" providerId="ADAL" clId="{FB6EBC5A-EDB4-4F68-8264-49B930E67EB4}" dt="2024-11-09T15:23:09.943" v="4414" actId="26606"/>
          <ac:spMkLst>
            <pc:docMk/>
            <pc:sldMk cId="4289777804" sldId="265"/>
            <ac:spMk id="1070" creationId="{E18AC0D4-F32D-4067-9F63-E553F4AFFF0E}"/>
          </ac:spMkLst>
        </pc:spChg>
        <pc:grpChg chg="add del">
          <ac:chgData name="Tamang, Buddhiman" userId="4644cc36-5bb5-4b68-bff8-8cd2ff42a039" providerId="ADAL" clId="{FB6EBC5A-EDB4-4F68-8264-49B930E67EB4}" dt="2024-11-09T15:23:12.974" v="4416"/>
          <ac:grpSpMkLst>
            <pc:docMk/>
            <pc:sldMk cId="4289777804" sldId="265"/>
            <ac:grpSpMk id="1033" creationId="{1DE889C7-FAD6-4397-98E2-05D503484459}"/>
          </ac:grpSpMkLst>
        </pc:grpChg>
        <pc:grpChg chg="add del">
          <ac:chgData name="Tamang, Buddhiman" userId="4644cc36-5bb5-4b68-bff8-8cd2ff42a039" providerId="ADAL" clId="{FB6EBC5A-EDB4-4F68-8264-49B930E67EB4}" dt="2024-11-09T15:21:32.374" v="4407" actId="26606"/>
          <ac:grpSpMkLst>
            <pc:docMk/>
            <pc:sldMk cId="4289777804" sldId="265"/>
            <ac:grpSpMk id="1049" creationId="{1DE889C7-FAD6-4397-98E2-05D503484459}"/>
          </ac:grpSpMkLst>
        </pc:grpChg>
        <pc:grpChg chg="add del">
          <ac:chgData name="Tamang, Buddhiman" userId="4644cc36-5bb5-4b68-bff8-8cd2ff42a039" providerId="ADAL" clId="{FB6EBC5A-EDB4-4F68-8264-49B930E67EB4}" dt="2024-11-09T15:21:36.987" v="4411" actId="26606"/>
          <ac:grpSpMkLst>
            <pc:docMk/>
            <pc:sldMk cId="4289777804" sldId="265"/>
            <ac:grpSpMk id="1061" creationId="{1DE889C7-FAD6-4397-98E2-05D503484459}"/>
          </ac:grpSpMkLst>
        </pc:grpChg>
        <pc:picChg chg="add mod ord">
          <ac:chgData name="Tamang, Buddhiman" userId="4644cc36-5bb5-4b68-bff8-8cd2ff42a039" providerId="ADAL" clId="{FB6EBC5A-EDB4-4F68-8264-49B930E67EB4}" dt="2024-11-09T16:04:50.944" v="4890" actId="14100"/>
          <ac:picMkLst>
            <pc:docMk/>
            <pc:sldMk cId="4289777804" sldId="265"/>
            <ac:picMk id="7" creationId="{12E85227-2566-E155-920E-1888ACDBA9FF}"/>
          </ac:picMkLst>
        </pc:picChg>
        <pc:picChg chg="add mod ord">
          <ac:chgData name="Tamang, Buddhiman" userId="4644cc36-5bb5-4b68-bff8-8cd2ff42a039" providerId="ADAL" clId="{FB6EBC5A-EDB4-4F68-8264-49B930E67EB4}" dt="2024-11-09T16:06:58.667" v="4899" actId="14100"/>
          <ac:picMkLst>
            <pc:docMk/>
            <pc:sldMk cId="4289777804" sldId="265"/>
            <ac:picMk id="1026" creationId="{F48B795E-4965-54AD-C19D-42F4E01F76A5}"/>
          </ac:picMkLst>
        </pc:picChg>
      </pc:sldChg>
      <pc:sldChg chg="addSp delSp modSp new mod setBg">
        <pc:chgData name="Tamang, Buddhiman" userId="4644cc36-5bb5-4b68-bff8-8cd2ff42a039" providerId="ADAL" clId="{FB6EBC5A-EDB4-4F68-8264-49B930E67EB4}" dt="2024-11-09T16:23:17.339" v="5136" actId="14100"/>
        <pc:sldMkLst>
          <pc:docMk/>
          <pc:sldMk cId="1100140827" sldId="266"/>
        </pc:sldMkLst>
        <pc:spChg chg="del mod">
          <ac:chgData name="Tamang, Buddhiman" userId="4644cc36-5bb5-4b68-bff8-8cd2ff42a039" providerId="ADAL" clId="{FB6EBC5A-EDB4-4F68-8264-49B930E67EB4}" dt="2024-11-09T16:20:43.953" v="5112" actId="478"/>
          <ac:spMkLst>
            <pc:docMk/>
            <pc:sldMk cId="1100140827" sldId="266"/>
            <ac:spMk id="2" creationId="{2BC9E80D-2645-9A02-A3CC-F6336648B5AF}"/>
          </ac:spMkLst>
        </pc:spChg>
        <pc:spChg chg="del">
          <ac:chgData name="Tamang, Buddhiman" userId="4644cc36-5bb5-4b68-bff8-8cd2ff42a039" providerId="ADAL" clId="{FB6EBC5A-EDB4-4F68-8264-49B930E67EB4}" dt="2024-11-09T16:18:37.965" v="5092"/>
          <ac:spMkLst>
            <pc:docMk/>
            <pc:sldMk cId="1100140827" sldId="266"/>
            <ac:spMk id="3" creationId="{4A88C87E-0BB1-27E0-834D-835D2FFB4BE0}"/>
          </ac:spMkLst>
        </pc:spChg>
        <pc:spChg chg="mod">
          <ac:chgData name="Tamang, Buddhiman" userId="4644cc36-5bb5-4b68-bff8-8cd2ff42a039" providerId="ADAL" clId="{FB6EBC5A-EDB4-4F68-8264-49B930E67EB4}" dt="2024-11-09T16:19:07.144" v="5093" actId="26606"/>
          <ac:spMkLst>
            <pc:docMk/>
            <pc:sldMk cId="1100140827" sldId="266"/>
            <ac:spMk id="4" creationId="{C3B57E4A-F4C8-4D8E-73B4-C4D990BB2C1C}"/>
          </ac:spMkLst>
        </pc:spChg>
        <pc:spChg chg="mod">
          <ac:chgData name="Tamang, Buddhiman" userId="4644cc36-5bb5-4b68-bff8-8cd2ff42a039" providerId="ADAL" clId="{FB6EBC5A-EDB4-4F68-8264-49B930E67EB4}" dt="2024-11-09T16:22:23.506" v="5131" actId="20577"/>
          <ac:spMkLst>
            <pc:docMk/>
            <pc:sldMk cId="1100140827" sldId="266"/>
            <ac:spMk id="5" creationId="{070DFADA-7186-C326-112A-FDB622B9B8AC}"/>
          </ac:spMkLst>
        </pc:spChg>
        <pc:spChg chg="mod">
          <ac:chgData name="Tamang, Buddhiman" userId="4644cc36-5bb5-4b68-bff8-8cd2ff42a039" providerId="ADAL" clId="{FB6EBC5A-EDB4-4F68-8264-49B930E67EB4}" dt="2024-11-09T16:19:07.144" v="5093" actId="26606"/>
          <ac:spMkLst>
            <pc:docMk/>
            <pc:sldMk cId="1100140827" sldId="266"/>
            <ac:spMk id="6" creationId="{A7C03029-8C68-CBEF-5273-9A952303E813}"/>
          </ac:spMkLst>
        </pc:spChg>
        <pc:spChg chg="add mod">
          <ac:chgData name="Tamang, Buddhiman" userId="4644cc36-5bb5-4b68-bff8-8cd2ff42a039" providerId="ADAL" clId="{FB6EBC5A-EDB4-4F68-8264-49B930E67EB4}" dt="2024-11-09T16:21:02.014" v="5113" actId="5793"/>
          <ac:spMkLst>
            <pc:docMk/>
            <pc:sldMk cId="1100140827" sldId="266"/>
            <ac:spMk id="11" creationId="{22467709-54F7-310E-6C6E-AD969AEE03B1}"/>
          </ac:spMkLst>
        </pc:spChg>
        <pc:picChg chg="add mod ord">
          <ac:chgData name="Tamang, Buddhiman" userId="4644cc36-5bb5-4b68-bff8-8cd2ff42a039" providerId="ADAL" clId="{FB6EBC5A-EDB4-4F68-8264-49B930E67EB4}" dt="2024-11-09T16:23:17.339" v="5136" actId="14100"/>
          <ac:picMkLst>
            <pc:docMk/>
            <pc:sldMk cId="1100140827" sldId="266"/>
            <ac:picMk id="7" creationId="{E462CFA7-ABA7-1E84-7F0D-50629D081952}"/>
          </ac:picMkLst>
        </pc:picChg>
        <pc:cxnChg chg="add">
          <ac:chgData name="Tamang, Buddhiman" userId="4644cc36-5bb5-4b68-bff8-8cd2ff42a039" providerId="ADAL" clId="{FB6EBC5A-EDB4-4F68-8264-49B930E67EB4}" dt="2024-11-09T16:19:07.144" v="5093" actId="26606"/>
          <ac:cxnSpMkLst>
            <pc:docMk/>
            <pc:sldMk cId="1100140827" sldId="266"/>
            <ac:cxnSpMk id="14" creationId="{1503BFE4-729B-D9D0-C17B-501E6AF1127A}"/>
          </ac:cxnSpMkLst>
        </pc:cxnChg>
      </pc:sldChg>
      <pc:sldMasterChg chg="setBg modSldLayout">
        <pc:chgData name="Tamang, Buddhiman" userId="4644cc36-5bb5-4b68-bff8-8cd2ff42a039" providerId="ADAL" clId="{FB6EBC5A-EDB4-4F68-8264-49B930E67EB4}" dt="2024-11-09T15:31:49.640" v="4488"/>
        <pc:sldMasterMkLst>
          <pc:docMk/>
          <pc:sldMasterMk cId="2013581419" sldId="2147483648"/>
        </pc:sldMasterMkLst>
        <pc:sldLayoutChg chg="setBg">
          <pc:chgData name="Tamang, Buddhiman" userId="4644cc36-5bb5-4b68-bff8-8cd2ff42a039" providerId="ADAL" clId="{FB6EBC5A-EDB4-4F68-8264-49B930E67EB4}" dt="2024-11-09T15:31:49.640" v="4488"/>
          <pc:sldLayoutMkLst>
            <pc:docMk/>
            <pc:sldMasterMk cId="2013581419" sldId="2147483648"/>
            <pc:sldLayoutMk cId="2982573413" sldId="2147483649"/>
          </pc:sldLayoutMkLst>
        </pc:sldLayoutChg>
        <pc:sldLayoutChg chg="setBg">
          <pc:chgData name="Tamang, Buddhiman" userId="4644cc36-5bb5-4b68-bff8-8cd2ff42a039" providerId="ADAL" clId="{FB6EBC5A-EDB4-4F68-8264-49B930E67EB4}" dt="2024-11-09T15:31:49.640" v="4488"/>
          <pc:sldLayoutMkLst>
            <pc:docMk/>
            <pc:sldMasterMk cId="2013581419" sldId="2147483648"/>
            <pc:sldLayoutMk cId="3159128390" sldId="2147483650"/>
          </pc:sldLayoutMkLst>
        </pc:sldLayoutChg>
        <pc:sldLayoutChg chg="setBg">
          <pc:chgData name="Tamang, Buddhiman" userId="4644cc36-5bb5-4b68-bff8-8cd2ff42a039" providerId="ADAL" clId="{FB6EBC5A-EDB4-4F68-8264-49B930E67EB4}" dt="2024-11-09T15:31:49.640" v="4488"/>
          <pc:sldLayoutMkLst>
            <pc:docMk/>
            <pc:sldMasterMk cId="2013581419" sldId="2147483648"/>
            <pc:sldLayoutMk cId="3905518025" sldId="2147483651"/>
          </pc:sldLayoutMkLst>
        </pc:sldLayoutChg>
        <pc:sldLayoutChg chg="setBg">
          <pc:chgData name="Tamang, Buddhiman" userId="4644cc36-5bb5-4b68-bff8-8cd2ff42a039" providerId="ADAL" clId="{FB6EBC5A-EDB4-4F68-8264-49B930E67EB4}" dt="2024-11-09T15:31:49.640" v="4488"/>
          <pc:sldLayoutMkLst>
            <pc:docMk/>
            <pc:sldMasterMk cId="2013581419" sldId="2147483648"/>
            <pc:sldLayoutMk cId="2239489027" sldId="2147483652"/>
          </pc:sldLayoutMkLst>
        </pc:sldLayoutChg>
        <pc:sldLayoutChg chg="setBg">
          <pc:chgData name="Tamang, Buddhiman" userId="4644cc36-5bb5-4b68-bff8-8cd2ff42a039" providerId="ADAL" clId="{FB6EBC5A-EDB4-4F68-8264-49B930E67EB4}" dt="2024-11-09T15:31:49.640" v="4488"/>
          <pc:sldLayoutMkLst>
            <pc:docMk/>
            <pc:sldMasterMk cId="2013581419" sldId="2147483648"/>
            <pc:sldLayoutMk cId="1139741188" sldId="2147483653"/>
          </pc:sldLayoutMkLst>
        </pc:sldLayoutChg>
        <pc:sldLayoutChg chg="setBg">
          <pc:chgData name="Tamang, Buddhiman" userId="4644cc36-5bb5-4b68-bff8-8cd2ff42a039" providerId="ADAL" clId="{FB6EBC5A-EDB4-4F68-8264-49B930E67EB4}" dt="2024-11-09T15:31:49.640" v="4488"/>
          <pc:sldLayoutMkLst>
            <pc:docMk/>
            <pc:sldMasterMk cId="2013581419" sldId="2147483648"/>
            <pc:sldLayoutMk cId="3585915905" sldId="2147483654"/>
          </pc:sldLayoutMkLst>
        </pc:sldLayoutChg>
        <pc:sldLayoutChg chg="setBg">
          <pc:chgData name="Tamang, Buddhiman" userId="4644cc36-5bb5-4b68-bff8-8cd2ff42a039" providerId="ADAL" clId="{FB6EBC5A-EDB4-4F68-8264-49B930E67EB4}" dt="2024-11-09T15:31:49.640" v="4488"/>
          <pc:sldLayoutMkLst>
            <pc:docMk/>
            <pc:sldMasterMk cId="2013581419" sldId="2147483648"/>
            <pc:sldLayoutMk cId="3697475270" sldId="2147483655"/>
          </pc:sldLayoutMkLst>
        </pc:sldLayoutChg>
        <pc:sldLayoutChg chg="setBg">
          <pc:chgData name="Tamang, Buddhiman" userId="4644cc36-5bb5-4b68-bff8-8cd2ff42a039" providerId="ADAL" clId="{FB6EBC5A-EDB4-4F68-8264-49B930E67EB4}" dt="2024-11-09T15:31:49.640" v="4488"/>
          <pc:sldLayoutMkLst>
            <pc:docMk/>
            <pc:sldMasterMk cId="2013581419" sldId="2147483648"/>
            <pc:sldLayoutMk cId="98941939" sldId="2147483656"/>
          </pc:sldLayoutMkLst>
        </pc:sldLayoutChg>
        <pc:sldLayoutChg chg="setBg">
          <pc:chgData name="Tamang, Buddhiman" userId="4644cc36-5bb5-4b68-bff8-8cd2ff42a039" providerId="ADAL" clId="{FB6EBC5A-EDB4-4F68-8264-49B930E67EB4}" dt="2024-11-09T15:31:49.640" v="4488"/>
          <pc:sldLayoutMkLst>
            <pc:docMk/>
            <pc:sldMasterMk cId="2013581419" sldId="2147483648"/>
            <pc:sldLayoutMk cId="2521315120" sldId="2147483657"/>
          </pc:sldLayoutMkLst>
        </pc:sldLayoutChg>
        <pc:sldLayoutChg chg="setBg">
          <pc:chgData name="Tamang, Buddhiman" userId="4644cc36-5bb5-4b68-bff8-8cd2ff42a039" providerId="ADAL" clId="{FB6EBC5A-EDB4-4F68-8264-49B930E67EB4}" dt="2024-11-09T15:31:49.640" v="4488"/>
          <pc:sldLayoutMkLst>
            <pc:docMk/>
            <pc:sldMasterMk cId="2013581419" sldId="2147483648"/>
            <pc:sldLayoutMk cId="1413176928" sldId="2147483658"/>
          </pc:sldLayoutMkLst>
        </pc:sldLayoutChg>
        <pc:sldLayoutChg chg="setBg">
          <pc:chgData name="Tamang, Buddhiman" userId="4644cc36-5bb5-4b68-bff8-8cd2ff42a039" providerId="ADAL" clId="{FB6EBC5A-EDB4-4F68-8264-49B930E67EB4}" dt="2024-11-09T15:31:49.640" v="4488"/>
          <pc:sldLayoutMkLst>
            <pc:docMk/>
            <pc:sldMasterMk cId="2013581419" sldId="2147483648"/>
            <pc:sldLayoutMk cId="3354123766" sldId="2147483659"/>
          </pc:sldLayoutMkLst>
        </pc:sldLayoutChg>
      </pc:sldMasterChg>
    </pc:docChg>
  </pc:docChgLst>
  <pc:docChgLst>
    <pc:chgData name="Tamang, Buddhiman" userId="4644cc36-5bb5-4b68-bff8-8cd2ff42a039" providerId="ADAL" clId="{37EFA700-4B97-46EB-ADC3-57E57A0EB149}"/>
    <pc:docChg chg="custSel modSld">
      <pc:chgData name="Tamang, Buddhiman" userId="4644cc36-5bb5-4b68-bff8-8cd2ff42a039" providerId="ADAL" clId="{37EFA700-4B97-46EB-ADC3-57E57A0EB149}" dt="2024-11-11T01:22:21.395" v="56" actId="20577"/>
      <pc:docMkLst>
        <pc:docMk/>
      </pc:docMkLst>
      <pc:sldChg chg="addSp delSp modSp mod">
        <pc:chgData name="Tamang, Buddhiman" userId="4644cc36-5bb5-4b68-bff8-8cd2ff42a039" providerId="ADAL" clId="{37EFA700-4B97-46EB-ADC3-57E57A0EB149}" dt="2024-11-10T12:08:40.454" v="50" actId="478"/>
        <pc:sldMkLst>
          <pc:docMk/>
          <pc:sldMk cId="3931729323" sldId="256"/>
        </pc:sldMkLst>
        <pc:spChg chg="del mod">
          <ac:chgData name="Tamang, Buddhiman" userId="4644cc36-5bb5-4b68-bff8-8cd2ff42a039" providerId="ADAL" clId="{37EFA700-4B97-46EB-ADC3-57E57A0EB149}" dt="2024-11-10T12:07:28.633" v="48" actId="478"/>
          <ac:spMkLst>
            <pc:docMk/>
            <pc:sldMk cId="3931729323" sldId="256"/>
            <ac:spMk id="2" creationId="{F8AC894D-07F9-71A1-F992-3533DC6EE391}"/>
          </ac:spMkLst>
        </pc:spChg>
        <pc:spChg chg="mod">
          <ac:chgData name="Tamang, Buddhiman" userId="4644cc36-5bb5-4b68-bff8-8cd2ff42a039" providerId="ADAL" clId="{37EFA700-4B97-46EB-ADC3-57E57A0EB149}" dt="2024-11-10T12:07:14.506" v="46" actId="1076"/>
          <ac:spMkLst>
            <pc:docMk/>
            <pc:sldMk cId="3931729323" sldId="256"/>
            <ac:spMk id="3" creationId="{6D67A14D-DA53-F874-9398-1F1373889D03}"/>
          </ac:spMkLst>
        </pc:spChg>
        <pc:spChg chg="add del mod">
          <ac:chgData name="Tamang, Buddhiman" userId="4644cc36-5bb5-4b68-bff8-8cd2ff42a039" providerId="ADAL" clId="{37EFA700-4B97-46EB-ADC3-57E57A0EB149}" dt="2024-11-10T12:08:40.454" v="50" actId="478"/>
          <ac:spMkLst>
            <pc:docMk/>
            <pc:sldMk cId="3931729323" sldId="256"/>
            <ac:spMk id="7" creationId="{DA575678-6486-7B5E-5525-14D2B417491D}"/>
          </ac:spMkLst>
        </pc:spChg>
      </pc:sldChg>
      <pc:sldChg chg="modSp mod">
        <pc:chgData name="Tamang, Buddhiman" userId="4644cc36-5bb5-4b68-bff8-8cd2ff42a039" providerId="ADAL" clId="{37EFA700-4B97-46EB-ADC3-57E57A0EB149}" dt="2024-11-11T01:22:21.395" v="56" actId="20577"/>
        <pc:sldMkLst>
          <pc:docMk/>
          <pc:sldMk cId="1754464592" sldId="261"/>
        </pc:sldMkLst>
        <pc:spChg chg="mod">
          <ac:chgData name="Tamang, Buddhiman" userId="4644cc36-5bb5-4b68-bff8-8cd2ff42a039" providerId="ADAL" clId="{37EFA700-4B97-46EB-ADC3-57E57A0EB149}" dt="2024-11-11T01:22:21.395" v="56" actId="20577"/>
          <ac:spMkLst>
            <pc:docMk/>
            <pc:sldMk cId="1754464592" sldId="261"/>
            <ac:spMk id="3" creationId="{19989DE6-7875-C465-9B8E-B7616E604AEA}"/>
          </ac:spMkLst>
        </pc:spChg>
      </pc:sldChg>
      <pc:sldChg chg="modSp mod">
        <pc:chgData name="Tamang, Buddhiman" userId="4644cc36-5bb5-4b68-bff8-8cd2ff42a039" providerId="ADAL" clId="{37EFA700-4B97-46EB-ADC3-57E57A0EB149}" dt="2024-11-10T11:49:52.090" v="0" actId="20577"/>
        <pc:sldMkLst>
          <pc:docMk/>
          <pc:sldMk cId="2288810501" sldId="262"/>
        </pc:sldMkLst>
        <pc:spChg chg="mod">
          <ac:chgData name="Tamang, Buddhiman" userId="4644cc36-5bb5-4b68-bff8-8cd2ff42a039" providerId="ADAL" clId="{37EFA700-4B97-46EB-ADC3-57E57A0EB149}" dt="2024-11-10T11:49:52.090" v="0" actId="20577"/>
          <ac:spMkLst>
            <pc:docMk/>
            <pc:sldMk cId="2288810501" sldId="262"/>
            <ac:spMk id="3" creationId="{1E520065-FE15-E78F-9B3F-168272C09024}"/>
          </ac:spMkLst>
        </pc:spChg>
      </pc:sldChg>
      <pc:sldChg chg="modSp mod">
        <pc:chgData name="Tamang, Buddhiman" userId="4644cc36-5bb5-4b68-bff8-8cd2ff42a039" providerId="ADAL" clId="{37EFA700-4B97-46EB-ADC3-57E57A0EB149}" dt="2024-11-10T12:00:10.696" v="42" actId="20577"/>
        <pc:sldMkLst>
          <pc:docMk/>
          <pc:sldMk cId="4289777804" sldId="265"/>
        </pc:sldMkLst>
        <pc:spChg chg="mod">
          <ac:chgData name="Tamang, Buddhiman" userId="4644cc36-5bb5-4b68-bff8-8cd2ff42a039" providerId="ADAL" clId="{37EFA700-4B97-46EB-ADC3-57E57A0EB149}" dt="2024-11-10T12:00:10.696" v="42" actId="20577"/>
          <ac:spMkLst>
            <pc:docMk/>
            <pc:sldMk cId="4289777804" sldId="265"/>
            <ac:spMk id="2" creationId="{B0468734-8377-F194-C834-03DDB2635423}"/>
          </ac:spMkLst>
        </pc:spChg>
        <pc:spChg chg="mod">
          <ac:chgData name="Tamang, Buddhiman" userId="4644cc36-5bb5-4b68-bff8-8cd2ff42a039" providerId="ADAL" clId="{37EFA700-4B97-46EB-ADC3-57E57A0EB149}" dt="2024-11-10T11:56:23.699" v="41" actId="20577"/>
          <ac:spMkLst>
            <pc:docMk/>
            <pc:sldMk cId="4289777804" sldId="265"/>
            <ac:spMk id="3" creationId="{A1D3EAC6-5C47-E9C8-5229-77F4F38E5BF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ABFF0-502A-4645-B280-28A2B184B4FA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64F88-F741-4FBD-B7B1-209FFE4EBF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0E3CC-B13E-E390-FC83-FC5BA0C5E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387" y="1122363"/>
            <a:ext cx="10823918" cy="2387600"/>
          </a:xfrm>
          <a:solidFill>
            <a:schemeClr val="accent2">
              <a:lumMod val="50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318E3B-4535-F15D-35AD-6C6B819DF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151" y="350996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9CF54-01DE-229F-0703-DBE8BDC5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B854-4B30-934C-96E6-50678841C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B.Tamang                Prad collaboration meeting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4A99D-7E2D-50BD-927F-BA43ADEA6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445-0A75-4067-A264-4BB0875C2AE5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A891BE-B9EE-66DF-CDF5-4A015E6C26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303" y="5187886"/>
            <a:ext cx="4356906" cy="7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3FC4E302-1002-C348-BDEA-A1EFC6ABFC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2293"/>
            <a:ext cx="2879678" cy="89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57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4F004-5814-DFCC-4625-D4061192A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569755-FCE6-CED8-8905-DEF0D9EE8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1E9B0-FC3B-B357-23C4-35BC76BD4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E7E29-D5B2-DAAA-7BED-C4A810CA4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B.Tamang                Prad collaboration meeting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97DCF-EFA0-6900-DF3A-DE16C0B9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445-0A75-4067-A264-4BB0875C2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7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FC8543-CC99-5DC6-5092-FFE3EB98D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58D4AA-8FE9-CCBA-89E8-2F92541AD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5015F-7440-4C69-3167-F7801607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BDF18-A7F6-D6D2-2604-31B93A0E3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B.Tamang                Prad collaboration meeting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D20D8-2CE5-7ECD-6C2D-4824D3AB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445-0A75-4067-A264-4BB0875C2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2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489D9-11A7-5172-6047-F1BBF4C44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15A75-F758-1518-3A29-DC3751CA8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3AD7D-8147-DA2F-E8FF-9C8383C44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564FC-472C-27D1-A831-E55526DCE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B.Tamang                Prad collaboration meeting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A595F-6514-F614-8CE2-EE8F0212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445-0A75-4067-A264-4BB0875C2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2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126F5-DA28-50E9-A275-EA08C2479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194D0-4B09-AD39-95DF-C0DC341D2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E23E4-12EE-5F64-51E7-CE711FA20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73C33-88F7-A34A-EFA1-60593FD3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B.Tamang                Prad collaboration meeting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15796-9AE6-08B4-CF20-DE80141E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445-0A75-4067-A264-4BB0875C2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1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87023-80E1-001A-2DA2-0CCAB93F9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119D5-0005-A05C-71A2-0CACABAE5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304" y="1638939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7B2C4-9A61-74E0-B19F-FDFBE3F48B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4983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2D4F3-77B3-D794-14A9-99444075E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A4F4B-1B51-67DA-02B6-F964CEC8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B.Tamang                Prad collaboration meeting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71E341-9ED0-4856-A029-A140D92F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445-0A75-4067-A264-4BB0875C2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8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30A01-8EA9-73DF-1FDA-1F0695343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50B5C-B02E-7AD4-521E-ABD969F7D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0487C-75DC-97BC-63F1-81B87F460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007B20-A153-BD25-23BD-885CB5EFC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F83A4-E935-4DED-D33B-E79334C47E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D9A04F-EDEA-1D8D-FA1A-D18AE573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0ED7FC-FB52-F8EB-B1CD-A2A6A491A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B.Tamang                Prad collaboration meeting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34CA8D-9BD1-DA55-099B-8650BF23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445-0A75-4067-A264-4BB0875C2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4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A2252-D814-EC3F-2094-EEDDF6D3C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3B089-3014-1398-37F1-AF8407B87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F8FF3-81E0-C98E-78C6-A21719897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B.Tamang                Prad collaboration meeting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20D7D0-5389-61A8-385F-3D39EC6A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445-0A75-4067-A264-4BB0875C2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1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931785-A8B5-32CD-C4F2-B04913514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42C9C3-95BC-64B0-786A-C4BF030A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B.Tamang                Prad collaboration meeting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54D8E-2437-00B1-8346-236D4EE3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445-0A75-4067-A264-4BB0875C2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75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B4224-E8F4-8388-88B3-0EB197023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5A282-C315-1712-163F-0776AC3EC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0E9BC8-7525-9961-E590-71EBD87ED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2F5DB-7F7A-AB69-AEFE-0A80D91D2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06EC5-1698-FFD1-F68F-14A917498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B.Tamang                Prad collaboration meeting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A2973-2165-48CB-6D41-AE1A86F7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445-0A75-4067-A264-4BB0875C2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99D5C-6EEB-6251-33FC-4AE474A24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182B3-44AD-FA33-25EB-9065384CE6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067FD-45A5-A676-C46F-C59219A2C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BD48E-FABB-7B96-20CE-D98458E33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14C91-CF47-B665-0467-66E6B5410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B.Tamang                Prad collaboration meeting 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CFD60-85C1-12AA-B17F-E7A6DD2A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445-0A75-4067-A264-4BB0875C2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1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3ABDC-E09F-D4A6-5D47-CD73879B2A32}"/>
              </a:ext>
            </a:extLst>
          </p:cNvPr>
          <p:cNvSpPr/>
          <p:nvPr userDrawn="1"/>
        </p:nvSpPr>
        <p:spPr>
          <a:xfrm>
            <a:off x="0" y="18255"/>
            <a:ext cx="12192000" cy="1046270"/>
          </a:xfrm>
          <a:prstGeom prst="rect">
            <a:avLst/>
          </a:prstGeom>
          <a:solidFill>
            <a:schemeClr val="accent2">
              <a:lumMod val="50000"/>
              <a:alpha val="8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95EE5D-4027-627A-51D1-8367D2BB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141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5C953-E90F-877C-A9EF-09B4D8F42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53330"/>
            <a:ext cx="12192000" cy="5103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43657-9FBA-18C4-678C-A3082A363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13194" y="6468848"/>
            <a:ext cx="16862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11/11/2024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A278A-5B1E-178C-2FA3-98EE27DE45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22015" y="64746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B.Tamang                Prad collaboration meeting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B9E93-2332-FC5A-D5E4-899D503A7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81982" y="6419236"/>
            <a:ext cx="707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FA3445-0A75-4067-A264-4BB0875C2A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2F20EA-12B0-D960-2D0B-3D2388850C54}"/>
              </a:ext>
            </a:extLst>
          </p:cNvPr>
          <p:cNvSpPr/>
          <p:nvPr userDrawn="1"/>
        </p:nvSpPr>
        <p:spPr>
          <a:xfrm>
            <a:off x="0" y="1064525"/>
            <a:ext cx="1219200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69FAC3-2A8D-59F5-22A5-21F2F8C9A12C}"/>
              </a:ext>
            </a:extLst>
          </p:cNvPr>
          <p:cNvSpPr/>
          <p:nvPr userDrawn="1"/>
        </p:nvSpPr>
        <p:spPr>
          <a:xfrm>
            <a:off x="0" y="6340916"/>
            <a:ext cx="1219200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3BC56D-2FD7-BAC5-5B24-433F3CFEE51C}"/>
              </a:ext>
            </a:extLst>
          </p:cNvPr>
          <p:cNvSpPr/>
          <p:nvPr userDrawn="1"/>
        </p:nvSpPr>
        <p:spPr>
          <a:xfrm>
            <a:off x="0" y="6147581"/>
            <a:ext cx="12192000" cy="17926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659746A-D489-FC6A-1E91-580C191103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34" y="6384065"/>
            <a:ext cx="1494023" cy="46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0716A54-07E0-4848-6508-949DC09593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18" y="6385036"/>
            <a:ext cx="2762033" cy="47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58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baseline="0">
          <a:solidFill>
            <a:schemeClr val="bg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6D67A14D-DA53-F874-9398-1F1373889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230" y="2934142"/>
            <a:ext cx="4127152" cy="1645793"/>
          </a:xfrm>
        </p:spPr>
        <p:txBody>
          <a:bodyPr>
            <a:normAutofit/>
          </a:bodyPr>
          <a:lstStyle/>
          <a:p>
            <a:r>
              <a:rPr lang="en-US" sz="2000" dirty="0"/>
              <a:t>Buddhiman Tamang</a:t>
            </a:r>
          </a:p>
          <a:p>
            <a:r>
              <a:rPr lang="en-US" sz="2000" dirty="0" err="1"/>
              <a:t>PRad</a:t>
            </a:r>
            <a:r>
              <a:rPr lang="en-US" sz="2000" dirty="0"/>
              <a:t> Collaboration meeting</a:t>
            </a:r>
          </a:p>
          <a:p>
            <a:r>
              <a:rPr lang="en-US" sz="2000" dirty="0"/>
              <a:t>November 11, 2024</a:t>
            </a:r>
          </a:p>
        </p:txBody>
      </p:sp>
      <p:pic>
        <p:nvPicPr>
          <p:cNvPr id="13" name="Picture 2" descr="PRad Logo">
            <a:extLst>
              <a:ext uri="{FF2B5EF4-FFF2-40B4-BE49-F238E27FC236}">
                <a16:creationId xmlns:a16="http://schemas.microsoft.com/office/drawing/2014/main" id="{F539D532-85A1-831D-8D3E-A3FFDC657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2748" y="2422977"/>
            <a:ext cx="5334160" cy="201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878B9-2BA8-DD69-8573-A5B4213B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6602" y="6448107"/>
            <a:ext cx="177135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11/11/2024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5DEF9-6F0C-3257-1A08-BE2234813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1202" y="6410690"/>
            <a:ext cx="1392293" cy="40254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1FA3445-0A75-4067-A264-4BB0875C2AE5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9F0227-FA02-E4F5-DB74-28D40836B956}"/>
              </a:ext>
            </a:extLst>
          </p:cNvPr>
          <p:cNvSpPr txBox="1"/>
          <p:nvPr/>
        </p:nvSpPr>
        <p:spPr>
          <a:xfrm>
            <a:off x="24669" y="1073386"/>
            <a:ext cx="12116158" cy="923330"/>
          </a:xfrm>
          <a:prstGeom prst="rect">
            <a:avLst/>
          </a:prstGeom>
          <a:solidFill>
            <a:schemeClr val="bg1"/>
          </a:solidFill>
          <a:effectLst>
            <a:glow rad="127000">
              <a:schemeClr val="bg1">
                <a:alpha val="38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5400" dirty="0" err="1"/>
              <a:t>HyCal</a:t>
            </a:r>
            <a:r>
              <a:rPr lang="en-US" sz="5400" dirty="0"/>
              <a:t> Signal Cable Testing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7B34750-09B2-D13F-B53A-0B128E08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B.Tamang                Prad collaboration meeting 2024</a:t>
            </a:r>
          </a:p>
        </p:txBody>
      </p:sp>
    </p:spTree>
    <p:extLst>
      <p:ext uri="{BB962C8B-B14F-4D97-AF65-F5344CB8AC3E}">
        <p14:creationId xmlns:p14="http://schemas.microsoft.com/office/powerpoint/2010/main" val="3931729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68734-8377-F194-C834-03DDB2635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Acknowledgements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3EAC6-5C47-E9C8-5229-77F4F38E5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155561"/>
            <a:ext cx="12192000" cy="3844758"/>
          </a:xfrm>
        </p:spPr>
        <p:txBody>
          <a:bodyPr>
            <a:normAutofit/>
          </a:bodyPr>
          <a:lstStyle/>
          <a:p>
            <a:r>
              <a:rPr lang="en-US" sz="2000" dirty="0"/>
              <a:t>US Dept. Of Energy under contract </a:t>
            </a:r>
            <a:r>
              <a:rPr lang="en-US" sz="2000" b="0" i="0" u="none" strike="noStrike" dirty="0">
                <a:solidFill>
                  <a:srgbClr val="0E2841"/>
                </a:solidFill>
                <a:effectLst/>
                <a:latin typeface="Gill Sans MT" panose="020B0502020104020203" pitchFamily="34" charset="0"/>
              </a:rPr>
              <a:t>#DE-FG02-07ER41528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000" dirty="0"/>
              <a:t>My Advisor : </a:t>
            </a:r>
            <a:r>
              <a:rPr lang="en-US" sz="2000" b="0" i="0" u="none" strike="noStrike" dirty="0" err="1">
                <a:solidFill>
                  <a:srgbClr val="0E2841"/>
                </a:solidFill>
                <a:effectLst/>
                <a:latin typeface="Gill Sans MT" panose="020B0502020104020203" pitchFamily="34" charset="0"/>
              </a:rPr>
              <a:t>Dr.Dipangkar</a:t>
            </a:r>
            <a:r>
              <a:rPr lang="en-US" sz="2000" b="0" i="0" u="none" strike="noStrike" dirty="0">
                <a:solidFill>
                  <a:srgbClr val="0E2841"/>
                </a:solidFill>
                <a:effectLst/>
                <a:latin typeface="Gill Sans MT" panose="020B0502020104020203" pitchFamily="34" charset="0"/>
              </a:rPr>
              <a:t> Dutta, Mississippi State University</a:t>
            </a:r>
          </a:p>
          <a:p>
            <a:r>
              <a:rPr lang="en-US" sz="2000" dirty="0">
                <a:solidFill>
                  <a:srgbClr val="0E2841"/>
                </a:solidFill>
                <a:latin typeface="Gill Sans MT" panose="020B0502020104020203" pitchFamily="34" charset="0"/>
              </a:rPr>
              <a:t>Dr. Aruni </a:t>
            </a:r>
            <a:r>
              <a:rPr lang="en-US" sz="2000" b="0" i="0" u="none" strike="noStrike" dirty="0" err="1">
                <a:solidFill>
                  <a:srgbClr val="0E2841"/>
                </a:solidFill>
                <a:effectLst/>
                <a:latin typeface="Gill Sans MT" panose="020B0502020104020203" pitchFamily="34" charset="0"/>
              </a:rPr>
              <a:t>Naadeshani</a:t>
            </a:r>
            <a:r>
              <a:rPr lang="en-US" sz="2000" b="0" i="0" u="none" strike="noStrike" dirty="0">
                <a:solidFill>
                  <a:srgbClr val="0E2841"/>
                </a:solidFill>
                <a:effectLst/>
                <a:latin typeface="Gill Sans MT" panose="020B0502020104020203" pitchFamily="34" charset="0"/>
              </a:rPr>
              <a:t>, Mississippi State U</a:t>
            </a:r>
            <a:r>
              <a:rPr lang="en-US" sz="2000" b="0" i="0" u="sng" strike="noStrike" dirty="0">
                <a:solidFill>
                  <a:srgbClr val="0E2841"/>
                </a:solidFill>
                <a:effectLst/>
                <a:latin typeface="Gill Sans MT" panose="020B0502020104020203" pitchFamily="34" charset="0"/>
              </a:rPr>
              <a:t>niversity</a:t>
            </a:r>
            <a:r>
              <a:rPr lang="en-US" sz="2000" b="0" i="0" u="none" strike="noStrike" dirty="0">
                <a:solidFill>
                  <a:srgbClr val="0E2841"/>
                </a:solidFill>
                <a:effectLst/>
                <a:latin typeface="Gill Sans MT" panose="020B0502020104020203" pitchFamily="34" charset="0"/>
              </a:rPr>
              <a:t> [conducted all testing]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</a:p>
          <a:p>
            <a:r>
              <a:rPr lang="en-US" sz="2000" dirty="0">
                <a:solidFill>
                  <a:srgbClr val="000000"/>
                </a:solidFill>
                <a:latin typeface="Gill Sans MT" panose="020B0502020104020203" pitchFamily="34" charset="0"/>
              </a:rPr>
              <a:t>Erik Wrightson, </a:t>
            </a:r>
            <a:r>
              <a:rPr lang="en-US" sz="2000" b="0" i="0" u="none" strike="noStrike" dirty="0">
                <a:solidFill>
                  <a:srgbClr val="0E2841"/>
                </a:solidFill>
                <a:effectLst/>
                <a:latin typeface="Gill Sans MT" panose="020B0502020104020203" pitchFamily="34" charset="0"/>
              </a:rPr>
              <a:t>Mississippi State U</a:t>
            </a:r>
            <a:r>
              <a:rPr lang="en-US" sz="2000" b="0" i="0" u="sng" strike="noStrike" dirty="0">
                <a:solidFill>
                  <a:srgbClr val="0E2841"/>
                </a:solidFill>
                <a:effectLst/>
                <a:latin typeface="Gill Sans MT" panose="020B0502020104020203" pitchFamily="34" charset="0"/>
              </a:rPr>
              <a:t>niversity</a:t>
            </a:r>
            <a:r>
              <a:rPr lang="en-US" sz="2000" b="0" i="0" u="none" strike="noStrike" dirty="0">
                <a:solidFill>
                  <a:srgbClr val="0E2841"/>
                </a:solidFill>
                <a:effectLst/>
                <a:latin typeface="Gill Sans MT" panose="020B0502020104020203" pitchFamily="34" charset="0"/>
              </a:rPr>
              <a:t> [conducted all testing]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​</a:t>
            </a:r>
          </a:p>
          <a:p>
            <a:r>
              <a:rPr lang="en-US" sz="2000" dirty="0">
                <a:solidFill>
                  <a:srgbClr val="000000"/>
                </a:solidFill>
                <a:latin typeface="Gill Sans MT" panose="020B0502020104020203" pitchFamily="34" charset="0"/>
              </a:rPr>
              <a:t>Dr. Eugene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Pasyuk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JLab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 pitchFamily="34" charset="0"/>
              </a:rPr>
              <a:t> [Supervised our work]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Mark Taylor,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JLab</a:t>
            </a:r>
            <a:r>
              <a:rPr lang="en-US" sz="2000" dirty="0">
                <a:solidFill>
                  <a:srgbClr val="000000"/>
                </a:solidFill>
                <a:latin typeface="Gill Sans MT" panose="020B0502020104020203" pitchFamily="34" charset="0"/>
              </a:rPr>
              <a:t> (Fast Electronics Group) [Arranged the setup for the test]</a:t>
            </a:r>
          </a:p>
          <a:p>
            <a:r>
              <a:rPr lang="en-US" sz="2000" dirty="0">
                <a:solidFill>
                  <a:srgbClr val="000000"/>
                </a:solidFill>
                <a:latin typeface="Gill Sans MT" panose="020B0502020104020203" pitchFamily="34" charset="0"/>
              </a:rPr>
              <a:t>Jim, Contractor[Pin connector replaced with LEMO]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Hall B staff who helped with moving the floor grates to give better access to the cables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Current and future Prad collaborators</a:t>
            </a:r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sz="2200" b="0" i="0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  <a:p>
            <a:pPr marL="0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EBCE5-37EB-DFE8-F962-9F05FD38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7793B-B509-98B2-499C-231478891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B.Tamang                Prad collaboration meeting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BB40-51A0-4EB4-B5CD-2E615B11F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445-0A75-4067-A264-4BB0875C2AE5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2" descr="PRad Logo">
            <a:extLst>
              <a:ext uri="{FF2B5EF4-FFF2-40B4-BE49-F238E27FC236}">
                <a16:creationId xmlns:a16="http://schemas.microsoft.com/office/drawing/2014/main" id="{12E85227-2566-E155-920E-1888ACDBA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8" y="5000319"/>
            <a:ext cx="5460430" cy="93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 green and white logo&#10;&#10;Description automatically generated">
            <a:extLst>
              <a:ext uri="{FF2B5EF4-FFF2-40B4-BE49-F238E27FC236}">
                <a16:creationId xmlns:a16="http://schemas.microsoft.com/office/drawing/2014/main" id="{F48B795E-4965-54AD-C19D-42F4E01F7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5" y="5102628"/>
            <a:ext cx="5961887" cy="93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777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2467709-54F7-310E-6C6E-AD969AEE0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7"/>
            <a:ext cx="4085665" cy="5967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Questions 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57E4A-F4C8-4D8E-73B4-C4D990BB2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11/11/2024</a:t>
            </a:r>
          </a:p>
        </p:txBody>
      </p:sp>
      <p:pic>
        <p:nvPicPr>
          <p:cNvPr id="7" name="Content Placeholder 6" descr="Many question marks on black background">
            <a:extLst>
              <a:ext uri="{FF2B5EF4-FFF2-40B4-BE49-F238E27FC236}">
                <a16:creationId xmlns:a16="http://schemas.microsoft.com/office/drawing/2014/main" id="{E462CFA7-ABA7-1E84-7F0D-50629D0819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09" r="20911" b="2"/>
          <a:stretch/>
        </p:blipFill>
        <p:spPr>
          <a:xfrm>
            <a:off x="4847665" y="9"/>
            <a:ext cx="7344335" cy="685799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DFADA-7186-C326-112A-FDB622B9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4350" y="6356350"/>
            <a:ext cx="3254356" cy="365125"/>
          </a:xfrm>
        </p:spPr>
        <p:txBody>
          <a:bodyPr>
            <a:normAutofit fontScale="92500"/>
          </a:bodyPr>
          <a:lstStyle/>
          <a:p>
            <a:pPr algn="l">
              <a:spcAft>
                <a:spcPts val="600"/>
              </a:spcAft>
            </a:pPr>
            <a:r>
              <a:rPr lang="en-US" dirty="0" err="1">
                <a:solidFill>
                  <a:srgbClr val="FFFFFF"/>
                </a:solidFill>
              </a:rPr>
              <a:t>B.Tamang</a:t>
            </a:r>
            <a:r>
              <a:rPr lang="en-US" dirty="0">
                <a:solidFill>
                  <a:srgbClr val="FFFFFF"/>
                </a:solidFill>
              </a:rPr>
              <a:t>                Prad collaboration meeting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03029-8C68-CBEF-5273-9A952303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1FA3445-0A75-4067-A264-4BB0875C2AE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4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71E68-4CC0-25F8-1A0A-27B73D06C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sz="3200" dirty="0"/>
              <a:t>utlin</a:t>
            </a:r>
            <a:r>
              <a:rPr lang="en-US" dirty="0"/>
              <a:t>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5CBDB-7778-2296-290A-02D63805A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Signal Cable Testing</a:t>
            </a:r>
          </a:p>
          <a:p>
            <a:r>
              <a:rPr lang="en-US" sz="2000" dirty="0"/>
              <a:t>High Voltage Cable Testing</a:t>
            </a:r>
          </a:p>
          <a:p>
            <a:r>
              <a:rPr lang="en-US" sz="2000" dirty="0"/>
              <a:t>Current Status</a:t>
            </a:r>
          </a:p>
          <a:p>
            <a:r>
              <a:rPr lang="en-US" sz="2000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7F46B-D193-23FD-53C8-C9C9DC5D2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1AC2B-F7C9-6BF1-668E-E050F80A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B.Tamang                Prad collaboration meeting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E0131-FA73-57C4-68EF-EC948550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445-0A75-4067-A264-4BB0875C2A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1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603E7-D978-12E6-9FBC-3558B57D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3200" dirty="0"/>
              <a:t>Introduction: </a:t>
            </a:r>
            <a:r>
              <a:rPr lang="en-US" sz="3200" dirty="0" err="1"/>
              <a:t>HyCal</a:t>
            </a:r>
            <a:r>
              <a:rPr lang="en-US" sz="3200" dirty="0"/>
              <a:t> Upgrade </a:t>
            </a:r>
            <a:endParaRPr lang="en-US" dirty="0"/>
          </a:p>
        </p:txBody>
      </p:sp>
      <p:pic>
        <p:nvPicPr>
          <p:cNvPr id="4" name="image.jpeg">
            <a:extLst>
              <a:ext uri="{FF2B5EF4-FFF2-40B4-BE49-F238E27FC236}">
                <a16:creationId xmlns:a16="http://schemas.microsoft.com/office/drawing/2014/main" id="{2F32C4C5-8F3B-0817-B8DA-E7F0B6FAD65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 l="1028" t="261" r="3088" b="780"/>
          <a:stretch>
            <a:fillRect/>
          </a:stretch>
        </p:blipFill>
        <p:spPr>
          <a:xfrm>
            <a:off x="7330191" y="1013165"/>
            <a:ext cx="4509892" cy="22099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0" y="0"/>
                </a:moveTo>
                <a:cubicBezTo>
                  <a:pt x="891" y="0"/>
                  <a:pt x="0" y="1033"/>
                  <a:pt x="0" y="2306"/>
                </a:cubicBezTo>
                <a:lnTo>
                  <a:pt x="0" y="19294"/>
                </a:lnTo>
                <a:cubicBezTo>
                  <a:pt x="0" y="20567"/>
                  <a:pt x="891" y="21600"/>
                  <a:pt x="1990" y="21600"/>
                </a:cubicBezTo>
                <a:lnTo>
                  <a:pt x="19610" y="21600"/>
                </a:lnTo>
                <a:cubicBezTo>
                  <a:pt x="20709" y="21600"/>
                  <a:pt x="21600" y="20567"/>
                  <a:pt x="21600" y="19294"/>
                </a:cubicBezTo>
                <a:lnTo>
                  <a:pt x="21600" y="2306"/>
                </a:lnTo>
                <a:cubicBezTo>
                  <a:pt x="21600" y="1033"/>
                  <a:pt x="20709" y="0"/>
                  <a:pt x="19610" y="0"/>
                </a:cubicBezTo>
                <a:lnTo>
                  <a:pt x="1990" y="0"/>
                </a:lnTo>
                <a:close/>
              </a:path>
            </a:pathLst>
          </a:custGeom>
          <a:ln w="3175"/>
          <a:effectLst>
            <a:outerShdw blurRad="76200" dist="38100" dir="2700000" rotWithShape="0">
              <a:srgbClr val="000000">
                <a:alpha val="75000"/>
              </a:srgbClr>
            </a:outerShdw>
          </a:effectLst>
        </p:spPr>
      </p:pic>
      <p:grpSp>
        <p:nvGrpSpPr>
          <p:cNvPr id="5" name="PRad_layout.pdf">
            <a:extLst>
              <a:ext uri="{FF2B5EF4-FFF2-40B4-BE49-F238E27FC236}">
                <a16:creationId xmlns:a16="http://schemas.microsoft.com/office/drawing/2014/main" id="{CF31C874-FB01-7483-7614-7A1E0A865024}"/>
              </a:ext>
            </a:extLst>
          </p:cNvPr>
          <p:cNvGrpSpPr/>
          <p:nvPr/>
        </p:nvGrpSpPr>
        <p:grpSpPr>
          <a:xfrm>
            <a:off x="4881378" y="3429000"/>
            <a:ext cx="7310622" cy="2576319"/>
            <a:chOff x="0" y="0"/>
            <a:chExt cx="7310621" cy="2576318"/>
          </a:xfrm>
        </p:grpSpPr>
        <p:pic>
          <p:nvPicPr>
            <p:cNvPr id="6" name="PRad_layout.pdf" descr="PRad_layout.pdf">
              <a:extLst>
                <a:ext uri="{FF2B5EF4-FFF2-40B4-BE49-F238E27FC236}">
                  <a16:creationId xmlns:a16="http://schemas.microsoft.com/office/drawing/2014/main" id="{C1D513F3-145E-C4B7-8234-62A065F08E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50800"/>
              <a:ext cx="7158221" cy="236041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PRad_layout.pdf" descr="PRad_layout.pdf">
              <a:extLst>
                <a:ext uri="{FF2B5EF4-FFF2-40B4-BE49-F238E27FC236}">
                  <a16:creationId xmlns:a16="http://schemas.microsoft.com/office/drawing/2014/main" id="{76569F93-6418-3A0E-4D42-5E37E972AEF8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7310621" cy="2576318"/>
            </a:xfrm>
            <a:prstGeom prst="rect">
              <a:avLst/>
            </a:prstGeom>
            <a:effectLst/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14B27C9-BFAA-7D39-6C35-25CF475B752B}"/>
              </a:ext>
            </a:extLst>
          </p:cNvPr>
          <p:cNvSpPr txBox="1"/>
          <p:nvPr/>
        </p:nvSpPr>
        <p:spPr>
          <a:xfrm flipH="1">
            <a:off x="-1" y="1210860"/>
            <a:ext cx="7764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Replace </a:t>
            </a:r>
            <a:r>
              <a:rPr lang="en-US" sz="2000" dirty="0" err="1"/>
              <a:t>FastBUS</a:t>
            </a:r>
            <a:r>
              <a:rPr lang="en-US" sz="2000" dirty="0"/>
              <a:t> Read Out by FADC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A8E379-5AA9-B8BA-559D-AA192707B72D}"/>
              </a:ext>
            </a:extLst>
          </p:cNvPr>
          <p:cNvSpPr txBox="1"/>
          <p:nvPr/>
        </p:nvSpPr>
        <p:spPr>
          <a:xfrm>
            <a:off x="-1" y="2316968"/>
            <a:ext cx="36187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Add a second GEM plane between </a:t>
            </a:r>
            <a:r>
              <a:rPr lang="en-US" sz="2000" dirty="0" err="1"/>
              <a:t>HyCal</a:t>
            </a:r>
            <a:r>
              <a:rPr lang="en-US" sz="2000" dirty="0"/>
              <a:t> and vacuum chamber to further reduce the backgrounds and improve vertex resolution.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54C107-B321-E9CA-6F97-BE559406D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FF89FC-FC10-9421-6430-C249DD859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B.Tamang                Prad collaboration meeting 2024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B08F3FF-DF0A-B2BB-6F9B-82B3467D7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445-0A75-4067-A264-4BB0875C2A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8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6100D-49FC-1945-95D1-76C7A1BE2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  </a:t>
            </a:r>
            <a:r>
              <a:rPr lang="en-US" sz="3600" dirty="0"/>
              <a:t>Signal Cable   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379ED-B424-E10E-B21F-D147E1552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53331"/>
            <a:ext cx="12082072" cy="867777"/>
          </a:xfrm>
        </p:spPr>
        <p:txBody>
          <a:bodyPr>
            <a:normAutofit/>
          </a:bodyPr>
          <a:lstStyle/>
          <a:p>
            <a:r>
              <a:rPr lang="en-US" sz="2000" dirty="0"/>
              <a:t>Cables converted from pin connectors to the LEMO connectors</a:t>
            </a:r>
          </a:p>
          <a:p>
            <a:r>
              <a:rPr lang="en-US" sz="2000" dirty="0"/>
              <a:t>Signal cables previously used in the Prad experiment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E2325122-61D3-112E-B1E8-211B1181F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5" y="2214379"/>
            <a:ext cx="2930580" cy="25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91218E6D-9E88-BAA7-EE0F-259DAA0E0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057" y="2214379"/>
            <a:ext cx="2485871" cy="25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FFEB6B-6076-3381-0977-A0D802DDD1CE}"/>
              </a:ext>
            </a:extLst>
          </p:cNvPr>
          <p:cNvSpPr txBox="1"/>
          <p:nvPr/>
        </p:nvSpPr>
        <p:spPr>
          <a:xfrm>
            <a:off x="640951" y="4895505"/>
            <a:ext cx="161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Pin connector</a:t>
            </a:r>
          </a:p>
        </p:txBody>
      </p:sp>
      <p:sp>
        <p:nvSpPr>
          <p:cNvPr id="6" name="AutoShape 6" descr="Image preview">
            <a:extLst>
              <a:ext uri="{FF2B5EF4-FFF2-40B4-BE49-F238E27FC236}">
                <a16:creationId xmlns:a16="http://schemas.microsoft.com/office/drawing/2014/main" id="{8BE38953-CBFA-637B-E3CA-8C9A4B0AD5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64E86-3ADA-F60E-5A84-C89FFD1FAAA5}"/>
              </a:ext>
            </a:extLst>
          </p:cNvPr>
          <p:cNvSpPr txBox="1"/>
          <p:nvPr/>
        </p:nvSpPr>
        <p:spPr>
          <a:xfrm>
            <a:off x="4038476" y="4895505"/>
            <a:ext cx="184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LEMO connector</a:t>
            </a:r>
          </a:p>
        </p:txBody>
      </p:sp>
      <p:pic>
        <p:nvPicPr>
          <p:cNvPr id="1032" name="Picture 8" descr="Image preview">
            <a:extLst>
              <a:ext uri="{FF2B5EF4-FFF2-40B4-BE49-F238E27FC236}">
                <a16:creationId xmlns:a16="http://schemas.microsoft.com/office/drawing/2014/main" id="{D95ABDD0-B636-471E-3B1C-588AC5A84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770" y="2214379"/>
            <a:ext cx="2485871" cy="25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preview">
            <a:extLst>
              <a:ext uri="{FF2B5EF4-FFF2-40B4-BE49-F238E27FC236}">
                <a16:creationId xmlns:a16="http://schemas.microsoft.com/office/drawing/2014/main" id="{41232066-FE2B-5E32-6BE7-18B5997A1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993" y="2214379"/>
            <a:ext cx="2737451" cy="241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B93F2-50BE-4AC2-3FBB-E29E1A15C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2CB3092-D7E4-21D2-1EAB-8D9AC89A9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B.Tamang                Prad collaboration meeting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D68B41-35DB-54CA-2F13-B95FA5FB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445-0A75-4067-A264-4BB0875C2AE5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6A194F-E297-F184-674A-4DE27BEEC0F1}"/>
              </a:ext>
            </a:extLst>
          </p:cNvPr>
          <p:cNvSpPr txBox="1"/>
          <p:nvPr/>
        </p:nvSpPr>
        <p:spPr>
          <a:xfrm>
            <a:off x="6847570" y="4895505"/>
            <a:ext cx="1544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Signal board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65D26-8281-ABAF-CECC-44E0E7D80CC5}"/>
              </a:ext>
            </a:extLst>
          </p:cNvPr>
          <p:cNvSpPr txBox="1"/>
          <p:nvPr/>
        </p:nvSpPr>
        <p:spPr>
          <a:xfrm>
            <a:off x="9615948" y="5073445"/>
            <a:ext cx="217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HyCal</a:t>
            </a:r>
            <a:r>
              <a:rPr lang="en-US" dirty="0"/>
              <a:t> top signal board connector</a:t>
            </a:r>
          </a:p>
        </p:txBody>
      </p:sp>
    </p:spTree>
    <p:extLst>
      <p:ext uri="{BB962C8B-B14F-4D97-AF65-F5344CB8AC3E}">
        <p14:creationId xmlns:p14="http://schemas.microsoft.com/office/powerpoint/2010/main" val="349708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019F1-8EE3-6BEC-3DC1-094855E0F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Signal Cable Bundle Types 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F5006-F237-7F42-7811-4783F8EB4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0ADD0BD8-ECAC-7A99-BFAC-D3016A8CF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580" y="1338696"/>
            <a:ext cx="8376171" cy="1105525"/>
          </a:xfrm>
          <a:prstGeom prst="rect">
            <a:avLst/>
          </a:prstGeom>
        </p:spPr>
      </p:pic>
      <p:pic>
        <p:nvPicPr>
          <p:cNvPr id="5" name="table">
            <a:extLst>
              <a:ext uri="{FF2B5EF4-FFF2-40B4-BE49-F238E27FC236}">
                <a16:creationId xmlns:a16="http://schemas.microsoft.com/office/drawing/2014/main" id="{14D2A855-823D-861D-6BEB-7275E564F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580" y="2967867"/>
            <a:ext cx="8376171" cy="1105526"/>
          </a:xfrm>
          <a:prstGeom prst="rect">
            <a:avLst/>
          </a:prstGeom>
        </p:spPr>
      </p:pic>
      <p:pic>
        <p:nvPicPr>
          <p:cNvPr id="6" name="table">
            <a:extLst>
              <a:ext uri="{FF2B5EF4-FFF2-40B4-BE49-F238E27FC236}">
                <a16:creationId xmlns:a16="http://schemas.microsoft.com/office/drawing/2014/main" id="{6A9CBBD5-BF33-CFAB-2AF8-3621681CB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829" y="4662108"/>
            <a:ext cx="8376171" cy="1105526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C76072C-7D2B-8C6D-B87E-181A2597FC50}"/>
              </a:ext>
            </a:extLst>
          </p:cNvPr>
          <p:cNvSpPr txBox="1"/>
          <p:nvPr/>
        </p:nvSpPr>
        <p:spPr>
          <a:xfrm>
            <a:off x="900938" y="1625312"/>
            <a:ext cx="259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32-Cable Bundles: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B9FF91C1-D372-D09A-601E-7D92B9297FB2}"/>
              </a:ext>
            </a:extLst>
          </p:cNvPr>
          <p:cNvSpPr txBox="1"/>
          <p:nvPr/>
        </p:nvSpPr>
        <p:spPr>
          <a:xfrm>
            <a:off x="746941" y="3254216"/>
            <a:ext cx="259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27-Cable Bundles: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3408836D-BCDD-199C-BE43-C3523017513B}"/>
              </a:ext>
            </a:extLst>
          </p:cNvPr>
          <p:cNvSpPr txBox="1"/>
          <p:nvPr/>
        </p:nvSpPr>
        <p:spPr>
          <a:xfrm>
            <a:off x="612030" y="4883120"/>
            <a:ext cx="2591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25-Cable Bundles: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0E0D20D-852C-DD76-91F8-6E9AF3C76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11/11/2024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53DA5B84-42B4-0168-6707-9A68E350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B.Tamang                Prad collaboration meeting 2024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17E5BFC-537E-351E-3E8F-393D9C25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445-0A75-4067-A264-4BB0875C2A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0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A845D-5CD1-0B2C-B628-6545E574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Cable Testing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89DE6-7875-C465-9B8E-B7616E604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9" y="1160059"/>
            <a:ext cx="12130341" cy="5000897"/>
          </a:xfrm>
        </p:spPr>
        <p:txBody>
          <a:bodyPr>
            <a:normAutofit/>
          </a:bodyPr>
          <a:lstStyle/>
          <a:p>
            <a:r>
              <a:rPr lang="en-US" sz="2000" dirty="0"/>
              <a:t>32 pin end connector was connected to complete the circuit </a:t>
            </a:r>
          </a:p>
          <a:p>
            <a:pPr lvl="1"/>
            <a:r>
              <a:rPr lang="en-US" sz="2000" dirty="0"/>
              <a:t>5V-AC signal from scope </a:t>
            </a:r>
            <a:r>
              <a:rPr lang="en-US" sz="2000"/>
              <a:t>was fed into </a:t>
            </a:r>
            <a:r>
              <a:rPr lang="en-US" sz="2000" dirty="0"/>
              <a:t>one of the cable</a:t>
            </a:r>
          </a:p>
          <a:p>
            <a:pPr lvl="1"/>
            <a:r>
              <a:rPr lang="en-US" sz="2000" dirty="0"/>
              <a:t>Next cable was plugged into the input of scope</a:t>
            </a:r>
          </a:p>
          <a:p>
            <a:pPr lvl="1"/>
            <a:r>
              <a:rPr lang="en-US" sz="2000" dirty="0"/>
              <a:t>We observed around 4.4V signal on the scope</a:t>
            </a:r>
          </a:p>
          <a:p>
            <a:pPr lvl="1"/>
            <a:endParaRPr lang="en-US" sz="2000" dirty="0"/>
          </a:p>
          <a:p>
            <a:r>
              <a:rPr lang="en-US" sz="2000" dirty="0"/>
              <a:t>For lone cables, a terminator was connected to one end </a:t>
            </a:r>
          </a:p>
          <a:p>
            <a:pPr lvl="1"/>
            <a:r>
              <a:rPr lang="en-US" sz="2000" dirty="0"/>
              <a:t>Resistance was measured on the other end </a:t>
            </a:r>
          </a:p>
          <a:p>
            <a:pPr lvl="1"/>
            <a:r>
              <a:rPr lang="en-US" sz="2000" dirty="0"/>
              <a:t>Resistance was measured to be around 50 ohms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Re-bundled the cables after the test </a:t>
            </a:r>
          </a:p>
          <a:p>
            <a:pPr lvl="1"/>
            <a:r>
              <a:rPr lang="en-US" sz="2000" dirty="0"/>
              <a:t>Each bundle is sub-bundled  into a group of 16 cables and  the rest into another group </a:t>
            </a:r>
          </a:p>
          <a:p>
            <a:pPr lvl="1"/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labeling was done to preserve the previous numbering scheme and adding an extra identifier</a:t>
            </a:r>
            <a:endParaRPr lang="en-US" sz="20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973DD9F1-0EE9-B830-ED34-0E9C8CDD3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638" y="1160058"/>
            <a:ext cx="2713703" cy="348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preview">
            <a:extLst>
              <a:ext uri="{FF2B5EF4-FFF2-40B4-BE49-F238E27FC236}">
                <a16:creationId xmlns:a16="http://schemas.microsoft.com/office/drawing/2014/main" id="{2039BC43-A7F1-D376-ECA0-71E3D2FF4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15" y="1669994"/>
            <a:ext cx="2713704" cy="297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BBDE0-2BD9-6DD0-8E1F-00FCF538B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83747-6743-C56A-70B0-526B8A9D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B.Tamang                Prad collaboration meeting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0FDEA-1DC6-A7D2-F9FD-8CB71D64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445-0A75-4067-A264-4BB0875C2A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64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BB30B-A3D1-5BB8-D16F-49BEDBBE4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High Voltage Cable Test</a:t>
            </a:r>
          </a:p>
        </p:txBody>
      </p:sp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87C3C775-A57D-DC9A-81FB-4B47D5015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2"/>
          <a:stretch/>
        </p:blipFill>
        <p:spPr bwMode="auto">
          <a:xfrm>
            <a:off x="0" y="239495"/>
            <a:ext cx="4407108" cy="58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79" name="Straight Connector 307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20065-FE15-E78F-9B3F-168272C09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r>
              <a:rPr lang="en-US" sz="2000" dirty="0"/>
              <a:t>We are waiting for dummy load setup so that we can conduct it in a safe manner</a:t>
            </a:r>
          </a:p>
          <a:p>
            <a:r>
              <a:rPr lang="en-US" sz="2000" dirty="0"/>
              <a:t>This test will be setup with the help of Mark Taylor from the fast electronics group</a:t>
            </a:r>
          </a:p>
          <a:p>
            <a:r>
              <a:rPr lang="en-US" sz="2000" dirty="0"/>
              <a:t>We expect this to be done before the upcoming run period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6304D-727D-9B10-3836-27F34FB8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13B3D-965C-77E4-CFEA-0E43C297A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B.Tamang                Prad collaboration meeting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4024D-FCC8-2C22-2136-616F7B1F4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445-0A75-4067-A264-4BB0875C2A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1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3" name="Rectangle 2082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8025C-C250-0750-403C-C2892B5B7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en-US" sz="5600">
                <a:solidFill>
                  <a:schemeClr val="tx1"/>
                </a:solidFill>
              </a:rPr>
              <a:t>Current Status</a:t>
            </a:r>
            <a:endParaRPr lang="en-US" sz="5600" dirty="0">
              <a:solidFill>
                <a:schemeClr val="tx1"/>
              </a:solidFill>
            </a:endParaRPr>
          </a:p>
        </p:txBody>
      </p:sp>
      <p:sp>
        <p:nvSpPr>
          <p:cNvPr id="2084" name="Rectangle 208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277ED348-332F-360F-6154-884C37E81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809" y="299509"/>
            <a:ext cx="2206293" cy="625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B826C-C780-07B9-AA15-DD137314A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/>
          <a:p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Signal cables</a:t>
            </a:r>
          </a:p>
          <a:p>
            <a:pPr lvl="1"/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Out of 60 bundles, 52 bundles are tested and found good</a:t>
            </a:r>
          </a:p>
          <a:p>
            <a:pPr lvl="1"/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3 bundles had broken connectors which are fixed </a:t>
            </a:r>
          </a:p>
          <a:p>
            <a:pPr lvl="1"/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5 bundles need to be converted to LEMO connectors</a:t>
            </a:r>
          </a:p>
          <a:p>
            <a:pPr lvl="1"/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8 bundles remain</a:t>
            </a:r>
          </a:p>
          <a:p>
            <a:pPr marL="0" indent="0">
              <a:buNone/>
            </a:pPr>
            <a:r>
              <a:rPr lang="en-US" sz="2000">
                <a:solidFill>
                  <a:schemeClr val="tx1">
                    <a:alpha val="80000"/>
                  </a:schemeClr>
                </a:solidFill>
              </a:rPr>
              <a:t>  </a:t>
            </a: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2085" name="Straight Connector 208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6EFCFC9-D198-1A10-1062-285D2153D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11/11/2024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9DEED95-10E1-CB9C-0559-01394876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B.Tamang                Prad collaboration meeting 2024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EF38DF2-3C2B-FB93-94FD-D26BDD01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445-0A75-4067-A264-4BB0875C2A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5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85652-FE16-EE03-38C4-A85462E8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Summary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5B8B1-7551-6012-E981-D470C106C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tested 52 bundles of signal cables and 8 more need to be tested</a:t>
            </a:r>
          </a:p>
          <a:p>
            <a:r>
              <a:rPr lang="en-US" sz="2000" dirty="0"/>
              <a:t>We should start testing high voltage cables soon</a:t>
            </a:r>
          </a:p>
          <a:p>
            <a:r>
              <a:rPr lang="en-US" sz="2000" dirty="0"/>
              <a:t>If you want to see day by day progress, feel free to check </a:t>
            </a:r>
            <a:r>
              <a:rPr lang="en-US" sz="2000" dirty="0" err="1"/>
              <a:t>PRad</a:t>
            </a:r>
            <a:r>
              <a:rPr lang="en-US" sz="2000" dirty="0"/>
              <a:t> logbook </a:t>
            </a:r>
          </a:p>
          <a:p>
            <a:r>
              <a:rPr lang="en-US" sz="2000" dirty="0"/>
              <a:t>We will make sure that all these pending work will be done prior to ERR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04EE3-3F04-BB27-D514-B9E60A04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11/11/2024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E3181-178F-6C65-A04C-EC18FAA8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B.Tamang                Prad collaboration meeting 2024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8EA0E-D0DB-7281-7408-33FE137D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3445-0A75-4067-A264-4BB0875C2AE5}" type="slidenum">
              <a:rPr lang="en-US" smtClean="0"/>
              <a:t>9</a:t>
            </a:fld>
            <a:endParaRPr lang="en-US"/>
          </a:p>
        </p:txBody>
      </p:sp>
      <p:pic>
        <p:nvPicPr>
          <p:cNvPr id="4098" name="Picture 2" descr="PRad Logo">
            <a:extLst>
              <a:ext uri="{FF2B5EF4-FFF2-40B4-BE49-F238E27FC236}">
                <a16:creationId xmlns:a16="http://schemas.microsoft.com/office/drawing/2014/main" id="{1365911A-A3F4-D958-75C1-EA3250C22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70" y="3331757"/>
            <a:ext cx="5460430" cy="194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906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34bf1b0-2531-4db6-b478-7d6f38d46a9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89B9811588B147917F77F63C583276" ma:contentTypeVersion="14" ma:contentTypeDescription="Create a new document." ma:contentTypeScope="" ma:versionID="356b6c2550760f4b35cd2309ff19bf39">
  <xsd:schema xmlns:xsd="http://www.w3.org/2001/XMLSchema" xmlns:xs="http://www.w3.org/2001/XMLSchema" xmlns:p="http://schemas.microsoft.com/office/2006/metadata/properties" xmlns:ns3="134bf1b0-2531-4db6-b478-7d6f38d46a9d" xmlns:ns4="10cbbb5e-59ba-44dd-a7a3-097db24305b3" targetNamespace="http://schemas.microsoft.com/office/2006/metadata/properties" ma:root="true" ma:fieldsID="e4127db85a2b9694cb10b1dbc260c3c4" ns3:_="" ns4:_="">
    <xsd:import namespace="134bf1b0-2531-4db6-b478-7d6f38d46a9d"/>
    <xsd:import namespace="10cbbb5e-59ba-44dd-a7a3-097db24305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bf1b0-2531-4db6-b478-7d6f38d46a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cbbb5e-59ba-44dd-a7a3-097db24305b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2D29F7-3F78-422C-97F4-4B5B5EAACCFE}">
  <ds:schemaRefs>
    <ds:schemaRef ds:uri="10cbbb5e-59ba-44dd-a7a3-097db24305b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134bf1b0-2531-4db6-b478-7d6f38d46a9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0A22FEF-582F-4EB9-A286-B4EA358916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B55362-E714-41EC-BED6-4992DAE1AE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4bf1b0-2531-4db6-b478-7d6f38d46a9d"/>
    <ds:schemaRef ds:uri="10cbbb5e-59ba-44dd-a7a3-097db24305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1871</TotalTime>
  <Words>556</Words>
  <Application>Microsoft Office PowerPoint</Application>
  <PresentationFormat>Widescreen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Gill Sans MT</vt:lpstr>
      <vt:lpstr>Times New Roman</vt:lpstr>
      <vt:lpstr>Wingdings</vt:lpstr>
      <vt:lpstr>Office Theme</vt:lpstr>
      <vt:lpstr>PowerPoint Presentation</vt:lpstr>
      <vt:lpstr>Outline</vt:lpstr>
      <vt:lpstr> Introduction: HyCal Upgrade </vt:lpstr>
      <vt:lpstr>  Signal Cable    </vt:lpstr>
      <vt:lpstr>Signal Cable Bundle Types -3</vt:lpstr>
      <vt:lpstr>Cable Testing Procedure</vt:lpstr>
      <vt:lpstr>High Voltage Cable Test</vt:lpstr>
      <vt:lpstr>Current Status</vt:lpstr>
      <vt:lpstr>Summary </vt:lpstr>
      <vt:lpstr>Acknowledgements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Tamang, Buddhiman</dc:creator>
  <cp:lastModifiedBy>Tamang, Buddhiman</cp:lastModifiedBy>
  <cp:revision>1</cp:revision>
  <dcterms:created xsi:type="dcterms:W3CDTF">2024-11-05T20:08:15Z</dcterms:created>
  <dcterms:modified xsi:type="dcterms:W3CDTF">2024-11-11T01:22:30Z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0x0101006E89B9811588B147917F77F63C583276</vt:lpwstr>
  </property>
</Properties>
</file>