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omments/modernComment_1793_8057948C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sldIdLst>
    <p:sldId id="273" r:id="rId5"/>
    <p:sldId id="6039" r:id="rId6"/>
    <p:sldId id="258" r:id="rId7"/>
    <p:sldId id="6038" r:id="rId8"/>
    <p:sldId id="6042" r:id="rId9"/>
    <p:sldId id="270" r:id="rId10"/>
    <p:sldId id="265" r:id="rId11"/>
    <p:sldId id="271" r:id="rId12"/>
    <p:sldId id="6035" r:id="rId13"/>
    <p:sldId id="6037" r:id="rId14"/>
    <p:sldId id="267" r:id="rId15"/>
    <p:sldId id="6041" r:id="rId16"/>
    <p:sldId id="6040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73AE619-6A3F-7A09-FE22-3AC14F01605C}" name="Jessica Weaver" initials="JW" userId="S::jweaver@jlab.org::9780617d-8d8e-4651-8b85-727079eeff92" providerId="AD"/>
  <p188:author id="{889CCD6A-9225-6493-7AFF-BFC43BE8C061}" name="Natalie Carter" initials="NC" userId="S::ncarter@jlab.org::725a6a45-a787-47ec-847b-39b217800809" providerId="AD"/>
  <p188:author id="{AD6780D0-179B-4889-3B34-220435FC4C5C}" name="Deborah Dowd" initials="DD" userId="S::dowd@jlab.org::357397ed-9835-46c9-8525-62dfffee2e1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73729"/>
    <a:srgbClr val="28323A"/>
    <a:srgbClr val="5099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82339" autoAdjust="0"/>
  </p:normalViewPr>
  <p:slideViewPr>
    <p:cSldViewPr snapToGrid="0">
      <p:cViewPr>
        <p:scale>
          <a:sx n="80" d="100"/>
          <a:sy n="80" d="100"/>
        </p:scale>
        <p:origin x="1722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la Schuchman" userId="07215e9c-3820-4ec9-a8a4-cb28e24a333b" providerId="ADAL" clId="{EF0B2B27-29BB-4E79-8B0B-0352C72608D5}"/>
    <pc:docChg chg="undo redo custSel addSld delSld modSld sldOrd">
      <pc:chgData name="Marla Schuchman" userId="07215e9c-3820-4ec9-a8a4-cb28e24a333b" providerId="ADAL" clId="{EF0B2B27-29BB-4E79-8B0B-0352C72608D5}" dt="2024-10-14T23:34:21.637" v="5622" actId="255"/>
      <pc:docMkLst>
        <pc:docMk/>
      </pc:docMkLst>
      <pc:sldChg chg="modSp add ord">
        <pc:chgData name="Marla Schuchman" userId="07215e9c-3820-4ec9-a8a4-cb28e24a333b" providerId="ADAL" clId="{EF0B2B27-29BB-4E79-8B0B-0352C72608D5}" dt="2024-10-14T22:54:17.638" v="4156"/>
        <pc:sldMkLst>
          <pc:docMk/>
          <pc:sldMk cId="294476678" sldId="258"/>
        </pc:sldMkLst>
        <pc:spChg chg="mod">
          <ac:chgData name="Marla Schuchman" userId="07215e9c-3820-4ec9-a8a4-cb28e24a333b" providerId="ADAL" clId="{EF0B2B27-29BB-4E79-8B0B-0352C72608D5}" dt="2024-10-14T21:35:43.209" v="3525" actId="20577"/>
          <ac:spMkLst>
            <pc:docMk/>
            <pc:sldMk cId="294476678" sldId="258"/>
            <ac:spMk id="2" creationId="{6A59E050-064B-D9CF-793A-B6C0A9FAD8C5}"/>
          </ac:spMkLst>
        </pc:spChg>
      </pc:sldChg>
      <pc:sldChg chg="delSp add ord">
        <pc:chgData name="Marla Schuchman" userId="07215e9c-3820-4ec9-a8a4-cb28e24a333b" providerId="ADAL" clId="{EF0B2B27-29BB-4E79-8B0B-0352C72608D5}" dt="2024-10-14T23:05:10.179" v="4426"/>
        <pc:sldMkLst>
          <pc:docMk/>
          <pc:sldMk cId="751771580" sldId="265"/>
        </pc:sldMkLst>
        <pc:picChg chg="del">
          <ac:chgData name="Marla Schuchman" userId="07215e9c-3820-4ec9-a8a4-cb28e24a333b" providerId="ADAL" clId="{EF0B2B27-29BB-4E79-8B0B-0352C72608D5}" dt="2024-10-14T17:24:14.924" v="1035" actId="478"/>
          <ac:picMkLst>
            <pc:docMk/>
            <pc:sldMk cId="751771580" sldId="265"/>
            <ac:picMk id="3" creationId="{BE7E26E7-1D93-E8F5-3FBC-92F8F455A235}"/>
          </ac:picMkLst>
        </pc:picChg>
      </pc:sldChg>
      <pc:sldChg chg="modSp add">
        <pc:chgData name="Marla Schuchman" userId="07215e9c-3820-4ec9-a8a4-cb28e24a333b" providerId="ADAL" clId="{EF0B2B27-29BB-4E79-8B0B-0352C72608D5}" dt="2024-10-14T21:46:41.545" v="3824" actId="20577"/>
        <pc:sldMkLst>
          <pc:docMk/>
          <pc:sldMk cId="906199355" sldId="267"/>
        </pc:sldMkLst>
        <pc:spChg chg="mod">
          <ac:chgData name="Marla Schuchman" userId="07215e9c-3820-4ec9-a8a4-cb28e24a333b" providerId="ADAL" clId="{EF0B2B27-29BB-4E79-8B0B-0352C72608D5}" dt="2024-10-14T21:46:41.545" v="3824" actId="20577"/>
          <ac:spMkLst>
            <pc:docMk/>
            <pc:sldMk cId="906199355" sldId="267"/>
            <ac:spMk id="2" creationId="{6A59E050-064B-D9CF-793A-B6C0A9FAD8C5}"/>
          </ac:spMkLst>
        </pc:spChg>
      </pc:sldChg>
      <pc:sldChg chg="addSp delSp modSp add del">
        <pc:chgData name="Marla Schuchman" userId="07215e9c-3820-4ec9-a8a4-cb28e24a333b" providerId="ADAL" clId="{EF0B2B27-29BB-4E79-8B0B-0352C72608D5}" dt="2024-10-14T21:22:52.152" v="2441" actId="2696"/>
        <pc:sldMkLst>
          <pc:docMk/>
          <pc:sldMk cId="539672971" sldId="268"/>
        </pc:sldMkLst>
        <pc:spChg chg="mod">
          <ac:chgData name="Marla Schuchman" userId="07215e9c-3820-4ec9-a8a4-cb28e24a333b" providerId="ADAL" clId="{EF0B2B27-29BB-4E79-8B0B-0352C72608D5}" dt="2024-10-14T21:07:12.716" v="1981" actId="27636"/>
          <ac:spMkLst>
            <pc:docMk/>
            <pc:sldMk cId="539672971" sldId="268"/>
            <ac:spMk id="2" creationId="{3D28DA69-7434-32C2-8419-F4CADF24D848}"/>
          </ac:spMkLst>
        </pc:spChg>
        <pc:spChg chg="mod">
          <ac:chgData name="Marla Schuchman" userId="07215e9c-3820-4ec9-a8a4-cb28e24a333b" providerId="ADAL" clId="{EF0B2B27-29BB-4E79-8B0B-0352C72608D5}" dt="2024-10-14T20:59:42.836" v="1631" actId="20577"/>
          <ac:spMkLst>
            <pc:docMk/>
            <pc:sldMk cId="539672971" sldId="268"/>
            <ac:spMk id="4" creationId="{86FA356A-1588-8476-3268-E01ADF374A27}"/>
          </ac:spMkLst>
        </pc:spChg>
        <pc:spChg chg="add del mod">
          <ac:chgData name="Marla Schuchman" userId="07215e9c-3820-4ec9-a8a4-cb28e24a333b" providerId="ADAL" clId="{EF0B2B27-29BB-4E79-8B0B-0352C72608D5}" dt="2024-10-14T17:30:38.409" v="1121" actId="478"/>
          <ac:spMkLst>
            <pc:docMk/>
            <pc:sldMk cId="539672971" sldId="268"/>
            <ac:spMk id="5" creationId="{38555F56-B078-4F2A-B441-E7D6F652367F}"/>
          </ac:spMkLst>
        </pc:spChg>
        <pc:spChg chg="add del mod">
          <ac:chgData name="Marla Schuchman" userId="07215e9c-3820-4ec9-a8a4-cb28e24a333b" providerId="ADAL" clId="{EF0B2B27-29BB-4E79-8B0B-0352C72608D5}" dt="2024-10-14T21:07:12.692" v="1980"/>
          <ac:spMkLst>
            <pc:docMk/>
            <pc:sldMk cId="539672971" sldId="268"/>
            <ac:spMk id="9" creationId="{21CF39C1-7E00-4B90-ADDE-DA2C9BBFC4BA}"/>
          </ac:spMkLst>
        </pc:spChg>
        <pc:picChg chg="del">
          <ac:chgData name="Marla Schuchman" userId="07215e9c-3820-4ec9-a8a4-cb28e24a333b" providerId="ADAL" clId="{EF0B2B27-29BB-4E79-8B0B-0352C72608D5}" dt="2024-10-14T17:30:26.245" v="1116" actId="478"/>
          <ac:picMkLst>
            <pc:docMk/>
            <pc:sldMk cId="539672971" sldId="268"/>
            <ac:picMk id="6" creationId="{B292A64D-E3DC-16BC-214E-565A9A24FC09}"/>
          </ac:picMkLst>
        </pc:picChg>
        <pc:picChg chg="add del">
          <ac:chgData name="Marla Schuchman" userId="07215e9c-3820-4ec9-a8a4-cb28e24a333b" providerId="ADAL" clId="{EF0B2B27-29BB-4E79-8B0B-0352C72608D5}" dt="2024-10-14T17:31:12.280" v="1128" actId="478"/>
          <ac:picMkLst>
            <pc:docMk/>
            <pc:sldMk cId="539672971" sldId="268"/>
            <ac:picMk id="7" creationId="{59DAFFA2-61F3-0D75-2219-A72C9A96F89E}"/>
          </ac:picMkLst>
        </pc:picChg>
        <pc:picChg chg="add mod modCrop">
          <ac:chgData name="Marla Schuchman" userId="07215e9c-3820-4ec9-a8a4-cb28e24a333b" providerId="ADAL" clId="{EF0B2B27-29BB-4E79-8B0B-0352C72608D5}" dt="2024-10-14T21:06:34.557" v="1976" actId="732"/>
          <ac:picMkLst>
            <pc:docMk/>
            <pc:sldMk cId="539672971" sldId="268"/>
            <ac:picMk id="8" creationId="{39FC4015-B00B-4884-8F19-8D3AA0AAA5AC}"/>
          </ac:picMkLst>
        </pc:picChg>
      </pc:sldChg>
      <pc:sldChg chg="modSp add del">
        <pc:chgData name="Marla Schuchman" userId="07215e9c-3820-4ec9-a8a4-cb28e24a333b" providerId="ADAL" clId="{EF0B2B27-29BB-4E79-8B0B-0352C72608D5}" dt="2024-10-14T21:54:57.278" v="4054" actId="2696"/>
        <pc:sldMkLst>
          <pc:docMk/>
          <pc:sldMk cId="2801350020" sldId="269"/>
        </pc:sldMkLst>
        <pc:spChg chg="mod">
          <ac:chgData name="Marla Schuchman" userId="07215e9c-3820-4ec9-a8a4-cb28e24a333b" providerId="ADAL" clId="{EF0B2B27-29BB-4E79-8B0B-0352C72608D5}" dt="2024-10-14T21:32:59.817" v="3389" actId="20577"/>
          <ac:spMkLst>
            <pc:docMk/>
            <pc:sldMk cId="2801350020" sldId="269"/>
            <ac:spMk id="5" creationId="{283889A0-C11D-D498-0CF5-FCAB9B9FE786}"/>
          </ac:spMkLst>
        </pc:spChg>
      </pc:sldChg>
      <pc:sldChg chg="addSp delSp modSp add ord modAnim">
        <pc:chgData name="Marla Schuchman" userId="07215e9c-3820-4ec9-a8a4-cb28e24a333b" providerId="ADAL" clId="{EF0B2B27-29BB-4E79-8B0B-0352C72608D5}" dt="2024-10-14T23:22:18.417" v="5356" actId="20577"/>
        <pc:sldMkLst>
          <pc:docMk/>
          <pc:sldMk cId="2173784210" sldId="270"/>
        </pc:sldMkLst>
        <pc:spChg chg="add del mod">
          <ac:chgData name="Marla Schuchman" userId="07215e9c-3820-4ec9-a8a4-cb28e24a333b" providerId="ADAL" clId="{EF0B2B27-29BB-4E79-8B0B-0352C72608D5}" dt="2024-10-14T21:41:03.483" v="3570" actId="478"/>
          <ac:spMkLst>
            <pc:docMk/>
            <pc:sldMk cId="2173784210" sldId="270"/>
            <ac:spMk id="3" creationId="{21D42265-5B55-44A6-80F8-99BD0762E970}"/>
          </ac:spMkLst>
        </pc:spChg>
        <pc:spChg chg="add del mod ord">
          <ac:chgData name="Marla Schuchman" userId="07215e9c-3820-4ec9-a8a4-cb28e24a333b" providerId="ADAL" clId="{EF0B2B27-29BB-4E79-8B0B-0352C72608D5}" dt="2024-10-14T22:53:23.649" v="4152" actId="478"/>
          <ac:spMkLst>
            <pc:docMk/>
            <pc:sldMk cId="2173784210" sldId="270"/>
            <ac:spMk id="4" creationId="{96AFD174-2C41-4F73-A7E3-32F6B22D7CAA}"/>
          </ac:spMkLst>
        </pc:spChg>
        <pc:spChg chg="mod">
          <ac:chgData name="Marla Schuchman" userId="07215e9c-3820-4ec9-a8a4-cb28e24a333b" providerId="ADAL" clId="{EF0B2B27-29BB-4E79-8B0B-0352C72608D5}" dt="2024-10-14T23:04:24.648" v="4424" actId="20577"/>
          <ac:spMkLst>
            <pc:docMk/>
            <pc:sldMk cId="2173784210" sldId="270"/>
            <ac:spMk id="7" creationId="{11969DC9-E05F-4591-C724-FEDF9D273615}"/>
          </ac:spMkLst>
        </pc:spChg>
        <pc:spChg chg="mod">
          <ac:chgData name="Marla Schuchman" userId="07215e9c-3820-4ec9-a8a4-cb28e24a333b" providerId="ADAL" clId="{EF0B2B27-29BB-4E79-8B0B-0352C72608D5}" dt="2024-10-14T23:22:18.417" v="5356" actId="20577"/>
          <ac:spMkLst>
            <pc:docMk/>
            <pc:sldMk cId="2173784210" sldId="270"/>
            <ac:spMk id="9" creationId="{BB886B71-0E6A-C3B0-BC1F-DDDF984D9112}"/>
          </ac:spMkLst>
        </pc:spChg>
        <pc:spChg chg="mod">
          <ac:chgData name="Marla Schuchman" userId="07215e9c-3820-4ec9-a8a4-cb28e24a333b" providerId="ADAL" clId="{EF0B2B27-29BB-4E79-8B0B-0352C72608D5}" dt="2024-10-14T21:43:00.738" v="3751" actId="1076"/>
          <ac:spMkLst>
            <pc:docMk/>
            <pc:sldMk cId="2173784210" sldId="270"/>
            <ac:spMk id="10" creationId="{95789061-3E80-B9C6-110F-173C5B75C0D3}"/>
          </ac:spMkLst>
        </pc:spChg>
        <pc:spChg chg="add del">
          <ac:chgData name="Marla Schuchman" userId="07215e9c-3820-4ec9-a8a4-cb28e24a333b" providerId="ADAL" clId="{EF0B2B27-29BB-4E79-8B0B-0352C72608D5}" dt="2024-10-14T21:41:06.522" v="3572" actId="478"/>
          <ac:spMkLst>
            <pc:docMk/>
            <pc:sldMk cId="2173784210" sldId="270"/>
            <ac:spMk id="11" creationId="{1DFCFAB2-FD53-4576-8617-502120BA91FC}"/>
          </ac:spMkLst>
        </pc:spChg>
        <pc:spChg chg="mod">
          <ac:chgData name="Marla Schuchman" userId="07215e9c-3820-4ec9-a8a4-cb28e24a333b" providerId="ADAL" clId="{EF0B2B27-29BB-4E79-8B0B-0352C72608D5}" dt="2024-10-14T21:43:00.738" v="3751" actId="1076"/>
          <ac:spMkLst>
            <pc:docMk/>
            <pc:sldMk cId="2173784210" sldId="270"/>
            <ac:spMk id="15" creationId="{2FC3A9E2-F275-6347-1BB2-3235E4ED67F2}"/>
          </ac:spMkLst>
        </pc:spChg>
        <pc:picChg chg="del">
          <ac:chgData name="Marla Schuchman" userId="07215e9c-3820-4ec9-a8a4-cb28e24a333b" providerId="ADAL" clId="{EF0B2B27-29BB-4E79-8B0B-0352C72608D5}" dt="2024-10-14T21:40:59.853" v="3569" actId="478"/>
          <ac:picMkLst>
            <pc:docMk/>
            <pc:sldMk cId="2173784210" sldId="270"/>
            <ac:picMk id="12" creationId="{6DCA9DB0-447E-12F4-28C4-37EC5BB43205}"/>
          </ac:picMkLst>
        </pc:picChg>
        <pc:picChg chg="add mod modCrop">
          <ac:chgData name="Marla Schuchman" userId="07215e9c-3820-4ec9-a8a4-cb28e24a333b" providerId="ADAL" clId="{EF0B2B27-29BB-4E79-8B0B-0352C72608D5}" dt="2024-10-14T21:41:37.169" v="3579" actId="1076"/>
          <ac:picMkLst>
            <pc:docMk/>
            <pc:sldMk cId="2173784210" sldId="270"/>
            <ac:picMk id="13" creationId="{B82C72CA-912A-42E8-8C14-FB933E0DB7B3}"/>
          </ac:picMkLst>
        </pc:picChg>
      </pc:sldChg>
      <pc:sldChg chg="addSp delSp modSp add ord">
        <pc:chgData name="Marla Schuchman" userId="07215e9c-3820-4ec9-a8a4-cb28e24a333b" providerId="ADAL" clId="{EF0B2B27-29BB-4E79-8B0B-0352C72608D5}" dt="2024-10-14T23:04:54.427" v="4425"/>
        <pc:sldMkLst>
          <pc:docMk/>
          <pc:sldMk cId="1318808432" sldId="271"/>
        </pc:sldMkLst>
        <pc:spChg chg="add del mod">
          <ac:chgData name="Marla Schuchman" userId="07215e9c-3820-4ec9-a8a4-cb28e24a333b" providerId="ADAL" clId="{EF0B2B27-29BB-4E79-8B0B-0352C72608D5}" dt="2024-10-11T20:06:55.974" v="423" actId="478"/>
          <ac:spMkLst>
            <pc:docMk/>
            <pc:sldMk cId="1318808432" sldId="271"/>
            <ac:spMk id="3" creationId="{B3CDC6B8-51B5-4D2B-BAE0-20A57A6C688A}"/>
          </ac:spMkLst>
        </pc:spChg>
        <pc:spChg chg="mod">
          <ac:chgData name="Marla Schuchman" userId="07215e9c-3820-4ec9-a8a4-cb28e24a333b" providerId="ADAL" clId="{EF0B2B27-29BB-4E79-8B0B-0352C72608D5}" dt="2024-10-11T20:10:48.260" v="699" actId="20577"/>
          <ac:spMkLst>
            <pc:docMk/>
            <pc:sldMk cId="1318808432" sldId="271"/>
            <ac:spMk id="5" creationId="{43432667-59CC-5A5A-E46C-64DDFE48B8DD}"/>
          </ac:spMkLst>
        </pc:spChg>
        <pc:spChg chg="mod">
          <ac:chgData name="Marla Schuchman" userId="07215e9c-3820-4ec9-a8a4-cb28e24a333b" providerId="ADAL" clId="{EF0B2B27-29BB-4E79-8B0B-0352C72608D5}" dt="2024-10-11T20:10:39.811" v="676" actId="14100"/>
          <ac:spMkLst>
            <pc:docMk/>
            <pc:sldMk cId="1318808432" sldId="271"/>
            <ac:spMk id="7" creationId="{89904FE0-EAF7-6BC6-5E19-4A85F783710E}"/>
          </ac:spMkLst>
        </pc:spChg>
        <pc:spChg chg="mod">
          <ac:chgData name="Marla Schuchman" userId="07215e9c-3820-4ec9-a8a4-cb28e24a333b" providerId="ADAL" clId="{EF0B2B27-29BB-4E79-8B0B-0352C72608D5}" dt="2024-10-14T21:34:22.921" v="3395" actId="1076"/>
          <ac:spMkLst>
            <pc:docMk/>
            <pc:sldMk cId="1318808432" sldId="271"/>
            <ac:spMk id="12" creationId="{76D76FAD-2FCC-A511-4B95-D5D0D0EB0036}"/>
          </ac:spMkLst>
        </pc:spChg>
        <pc:spChg chg="mod">
          <ac:chgData name="Marla Schuchman" userId="07215e9c-3820-4ec9-a8a4-cb28e24a333b" providerId="ADAL" clId="{EF0B2B27-29BB-4E79-8B0B-0352C72608D5}" dt="2024-10-14T21:34:22.921" v="3395" actId="1076"/>
          <ac:spMkLst>
            <pc:docMk/>
            <pc:sldMk cId="1318808432" sldId="271"/>
            <ac:spMk id="17" creationId="{7142D406-13CA-431C-9304-82335BE7F979}"/>
          </ac:spMkLst>
        </pc:spChg>
        <pc:picChg chg="add mod">
          <ac:chgData name="Marla Schuchman" userId="07215e9c-3820-4ec9-a8a4-cb28e24a333b" providerId="ADAL" clId="{EF0B2B27-29BB-4E79-8B0B-0352C72608D5}" dt="2024-10-11T20:07:31.314" v="431" actId="1076"/>
          <ac:picMkLst>
            <pc:docMk/>
            <pc:sldMk cId="1318808432" sldId="271"/>
            <ac:picMk id="10" creationId="{F175E77C-32B8-4915-A304-834C105DC293}"/>
          </ac:picMkLst>
        </pc:picChg>
        <pc:picChg chg="del">
          <ac:chgData name="Marla Schuchman" userId="07215e9c-3820-4ec9-a8a4-cb28e24a333b" providerId="ADAL" clId="{EF0B2B27-29BB-4E79-8B0B-0352C72608D5}" dt="2024-10-11T20:06:53.964" v="422" actId="478"/>
          <ac:picMkLst>
            <pc:docMk/>
            <pc:sldMk cId="1318808432" sldId="271"/>
            <ac:picMk id="11" creationId="{076C49E8-1E1C-8867-9AD3-2314A71E7278}"/>
          </ac:picMkLst>
        </pc:picChg>
        <pc:picChg chg="add">
          <ac:chgData name="Marla Schuchman" userId="07215e9c-3820-4ec9-a8a4-cb28e24a333b" providerId="ADAL" clId="{EF0B2B27-29BB-4E79-8B0B-0352C72608D5}" dt="2024-10-11T20:07:05.619" v="425"/>
          <ac:picMkLst>
            <pc:docMk/>
            <pc:sldMk cId="1318808432" sldId="271"/>
            <ac:picMk id="13" creationId="{06A43251-2496-49D1-9E5C-5AFE7BFCA256}"/>
          </ac:picMkLst>
        </pc:picChg>
        <pc:picChg chg="add mod">
          <ac:chgData name="Marla Schuchman" userId="07215e9c-3820-4ec9-a8a4-cb28e24a333b" providerId="ADAL" clId="{EF0B2B27-29BB-4E79-8B0B-0352C72608D5}" dt="2024-10-11T20:07:27.736" v="430" actId="1076"/>
          <ac:picMkLst>
            <pc:docMk/>
            <pc:sldMk cId="1318808432" sldId="271"/>
            <ac:picMk id="14" creationId="{5AA0C255-5BE7-41A7-93DA-95BD8CDE0E49}"/>
          </ac:picMkLst>
        </pc:picChg>
        <pc:picChg chg="add mod">
          <ac:chgData name="Marla Schuchman" userId="07215e9c-3820-4ec9-a8a4-cb28e24a333b" providerId="ADAL" clId="{EF0B2B27-29BB-4E79-8B0B-0352C72608D5}" dt="2024-10-11T20:07:34.398" v="432" actId="1076"/>
          <ac:picMkLst>
            <pc:docMk/>
            <pc:sldMk cId="1318808432" sldId="271"/>
            <ac:picMk id="15" creationId="{ECDF49E0-C83A-450F-8F68-2384BA89D195}"/>
          </ac:picMkLst>
        </pc:picChg>
      </pc:sldChg>
      <pc:sldChg chg="modSp add">
        <pc:chgData name="Marla Schuchman" userId="07215e9c-3820-4ec9-a8a4-cb28e24a333b" providerId="ADAL" clId="{EF0B2B27-29BB-4E79-8B0B-0352C72608D5}" dt="2024-10-14T23:34:21.637" v="5622" actId="255"/>
        <pc:sldMkLst>
          <pc:docMk/>
          <pc:sldMk cId="1139284077" sldId="272"/>
        </pc:sldMkLst>
        <pc:spChg chg="mod">
          <ac:chgData name="Marla Schuchman" userId="07215e9c-3820-4ec9-a8a4-cb28e24a333b" providerId="ADAL" clId="{EF0B2B27-29BB-4E79-8B0B-0352C72608D5}" dt="2024-10-14T23:34:21.637" v="5622" actId="255"/>
          <ac:spMkLst>
            <pc:docMk/>
            <pc:sldMk cId="1139284077" sldId="272"/>
            <ac:spMk id="5" creationId="{208124D7-0699-6425-B7CA-43028B2EE2E0}"/>
          </ac:spMkLst>
        </pc:spChg>
      </pc:sldChg>
      <pc:sldChg chg="modSp">
        <pc:chgData name="Marla Schuchman" userId="07215e9c-3820-4ec9-a8a4-cb28e24a333b" providerId="ADAL" clId="{EF0B2B27-29BB-4E79-8B0B-0352C72608D5}" dt="2024-10-11T19:22:12.164" v="92" actId="1038"/>
        <pc:sldMkLst>
          <pc:docMk/>
          <pc:sldMk cId="2346391756" sldId="273"/>
        </pc:sldMkLst>
        <pc:spChg chg="mod">
          <ac:chgData name="Marla Schuchman" userId="07215e9c-3820-4ec9-a8a4-cb28e24a333b" providerId="ADAL" clId="{EF0B2B27-29BB-4E79-8B0B-0352C72608D5}" dt="2024-10-11T19:21:46.150" v="43" actId="14100"/>
          <ac:spMkLst>
            <pc:docMk/>
            <pc:sldMk cId="2346391756" sldId="273"/>
            <ac:spMk id="3" creationId="{D9DE3BD3-7546-C01C-571F-629E9C4177EB}"/>
          </ac:spMkLst>
        </pc:spChg>
        <pc:spChg chg="mod">
          <ac:chgData name="Marla Schuchman" userId="07215e9c-3820-4ec9-a8a4-cb28e24a333b" providerId="ADAL" clId="{EF0B2B27-29BB-4E79-8B0B-0352C72608D5}" dt="2024-10-11T19:21:58.467" v="66" actId="20577"/>
          <ac:spMkLst>
            <pc:docMk/>
            <pc:sldMk cId="2346391756" sldId="273"/>
            <ac:spMk id="5" creationId="{7A6BF708-5660-1D16-C22D-4E96523E20D0}"/>
          </ac:spMkLst>
        </pc:spChg>
        <pc:picChg chg="mod">
          <ac:chgData name="Marla Schuchman" userId="07215e9c-3820-4ec9-a8a4-cb28e24a333b" providerId="ADAL" clId="{EF0B2B27-29BB-4E79-8B0B-0352C72608D5}" dt="2024-10-11T19:22:12.164" v="92" actId="1038"/>
          <ac:picMkLst>
            <pc:docMk/>
            <pc:sldMk cId="2346391756" sldId="273"/>
            <ac:picMk id="13" creationId="{DCAF0867-A740-8D34-4E49-C7A8CDB036F1}"/>
          </ac:picMkLst>
        </pc:picChg>
      </pc:sldChg>
      <pc:sldChg chg="addSp delSp modSp add del ord">
        <pc:chgData name="Marla Schuchman" userId="07215e9c-3820-4ec9-a8a4-cb28e24a333b" providerId="ADAL" clId="{EF0B2B27-29BB-4E79-8B0B-0352C72608D5}" dt="2024-10-14T23:02:38.589" v="4357" actId="2696"/>
        <pc:sldMkLst>
          <pc:docMk/>
          <pc:sldMk cId="527654620" sldId="279"/>
        </pc:sldMkLst>
        <pc:spChg chg="mod">
          <ac:chgData name="Marla Schuchman" userId="07215e9c-3820-4ec9-a8a4-cb28e24a333b" providerId="ADAL" clId="{EF0B2B27-29BB-4E79-8B0B-0352C72608D5}" dt="2024-10-11T20:12:05.432" v="745" actId="20577"/>
          <ac:spMkLst>
            <pc:docMk/>
            <pc:sldMk cId="527654620" sldId="279"/>
            <ac:spMk id="2" creationId="{1602EA73-AC27-190E-3009-A10DFA1630BA}"/>
          </ac:spMkLst>
        </pc:spChg>
        <pc:spChg chg="mod">
          <ac:chgData name="Marla Schuchman" userId="07215e9c-3820-4ec9-a8a4-cb28e24a333b" providerId="ADAL" clId="{EF0B2B27-29BB-4E79-8B0B-0352C72608D5}" dt="2024-10-11T20:12:34.516" v="749" actId="20577"/>
          <ac:spMkLst>
            <pc:docMk/>
            <pc:sldMk cId="527654620" sldId="279"/>
            <ac:spMk id="3" creationId="{7849A47C-32F9-C8A6-8251-DA7A6A526C72}"/>
          </ac:spMkLst>
        </pc:spChg>
        <pc:spChg chg="del mod">
          <ac:chgData name="Marla Schuchman" userId="07215e9c-3820-4ec9-a8a4-cb28e24a333b" providerId="ADAL" clId="{EF0B2B27-29BB-4E79-8B0B-0352C72608D5}" dt="2024-10-14T23:02:08.041" v="4355" actId="478"/>
          <ac:spMkLst>
            <pc:docMk/>
            <pc:sldMk cId="527654620" sldId="279"/>
            <ac:spMk id="5" creationId="{3AB0F90D-005F-481C-843E-76BAEA49A439}"/>
          </ac:spMkLst>
        </pc:spChg>
        <pc:spChg chg="add del mod">
          <ac:chgData name="Marla Schuchman" userId="07215e9c-3820-4ec9-a8a4-cb28e24a333b" providerId="ADAL" clId="{EF0B2B27-29BB-4E79-8B0B-0352C72608D5}" dt="2024-10-14T23:02:12.161" v="4356" actId="478"/>
          <ac:spMkLst>
            <pc:docMk/>
            <pc:sldMk cId="527654620" sldId="279"/>
            <ac:spMk id="7" creationId="{74F6595A-362E-498C-8C8C-14D9E4909A96}"/>
          </ac:spMkLst>
        </pc:spChg>
        <pc:picChg chg="add mod">
          <ac:chgData name="Marla Schuchman" userId="07215e9c-3820-4ec9-a8a4-cb28e24a333b" providerId="ADAL" clId="{EF0B2B27-29BB-4E79-8B0B-0352C72608D5}" dt="2024-10-11T20:13:40.599" v="756" actId="1076"/>
          <ac:picMkLst>
            <pc:docMk/>
            <pc:sldMk cId="527654620" sldId="279"/>
            <ac:picMk id="6" creationId="{5F74474C-FA36-470B-991B-02E059B1B5FA}"/>
          </ac:picMkLst>
        </pc:picChg>
      </pc:sldChg>
      <pc:sldChg chg="add del">
        <pc:chgData name="Marla Schuchman" userId="07215e9c-3820-4ec9-a8a4-cb28e24a333b" providerId="ADAL" clId="{EF0B2B27-29BB-4E79-8B0B-0352C72608D5}" dt="2024-10-14T21:48:49.228" v="3868" actId="2696"/>
        <pc:sldMkLst>
          <pc:docMk/>
          <pc:sldMk cId="2356208979" sldId="320"/>
        </pc:sldMkLst>
      </pc:sldChg>
      <pc:sldChg chg="add del">
        <pc:chgData name="Marla Schuchman" userId="07215e9c-3820-4ec9-a8a4-cb28e24a333b" providerId="ADAL" clId="{EF0B2B27-29BB-4E79-8B0B-0352C72608D5}" dt="2024-10-14T21:52:03.123" v="4003" actId="2696"/>
        <pc:sldMkLst>
          <pc:docMk/>
          <pc:sldMk cId="35165098" sldId="321"/>
        </pc:sldMkLst>
      </pc:sldChg>
      <pc:sldChg chg="add del">
        <pc:chgData name="Marla Schuchman" userId="07215e9c-3820-4ec9-a8a4-cb28e24a333b" providerId="ADAL" clId="{EF0B2B27-29BB-4E79-8B0B-0352C72608D5}" dt="2024-10-14T20:48:54.500" v="1138" actId="2696"/>
        <pc:sldMkLst>
          <pc:docMk/>
          <pc:sldMk cId="3949002352" sldId="342"/>
        </pc:sldMkLst>
      </pc:sldChg>
      <pc:sldChg chg="modSp add del">
        <pc:chgData name="Marla Schuchman" userId="07215e9c-3820-4ec9-a8a4-cb28e24a333b" providerId="ADAL" clId="{EF0B2B27-29BB-4E79-8B0B-0352C72608D5}" dt="2024-10-14T21:54:55.179" v="4052" actId="2696"/>
        <pc:sldMkLst>
          <pc:docMk/>
          <pc:sldMk cId="1565169105" sldId="358"/>
        </pc:sldMkLst>
        <pc:spChg chg="mod">
          <ac:chgData name="Marla Schuchman" userId="07215e9c-3820-4ec9-a8a4-cb28e24a333b" providerId="ADAL" clId="{EF0B2B27-29BB-4E79-8B0B-0352C72608D5}" dt="2024-10-14T21:53:06.925" v="4019" actId="20577"/>
          <ac:spMkLst>
            <pc:docMk/>
            <pc:sldMk cId="1565169105" sldId="358"/>
            <ac:spMk id="2" creationId="{00000000-0000-0000-0000-000000000000}"/>
          </ac:spMkLst>
        </pc:spChg>
      </pc:sldChg>
      <pc:sldChg chg="add del">
        <pc:chgData name="Marla Schuchman" userId="07215e9c-3820-4ec9-a8a4-cb28e24a333b" providerId="ADAL" clId="{EF0B2B27-29BB-4E79-8B0B-0352C72608D5}" dt="2024-10-14T21:45:03.357" v="3797" actId="2696"/>
        <pc:sldMkLst>
          <pc:docMk/>
          <pc:sldMk cId="3242375176" sldId="616"/>
        </pc:sldMkLst>
      </pc:sldChg>
      <pc:sldChg chg="del ord">
        <pc:chgData name="Marla Schuchman" userId="07215e9c-3820-4ec9-a8a4-cb28e24a333b" providerId="ADAL" clId="{EF0B2B27-29BB-4E79-8B0B-0352C72608D5}" dt="2024-10-14T21:55:07.500" v="4056" actId="2696"/>
        <pc:sldMkLst>
          <pc:docMk/>
          <pc:sldMk cId="3122531678" sldId="6026"/>
        </pc:sldMkLst>
      </pc:sldChg>
      <pc:sldChg chg="modSp ord modNotesTx">
        <pc:chgData name="Marla Schuchman" userId="07215e9c-3820-4ec9-a8a4-cb28e24a333b" providerId="ADAL" clId="{EF0B2B27-29BB-4E79-8B0B-0352C72608D5}" dt="2024-10-14T23:32:40.343" v="5502" actId="6549"/>
        <pc:sldMkLst>
          <pc:docMk/>
          <pc:sldMk cId="2153223308" sldId="6035"/>
        </pc:sldMkLst>
        <pc:spChg chg="mod">
          <ac:chgData name="Marla Schuchman" userId="07215e9c-3820-4ec9-a8a4-cb28e24a333b" providerId="ADAL" clId="{EF0B2B27-29BB-4E79-8B0B-0352C72608D5}" dt="2024-10-14T23:22:51.404" v="5369" actId="1035"/>
          <ac:spMkLst>
            <pc:docMk/>
            <pc:sldMk cId="2153223308" sldId="6035"/>
            <ac:spMk id="5" creationId="{2F77A3F9-88B5-4AFB-B60F-FBAFA435BB75}"/>
          </ac:spMkLst>
        </pc:spChg>
        <pc:spChg chg="mod">
          <ac:chgData name="Marla Schuchman" userId="07215e9c-3820-4ec9-a8a4-cb28e24a333b" providerId="ADAL" clId="{EF0B2B27-29BB-4E79-8B0B-0352C72608D5}" dt="2024-10-14T23:06:34.360" v="4598" actId="1076"/>
          <ac:spMkLst>
            <pc:docMk/>
            <pc:sldMk cId="2153223308" sldId="6035"/>
            <ac:spMk id="12" creationId="{166CE9CD-4387-4A23-93A8-3C2A8A297DD6}"/>
          </ac:spMkLst>
        </pc:spChg>
        <pc:spChg chg="mod">
          <ac:chgData name="Marla Schuchman" userId="07215e9c-3820-4ec9-a8a4-cb28e24a333b" providerId="ADAL" clId="{EF0B2B27-29BB-4E79-8B0B-0352C72608D5}" dt="2024-10-14T23:23:18.325" v="5383" actId="20577"/>
          <ac:spMkLst>
            <pc:docMk/>
            <pc:sldMk cId="2153223308" sldId="6035"/>
            <ac:spMk id="13" creationId="{001226AD-A249-4A43-93F4-D8F4C2D50D31}"/>
          </ac:spMkLst>
        </pc:spChg>
      </pc:sldChg>
      <pc:sldChg chg="addSp delSp modSp add del modTransition">
        <pc:chgData name="Marla Schuchman" userId="07215e9c-3820-4ec9-a8a4-cb28e24a333b" providerId="ADAL" clId="{EF0B2B27-29BB-4E79-8B0B-0352C72608D5}" dt="2024-10-14T23:18:41.008" v="5177" actId="2696"/>
        <pc:sldMkLst>
          <pc:docMk/>
          <pc:sldMk cId="2128258023" sldId="6036"/>
        </pc:sldMkLst>
        <pc:spChg chg="mod">
          <ac:chgData name="Marla Schuchman" userId="07215e9c-3820-4ec9-a8a4-cb28e24a333b" providerId="ADAL" clId="{EF0B2B27-29BB-4E79-8B0B-0352C72608D5}" dt="2024-10-14T20:49:32.735" v="1140" actId="20577"/>
          <ac:spMkLst>
            <pc:docMk/>
            <pc:sldMk cId="2128258023" sldId="6036"/>
            <ac:spMk id="3" creationId="{165AF9C7-4A5D-4E9E-8C55-2722CFA1686D}"/>
          </ac:spMkLst>
        </pc:spChg>
        <pc:spChg chg="add del">
          <ac:chgData name="Marla Schuchman" userId="07215e9c-3820-4ec9-a8a4-cb28e24a333b" providerId="ADAL" clId="{EF0B2B27-29BB-4E79-8B0B-0352C72608D5}" dt="2024-10-14T20:49:42.070" v="1142"/>
          <ac:spMkLst>
            <pc:docMk/>
            <pc:sldMk cId="2128258023" sldId="6036"/>
            <ac:spMk id="4" creationId="{E37D936B-CC42-4790-9255-3B3B9BA6295E}"/>
          </ac:spMkLst>
        </pc:spChg>
        <pc:spChg chg="add mod">
          <ac:chgData name="Marla Schuchman" userId="07215e9c-3820-4ec9-a8a4-cb28e24a333b" providerId="ADAL" clId="{EF0B2B27-29BB-4E79-8B0B-0352C72608D5}" dt="2024-10-14T20:50:12.247" v="1147" actId="1076"/>
          <ac:spMkLst>
            <pc:docMk/>
            <pc:sldMk cId="2128258023" sldId="6036"/>
            <ac:spMk id="5" creationId="{0FD0EB8B-DDCD-4FC5-9B23-06661C58B640}"/>
          </ac:spMkLst>
        </pc:spChg>
      </pc:sldChg>
      <pc:sldChg chg="addSp delSp modSp add ord">
        <pc:chgData name="Marla Schuchman" userId="07215e9c-3820-4ec9-a8a4-cb28e24a333b" providerId="ADAL" clId="{EF0B2B27-29BB-4E79-8B0B-0352C72608D5}" dt="2024-10-14T23:28:30.182" v="5489" actId="478"/>
        <pc:sldMkLst>
          <pc:docMk/>
          <pc:sldMk cId="3077322731" sldId="6037"/>
        </pc:sldMkLst>
        <pc:spChg chg="mod">
          <ac:chgData name="Marla Schuchman" userId="07215e9c-3820-4ec9-a8a4-cb28e24a333b" providerId="ADAL" clId="{EF0B2B27-29BB-4E79-8B0B-0352C72608D5}" dt="2024-10-11T20:15:19" v="878"/>
          <ac:spMkLst>
            <pc:docMk/>
            <pc:sldMk cId="3077322731" sldId="6037"/>
            <ac:spMk id="2" creationId="{1602EA73-AC27-190E-3009-A10DFA1630BA}"/>
          </ac:spMkLst>
        </pc:spChg>
        <pc:spChg chg="mod">
          <ac:chgData name="Marla Schuchman" userId="07215e9c-3820-4ec9-a8a4-cb28e24a333b" providerId="ADAL" clId="{EF0B2B27-29BB-4E79-8B0B-0352C72608D5}" dt="2024-10-14T23:09:37.968" v="4828" actId="27636"/>
          <ac:spMkLst>
            <pc:docMk/>
            <pc:sldMk cId="3077322731" sldId="6037"/>
            <ac:spMk id="3" creationId="{7849A47C-32F9-C8A6-8251-DA7A6A526C72}"/>
          </ac:spMkLst>
        </pc:spChg>
        <pc:spChg chg="del">
          <ac:chgData name="Marla Schuchman" userId="07215e9c-3820-4ec9-a8a4-cb28e24a333b" providerId="ADAL" clId="{EF0B2B27-29BB-4E79-8B0B-0352C72608D5}" dt="2024-10-11T20:15:30.946" v="880" actId="478"/>
          <ac:spMkLst>
            <pc:docMk/>
            <pc:sldMk cId="3077322731" sldId="6037"/>
            <ac:spMk id="5" creationId="{3AB0F90D-005F-481C-843E-76BAEA49A439}"/>
          </ac:spMkLst>
        </pc:spChg>
        <pc:spChg chg="add mod">
          <ac:chgData name="Marla Schuchman" userId="07215e9c-3820-4ec9-a8a4-cb28e24a333b" providerId="ADAL" clId="{EF0B2B27-29BB-4E79-8B0B-0352C72608D5}" dt="2024-10-14T23:28:25.803" v="5487" actId="13926"/>
          <ac:spMkLst>
            <pc:docMk/>
            <pc:sldMk cId="3077322731" sldId="6037"/>
            <ac:spMk id="6" creationId="{196A0857-FE98-4D0B-A4B3-BD2FFAA4BE54}"/>
          </ac:spMkLst>
        </pc:spChg>
        <pc:spChg chg="add mod">
          <ac:chgData name="Marla Schuchman" userId="07215e9c-3820-4ec9-a8a4-cb28e24a333b" providerId="ADAL" clId="{EF0B2B27-29BB-4E79-8B0B-0352C72608D5}" dt="2024-10-14T23:09:18.036" v="4820" actId="2711"/>
          <ac:spMkLst>
            <pc:docMk/>
            <pc:sldMk cId="3077322731" sldId="6037"/>
            <ac:spMk id="9" creationId="{A8CAB719-E299-4FCB-B236-A3AA99DC41F1}"/>
          </ac:spMkLst>
        </pc:spChg>
        <pc:spChg chg="add del mod">
          <ac:chgData name="Marla Schuchman" userId="07215e9c-3820-4ec9-a8a4-cb28e24a333b" providerId="ADAL" clId="{EF0B2B27-29BB-4E79-8B0B-0352C72608D5}" dt="2024-10-14T23:28:30.182" v="5489" actId="478"/>
          <ac:spMkLst>
            <pc:docMk/>
            <pc:sldMk cId="3077322731" sldId="6037"/>
            <ac:spMk id="12" creationId="{80639374-D4C7-4528-9CFC-2926181B62B1}"/>
          </ac:spMkLst>
        </pc:spChg>
        <pc:picChg chg="add mod">
          <ac:chgData name="Marla Schuchman" userId="07215e9c-3820-4ec9-a8a4-cb28e24a333b" providerId="ADAL" clId="{EF0B2B27-29BB-4E79-8B0B-0352C72608D5}" dt="2024-10-11T20:18:58.065" v="893" actId="14100"/>
          <ac:picMkLst>
            <pc:docMk/>
            <pc:sldMk cId="3077322731" sldId="6037"/>
            <ac:picMk id="8" creationId="{08A0654B-4A5A-4D20-8A5A-201D84371E62}"/>
          </ac:picMkLst>
        </pc:picChg>
        <pc:cxnChg chg="add del mod">
          <ac:chgData name="Marla Schuchman" userId="07215e9c-3820-4ec9-a8a4-cb28e24a333b" providerId="ADAL" clId="{EF0B2B27-29BB-4E79-8B0B-0352C72608D5}" dt="2024-10-14T23:28:28.435" v="5488" actId="478"/>
          <ac:cxnSpMkLst>
            <pc:docMk/>
            <pc:sldMk cId="3077322731" sldId="6037"/>
            <ac:cxnSpMk id="11" creationId="{77C12D77-54A2-4C37-BACC-0C5D305D7893}"/>
          </ac:cxnSpMkLst>
        </pc:cxnChg>
      </pc:sldChg>
      <pc:sldChg chg="addSp delSp modSp add ord">
        <pc:chgData name="Marla Schuchman" userId="07215e9c-3820-4ec9-a8a4-cb28e24a333b" providerId="ADAL" clId="{EF0B2B27-29BB-4E79-8B0B-0352C72608D5}" dt="2024-10-14T23:21:00.227" v="5315" actId="13926"/>
        <pc:sldMkLst>
          <pc:docMk/>
          <pc:sldMk cId="2898930597" sldId="6038"/>
        </pc:sldMkLst>
        <pc:spChg chg="mod">
          <ac:chgData name="Marla Schuchman" userId="07215e9c-3820-4ec9-a8a4-cb28e24a333b" providerId="ADAL" clId="{EF0B2B27-29BB-4E79-8B0B-0352C72608D5}" dt="2024-10-14T21:38:14.751" v="3528" actId="207"/>
          <ac:spMkLst>
            <pc:docMk/>
            <pc:sldMk cId="2898930597" sldId="6038"/>
            <ac:spMk id="2" creationId="{1602EA73-AC27-190E-3009-A10DFA1630BA}"/>
          </ac:spMkLst>
        </pc:spChg>
        <pc:spChg chg="mod">
          <ac:chgData name="Marla Schuchman" userId="07215e9c-3820-4ec9-a8a4-cb28e24a333b" providerId="ADAL" clId="{EF0B2B27-29BB-4E79-8B0B-0352C72608D5}" dt="2024-10-14T23:21:00.227" v="5315" actId="13926"/>
          <ac:spMkLst>
            <pc:docMk/>
            <pc:sldMk cId="2898930597" sldId="6038"/>
            <ac:spMk id="3" creationId="{7849A47C-32F9-C8A6-8251-DA7A6A526C72}"/>
          </ac:spMkLst>
        </pc:spChg>
        <pc:spChg chg="add del">
          <ac:chgData name="Marla Schuchman" userId="07215e9c-3820-4ec9-a8a4-cb28e24a333b" providerId="ADAL" clId="{EF0B2B27-29BB-4E79-8B0B-0352C72608D5}" dt="2024-10-14T21:15:50.049" v="2306"/>
          <ac:spMkLst>
            <pc:docMk/>
            <pc:sldMk cId="2898930597" sldId="6038"/>
            <ac:spMk id="4" creationId="{6CC742E9-E91D-49EF-8F21-6763D9075F61}"/>
          </ac:spMkLst>
        </pc:spChg>
        <pc:spChg chg="mod">
          <ac:chgData name="Marla Schuchman" userId="07215e9c-3820-4ec9-a8a4-cb28e24a333b" providerId="ADAL" clId="{EF0B2B27-29BB-4E79-8B0B-0352C72608D5}" dt="2024-10-14T21:22:36.359" v="2440" actId="14100"/>
          <ac:spMkLst>
            <pc:docMk/>
            <pc:sldMk cId="2898930597" sldId="6038"/>
            <ac:spMk id="5" creationId="{3AB0F90D-005F-481C-843E-76BAEA49A439}"/>
          </ac:spMkLst>
        </pc:spChg>
        <pc:spChg chg="add del mod">
          <ac:chgData name="Marla Schuchman" userId="07215e9c-3820-4ec9-a8a4-cb28e24a333b" providerId="ADAL" clId="{EF0B2B27-29BB-4E79-8B0B-0352C72608D5}" dt="2024-10-14T22:57:04.604" v="4178" actId="478"/>
          <ac:spMkLst>
            <pc:docMk/>
            <pc:sldMk cId="2898930597" sldId="6038"/>
            <ac:spMk id="8" creationId="{3F38FB0D-1BAA-49C0-AB5B-0B39FABC54AA}"/>
          </ac:spMkLst>
        </pc:spChg>
        <pc:spChg chg="add del mod">
          <ac:chgData name="Marla Schuchman" userId="07215e9c-3820-4ec9-a8a4-cb28e24a333b" providerId="ADAL" clId="{EF0B2B27-29BB-4E79-8B0B-0352C72608D5}" dt="2024-10-14T22:57:08.822" v="4179" actId="478"/>
          <ac:spMkLst>
            <pc:docMk/>
            <pc:sldMk cId="2898930597" sldId="6038"/>
            <ac:spMk id="11" creationId="{16157DB4-5ABE-4FD0-A474-CE314DFF2E7E}"/>
          </ac:spMkLst>
        </pc:spChg>
        <pc:picChg chg="add mod">
          <ac:chgData name="Marla Schuchman" userId="07215e9c-3820-4ec9-a8a4-cb28e24a333b" providerId="ADAL" clId="{EF0B2B27-29BB-4E79-8B0B-0352C72608D5}" dt="2024-10-14T21:21:53.024" v="2423" actId="1076"/>
          <ac:picMkLst>
            <pc:docMk/>
            <pc:sldMk cId="2898930597" sldId="6038"/>
            <ac:picMk id="6" creationId="{9F557729-66A7-4BCD-9A13-2317636C9D2B}"/>
          </ac:picMkLst>
        </pc:picChg>
        <pc:picChg chg="add mod">
          <ac:chgData name="Marla Schuchman" userId="07215e9c-3820-4ec9-a8a4-cb28e24a333b" providerId="ADAL" clId="{EF0B2B27-29BB-4E79-8B0B-0352C72608D5}" dt="2024-10-14T21:21:55.536" v="2424" actId="1076"/>
          <ac:picMkLst>
            <pc:docMk/>
            <pc:sldMk cId="2898930597" sldId="6038"/>
            <ac:picMk id="7" creationId="{51A87489-74BF-423F-89C0-9EFE9768CC64}"/>
          </ac:picMkLst>
        </pc:picChg>
      </pc:sldChg>
      <pc:sldChg chg="modSp add">
        <pc:chgData name="Marla Schuchman" userId="07215e9c-3820-4ec9-a8a4-cb28e24a333b" providerId="ADAL" clId="{EF0B2B27-29BB-4E79-8B0B-0352C72608D5}" dt="2024-10-14T23:19:41.841" v="5217" actId="20577"/>
        <pc:sldMkLst>
          <pc:docMk/>
          <pc:sldMk cId="3776479779" sldId="6039"/>
        </pc:sldMkLst>
        <pc:spChg chg="mod">
          <ac:chgData name="Marla Schuchman" userId="07215e9c-3820-4ec9-a8a4-cb28e24a333b" providerId="ADAL" clId="{EF0B2B27-29BB-4E79-8B0B-0352C72608D5}" dt="2024-10-14T21:31:47.451" v="3344" actId="27636"/>
          <ac:spMkLst>
            <pc:docMk/>
            <pc:sldMk cId="3776479779" sldId="6039"/>
            <ac:spMk id="5" creationId="{43432667-59CC-5A5A-E46C-64DDFE48B8DD}"/>
          </ac:spMkLst>
        </pc:spChg>
        <pc:spChg chg="mod">
          <ac:chgData name="Marla Schuchman" userId="07215e9c-3820-4ec9-a8a4-cb28e24a333b" providerId="ADAL" clId="{EF0B2B27-29BB-4E79-8B0B-0352C72608D5}" dt="2024-10-14T23:19:41.841" v="5217" actId="20577"/>
          <ac:spMkLst>
            <pc:docMk/>
            <pc:sldMk cId="3776479779" sldId="6039"/>
            <ac:spMk id="7" creationId="{89904FE0-EAF7-6BC6-5E19-4A85F783710E}"/>
          </ac:spMkLst>
        </pc:spChg>
        <pc:spChg chg="mod">
          <ac:chgData name="Marla Schuchman" userId="07215e9c-3820-4ec9-a8a4-cb28e24a333b" providerId="ADAL" clId="{EF0B2B27-29BB-4E79-8B0B-0352C72608D5}" dt="2024-10-14T21:31:12.710" v="3314" actId="1076"/>
          <ac:spMkLst>
            <pc:docMk/>
            <pc:sldMk cId="3776479779" sldId="6039"/>
            <ac:spMk id="12" creationId="{76D76FAD-2FCC-A511-4B95-D5D0D0EB0036}"/>
          </ac:spMkLst>
        </pc:spChg>
        <pc:spChg chg="mod">
          <ac:chgData name="Marla Schuchman" userId="07215e9c-3820-4ec9-a8a4-cb28e24a333b" providerId="ADAL" clId="{EF0B2B27-29BB-4E79-8B0B-0352C72608D5}" dt="2024-10-14T21:31:15.399" v="3315" actId="1076"/>
          <ac:spMkLst>
            <pc:docMk/>
            <pc:sldMk cId="3776479779" sldId="6039"/>
            <ac:spMk id="17" creationId="{7142D406-13CA-431C-9304-82335BE7F979}"/>
          </ac:spMkLst>
        </pc:spChg>
        <pc:picChg chg="mod modCrop">
          <ac:chgData name="Marla Schuchman" userId="07215e9c-3820-4ec9-a8a4-cb28e24a333b" providerId="ADAL" clId="{EF0B2B27-29BB-4E79-8B0B-0352C72608D5}" dt="2024-10-14T21:32:17.405" v="3378" actId="1036"/>
          <ac:picMkLst>
            <pc:docMk/>
            <pc:sldMk cId="3776479779" sldId="6039"/>
            <ac:picMk id="11" creationId="{076C49E8-1E1C-8867-9AD3-2314A71E7278}"/>
          </ac:picMkLst>
        </pc:picChg>
        <pc:cxnChg chg="mod">
          <ac:chgData name="Marla Schuchman" userId="07215e9c-3820-4ec9-a8a4-cb28e24a333b" providerId="ADAL" clId="{EF0B2B27-29BB-4E79-8B0B-0352C72608D5}" dt="2024-10-14T21:31:59.067" v="3354" actId="14100"/>
          <ac:cxnSpMkLst>
            <pc:docMk/>
            <pc:sldMk cId="3776479779" sldId="6039"/>
            <ac:cxnSpMk id="16" creationId="{F917EA61-14BF-4430-709D-972F4DC17118}"/>
          </ac:cxnSpMkLst>
        </pc:cxnChg>
      </pc:sldChg>
      <pc:sldChg chg="addSp delSp modSp add ord">
        <pc:chgData name="Marla Schuchman" userId="07215e9c-3820-4ec9-a8a4-cb28e24a333b" providerId="ADAL" clId="{EF0B2B27-29BB-4E79-8B0B-0352C72608D5}" dt="2024-10-14T23:29:40.547" v="5501" actId="20577"/>
        <pc:sldMkLst>
          <pc:docMk/>
          <pc:sldMk cId="920840432" sldId="6040"/>
        </pc:sldMkLst>
        <pc:spChg chg="add del mod">
          <ac:chgData name="Marla Schuchman" userId="07215e9c-3820-4ec9-a8a4-cb28e24a333b" providerId="ADAL" clId="{EF0B2B27-29BB-4E79-8B0B-0352C72608D5}" dt="2024-10-14T21:48:27.839" v="3864" actId="478"/>
          <ac:spMkLst>
            <pc:docMk/>
            <pc:sldMk cId="920840432" sldId="6040"/>
            <ac:spMk id="3" creationId="{19841101-6710-4608-94D3-A19904FD4047}"/>
          </ac:spMkLst>
        </pc:spChg>
        <pc:spChg chg="mod">
          <ac:chgData name="Marla Schuchman" userId="07215e9c-3820-4ec9-a8a4-cb28e24a333b" providerId="ADAL" clId="{EF0B2B27-29BB-4E79-8B0B-0352C72608D5}" dt="2024-10-14T21:49:08.744" v="3879" actId="20577"/>
          <ac:spMkLst>
            <pc:docMk/>
            <pc:sldMk cId="920840432" sldId="6040"/>
            <ac:spMk id="7" creationId="{11969DC9-E05F-4591-C724-FEDF9D273615}"/>
          </ac:spMkLst>
        </pc:spChg>
        <pc:spChg chg="mod">
          <ac:chgData name="Marla Schuchman" userId="07215e9c-3820-4ec9-a8a4-cb28e24a333b" providerId="ADAL" clId="{EF0B2B27-29BB-4E79-8B0B-0352C72608D5}" dt="2024-10-14T23:29:40.547" v="5501" actId="20577"/>
          <ac:spMkLst>
            <pc:docMk/>
            <pc:sldMk cId="920840432" sldId="6040"/>
            <ac:spMk id="9" creationId="{BB886B71-0E6A-C3B0-BC1F-DDDF984D9112}"/>
          </ac:spMkLst>
        </pc:spChg>
        <pc:spChg chg="del">
          <ac:chgData name="Marla Schuchman" userId="07215e9c-3820-4ec9-a8a4-cb28e24a333b" providerId="ADAL" clId="{EF0B2B27-29BB-4E79-8B0B-0352C72608D5}" dt="2024-10-14T21:48:53.237" v="3869" actId="478"/>
          <ac:spMkLst>
            <pc:docMk/>
            <pc:sldMk cId="920840432" sldId="6040"/>
            <ac:spMk id="10" creationId="{95789061-3E80-B9C6-110F-173C5B75C0D3}"/>
          </ac:spMkLst>
        </pc:spChg>
        <pc:spChg chg="del">
          <ac:chgData name="Marla Schuchman" userId="07215e9c-3820-4ec9-a8a4-cb28e24a333b" providerId="ADAL" clId="{EF0B2B27-29BB-4E79-8B0B-0352C72608D5}" dt="2024-10-14T21:48:54.694" v="3870" actId="478"/>
          <ac:spMkLst>
            <pc:docMk/>
            <pc:sldMk cId="920840432" sldId="6040"/>
            <ac:spMk id="15" creationId="{2FC3A9E2-F275-6347-1BB2-3235E4ED67F2}"/>
          </ac:spMkLst>
        </pc:spChg>
        <pc:picChg chg="add mod">
          <ac:chgData name="Marla Schuchman" userId="07215e9c-3820-4ec9-a8a4-cb28e24a333b" providerId="ADAL" clId="{EF0B2B27-29BB-4E79-8B0B-0352C72608D5}" dt="2024-10-14T21:49:01.981" v="3872" actId="1076"/>
          <ac:picMkLst>
            <pc:docMk/>
            <pc:sldMk cId="920840432" sldId="6040"/>
            <ac:picMk id="11" creationId="{EFA1AA8B-3F30-4C24-A883-CE9CE4D01BAB}"/>
          </ac:picMkLst>
        </pc:picChg>
        <pc:picChg chg="del">
          <ac:chgData name="Marla Schuchman" userId="07215e9c-3820-4ec9-a8a4-cb28e24a333b" providerId="ADAL" clId="{EF0B2B27-29BB-4E79-8B0B-0352C72608D5}" dt="2024-10-14T21:48:25.304" v="3863" actId="478"/>
          <ac:picMkLst>
            <pc:docMk/>
            <pc:sldMk cId="920840432" sldId="6040"/>
            <ac:picMk id="12" creationId="{6DCA9DB0-447E-12F4-28C4-37EC5BB43205}"/>
          </ac:picMkLst>
        </pc:picChg>
        <pc:picChg chg="add mod">
          <ac:chgData name="Marla Schuchman" userId="07215e9c-3820-4ec9-a8a4-cb28e24a333b" providerId="ADAL" clId="{EF0B2B27-29BB-4E79-8B0B-0352C72608D5}" dt="2024-10-14T21:48:59.165" v="3871" actId="1076"/>
          <ac:picMkLst>
            <pc:docMk/>
            <pc:sldMk cId="920840432" sldId="6040"/>
            <ac:picMk id="13" creationId="{2A4CBAC3-44AC-478A-AF0D-2BFCD78CED36}"/>
          </ac:picMkLst>
        </pc:picChg>
      </pc:sldChg>
      <pc:sldChg chg="add del">
        <pc:chgData name="Marla Schuchman" userId="07215e9c-3820-4ec9-a8a4-cb28e24a333b" providerId="ADAL" clId="{EF0B2B27-29BB-4E79-8B0B-0352C72608D5}" dt="2024-10-14T21:32:54.781" v="3381" actId="2696"/>
        <pc:sldMkLst>
          <pc:docMk/>
          <pc:sldMk cId="2592745303" sldId="6040"/>
        </pc:sldMkLst>
      </pc:sldChg>
      <pc:sldChg chg="add del">
        <pc:chgData name="Marla Schuchman" userId="07215e9c-3820-4ec9-a8a4-cb28e24a333b" providerId="ADAL" clId="{EF0B2B27-29BB-4E79-8B0B-0352C72608D5}" dt="2024-10-14T21:46:53.267" v="3825" actId="2696"/>
        <pc:sldMkLst>
          <pc:docMk/>
          <pc:sldMk cId="2608993875" sldId="6040"/>
        </pc:sldMkLst>
      </pc:sldChg>
      <pc:sldChg chg="addSp delSp modSp add">
        <pc:chgData name="Marla Schuchman" userId="07215e9c-3820-4ec9-a8a4-cb28e24a333b" providerId="ADAL" clId="{EF0B2B27-29BB-4E79-8B0B-0352C72608D5}" dt="2024-10-14T23:17:48.591" v="5176" actId="948"/>
        <pc:sldMkLst>
          <pc:docMk/>
          <pc:sldMk cId="1531390483" sldId="6041"/>
        </pc:sldMkLst>
        <pc:spChg chg="mod">
          <ac:chgData name="Marla Schuchman" userId="07215e9c-3820-4ec9-a8a4-cb28e24a333b" providerId="ADAL" clId="{EF0B2B27-29BB-4E79-8B0B-0352C72608D5}" dt="2024-10-14T21:50:59.485" v="3976" actId="20577"/>
          <ac:spMkLst>
            <pc:docMk/>
            <pc:sldMk cId="1531390483" sldId="6041"/>
            <ac:spMk id="7" creationId="{11969DC9-E05F-4591-C724-FEDF9D273615}"/>
          </ac:spMkLst>
        </pc:spChg>
        <pc:spChg chg="mod">
          <ac:chgData name="Marla Schuchman" userId="07215e9c-3820-4ec9-a8a4-cb28e24a333b" providerId="ADAL" clId="{EF0B2B27-29BB-4E79-8B0B-0352C72608D5}" dt="2024-10-14T23:17:48.591" v="5176" actId="948"/>
          <ac:spMkLst>
            <pc:docMk/>
            <pc:sldMk cId="1531390483" sldId="6041"/>
            <ac:spMk id="9" creationId="{BB886B71-0E6A-C3B0-BC1F-DDDF984D9112}"/>
          </ac:spMkLst>
        </pc:spChg>
        <pc:picChg chg="add mod">
          <ac:chgData name="Marla Schuchman" userId="07215e9c-3820-4ec9-a8a4-cb28e24a333b" providerId="ADAL" clId="{EF0B2B27-29BB-4E79-8B0B-0352C72608D5}" dt="2024-10-14T23:12:57.791" v="4890" actId="1076"/>
          <ac:picMkLst>
            <pc:docMk/>
            <pc:sldMk cId="1531390483" sldId="6041"/>
            <ac:picMk id="8" creationId="{BBB9BA54-D777-4286-9584-C1D0F5FB254A}"/>
          </ac:picMkLst>
        </pc:picChg>
        <pc:picChg chg="add mod">
          <ac:chgData name="Marla Schuchman" userId="07215e9c-3820-4ec9-a8a4-cb28e24a333b" providerId="ADAL" clId="{EF0B2B27-29BB-4E79-8B0B-0352C72608D5}" dt="2024-10-14T21:52:24.250" v="4008" actId="1076"/>
          <ac:picMkLst>
            <pc:docMk/>
            <pc:sldMk cId="1531390483" sldId="6041"/>
            <ac:picMk id="10" creationId="{0673F46D-A640-4A05-B461-A6B9475D21CA}"/>
          </ac:picMkLst>
        </pc:picChg>
        <pc:picChg chg="del">
          <ac:chgData name="Marla Schuchman" userId="07215e9c-3820-4ec9-a8a4-cb28e24a333b" providerId="ADAL" clId="{EF0B2B27-29BB-4E79-8B0B-0352C72608D5}" dt="2024-10-14T21:51:10.166" v="3978" actId="478"/>
          <ac:picMkLst>
            <pc:docMk/>
            <pc:sldMk cId="1531390483" sldId="6041"/>
            <ac:picMk id="11" creationId="{EFA1AA8B-3F30-4C24-A883-CE9CE4D01BAB}"/>
          </ac:picMkLst>
        </pc:picChg>
        <pc:picChg chg="add mod">
          <ac:chgData name="Marla Schuchman" userId="07215e9c-3820-4ec9-a8a4-cb28e24a333b" providerId="ADAL" clId="{EF0B2B27-29BB-4E79-8B0B-0352C72608D5}" dt="2024-10-14T21:52:25.846" v="4009" actId="1076"/>
          <ac:picMkLst>
            <pc:docMk/>
            <pc:sldMk cId="1531390483" sldId="6041"/>
            <ac:picMk id="12" creationId="{41153FD7-340A-4F09-8847-3F772903AD0C}"/>
          </ac:picMkLst>
        </pc:picChg>
        <pc:picChg chg="del">
          <ac:chgData name="Marla Schuchman" userId="07215e9c-3820-4ec9-a8a4-cb28e24a333b" providerId="ADAL" clId="{EF0B2B27-29BB-4E79-8B0B-0352C72608D5}" dt="2024-10-14T21:51:11.833" v="3979" actId="478"/>
          <ac:picMkLst>
            <pc:docMk/>
            <pc:sldMk cId="1531390483" sldId="6041"/>
            <ac:picMk id="13" creationId="{2A4CBAC3-44AC-478A-AF0D-2BFCD78CED36}"/>
          </ac:picMkLst>
        </pc:picChg>
      </pc:sldChg>
      <pc:sldChg chg="addSp modSp add">
        <pc:chgData name="Marla Schuchman" userId="07215e9c-3820-4ec9-a8a4-cb28e24a333b" providerId="ADAL" clId="{EF0B2B27-29BB-4E79-8B0B-0352C72608D5}" dt="2024-10-14T23:21:45.859" v="5322" actId="1076"/>
        <pc:sldMkLst>
          <pc:docMk/>
          <pc:sldMk cId="1558701409" sldId="6042"/>
        </pc:sldMkLst>
        <pc:spChg chg="mod">
          <ac:chgData name="Marla Schuchman" userId="07215e9c-3820-4ec9-a8a4-cb28e24a333b" providerId="ADAL" clId="{EF0B2B27-29BB-4E79-8B0B-0352C72608D5}" dt="2024-10-14T23:21:40.770" v="5321" actId="13926"/>
          <ac:spMkLst>
            <pc:docMk/>
            <pc:sldMk cId="1558701409" sldId="6042"/>
            <ac:spMk id="3" creationId="{7849A47C-32F9-C8A6-8251-DA7A6A526C72}"/>
          </ac:spMkLst>
        </pc:spChg>
        <pc:spChg chg="add mod ord">
          <ac:chgData name="Marla Schuchman" userId="07215e9c-3820-4ec9-a8a4-cb28e24a333b" providerId="ADAL" clId="{EF0B2B27-29BB-4E79-8B0B-0352C72608D5}" dt="2024-10-14T23:21:45.859" v="5322" actId="1076"/>
          <ac:spMkLst>
            <pc:docMk/>
            <pc:sldMk cId="1558701409" sldId="6042"/>
            <ac:spMk id="4" creationId="{8D0DFE52-4DD8-427E-B0A3-FECA5207560C}"/>
          </ac:spMkLst>
        </pc:spChg>
        <pc:spChg chg="mod">
          <ac:chgData name="Marla Schuchman" userId="07215e9c-3820-4ec9-a8a4-cb28e24a333b" providerId="ADAL" clId="{EF0B2B27-29BB-4E79-8B0B-0352C72608D5}" dt="2024-10-14T23:00:02.531" v="4330" actId="14100"/>
          <ac:spMkLst>
            <pc:docMk/>
            <pc:sldMk cId="1558701409" sldId="6042"/>
            <ac:spMk id="8" creationId="{3F38FB0D-1BAA-49C0-AB5B-0B39FABC54AA}"/>
          </ac:spMkLst>
        </pc:spChg>
        <pc:spChg chg="mod">
          <ac:chgData name="Marla Schuchman" userId="07215e9c-3820-4ec9-a8a4-cb28e24a333b" providerId="ADAL" clId="{EF0B2B27-29BB-4E79-8B0B-0352C72608D5}" dt="2024-10-14T23:00:15.405" v="4344" actId="1037"/>
          <ac:spMkLst>
            <pc:docMk/>
            <pc:sldMk cId="1558701409" sldId="6042"/>
            <ac:spMk id="11" creationId="{16157DB4-5ABE-4FD0-A474-CE314DFF2E7E}"/>
          </ac:spMkLst>
        </pc:spChg>
      </pc:sldChg>
      <pc:sldMasterChg chg="delSldLayout">
        <pc:chgData name="Marla Schuchman" userId="07215e9c-3820-4ec9-a8a4-cb28e24a333b" providerId="ADAL" clId="{EF0B2B27-29BB-4E79-8B0B-0352C72608D5}" dt="2024-10-14T21:54:55.179" v="4053" actId="2696"/>
        <pc:sldMasterMkLst>
          <pc:docMk/>
          <pc:sldMasterMk cId="2369035537" sldId="2147483660"/>
        </pc:sldMasterMkLst>
        <pc:sldLayoutChg chg="del">
          <pc:chgData name="Marla Schuchman" userId="07215e9c-3820-4ec9-a8a4-cb28e24a333b" providerId="ADAL" clId="{EF0B2B27-29BB-4E79-8B0B-0352C72608D5}" dt="2024-10-14T21:45:03.357" v="3798" actId="2696"/>
          <pc:sldLayoutMkLst>
            <pc:docMk/>
            <pc:sldMasterMk cId="2369035537" sldId="2147483660"/>
            <pc:sldLayoutMk cId="784379957" sldId="2147483674"/>
          </pc:sldLayoutMkLst>
        </pc:sldLayoutChg>
        <pc:sldLayoutChg chg="del">
          <pc:chgData name="Marla Schuchman" userId="07215e9c-3820-4ec9-a8a4-cb28e24a333b" providerId="ADAL" clId="{EF0B2B27-29BB-4E79-8B0B-0352C72608D5}" dt="2024-10-14T21:54:55.179" v="4053" actId="2696"/>
          <pc:sldLayoutMkLst>
            <pc:docMk/>
            <pc:sldMasterMk cId="2369035537" sldId="2147483660"/>
            <pc:sldLayoutMk cId="2011971832" sldId="2147483674"/>
          </pc:sldLayoutMkLst>
        </pc:sldLayoutChg>
        <pc:sldLayoutChg chg="del">
          <pc:chgData name="Marla Schuchman" userId="07215e9c-3820-4ec9-a8a4-cb28e24a333b" providerId="ADAL" clId="{EF0B2B27-29BB-4E79-8B0B-0352C72608D5}" dt="2024-10-14T20:48:54.500" v="1139" actId="2696"/>
          <pc:sldLayoutMkLst>
            <pc:docMk/>
            <pc:sldMasterMk cId="2369035537" sldId="2147483660"/>
            <pc:sldLayoutMk cId="2905531324" sldId="2147483674"/>
          </pc:sldLayoutMkLst>
        </pc:sldLayoutChg>
      </pc:sldMasterChg>
    </pc:docChg>
  </pc:docChgLst>
</pc:chgInfo>
</file>

<file path=ppt/comments/modernComment_1793_8057948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F5D7257-AA0F-436E-9A05-A2815C612074}" authorId="{889CCD6A-9225-6493-7AFF-BFC43BE8C061}" status="resolved" created="2024-10-11T00:36:51.970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612370766" sldId="6034"/>
      <ac:picMk id="9" creationId="{078B235E-FE79-4E81-898A-09DAD6204E5D}"/>
    </ac:deMkLst>
    <p188:replyLst>
      <p188:reply id="{75CD3BDD-7271-49FE-B18A-DA5ABB0473DC}" authorId="{889CCD6A-9225-6493-7AFF-BFC43BE8C061}" created="2024-10-11T00:37:40.720">
        <p188:txBody>
          <a:bodyPr/>
          <a:lstStyle/>
          <a:p>
            <a:r>
              <a:rPr lang="en-US"/>
              <a:t>comma after theory</a:t>
            </a:r>
          </a:p>
        </p188:txBody>
      </p188:reply>
      <p188:reply id="{046826C6-23F5-4491-8F7B-3FF53476264D}" authorId="{889CCD6A-9225-6493-7AFF-BFC43BE8C061}" created="2024-10-11T00:38:21.454">
        <p188:txBody>
          <a:bodyPr/>
          <a:lstStyle/>
          <a:p>
            <a:r>
              <a:rPr lang="en-US"/>
              <a:t>add "is" after CEBAF</a:t>
            </a:r>
          </a:p>
        </p188:txBody>
      </p188:reply>
      <p188:reply id="{7CAAFA31-6F56-4A6E-BCB4-64F8E496A042}" authorId="{E73AE619-6A3F-7A09-FE22-3AC14F01605C}" created="2024-10-11T00:50:17.188">
        <p188:txBody>
          <a:bodyPr/>
          <a:lstStyle/>
          <a:p>
            <a:r>
              <a:rPr lang="en-US"/>
              <a:t>resolved</a:t>
            </a:r>
          </a:p>
        </p188:txBody>
      </p188:reply>
    </p188:replyLst>
    <p188:txBody>
      <a:bodyPr/>
      <a:lstStyle/>
      <a:p>
        <a:r>
          <a:rPr lang="en-US"/>
          <a:t>capitalize Department of Energy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10-11T00:50:07.172" authorId="{E73AE619-6A3F-7A09-FE22-3AC14F01605C}"/>
          </p223:rxn>
        </p223:reaction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BAD0F-4F2A-4E1B-941A-ABBF54BF538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524F1-33F6-4081-BD59-989AC307A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98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What’s in a word – Partnerships?</a:t>
            </a:r>
          </a:p>
          <a:p>
            <a:r>
              <a:rPr lang="en-US" dirty="0"/>
              <a:t>Mentioned many times on your agenda</a:t>
            </a:r>
          </a:p>
          <a:p>
            <a:r>
              <a:rPr lang="en-US" dirty="0"/>
              <a:t>Partnerships are central to how our work a the labs benefits the nation and society as a whole</a:t>
            </a:r>
          </a:p>
          <a:p>
            <a:r>
              <a:rPr lang="en-US" dirty="0"/>
              <a:t>We can’t work with other external partners without formal agreements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524F1-33F6-4081-BD59-989AC307AF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522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524F1-33F6-4081-BD59-989AC307AF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49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524F1-33F6-4081-BD59-989AC307AF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54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5D8-36C7-9AC6-7BB0-2FA187F49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76DAF6-7FAD-3329-1F2F-26D428433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A888F-4250-FFB0-5F74-82ACACF8A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DBE6-1A95-874E-A8BC-454ADEA5776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D6E16-F0E1-779F-24AB-AE699DB41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64A9A-CA94-8020-6C0C-36404D870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95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F582D9-C676-4D68-D511-9896C03DD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DBE6-1A95-874E-A8BC-454ADEA5776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BBBC14-EEDB-EE6A-4AC1-949983BAF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560B4-A736-59E6-76B8-6BB1855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56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FED87-666A-F117-DB00-3B776C2B3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3400F-FF21-2442-B8A5-5533542BC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B7055-FD0D-3804-84DA-8F8341D8F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78797C-775F-07BD-2ACF-CB01E8C72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DBE6-1A95-874E-A8BC-454ADEA5776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06D2A9-4834-A0E6-B676-0AD5EC249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832E35-1E0D-F36C-0AB7-22C5CD2B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34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1EA62-F9C6-504D-E6E8-EF083B5C2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A682FD-97AD-9E23-2E61-58333BC3A7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A09D6-A2A7-8CAE-812E-BA5D4419D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DBE6-1A95-874E-A8BC-454ADEA5776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4F482-2DDA-5A17-7B0F-77286069D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29701-E7ED-E5CF-3D28-7A4D35552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00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5C62A4-EAA4-DAB6-E2B6-F30D0ED3A7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1AA75C-75DC-3669-6980-0D2FC6528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B4088-1C75-0C15-B0BC-21A245559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DBE6-1A95-874E-A8BC-454ADEA5776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42B0D-BED9-E5C2-08B0-F2E17E50C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59430-F7E2-4C0D-A782-FE4261B7B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86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0D39E-B952-6F60-5304-7B95397B7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9C830F-E5AB-AC9C-EAA6-04CBD4A90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DBE6-1A95-874E-A8BC-454ADEA5776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143CC-3F90-B43E-134C-5DBF8B130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8329C-94A2-F65C-D9BA-A0B09957C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046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F2EFD-7AFE-3219-5B7D-E77673433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65AD45-9059-DB3B-4C53-7BEAFEB911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53F8C-C993-FEA7-0B9F-CA174BCBC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DBE6-1A95-874E-A8BC-454ADEA5776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2B6B7-1CD5-7E93-2086-727746CB6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81E3B-4C0F-9655-A805-48FBA95C4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335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67168-5EED-C5F7-74C1-BA0D719CC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0F898-7475-1D93-8B30-26A8C45F9B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4BEBD0-D184-DCAD-217E-028E726B8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528E69-9FD9-76F8-FE13-85B92AD66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DBE6-1A95-874E-A8BC-454ADEA5776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5C33B-E0CB-3D46-9D0E-81845337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E25E4-5B52-F70B-5E1A-F65D7D46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81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67168-5EED-C5F7-74C1-BA0D719CC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0F898-7475-1D93-8B30-26A8C45F9B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4BEBD0-D184-DCAD-217E-028E726B8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528E69-9FD9-76F8-FE13-85B92AD66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DBE6-1A95-874E-A8BC-454ADEA5776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5C33B-E0CB-3D46-9D0E-81845337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E25E4-5B52-F70B-5E1A-F65D7D46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249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CD44B-7CFB-7B16-FC33-B2CE2A0A2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D18A8-8A84-A405-8740-902D3FAE5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1F1912-9CBC-18CD-A6E2-D8584EE6F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3962" y="2505074"/>
            <a:ext cx="5233614" cy="3600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8444A-CE1E-BF31-5D75-39569219C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1BEFC0-7C1E-29E0-E6D6-98C6D28B6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4"/>
            <a:ext cx="5259388" cy="3600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386D43-B963-4C49-D8F6-D0AF0AAFBC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55173"/>
            <a:ext cx="2743200" cy="441802"/>
          </a:xfrm>
        </p:spPr>
        <p:txBody>
          <a:bodyPr/>
          <a:lstStyle/>
          <a:p>
            <a:fld id="{8923DBE6-1A95-874E-A8BC-454ADEA5776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2F1F51-C4BA-633D-0C89-EFD537421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55173"/>
            <a:ext cx="4114800" cy="44180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24E518-C3FC-78D9-CB8B-B9C3C8CB2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55173"/>
            <a:ext cx="2743200" cy="441802"/>
          </a:xfrm>
        </p:spPr>
        <p:txBody>
          <a:bodyPr/>
          <a:lstStyle/>
          <a:p>
            <a:fld id="{7D1BE87E-F0DE-A44C-894B-E142BEB21E42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5696E51-87D9-0270-6780-2C6F9D47D8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46536"/>
            <a:ext cx="12192000" cy="24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35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4E61A-A7AB-CBF9-A23D-1D792B383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D4296B-BCF2-EF47-DA9A-39F8391EA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DBE6-1A95-874E-A8BC-454ADEA5776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9B9623-D84C-3CD1-FEE2-601A97404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35D259-BE81-373A-ABC5-B1BD505A0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209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59082"/>
            <a:ext cx="5256212" cy="1217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105416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039635"/>
            <a:ext cx="5256212" cy="415928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42989B-C2C3-64CF-3E10-B4DF85D777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19222"/>
            <a:ext cx="2743200" cy="365125"/>
          </a:xfrm>
        </p:spPr>
        <p:txBody>
          <a:bodyPr/>
          <a:lstStyle/>
          <a:p>
            <a:fld id="{8923DBE6-1A95-874E-A8BC-454ADEA5776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CD1CB6-265A-26F7-6ACD-4E118B9F7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1922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EA2B28-0638-4541-1F5F-97ED6B348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19222"/>
            <a:ext cx="2743200" cy="365125"/>
          </a:xfrm>
        </p:spPr>
        <p:txBody>
          <a:bodyPr/>
          <a:lstStyle/>
          <a:p>
            <a:fld id="{7D1BE87E-F0DE-A44C-894B-E142BEB21E4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0B6A89-DE44-C672-C802-9D563BFCD5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704172"/>
            <a:ext cx="121920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97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59082"/>
            <a:ext cx="5256212" cy="1217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105416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039635"/>
            <a:ext cx="5256212" cy="415928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42989B-C2C3-64CF-3E10-B4DF85D777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19222"/>
            <a:ext cx="2743200" cy="365125"/>
          </a:xfrm>
        </p:spPr>
        <p:txBody>
          <a:bodyPr/>
          <a:lstStyle/>
          <a:p>
            <a:fld id="{8923DBE6-1A95-874E-A8BC-454ADEA5776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CD1CB6-265A-26F7-6ACD-4E118B9F7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1922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EA2B28-0638-4541-1F5F-97ED6B348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19222"/>
            <a:ext cx="2743200" cy="365125"/>
          </a:xfrm>
        </p:spPr>
        <p:txBody>
          <a:bodyPr/>
          <a:lstStyle/>
          <a:p>
            <a:fld id="{7D1BE87E-F0DE-A44C-894B-E142BEB2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095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D8159-AD9B-885B-18F2-9B7C42B9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5885B-F131-1373-A6B2-E992A159B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40272-7430-3A66-EF2E-3DB68B97A7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3DBE6-1A95-874E-A8BC-454ADEA5776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A73B3-58D3-5D93-364A-A1463F4074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DCB58-DAB8-2BE0-8A56-C32ED233D6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BE87E-F0DE-A44C-894B-E142BEB2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035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Avenir" panose="02000503020000020003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rva757connects.com/s/Digital-asset-map-of-the-I-64-Innovation-Corridor-2023-Agenda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haapd.com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hyperlink" Target="https://www.portofvirginia.com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s://www.riseresilience.or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18/10/relationships/comments" Target="../comments/modernComment_1793_8057948C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729F340-E579-9B24-A8B0-48AFEAA589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6944" y="1"/>
            <a:ext cx="6725055" cy="68537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AF0867-A740-8D34-4E49-C7A8CDB036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1430" y="-4290"/>
            <a:ext cx="866393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59E050-064B-D9CF-793A-B6C0A9FAD8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080" y="2176271"/>
            <a:ext cx="6621235" cy="1193483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Oppenheimer Science &amp; Energy Leadership Program Site Visit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DE3BD3-7546-C01C-571F-629E9C417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046" y="3420397"/>
            <a:ext cx="4064416" cy="1269844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Partnerships and Regional Engagement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D62DB95-E3BC-894A-DA4F-411E5FEB5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" y="6115050"/>
            <a:ext cx="2149856" cy="67183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7A6BF708-5660-1D16-C22D-4E96523E20D0}"/>
              </a:ext>
            </a:extLst>
          </p:cNvPr>
          <p:cNvSpPr txBox="1">
            <a:spLocks/>
          </p:cNvSpPr>
          <p:nvPr/>
        </p:nvSpPr>
        <p:spPr>
          <a:xfrm>
            <a:off x="1529567" y="5389737"/>
            <a:ext cx="5124899" cy="1054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October 14, 2024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Marla Schuchman, CINO</a:t>
            </a:r>
          </a:p>
        </p:txBody>
      </p:sp>
    </p:spTree>
    <p:extLst>
      <p:ext uri="{BB962C8B-B14F-4D97-AF65-F5344CB8AC3E}">
        <p14:creationId xmlns:p14="http://schemas.microsoft.com/office/powerpoint/2010/main" val="2346391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644278"/>
          </a:xfrm>
        </p:spPr>
        <p:txBody>
          <a:bodyPr>
            <a:normAutofit/>
          </a:bodyPr>
          <a:lstStyle/>
          <a:p>
            <a:r>
              <a:rPr lang="en-US" sz="3600" dirty="0"/>
              <a:t>Where are we on the map?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49A47C-32F9-C8A6-8251-DA7A6A526C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6376" y="1153080"/>
            <a:ext cx="9436390" cy="5152717"/>
          </a:xfrm>
        </p:spPr>
        <p:txBody>
          <a:bodyPr anchor="t">
            <a:normAutofit/>
          </a:bodyPr>
          <a:lstStyle/>
          <a:p>
            <a:r>
              <a:rPr lang="en-US" dirty="0"/>
              <a:t>RVA757 Connects “I-64 Innovation Corridor”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E14B78-7090-8DC6-E25F-C0D53205F504}"/>
              </a:ext>
            </a:extLst>
          </p:cNvPr>
          <p:cNvCxnSpPr/>
          <p:nvPr/>
        </p:nvCxnSpPr>
        <p:spPr>
          <a:xfrm>
            <a:off x="866376" y="1009404"/>
            <a:ext cx="1048901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6A0857-FE98-4D0B-A4B3-BD2FFAA4BE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009270" y="1296754"/>
            <a:ext cx="2672978" cy="5152717"/>
          </a:xfrm>
        </p:spPr>
        <p:txBody>
          <a:bodyPr anchor="t">
            <a:normAutofit/>
          </a:bodyPr>
          <a:lstStyle/>
          <a:p>
            <a:r>
              <a:rPr lang="en-US" sz="1800" dirty="0"/>
              <a:t>Centrally located in Hampton Roads </a:t>
            </a:r>
            <a:r>
              <a:rPr lang="en-US" sz="1400" b="0" dirty="0"/>
              <a:t>(Virginia Beach–Norfolk–Newport News, VA–NC, MSA)</a:t>
            </a:r>
          </a:p>
          <a:p>
            <a:r>
              <a:rPr lang="en-US" sz="1800" dirty="0"/>
              <a:t>Other regional assets:</a:t>
            </a:r>
          </a:p>
          <a:p>
            <a:pPr lvl="1"/>
            <a:r>
              <a:rPr lang="en-US" sz="1600" b="0" dirty="0"/>
              <a:t>NASA Langley</a:t>
            </a:r>
          </a:p>
          <a:p>
            <a:pPr lvl="1"/>
            <a:r>
              <a:rPr lang="en-US" sz="1600" b="0" dirty="0"/>
              <a:t>Newport News Shipbuilding (HII)</a:t>
            </a:r>
          </a:p>
          <a:p>
            <a:pPr lvl="1"/>
            <a:r>
              <a:rPr lang="en-US" sz="1600" b="0" dirty="0"/>
              <a:t>Higher Ed (HU, CNU, W&amp;M, VPCC, ODU, VT)</a:t>
            </a:r>
          </a:p>
          <a:p>
            <a:pPr lvl="1"/>
            <a:r>
              <a:rPr lang="en-US" sz="1600" b="0" dirty="0"/>
              <a:t>DoD (Ft. Eustis, Langley Air Force Base, Camp Peary, Yorktown NWS, Naval Station Norfolk)</a:t>
            </a:r>
          </a:p>
          <a:p>
            <a:pPr lvl="1"/>
            <a:r>
              <a:rPr lang="en-US" sz="1600" b="0" dirty="0"/>
              <a:t>Water / Coastal community</a:t>
            </a:r>
          </a:p>
          <a:p>
            <a:r>
              <a:rPr lang="en-US" sz="1600" dirty="0"/>
              <a:t>~3hr travel circumference to NW VA, DC metro &amp; NC</a:t>
            </a:r>
            <a:r>
              <a:rPr lang="en-US" sz="1600" b="0" dirty="0"/>
              <a:t> </a:t>
            </a:r>
            <a:br>
              <a:rPr lang="en-US" sz="1600" b="0" dirty="0"/>
            </a:br>
            <a:r>
              <a:rPr lang="en-US" sz="1400" b="0" dirty="0"/>
              <a:t>(Research Triangle, Raleigh-Durham-Chapel Hill)</a:t>
            </a:r>
          </a:p>
        </p:txBody>
      </p:sp>
      <p:pic>
        <p:nvPicPr>
          <p:cNvPr id="8" name="Picture 2" descr="https://images.squarespace-cdn.com/content/v1/637531ab04605b3e6bc3c17f/772b6134-28da-4615-ab37-80ebeee727fd/thumbnail_image002.jpg?format=1500w">
            <a:extLst>
              <a:ext uri="{FF2B5EF4-FFF2-40B4-BE49-F238E27FC236}">
                <a16:creationId xmlns:a16="http://schemas.microsoft.com/office/drawing/2014/main" id="{08A0654B-4A5A-4D20-8A5A-201D84371E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3"/>
          <a:stretch/>
        </p:blipFill>
        <p:spPr bwMode="auto">
          <a:xfrm>
            <a:off x="866376" y="1605121"/>
            <a:ext cx="7896377" cy="4099799"/>
          </a:xfrm>
          <a:prstGeom prst="rect">
            <a:avLst/>
          </a:prstGeom>
          <a:noFill/>
          <a:ln w="1270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CAB719-E299-4FCB-B236-A3AA99DC41F1}"/>
              </a:ext>
            </a:extLst>
          </p:cNvPr>
          <p:cNvSpPr/>
          <p:nvPr/>
        </p:nvSpPr>
        <p:spPr>
          <a:xfrm>
            <a:off x="837631" y="5730878"/>
            <a:ext cx="78075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venir" panose="02000503020000020003"/>
                <a:hlinkClick r:id="rId4"/>
              </a:rPr>
              <a:t>Link to map</a:t>
            </a:r>
            <a:endParaRPr lang="en-US" sz="1600" dirty="0">
              <a:latin typeface="Avenir" panose="02000503020000020003"/>
            </a:endParaRPr>
          </a:p>
          <a:p>
            <a:r>
              <a:rPr lang="en-US" sz="1600" dirty="0">
                <a:latin typeface="Avenir" panose="02000503020000020003"/>
              </a:rPr>
              <a:t>RVA757 Connects is a regional advocacy group focused on mega-region of Richmond/HRVA and is one of several organizations we work with on innovation ecosystem projects. </a:t>
            </a:r>
          </a:p>
        </p:txBody>
      </p:sp>
    </p:spTree>
    <p:extLst>
      <p:ext uri="{BB962C8B-B14F-4D97-AF65-F5344CB8AC3E}">
        <p14:creationId xmlns:p14="http://schemas.microsoft.com/office/powerpoint/2010/main" val="3077322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CAF0867-A740-8D34-4E49-C7A8CDB036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59E050-064B-D9CF-793A-B6C0A9FAD8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077" y="1822209"/>
            <a:ext cx="7874000" cy="1193483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CURRENT EFFORTS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E9B601-DF2D-D97C-74FE-70B11F279C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599" y="3015692"/>
            <a:ext cx="6284069" cy="315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99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969DC9-E05F-4591-C724-FEDF9D273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59082"/>
            <a:ext cx="5256212" cy="678228"/>
          </a:xfrm>
        </p:spPr>
        <p:txBody>
          <a:bodyPr anchor="t" anchorCtr="0">
            <a:normAutofit/>
          </a:bodyPr>
          <a:lstStyle/>
          <a:p>
            <a:r>
              <a:rPr lang="en-US" dirty="0"/>
              <a:t>DOE Programs &amp; Events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886B71-0E6A-C3B0-BC1F-DDDF984D9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199" y="1440179"/>
            <a:ext cx="6973390" cy="5024231"/>
          </a:xfrm>
        </p:spPr>
        <p:txBody>
          <a:bodyPr>
            <a:normAutofit fontScale="92500" lnSpcReduction="20000"/>
          </a:bodyPr>
          <a:lstStyle/>
          <a:p>
            <a:r>
              <a:rPr lang="en-US" sz="2000" b="1" dirty="0"/>
              <a:t>Boost: </a:t>
            </a:r>
            <a:r>
              <a:rPr lang="en-US" sz="2000" dirty="0"/>
              <a:t>Sandia National Labs &amp; </a:t>
            </a:r>
            <a:r>
              <a:rPr lang="en-US" sz="2000" dirty="0" err="1"/>
              <a:t>Fedtech</a:t>
            </a:r>
            <a:r>
              <a:rPr lang="en-US" sz="2000" dirty="0"/>
              <a:t>-led TCF with several labs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Match lab technology (IP) to community needs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Opportunity for teams to get mentorship &amp; license technology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Hosted Newport News workshop to seek local challenges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1500" b="1" dirty="0"/>
          </a:p>
          <a:p>
            <a:r>
              <a:rPr lang="en-US" sz="2000" b="1" dirty="0"/>
              <a:t>C-4: </a:t>
            </a:r>
            <a:r>
              <a:rPr lang="en-US" sz="2000" dirty="0"/>
              <a:t>Sandia National Labs TCF project with several labs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Hub &amp; spokes for Manufacturing Demonstration Facility (ORNL), </a:t>
            </a:r>
            <a:r>
              <a:rPr lang="en-US" sz="2000" dirty="0" err="1"/>
              <a:t>JLab</a:t>
            </a:r>
            <a:r>
              <a:rPr lang="en-US" sz="2000" dirty="0"/>
              <a:t> looking into developing a spoke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Strong regional interest: NASA Langley, ODU, CNU, VT, Canon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/>
              <a:t>Action Center for Community Energy Systems Solutions (ACCESS)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Enable more communities to harness technical expertise of the Labs and TA partners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Front door to DOE opportunities via lab relationships to the community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JLAB</a:t>
            </a:r>
            <a:r>
              <a:rPr lang="en-US" sz="2000" dirty="0"/>
              <a:t> - Insights into SC labs and helping bridge to EERE mission space, how small labs can “do TA”.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0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81FBB91-3CDA-4C12-6C91-008BABB86C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363"/>
          <a:stretch/>
        </p:blipFill>
        <p:spPr>
          <a:xfrm>
            <a:off x="902962" y="1163003"/>
            <a:ext cx="5256212" cy="1400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B9BA54-D777-4286-9584-C1D0F5FB2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7073" y="354283"/>
            <a:ext cx="3639654" cy="2769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73F46D-A640-4A05-B461-A6B9475D2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1823" y="2502190"/>
            <a:ext cx="2305035" cy="38319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153FD7-340A-4F09-8847-3F772903A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9332" y="3952294"/>
            <a:ext cx="2395872" cy="19147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1390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969DC9-E05F-4591-C724-FEDF9D273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59082"/>
            <a:ext cx="5256212" cy="678228"/>
          </a:xfrm>
        </p:spPr>
        <p:txBody>
          <a:bodyPr anchor="t" anchorCtr="0">
            <a:normAutofit/>
          </a:bodyPr>
          <a:lstStyle/>
          <a:p>
            <a:r>
              <a:rPr lang="en-US" dirty="0"/>
              <a:t>Community Efforts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886B71-0E6A-C3B0-BC1F-DDDF984D9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199" y="1440179"/>
            <a:ext cx="5602357" cy="5024231"/>
          </a:xfrm>
        </p:spPr>
        <p:txBody>
          <a:bodyPr>
            <a:normAutofit fontScale="92500"/>
          </a:bodyPr>
          <a:lstStyle/>
          <a:p>
            <a:r>
              <a:rPr lang="en-US" sz="2000" b="1" dirty="0"/>
              <a:t>Dominion Energy</a:t>
            </a:r>
            <a:r>
              <a:rPr lang="en-US" sz="2000" dirty="0"/>
              <a:t> / DE </a:t>
            </a:r>
            <a:r>
              <a:rPr lang="en-US" sz="2000" b="1" dirty="0"/>
              <a:t>Innovation Center </a:t>
            </a:r>
          </a:p>
          <a:p>
            <a:pPr lvl="1"/>
            <a:r>
              <a:rPr lang="en-US" sz="1800" dirty="0"/>
              <a:t>DEIC is an DOE EPIC prize winner x2</a:t>
            </a:r>
          </a:p>
          <a:p>
            <a:pPr lvl="1"/>
            <a:r>
              <a:rPr lang="en-US" sz="1800" dirty="0"/>
              <a:t>Hosted Spark 757 regional energy conference</a:t>
            </a:r>
          </a:p>
          <a:p>
            <a:r>
              <a:rPr lang="en-US" sz="2000" b="1" dirty="0"/>
              <a:t>Virginia Tech Corporate Research Center, Tech Center</a:t>
            </a:r>
            <a:endParaRPr lang="en-US" sz="2000" dirty="0"/>
          </a:p>
          <a:p>
            <a:pPr lvl="1"/>
            <a:r>
              <a:rPr lang="en-US" sz="1800" dirty="0"/>
              <a:t>Hydrogen test bed, looking for research synergies</a:t>
            </a:r>
          </a:p>
          <a:p>
            <a:pPr lvl="1"/>
            <a:r>
              <a:rPr lang="en-US" sz="1800" dirty="0"/>
              <a:t>Other opportunities due to proximity – seat on VA Tech Newport News advisory board</a:t>
            </a:r>
          </a:p>
          <a:p>
            <a:pPr lvl="1"/>
            <a:r>
              <a:rPr lang="en-US" sz="1800" dirty="0"/>
              <a:t>Newport News Innovation Manager located next door</a:t>
            </a:r>
          </a:p>
          <a:p>
            <a:r>
              <a:rPr lang="en-US" sz="2000" b="1" dirty="0"/>
              <a:t>Mid-Atlantic Tech Bridge</a:t>
            </a:r>
            <a:r>
              <a:rPr lang="en-US" sz="2000" dirty="0"/>
              <a:t>, </a:t>
            </a:r>
            <a:r>
              <a:rPr lang="en-US" sz="2000" b="1" dirty="0"/>
              <a:t>Department of the Navy</a:t>
            </a:r>
          </a:p>
          <a:p>
            <a:pPr lvl="1"/>
            <a:r>
              <a:rPr lang="en-US" sz="1800" dirty="0"/>
              <a:t>Collaboration on identifying lab-generated technologies of use to the Navy</a:t>
            </a:r>
          </a:p>
          <a:p>
            <a:r>
              <a:rPr lang="en-US" sz="2000" b="1" dirty="0"/>
              <a:t>Hampton Roads Sanitation</a:t>
            </a:r>
          </a:p>
          <a:p>
            <a:pPr lvl="1"/>
            <a:r>
              <a:rPr lang="en-US" sz="1800" dirty="0"/>
              <a:t>CRADA to explore utility of e-beam on hard to destroy chemicals</a:t>
            </a:r>
          </a:p>
          <a:p>
            <a:pPr marL="0" lvl="1"/>
            <a:r>
              <a:rPr lang="en-US" sz="1900" b="1" dirty="0"/>
              <a:t>ACES Joint Institute at ODU</a:t>
            </a:r>
          </a:p>
          <a:p>
            <a:pPr marL="457200" lvl="2"/>
            <a:r>
              <a:rPr lang="en-US" sz="1700" dirty="0"/>
              <a:t>Modeling flooding for the City of Norfolk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81FBB91-3CDA-4C12-6C91-008BABB86C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363"/>
          <a:stretch/>
        </p:blipFill>
        <p:spPr>
          <a:xfrm>
            <a:off x="902962" y="1163003"/>
            <a:ext cx="5256212" cy="140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A1AA8B-3F30-4C24-A883-CE9CE4D01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9397" y="659082"/>
            <a:ext cx="4305516" cy="35321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4CBAC3-44AC-478A-AF0D-2BFCD78CE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3903" y="3944223"/>
            <a:ext cx="3360771" cy="22546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0840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8124D7-0699-6425-B7CA-43028B2EE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802" y="1817508"/>
            <a:ext cx="9685020" cy="3448556"/>
          </a:xfrm>
        </p:spPr>
        <p:txBody>
          <a:bodyPr>
            <a:normAutofit/>
          </a:bodyPr>
          <a:lstStyle/>
          <a:p>
            <a:pPr algn="ctr"/>
            <a:r>
              <a:rPr lang="en-US" sz="8900" dirty="0"/>
              <a:t>Questions?</a:t>
            </a:r>
            <a:br>
              <a:rPr lang="en-US" sz="6600" dirty="0"/>
            </a:br>
            <a:br>
              <a:rPr lang="en-US" sz="6600" dirty="0"/>
            </a:br>
            <a:r>
              <a:rPr lang="en-US" sz="2700" b="0" dirty="0"/>
              <a:t>Marla Schuchman</a:t>
            </a:r>
            <a:br>
              <a:rPr lang="en-US" sz="2700" b="0" dirty="0"/>
            </a:br>
            <a:r>
              <a:rPr lang="en-US" sz="2700" b="0" dirty="0"/>
              <a:t>Chief Innovation Officer</a:t>
            </a:r>
            <a:br>
              <a:rPr lang="en-US" sz="2700" b="0" dirty="0"/>
            </a:br>
            <a:r>
              <a:rPr lang="en-US" sz="2700" b="0" dirty="0"/>
              <a:t>marla@jlab.org</a:t>
            </a:r>
            <a:endParaRPr lang="en-US" sz="6600" b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9BB996-4A9C-EA60-8BD1-573393ACF33D}"/>
              </a:ext>
            </a:extLst>
          </p:cNvPr>
          <p:cNvSpPr/>
          <p:nvPr/>
        </p:nvSpPr>
        <p:spPr>
          <a:xfrm>
            <a:off x="0" y="0"/>
            <a:ext cx="1943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421094-50B3-583A-DC64-EBCAC35E6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3730" y="171450"/>
            <a:ext cx="2414016" cy="7543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A63F1-92F8-2679-A4C6-0B6371C91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10" y="6031894"/>
            <a:ext cx="1718180" cy="4307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3599FE-C44D-A45C-4CC7-AE09B2910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621" y="6031894"/>
            <a:ext cx="822962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84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432667-59CC-5A5A-E46C-64DDFE48B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59082"/>
            <a:ext cx="8145186" cy="781098"/>
          </a:xfrm>
        </p:spPr>
        <p:txBody>
          <a:bodyPr>
            <a:normAutofit/>
          </a:bodyPr>
          <a:lstStyle/>
          <a:p>
            <a:r>
              <a:rPr lang="en-US" sz="3600" dirty="0"/>
              <a:t>Setting the Stage for Fruitful Partnerships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76C49E8-1E1C-8867-9AD3-2314A71E727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0"/>
          <a:stretch/>
        </p:blipFill>
        <p:spPr>
          <a:xfrm>
            <a:off x="6259822" y="1813889"/>
            <a:ext cx="5105416" cy="3092066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9904FE0-EAF7-6BC6-5E19-4A85F78371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1710044"/>
            <a:ext cx="5256212" cy="4786163"/>
          </a:xfrm>
        </p:spPr>
        <p:txBody>
          <a:bodyPr>
            <a:normAutofit/>
          </a:bodyPr>
          <a:lstStyle/>
          <a:p>
            <a:r>
              <a:rPr lang="en-US" sz="2400" b="1" dirty="0"/>
              <a:t>Relationship Management is key: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Approach to strategic partnerships is about relationships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Institutional relationships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≠ </a:t>
            </a:r>
            <a:r>
              <a:rPr lang="en-US" sz="2400" dirty="0"/>
              <a:t>LinkedIn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Lab is an entity with a reputation and lab staff are representatives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Working with the labs can be challenging and very rewarding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“What if you win the lottery?”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Lab relationships shouldn’t disappear when people move 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Who owns a lab’s relationship?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D76FAD-2FCC-A511-4B95-D5D0D0EB0036}"/>
              </a:ext>
            </a:extLst>
          </p:cNvPr>
          <p:cNvSpPr/>
          <p:nvPr/>
        </p:nvSpPr>
        <p:spPr>
          <a:xfrm>
            <a:off x="6259822" y="5038700"/>
            <a:ext cx="5105416" cy="9182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917EA61-14BF-4430-709D-972F4DC17118}"/>
              </a:ext>
            </a:extLst>
          </p:cNvPr>
          <p:cNvCxnSpPr>
            <a:cxnSpLocks/>
          </p:cNvCxnSpPr>
          <p:nvPr/>
        </p:nvCxnSpPr>
        <p:spPr>
          <a:xfrm>
            <a:off x="838200" y="1440180"/>
            <a:ext cx="51739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142D406-13CA-431C-9304-82335BE7F979}"/>
              </a:ext>
            </a:extLst>
          </p:cNvPr>
          <p:cNvSpPr txBox="1"/>
          <p:nvPr/>
        </p:nvSpPr>
        <p:spPr>
          <a:xfrm>
            <a:off x="6469380" y="5205441"/>
            <a:ext cx="468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partnerships are relationships, but not all relationships are partnerships. Grow both.</a:t>
            </a:r>
          </a:p>
        </p:txBody>
      </p:sp>
    </p:spTree>
    <p:extLst>
      <p:ext uri="{BB962C8B-B14F-4D97-AF65-F5344CB8AC3E}">
        <p14:creationId xmlns:p14="http://schemas.microsoft.com/office/powerpoint/2010/main" val="3776479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CAF0867-A740-8D34-4E49-C7A8CDB036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59E050-064B-D9CF-793A-B6C0A9FAD8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077" y="1822209"/>
            <a:ext cx="7874000" cy="1193483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ABOUT RTPO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E9B601-DF2D-D97C-74FE-70B11F279C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599" y="3015692"/>
            <a:ext cx="2299305" cy="31571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5F13CE-581E-9656-0FCF-CD5784FAA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7665" y="3015692"/>
            <a:ext cx="2299305" cy="31571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5B621A-82E8-8A74-EF48-FD2E113344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373" y="3015692"/>
            <a:ext cx="2299305" cy="315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6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644278"/>
          </a:xfrm>
        </p:spPr>
        <p:txBody>
          <a:bodyPr>
            <a:normAutofit/>
          </a:bodyPr>
          <a:lstStyle/>
          <a:p>
            <a:r>
              <a:rPr lang="en-US" sz="3600" dirty="0"/>
              <a:t>Research &amp; Technology Partnerships Office Functions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49A47C-32F9-C8A6-8251-DA7A6A526C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6377" y="1153080"/>
            <a:ext cx="5287933" cy="5339785"/>
          </a:xfrm>
        </p:spPr>
        <p:txBody>
          <a:bodyPr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900" dirty="0"/>
              <a:t>TECH TRANSFER &amp; INNOVATION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600" b="0" dirty="0"/>
              <a:t>Industry engagement, strategic partnerships 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600" b="0" dirty="0"/>
              <a:t>IP cultivation, curation, lifecycle monitoring, licensing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600" b="0" dirty="0"/>
              <a:t>Innovation programs (OTT administered &amp; self-hosted)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rabicPeriod"/>
            </a:pPr>
            <a:endParaRPr lang="en-US" sz="1600" b="0" dirty="0"/>
          </a:p>
          <a:p>
            <a:pPr marL="800100" lvl="1" indent="-342900">
              <a:lnSpc>
                <a:spcPct val="110000"/>
              </a:lnSpc>
              <a:buFont typeface="+mj-lt"/>
              <a:buAutoNum type="arabicPeriod"/>
            </a:pPr>
            <a:endParaRPr lang="en-US" sz="1600" b="0" dirty="0"/>
          </a:p>
          <a:p>
            <a:pPr>
              <a:lnSpc>
                <a:spcPct val="120000"/>
              </a:lnSpc>
            </a:pPr>
            <a:r>
              <a:rPr lang="en-US" sz="1900" dirty="0"/>
              <a:t>PARTNERSHIP AGREEMENTS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600" b="0" dirty="0"/>
              <a:t>CRADAs, SPPs, IAAs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600" b="0" dirty="0"/>
              <a:t>Joint Appointments (Lab -&gt; Uni via SPP)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600" b="0" dirty="0"/>
              <a:t>MOUs, NDAs with Legal dept.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600" b="0" dirty="0"/>
              <a:t>MTAs with Property dept.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600" b="0" dirty="0">
                <a:highlight>
                  <a:srgbClr val="FFFF00"/>
                </a:highlight>
              </a:rPr>
              <a:t>CRM pilot implementation</a:t>
            </a:r>
            <a:r>
              <a:rPr lang="en-US" sz="1600" b="0" dirty="0"/>
              <a:t> (TCF Streamlining Workflows)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B0F90D-005F-481C-843E-76BAEA49A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32606" y="1153080"/>
            <a:ext cx="4922781" cy="5518055"/>
          </a:xfrm>
        </p:spPr>
        <p:txBody>
          <a:bodyPr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900" dirty="0"/>
              <a:t>SPONSORED RESEARCH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600" b="0" dirty="0"/>
              <a:t>Pre &amp; post-award management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600" b="0" dirty="0"/>
              <a:t>SBIR/STTR Program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600" b="0" dirty="0"/>
              <a:t>Relationship management</a:t>
            </a:r>
          </a:p>
          <a:p>
            <a:pPr>
              <a:lnSpc>
                <a:spcPct val="120000"/>
              </a:lnSpc>
            </a:pPr>
            <a:endParaRPr lang="en-US" sz="1900" dirty="0"/>
          </a:p>
          <a:p>
            <a:pPr>
              <a:lnSpc>
                <a:spcPct val="120000"/>
              </a:lnSpc>
            </a:pPr>
            <a:endParaRPr lang="en-US" sz="1900" dirty="0"/>
          </a:p>
          <a:p>
            <a:pPr>
              <a:lnSpc>
                <a:spcPct val="120000"/>
              </a:lnSpc>
            </a:pPr>
            <a:r>
              <a:rPr lang="en-US" sz="1900" dirty="0"/>
              <a:t>COMMUNITY OUTREACH &amp; ECON DEV</a:t>
            </a:r>
          </a:p>
          <a:p>
            <a:pPr marL="800100" lvl="1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600" b="0" dirty="0"/>
              <a:t>Events in the community</a:t>
            </a:r>
          </a:p>
          <a:p>
            <a:pPr marL="800100" lvl="1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600" b="0" dirty="0"/>
              <a:t>Hosted tours, industry days</a:t>
            </a:r>
          </a:p>
          <a:p>
            <a:pPr marL="800100" lvl="1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600" b="0" dirty="0"/>
              <a:t>Entrepreneurial support organizations (startup accelerators, incubators, SBDCs)</a:t>
            </a:r>
          </a:p>
          <a:p>
            <a:pPr marL="800100" lvl="1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600" b="0" dirty="0"/>
              <a:t>Business schools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E14B78-7090-8DC6-E25F-C0D53205F504}"/>
              </a:ext>
            </a:extLst>
          </p:cNvPr>
          <p:cNvCxnSpPr/>
          <p:nvPr/>
        </p:nvCxnSpPr>
        <p:spPr>
          <a:xfrm>
            <a:off x="866376" y="1009404"/>
            <a:ext cx="1048901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F557729-66A7-4BCD-9A13-2317636C9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8811" y="2668640"/>
            <a:ext cx="3060577" cy="867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A87489-74BF-423F-89C0-9EFE9768C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12" y="3315693"/>
            <a:ext cx="2841066" cy="44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30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644278"/>
          </a:xfrm>
        </p:spPr>
        <p:txBody>
          <a:bodyPr>
            <a:normAutofit/>
          </a:bodyPr>
          <a:lstStyle/>
          <a:p>
            <a:r>
              <a:rPr lang="en-US" sz="3600" dirty="0"/>
              <a:t>Research &amp; Technology Partnerships Office Functions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49A47C-32F9-C8A6-8251-DA7A6A526C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6377" y="1153080"/>
            <a:ext cx="5287933" cy="5339785"/>
          </a:xfrm>
        </p:spPr>
        <p:txBody>
          <a:bodyPr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900" dirty="0"/>
              <a:t>TECH TRANSFER &amp; INNOVATION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600" b="0" dirty="0"/>
              <a:t>Industry engagement, strategic partnerships 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600" b="0" dirty="0"/>
              <a:t>IP cultivation, curation, lifecycle monitoring, licensing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600" b="0" dirty="0"/>
              <a:t>Innovation programs (OTT administered &amp; self-hosted)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rabicPeriod"/>
            </a:pPr>
            <a:endParaRPr lang="en-US" sz="1600" b="0" dirty="0"/>
          </a:p>
          <a:p>
            <a:pPr marL="800100" lvl="1" indent="-342900">
              <a:lnSpc>
                <a:spcPct val="110000"/>
              </a:lnSpc>
              <a:buFont typeface="+mj-lt"/>
              <a:buAutoNum type="arabicPeriod"/>
            </a:pPr>
            <a:endParaRPr lang="en-US" sz="1600" b="0" dirty="0"/>
          </a:p>
          <a:p>
            <a:pPr>
              <a:lnSpc>
                <a:spcPct val="120000"/>
              </a:lnSpc>
            </a:pPr>
            <a:r>
              <a:rPr lang="en-US" sz="1900" dirty="0"/>
              <a:t>PARTNERSHIP AGREEMENTS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600" b="0" dirty="0"/>
              <a:t>CRADAs, SPPs, IAAs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600" b="0" dirty="0"/>
              <a:t>Joint Appointments (Lab -&gt; Uni via SPP)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600" b="0" dirty="0"/>
              <a:t>MOUs, NDAs with Legal dept.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600" b="0" dirty="0"/>
              <a:t>MTAs with Property dept.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600" b="0" dirty="0"/>
              <a:t>CRM pilot implementation (TCF Streamlining Workflows)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B0F90D-005F-481C-843E-76BAEA49A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32606" y="1153080"/>
            <a:ext cx="4922781" cy="5518055"/>
          </a:xfrm>
        </p:spPr>
        <p:txBody>
          <a:bodyPr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900" dirty="0"/>
              <a:t>SPONSORED RESEARCH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600" b="0" dirty="0"/>
              <a:t>Pre &amp; post-award management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600" b="0" dirty="0"/>
              <a:t>SBIR/STTR Program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600" b="0" dirty="0"/>
              <a:t>Relationship management</a:t>
            </a:r>
          </a:p>
          <a:p>
            <a:pPr>
              <a:lnSpc>
                <a:spcPct val="120000"/>
              </a:lnSpc>
            </a:pPr>
            <a:endParaRPr lang="en-US" sz="1900" dirty="0"/>
          </a:p>
          <a:p>
            <a:pPr>
              <a:lnSpc>
                <a:spcPct val="120000"/>
              </a:lnSpc>
            </a:pPr>
            <a:endParaRPr lang="en-US" sz="1900" dirty="0"/>
          </a:p>
          <a:p>
            <a:pPr>
              <a:lnSpc>
                <a:spcPct val="120000"/>
              </a:lnSpc>
            </a:pPr>
            <a:r>
              <a:rPr lang="en-US" sz="1900" dirty="0"/>
              <a:t>COMMUNITY OUTREACH &amp; ECON DEV</a:t>
            </a:r>
          </a:p>
          <a:p>
            <a:pPr marL="800100" lvl="1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600" b="0" dirty="0"/>
              <a:t>Events in the community</a:t>
            </a:r>
          </a:p>
          <a:p>
            <a:pPr marL="800100" lvl="1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600" b="0" dirty="0"/>
              <a:t>Hosted tours, industry days</a:t>
            </a:r>
          </a:p>
          <a:p>
            <a:pPr marL="800100" lvl="1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600" b="0" dirty="0"/>
              <a:t>Entrepreneurial support organizations (startup accelerators, incubators, SBDCs)</a:t>
            </a:r>
          </a:p>
          <a:p>
            <a:pPr marL="800100" lvl="1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600" b="0" dirty="0"/>
              <a:t>Business schools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E14B78-7090-8DC6-E25F-C0D53205F504}"/>
              </a:ext>
            </a:extLst>
          </p:cNvPr>
          <p:cNvCxnSpPr/>
          <p:nvPr/>
        </p:nvCxnSpPr>
        <p:spPr>
          <a:xfrm>
            <a:off x="866376" y="1009404"/>
            <a:ext cx="1048901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F557729-66A7-4BCD-9A13-2317636C9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8811" y="2668640"/>
            <a:ext cx="3060577" cy="867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A87489-74BF-423F-89C0-9EFE9768C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12" y="3315693"/>
            <a:ext cx="2841066" cy="4416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D0DFE52-4DD8-427E-B0A3-FECA5207560C}"/>
              </a:ext>
            </a:extLst>
          </p:cNvPr>
          <p:cNvSpPr/>
          <p:nvPr/>
        </p:nvSpPr>
        <p:spPr>
          <a:xfrm>
            <a:off x="727344" y="1153079"/>
            <a:ext cx="10737311" cy="5136535"/>
          </a:xfrm>
          <a:prstGeom prst="rect">
            <a:avLst/>
          </a:prstGeom>
          <a:solidFill>
            <a:srgbClr val="FFFFFF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Curved Down 7">
            <a:extLst>
              <a:ext uri="{FF2B5EF4-FFF2-40B4-BE49-F238E27FC236}">
                <a16:creationId xmlns:a16="http://schemas.microsoft.com/office/drawing/2014/main" id="{3F38FB0D-1BAA-49C0-AB5B-0B39FABC54AA}"/>
              </a:ext>
            </a:extLst>
          </p:cNvPr>
          <p:cNvSpPr/>
          <p:nvPr/>
        </p:nvSpPr>
        <p:spPr>
          <a:xfrm rot="1369096">
            <a:off x="3746230" y="1486725"/>
            <a:ext cx="5287933" cy="2257987"/>
          </a:xfrm>
          <a:prstGeom prst="curvedDownArrow">
            <a:avLst>
              <a:gd name="adj1" fmla="val 13868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Arrow: Curved Down 10">
            <a:extLst>
              <a:ext uri="{FF2B5EF4-FFF2-40B4-BE49-F238E27FC236}">
                <a16:creationId xmlns:a16="http://schemas.microsoft.com/office/drawing/2014/main" id="{16157DB4-5ABE-4FD0-A474-CE314DFF2E7E}"/>
              </a:ext>
            </a:extLst>
          </p:cNvPr>
          <p:cNvSpPr/>
          <p:nvPr/>
        </p:nvSpPr>
        <p:spPr>
          <a:xfrm rot="1369096" flipH="1" flipV="1">
            <a:off x="2395843" y="3727560"/>
            <a:ext cx="5287933" cy="2257987"/>
          </a:xfrm>
          <a:prstGeom prst="curvedDownArrow">
            <a:avLst>
              <a:gd name="adj1" fmla="val 14710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701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969DC9-E05F-4591-C724-FEDF9D273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59082"/>
            <a:ext cx="5256212" cy="678228"/>
          </a:xfrm>
        </p:spPr>
        <p:txBody>
          <a:bodyPr anchor="t" anchorCtr="0">
            <a:normAutofit/>
          </a:bodyPr>
          <a:lstStyle/>
          <a:p>
            <a:r>
              <a:rPr lang="en-US" sz="3600" dirty="0"/>
              <a:t>Technologies Transferred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886B71-0E6A-C3B0-BC1F-DDDF984D9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1440179"/>
            <a:ext cx="5534108" cy="475873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800" dirty="0"/>
              <a:t>2018	</a:t>
            </a:r>
            <a:r>
              <a:rPr lang="en-US" sz="1800" dirty="0" err="1"/>
              <a:t>RadiaDyne</a:t>
            </a:r>
            <a:r>
              <a:rPr lang="en-US" sz="1800" dirty="0"/>
              <a:t> licensed three technologies around 	novel uses for scintillating fibers to measure 	how much radiation cancer patients receive in 	real time at the tumor site. 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2012	BNNT / NIA licensed a technique for 	synthesizing boron-nitride nanotubes, a novel 	material with exceptional qualities, developed 	via a joint effort by NASA scientists and 	Jefferson Lab researchers.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1997 	Dillon Technologies licensed detector 	technology for medical imaging for diagnostics 	and research, now in widespread use. Work 	continues with </a:t>
            </a:r>
            <a:r>
              <a:rPr lang="en-US" sz="1800" dirty="0" err="1"/>
              <a:t>SmartBreast</a:t>
            </a:r>
            <a:r>
              <a:rPr lang="en-US" sz="1800" dirty="0"/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789061-3E80-B9C6-110F-173C5B75C0D3}"/>
              </a:ext>
            </a:extLst>
          </p:cNvPr>
          <p:cNvSpPr/>
          <p:nvPr/>
        </p:nvSpPr>
        <p:spPr>
          <a:xfrm>
            <a:off x="6675487" y="5098233"/>
            <a:ext cx="5105416" cy="1045026"/>
          </a:xfrm>
          <a:prstGeom prst="rect">
            <a:avLst/>
          </a:prstGeom>
          <a:solidFill>
            <a:schemeClr val="accent2">
              <a:alpha val="510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C3A9E2-F275-6347-1BB2-3235E4ED67F2}"/>
              </a:ext>
            </a:extLst>
          </p:cNvPr>
          <p:cNvSpPr txBox="1"/>
          <p:nvPr/>
        </p:nvSpPr>
        <p:spPr>
          <a:xfrm>
            <a:off x="6818061" y="5225001"/>
            <a:ext cx="4823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OARtrac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, a breakthrough radiation dose monitoring system allowing doctors to measure the amount of radiation therapy patients receive in real time.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81FBB91-3CDA-4C12-6C91-008BABB86C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363"/>
          <a:stretch/>
        </p:blipFill>
        <p:spPr>
          <a:xfrm>
            <a:off x="902962" y="1163003"/>
            <a:ext cx="5256212" cy="140017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B82C72CA-912A-42E8-8C14-FB933E0DB7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5178" r="11953"/>
          <a:stretch/>
        </p:blipFill>
        <p:spPr bwMode="auto">
          <a:xfrm>
            <a:off x="6246796" y="920239"/>
            <a:ext cx="5534107" cy="387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78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CAF0867-A740-8D34-4E49-C7A8CDB036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71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432667-59CC-5A5A-E46C-64DDFE48B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59082"/>
            <a:ext cx="5256212" cy="781098"/>
          </a:xfrm>
        </p:spPr>
        <p:txBody>
          <a:bodyPr>
            <a:normAutofit/>
          </a:bodyPr>
          <a:lstStyle/>
          <a:p>
            <a:r>
              <a:rPr lang="en-US" sz="3600" dirty="0"/>
              <a:t>Our Place in the Region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9904FE0-EAF7-6BC6-5E19-4A85F78371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1710044"/>
            <a:ext cx="5256212" cy="4761701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/>
              <a:t>Our Community Cares About: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Sea level rise, coastal resiliency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Federal investment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Energy security and future technologies (Nuclear, Hydrogen, Off-shore Wind)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Protecting military assets &amp; families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Protecting vulnerable populations &amp; disadvantaged communities/neighborhoods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Workforce upskilling and industries of the future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Port of Virginia / strategic center of commerce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Overcoming fragmentation &amp; encouraging collaboration (17 municipalities!)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D76FAD-2FCC-A511-4B95-D5D0D0EB0036}"/>
              </a:ext>
            </a:extLst>
          </p:cNvPr>
          <p:cNvSpPr/>
          <p:nvPr/>
        </p:nvSpPr>
        <p:spPr>
          <a:xfrm>
            <a:off x="6385229" y="5606590"/>
            <a:ext cx="5105416" cy="9182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917EA61-14BF-4430-709D-972F4DC17118}"/>
              </a:ext>
            </a:extLst>
          </p:cNvPr>
          <p:cNvCxnSpPr/>
          <p:nvPr/>
        </p:nvCxnSpPr>
        <p:spPr>
          <a:xfrm>
            <a:off x="838200" y="1440180"/>
            <a:ext cx="51739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142D406-13CA-431C-9304-82335BE7F979}"/>
              </a:ext>
            </a:extLst>
          </p:cNvPr>
          <p:cNvSpPr txBox="1"/>
          <p:nvPr/>
        </p:nvSpPr>
        <p:spPr>
          <a:xfrm>
            <a:off x="6607813" y="5823760"/>
            <a:ext cx="468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coastal community’s many touchpoints for DOE and National Lab interest and involvement.</a:t>
            </a:r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F175E77C-32B8-4915-A304-834C105DC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229" y="1437766"/>
            <a:ext cx="3315318" cy="18455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hlinkClick r:id="rId4"/>
            <a:extLst>
              <a:ext uri="{FF2B5EF4-FFF2-40B4-BE49-F238E27FC236}">
                <a16:creationId xmlns:a16="http://schemas.microsoft.com/office/drawing/2014/main" id="{06A43251-2496-49D1-9E5C-5AFE7BFCA2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8566" y="371991"/>
            <a:ext cx="3318418" cy="18563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A0C255-5BE7-41A7-93DA-95BD8CDE0E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6337" y="3603713"/>
            <a:ext cx="3157072" cy="186405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DF49E0-C83A-450F-8F68-2384BA89D1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8551" y="2425049"/>
            <a:ext cx="2878448" cy="20429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8808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4C5E62-21F3-4B8F-9D3E-835D11878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65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213A45A-7958-46A1-97D0-ED0B75179E9D}"/>
              </a:ext>
            </a:extLst>
          </p:cNvPr>
          <p:cNvSpPr/>
          <p:nvPr/>
        </p:nvSpPr>
        <p:spPr>
          <a:xfrm>
            <a:off x="305547" y="6596390"/>
            <a:ext cx="18982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OSELP – October 14, 2024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EFC204C4-E368-441F-8FE1-13296324D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65534" y="6596389"/>
            <a:ext cx="260932" cy="261611"/>
          </a:xfrm>
        </p:spPr>
        <p:txBody>
          <a:bodyPr/>
          <a:lstStyle/>
          <a:p>
            <a:fld id="{7D1BE87E-F0DE-A44C-894B-E142BEB21E42}" type="slidenum">
              <a:rPr lang="en-US" sz="110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en-US" sz="11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77A3F9-88B5-4AFB-B60F-FBAFA435BB75}"/>
              </a:ext>
            </a:extLst>
          </p:cNvPr>
          <p:cNvSpPr txBox="1"/>
          <p:nvPr/>
        </p:nvSpPr>
        <p:spPr>
          <a:xfrm>
            <a:off x="1254685" y="2682695"/>
            <a:ext cx="5090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Only DOE Lab in Virginia, strategic location central in mega-region from RIC to Norfolk.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6CE9CD-4387-4A23-93A8-3C2A8A297DD6}"/>
              </a:ext>
            </a:extLst>
          </p:cNvPr>
          <p:cNvSpPr txBox="1"/>
          <p:nvPr/>
        </p:nvSpPr>
        <p:spPr>
          <a:xfrm>
            <a:off x="1230488" y="3924918"/>
            <a:ext cx="574604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As our mission grows, so does our effort to be an employer of choice in the region.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1226AD-A249-4A43-93F4-D8F4C2D50D31}"/>
              </a:ext>
            </a:extLst>
          </p:cNvPr>
          <p:cNvSpPr txBox="1"/>
          <p:nvPr/>
        </p:nvSpPr>
        <p:spPr>
          <a:xfrm>
            <a:off x="1230488" y="5177023"/>
            <a:ext cx="589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CEBAF and HPDF user facilities are unique to Virginia and to DOE and the world.</a:t>
            </a:r>
          </a:p>
        </p:txBody>
      </p:sp>
    </p:spTree>
    <p:extLst>
      <p:ext uri="{BB962C8B-B14F-4D97-AF65-F5344CB8AC3E}">
        <p14:creationId xmlns:p14="http://schemas.microsoft.com/office/powerpoint/2010/main" val="2153223308"/>
      </p:ext>
    </p:extLst>
  </p:cSld>
  <p:clrMapOvr>
    <a:masterClrMapping/>
  </p:clrMapOvr>
  <p:extLst>
    <p:ext uri="{6950BFC3-D8DA-4A85-94F7-54DA5524770B}">
      <p188:commentRel xmlns="" xmlns:p188="http://schemas.microsoft.com/office/powerpoint/2018/8/main" r:id="rId4"/>
    </p:ext>
  </p:extLst>
</p:sld>
</file>

<file path=ppt/theme/theme1.xml><?xml version="1.0" encoding="utf-8"?>
<a:theme xmlns:a="http://schemas.openxmlformats.org/drawingml/2006/main" name="1_Office Theme">
  <a:themeElements>
    <a:clrScheme name="Custom 12">
      <a:dk1>
        <a:srgbClr val="000000"/>
      </a:dk1>
      <a:lt1>
        <a:srgbClr val="FFFFFF"/>
      </a:lt1>
      <a:dk2>
        <a:srgbClr val="44546A"/>
      </a:dk2>
      <a:lt2>
        <a:srgbClr val="A5A5A5"/>
      </a:lt2>
      <a:accent1>
        <a:srgbClr val="C31230"/>
      </a:accent1>
      <a:accent2>
        <a:srgbClr val="8397A9"/>
      </a:accent2>
      <a:accent3>
        <a:srgbClr val="5E5E5E"/>
      </a:accent3>
      <a:accent4>
        <a:srgbClr val="10A1AF"/>
      </a:accent4>
      <a:accent5>
        <a:srgbClr val="88D1D3"/>
      </a:accent5>
      <a:accent6>
        <a:srgbClr val="1C5068"/>
      </a:accent6>
      <a:hlink>
        <a:srgbClr val="0563C1"/>
      </a:hlink>
      <a:folHlink>
        <a:srgbClr val="820D2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versalDeck_September26" id="{42121FAE-CBFD-224F-BB5D-E61090EC9C0F}" vid="{BC2BB182-AFE4-7348-AB7B-DC95DBDFFB9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cc70a43-94c9-45cd-bab3-3bf635544d1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3C8B26999B60429C5252DEBA3D001C" ma:contentTypeVersion="16" ma:contentTypeDescription="Create a new document." ma:contentTypeScope="" ma:versionID="e3c18b9fcf364e33bf15e2bb367f0b73">
  <xsd:schema xmlns:xsd="http://www.w3.org/2001/XMLSchema" xmlns:xs="http://www.w3.org/2001/XMLSchema" xmlns:p="http://schemas.microsoft.com/office/2006/metadata/properties" xmlns:ns3="4cc70a43-94c9-45cd-bab3-3bf635544d19" xmlns:ns4="329a031e-4f59-4aa0-8402-45bb21a16f83" targetNamespace="http://schemas.microsoft.com/office/2006/metadata/properties" ma:root="true" ma:fieldsID="ed8e25fce3c90d09e607c945b745099a" ns3:_="" ns4:_="">
    <xsd:import namespace="4cc70a43-94c9-45cd-bab3-3bf635544d19"/>
    <xsd:import namespace="329a031e-4f59-4aa0-8402-45bb21a16f8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c70a43-94c9-45cd-bab3-3bf635544d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9a031e-4f59-4aa0-8402-45bb21a16f8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27D604D-A1D6-42D2-987B-068DFB99379C}">
  <ds:schemaRefs>
    <ds:schemaRef ds:uri="http://purl.org/dc/terms/"/>
    <ds:schemaRef ds:uri="329a031e-4f59-4aa0-8402-45bb21a16f83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4cc70a43-94c9-45cd-bab3-3bf635544d19"/>
  </ds:schemaRefs>
</ds:datastoreItem>
</file>

<file path=customXml/itemProps2.xml><?xml version="1.0" encoding="utf-8"?>
<ds:datastoreItem xmlns:ds="http://schemas.openxmlformats.org/officeDocument/2006/customXml" ds:itemID="{89629504-9842-4D4E-AA6E-F6F23A27AB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CE8E49E-FB57-45F4-8442-428B6AB530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c70a43-94c9-45cd-bab3-3bf635544d19"/>
    <ds:schemaRef ds:uri="329a031e-4f59-4aa0-8402-45bb21a16f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4581</TotalTime>
  <Words>1020</Words>
  <Application>Microsoft Office PowerPoint</Application>
  <PresentationFormat>Widescreen</PresentationFormat>
  <Paragraphs>133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Aptos</vt:lpstr>
      <vt:lpstr>Arial</vt:lpstr>
      <vt:lpstr>Avenir</vt:lpstr>
      <vt:lpstr>Calibri</vt:lpstr>
      <vt:lpstr>1_Office Theme</vt:lpstr>
      <vt:lpstr>Oppenheimer Science &amp; Energy Leadership Program Site Visit</vt:lpstr>
      <vt:lpstr>Setting the Stage for Fruitful Partnerships</vt:lpstr>
      <vt:lpstr>ABOUT RTPO</vt:lpstr>
      <vt:lpstr>Research &amp; Technology Partnerships Office Functions</vt:lpstr>
      <vt:lpstr>Research &amp; Technology Partnerships Office Functions</vt:lpstr>
      <vt:lpstr>Technologies Transferred</vt:lpstr>
      <vt:lpstr>PowerPoint Presentation</vt:lpstr>
      <vt:lpstr>Our Place in the Region</vt:lpstr>
      <vt:lpstr>PowerPoint Presentation</vt:lpstr>
      <vt:lpstr>Where are we on the map?</vt:lpstr>
      <vt:lpstr>CURRENT EFFORTS</vt:lpstr>
      <vt:lpstr>DOE Programs &amp; Events</vt:lpstr>
      <vt:lpstr>Community Efforts</vt:lpstr>
      <vt:lpstr>Questions?  Marla Schuchman Chief Innovation Officer marla@jlab.org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DOE to the People</dc:title>
  <dc:creator>Deborah Dowd</dc:creator>
  <cp:lastModifiedBy>Marla Schuchman</cp:lastModifiedBy>
  <cp:revision>22</cp:revision>
  <dcterms:created xsi:type="dcterms:W3CDTF">2024-10-09T22:37:35Z</dcterms:created>
  <dcterms:modified xsi:type="dcterms:W3CDTF">2024-10-14T23:34:25Z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0x0101009F3C8B26999B60429C5252DEBA3D001C</vt:lpwstr>
  </property>
  <property fmtid="{D5CDD505-2E9C-101B-9397-08002B2CF9AE}" pid="3" name="MediaServiceImageTags">
    <vt:lpwstr/>
  </property>
</Properties>
</file>