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7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309" r:id="rId2"/>
    <p:sldId id="323" r:id="rId3"/>
    <p:sldId id="338" r:id="rId4"/>
    <p:sldId id="339" r:id="rId5"/>
    <p:sldId id="353" r:id="rId6"/>
    <p:sldId id="354" r:id="rId7"/>
    <p:sldId id="355" r:id="rId8"/>
    <p:sldId id="356" r:id="rId9"/>
    <p:sldId id="349" r:id="rId10"/>
    <p:sldId id="358" r:id="rId11"/>
    <p:sldId id="357" r:id="rId12"/>
    <p:sldId id="359" r:id="rId13"/>
    <p:sldId id="33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3"/>
    <a:srgbClr val="0432FF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32ACDB-68F6-7340-9240-1CD59CB4A83C}" v="40" dt="2024-09-12T15:45:34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5" autoAdjust="0"/>
    <p:restoredTop sz="96197" autoAdjust="0"/>
  </p:normalViewPr>
  <p:slideViewPr>
    <p:cSldViewPr snapToGrid="0" snapToObjects="1">
      <p:cViewPr varScale="1">
        <p:scale>
          <a:sx n="119" d="100"/>
          <a:sy n="119" d="100"/>
        </p:scale>
        <p:origin x="224" y="19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wan Poudel" userId="2858f205-c35d-447c-bead-3bc270bd1b46" providerId="ADAL" clId="{C532ACDB-68F6-7340-9240-1CD59CB4A83C}"/>
    <pc:docChg chg="undo custSel addSld delSld modSld sldOrd">
      <pc:chgData name="Jiwan Poudel" userId="2858f205-c35d-447c-bead-3bc270bd1b46" providerId="ADAL" clId="{C532ACDB-68F6-7340-9240-1CD59CB4A83C}" dt="2024-09-12T15:48:11.198" v="2032" actId="20577"/>
      <pc:docMkLst>
        <pc:docMk/>
      </pc:docMkLst>
      <pc:sldChg chg="modSp mod">
        <pc:chgData name="Jiwan Poudel" userId="2858f205-c35d-447c-bead-3bc270bd1b46" providerId="ADAL" clId="{C532ACDB-68F6-7340-9240-1CD59CB4A83C}" dt="2024-09-12T13:53:34.018" v="70" actId="20577"/>
        <pc:sldMkLst>
          <pc:docMk/>
          <pc:sldMk cId="1793875063" sldId="323"/>
        </pc:sldMkLst>
        <pc:spChg chg="mod">
          <ac:chgData name="Jiwan Poudel" userId="2858f205-c35d-447c-bead-3bc270bd1b46" providerId="ADAL" clId="{C532ACDB-68F6-7340-9240-1CD59CB4A83C}" dt="2024-09-12T13:53:34.018" v="70" actId="20577"/>
          <ac:spMkLst>
            <pc:docMk/>
            <pc:sldMk cId="1793875063" sldId="323"/>
            <ac:spMk id="3" creationId="{00000000-0000-0000-0000-000000000000}"/>
          </ac:spMkLst>
        </pc:spChg>
      </pc:sldChg>
      <pc:sldChg chg="modSp mod">
        <pc:chgData name="Jiwan Poudel" userId="2858f205-c35d-447c-bead-3bc270bd1b46" providerId="ADAL" clId="{C532ACDB-68F6-7340-9240-1CD59CB4A83C}" dt="2024-09-12T15:43:45.914" v="1867" actId="20577"/>
        <pc:sldMkLst>
          <pc:docMk/>
          <pc:sldMk cId="2578889398" sldId="332"/>
        </pc:sldMkLst>
        <pc:spChg chg="mod">
          <ac:chgData name="Jiwan Poudel" userId="2858f205-c35d-447c-bead-3bc270bd1b46" providerId="ADAL" clId="{C532ACDB-68F6-7340-9240-1CD59CB4A83C}" dt="2024-09-12T15:43:45.914" v="1867" actId="20577"/>
          <ac:spMkLst>
            <pc:docMk/>
            <pc:sldMk cId="2578889398" sldId="332"/>
            <ac:spMk id="3" creationId="{00000000-0000-0000-0000-000000000000}"/>
          </ac:spMkLst>
        </pc:spChg>
      </pc:sldChg>
      <pc:sldChg chg="addSp delSp modSp mod ord">
        <pc:chgData name="Jiwan Poudel" userId="2858f205-c35d-447c-bead-3bc270bd1b46" providerId="ADAL" clId="{C532ACDB-68F6-7340-9240-1CD59CB4A83C}" dt="2024-09-12T15:41:30.338" v="1835" actId="20577"/>
        <pc:sldMkLst>
          <pc:docMk/>
          <pc:sldMk cId="3494487895" sldId="349"/>
        </pc:sldMkLst>
        <pc:spChg chg="mod">
          <ac:chgData name="Jiwan Poudel" userId="2858f205-c35d-447c-bead-3bc270bd1b46" providerId="ADAL" clId="{C532ACDB-68F6-7340-9240-1CD59CB4A83C}" dt="2024-09-12T15:41:30.338" v="1835" actId="20577"/>
          <ac:spMkLst>
            <pc:docMk/>
            <pc:sldMk cId="3494487895" sldId="349"/>
            <ac:spMk id="2" creationId="{00000000-0000-0000-0000-000000000000}"/>
          </ac:spMkLst>
        </pc:spChg>
        <pc:spChg chg="add del mod">
          <ac:chgData name="Jiwan Poudel" userId="2858f205-c35d-447c-bead-3bc270bd1b46" providerId="ADAL" clId="{C532ACDB-68F6-7340-9240-1CD59CB4A83C}" dt="2024-09-12T13:59:21.618" v="301" actId="478"/>
          <ac:spMkLst>
            <pc:docMk/>
            <pc:sldMk cId="3494487895" sldId="349"/>
            <ac:spMk id="6" creationId="{6FFBAB22-9A62-B427-9099-99D3B1E58D7D}"/>
          </ac:spMkLst>
        </pc:spChg>
        <pc:spChg chg="add mod">
          <ac:chgData name="Jiwan Poudel" userId="2858f205-c35d-447c-bead-3bc270bd1b46" providerId="ADAL" clId="{C532ACDB-68F6-7340-9240-1CD59CB4A83C}" dt="2024-09-12T14:04:54.353" v="500" actId="1076"/>
          <ac:spMkLst>
            <pc:docMk/>
            <pc:sldMk cId="3494487895" sldId="349"/>
            <ac:spMk id="8" creationId="{49D1908F-07BD-AA03-703E-E580BE8B3B05}"/>
          </ac:spMkLst>
        </pc:spChg>
        <pc:spChg chg="add mod">
          <ac:chgData name="Jiwan Poudel" userId="2858f205-c35d-447c-bead-3bc270bd1b46" providerId="ADAL" clId="{C532ACDB-68F6-7340-9240-1CD59CB4A83C}" dt="2024-09-12T14:01:49.237" v="363" actId="1076"/>
          <ac:spMkLst>
            <pc:docMk/>
            <pc:sldMk cId="3494487895" sldId="349"/>
            <ac:spMk id="9" creationId="{028C11F3-A5C2-2CDA-D572-3CD5E43E134C}"/>
          </ac:spMkLst>
        </pc:spChg>
        <pc:spChg chg="add mod">
          <ac:chgData name="Jiwan Poudel" userId="2858f205-c35d-447c-bead-3bc270bd1b46" providerId="ADAL" clId="{C532ACDB-68F6-7340-9240-1CD59CB4A83C}" dt="2024-09-12T14:01:54.824" v="365" actId="1076"/>
          <ac:spMkLst>
            <pc:docMk/>
            <pc:sldMk cId="3494487895" sldId="349"/>
            <ac:spMk id="10" creationId="{F10DE726-D12D-9FCA-8F9B-5DF8D90D5D99}"/>
          </ac:spMkLst>
        </pc:spChg>
        <pc:spChg chg="mod">
          <ac:chgData name="Jiwan Poudel" userId="2858f205-c35d-447c-bead-3bc270bd1b46" providerId="ADAL" clId="{C532ACDB-68F6-7340-9240-1CD59CB4A83C}" dt="2024-09-12T14:01:39.680" v="360" actId="1076"/>
          <ac:spMkLst>
            <pc:docMk/>
            <pc:sldMk cId="3494487895" sldId="349"/>
            <ac:spMk id="16" creationId="{3D65106D-DB21-1BDC-6480-00DF185E9AB3}"/>
          </ac:spMkLst>
        </pc:spChg>
        <pc:spChg chg="mod">
          <ac:chgData name="Jiwan Poudel" userId="2858f205-c35d-447c-bead-3bc270bd1b46" providerId="ADAL" clId="{C532ACDB-68F6-7340-9240-1CD59CB4A83C}" dt="2024-09-12T14:01:26.493" v="358" actId="1076"/>
          <ac:spMkLst>
            <pc:docMk/>
            <pc:sldMk cId="3494487895" sldId="349"/>
            <ac:spMk id="17" creationId="{AD8C6429-BDD6-1FFF-8DC4-2D2E574280FA}"/>
          </ac:spMkLst>
        </pc:spChg>
        <pc:spChg chg="del">
          <ac:chgData name="Jiwan Poudel" userId="2858f205-c35d-447c-bead-3bc270bd1b46" providerId="ADAL" clId="{C532ACDB-68F6-7340-9240-1CD59CB4A83C}" dt="2024-09-12T13:59:26.241" v="303" actId="478"/>
          <ac:spMkLst>
            <pc:docMk/>
            <pc:sldMk cId="3494487895" sldId="349"/>
            <ac:spMk id="18" creationId="{EEFB582E-2B56-DE04-08A4-5F2192DA74C6}"/>
          </ac:spMkLst>
        </pc:spChg>
        <pc:picChg chg="add mod">
          <ac:chgData name="Jiwan Poudel" userId="2858f205-c35d-447c-bead-3bc270bd1b46" providerId="ADAL" clId="{C532ACDB-68F6-7340-9240-1CD59CB4A83C}" dt="2024-09-12T14:01:15.321" v="355" actId="1076"/>
          <ac:picMkLst>
            <pc:docMk/>
            <pc:sldMk cId="3494487895" sldId="349"/>
            <ac:picMk id="7" creationId="{F5F94BA9-116D-0209-0580-8FED9181760C}"/>
          </ac:picMkLst>
        </pc:picChg>
        <pc:picChg chg="del">
          <ac:chgData name="Jiwan Poudel" userId="2858f205-c35d-447c-bead-3bc270bd1b46" providerId="ADAL" clId="{C532ACDB-68F6-7340-9240-1CD59CB4A83C}" dt="2024-09-12T13:59:09.737" v="299" actId="478"/>
          <ac:picMkLst>
            <pc:docMk/>
            <pc:sldMk cId="3494487895" sldId="349"/>
            <ac:picMk id="13" creationId="{262D6A0C-B436-4373-508C-F49B41DF9EDA}"/>
          </ac:picMkLst>
        </pc:picChg>
        <pc:picChg chg="del">
          <ac:chgData name="Jiwan Poudel" userId="2858f205-c35d-447c-bead-3bc270bd1b46" providerId="ADAL" clId="{C532ACDB-68F6-7340-9240-1CD59CB4A83C}" dt="2024-09-12T13:59:22.906" v="302" actId="478"/>
          <ac:picMkLst>
            <pc:docMk/>
            <pc:sldMk cId="3494487895" sldId="349"/>
            <ac:picMk id="15" creationId="{92A236CA-6FC3-3B67-7974-646434AC227D}"/>
          </ac:picMkLst>
        </pc:picChg>
      </pc:sldChg>
      <pc:sldChg chg="addSp delSp modSp del mod ord">
        <pc:chgData name="Jiwan Poudel" userId="2858f205-c35d-447c-bead-3bc270bd1b46" providerId="ADAL" clId="{C532ACDB-68F6-7340-9240-1CD59CB4A83C}" dt="2024-09-12T15:35:50.637" v="1780" actId="2696"/>
        <pc:sldMkLst>
          <pc:docMk/>
          <pc:sldMk cId="4219331127" sldId="351"/>
        </pc:sldMkLst>
        <pc:spChg chg="mod">
          <ac:chgData name="Jiwan Poudel" userId="2858f205-c35d-447c-bead-3bc270bd1b46" providerId="ADAL" clId="{C532ACDB-68F6-7340-9240-1CD59CB4A83C}" dt="2024-09-12T14:46:47.845" v="996" actId="20577"/>
          <ac:spMkLst>
            <pc:docMk/>
            <pc:sldMk cId="4219331127" sldId="351"/>
            <ac:spMk id="2" creationId="{00000000-0000-0000-0000-000000000000}"/>
          </ac:spMkLst>
        </pc:spChg>
        <pc:picChg chg="del">
          <ac:chgData name="Jiwan Poudel" userId="2858f205-c35d-447c-bead-3bc270bd1b46" providerId="ADAL" clId="{C532ACDB-68F6-7340-9240-1CD59CB4A83C}" dt="2024-09-12T14:48:27.736" v="997" actId="478"/>
          <ac:picMkLst>
            <pc:docMk/>
            <pc:sldMk cId="4219331127" sldId="351"/>
            <ac:picMk id="6" creationId="{891C8F50-67D2-8387-2396-BFD5F79B1A33}"/>
          </ac:picMkLst>
        </pc:picChg>
        <pc:picChg chg="add mod">
          <ac:chgData name="Jiwan Poudel" userId="2858f205-c35d-447c-bead-3bc270bd1b46" providerId="ADAL" clId="{C532ACDB-68F6-7340-9240-1CD59CB4A83C}" dt="2024-09-12T14:49:10.016" v="1007" actId="1076"/>
          <ac:picMkLst>
            <pc:docMk/>
            <pc:sldMk cId="4219331127" sldId="351"/>
            <ac:picMk id="7" creationId="{8D40C931-F3CA-2BEC-CC43-8C72CC9BD539}"/>
          </ac:picMkLst>
        </pc:picChg>
      </pc:sldChg>
      <pc:sldChg chg="addSp modSp mod">
        <pc:chgData name="Jiwan Poudel" userId="2858f205-c35d-447c-bead-3bc270bd1b46" providerId="ADAL" clId="{C532ACDB-68F6-7340-9240-1CD59CB4A83C}" dt="2024-09-12T15:46:26.486" v="1945" actId="1076"/>
        <pc:sldMkLst>
          <pc:docMk/>
          <pc:sldMk cId="1144963608" sldId="354"/>
        </pc:sldMkLst>
        <pc:spChg chg="mod">
          <ac:chgData name="Jiwan Poudel" userId="2858f205-c35d-447c-bead-3bc270bd1b46" providerId="ADAL" clId="{C532ACDB-68F6-7340-9240-1CD59CB4A83C}" dt="2024-09-12T15:44:17.915" v="1881" actId="20577"/>
          <ac:spMkLst>
            <pc:docMk/>
            <pc:sldMk cId="1144963608" sldId="354"/>
            <ac:spMk id="2" creationId="{BE35AEAD-A784-A71C-1FE9-D0BD8FE5B1A6}"/>
          </ac:spMkLst>
        </pc:spChg>
        <pc:spChg chg="mod">
          <ac:chgData name="Jiwan Poudel" userId="2858f205-c35d-447c-bead-3bc270bd1b46" providerId="ADAL" clId="{C532ACDB-68F6-7340-9240-1CD59CB4A83C}" dt="2024-09-12T15:44:45.701" v="1891" actId="20577"/>
          <ac:spMkLst>
            <pc:docMk/>
            <pc:sldMk cId="1144963608" sldId="354"/>
            <ac:spMk id="3" creationId="{8497B996-36A4-0139-A2D7-A05772D3BA7E}"/>
          </ac:spMkLst>
        </pc:spChg>
        <pc:spChg chg="add mod">
          <ac:chgData name="Jiwan Poudel" userId="2858f205-c35d-447c-bead-3bc270bd1b46" providerId="ADAL" clId="{C532ACDB-68F6-7340-9240-1CD59CB4A83C}" dt="2024-09-12T15:46:26.486" v="1945" actId="1076"/>
          <ac:spMkLst>
            <pc:docMk/>
            <pc:sldMk cId="1144963608" sldId="354"/>
            <ac:spMk id="9" creationId="{793F4044-295A-CDBA-9A39-0F99BA63BB05}"/>
          </ac:spMkLst>
        </pc:spChg>
        <pc:picChg chg="add mod">
          <ac:chgData name="Jiwan Poudel" userId="2858f205-c35d-447c-bead-3bc270bd1b46" providerId="ADAL" clId="{C532ACDB-68F6-7340-9240-1CD59CB4A83C}" dt="2024-09-12T15:45:21.406" v="1900" actId="1076"/>
          <ac:picMkLst>
            <pc:docMk/>
            <pc:sldMk cId="1144963608" sldId="354"/>
            <ac:picMk id="7" creationId="{9B570B37-8C9D-5884-502E-012C88E271B7}"/>
          </ac:picMkLst>
        </pc:picChg>
      </pc:sldChg>
      <pc:sldChg chg="modSp mod">
        <pc:chgData name="Jiwan Poudel" userId="2858f205-c35d-447c-bead-3bc270bd1b46" providerId="ADAL" clId="{C532ACDB-68F6-7340-9240-1CD59CB4A83C}" dt="2024-09-12T15:48:11.198" v="2032" actId="20577"/>
        <pc:sldMkLst>
          <pc:docMk/>
          <pc:sldMk cId="3330277862" sldId="355"/>
        </pc:sldMkLst>
        <pc:spChg chg="mod">
          <ac:chgData name="Jiwan Poudel" userId="2858f205-c35d-447c-bead-3bc270bd1b46" providerId="ADAL" clId="{C532ACDB-68F6-7340-9240-1CD59CB4A83C}" dt="2024-09-12T15:48:11.198" v="2032" actId="20577"/>
          <ac:spMkLst>
            <pc:docMk/>
            <pc:sldMk cId="3330277862" sldId="355"/>
            <ac:spMk id="3" creationId="{F2C2BFAC-53B9-A9F8-F943-2430239BBDCE}"/>
          </ac:spMkLst>
        </pc:spChg>
      </pc:sldChg>
      <pc:sldChg chg="ord">
        <pc:chgData name="Jiwan Poudel" userId="2858f205-c35d-447c-bead-3bc270bd1b46" providerId="ADAL" clId="{C532ACDB-68F6-7340-9240-1CD59CB4A83C}" dt="2024-09-12T15:40:17.664" v="1799" actId="20578"/>
        <pc:sldMkLst>
          <pc:docMk/>
          <pc:sldMk cId="1671948042" sldId="356"/>
        </pc:sldMkLst>
      </pc:sldChg>
      <pc:sldChg chg="addSp delSp modSp add mod ord">
        <pc:chgData name="Jiwan Poudel" userId="2858f205-c35d-447c-bead-3bc270bd1b46" providerId="ADAL" clId="{C532ACDB-68F6-7340-9240-1CD59CB4A83C}" dt="2024-09-12T15:33:48.559" v="1774" actId="20577"/>
        <pc:sldMkLst>
          <pc:docMk/>
          <pc:sldMk cId="1340687566" sldId="357"/>
        </pc:sldMkLst>
        <pc:spChg chg="mod">
          <ac:chgData name="Jiwan Poudel" userId="2858f205-c35d-447c-bead-3bc270bd1b46" providerId="ADAL" clId="{C532ACDB-68F6-7340-9240-1CD59CB4A83C}" dt="2024-09-12T15:33:48.559" v="1774" actId="20577"/>
          <ac:spMkLst>
            <pc:docMk/>
            <pc:sldMk cId="1340687566" sldId="357"/>
            <ac:spMk id="2" creationId="{2402A291-DAB5-6073-E0D9-F9C61AB1F7D3}"/>
          </ac:spMkLst>
        </pc:spChg>
        <pc:spChg chg="add del mod">
          <ac:chgData name="Jiwan Poudel" userId="2858f205-c35d-447c-bead-3bc270bd1b46" providerId="ADAL" clId="{C532ACDB-68F6-7340-9240-1CD59CB4A83C}" dt="2024-09-12T14:55:55.930" v="1014" actId="478"/>
          <ac:spMkLst>
            <pc:docMk/>
            <pc:sldMk cId="1340687566" sldId="357"/>
            <ac:spMk id="6" creationId="{F4BD0DBF-B989-F0E7-E32F-7FD7E0EF6190}"/>
          </ac:spMkLst>
        </pc:spChg>
        <pc:spChg chg="del">
          <ac:chgData name="Jiwan Poudel" userId="2858f205-c35d-447c-bead-3bc270bd1b46" providerId="ADAL" clId="{C532ACDB-68F6-7340-9240-1CD59CB4A83C}" dt="2024-09-12T14:55:45.051" v="1010" actId="478"/>
          <ac:spMkLst>
            <pc:docMk/>
            <pc:sldMk cId="1340687566" sldId="357"/>
            <ac:spMk id="10" creationId="{AE7D36EE-47AA-5067-6C23-54515E7FEE76}"/>
          </ac:spMkLst>
        </pc:spChg>
        <pc:spChg chg="add mod">
          <ac:chgData name="Jiwan Poudel" userId="2858f205-c35d-447c-bead-3bc270bd1b46" providerId="ADAL" clId="{C532ACDB-68F6-7340-9240-1CD59CB4A83C}" dt="2024-09-12T15:01:51.753" v="1160" actId="1076"/>
          <ac:spMkLst>
            <pc:docMk/>
            <pc:sldMk cId="1340687566" sldId="357"/>
            <ac:spMk id="14" creationId="{CD276E0F-16AB-54E5-012F-154185AEBDAD}"/>
          </ac:spMkLst>
        </pc:spChg>
        <pc:spChg chg="add mod">
          <ac:chgData name="Jiwan Poudel" userId="2858f205-c35d-447c-bead-3bc270bd1b46" providerId="ADAL" clId="{C532ACDB-68F6-7340-9240-1CD59CB4A83C}" dt="2024-09-12T14:59:29.786" v="1116" actId="20577"/>
          <ac:spMkLst>
            <pc:docMk/>
            <pc:sldMk cId="1340687566" sldId="357"/>
            <ac:spMk id="15" creationId="{E9A91BDC-6CE2-CF2E-3687-0485A897241A}"/>
          </ac:spMkLst>
        </pc:spChg>
        <pc:spChg chg="del">
          <ac:chgData name="Jiwan Poudel" userId="2858f205-c35d-447c-bead-3bc270bd1b46" providerId="ADAL" clId="{C532ACDB-68F6-7340-9240-1CD59CB4A83C}" dt="2024-09-12T14:55:48.527" v="1011" actId="478"/>
          <ac:spMkLst>
            <pc:docMk/>
            <pc:sldMk cId="1340687566" sldId="357"/>
            <ac:spMk id="16" creationId="{C72818DB-BB3E-E7E6-882D-FBED1F79B3DE}"/>
          </ac:spMkLst>
        </pc:spChg>
        <pc:spChg chg="mod">
          <ac:chgData name="Jiwan Poudel" userId="2858f205-c35d-447c-bead-3bc270bd1b46" providerId="ADAL" clId="{C532ACDB-68F6-7340-9240-1CD59CB4A83C}" dt="2024-09-12T14:58:05.028" v="1047" actId="1076"/>
          <ac:spMkLst>
            <pc:docMk/>
            <pc:sldMk cId="1340687566" sldId="357"/>
            <ac:spMk id="19" creationId="{7CB41FB2-F350-E648-9D77-1684FBE3DEE1}"/>
          </ac:spMkLst>
        </pc:spChg>
        <pc:spChg chg="del mod">
          <ac:chgData name="Jiwan Poudel" userId="2858f205-c35d-447c-bead-3bc270bd1b46" providerId="ADAL" clId="{C532ACDB-68F6-7340-9240-1CD59CB4A83C}" dt="2024-09-12T14:59:46.501" v="1118" actId="478"/>
          <ac:spMkLst>
            <pc:docMk/>
            <pc:sldMk cId="1340687566" sldId="357"/>
            <ac:spMk id="20" creationId="{7CEAC2B2-DE16-49E8-02D7-229830FDB29D}"/>
          </ac:spMkLst>
        </pc:spChg>
        <pc:spChg chg="add mod">
          <ac:chgData name="Jiwan Poudel" userId="2858f205-c35d-447c-bead-3bc270bd1b46" providerId="ADAL" clId="{C532ACDB-68F6-7340-9240-1CD59CB4A83C}" dt="2024-09-12T15:01:20.193" v="1154" actId="1076"/>
          <ac:spMkLst>
            <pc:docMk/>
            <pc:sldMk cId="1340687566" sldId="357"/>
            <ac:spMk id="24" creationId="{624D45F3-5078-B436-E3B9-DE5B3B0E266D}"/>
          </ac:spMkLst>
        </pc:spChg>
        <pc:spChg chg="add mod">
          <ac:chgData name="Jiwan Poudel" userId="2858f205-c35d-447c-bead-3bc270bd1b46" providerId="ADAL" clId="{C532ACDB-68F6-7340-9240-1CD59CB4A83C}" dt="2024-09-12T15:02:19.248" v="1164" actId="1076"/>
          <ac:spMkLst>
            <pc:docMk/>
            <pc:sldMk cId="1340687566" sldId="357"/>
            <ac:spMk id="25" creationId="{FF6FFE2B-69E8-B8AC-9BB2-56F6FD3C4493}"/>
          </ac:spMkLst>
        </pc:spChg>
        <pc:spChg chg="add mod">
          <ac:chgData name="Jiwan Poudel" userId="2858f205-c35d-447c-bead-3bc270bd1b46" providerId="ADAL" clId="{C532ACDB-68F6-7340-9240-1CD59CB4A83C}" dt="2024-09-12T15:02:13.955" v="1163" actId="1076"/>
          <ac:spMkLst>
            <pc:docMk/>
            <pc:sldMk cId="1340687566" sldId="357"/>
            <ac:spMk id="26" creationId="{AAD547A3-574D-A4CF-3E40-FD61E27113F7}"/>
          </ac:spMkLst>
        </pc:spChg>
        <pc:spChg chg="add mod">
          <ac:chgData name="Jiwan Poudel" userId="2858f205-c35d-447c-bead-3bc270bd1b46" providerId="ADAL" clId="{C532ACDB-68F6-7340-9240-1CD59CB4A83C}" dt="2024-09-12T15:02:49.509" v="1166" actId="14100"/>
          <ac:spMkLst>
            <pc:docMk/>
            <pc:sldMk cId="1340687566" sldId="357"/>
            <ac:spMk id="27" creationId="{2F3040D6-37DD-2E27-1B11-CCA18F6B3D9D}"/>
          </ac:spMkLst>
        </pc:spChg>
        <pc:spChg chg="add mod">
          <ac:chgData name="Jiwan Poudel" userId="2858f205-c35d-447c-bead-3bc270bd1b46" providerId="ADAL" clId="{C532ACDB-68F6-7340-9240-1CD59CB4A83C}" dt="2024-09-12T15:03:00.292" v="1169" actId="14100"/>
          <ac:spMkLst>
            <pc:docMk/>
            <pc:sldMk cId="1340687566" sldId="357"/>
            <ac:spMk id="28" creationId="{A8521042-41B7-9138-52B6-3C05EF8FA861}"/>
          </ac:spMkLst>
        </pc:spChg>
        <pc:spChg chg="add del mod">
          <ac:chgData name="Jiwan Poudel" userId="2858f205-c35d-447c-bead-3bc270bd1b46" providerId="ADAL" clId="{C532ACDB-68F6-7340-9240-1CD59CB4A83C}" dt="2024-09-12T15:03:56.498" v="1194" actId="478"/>
          <ac:spMkLst>
            <pc:docMk/>
            <pc:sldMk cId="1340687566" sldId="357"/>
            <ac:spMk id="29" creationId="{60030EE7-B014-C358-7A3C-20B4742F5643}"/>
          </ac:spMkLst>
        </pc:spChg>
        <pc:picChg chg="del">
          <ac:chgData name="Jiwan Poudel" userId="2858f205-c35d-447c-bead-3bc270bd1b46" providerId="ADAL" clId="{C532ACDB-68F6-7340-9240-1CD59CB4A83C}" dt="2024-09-12T14:55:40.259" v="1009" actId="478"/>
          <ac:picMkLst>
            <pc:docMk/>
            <pc:sldMk cId="1340687566" sldId="357"/>
            <ac:picMk id="7" creationId="{021342CE-DB36-2B74-31B3-07720AC007B1}"/>
          </ac:picMkLst>
        </pc:picChg>
        <pc:picChg chg="add mod">
          <ac:chgData name="Jiwan Poudel" userId="2858f205-c35d-447c-bead-3bc270bd1b46" providerId="ADAL" clId="{C532ACDB-68F6-7340-9240-1CD59CB4A83C}" dt="2024-09-12T14:57:24.347" v="1026" actId="14100"/>
          <ac:picMkLst>
            <pc:docMk/>
            <pc:sldMk cId="1340687566" sldId="357"/>
            <ac:picMk id="9" creationId="{5F41E80A-7460-EDC4-F440-EAC897C3F83E}"/>
          </ac:picMkLst>
        </pc:picChg>
        <pc:picChg chg="add mod">
          <ac:chgData name="Jiwan Poudel" userId="2858f205-c35d-447c-bead-3bc270bd1b46" providerId="ADAL" clId="{C532ACDB-68F6-7340-9240-1CD59CB4A83C}" dt="2024-09-12T14:57:28.116" v="1027" actId="14100"/>
          <ac:picMkLst>
            <pc:docMk/>
            <pc:sldMk cId="1340687566" sldId="357"/>
            <ac:picMk id="12" creationId="{708245B8-68B7-724E-4E21-784443A55047}"/>
          </ac:picMkLst>
        </pc:picChg>
        <pc:picChg chg="del">
          <ac:chgData name="Jiwan Poudel" userId="2858f205-c35d-447c-bead-3bc270bd1b46" providerId="ADAL" clId="{C532ACDB-68F6-7340-9240-1CD59CB4A83C}" dt="2024-09-12T14:55:50.078" v="1012" actId="478"/>
          <ac:picMkLst>
            <pc:docMk/>
            <pc:sldMk cId="1340687566" sldId="357"/>
            <ac:picMk id="13" creationId="{F19FCE1F-143C-034F-8CE5-2A787CE6D57E}"/>
          </ac:picMkLst>
        </pc:picChg>
        <pc:picChg chg="del">
          <ac:chgData name="Jiwan Poudel" userId="2858f205-c35d-447c-bead-3bc270bd1b46" providerId="ADAL" clId="{C532ACDB-68F6-7340-9240-1CD59CB4A83C}" dt="2024-09-12T14:55:53.041" v="1013" actId="478"/>
          <ac:picMkLst>
            <pc:docMk/>
            <pc:sldMk cId="1340687566" sldId="357"/>
            <ac:picMk id="18" creationId="{4792EF14-3BF8-7802-F7E6-CDE2712936E6}"/>
          </ac:picMkLst>
        </pc:picChg>
        <pc:picChg chg="add mod">
          <ac:chgData name="Jiwan Poudel" userId="2858f205-c35d-447c-bead-3bc270bd1b46" providerId="ADAL" clId="{C532ACDB-68F6-7340-9240-1CD59CB4A83C}" dt="2024-09-12T15:00:10.990" v="1125" actId="14100"/>
          <ac:picMkLst>
            <pc:docMk/>
            <pc:sldMk cId="1340687566" sldId="357"/>
            <ac:picMk id="21" creationId="{688CD066-DE18-8D3E-B86D-5E08B0AB9C5D}"/>
          </ac:picMkLst>
        </pc:picChg>
        <pc:picChg chg="add mod">
          <ac:chgData name="Jiwan Poudel" userId="2858f205-c35d-447c-bead-3bc270bd1b46" providerId="ADAL" clId="{C532ACDB-68F6-7340-9240-1CD59CB4A83C}" dt="2024-09-12T15:00:28.403" v="1131" actId="14100"/>
          <ac:picMkLst>
            <pc:docMk/>
            <pc:sldMk cId="1340687566" sldId="357"/>
            <ac:picMk id="23" creationId="{D12B37B8-E77B-74E4-1EDA-473774AA929A}"/>
          </ac:picMkLst>
        </pc:picChg>
      </pc:sldChg>
      <pc:sldChg chg="addSp delSp modSp add mod ord">
        <pc:chgData name="Jiwan Poudel" userId="2858f205-c35d-447c-bead-3bc270bd1b46" providerId="ADAL" clId="{C532ACDB-68F6-7340-9240-1CD59CB4A83C}" dt="2024-09-12T15:31:28.818" v="1723" actId="20578"/>
        <pc:sldMkLst>
          <pc:docMk/>
          <pc:sldMk cId="1579557868" sldId="358"/>
        </pc:sldMkLst>
        <pc:spChg chg="add">
          <ac:chgData name="Jiwan Poudel" userId="2858f205-c35d-447c-bead-3bc270bd1b46" providerId="ADAL" clId="{C532ACDB-68F6-7340-9240-1CD59CB4A83C}" dt="2024-09-12T15:08:08.300" v="1204"/>
          <ac:spMkLst>
            <pc:docMk/>
            <pc:sldMk cId="1579557868" sldId="358"/>
            <ac:spMk id="3" creationId="{9E56CB51-77C7-B197-2EBA-12F62086DB42}"/>
          </ac:spMkLst>
        </pc:spChg>
        <pc:spChg chg="add">
          <ac:chgData name="Jiwan Poudel" userId="2858f205-c35d-447c-bead-3bc270bd1b46" providerId="ADAL" clId="{C532ACDB-68F6-7340-9240-1CD59CB4A83C}" dt="2024-09-12T15:08:22.247" v="1205"/>
          <ac:spMkLst>
            <pc:docMk/>
            <pc:sldMk cId="1579557868" sldId="358"/>
            <ac:spMk id="6" creationId="{E43AA10C-DE8D-8881-90CA-093838A5D650}"/>
          </ac:spMkLst>
        </pc:spChg>
        <pc:spChg chg="add mod">
          <ac:chgData name="Jiwan Poudel" userId="2858f205-c35d-447c-bead-3bc270bd1b46" providerId="ADAL" clId="{C532ACDB-68F6-7340-9240-1CD59CB4A83C}" dt="2024-09-12T15:12:13.564" v="1330" actId="1076"/>
          <ac:spMkLst>
            <pc:docMk/>
            <pc:sldMk cId="1579557868" sldId="358"/>
            <ac:spMk id="10" creationId="{F41630D4-B7F0-381A-D60C-9BED4E32A15E}"/>
          </ac:spMkLst>
        </pc:spChg>
        <pc:spChg chg="add mod">
          <ac:chgData name="Jiwan Poudel" userId="2858f205-c35d-447c-bead-3bc270bd1b46" providerId="ADAL" clId="{C532ACDB-68F6-7340-9240-1CD59CB4A83C}" dt="2024-09-12T15:30:55.174" v="1722" actId="20577"/>
          <ac:spMkLst>
            <pc:docMk/>
            <pc:sldMk cId="1579557868" sldId="358"/>
            <ac:spMk id="11" creationId="{D2733155-E371-4CEE-D7D8-0EDCEC3C3D3C}"/>
          </ac:spMkLst>
        </pc:spChg>
        <pc:spChg chg="del">
          <ac:chgData name="Jiwan Poudel" userId="2858f205-c35d-447c-bead-3bc270bd1b46" providerId="ADAL" clId="{C532ACDB-68F6-7340-9240-1CD59CB4A83C}" dt="2024-09-12T15:09:05.945" v="1213" actId="478"/>
          <ac:spMkLst>
            <pc:docMk/>
            <pc:sldMk cId="1579557868" sldId="358"/>
            <ac:spMk id="14" creationId="{6AD6F0DD-EF5D-CA02-C9EE-65E7AE9BBF15}"/>
          </ac:spMkLst>
        </pc:spChg>
        <pc:spChg chg="del">
          <ac:chgData name="Jiwan Poudel" userId="2858f205-c35d-447c-bead-3bc270bd1b46" providerId="ADAL" clId="{C532ACDB-68F6-7340-9240-1CD59CB4A83C}" dt="2024-09-12T15:08:58.485" v="1212" actId="478"/>
          <ac:spMkLst>
            <pc:docMk/>
            <pc:sldMk cId="1579557868" sldId="358"/>
            <ac:spMk id="15" creationId="{75797EDC-E4E0-92D3-2507-D29073D00873}"/>
          </ac:spMkLst>
        </pc:spChg>
        <pc:spChg chg="del">
          <ac:chgData name="Jiwan Poudel" userId="2858f205-c35d-447c-bead-3bc270bd1b46" providerId="ADAL" clId="{C532ACDB-68F6-7340-9240-1CD59CB4A83C}" dt="2024-09-12T15:09:08.178" v="1214" actId="478"/>
          <ac:spMkLst>
            <pc:docMk/>
            <pc:sldMk cId="1579557868" sldId="358"/>
            <ac:spMk id="19" creationId="{D9623743-0713-FAD4-9FE8-0CF269B48321}"/>
          </ac:spMkLst>
        </pc:spChg>
        <pc:spChg chg="del">
          <ac:chgData name="Jiwan Poudel" userId="2858f205-c35d-447c-bead-3bc270bd1b46" providerId="ADAL" clId="{C532ACDB-68F6-7340-9240-1CD59CB4A83C}" dt="2024-09-12T15:09:11.392" v="1215" actId="478"/>
          <ac:spMkLst>
            <pc:docMk/>
            <pc:sldMk cId="1579557868" sldId="358"/>
            <ac:spMk id="24" creationId="{AA2400BD-21A1-2F4C-2DD3-46E1A5179474}"/>
          </ac:spMkLst>
        </pc:spChg>
        <pc:spChg chg="del">
          <ac:chgData name="Jiwan Poudel" userId="2858f205-c35d-447c-bead-3bc270bd1b46" providerId="ADAL" clId="{C532ACDB-68F6-7340-9240-1CD59CB4A83C}" dt="2024-09-12T15:07:41.907" v="1202" actId="478"/>
          <ac:spMkLst>
            <pc:docMk/>
            <pc:sldMk cId="1579557868" sldId="358"/>
            <ac:spMk id="25" creationId="{2A71C58C-12B8-9D1F-A862-AF7DDD1B8B67}"/>
          </ac:spMkLst>
        </pc:spChg>
        <pc:spChg chg="del">
          <ac:chgData name="Jiwan Poudel" userId="2858f205-c35d-447c-bead-3bc270bd1b46" providerId="ADAL" clId="{C532ACDB-68F6-7340-9240-1CD59CB4A83C}" dt="2024-09-12T15:07:53.211" v="1203" actId="478"/>
          <ac:spMkLst>
            <pc:docMk/>
            <pc:sldMk cId="1579557868" sldId="358"/>
            <ac:spMk id="26" creationId="{C9D2634C-79E8-9476-691F-260524714B11}"/>
          </ac:spMkLst>
        </pc:spChg>
        <pc:spChg chg="del">
          <ac:chgData name="Jiwan Poudel" userId="2858f205-c35d-447c-bead-3bc270bd1b46" providerId="ADAL" clId="{C532ACDB-68F6-7340-9240-1CD59CB4A83C}" dt="2024-09-12T15:07:39.545" v="1201" actId="478"/>
          <ac:spMkLst>
            <pc:docMk/>
            <pc:sldMk cId="1579557868" sldId="358"/>
            <ac:spMk id="27" creationId="{A03395DF-BFE8-5830-9686-BAD4F0B80883}"/>
          </ac:spMkLst>
        </pc:spChg>
        <pc:spChg chg="del">
          <ac:chgData name="Jiwan Poudel" userId="2858f205-c35d-447c-bead-3bc270bd1b46" providerId="ADAL" clId="{C532ACDB-68F6-7340-9240-1CD59CB4A83C}" dt="2024-09-12T15:07:34.944" v="1200" actId="478"/>
          <ac:spMkLst>
            <pc:docMk/>
            <pc:sldMk cId="1579557868" sldId="358"/>
            <ac:spMk id="28" creationId="{C1EC3213-9F65-C6EF-B3C8-E230FED55866}"/>
          </ac:spMkLst>
        </pc:spChg>
        <pc:picChg chg="add mod">
          <ac:chgData name="Jiwan Poudel" userId="2858f205-c35d-447c-bead-3bc270bd1b46" providerId="ADAL" clId="{C532ACDB-68F6-7340-9240-1CD59CB4A83C}" dt="2024-09-12T15:09:26.202" v="1220" actId="14100"/>
          <ac:picMkLst>
            <pc:docMk/>
            <pc:sldMk cId="1579557868" sldId="358"/>
            <ac:picMk id="8" creationId="{E8C86CC5-874F-0444-6CC4-701104E8DEEC}"/>
          </ac:picMkLst>
        </pc:picChg>
        <pc:picChg chg="del">
          <ac:chgData name="Jiwan Poudel" userId="2858f205-c35d-447c-bead-3bc270bd1b46" providerId="ADAL" clId="{C532ACDB-68F6-7340-9240-1CD59CB4A83C}" dt="2024-09-12T15:07:28.199" v="1196" actId="478"/>
          <ac:picMkLst>
            <pc:docMk/>
            <pc:sldMk cId="1579557868" sldId="358"/>
            <ac:picMk id="9" creationId="{505E9DAD-AF1F-3098-A72A-FCAA4056BDC8}"/>
          </ac:picMkLst>
        </pc:picChg>
        <pc:picChg chg="del">
          <ac:chgData name="Jiwan Poudel" userId="2858f205-c35d-447c-bead-3bc270bd1b46" providerId="ADAL" clId="{C532ACDB-68F6-7340-9240-1CD59CB4A83C}" dt="2024-09-12T15:07:29.664" v="1197" actId="478"/>
          <ac:picMkLst>
            <pc:docMk/>
            <pc:sldMk cId="1579557868" sldId="358"/>
            <ac:picMk id="12" creationId="{98076BB6-AEBC-4024-BB8A-F2572AC419A2}"/>
          </ac:picMkLst>
        </pc:picChg>
        <pc:picChg chg="del">
          <ac:chgData name="Jiwan Poudel" userId="2858f205-c35d-447c-bead-3bc270bd1b46" providerId="ADAL" clId="{C532ACDB-68F6-7340-9240-1CD59CB4A83C}" dt="2024-09-12T15:07:31.353" v="1198" actId="478"/>
          <ac:picMkLst>
            <pc:docMk/>
            <pc:sldMk cId="1579557868" sldId="358"/>
            <ac:picMk id="21" creationId="{EC4CFEFC-1519-5082-68A5-C478138E01FC}"/>
          </ac:picMkLst>
        </pc:picChg>
        <pc:picChg chg="del">
          <ac:chgData name="Jiwan Poudel" userId="2858f205-c35d-447c-bead-3bc270bd1b46" providerId="ADAL" clId="{C532ACDB-68F6-7340-9240-1CD59CB4A83C}" dt="2024-09-12T15:07:32.890" v="1199" actId="478"/>
          <ac:picMkLst>
            <pc:docMk/>
            <pc:sldMk cId="1579557868" sldId="358"/>
            <ac:picMk id="23" creationId="{9AADF06D-F5B5-68A1-4269-C2986336BE9F}"/>
          </ac:picMkLst>
        </pc:picChg>
      </pc:sldChg>
      <pc:sldChg chg="addSp delSp modSp add mod">
        <pc:chgData name="Jiwan Poudel" userId="2858f205-c35d-447c-bead-3bc270bd1b46" providerId="ADAL" clId="{C532ACDB-68F6-7340-9240-1CD59CB4A83C}" dt="2024-09-12T15:37:26.654" v="1798" actId="1076"/>
        <pc:sldMkLst>
          <pc:docMk/>
          <pc:sldMk cId="1334211362" sldId="359"/>
        </pc:sldMkLst>
        <pc:spChg chg="mod">
          <ac:chgData name="Jiwan Poudel" userId="2858f205-c35d-447c-bead-3bc270bd1b46" providerId="ADAL" clId="{C532ACDB-68F6-7340-9240-1CD59CB4A83C}" dt="2024-09-12T15:33:57.506" v="1777" actId="20577"/>
          <ac:spMkLst>
            <pc:docMk/>
            <pc:sldMk cId="1334211362" sldId="359"/>
            <ac:spMk id="2" creationId="{019D326B-BF86-5D89-4A1A-422F25EA9B8C}"/>
          </ac:spMkLst>
        </pc:spChg>
        <pc:spChg chg="mod">
          <ac:chgData name="Jiwan Poudel" userId="2858f205-c35d-447c-bead-3bc270bd1b46" providerId="ADAL" clId="{C532ACDB-68F6-7340-9240-1CD59CB4A83C}" dt="2024-09-12T15:34:07.753" v="1778" actId="1076"/>
          <ac:spMkLst>
            <pc:docMk/>
            <pc:sldMk cId="1334211362" sldId="359"/>
            <ac:spMk id="14" creationId="{DAB3A51B-983A-4326-4F79-CEB6773B3238}"/>
          </ac:spMkLst>
        </pc:spChg>
        <pc:spChg chg="mod">
          <ac:chgData name="Jiwan Poudel" userId="2858f205-c35d-447c-bead-3bc270bd1b46" providerId="ADAL" clId="{C532ACDB-68F6-7340-9240-1CD59CB4A83C}" dt="2024-09-12T15:34:10.527" v="1779" actId="1076"/>
          <ac:spMkLst>
            <pc:docMk/>
            <pc:sldMk cId="1334211362" sldId="359"/>
            <ac:spMk id="15" creationId="{90012460-9818-DDD0-3A56-C4DEDA4192D0}"/>
          </ac:spMkLst>
        </pc:spChg>
        <pc:spChg chg="mod">
          <ac:chgData name="Jiwan Poudel" userId="2858f205-c35d-447c-bead-3bc270bd1b46" providerId="ADAL" clId="{C532ACDB-68F6-7340-9240-1CD59CB4A83C}" dt="2024-09-12T15:37:26.654" v="1798" actId="1076"/>
          <ac:spMkLst>
            <pc:docMk/>
            <pc:sldMk cId="1334211362" sldId="359"/>
            <ac:spMk id="19" creationId="{2CB088C5-C385-F0CF-90A1-B524F393B916}"/>
          </ac:spMkLst>
        </pc:spChg>
        <pc:spChg chg="del">
          <ac:chgData name="Jiwan Poudel" userId="2858f205-c35d-447c-bead-3bc270bd1b46" providerId="ADAL" clId="{C532ACDB-68F6-7340-9240-1CD59CB4A83C}" dt="2024-09-12T15:31:57.851" v="1733" actId="478"/>
          <ac:spMkLst>
            <pc:docMk/>
            <pc:sldMk cId="1334211362" sldId="359"/>
            <ac:spMk id="24" creationId="{83E4C984-1174-30D5-3ACA-4257F388DAF4}"/>
          </ac:spMkLst>
        </pc:spChg>
        <pc:spChg chg="del">
          <ac:chgData name="Jiwan Poudel" userId="2858f205-c35d-447c-bead-3bc270bd1b46" providerId="ADAL" clId="{C532ACDB-68F6-7340-9240-1CD59CB4A83C}" dt="2024-09-12T15:31:54.766" v="1732" actId="478"/>
          <ac:spMkLst>
            <pc:docMk/>
            <pc:sldMk cId="1334211362" sldId="359"/>
            <ac:spMk id="25" creationId="{09D5677E-0D36-CC3B-18CA-976D295170FD}"/>
          </ac:spMkLst>
        </pc:spChg>
        <pc:spChg chg="del">
          <ac:chgData name="Jiwan Poudel" userId="2858f205-c35d-447c-bead-3bc270bd1b46" providerId="ADAL" clId="{C532ACDB-68F6-7340-9240-1CD59CB4A83C}" dt="2024-09-12T15:31:49.917" v="1730" actId="478"/>
          <ac:spMkLst>
            <pc:docMk/>
            <pc:sldMk cId="1334211362" sldId="359"/>
            <ac:spMk id="26" creationId="{E979CC48-9D27-094B-FE0A-36A2E77B0C49}"/>
          </ac:spMkLst>
        </pc:spChg>
        <pc:spChg chg="del">
          <ac:chgData name="Jiwan Poudel" userId="2858f205-c35d-447c-bead-3bc270bd1b46" providerId="ADAL" clId="{C532ACDB-68F6-7340-9240-1CD59CB4A83C}" dt="2024-09-12T15:31:51.785" v="1731" actId="478"/>
          <ac:spMkLst>
            <pc:docMk/>
            <pc:sldMk cId="1334211362" sldId="359"/>
            <ac:spMk id="27" creationId="{4E1AB9A5-4949-67C5-0299-758DD1B5D9AD}"/>
          </ac:spMkLst>
        </pc:spChg>
        <pc:spChg chg="del">
          <ac:chgData name="Jiwan Poudel" userId="2858f205-c35d-447c-bead-3bc270bd1b46" providerId="ADAL" clId="{C532ACDB-68F6-7340-9240-1CD59CB4A83C}" dt="2024-09-12T15:31:47.201" v="1729" actId="478"/>
          <ac:spMkLst>
            <pc:docMk/>
            <pc:sldMk cId="1334211362" sldId="359"/>
            <ac:spMk id="28" creationId="{89A6DDFD-0C41-FB9C-7558-4ED9F6DA7535}"/>
          </ac:spMkLst>
        </pc:spChg>
        <pc:picChg chg="add mod">
          <ac:chgData name="Jiwan Poudel" userId="2858f205-c35d-447c-bead-3bc270bd1b46" providerId="ADAL" clId="{C532ACDB-68F6-7340-9240-1CD59CB4A83C}" dt="2024-09-12T15:37:16.291" v="1796" actId="1076"/>
          <ac:picMkLst>
            <pc:docMk/>
            <pc:sldMk cId="1334211362" sldId="359"/>
            <ac:picMk id="6" creationId="{7BDE81CA-A94F-8D0E-9E18-87AF635B9EC0}"/>
          </ac:picMkLst>
        </pc:picChg>
        <pc:picChg chg="add mod">
          <ac:chgData name="Jiwan Poudel" userId="2858f205-c35d-447c-bead-3bc270bd1b46" providerId="ADAL" clId="{C532ACDB-68F6-7340-9240-1CD59CB4A83C}" dt="2024-09-12T15:37:19.370" v="1797" actId="1076"/>
          <ac:picMkLst>
            <pc:docMk/>
            <pc:sldMk cId="1334211362" sldId="359"/>
            <ac:picMk id="8" creationId="{97B6B52D-F541-E4CE-E648-466C2CB2D390}"/>
          </ac:picMkLst>
        </pc:picChg>
        <pc:picChg chg="del">
          <ac:chgData name="Jiwan Poudel" userId="2858f205-c35d-447c-bead-3bc270bd1b46" providerId="ADAL" clId="{C532ACDB-68F6-7340-9240-1CD59CB4A83C}" dt="2024-09-12T15:31:42.746" v="1726" actId="478"/>
          <ac:picMkLst>
            <pc:docMk/>
            <pc:sldMk cId="1334211362" sldId="359"/>
            <ac:picMk id="9" creationId="{4F03E50C-595C-04FC-9F24-538F4AE2EFAA}"/>
          </ac:picMkLst>
        </pc:picChg>
        <pc:picChg chg="add del mod">
          <ac:chgData name="Jiwan Poudel" userId="2858f205-c35d-447c-bead-3bc270bd1b46" providerId="ADAL" clId="{C532ACDB-68F6-7340-9240-1CD59CB4A83C}" dt="2024-09-12T15:37:06.865" v="1793" actId="478"/>
          <ac:picMkLst>
            <pc:docMk/>
            <pc:sldMk cId="1334211362" sldId="359"/>
            <ac:picMk id="11" creationId="{D98D21E9-6D4E-0A9C-12D6-D29FB960CFB2}"/>
          </ac:picMkLst>
        </pc:picChg>
        <pc:picChg chg="del">
          <ac:chgData name="Jiwan Poudel" userId="2858f205-c35d-447c-bead-3bc270bd1b46" providerId="ADAL" clId="{C532ACDB-68F6-7340-9240-1CD59CB4A83C}" dt="2024-09-12T15:31:41.495" v="1725" actId="478"/>
          <ac:picMkLst>
            <pc:docMk/>
            <pc:sldMk cId="1334211362" sldId="359"/>
            <ac:picMk id="12" creationId="{80845E8B-8C2E-A049-4468-70FF02AD8F16}"/>
          </ac:picMkLst>
        </pc:picChg>
        <pc:picChg chg="del">
          <ac:chgData name="Jiwan Poudel" userId="2858f205-c35d-447c-bead-3bc270bd1b46" providerId="ADAL" clId="{C532ACDB-68F6-7340-9240-1CD59CB4A83C}" dt="2024-09-12T15:31:44.066" v="1727" actId="478"/>
          <ac:picMkLst>
            <pc:docMk/>
            <pc:sldMk cId="1334211362" sldId="359"/>
            <ac:picMk id="21" creationId="{6CE11567-A557-8A53-3183-80588B64E13E}"/>
          </ac:picMkLst>
        </pc:picChg>
        <pc:picChg chg="del">
          <ac:chgData name="Jiwan Poudel" userId="2858f205-c35d-447c-bead-3bc270bd1b46" providerId="ADAL" clId="{C532ACDB-68F6-7340-9240-1CD59CB4A83C}" dt="2024-09-12T15:31:45.380" v="1728" actId="478"/>
          <ac:picMkLst>
            <pc:docMk/>
            <pc:sldMk cId="1334211362" sldId="359"/>
            <ac:picMk id="23" creationId="{5853021B-1EBB-0CBD-02CB-7D3434B68C0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FE33A3-3215-F24E-8C3D-1E4845DAD0F2}" type="doc">
      <dgm:prSet loTypeId="urn:microsoft.com/office/officeart/2005/8/layout/hierarchy2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C184B0B-A7C3-7240-BC9E-41F147825B07}">
      <dgm:prSet phldrT="[Text]" custT="1"/>
      <dgm:spPr/>
      <dgm:t>
        <a:bodyPr/>
        <a:lstStyle/>
        <a:p>
          <a:r>
            <a:rPr lang="en-US" sz="1400" dirty="0"/>
            <a:t>HCAL Detector</a:t>
          </a:r>
        </a:p>
      </dgm:t>
    </dgm:pt>
    <dgm:pt modelId="{FB745845-E0E5-3D4D-AAC6-18B53E43009B}" type="parTrans" cxnId="{C4D8E2A9-1B34-6E46-837C-964315B988F0}">
      <dgm:prSet/>
      <dgm:spPr/>
      <dgm:t>
        <a:bodyPr/>
        <a:lstStyle/>
        <a:p>
          <a:endParaRPr lang="en-US" sz="1400"/>
        </a:p>
      </dgm:t>
    </dgm:pt>
    <dgm:pt modelId="{5CF9131D-51A1-EB46-8DCF-23E81C6EC7F7}" type="sibTrans" cxnId="{C4D8E2A9-1B34-6E46-837C-964315B988F0}">
      <dgm:prSet/>
      <dgm:spPr/>
      <dgm:t>
        <a:bodyPr/>
        <a:lstStyle/>
        <a:p>
          <a:endParaRPr lang="en-US" sz="1400"/>
        </a:p>
      </dgm:t>
    </dgm:pt>
    <dgm:pt modelId="{CD8C1CFB-37EB-6A4B-9DF9-86E9C4999715}">
      <dgm:prSet phldrT="[Text]" custT="1"/>
      <dgm:spPr/>
      <dgm:t>
        <a:bodyPr/>
        <a:lstStyle/>
        <a:p>
          <a:r>
            <a:rPr lang="en-US" sz="1400" dirty="0" err="1"/>
            <a:t>fADC</a:t>
          </a:r>
          <a:r>
            <a:rPr lang="en-US" sz="1400" dirty="0"/>
            <a:t> patch panel</a:t>
          </a:r>
        </a:p>
      </dgm:t>
    </dgm:pt>
    <dgm:pt modelId="{A6A64068-23CD-EC4C-ABE7-F5E94A21C2E4}" type="parTrans" cxnId="{488D8DFC-0E6C-DD47-8A74-7F90BC013BA2}">
      <dgm:prSet custT="1"/>
      <dgm:spPr/>
      <dgm:t>
        <a:bodyPr/>
        <a:lstStyle/>
        <a:p>
          <a:endParaRPr lang="en-US" sz="1400"/>
        </a:p>
      </dgm:t>
    </dgm:pt>
    <dgm:pt modelId="{E12F6D27-292C-F244-8C87-70A00C949A21}" type="sibTrans" cxnId="{488D8DFC-0E6C-DD47-8A74-7F90BC013BA2}">
      <dgm:prSet/>
      <dgm:spPr/>
      <dgm:t>
        <a:bodyPr/>
        <a:lstStyle/>
        <a:p>
          <a:endParaRPr lang="en-US" sz="1400"/>
        </a:p>
      </dgm:t>
    </dgm:pt>
    <dgm:pt modelId="{9A8531B3-1A15-D540-82F0-188E9CAF3512}">
      <dgm:prSet phldrT="[Text]" custT="1"/>
      <dgm:spPr/>
      <dgm:t>
        <a:bodyPr/>
        <a:lstStyle/>
        <a:p>
          <a:r>
            <a:rPr lang="en-US" sz="1400" dirty="0"/>
            <a:t>Splitter</a:t>
          </a:r>
        </a:p>
      </dgm:t>
    </dgm:pt>
    <dgm:pt modelId="{1ED214FF-3215-4745-8754-5AB5BC587947}" type="parTrans" cxnId="{46C760C8-2436-2F46-A485-F844046F75A9}">
      <dgm:prSet custT="1"/>
      <dgm:spPr/>
      <dgm:t>
        <a:bodyPr/>
        <a:lstStyle/>
        <a:p>
          <a:endParaRPr lang="en-US" sz="1400"/>
        </a:p>
      </dgm:t>
    </dgm:pt>
    <dgm:pt modelId="{44CEEF3E-C950-9A4B-B8ED-740847F31DF5}" type="sibTrans" cxnId="{46C760C8-2436-2F46-A485-F844046F75A9}">
      <dgm:prSet/>
      <dgm:spPr/>
      <dgm:t>
        <a:bodyPr/>
        <a:lstStyle/>
        <a:p>
          <a:endParaRPr lang="en-US" sz="1400"/>
        </a:p>
      </dgm:t>
    </dgm:pt>
    <dgm:pt modelId="{D05F1894-3C3B-1C48-89BB-4FDD22AC61C8}">
      <dgm:prSet phldrT="[Text]" custT="1"/>
      <dgm:spPr/>
      <dgm:t>
        <a:bodyPr/>
        <a:lstStyle/>
        <a:p>
          <a:r>
            <a:rPr lang="en-US" sz="1400" dirty="0"/>
            <a:t>Discriminator</a:t>
          </a:r>
        </a:p>
      </dgm:t>
    </dgm:pt>
    <dgm:pt modelId="{C5941214-5CF3-2E4B-B699-EC139F570A56}" type="parTrans" cxnId="{3FDE2A0B-9387-3941-99CB-38196D81BA6C}">
      <dgm:prSet custT="1"/>
      <dgm:spPr/>
      <dgm:t>
        <a:bodyPr/>
        <a:lstStyle/>
        <a:p>
          <a:endParaRPr lang="en-US" sz="1400"/>
        </a:p>
      </dgm:t>
    </dgm:pt>
    <dgm:pt modelId="{4A7700B4-132C-B540-9CB2-245915886CF1}" type="sibTrans" cxnId="{3FDE2A0B-9387-3941-99CB-38196D81BA6C}">
      <dgm:prSet/>
      <dgm:spPr/>
      <dgm:t>
        <a:bodyPr/>
        <a:lstStyle/>
        <a:p>
          <a:endParaRPr lang="en-US" sz="1400"/>
        </a:p>
      </dgm:t>
    </dgm:pt>
    <dgm:pt modelId="{2EF2BE7E-19AD-2749-BB3E-CE12FD7F96B0}">
      <dgm:prSet phldrT="[Text]" custT="1"/>
      <dgm:spPr/>
      <dgm:t>
        <a:bodyPr/>
        <a:lstStyle/>
        <a:p>
          <a:r>
            <a:rPr lang="en-US" sz="1400" dirty="0"/>
            <a:t>10x Amplifier</a:t>
          </a:r>
        </a:p>
      </dgm:t>
    </dgm:pt>
    <dgm:pt modelId="{9C38263B-4FA6-394D-83FD-5F086BAEBAD2}" type="parTrans" cxnId="{A7F88234-F67A-7C48-9F5B-7C17CF4654F6}">
      <dgm:prSet custT="1"/>
      <dgm:spPr/>
      <dgm:t>
        <a:bodyPr/>
        <a:lstStyle/>
        <a:p>
          <a:endParaRPr lang="en-US" sz="1400"/>
        </a:p>
      </dgm:t>
    </dgm:pt>
    <dgm:pt modelId="{D754080E-5667-574F-BBFB-05AA131FE8DB}" type="sibTrans" cxnId="{A7F88234-F67A-7C48-9F5B-7C17CF4654F6}">
      <dgm:prSet/>
      <dgm:spPr/>
      <dgm:t>
        <a:bodyPr/>
        <a:lstStyle/>
        <a:p>
          <a:endParaRPr lang="en-US" sz="1400"/>
        </a:p>
      </dgm:t>
    </dgm:pt>
    <dgm:pt modelId="{0D9175F6-AAC4-554B-BA45-A26CABC47AEA}">
      <dgm:prSet phldrT="[Text]" custT="1"/>
      <dgm:spPr/>
      <dgm:t>
        <a:bodyPr/>
        <a:lstStyle/>
        <a:p>
          <a:r>
            <a:rPr lang="en-US" sz="1400" dirty="0"/>
            <a:t>fADC250</a:t>
          </a:r>
        </a:p>
      </dgm:t>
    </dgm:pt>
    <dgm:pt modelId="{50E96272-4F8F-8B4E-B577-E9835539327F}" type="parTrans" cxnId="{81691E73-B121-F941-9933-815CE5839122}">
      <dgm:prSet custT="1"/>
      <dgm:spPr/>
      <dgm:t>
        <a:bodyPr/>
        <a:lstStyle/>
        <a:p>
          <a:endParaRPr lang="en-US" sz="1400"/>
        </a:p>
      </dgm:t>
    </dgm:pt>
    <dgm:pt modelId="{6A80152F-2740-CA44-B841-E64F99E22227}" type="sibTrans" cxnId="{81691E73-B121-F941-9933-815CE5839122}">
      <dgm:prSet/>
      <dgm:spPr/>
      <dgm:t>
        <a:bodyPr/>
        <a:lstStyle/>
        <a:p>
          <a:endParaRPr lang="en-US" sz="1400"/>
        </a:p>
      </dgm:t>
    </dgm:pt>
    <dgm:pt modelId="{2EFE5579-88A2-4243-891F-8F76A1643E48}">
      <dgm:prSet phldrT="[Text]" custT="1"/>
      <dgm:spPr/>
      <dgm:t>
        <a:bodyPr/>
        <a:lstStyle/>
        <a:p>
          <a:r>
            <a:rPr lang="en-US" sz="1400" dirty="0"/>
            <a:t>Summing modules (4x4)</a:t>
          </a:r>
        </a:p>
      </dgm:t>
    </dgm:pt>
    <dgm:pt modelId="{C6039D83-FD23-9A47-9CCF-4A61D70B06A7}" type="parTrans" cxnId="{0B3C345A-5A94-564C-B19B-F799CD358CED}">
      <dgm:prSet custT="1"/>
      <dgm:spPr/>
      <dgm:t>
        <a:bodyPr/>
        <a:lstStyle/>
        <a:p>
          <a:endParaRPr lang="en-US" sz="1400"/>
        </a:p>
      </dgm:t>
    </dgm:pt>
    <dgm:pt modelId="{1F5BF56C-57E9-1744-917F-28D32AD70831}" type="sibTrans" cxnId="{0B3C345A-5A94-564C-B19B-F799CD358CED}">
      <dgm:prSet/>
      <dgm:spPr/>
      <dgm:t>
        <a:bodyPr/>
        <a:lstStyle/>
        <a:p>
          <a:endParaRPr lang="en-US" sz="1400"/>
        </a:p>
      </dgm:t>
    </dgm:pt>
    <dgm:pt modelId="{6E03500F-0FC3-004D-8D44-22C03134080E}">
      <dgm:prSet phldrT="[Text]" custT="1"/>
      <dgm:spPr/>
      <dgm:t>
        <a:bodyPr/>
        <a:lstStyle/>
        <a:p>
          <a:r>
            <a:rPr lang="en-US" sz="1400" dirty="0"/>
            <a:t>TDC patch panel</a:t>
          </a:r>
        </a:p>
      </dgm:t>
    </dgm:pt>
    <dgm:pt modelId="{381769DB-4670-6249-BA77-D15C415E4105}" type="parTrans" cxnId="{8F4E3269-7A07-184B-928E-B0B1C1F26F96}">
      <dgm:prSet custT="1"/>
      <dgm:spPr/>
      <dgm:t>
        <a:bodyPr/>
        <a:lstStyle/>
        <a:p>
          <a:endParaRPr lang="en-US" sz="1400"/>
        </a:p>
      </dgm:t>
    </dgm:pt>
    <dgm:pt modelId="{3853D89E-12BD-EE46-B487-C000BEF4DD95}" type="sibTrans" cxnId="{8F4E3269-7A07-184B-928E-B0B1C1F26F96}">
      <dgm:prSet/>
      <dgm:spPr/>
      <dgm:t>
        <a:bodyPr/>
        <a:lstStyle/>
        <a:p>
          <a:endParaRPr lang="en-US" sz="1400"/>
        </a:p>
      </dgm:t>
    </dgm:pt>
    <dgm:pt modelId="{97C478C4-F990-DE45-B2F7-3AFEB214DF9E}">
      <dgm:prSet phldrT="[Text]" custT="1"/>
      <dgm:spPr/>
      <dgm:t>
        <a:bodyPr/>
        <a:lstStyle/>
        <a:p>
          <a:r>
            <a:rPr lang="en-US" sz="1400" dirty="0"/>
            <a:t>Discriminator</a:t>
          </a:r>
        </a:p>
      </dgm:t>
    </dgm:pt>
    <dgm:pt modelId="{ABFE7F54-3878-E64B-980C-637C6B362B35}" type="parTrans" cxnId="{0798C2F9-4141-8B4B-80FD-B1074BFCB643}">
      <dgm:prSet custT="1"/>
      <dgm:spPr/>
      <dgm:t>
        <a:bodyPr/>
        <a:lstStyle/>
        <a:p>
          <a:endParaRPr lang="en-US" sz="1400"/>
        </a:p>
      </dgm:t>
    </dgm:pt>
    <dgm:pt modelId="{6F892BD8-0018-FF4B-8C99-E3B72BA02100}" type="sibTrans" cxnId="{0798C2F9-4141-8B4B-80FD-B1074BFCB643}">
      <dgm:prSet/>
      <dgm:spPr/>
      <dgm:t>
        <a:bodyPr/>
        <a:lstStyle/>
        <a:p>
          <a:endParaRPr lang="en-US" sz="1400"/>
        </a:p>
      </dgm:t>
    </dgm:pt>
    <dgm:pt modelId="{51447906-D710-3044-986E-CF7B46E74F70}">
      <dgm:prSet phldrT="[Text]" custT="1"/>
      <dgm:spPr/>
      <dgm:t>
        <a:bodyPr/>
        <a:lstStyle/>
        <a:p>
          <a:r>
            <a:rPr lang="en-US" sz="1400" dirty="0"/>
            <a:t>f1TDC</a:t>
          </a:r>
        </a:p>
      </dgm:t>
    </dgm:pt>
    <dgm:pt modelId="{48711D11-3ED1-4E47-8E06-13D2AC612502}" type="parTrans" cxnId="{80EC272A-3EE5-A949-8171-D3FFE75DED07}">
      <dgm:prSet custT="1"/>
      <dgm:spPr/>
      <dgm:t>
        <a:bodyPr/>
        <a:lstStyle/>
        <a:p>
          <a:endParaRPr lang="en-US" sz="1400"/>
        </a:p>
      </dgm:t>
    </dgm:pt>
    <dgm:pt modelId="{2FFF8EDB-F313-1B4F-AAD5-48164B8DBA19}" type="sibTrans" cxnId="{80EC272A-3EE5-A949-8171-D3FFE75DED07}">
      <dgm:prSet/>
      <dgm:spPr/>
      <dgm:t>
        <a:bodyPr/>
        <a:lstStyle/>
        <a:p>
          <a:endParaRPr lang="en-US" sz="1400"/>
        </a:p>
      </dgm:t>
    </dgm:pt>
    <dgm:pt modelId="{BC4DDA19-A137-254E-A221-D4D6D7198B3D}">
      <dgm:prSet phldrT="[Text]" custT="1"/>
      <dgm:spPr/>
      <dgm:t>
        <a:bodyPr/>
        <a:lstStyle/>
        <a:p>
          <a:r>
            <a:rPr lang="en-US" sz="1400" dirty="0"/>
            <a:t>Discriminator</a:t>
          </a:r>
        </a:p>
      </dgm:t>
    </dgm:pt>
    <dgm:pt modelId="{D527CC47-993B-6740-B9A1-323B77F08D0F}" type="parTrans" cxnId="{AF48B551-E4EA-2E4C-954F-AC0A533BA847}">
      <dgm:prSet custT="1"/>
      <dgm:spPr/>
      <dgm:t>
        <a:bodyPr/>
        <a:lstStyle/>
        <a:p>
          <a:endParaRPr lang="en-US" sz="1400"/>
        </a:p>
      </dgm:t>
    </dgm:pt>
    <dgm:pt modelId="{B2450CF1-4C28-0D42-A52F-230EF3702819}" type="sibTrans" cxnId="{AF48B551-E4EA-2E4C-954F-AC0A533BA847}">
      <dgm:prSet/>
      <dgm:spPr/>
      <dgm:t>
        <a:bodyPr/>
        <a:lstStyle/>
        <a:p>
          <a:endParaRPr lang="en-US" sz="1400"/>
        </a:p>
      </dgm:t>
    </dgm:pt>
    <dgm:pt modelId="{F2BC6FCF-ECD7-6C41-9923-94B1237C1000}">
      <dgm:prSet phldrT="[Text]" custT="1"/>
      <dgm:spPr/>
      <dgm:t>
        <a:bodyPr/>
        <a:lstStyle/>
        <a:p>
          <a:r>
            <a:rPr lang="en-US" sz="1400" dirty="0"/>
            <a:t>HCAL Analog Trigger</a:t>
          </a:r>
        </a:p>
      </dgm:t>
    </dgm:pt>
    <dgm:pt modelId="{722E22C8-460D-A844-999D-DC8B84524439}" type="parTrans" cxnId="{13FC0AAE-5A9A-D54A-8DEC-5EE154FE4A16}">
      <dgm:prSet custT="1"/>
      <dgm:spPr/>
      <dgm:t>
        <a:bodyPr/>
        <a:lstStyle/>
        <a:p>
          <a:endParaRPr lang="en-US" sz="1400"/>
        </a:p>
      </dgm:t>
    </dgm:pt>
    <dgm:pt modelId="{89C00DA2-08D5-8242-BA05-EA4A5518E128}" type="sibTrans" cxnId="{13FC0AAE-5A9A-D54A-8DEC-5EE154FE4A16}">
      <dgm:prSet/>
      <dgm:spPr/>
      <dgm:t>
        <a:bodyPr/>
        <a:lstStyle/>
        <a:p>
          <a:endParaRPr lang="en-US" sz="1400"/>
        </a:p>
      </dgm:t>
    </dgm:pt>
    <dgm:pt modelId="{26B4148E-C044-234D-9F1F-C1ABB19F2CB9}">
      <dgm:prSet phldrT="[Text]" custT="1"/>
      <dgm:spPr/>
      <dgm:t>
        <a:bodyPr/>
        <a:lstStyle/>
        <a:p>
          <a:r>
            <a:rPr lang="en-US" sz="1400" dirty="0" err="1"/>
            <a:t>fADC</a:t>
          </a:r>
          <a:r>
            <a:rPr lang="en-US" sz="1400" dirty="0"/>
            <a:t> patch panel</a:t>
          </a:r>
        </a:p>
      </dgm:t>
    </dgm:pt>
    <dgm:pt modelId="{5C818018-54AC-3344-A3D4-D7F4E6362554}" type="parTrans" cxnId="{0F5C0A75-3305-0243-BEA5-791226C123A4}">
      <dgm:prSet/>
      <dgm:spPr/>
      <dgm:t>
        <a:bodyPr/>
        <a:lstStyle/>
        <a:p>
          <a:endParaRPr lang="en-US"/>
        </a:p>
      </dgm:t>
    </dgm:pt>
    <dgm:pt modelId="{C68661D4-6222-4C4E-B87D-6F6B7C792136}" type="sibTrans" cxnId="{0F5C0A75-3305-0243-BEA5-791226C123A4}">
      <dgm:prSet/>
      <dgm:spPr/>
      <dgm:t>
        <a:bodyPr/>
        <a:lstStyle/>
        <a:p>
          <a:endParaRPr lang="en-US"/>
        </a:p>
      </dgm:t>
    </dgm:pt>
    <dgm:pt modelId="{B2C83252-020F-D247-9CBD-E65AC1B1356C}">
      <dgm:prSet phldrT="[Text]" custT="1"/>
      <dgm:spPr/>
      <dgm:t>
        <a:bodyPr/>
        <a:lstStyle/>
        <a:p>
          <a:r>
            <a:rPr lang="en-US" sz="1400" dirty="0"/>
            <a:t>TDC patch panel</a:t>
          </a:r>
        </a:p>
      </dgm:t>
    </dgm:pt>
    <dgm:pt modelId="{57A6D1B7-114F-BA4F-94FC-B0C725990379}" type="parTrans" cxnId="{DF606FCE-FEDF-DA48-8BC3-816716AAC3CA}">
      <dgm:prSet/>
      <dgm:spPr/>
      <dgm:t>
        <a:bodyPr/>
        <a:lstStyle/>
        <a:p>
          <a:endParaRPr lang="en-US"/>
        </a:p>
      </dgm:t>
    </dgm:pt>
    <dgm:pt modelId="{68402C94-D4F0-EC40-AE51-C78734CA64DC}" type="sibTrans" cxnId="{DF606FCE-FEDF-DA48-8BC3-816716AAC3CA}">
      <dgm:prSet/>
      <dgm:spPr/>
      <dgm:t>
        <a:bodyPr/>
        <a:lstStyle/>
        <a:p>
          <a:endParaRPr lang="en-US"/>
        </a:p>
      </dgm:t>
    </dgm:pt>
    <dgm:pt modelId="{159D3068-2A85-BE42-9CD4-2E4A8249F154}" type="pres">
      <dgm:prSet presAssocID="{B2FE33A3-3215-F24E-8C3D-1E4845DAD0F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7C846D7-2159-A64A-A15D-BEDE971F650B}" type="pres">
      <dgm:prSet presAssocID="{FC184B0B-A7C3-7240-BC9E-41F147825B07}" presName="root1" presStyleCnt="0"/>
      <dgm:spPr/>
    </dgm:pt>
    <dgm:pt modelId="{322A1FFE-3D95-6743-A9FB-8D0E7A015C62}" type="pres">
      <dgm:prSet presAssocID="{FC184B0B-A7C3-7240-BC9E-41F147825B07}" presName="LevelOneTextNode" presStyleLbl="node0" presStyleIdx="0" presStyleCnt="1">
        <dgm:presLayoutVars>
          <dgm:chPref val="3"/>
        </dgm:presLayoutVars>
      </dgm:prSet>
      <dgm:spPr/>
    </dgm:pt>
    <dgm:pt modelId="{BE4619F5-A92A-8F4C-8062-BB7711C04369}" type="pres">
      <dgm:prSet presAssocID="{FC184B0B-A7C3-7240-BC9E-41F147825B07}" presName="level2hierChild" presStyleCnt="0"/>
      <dgm:spPr/>
    </dgm:pt>
    <dgm:pt modelId="{C86A666E-7332-AB4C-90DD-C45817C04A52}" type="pres">
      <dgm:prSet presAssocID="{9C38263B-4FA6-394D-83FD-5F086BAEBAD2}" presName="conn2-1" presStyleLbl="parChTrans1D2" presStyleIdx="0" presStyleCnt="1"/>
      <dgm:spPr/>
    </dgm:pt>
    <dgm:pt modelId="{AE4785B5-B3DD-1441-B58C-609B1A80943D}" type="pres">
      <dgm:prSet presAssocID="{9C38263B-4FA6-394D-83FD-5F086BAEBAD2}" presName="connTx" presStyleLbl="parChTrans1D2" presStyleIdx="0" presStyleCnt="1"/>
      <dgm:spPr/>
    </dgm:pt>
    <dgm:pt modelId="{C72DD5FE-C8A8-C646-B089-3C88D1DABF18}" type="pres">
      <dgm:prSet presAssocID="{2EF2BE7E-19AD-2749-BB3E-CE12FD7F96B0}" presName="root2" presStyleCnt="0"/>
      <dgm:spPr/>
    </dgm:pt>
    <dgm:pt modelId="{48A058CA-0430-B146-A21A-55C32B8BF5E4}" type="pres">
      <dgm:prSet presAssocID="{2EF2BE7E-19AD-2749-BB3E-CE12FD7F96B0}" presName="LevelTwoTextNode" presStyleLbl="node2" presStyleIdx="0" presStyleCnt="1">
        <dgm:presLayoutVars>
          <dgm:chPref val="3"/>
        </dgm:presLayoutVars>
      </dgm:prSet>
      <dgm:spPr/>
    </dgm:pt>
    <dgm:pt modelId="{CBC9C6B5-0CCA-8642-B4D5-B9B1B149EA7B}" type="pres">
      <dgm:prSet presAssocID="{2EF2BE7E-19AD-2749-BB3E-CE12FD7F96B0}" presName="level3hierChild" presStyleCnt="0"/>
      <dgm:spPr/>
    </dgm:pt>
    <dgm:pt modelId="{B1885D24-9BC4-074B-B7F0-ED8C8474A0E6}" type="pres">
      <dgm:prSet presAssocID="{A6A64068-23CD-EC4C-ABE7-F5E94A21C2E4}" presName="conn2-1" presStyleLbl="parChTrans1D3" presStyleIdx="0" presStyleCnt="2"/>
      <dgm:spPr/>
    </dgm:pt>
    <dgm:pt modelId="{B0F873D7-AD6D-B14D-852E-6B97DDB707B9}" type="pres">
      <dgm:prSet presAssocID="{A6A64068-23CD-EC4C-ABE7-F5E94A21C2E4}" presName="connTx" presStyleLbl="parChTrans1D3" presStyleIdx="0" presStyleCnt="2"/>
      <dgm:spPr/>
    </dgm:pt>
    <dgm:pt modelId="{10164B3F-92D7-E548-A11F-6539CAE2A26E}" type="pres">
      <dgm:prSet presAssocID="{CD8C1CFB-37EB-6A4B-9DF9-86E9C4999715}" presName="root2" presStyleCnt="0"/>
      <dgm:spPr/>
    </dgm:pt>
    <dgm:pt modelId="{F55320C9-C666-394D-A749-7FC9E0629062}" type="pres">
      <dgm:prSet presAssocID="{CD8C1CFB-37EB-6A4B-9DF9-86E9C4999715}" presName="LevelTwoTextNode" presStyleLbl="node3" presStyleIdx="0" presStyleCnt="2" custScaleX="97893" custLinFactNeighborX="2921" custLinFactNeighborY="-46997">
        <dgm:presLayoutVars>
          <dgm:chPref val="3"/>
        </dgm:presLayoutVars>
      </dgm:prSet>
      <dgm:spPr/>
    </dgm:pt>
    <dgm:pt modelId="{7BFC7E36-58DC-E242-A5D8-3B64C2960983}" type="pres">
      <dgm:prSet presAssocID="{CD8C1CFB-37EB-6A4B-9DF9-86E9C4999715}" presName="level3hierChild" presStyleCnt="0"/>
      <dgm:spPr/>
    </dgm:pt>
    <dgm:pt modelId="{EB1C8168-D3A6-6341-93BC-7BE2AE7E95EB}" type="pres">
      <dgm:prSet presAssocID="{5C818018-54AC-3344-A3D4-D7F4E6362554}" presName="conn2-1" presStyleLbl="parChTrans1D4" presStyleIdx="0" presStyleCnt="10"/>
      <dgm:spPr/>
    </dgm:pt>
    <dgm:pt modelId="{BB0FAC6C-FAB7-CE4A-A7AA-2262A2D252C8}" type="pres">
      <dgm:prSet presAssocID="{5C818018-54AC-3344-A3D4-D7F4E6362554}" presName="connTx" presStyleLbl="parChTrans1D4" presStyleIdx="0" presStyleCnt="10"/>
      <dgm:spPr/>
    </dgm:pt>
    <dgm:pt modelId="{0EE9CE54-14C1-2842-A2EF-44E96346CB80}" type="pres">
      <dgm:prSet presAssocID="{26B4148E-C044-234D-9F1F-C1ABB19F2CB9}" presName="root2" presStyleCnt="0"/>
      <dgm:spPr/>
    </dgm:pt>
    <dgm:pt modelId="{97F2AEC6-C507-B445-B9A0-4C7CD0F2DBBA}" type="pres">
      <dgm:prSet presAssocID="{26B4148E-C044-234D-9F1F-C1ABB19F2CB9}" presName="LevelTwoTextNode" presStyleLbl="node4" presStyleIdx="0" presStyleCnt="10" custLinFactX="109370" custLinFactNeighborX="200000" custLinFactNeighborY="-52678">
        <dgm:presLayoutVars>
          <dgm:chPref val="3"/>
        </dgm:presLayoutVars>
      </dgm:prSet>
      <dgm:spPr/>
    </dgm:pt>
    <dgm:pt modelId="{8BD05AFE-BCA2-5C4B-980C-BDCE66A70207}" type="pres">
      <dgm:prSet presAssocID="{26B4148E-C044-234D-9F1F-C1ABB19F2CB9}" presName="level3hierChild" presStyleCnt="0"/>
      <dgm:spPr/>
    </dgm:pt>
    <dgm:pt modelId="{E0EE1307-48E3-514F-BF1A-2CC889FFA84A}" type="pres">
      <dgm:prSet presAssocID="{50E96272-4F8F-8B4E-B577-E9835539327F}" presName="conn2-1" presStyleLbl="parChTrans1D4" presStyleIdx="1" presStyleCnt="10"/>
      <dgm:spPr/>
    </dgm:pt>
    <dgm:pt modelId="{22F5C06B-C28A-4044-8B6A-356CDBAF38A1}" type="pres">
      <dgm:prSet presAssocID="{50E96272-4F8F-8B4E-B577-E9835539327F}" presName="connTx" presStyleLbl="parChTrans1D4" presStyleIdx="1" presStyleCnt="10"/>
      <dgm:spPr/>
    </dgm:pt>
    <dgm:pt modelId="{77613F78-6986-BC4C-9DDA-BAB776FCD0D5}" type="pres">
      <dgm:prSet presAssocID="{0D9175F6-AAC4-554B-BA45-A26CABC47AEA}" presName="root2" presStyleCnt="0"/>
      <dgm:spPr/>
    </dgm:pt>
    <dgm:pt modelId="{CE5D0F7C-296B-834D-9DB9-981E706332DA}" type="pres">
      <dgm:prSet presAssocID="{0D9175F6-AAC4-554B-BA45-A26CABC47AEA}" presName="LevelTwoTextNode" presStyleLbl="node4" presStyleIdx="1" presStyleCnt="10" custLinFactX="200000" custLinFactNeighborX="224885" custLinFactNeighborY="-51695">
        <dgm:presLayoutVars>
          <dgm:chPref val="3"/>
        </dgm:presLayoutVars>
      </dgm:prSet>
      <dgm:spPr/>
    </dgm:pt>
    <dgm:pt modelId="{57081CCF-C844-584F-91AA-6D59B856452F}" type="pres">
      <dgm:prSet presAssocID="{0D9175F6-AAC4-554B-BA45-A26CABC47AEA}" presName="level3hierChild" presStyleCnt="0"/>
      <dgm:spPr/>
    </dgm:pt>
    <dgm:pt modelId="{D679B377-C966-9F48-B8F7-BAE69F624C4F}" type="pres">
      <dgm:prSet presAssocID="{1ED214FF-3215-4745-8754-5AB5BC587947}" presName="conn2-1" presStyleLbl="parChTrans1D3" presStyleIdx="1" presStyleCnt="2"/>
      <dgm:spPr/>
    </dgm:pt>
    <dgm:pt modelId="{C3313434-F234-1C44-8901-C21F1124EF39}" type="pres">
      <dgm:prSet presAssocID="{1ED214FF-3215-4745-8754-5AB5BC587947}" presName="connTx" presStyleLbl="parChTrans1D3" presStyleIdx="1" presStyleCnt="2"/>
      <dgm:spPr/>
    </dgm:pt>
    <dgm:pt modelId="{90E345CD-5296-D447-89B2-8CDB47643A7F}" type="pres">
      <dgm:prSet presAssocID="{9A8531B3-1A15-D540-82F0-188E9CAF3512}" presName="root2" presStyleCnt="0"/>
      <dgm:spPr/>
    </dgm:pt>
    <dgm:pt modelId="{1E32F66B-38B9-6946-92B6-6ECA2603CFC8}" type="pres">
      <dgm:prSet presAssocID="{9A8531B3-1A15-D540-82F0-188E9CAF3512}" presName="LevelTwoTextNode" presStyleLbl="node3" presStyleIdx="1" presStyleCnt="2" custLinFactNeighborY="54709">
        <dgm:presLayoutVars>
          <dgm:chPref val="3"/>
        </dgm:presLayoutVars>
      </dgm:prSet>
      <dgm:spPr/>
    </dgm:pt>
    <dgm:pt modelId="{2C9B7C2F-5A52-6E42-9F3D-6751CD05212F}" type="pres">
      <dgm:prSet presAssocID="{9A8531B3-1A15-D540-82F0-188E9CAF3512}" presName="level3hierChild" presStyleCnt="0"/>
      <dgm:spPr/>
    </dgm:pt>
    <dgm:pt modelId="{559879BE-F642-5F4B-9D2D-C429721B7C23}" type="pres">
      <dgm:prSet presAssocID="{C5941214-5CF3-2E4B-B699-EC139F570A56}" presName="conn2-1" presStyleLbl="parChTrans1D4" presStyleIdx="2" presStyleCnt="10"/>
      <dgm:spPr/>
    </dgm:pt>
    <dgm:pt modelId="{E1F61243-5D8B-9044-B6C2-E1693C51A4F5}" type="pres">
      <dgm:prSet presAssocID="{C5941214-5CF3-2E4B-B699-EC139F570A56}" presName="connTx" presStyleLbl="parChTrans1D4" presStyleIdx="2" presStyleCnt="10"/>
      <dgm:spPr/>
    </dgm:pt>
    <dgm:pt modelId="{8182084E-BF67-7A4F-84D8-AA3C552A6FFD}" type="pres">
      <dgm:prSet presAssocID="{D05F1894-3C3B-1C48-89BB-4FDD22AC61C8}" presName="root2" presStyleCnt="0"/>
      <dgm:spPr/>
    </dgm:pt>
    <dgm:pt modelId="{AAE4CB0A-2BAA-ED42-BF41-118C113C12EC}" type="pres">
      <dgm:prSet presAssocID="{D05F1894-3C3B-1C48-89BB-4FDD22AC61C8}" presName="LevelTwoTextNode" presStyleLbl="node4" presStyleIdx="2" presStyleCnt="10" custLinFactNeighborX="10522" custLinFactNeighborY="34439">
        <dgm:presLayoutVars>
          <dgm:chPref val="3"/>
        </dgm:presLayoutVars>
      </dgm:prSet>
      <dgm:spPr/>
    </dgm:pt>
    <dgm:pt modelId="{ED654262-439B-134A-8D72-A49EB57BB463}" type="pres">
      <dgm:prSet presAssocID="{D05F1894-3C3B-1C48-89BB-4FDD22AC61C8}" presName="level3hierChild" presStyleCnt="0"/>
      <dgm:spPr/>
    </dgm:pt>
    <dgm:pt modelId="{15FACBCE-8146-C44D-AF6C-222F453FF091}" type="pres">
      <dgm:prSet presAssocID="{381769DB-4670-6249-BA77-D15C415E4105}" presName="conn2-1" presStyleLbl="parChTrans1D4" presStyleIdx="3" presStyleCnt="10"/>
      <dgm:spPr/>
    </dgm:pt>
    <dgm:pt modelId="{38DBB47B-B86C-2E49-A444-814F9834AD85}" type="pres">
      <dgm:prSet presAssocID="{381769DB-4670-6249-BA77-D15C415E4105}" presName="connTx" presStyleLbl="parChTrans1D4" presStyleIdx="3" presStyleCnt="10"/>
      <dgm:spPr/>
    </dgm:pt>
    <dgm:pt modelId="{9DB530ED-CD90-3C46-97B0-562F125723A9}" type="pres">
      <dgm:prSet presAssocID="{6E03500F-0FC3-004D-8D44-22C03134080E}" presName="root2" presStyleCnt="0"/>
      <dgm:spPr/>
    </dgm:pt>
    <dgm:pt modelId="{75C31AFD-54AF-FC4E-875A-BA0E1883EB91}" type="pres">
      <dgm:prSet presAssocID="{6E03500F-0FC3-004D-8D44-22C03134080E}" presName="LevelTwoTextNode" presStyleLbl="node4" presStyleIdx="3" presStyleCnt="10" custLinFactNeighborX="13458" custLinFactNeighborY="33606">
        <dgm:presLayoutVars>
          <dgm:chPref val="3"/>
        </dgm:presLayoutVars>
      </dgm:prSet>
      <dgm:spPr/>
    </dgm:pt>
    <dgm:pt modelId="{3A619A52-5978-9647-A1BD-B9B5136FE563}" type="pres">
      <dgm:prSet presAssocID="{6E03500F-0FC3-004D-8D44-22C03134080E}" presName="level3hierChild" presStyleCnt="0"/>
      <dgm:spPr/>
    </dgm:pt>
    <dgm:pt modelId="{AB170490-9F27-2A45-9A94-FE272610DF24}" type="pres">
      <dgm:prSet presAssocID="{57A6D1B7-114F-BA4F-94FC-B0C725990379}" presName="conn2-1" presStyleLbl="parChTrans1D4" presStyleIdx="4" presStyleCnt="10"/>
      <dgm:spPr/>
    </dgm:pt>
    <dgm:pt modelId="{E38A614D-07E9-8041-B51B-137FCE78ECD5}" type="pres">
      <dgm:prSet presAssocID="{57A6D1B7-114F-BA4F-94FC-B0C725990379}" presName="connTx" presStyleLbl="parChTrans1D4" presStyleIdx="4" presStyleCnt="10"/>
      <dgm:spPr/>
    </dgm:pt>
    <dgm:pt modelId="{14D981E9-74FB-4F42-AC18-8A01096C165C}" type="pres">
      <dgm:prSet presAssocID="{B2C83252-020F-D247-9CBD-E65AC1B1356C}" presName="root2" presStyleCnt="0"/>
      <dgm:spPr/>
    </dgm:pt>
    <dgm:pt modelId="{965B5E0C-314A-124D-BF8B-A9D3332F3B4C}" type="pres">
      <dgm:prSet presAssocID="{B2C83252-020F-D247-9CBD-E65AC1B1356C}" presName="LevelTwoTextNode" presStyleLbl="node4" presStyleIdx="4" presStyleCnt="10" custLinFactNeighborX="27172" custLinFactNeighborY="33981">
        <dgm:presLayoutVars>
          <dgm:chPref val="3"/>
        </dgm:presLayoutVars>
      </dgm:prSet>
      <dgm:spPr/>
    </dgm:pt>
    <dgm:pt modelId="{161D30C9-033F-254A-85B1-5E065B2EF819}" type="pres">
      <dgm:prSet presAssocID="{B2C83252-020F-D247-9CBD-E65AC1B1356C}" presName="level3hierChild" presStyleCnt="0"/>
      <dgm:spPr/>
    </dgm:pt>
    <dgm:pt modelId="{34F9213C-1043-5F44-A42A-32470B75F1E5}" type="pres">
      <dgm:prSet presAssocID="{ABFE7F54-3878-E64B-980C-637C6B362B35}" presName="conn2-1" presStyleLbl="parChTrans1D4" presStyleIdx="5" presStyleCnt="10"/>
      <dgm:spPr/>
    </dgm:pt>
    <dgm:pt modelId="{D81AED67-17D2-C449-A261-76A64B420BB1}" type="pres">
      <dgm:prSet presAssocID="{ABFE7F54-3878-E64B-980C-637C6B362B35}" presName="connTx" presStyleLbl="parChTrans1D4" presStyleIdx="5" presStyleCnt="10"/>
      <dgm:spPr/>
    </dgm:pt>
    <dgm:pt modelId="{BE7F2C4F-8935-3548-8ECD-2FCF8F740143}" type="pres">
      <dgm:prSet presAssocID="{97C478C4-F990-DE45-B2F7-3AFEB214DF9E}" presName="root2" presStyleCnt="0"/>
      <dgm:spPr/>
    </dgm:pt>
    <dgm:pt modelId="{B78B03B3-35AB-9F4E-96F0-52A6FBAB89D0}" type="pres">
      <dgm:prSet presAssocID="{97C478C4-F990-DE45-B2F7-3AFEB214DF9E}" presName="LevelTwoTextNode" presStyleLbl="node4" presStyleIdx="5" presStyleCnt="10" custScaleX="105534" custLinFactNeighborX="14341" custLinFactNeighborY="34439">
        <dgm:presLayoutVars>
          <dgm:chPref val="3"/>
        </dgm:presLayoutVars>
      </dgm:prSet>
      <dgm:spPr/>
    </dgm:pt>
    <dgm:pt modelId="{67A90F42-DC0D-D348-B518-F28FF29F6505}" type="pres">
      <dgm:prSet presAssocID="{97C478C4-F990-DE45-B2F7-3AFEB214DF9E}" presName="level3hierChild" presStyleCnt="0"/>
      <dgm:spPr/>
    </dgm:pt>
    <dgm:pt modelId="{AB3E7D05-CB3F-ED4E-B9CC-BD85E1F01A48}" type="pres">
      <dgm:prSet presAssocID="{48711D11-3ED1-4E47-8E06-13D2AC612502}" presName="conn2-1" presStyleLbl="parChTrans1D4" presStyleIdx="6" presStyleCnt="10"/>
      <dgm:spPr/>
    </dgm:pt>
    <dgm:pt modelId="{1833133A-1F13-CC40-9BCD-D3819093368B}" type="pres">
      <dgm:prSet presAssocID="{48711D11-3ED1-4E47-8E06-13D2AC612502}" presName="connTx" presStyleLbl="parChTrans1D4" presStyleIdx="6" presStyleCnt="10"/>
      <dgm:spPr/>
    </dgm:pt>
    <dgm:pt modelId="{EF3761C7-C789-7D4D-8BE6-AA87AF43282C}" type="pres">
      <dgm:prSet presAssocID="{51447906-D710-3044-986E-CF7B46E74F70}" presName="root2" presStyleCnt="0"/>
      <dgm:spPr/>
    </dgm:pt>
    <dgm:pt modelId="{4320C1B1-A00B-E746-B9C0-4CDD49416EDC}" type="pres">
      <dgm:prSet presAssocID="{51447906-D710-3044-986E-CF7B46E74F70}" presName="LevelTwoTextNode" presStyleLbl="node4" presStyleIdx="6" presStyleCnt="10" custLinFactNeighborY="34439">
        <dgm:presLayoutVars>
          <dgm:chPref val="3"/>
        </dgm:presLayoutVars>
      </dgm:prSet>
      <dgm:spPr/>
    </dgm:pt>
    <dgm:pt modelId="{A06F1619-FDF6-2546-BBA8-710D93680588}" type="pres">
      <dgm:prSet presAssocID="{51447906-D710-3044-986E-CF7B46E74F70}" presName="level3hierChild" presStyleCnt="0"/>
      <dgm:spPr/>
    </dgm:pt>
    <dgm:pt modelId="{D135C27A-C373-FC46-A306-8F7825B7BA68}" type="pres">
      <dgm:prSet presAssocID="{C6039D83-FD23-9A47-9CCF-4A61D70B06A7}" presName="conn2-1" presStyleLbl="parChTrans1D4" presStyleIdx="7" presStyleCnt="10"/>
      <dgm:spPr/>
    </dgm:pt>
    <dgm:pt modelId="{C99DBE4A-4D83-3D4C-8F8D-55978ED7AAC9}" type="pres">
      <dgm:prSet presAssocID="{C6039D83-FD23-9A47-9CCF-4A61D70B06A7}" presName="connTx" presStyleLbl="parChTrans1D4" presStyleIdx="7" presStyleCnt="10"/>
      <dgm:spPr/>
    </dgm:pt>
    <dgm:pt modelId="{7BE0C587-75CF-7A49-8A39-CCF7940BB547}" type="pres">
      <dgm:prSet presAssocID="{2EFE5579-88A2-4243-891F-8F76A1643E48}" presName="root2" presStyleCnt="0"/>
      <dgm:spPr/>
    </dgm:pt>
    <dgm:pt modelId="{123BC4A5-8135-A349-BD25-C1EB06EBAD04}" type="pres">
      <dgm:prSet presAssocID="{2EFE5579-88A2-4243-891F-8F76A1643E48}" presName="LevelTwoTextNode" presStyleLbl="node4" presStyleIdx="7" presStyleCnt="10" custLinFactNeighborX="7006" custLinFactNeighborY="80875">
        <dgm:presLayoutVars>
          <dgm:chPref val="3"/>
        </dgm:presLayoutVars>
      </dgm:prSet>
      <dgm:spPr/>
    </dgm:pt>
    <dgm:pt modelId="{9C645C64-FE1B-1F41-8F36-B1D9B354252F}" type="pres">
      <dgm:prSet presAssocID="{2EFE5579-88A2-4243-891F-8F76A1643E48}" presName="level3hierChild" presStyleCnt="0"/>
      <dgm:spPr/>
    </dgm:pt>
    <dgm:pt modelId="{0D57EFBD-6ACA-1E4F-910E-DA610C06FFA7}" type="pres">
      <dgm:prSet presAssocID="{D527CC47-993B-6740-B9A1-323B77F08D0F}" presName="conn2-1" presStyleLbl="parChTrans1D4" presStyleIdx="8" presStyleCnt="10"/>
      <dgm:spPr/>
    </dgm:pt>
    <dgm:pt modelId="{20248323-8644-0646-9202-C91A4363F154}" type="pres">
      <dgm:prSet presAssocID="{D527CC47-993B-6740-B9A1-323B77F08D0F}" presName="connTx" presStyleLbl="parChTrans1D4" presStyleIdx="8" presStyleCnt="10"/>
      <dgm:spPr/>
    </dgm:pt>
    <dgm:pt modelId="{2A7C6886-3EFB-4049-AE95-E73D1548D5C8}" type="pres">
      <dgm:prSet presAssocID="{BC4DDA19-A137-254E-A221-D4D6D7198B3D}" presName="root2" presStyleCnt="0"/>
      <dgm:spPr/>
    </dgm:pt>
    <dgm:pt modelId="{314103F8-9C05-8746-BED0-38A6BE4BE2FF}" type="pres">
      <dgm:prSet presAssocID="{BC4DDA19-A137-254E-A221-D4D6D7198B3D}" presName="LevelTwoTextNode" presStyleLbl="node4" presStyleIdx="8" presStyleCnt="10" custScaleX="104308" custLinFactNeighborX="13458" custLinFactNeighborY="77585">
        <dgm:presLayoutVars>
          <dgm:chPref val="3"/>
        </dgm:presLayoutVars>
      </dgm:prSet>
      <dgm:spPr/>
    </dgm:pt>
    <dgm:pt modelId="{90A63347-3403-4747-A2E9-2176890F0EA6}" type="pres">
      <dgm:prSet presAssocID="{BC4DDA19-A137-254E-A221-D4D6D7198B3D}" presName="level3hierChild" presStyleCnt="0"/>
      <dgm:spPr/>
    </dgm:pt>
    <dgm:pt modelId="{CA33F00F-564E-794C-97FF-26BD7066D21C}" type="pres">
      <dgm:prSet presAssocID="{722E22C8-460D-A844-999D-DC8B84524439}" presName="conn2-1" presStyleLbl="parChTrans1D4" presStyleIdx="9" presStyleCnt="10"/>
      <dgm:spPr/>
    </dgm:pt>
    <dgm:pt modelId="{7A58B8D2-2E6B-4844-AEE7-0D13CF2ED232}" type="pres">
      <dgm:prSet presAssocID="{722E22C8-460D-A844-999D-DC8B84524439}" presName="connTx" presStyleLbl="parChTrans1D4" presStyleIdx="9" presStyleCnt="10"/>
      <dgm:spPr/>
    </dgm:pt>
    <dgm:pt modelId="{C08468CD-35BD-B14D-A52A-B8EA11FAB587}" type="pres">
      <dgm:prSet presAssocID="{F2BC6FCF-ECD7-6C41-9923-94B1237C1000}" presName="root2" presStyleCnt="0"/>
      <dgm:spPr/>
    </dgm:pt>
    <dgm:pt modelId="{E5E0F73D-D3E3-0F4B-85C3-36738F7D0D53}" type="pres">
      <dgm:prSet presAssocID="{F2BC6FCF-ECD7-6C41-9923-94B1237C1000}" presName="LevelTwoTextNode" presStyleLbl="node4" presStyleIdx="9" presStyleCnt="10" custLinFactX="100000" custLinFactNeighborX="180387" custLinFactNeighborY="79222">
        <dgm:presLayoutVars>
          <dgm:chPref val="3"/>
        </dgm:presLayoutVars>
      </dgm:prSet>
      <dgm:spPr/>
    </dgm:pt>
    <dgm:pt modelId="{11827884-EFB8-1A4A-9D70-5C2CAE54D567}" type="pres">
      <dgm:prSet presAssocID="{F2BC6FCF-ECD7-6C41-9923-94B1237C1000}" presName="level3hierChild" presStyleCnt="0"/>
      <dgm:spPr/>
    </dgm:pt>
  </dgm:ptLst>
  <dgm:cxnLst>
    <dgm:cxn modelId="{1880BC01-8429-D347-AE21-07363D116E6D}" type="presOf" srcId="{C5941214-5CF3-2E4B-B699-EC139F570A56}" destId="{E1F61243-5D8B-9044-B6C2-E1693C51A4F5}" srcOrd="1" destOrd="0" presId="urn:microsoft.com/office/officeart/2005/8/layout/hierarchy2"/>
    <dgm:cxn modelId="{3FDE2A0B-9387-3941-99CB-38196D81BA6C}" srcId="{9A8531B3-1A15-D540-82F0-188E9CAF3512}" destId="{D05F1894-3C3B-1C48-89BB-4FDD22AC61C8}" srcOrd="0" destOrd="0" parTransId="{C5941214-5CF3-2E4B-B699-EC139F570A56}" sibTransId="{4A7700B4-132C-B540-9CB2-245915886CF1}"/>
    <dgm:cxn modelId="{8938490E-B688-2E4A-879A-1448E04BFF05}" type="presOf" srcId="{A6A64068-23CD-EC4C-ABE7-F5E94A21C2E4}" destId="{B0F873D7-AD6D-B14D-852E-6B97DDB707B9}" srcOrd="1" destOrd="0" presId="urn:microsoft.com/office/officeart/2005/8/layout/hierarchy2"/>
    <dgm:cxn modelId="{0AD37411-B04B-AA4F-AA0A-C370E29EA76B}" type="presOf" srcId="{57A6D1B7-114F-BA4F-94FC-B0C725990379}" destId="{AB170490-9F27-2A45-9A94-FE272610DF24}" srcOrd="0" destOrd="0" presId="urn:microsoft.com/office/officeart/2005/8/layout/hierarchy2"/>
    <dgm:cxn modelId="{06638616-378E-154E-B3B5-8C651CB5B33E}" type="presOf" srcId="{5C818018-54AC-3344-A3D4-D7F4E6362554}" destId="{BB0FAC6C-FAB7-CE4A-A7AA-2262A2D252C8}" srcOrd="1" destOrd="0" presId="urn:microsoft.com/office/officeart/2005/8/layout/hierarchy2"/>
    <dgm:cxn modelId="{F57F3419-FEBA-8F4E-B08F-6031DD7C3436}" type="presOf" srcId="{D05F1894-3C3B-1C48-89BB-4FDD22AC61C8}" destId="{AAE4CB0A-2BAA-ED42-BF41-118C113C12EC}" srcOrd="0" destOrd="0" presId="urn:microsoft.com/office/officeart/2005/8/layout/hierarchy2"/>
    <dgm:cxn modelId="{CE37361F-4901-AF4E-ADEC-DD94C7DDF9EF}" type="presOf" srcId="{2EF2BE7E-19AD-2749-BB3E-CE12FD7F96B0}" destId="{48A058CA-0430-B146-A21A-55C32B8BF5E4}" srcOrd="0" destOrd="0" presId="urn:microsoft.com/office/officeart/2005/8/layout/hierarchy2"/>
    <dgm:cxn modelId="{F54FCE25-175D-BE4D-A94A-D1B19FA896A4}" type="presOf" srcId="{50E96272-4F8F-8B4E-B577-E9835539327F}" destId="{E0EE1307-48E3-514F-BF1A-2CC889FFA84A}" srcOrd="0" destOrd="0" presId="urn:microsoft.com/office/officeart/2005/8/layout/hierarchy2"/>
    <dgm:cxn modelId="{80EC272A-3EE5-A949-8171-D3FFE75DED07}" srcId="{97C478C4-F990-DE45-B2F7-3AFEB214DF9E}" destId="{51447906-D710-3044-986E-CF7B46E74F70}" srcOrd="0" destOrd="0" parTransId="{48711D11-3ED1-4E47-8E06-13D2AC612502}" sibTransId="{2FFF8EDB-F313-1B4F-AAD5-48164B8DBA19}"/>
    <dgm:cxn modelId="{3C9E4330-93D0-1540-A949-309E5B26DE0F}" type="presOf" srcId="{381769DB-4670-6249-BA77-D15C415E4105}" destId="{38DBB47B-B86C-2E49-A444-814F9834AD85}" srcOrd="1" destOrd="0" presId="urn:microsoft.com/office/officeart/2005/8/layout/hierarchy2"/>
    <dgm:cxn modelId="{10295930-1E85-3149-9434-25175189A696}" type="presOf" srcId="{5C818018-54AC-3344-A3D4-D7F4E6362554}" destId="{EB1C8168-D3A6-6341-93BC-7BE2AE7E95EB}" srcOrd="0" destOrd="0" presId="urn:microsoft.com/office/officeart/2005/8/layout/hierarchy2"/>
    <dgm:cxn modelId="{A7F88234-F67A-7C48-9F5B-7C17CF4654F6}" srcId="{FC184B0B-A7C3-7240-BC9E-41F147825B07}" destId="{2EF2BE7E-19AD-2749-BB3E-CE12FD7F96B0}" srcOrd="0" destOrd="0" parTransId="{9C38263B-4FA6-394D-83FD-5F086BAEBAD2}" sibTransId="{D754080E-5667-574F-BBFB-05AA131FE8DB}"/>
    <dgm:cxn modelId="{58BB683C-F0D4-3D4B-B17B-970CC3D92F28}" type="presOf" srcId="{381769DB-4670-6249-BA77-D15C415E4105}" destId="{15FACBCE-8146-C44D-AF6C-222F453FF091}" srcOrd="0" destOrd="0" presId="urn:microsoft.com/office/officeart/2005/8/layout/hierarchy2"/>
    <dgm:cxn modelId="{BB268D45-55BD-2D4F-890E-1E57351C7B08}" type="presOf" srcId="{ABFE7F54-3878-E64B-980C-637C6B362B35}" destId="{D81AED67-17D2-C449-A261-76A64B420BB1}" srcOrd="1" destOrd="0" presId="urn:microsoft.com/office/officeart/2005/8/layout/hierarchy2"/>
    <dgm:cxn modelId="{E41DFB4D-4B8F-B443-8601-F27C3921E849}" type="presOf" srcId="{722E22C8-460D-A844-999D-DC8B84524439}" destId="{CA33F00F-564E-794C-97FF-26BD7066D21C}" srcOrd="0" destOrd="0" presId="urn:microsoft.com/office/officeart/2005/8/layout/hierarchy2"/>
    <dgm:cxn modelId="{487C2E4F-C623-774F-AD46-AABB0604622B}" type="presOf" srcId="{57A6D1B7-114F-BA4F-94FC-B0C725990379}" destId="{E38A614D-07E9-8041-B51B-137FCE78ECD5}" srcOrd="1" destOrd="0" presId="urn:microsoft.com/office/officeart/2005/8/layout/hierarchy2"/>
    <dgm:cxn modelId="{AF48B551-E4EA-2E4C-954F-AC0A533BA847}" srcId="{2EFE5579-88A2-4243-891F-8F76A1643E48}" destId="{BC4DDA19-A137-254E-A221-D4D6D7198B3D}" srcOrd="0" destOrd="0" parTransId="{D527CC47-993B-6740-B9A1-323B77F08D0F}" sibTransId="{B2450CF1-4C28-0D42-A52F-230EF3702819}"/>
    <dgm:cxn modelId="{D8C7D252-A038-CD4E-B6FA-89FFFD93EB1E}" type="presOf" srcId="{F2BC6FCF-ECD7-6C41-9923-94B1237C1000}" destId="{E5E0F73D-D3E3-0F4B-85C3-36738F7D0D53}" srcOrd="0" destOrd="0" presId="urn:microsoft.com/office/officeart/2005/8/layout/hierarchy2"/>
    <dgm:cxn modelId="{0B3C345A-5A94-564C-B19B-F799CD358CED}" srcId="{9A8531B3-1A15-D540-82F0-188E9CAF3512}" destId="{2EFE5579-88A2-4243-891F-8F76A1643E48}" srcOrd="1" destOrd="0" parTransId="{C6039D83-FD23-9A47-9CCF-4A61D70B06A7}" sibTransId="{1F5BF56C-57E9-1744-917F-28D32AD70831}"/>
    <dgm:cxn modelId="{D19F6F67-F029-4449-B566-4A34FFF5816B}" type="presOf" srcId="{A6A64068-23CD-EC4C-ABE7-F5E94A21C2E4}" destId="{B1885D24-9BC4-074B-B7F0-ED8C8474A0E6}" srcOrd="0" destOrd="0" presId="urn:microsoft.com/office/officeart/2005/8/layout/hierarchy2"/>
    <dgm:cxn modelId="{8F4E3269-7A07-184B-928E-B0B1C1F26F96}" srcId="{D05F1894-3C3B-1C48-89BB-4FDD22AC61C8}" destId="{6E03500F-0FC3-004D-8D44-22C03134080E}" srcOrd="0" destOrd="0" parTransId="{381769DB-4670-6249-BA77-D15C415E4105}" sibTransId="{3853D89E-12BD-EE46-B487-C000BEF4DD95}"/>
    <dgm:cxn modelId="{70C5906B-BE5C-3F4A-AF5E-B41834A6D572}" type="presOf" srcId="{9A8531B3-1A15-D540-82F0-188E9CAF3512}" destId="{1E32F66B-38B9-6946-92B6-6ECA2603CFC8}" srcOrd="0" destOrd="0" presId="urn:microsoft.com/office/officeart/2005/8/layout/hierarchy2"/>
    <dgm:cxn modelId="{81691E73-B121-F941-9933-815CE5839122}" srcId="{26B4148E-C044-234D-9F1F-C1ABB19F2CB9}" destId="{0D9175F6-AAC4-554B-BA45-A26CABC47AEA}" srcOrd="0" destOrd="0" parTransId="{50E96272-4F8F-8B4E-B577-E9835539327F}" sibTransId="{6A80152F-2740-CA44-B841-E64F99E22227}"/>
    <dgm:cxn modelId="{32C3E374-AF65-D145-8FC1-8046BF285C79}" type="presOf" srcId="{2EFE5579-88A2-4243-891F-8F76A1643E48}" destId="{123BC4A5-8135-A349-BD25-C1EB06EBAD04}" srcOrd="0" destOrd="0" presId="urn:microsoft.com/office/officeart/2005/8/layout/hierarchy2"/>
    <dgm:cxn modelId="{0F5C0A75-3305-0243-BEA5-791226C123A4}" srcId="{CD8C1CFB-37EB-6A4B-9DF9-86E9C4999715}" destId="{26B4148E-C044-234D-9F1F-C1ABB19F2CB9}" srcOrd="0" destOrd="0" parTransId="{5C818018-54AC-3344-A3D4-D7F4E6362554}" sibTransId="{C68661D4-6222-4C4E-B87D-6F6B7C792136}"/>
    <dgm:cxn modelId="{7F9D9677-408B-4947-837C-030BD47F8311}" type="presOf" srcId="{9C38263B-4FA6-394D-83FD-5F086BAEBAD2}" destId="{AE4785B5-B3DD-1441-B58C-609B1A80943D}" srcOrd="1" destOrd="0" presId="urn:microsoft.com/office/officeart/2005/8/layout/hierarchy2"/>
    <dgm:cxn modelId="{4DF8F87E-C66C-A841-B7A1-C749FFFC5DC2}" type="presOf" srcId="{1ED214FF-3215-4745-8754-5AB5BC587947}" destId="{C3313434-F234-1C44-8901-C21F1124EF39}" srcOrd="1" destOrd="0" presId="urn:microsoft.com/office/officeart/2005/8/layout/hierarchy2"/>
    <dgm:cxn modelId="{F9807389-B92E-A44C-BE76-24CA48D73A9F}" type="presOf" srcId="{50E96272-4F8F-8B4E-B577-E9835539327F}" destId="{22F5C06B-C28A-4044-8B6A-356CDBAF38A1}" srcOrd="1" destOrd="0" presId="urn:microsoft.com/office/officeart/2005/8/layout/hierarchy2"/>
    <dgm:cxn modelId="{805CEA8E-C778-2E45-A959-EB92913B3B7A}" type="presOf" srcId="{48711D11-3ED1-4E47-8E06-13D2AC612502}" destId="{AB3E7D05-CB3F-ED4E-B9CC-BD85E1F01A48}" srcOrd="0" destOrd="0" presId="urn:microsoft.com/office/officeart/2005/8/layout/hierarchy2"/>
    <dgm:cxn modelId="{C87A2196-5792-9D42-8BA6-E3F62DBC702F}" type="presOf" srcId="{51447906-D710-3044-986E-CF7B46E74F70}" destId="{4320C1B1-A00B-E746-B9C0-4CDD49416EDC}" srcOrd="0" destOrd="0" presId="urn:microsoft.com/office/officeart/2005/8/layout/hierarchy2"/>
    <dgm:cxn modelId="{25ABAAA5-E82B-0C49-A1CC-C982FFE429DB}" type="presOf" srcId="{722E22C8-460D-A844-999D-DC8B84524439}" destId="{7A58B8D2-2E6B-4844-AEE7-0D13CF2ED232}" srcOrd="1" destOrd="0" presId="urn:microsoft.com/office/officeart/2005/8/layout/hierarchy2"/>
    <dgm:cxn modelId="{EBF272A6-8D59-B947-890B-B5677E800AF6}" type="presOf" srcId="{CD8C1CFB-37EB-6A4B-9DF9-86E9C4999715}" destId="{F55320C9-C666-394D-A749-7FC9E0629062}" srcOrd="0" destOrd="0" presId="urn:microsoft.com/office/officeart/2005/8/layout/hierarchy2"/>
    <dgm:cxn modelId="{C4D8E2A9-1B34-6E46-837C-964315B988F0}" srcId="{B2FE33A3-3215-F24E-8C3D-1E4845DAD0F2}" destId="{FC184B0B-A7C3-7240-BC9E-41F147825B07}" srcOrd="0" destOrd="0" parTransId="{FB745845-E0E5-3D4D-AAC6-18B53E43009B}" sibTransId="{5CF9131D-51A1-EB46-8DCF-23E81C6EC7F7}"/>
    <dgm:cxn modelId="{BE8ACDAD-C6A5-5B4E-99BE-2EB6711B9EBC}" type="presOf" srcId="{C5941214-5CF3-2E4B-B699-EC139F570A56}" destId="{559879BE-F642-5F4B-9D2D-C429721B7C23}" srcOrd="0" destOrd="0" presId="urn:microsoft.com/office/officeart/2005/8/layout/hierarchy2"/>
    <dgm:cxn modelId="{13FC0AAE-5A9A-D54A-8DEC-5EE154FE4A16}" srcId="{BC4DDA19-A137-254E-A221-D4D6D7198B3D}" destId="{F2BC6FCF-ECD7-6C41-9923-94B1237C1000}" srcOrd="0" destOrd="0" parTransId="{722E22C8-460D-A844-999D-DC8B84524439}" sibTransId="{89C00DA2-08D5-8242-BA05-EA4A5518E128}"/>
    <dgm:cxn modelId="{8B57A7B4-C917-3041-B976-9EF4637E2BB0}" type="presOf" srcId="{9C38263B-4FA6-394D-83FD-5F086BAEBAD2}" destId="{C86A666E-7332-AB4C-90DD-C45817C04A52}" srcOrd="0" destOrd="0" presId="urn:microsoft.com/office/officeart/2005/8/layout/hierarchy2"/>
    <dgm:cxn modelId="{D55E2BB7-8EC0-5148-ADE8-071A85A52B77}" type="presOf" srcId="{C6039D83-FD23-9A47-9CCF-4A61D70B06A7}" destId="{C99DBE4A-4D83-3D4C-8F8D-55978ED7AAC9}" srcOrd="1" destOrd="0" presId="urn:microsoft.com/office/officeart/2005/8/layout/hierarchy2"/>
    <dgm:cxn modelId="{9C456CB7-457A-8B41-A5F4-C668BFDDA8F4}" type="presOf" srcId="{26B4148E-C044-234D-9F1F-C1ABB19F2CB9}" destId="{97F2AEC6-C507-B445-B9A0-4C7CD0F2DBBA}" srcOrd="0" destOrd="0" presId="urn:microsoft.com/office/officeart/2005/8/layout/hierarchy2"/>
    <dgm:cxn modelId="{674DAFB7-33E0-BF41-9D84-E29CFC83D251}" type="presOf" srcId="{48711D11-3ED1-4E47-8E06-13D2AC612502}" destId="{1833133A-1F13-CC40-9BCD-D3819093368B}" srcOrd="1" destOrd="0" presId="urn:microsoft.com/office/officeart/2005/8/layout/hierarchy2"/>
    <dgm:cxn modelId="{5583B9B7-726D-AD4D-B9A8-BFE0F1BB3D18}" type="presOf" srcId="{C6039D83-FD23-9A47-9CCF-4A61D70B06A7}" destId="{D135C27A-C373-FC46-A306-8F7825B7BA68}" srcOrd="0" destOrd="0" presId="urn:microsoft.com/office/officeart/2005/8/layout/hierarchy2"/>
    <dgm:cxn modelId="{407574C6-5D2D-164B-8E97-F5D1C1D106FF}" type="presOf" srcId="{1ED214FF-3215-4745-8754-5AB5BC587947}" destId="{D679B377-C966-9F48-B8F7-BAE69F624C4F}" srcOrd="0" destOrd="0" presId="urn:microsoft.com/office/officeart/2005/8/layout/hierarchy2"/>
    <dgm:cxn modelId="{467513C7-3DA6-AF43-8403-CA23E618B69D}" type="presOf" srcId="{FC184B0B-A7C3-7240-BC9E-41F147825B07}" destId="{322A1FFE-3D95-6743-A9FB-8D0E7A015C62}" srcOrd="0" destOrd="0" presId="urn:microsoft.com/office/officeart/2005/8/layout/hierarchy2"/>
    <dgm:cxn modelId="{46C760C8-2436-2F46-A485-F844046F75A9}" srcId="{2EF2BE7E-19AD-2749-BB3E-CE12FD7F96B0}" destId="{9A8531B3-1A15-D540-82F0-188E9CAF3512}" srcOrd="1" destOrd="0" parTransId="{1ED214FF-3215-4745-8754-5AB5BC587947}" sibTransId="{44CEEF3E-C950-9A4B-B8ED-740847F31DF5}"/>
    <dgm:cxn modelId="{759A94C8-2699-DD4D-9667-81734A60BED8}" type="presOf" srcId="{6E03500F-0FC3-004D-8D44-22C03134080E}" destId="{75C31AFD-54AF-FC4E-875A-BA0E1883EB91}" srcOrd="0" destOrd="0" presId="urn:microsoft.com/office/officeart/2005/8/layout/hierarchy2"/>
    <dgm:cxn modelId="{845AEECC-7077-524C-AC1A-2EA89AEE8154}" type="presOf" srcId="{ABFE7F54-3878-E64B-980C-637C6B362B35}" destId="{34F9213C-1043-5F44-A42A-32470B75F1E5}" srcOrd="0" destOrd="0" presId="urn:microsoft.com/office/officeart/2005/8/layout/hierarchy2"/>
    <dgm:cxn modelId="{DF606FCE-FEDF-DA48-8BC3-816716AAC3CA}" srcId="{6E03500F-0FC3-004D-8D44-22C03134080E}" destId="{B2C83252-020F-D247-9CBD-E65AC1B1356C}" srcOrd="0" destOrd="0" parTransId="{57A6D1B7-114F-BA4F-94FC-B0C725990379}" sibTransId="{68402C94-D4F0-EC40-AE51-C78734CA64DC}"/>
    <dgm:cxn modelId="{D3FDC4D5-88CE-CC47-9414-1EC4796FC1F7}" type="presOf" srcId="{B2C83252-020F-D247-9CBD-E65AC1B1356C}" destId="{965B5E0C-314A-124D-BF8B-A9D3332F3B4C}" srcOrd="0" destOrd="0" presId="urn:microsoft.com/office/officeart/2005/8/layout/hierarchy2"/>
    <dgm:cxn modelId="{D98AC6DB-7CF7-FD47-988C-C22C8DC5E29C}" type="presOf" srcId="{97C478C4-F990-DE45-B2F7-3AFEB214DF9E}" destId="{B78B03B3-35AB-9F4E-96F0-52A6FBAB89D0}" srcOrd="0" destOrd="0" presId="urn:microsoft.com/office/officeart/2005/8/layout/hierarchy2"/>
    <dgm:cxn modelId="{5F9572DC-4AE7-6F4E-B755-0B14A0665628}" type="presOf" srcId="{D527CC47-993B-6740-B9A1-323B77F08D0F}" destId="{20248323-8644-0646-9202-C91A4363F154}" srcOrd="1" destOrd="0" presId="urn:microsoft.com/office/officeart/2005/8/layout/hierarchy2"/>
    <dgm:cxn modelId="{751596EC-0DBC-2A42-9A57-C2F380C6AAEE}" type="presOf" srcId="{BC4DDA19-A137-254E-A221-D4D6D7198B3D}" destId="{314103F8-9C05-8746-BED0-38A6BE4BE2FF}" srcOrd="0" destOrd="0" presId="urn:microsoft.com/office/officeart/2005/8/layout/hierarchy2"/>
    <dgm:cxn modelId="{EC379FEF-A7D0-6146-8371-8DB9AFFBF2F5}" type="presOf" srcId="{D527CC47-993B-6740-B9A1-323B77F08D0F}" destId="{0D57EFBD-6ACA-1E4F-910E-DA610C06FFA7}" srcOrd="0" destOrd="0" presId="urn:microsoft.com/office/officeart/2005/8/layout/hierarchy2"/>
    <dgm:cxn modelId="{0798C2F9-4141-8B4B-80FD-B1074BFCB643}" srcId="{B2C83252-020F-D247-9CBD-E65AC1B1356C}" destId="{97C478C4-F990-DE45-B2F7-3AFEB214DF9E}" srcOrd="0" destOrd="0" parTransId="{ABFE7F54-3878-E64B-980C-637C6B362B35}" sibTransId="{6F892BD8-0018-FF4B-8C99-E3B72BA02100}"/>
    <dgm:cxn modelId="{488D8DFC-0E6C-DD47-8A74-7F90BC013BA2}" srcId="{2EF2BE7E-19AD-2749-BB3E-CE12FD7F96B0}" destId="{CD8C1CFB-37EB-6A4B-9DF9-86E9C4999715}" srcOrd="0" destOrd="0" parTransId="{A6A64068-23CD-EC4C-ABE7-F5E94A21C2E4}" sibTransId="{E12F6D27-292C-F244-8C87-70A00C949A21}"/>
    <dgm:cxn modelId="{C915EFFC-0F5B-8946-93E4-D034EFEDDD6C}" type="presOf" srcId="{0D9175F6-AAC4-554B-BA45-A26CABC47AEA}" destId="{CE5D0F7C-296B-834D-9DB9-981E706332DA}" srcOrd="0" destOrd="0" presId="urn:microsoft.com/office/officeart/2005/8/layout/hierarchy2"/>
    <dgm:cxn modelId="{EF9572FD-63B4-054C-9553-1303B1024C7A}" type="presOf" srcId="{B2FE33A3-3215-F24E-8C3D-1E4845DAD0F2}" destId="{159D3068-2A85-BE42-9CD4-2E4A8249F154}" srcOrd="0" destOrd="0" presId="urn:microsoft.com/office/officeart/2005/8/layout/hierarchy2"/>
    <dgm:cxn modelId="{547EE331-675A-8447-9D7C-46A494847AC5}" type="presParOf" srcId="{159D3068-2A85-BE42-9CD4-2E4A8249F154}" destId="{67C846D7-2159-A64A-A15D-BEDE971F650B}" srcOrd="0" destOrd="0" presId="urn:microsoft.com/office/officeart/2005/8/layout/hierarchy2"/>
    <dgm:cxn modelId="{F722E594-A4A6-2A46-8770-98241E97EA52}" type="presParOf" srcId="{67C846D7-2159-A64A-A15D-BEDE971F650B}" destId="{322A1FFE-3D95-6743-A9FB-8D0E7A015C62}" srcOrd="0" destOrd="0" presId="urn:microsoft.com/office/officeart/2005/8/layout/hierarchy2"/>
    <dgm:cxn modelId="{65686E98-DF70-F445-A665-F4D7D80DA88F}" type="presParOf" srcId="{67C846D7-2159-A64A-A15D-BEDE971F650B}" destId="{BE4619F5-A92A-8F4C-8062-BB7711C04369}" srcOrd="1" destOrd="0" presId="urn:microsoft.com/office/officeart/2005/8/layout/hierarchy2"/>
    <dgm:cxn modelId="{AFD2D84B-88F1-334F-8A22-BDC4E3352E4F}" type="presParOf" srcId="{BE4619F5-A92A-8F4C-8062-BB7711C04369}" destId="{C86A666E-7332-AB4C-90DD-C45817C04A52}" srcOrd="0" destOrd="0" presId="urn:microsoft.com/office/officeart/2005/8/layout/hierarchy2"/>
    <dgm:cxn modelId="{D2527BF0-42D0-2B4F-BC6B-A7FBFC3258B1}" type="presParOf" srcId="{C86A666E-7332-AB4C-90DD-C45817C04A52}" destId="{AE4785B5-B3DD-1441-B58C-609B1A80943D}" srcOrd="0" destOrd="0" presId="urn:microsoft.com/office/officeart/2005/8/layout/hierarchy2"/>
    <dgm:cxn modelId="{885D91B7-D12D-6043-997D-641AB0F9F5E6}" type="presParOf" srcId="{BE4619F5-A92A-8F4C-8062-BB7711C04369}" destId="{C72DD5FE-C8A8-C646-B089-3C88D1DABF18}" srcOrd="1" destOrd="0" presId="urn:microsoft.com/office/officeart/2005/8/layout/hierarchy2"/>
    <dgm:cxn modelId="{969E2850-9D7F-B446-9393-6C0D71CC8B5A}" type="presParOf" srcId="{C72DD5FE-C8A8-C646-B089-3C88D1DABF18}" destId="{48A058CA-0430-B146-A21A-55C32B8BF5E4}" srcOrd="0" destOrd="0" presId="urn:microsoft.com/office/officeart/2005/8/layout/hierarchy2"/>
    <dgm:cxn modelId="{193F538A-469C-AA45-B422-B5E937BCF471}" type="presParOf" srcId="{C72DD5FE-C8A8-C646-B089-3C88D1DABF18}" destId="{CBC9C6B5-0CCA-8642-B4D5-B9B1B149EA7B}" srcOrd="1" destOrd="0" presId="urn:microsoft.com/office/officeart/2005/8/layout/hierarchy2"/>
    <dgm:cxn modelId="{75A9F4C5-6AB2-284B-B864-18370512704C}" type="presParOf" srcId="{CBC9C6B5-0CCA-8642-B4D5-B9B1B149EA7B}" destId="{B1885D24-9BC4-074B-B7F0-ED8C8474A0E6}" srcOrd="0" destOrd="0" presId="urn:microsoft.com/office/officeart/2005/8/layout/hierarchy2"/>
    <dgm:cxn modelId="{A0362CAD-EBAA-BD49-B08E-3D8F53BEB57E}" type="presParOf" srcId="{B1885D24-9BC4-074B-B7F0-ED8C8474A0E6}" destId="{B0F873D7-AD6D-B14D-852E-6B97DDB707B9}" srcOrd="0" destOrd="0" presId="urn:microsoft.com/office/officeart/2005/8/layout/hierarchy2"/>
    <dgm:cxn modelId="{E8AE178B-0115-B743-87FD-BA6E57D89D5C}" type="presParOf" srcId="{CBC9C6B5-0CCA-8642-B4D5-B9B1B149EA7B}" destId="{10164B3F-92D7-E548-A11F-6539CAE2A26E}" srcOrd="1" destOrd="0" presId="urn:microsoft.com/office/officeart/2005/8/layout/hierarchy2"/>
    <dgm:cxn modelId="{EE6DF9CE-0E03-584A-AA31-0E1BBB24B58E}" type="presParOf" srcId="{10164B3F-92D7-E548-A11F-6539CAE2A26E}" destId="{F55320C9-C666-394D-A749-7FC9E0629062}" srcOrd="0" destOrd="0" presId="urn:microsoft.com/office/officeart/2005/8/layout/hierarchy2"/>
    <dgm:cxn modelId="{44D93BC2-0BDE-6F45-8842-9CDC03CAF330}" type="presParOf" srcId="{10164B3F-92D7-E548-A11F-6539CAE2A26E}" destId="{7BFC7E36-58DC-E242-A5D8-3B64C2960983}" srcOrd="1" destOrd="0" presId="urn:microsoft.com/office/officeart/2005/8/layout/hierarchy2"/>
    <dgm:cxn modelId="{F6B8E3C1-300E-F947-A675-FCE78BA69AE7}" type="presParOf" srcId="{7BFC7E36-58DC-E242-A5D8-3B64C2960983}" destId="{EB1C8168-D3A6-6341-93BC-7BE2AE7E95EB}" srcOrd="0" destOrd="0" presId="urn:microsoft.com/office/officeart/2005/8/layout/hierarchy2"/>
    <dgm:cxn modelId="{057A2347-7037-AA4A-A4C4-969B4A801861}" type="presParOf" srcId="{EB1C8168-D3A6-6341-93BC-7BE2AE7E95EB}" destId="{BB0FAC6C-FAB7-CE4A-A7AA-2262A2D252C8}" srcOrd="0" destOrd="0" presId="urn:microsoft.com/office/officeart/2005/8/layout/hierarchy2"/>
    <dgm:cxn modelId="{AEB7FD50-C772-D749-A9B9-BC77B0130B11}" type="presParOf" srcId="{7BFC7E36-58DC-E242-A5D8-3B64C2960983}" destId="{0EE9CE54-14C1-2842-A2EF-44E96346CB80}" srcOrd="1" destOrd="0" presId="urn:microsoft.com/office/officeart/2005/8/layout/hierarchy2"/>
    <dgm:cxn modelId="{319F459F-F7CE-C44C-91D5-8193892FBCFA}" type="presParOf" srcId="{0EE9CE54-14C1-2842-A2EF-44E96346CB80}" destId="{97F2AEC6-C507-B445-B9A0-4C7CD0F2DBBA}" srcOrd="0" destOrd="0" presId="urn:microsoft.com/office/officeart/2005/8/layout/hierarchy2"/>
    <dgm:cxn modelId="{7FA6429B-133A-AC40-AB49-2E652A7431A4}" type="presParOf" srcId="{0EE9CE54-14C1-2842-A2EF-44E96346CB80}" destId="{8BD05AFE-BCA2-5C4B-980C-BDCE66A70207}" srcOrd="1" destOrd="0" presId="urn:microsoft.com/office/officeart/2005/8/layout/hierarchy2"/>
    <dgm:cxn modelId="{954C024C-8639-A548-95C8-F30AED3BAB95}" type="presParOf" srcId="{8BD05AFE-BCA2-5C4B-980C-BDCE66A70207}" destId="{E0EE1307-48E3-514F-BF1A-2CC889FFA84A}" srcOrd="0" destOrd="0" presId="urn:microsoft.com/office/officeart/2005/8/layout/hierarchy2"/>
    <dgm:cxn modelId="{D4895294-496A-D548-8CB5-3A84570F820B}" type="presParOf" srcId="{E0EE1307-48E3-514F-BF1A-2CC889FFA84A}" destId="{22F5C06B-C28A-4044-8B6A-356CDBAF38A1}" srcOrd="0" destOrd="0" presId="urn:microsoft.com/office/officeart/2005/8/layout/hierarchy2"/>
    <dgm:cxn modelId="{1EAAFD08-E463-0D48-8D0D-042CF8BA2933}" type="presParOf" srcId="{8BD05AFE-BCA2-5C4B-980C-BDCE66A70207}" destId="{77613F78-6986-BC4C-9DDA-BAB776FCD0D5}" srcOrd="1" destOrd="0" presId="urn:microsoft.com/office/officeart/2005/8/layout/hierarchy2"/>
    <dgm:cxn modelId="{B61A8250-AD1A-044A-B1F6-BC83092B51DC}" type="presParOf" srcId="{77613F78-6986-BC4C-9DDA-BAB776FCD0D5}" destId="{CE5D0F7C-296B-834D-9DB9-981E706332DA}" srcOrd="0" destOrd="0" presId="urn:microsoft.com/office/officeart/2005/8/layout/hierarchy2"/>
    <dgm:cxn modelId="{16BD075F-FF09-3042-B775-208212B32C98}" type="presParOf" srcId="{77613F78-6986-BC4C-9DDA-BAB776FCD0D5}" destId="{57081CCF-C844-584F-91AA-6D59B856452F}" srcOrd="1" destOrd="0" presId="urn:microsoft.com/office/officeart/2005/8/layout/hierarchy2"/>
    <dgm:cxn modelId="{1FDE344C-76F7-EE48-8DB8-F76F20576698}" type="presParOf" srcId="{CBC9C6B5-0CCA-8642-B4D5-B9B1B149EA7B}" destId="{D679B377-C966-9F48-B8F7-BAE69F624C4F}" srcOrd="2" destOrd="0" presId="urn:microsoft.com/office/officeart/2005/8/layout/hierarchy2"/>
    <dgm:cxn modelId="{A68D5012-F202-A046-B543-DC9280C9B002}" type="presParOf" srcId="{D679B377-C966-9F48-B8F7-BAE69F624C4F}" destId="{C3313434-F234-1C44-8901-C21F1124EF39}" srcOrd="0" destOrd="0" presId="urn:microsoft.com/office/officeart/2005/8/layout/hierarchy2"/>
    <dgm:cxn modelId="{59799ECB-BB62-4948-B9E9-B84192713183}" type="presParOf" srcId="{CBC9C6B5-0CCA-8642-B4D5-B9B1B149EA7B}" destId="{90E345CD-5296-D447-89B2-8CDB47643A7F}" srcOrd="3" destOrd="0" presId="urn:microsoft.com/office/officeart/2005/8/layout/hierarchy2"/>
    <dgm:cxn modelId="{55437A5D-9FB0-1B45-8219-552BBE7B0BBA}" type="presParOf" srcId="{90E345CD-5296-D447-89B2-8CDB47643A7F}" destId="{1E32F66B-38B9-6946-92B6-6ECA2603CFC8}" srcOrd="0" destOrd="0" presId="urn:microsoft.com/office/officeart/2005/8/layout/hierarchy2"/>
    <dgm:cxn modelId="{A8595672-6695-7A4D-A37E-6FE91F80A282}" type="presParOf" srcId="{90E345CD-5296-D447-89B2-8CDB47643A7F}" destId="{2C9B7C2F-5A52-6E42-9F3D-6751CD05212F}" srcOrd="1" destOrd="0" presId="urn:microsoft.com/office/officeart/2005/8/layout/hierarchy2"/>
    <dgm:cxn modelId="{D224CE05-E7C7-7544-AA11-487A5A764539}" type="presParOf" srcId="{2C9B7C2F-5A52-6E42-9F3D-6751CD05212F}" destId="{559879BE-F642-5F4B-9D2D-C429721B7C23}" srcOrd="0" destOrd="0" presId="urn:microsoft.com/office/officeart/2005/8/layout/hierarchy2"/>
    <dgm:cxn modelId="{4436DD98-0404-0C40-A22A-83613347E1FC}" type="presParOf" srcId="{559879BE-F642-5F4B-9D2D-C429721B7C23}" destId="{E1F61243-5D8B-9044-B6C2-E1693C51A4F5}" srcOrd="0" destOrd="0" presId="urn:microsoft.com/office/officeart/2005/8/layout/hierarchy2"/>
    <dgm:cxn modelId="{7037E9B0-41C4-4042-B13E-30604FD29E34}" type="presParOf" srcId="{2C9B7C2F-5A52-6E42-9F3D-6751CD05212F}" destId="{8182084E-BF67-7A4F-84D8-AA3C552A6FFD}" srcOrd="1" destOrd="0" presId="urn:microsoft.com/office/officeart/2005/8/layout/hierarchy2"/>
    <dgm:cxn modelId="{E664CD97-0E46-9E46-BCEA-35B86E93D702}" type="presParOf" srcId="{8182084E-BF67-7A4F-84D8-AA3C552A6FFD}" destId="{AAE4CB0A-2BAA-ED42-BF41-118C113C12EC}" srcOrd="0" destOrd="0" presId="urn:microsoft.com/office/officeart/2005/8/layout/hierarchy2"/>
    <dgm:cxn modelId="{25F33FED-E8E3-7744-AC18-B9F69A695B50}" type="presParOf" srcId="{8182084E-BF67-7A4F-84D8-AA3C552A6FFD}" destId="{ED654262-439B-134A-8D72-A49EB57BB463}" srcOrd="1" destOrd="0" presId="urn:microsoft.com/office/officeart/2005/8/layout/hierarchy2"/>
    <dgm:cxn modelId="{FAFC1EE6-7A22-5349-AD2E-7384066A7BD8}" type="presParOf" srcId="{ED654262-439B-134A-8D72-A49EB57BB463}" destId="{15FACBCE-8146-C44D-AF6C-222F453FF091}" srcOrd="0" destOrd="0" presId="urn:microsoft.com/office/officeart/2005/8/layout/hierarchy2"/>
    <dgm:cxn modelId="{D191398C-0E4D-C549-A10D-180B53C821F2}" type="presParOf" srcId="{15FACBCE-8146-C44D-AF6C-222F453FF091}" destId="{38DBB47B-B86C-2E49-A444-814F9834AD85}" srcOrd="0" destOrd="0" presId="urn:microsoft.com/office/officeart/2005/8/layout/hierarchy2"/>
    <dgm:cxn modelId="{BD99B74E-5A37-B340-8656-9D28F4504C95}" type="presParOf" srcId="{ED654262-439B-134A-8D72-A49EB57BB463}" destId="{9DB530ED-CD90-3C46-97B0-562F125723A9}" srcOrd="1" destOrd="0" presId="urn:microsoft.com/office/officeart/2005/8/layout/hierarchy2"/>
    <dgm:cxn modelId="{0583C2EC-3B0B-2640-A7ED-ACC9C8D1D88F}" type="presParOf" srcId="{9DB530ED-CD90-3C46-97B0-562F125723A9}" destId="{75C31AFD-54AF-FC4E-875A-BA0E1883EB91}" srcOrd="0" destOrd="0" presId="urn:microsoft.com/office/officeart/2005/8/layout/hierarchy2"/>
    <dgm:cxn modelId="{4B4862C4-C126-794C-B560-8E652FC5B56F}" type="presParOf" srcId="{9DB530ED-CD90-3C46-97B0-562F125723A9}" destId="{3A619A52-5978-9647-A1BD-B9B5136FE563}" srcOrd="1" destOrd="0" presId="urn:microsoft.com/office/officeart/2005/8/layout/hierarchy2"/>
    <dgm:cxn modelId="{3131684A-DC68-5F49-89A6-7054D097167E}" type="presParOf" srcId="{3A619A52-5978-9647-A1BD-B9B5136FE563}" destId="{AB170490-9F27-2A45-9A94-FE272610DF24}" srcOrd="0" destOrd="0" presId="urn:microsoft.com/office/officeart/2005/8/layout/hierarchy2"/>
    <dgm:cxn modelId="{FCA03AE1-3DF1-D243-A40F-811E317E0F57}" type="presParOf" srcId="{AB170490-9F27-2A45-9A94-FE272610DF24}" destId="{E38A614D-07E9-8041-B51B-137FCE78ECD5}" srcOrd="0" destOrd="0" presId="urn:microsoft.com/office/officeart/2005/8/layout/hierarchy2"/>
    <dgm:cxn modelId="{3DF9ECAE-BB39-DB4C-A04B-1095CD4250FE}" type="presParOf" srcId="{3A619A52-5978-9647-A1BD-B9B5136FE563}" destId="{14D981E9-74FB-4F42-AC18-8A01096C165C}" srcOrd="1" destOrd="0" presId="urn:microsoft.com/office/officeart/2005/8/layout/hierarchy2"/>
    <dgm:cxn modelId="{65F6B915-8DB6-764B-B2AF-DC5A65C3AA45}" type="presParOf" srcId="{14D981E9-74FB-4F42-AC18-8A01096C165C}" destId="{965B5E0C-314A-124D-BF8B-A9D3332F3B4C}" srcOrd="0" destOrd="0" presId="urn:microsoft.com/office/officeart/2005/8/layout/hierarchy2"/>
    <dgm:cxn modelId="{0415B61B-9664-A94C-B504-A80B744775AB}" type="presParOf" srcId="{14D981E9-74FB-4F42-AC18-8A01096C165C}" destId="{161D30C9-033F-254A-85B1-5E065B2EF819}" srcOrd="1" destOrd="0" presId="urn:microsoft.com/office/officeart/2005/8/layout/hierarchy2"/>
    <dgm:cxn modelId="{433E49C4-5757-0C40-8232-CF6347C8CBCB}" type="presParOf" srcId="{161D30C9-033F-254A-85B1-5E065B2EF819}" destId="{34F9213C-1043-5F44-A42A-32470B75F1E5}" srcOrd="0" destOrd="0" presId="urn:microsoft.com/office/officeart/2005/8/layout/hierarchy2"/>
    <dgm:cxn modelId="{00ACA2DC-E29A-F045-9323-C773EC77E8A1}" type="presParOf" srcId="{34F9213C-1043-5F44-A42A-32470B75F1E5}" destId="{D81AED67-17D2-C449-A261-76A64B420BB1}" srcOrd="0" destOrd="0" presId="urn:microsoft.com/office/officeart/2005/8/layout/hierarchy2"/>
    <dgm:cxn modelId="{0B49BAF6-6223-A349-B083-FB8AAA65B187}" type="presParOf" srcId="{161D30C9-033F-254A-85B1-5E065B2EF819}" destId="{BE7F2C4F-8935-3548-8ECD-2FCF8F740143}" srcOrd="1" destOrd="0" presId="urn:microsoft.com/office/officeart/2005/8/layout/hierarchy2"/>
    <dgm:cxn modelId="{1F51D400-68E0-F04E-B269-4CA199E8DB19}" type="presParOf" srcId="{BE7F2C4F-8935-3548-8ECD-2FCF8F740143}" destId="{B78B03B3-35AB-9F4E-96F0-52A6FBAB89D0}" srcOrd="0" destOrd="0" presId="urn:microsoft.com/office/officeart/2005/8/layout/hierarchy2"/>
    <dgm:cxn modelId="{20584ED9-95EF-4143-B323-C483E5EB53E1}" type="presParOf" srcId="{BE7F2C4F-8935-3548-8ECD-2FCF8F740143}" destId="{67A90F42-DC0D-D348-B518-F28FF29F6505}" srcOrd="1" destOrd="0" presId="urn:microsoft.com/office/officeart/2005/8/layout/hierarchy2"/>
    <dgm:cxn modelId="{CA05E34D-7F8A-604F-904C-448DF1AACED6}" type="presParOf" srcId="{67A90F42-DC0D-D348-B518-F28FF29F6505}" destId="{AB3E7D05-CB3F-ED4E-B9CC-BD85E1F01A48}" srcOrd="0" destOrd="0" presId="urn:microsoft.com/office/officeart/2005/8/layout/hierarchy2"/>
    <dgm:cxn modelId="{159B52A7-30BC-B348-BD5A-916C26A3F260}" type="presParOf" srcId="{AB3E7D05-CB3F-ED4E-B9CC-BD85E1F01A48}" destId="{1833133A-1F13-CC40-9BCD-D3819093368B}" srcOrd="0" destOrd="0" presId="urn:microsoft.com/office/officeart/2005/8/layout/hierarchy2"/>
    <dgm:cxn modelId="{6A2ABF5A-8B28-D74E-825B-F216A4561B80}" type="presParOf" srcId="{67A90F42-DC0D-D348-B518-F28FF29F6505}" destId="{EF3761C7-C789-7D4D-8BE6-AA87AF43282C}" srcOrd="1" destOrd="0" presId="urn:microsoft.com/office/officeart/2005/8/layout/hierarchy2"/>
    <dgm:cxn modelId="{35757D47-F24A-5F44-94ED-8C7FBD6F7D38}" type="presParOf" srcId="{EF3761C7-C789-7D4D-8BE6-AA87AF43282C}" destId="{4320C1B1-A00B-E746-B9C0-4CDD49416EDC}" srcOrd="0" destOrd="0" presId="urn:microsoft.com/office/officeart/2005/8/layout/hierarchy2"/>
    <dgm:cxn modelId="{7C7242A8-0174-7346-B386-2636731B5817}" type="presParOf" srcId="{EF3761C7-C789-7D4D-8BE6-AA87AF43282C}" destId="{A06F1619-FDF6-2546-BBA8-710D93680588}" srcOrd="1" destOrd="0" presId="urn:microsoft.com/office/officeart/2005/8/layout/hierarchy2"/>
    <dgm:cxn modelId="{EAD98DAE-4A97-1140-88BC-F0752CB24361}" type="presParOf" srcId="{2C9B7C2F-5A52-6E42-9F3D-6751CD05212F}" destId="{D135C27A-C373-FC46-A306-8F7825B7BA68}" srcOrd="2" destOrd="0" presId="urn:microsoft.com/office/officeart/2005/8/layout/hierarchy2"/>
    <dgm:cxn modelId="{F8CCF75D-51C0-AE41-A928-7CEC3500CE88}" type="presParOf" srcId="{D135C27A-C373-FC46-A306-8F7825B7BA68}" destId="{C99DBE4A-4D83-3D4C-8F8D-55978ED7AAC9}" srcOrd="0" destOrd="0" presId="urn:microsoft.com/office/officeart/2005/8/layout/hierarchy2"/>
    <dgm:cxn modelId="{55ECE939-D870-FB4D-8C3D-96B971CC4665}" type="presParOf" srcId="{2C9B7C2F-5A52-6E42-9F3D-6751CD05212F}" destId="{7BE0C587-75CF-7A49-8A39-CCF7940BB547}" srcOrd="3" destOrd="0" presId="urn:microsoft.com/office/officeart/2005/8/layout/hierarchy2"/>
    <dgm:cxn modelId="{6E540366-10EF-0840-AE9C-7401CE871808}" type="presParOf" srcId="{7BE0C587-75CF-7A49-8A39-CCF7940BB547}" destId="{123BC4A5-8135-A349-BD25-C1EB06EBAD04}" srcOrd="0" destOrd="0" presId="urn:microsoft.com/office/officeart/2005/8/layout/hierarchy2"/>
    <dgm:cxn modelId="{1D5454EB-B616-4B45-A60D-5077A328258E}" type="presParOf" srcId="{7BE0C587-75CF-7A49-8A39-CCF7940BB547}" destId="{9C645C64-FE1B-1F41-8F36-B1D9B354252F}" srcOrd="1" destOrd="0" presId="urn:microsoft.com/office/officeart/2005/8/layout/hierarchy2"/>
    <dgm:cxn modelId="{47861E6F-6862-5B44-B77F-375334BD035A}" type="presParOf" srcId="{9C645C64-FE1B-1F41-8F36-B1D9B354252F}" destId="{0D57EFBD-6ACA-1E4F-910E-DA610C06FFA7}" srcOrd="0" destOrd="0" presId="urn:microsoft.com/office/officeart/2005/8/layout/hierarchy2"/>
    <dgm:cxn modelId="{87F8D6CD-39FE-6045-B805-E4DEE1E7C595}" type="presParOf" srcId="{0D57EFBD-6ACA-1E4F-910E-DA610C06FFA7}" destId="{20248323-8644-0646-9202-C91A4363F154}" srcOrd="0" destOrd="0" presId="urn:microsoft.com/office/officeart/2005/8/layout/hierarchy2"/>
    <dgm:cxn modelId="{16BD7EC7-7768-CA4A-8CFC-AA865595DD83}" type="presParOf" srcId="{9C645C64-FE1B-1F41-8F36-B1D9B354252F}" destId="{2A7C6886-3EFB-4049-AE95-E73D1548D5C8}" srcOrd="1" destOrd="0" presId="urn:microsoft.com/office/officeart/2005/8/layout/hierarchy2"/>
    <dgm:cxn modelId="{6E44420C-B14C-9E46-A8D0-6A07F5B77E80}" type="presParOf" srcId="{2A7C6886-3EFB-4049-AE95-E73D1548D5C8}" destId="{314103F8-9C05-8746-BED0-38A6BE4BE2FF}" srcOrd="0" destOrd="0" presId="urn:microsoft.com/office/officeart/2005/8/layout/hierarchy2"/>
    <dgm:cxn modelId="{3EBEF85F-7F18-8C41-B665-DC135DB6090E}" type="presParOf" srcId="{2A7C6886-3EFB-4049-AE95-E73D1548D5C8}" destId="{90A63347-3403-4747-A2E9-2176890F0EA6}" srcOrd="1" destOrd="0" presId="urn:microsoft.com/office/officeart/2005/8/layout/hierarchy2"/>
    <dgm:cxn modelId="{272B7B32-5CBB-6545-8579-E012ECDD9D4C}" type="presParOf" srcId="{90A63347-3403-4747-A2E9-2176890F0EA6}" destId="{CA33F00F-564E-794C-97FF-26BD7066D21C}" srcOrd="0" destOrd="0" presId="urn:microsoft.com/office/officeart/2005/8/layout/hierarchy2"/>
    <dgm:cxn modelId="{A98274B6-4459-AE43-8FBB-72B76C6E8065}" type="presParOf" srcId="{CA33F00F-564E-794C-97FF-26BD7066D21C}" destId="{7A58B8D2-2E6B-4844-AEE7-0D13CF2ED232}" srcOrd="0" destOrd="0" presId="urn:microsoft.com/office/officeart/2005/8/layout/hierarchy2"/>
    <dgm:cxn modelId="{B47A253D-318D-E942-8780-7FACF6B2D7FE}" type="presParOf" srcId="{90A63347-3403-4747-A2E9-2176890F0EA6}" destId="{C08468CD-35BD-B14D-A52A-B8EA11FAB587}" srcOrd="1" destOrd="0" presId="urn:microsoft.com/office/officeart/2005/8/layout/hierarchy2"/>
    <dgm:cxn modelId="{70C43B17-E38D-5142-A405-49882D829AA7}" type="presParOf" srcId="{C08468CD-35BD-B14D-A52A-B8EA11FAB587}" destId="{E5E0F73D-D3E3-0F4B-85C3-36738F7D0D53}" srcOrd="0" destOrd="0" presId="urn:microsoft.com/office/officeart/2005/8/layout/hierarchy2"/>
    <dgm:cxn modelId="{A1770A90-068B-8E4C-88F0-E34A17A6F824}" type="presParOf" srcId="{C08468CD-35BD-B14D-A52A-B8EA11FAB587}" destId="{11827884-EFB8-1A4A-9D70-5C2CAE54D56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A1FFE-3D95-6743-A9FB-8D0E7A015C62}">
      <dsp:nvSpPr>
        <dsp:cNvPr id="0" name=""/>
        <dsp:cNvSpPr/>
      </dsp:nvSpPr>
      <dsp:spPr>
        <a:xfrm>
          <a:off x="10386" y="1315412"/>
          <a:ext cx="1064402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HCAL Detector</a:t>
          </a:r>
        </a:p>
      </dsp:txBody>
      <dsp:txXfrm>
        <a:off x="25974" y="1331000"/>
        <a:ext cx="1033226" cy="501025"/>
      </dsp:txXfrm>
    </dsp:sp>
    <dsp:sp modelId="{C86A666E-7332-AB4C-90DD-C45817C04A52}">
      <dsp:nvSpPr>
        <dsp:cNvPr id="0" name=""/>
        <dsp:cNvSpPr/>
      </dsp:nvSpPr>
      <dsp:spPr>
        <a:xfrm>
          <a:off x="1074789" y="1567706"/>
          <a:ext cx="425761" cy="27614"/>
        </a:xfrm>
        <a:custGeom>
          <a:avLst/>
          <a:gdLst/>
          <a:ahLst/>
          <a:cxnLst/>
          <a:rect l="0" t="0" r="0" b="0"/>
          <a:pathLst>
            <a:path>
              <a:moveTo>
                <a:pt x="0" y="13807"/>
              </a:moveTo>
              <a:lnTo>
                <a:pt x="425761" y="13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277025" y="1570869"/>
        <a:ext cx="21288" cy="21288"/>
      </dsp:txXfrm>
    </dsp:sp>
    <dsp:sp modelId="{48A058CA-0430-B146-A21A-55C32B8BF5E4}">
      <dsp:nvSpPr>
        <dsp:cNvPr id="0" name=""/>
        <dsp:cNvSpPr/>
      </dsp:nvSpPr>
      <dsp:spPr>
        <a:xfrm>
          <a:off x="1500550" y="1315412"/>
          <a:ext cx="1064402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10x Amplifier</a:t>
          </a:r>
        </a:p>
      </dsp:txBody>
      <dsp:txXfrm>
        <a:off x="1516138" y="1331000"/>
        <a:ext cx="1033226" cy="501025"/>
      </dsp:txXfrm>
    </dsp:sp>
    <dsp:sp modelId="{B1885D24-9BC4-074B-B7F0-ED8C8474A0E6}">
      <dsp:nvSpPr>
        <dsp:cNvPr id="0" name=""/>
        <dsp:cNvSpPr/>
      </dsp:nvSpPr>
      <dsp:spPr>
        <a:xfrm rot="18167456">
          <a:off x="2371598" y="1213135"/>
          <a:ext cx="843562" cy="27614"/>
        </a:xfrm>
        <a:custGeom>
          <a:avLst/>
          <a:gdLst/>
          <a:ahLst/>
          <a:cxnLst/>
          <a:rect l="0" t="0" r="0" b="0"/>
          <a:pathLst>
            <a:path>
              <a:moveTo>
                <a:pt x="0" y="13807"/>
              </a:moveTo>
              <a:lnTo>
                <a:pt x="843562" y="13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772290" y="1205853"/>
        <a:ext cx="42178" cy="42178"/>
      </dsp:txXfrm>
    </dsp:sp>
    <dsp:sp modelId="{F55320C9-C666-394D-A749-7FC9E0629062}">
      <dsp:nvSpPr>
        <dsp:cNvPr id="0" name=""/>
        <dsp:cNvSpPr/>
      </dsp:nvSpPr>
      <dsp:spPr>
        <a:xfrm>
          <a:off x="3021805" y="606270"/>
          <a:ext cx="1041975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fADC</a:t>
          </a:r>
          <a:r>
            <a:rPr lang="en-US" sz="1400" kern="1200" dirty="0"/>
            <a:t> patch panel</a:t>
          </a:r>
        </a:p>
      </dsp:txBody>
      <dsp:txXfrm>
        <a:off x="3037393" y="621858"/>
        <a:ext cx="1010799" cy="501025"/>
      </dsp:txXfrm>
    </dsp:sp>
    <dsp:sp modelId="{EB1C8168-D3A6-6341-93BC-7BE2AE7E95EB}">
      <dsp:nvSpPr>
        <dsp:cNvPr id="0" name=""/>
        <dsp:cNvSpPr/>
      </dsp:nvSpPr>
      <dsp:spPr>
        <a:xfrm rot="21571815">
          <a:off x="4063719" y="843446"/>
          <a:ext cx="3687737" cy="27614"/>
        </a:xfrm>
        <a:custGeom>
          <a:avLst/>
          <a:gdLst/>
          <a:ahLst/>
          <a:cxnLst/>
          <a:rect l="0" t="0" r="0" b="0"/>
          <a:pathLst>
            <a:path>
              <a:moveTo>
                <a:pt x="0" y="13807"/>
              </a:moveTo>
              <a:lnTo>
                <a:pt x="3687737" y="13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5815394" y="765060"/>
        <a:ext cx="184386" cy="184386"/>
      </dsp:txXfrm>
    </dsp:sp>
    <dsp:sp modelId="{97F2AEC6-C507-B445-B9A0-4C7CD0F2DBBA}">
      <dsp:nvSpPr>
        <dsp:cNvPr id="0" name=""/>
        <dsp:cNvSpPr/>
      </dsp:nvSpPr>
      <dsp:spPr>
        <a:xfrm>
          <a:off x="7751394" y="576036"/>
          <a:ext cx="1064402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fADC</a:t>
          </a:r>
          <a:r>
            <a:rPr lang="en-US" sz="1400" kern="1200" dirty="0"/>
            <a:t> patch panel</a:t>
          </a:r>
        </a:p>
      </dsp:txBody>
      <dsp:txXfrm>
        <a:off x="7766982" y="591624"/>
        <a:ext cx="1033226" cy="501025"/>
      </dsp:txXfrm>
    </dsp:sp>
    <dsp:sp modelId="{E0EE1307-48E3-514F-BF1A-2CC889FFA84A}">
      <dsp:nvSpPr>
        <dsp:cNvPr id="0" name=""/>
        <dsp:cNvSpPr/>
      </dsp:nvSpPr>
      <dsp:spPr>
        <a:xfrm rot="10865">
          <a:off x="8815793" y="830945"/>
          <a:ext cx="1655314" cy="27614"/>
        </a:xfrm>
        <a:custGeom>
          <a:avLst/>
          <a:gdLst/>
          <a:ahLst/>
          <a:cxnLst/>
          <a:rect l="0" t="0" r="0" b="0"/>
          <a:pathLst>
            <a:path>
              <a:moveTo>
                <a:pt x="0" y="13807"/>
              </a:moveTo>
              <a:lnTo>
                <a:pt x="1655314" y="13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9602067" y="803369"/>
        <a:ext cx="82765" cy="82765"/>
      </dsp:txXfrm>
    </dsp:sp>
    <dsp:sp modelId="{CE5D0F7C-296B-834D-9DB9-981E706332DA}">
      <dsp:nvSpPr>
        <dsp:cNvPr id="0" name=""/>
        <dsp:cNvSpPr/>
      </dsp:nvSpPr>
      <dsp:spPr>
        <a:xfrm>
          <a:off x="10471103" y="581267"/>
          <a:ext cx="1064402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fADC250</a:t>
          </a:r>
        </a:p>
      </dsp:txBody>
      <dsp:txXfrm>
        <a:off x="10486691" y="596855"/>
        <a:ext cx="1033226" cy="501025"/>
      </dsp:txXfrm>
    </dsp:sp>
    <dsp:sp modelId="{D679B377-C966-9F48-B8F7-BAE69F624C4F}">
      <dsp:nvSpPr>
        <dsp:cNvPr id="0" name=""/>
        <dsp:cNvSpPr/>
      </dsp:nvSpPr>
      <dsp:spPr>
        <a:xfrm rot="3625399">
          <a:off x="2346541" y="1942799"/>
          <a:ext cx="862584" cy="27614"/>
        </a:xfrm>
        <a:custGeom>
          <a:avLst/>
          <a:gdLst/>
          <a:ahLst/>
          <a:cxnLst/>
          <a:rect l="0" t="0" r="0" b="0"/>
          <a:pathLst>
            <a:path>
              <a:moveTo>
                <a:pt x="0" y="13807"/>
              </a:moveTo>
              <a:lnTo>
                <a:pt x="862584" y="13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756269" y="1935041"/>
        <a:ext cx="43129" cy="43129"/>
      </dsp:txXfrm>
    </dsp:sp>
    <dsp:sp modelId="{1E32F66B-38B9-6946-92B6-6ECA2603CFC8}">
      <dsp:nvSpPr>
        <dsp:cNvPr id="0" name=""/>
        <dsp:cNvSpPr/>
      </dsp:nvSpPr>
      <dsp:spPr>
        <a:xfrm>
          <a:off x="2990714" y="2065598"/>
          <a:ext cx="1064402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Splitter</a:t>
          </a:r>
        </a:p>
      </dsp:txBody>
      <dsp:txXfrm>
        <a:off x="3006302" y="2081186"/>
        <a:ext cx="1033226" cy="501025"/>
      </dsp:txXfrm>
    </dsp:sp>
    <dsp:sp modelId="{559879BE-F642-5F4B-9D2D-C429721B7C23}">
      <dsp:nvSpPr>
        <dsp:cNvPr id="0" name=""/>
        <dsp:cNvSpPr/>
      </dsp:nvSpPr>
      <dsp:spPr>
        <a:xfrm rot="19344947">
          <a:off x="3984698" y="2110945"/>
          <a:ext cx="678594" cy="27614"/>
        </a:xfrm>
        <a:custGeom>
          <a:avLst/>
          <a:gdLst/>
          <a:ahLst/>
          <a:cxnLst/>
          <a:rect l="0" t="0" r="0" b="0"/>
          <a:pathLst>
            <a:path>
              <a:moveTo>
                <a:pt x="0" y="13807"/>
              </a:moveTo>
              <a:lnTo>
                <a:pt x="678594" y="13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307031" y="2107788"/>
        <a:ext cx="33929" cy="33929"/>
      </dsp:txXfrm>
    </dsp:sp>
    <dsp:sp modelId="{AAE4CB0A-2BAA-ED42-BF41-118C113C12EC}">
      <dsp:nvSpPr>
        <dsp:cNvPr id="0" name=""/>
        <dsp:cNvSpPr/>
      </dsp:nvSpPr>
      <dsp:spPr>
        <a:xfrm>
          <a:off x="4592874" y="1651705"/>
          <a:ext cx="1064402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Discriminator</a:t>
          </a:r>
        </a:p>
      </dsp:txBody>
      <dsp:txXfrm>
        <a:off x="4608462" y="1667293"/>
        <a:ext cx="1033226" cy="501025"/>
      </dsp:txXfrm>
    </dsp:sp>
    <dsp:sp modelId="{15FACBCE-8146-C44D-AF6C-222F453FF091}">
      <dsp:nvSpPr>
        <dsp:cNvPr id="0" name=""/>
        <dsp:cNvSpPr/>
      </dsp:nvSpPr>
      <dsp:spPr>
        <a:xfrm rot="21566653">
          <a:off x="5657267" y="1901782"/>
          <a:ext cx="457033" cy="27614"/>
        </a:xfrm>
        <a:custGeom>
          <a:avLst/>
          <a:gdLst/>
          <a:ahLst/>
          <a:cxnLst/>
          <a:rect l="0" t="0" r="0" b="0"/>
          <a:pathLst>
            <a:path>
              <a:moveTo>
                <a:pt x="0" y="13807"/>
              </a:moveTo>
              <a:lnTo>
                <a:pt x="457033" y="13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874358" y="1904163"/>
        <a:ext cx="22851" cy="22851"/>
      </dsp:txXfrm>
    </dsp:sp>
    <dsp:sp modelId="{75C31AFD-54AF-FC4E-875A-BA0E1883EB91}">
      <dsp:nvSpPr>
        <dsp:cNvPr id="0" name=""/>
        <dsp:cNvSpPr/>
      </dsp:nvSpPr>
      <dsp:spPr>
        <a:xfrm>
          <a:off x="6114289" y="1647272"/>
          <a:ext cx="1064402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TDC patch panel</a:t>
          </a:r>
        </a:p>
      </dsp:txBody>
      <dsp:txXfrm>
        <a:off x="6129877" y="1662860"/>
        <a:ext cx="1033226" cy="501025"/>
      </dsp:txXfrm>
    </dsp:sp>
    <dsp:sp modelId="{AB170490-9F27-2A45-9A94-FE272610DF24}">
      <dsp:nvSpPr>
        <dsp:cNvPr id="0" name=""/>
        <dsp:cNvSpPr/>
      </dsp:nvSpPr>
      <dsp:spPr>
        <a:xfrm rot="12000">
          <a:off x="7178691" y="1900563"/>
          <a:ext cx="571736" cy="27614"/>
        </a:xfrm>
        <a:custGeom>
          <a:avLst/>
          <a:gdLst/>
          <a:ahLst/>
          <a:cxnLst/>
          <a:rect l="0" t="0" r="0" b="0"/>
          <a:pathLst>
            <a:path>
              <a:moveTo>
                <a:pt x="0" y="13807"/>
              </a:moveTo>
              <a:lnTo>
                <a:pt x="571736" y="13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450266" y="1900077"/>
        <a:ext cx="28586" cy="28586"/>
      </dsp:txXfrm>
    </dsp:sp>
    <dsp:sp modelId="{965B5E0C-314A-124D-BF8B-A9D3332F3B4C}">
      <dsp:nvSpPr>
        <dsp:cNvPr id="0" name=""/>
        <dsp:cNvSpPr/>
      </dsp:nvSpPr>
      <dsp:spPr>
        <a:xfrm>
          <a:off x="7750426" y="1649268"/>
          <a:ext cx="1064402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TDC patch panel</a:t>
          </a:r>
        </a:p>
      </dsp:txBody>
      <dsp:txXfrm>
        <a:off x="7766014" y="1664856"/>
        <a:ext cx="1033226" cy="501025"/>
      </dsp:txXfrm>
    </dsp:sp>
    <dsp:sp modelId="{34F9213C-1043-5F44-A42A-32470B75F1E5}">
      <dsp:nvSpPr>
        <dsp:cNvPr id="0" name=""/>
        <dsp:cNvSpPr/>
      </dsp:nvSpPr>
      <dsp:spPr>
        <a:xfrm rot="28975">
          <a:off x="8814823" y="1902780"/>
          <a:ext cx="289197" cy="27614"/>
        </a:xfrm>
        <a:custGeom>
          <a:avLst/>
          <a:gdLst/>
          <a:ahLst/>
          <a:cxnLst/>
          <a:rect l="0" t="0" r="0" b="0"/>
          <a:pathLst>
            <a:path>
              <a:moveTo>
                <a:pt x="0" y="13807"/>
              </a:moveTo>
              <a:lnTo>
                <a:pt x="289197" y="13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952192" y="1909357"/>
        <a:ext cx="14459" cy="14459"/>
      </dsp:txXfrm>
    </dsp:sp>
    <dsp:sp modelId="{B78B03B3-35AB-9F4E-96F0-52A6FBAB89D0}">
      <dsp:nvSpPr>
        <dsp:cNvPr id="0" name=""/>
        <dsp:cNvSpPr/>
      </dsp:nvSpPr>
      <dsp:spPr>
        <a:xfrm>
          <a:off x="9104016" y="1651705"/>
          <a:ext cx="1123306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Discriminator</a:t>
          </a:r>
        </a:p>
      </dsp:txBody>
      <dsp:txXfrm>
        <a:off x="9119604" y="1667293"/>
        <a:ext cx="1092130" cy="501025"/>
      </dsp:txXfrm>
    </dsp:sp>
    <dsp:sp modelId="{AB3E7D05-CB3F-ED4E-B9CC-BD85E1F01A48}">
      <dsp:nvSpPr>
        <dsp:cNvPr id="0" name=""/>
        <dsp:cNvSpPr/>
      </dsp:nvSpPr>
      <dsp:spPr>
        <a:xfrm>
          <a:off x="10227323" y="1903999"/>
          <a:ext cx="273115" cy="27614"/>
        </a:xfrm>
        <a:custGeom>
          <a:avLst/>
          <a:gdLst/>
          <a:ahLst/>
          <a:cxnLst/>
          <a:rect l="0" t="0" r="0" b="0"/>
          <a:pathLst>
            <a:path>
              <a:moveTo>
                <a:pt x="0" y="13807"/>
              </a:moveTo>
              <a:lnTo>
                <a:pt x="273115" y="13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0357053" y="1910978"/>
        <a:ext cx="13655" cy="13655"/>
      </dsp:txXfrm>
    </dsp:sp>
    <dsp:sp modelId="{4320C1B1-A00B-E746-B9C0-4CDD49416EDC}">
      <dsp:nvSpPr>
        <dsp:cNvPr id="0" name=""/>
        <dsp:cNvSpPr/>
      </dsp:nvSpPr>
      <dsp:spPr>
        <a:xfrm>
          <a:off x="10500438" y="1651705"/>
          <a:ext cx="1064402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f1TDC</a:t>
          </a:r>
        </a:p>
      </dsp:txBody>
      <dsp:txXfrm>
        <a:off x="10516026" y="1667293"/>
        <a:ext cx="1033226" cy="501025"/>
      </dsp:txXfrm>
    </dsp:sp>
    <dsp:sp modelId="{D135C27A-C373-FC46-A306-8F7825B7BA68}">
      <dsp:nvSpPr>
        <dsp:cNvPr id="0" name=""/>
        <dsp:cNvSpPr/>
      </dsp:nvSpPr>
      <dsp:spPr>
        <a:xfrm rot="2500049">
          <a:off x="3970395" y="2540527"/>
          <a:ext cx="669776" cy="27614"/>
        </a:xfrm>
        <a:custGeom>
          <a:avLst/>
          <a:gdLst/>
          <a:ahLst/>
          <a:cxnLst/>
          <a:rect l="0" t="0" r="0" b="0"/>
          <a:pathLst>
            <a:path>
              <a:moveTo>
                <a:pt x="0" y="13807"/>
              </a:moveTo>
              <a:lnTo>
                <a:pt x="669776" y="13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288539" y="2537590"/>
        <a:ext cx="33488" cy="33488"/>
      </dsp:txXfrm>
    </dsp:sp>
    <dsp:sp modelId="{123BC4A5-8135-A349-BD25-C1EB06EBAD04}">
      <dsp:nvSpPr>
        <dsp:cNvPr id="0" name=""/>
        <dsp:cNvSpPr/>
      </dsp:nvSpPr>
      <dsp:spPr>
        <a:xfrm>
          <a:off x="4555450" y="2510870"/>
          <a:ext cx="1064402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Summing modules (4x4)</a:t>
          </a:r>
        </a:p>
      </dsp:txBody>
      <dsp:txXfrm>
        <a:off x="4571038" y="2526458"/>
        <a:ext cx="1033226" cy="501025"/>
      </dsp:txXfrm>
    </dsp:sp>
    <dsp:sp modelId="{0D57EFBD-6ACA-1E4F-910E-DA610C06FFA7}">
      <dsp:nvSpPr>
        <dsp:cNvPr id="0" name=""/>
        <dsp:cNvSpPr/>
      </dsp:nvSpPr>
      <dsp:spPr>
        <a:xfrm rot="21478310">
          <a:off x="5619698" y="2754409"/>
          <a:ext cx="494746" cy="27614"/>
        </a:xfrm>
        <a:custGeom>
          <a:avLst/>
          <a:gdLst/>
          <a:ahLst/>
          <a:cxnLst/>
          <a:rect l="0" t="0" r="0" b="0"/>
          <a:pathLst>
            <a:path>
              <a:moveTo>
                <a:pt x="0" y="13807"/>
              </a:moveTo>
              <a:lnTo>
                <a:pt x="494746" y="13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854703" y="2755847"/>
        <a:ext cx="24737" cy="24737"/>
      </dsp:txXfrm>
    </dsp:sp>
    <dsp:sp modelId="{314103F8-9C05-8746-BED0-38A6BE4BE2FF}">
      <dsp:nvSpPr>
        <dsp:cNvPr id="0" name=""/>
        <dsp:cNvSpPr/>
      </dsp:nvSpPr>
      <dsp:spPr>
        <a:xfrm>
          <a:off x="6114289" y="2493360"/>
          <a:ext cx="1110257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Discriminator</a:t>
          </a:r>
        </a:p>
      </dsp:txBody>
      <dsp:txXfrm>
        <a:off x="6129877" y="2508948"/>
        <a:ext cx="1079081" cy="501025"/>
      </dsp:txXfrm>
    </dsp:sp>
    <dsp:sp modelId="{CA33F00F-564E-794C-97FF-26BD7066D21C}">
      <dsp:nvSpPr>
        <dsp:cNvPr id="0" name=""/>
        <dsp:cNvSpPr/>
      </dsp:nvSpPr>
      <dsp:spPr>
        <a:xfrm rot="9168">
          <a:off x="7224541" y="2750010"/>
          <a:ext cx="3266972" cy="27614"/>
        </a:xfrm>
        <a:custGeom>
          <a:avLst/>
          <a:gdLst/>
          <a:ahLst/>
          <a:cxnLst/>
          <a:rect l="0" t="0" r="0" b="0"/>
          <a:pathLst>
            <a:path>
              <a:moveTo>
                <a:pt x="0" y="13807"/>
              </a:moveTo>
              <a:lnTo>
                <a:pt x="3266972" y="138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776353" y="2682143"/>
        <a:ext cx="163348" cy="163348"/>
      </dsp:txXfrm>
    </dsp:sp>
    <dsp:sp modelId="{E5E0F73D-D3E3-0F4B-85C3-36738F7D0D53}">
      <dsp:nvSpPr>
        <dsp:cNvPr id="0" name=""/>
        <dsp:cNvSpPr/>
      </dsp:nvSpPr>
      <dsp:spPr>
        <a:xfrm>
          <a:off x="10491508" y="2502073"/>
          <a:ext cx="1064402" cy="5322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HCAL Analog Trigger</a:t>
          </a:r>
        </a:p>
      </dsp:txBody>
      <dsp:txXfrm>
        <a:off x="10507096" y="2517661"/>
        <a:ext cx="1033226" cy="501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BEB4A2-33F3-E805-4F4E-5F172D1F0C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551CF4-B2EB-5ACF-AABB-A9657BC6B9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5080A-A5CB-EF41-B8F7-2AB4629BAAAD}" type="datetime1">
              <a:rPr lang="en-US" smtClean="0"/>
              <a:t>9/12/24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A5761-EE09-F884-8E34-6B3CCF1522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989ADE-DFAE-4C5B-A49C-EFE668F4B9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C7160-B038-094A-AF1E-3BEA8122C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6053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38F3C-325B-8242-958F-73A33019E1AC}" type="datetime1">
              <a:rPr lang="en-US" smtClean="0"/>
              <a:t>9/12/24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637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2733" y="2226833"/>
            <a:ext cx="9993511" cy="989704"/>
          </a:xfrm>
        </p:spPr>
        <p:txBody>
          <a:bodyPr anchor="b">
            <a:noAutofit/>
          </a:bodyPr>
          <a:lstStyle>
            <a:lvl1pPr algn="ctr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91938" y="4842836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SBS Collaboration September 2024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91500" y="3931903"/>
            <a:ext cx="5875975" cy="76542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SBS Collaboration September 2024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SBS Collaboration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Status Updates on SBS Hadron-Calorimeter (HCAL)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Jiwan Poudel</a:t>
            </a:r>
          </a:p>
          <a:p>
            <a:r>
              <a:rPr lang="en-US" dirty="0"/>
              <a:t>Jefferson 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2798D-4E90-605B-E3C5-ACF6774CFEA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491938" y="4842836"/>
            <a:ext cx="3208124" cy="569858"/>
          </a:xfrm>
        </p:spPr>
        <p:txBody>
          <a:bodyPr/>
          <a:lstStyle/>
          <a:p>
            <a:r>
              <a:rPr lang="en-US" sz="1400" dirty="0"/>
              <a:t>SBS Collaboration </a:t>
            </a:r>
          </a:p>
          <a:p>
            <a:r>
              <a:rPr lang="en-US" sz="1400" dirty="0"/>
              <a:t>September 2024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80CAC-CAA5-2842-76A6-2E440E147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4BEC3-5752-9211-B056-13CCCA8AF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HCAL HV during </a:t>
            </a:r>
            <a:r>
              <a:rPr lang="en-US" dirty="0" err="1"/>
              <a:t>GEn</a:t>
            </a:r>
            <a:r>
              <a:rPr lang="en-US" dirty="0"/>
              <a:t>-RP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7D7BC-1724-4E93-897F-E44DAF43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423EC-1F0D-0D96-8AC9-81E1939A8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A graph showing a number of dots&#10;&#10;Description automatically generated">
            <a:extLst>
              <a:ext uri="{FF2B5EF4-FFF2-40B4-BE49-F238E27FC236}">
                <a16:creationId xmlns:a16="http://schemas.microsoft.com/office/drawing/2014/main" id="{E8C86CC5-874F-0444-6CC4-701104E8D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2" y="902055"/>
            <a:ext cx="11758108" cy="52620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1630D4-B7F0-381A-D60C-9BED4E32A15E}"/>
              </a:ext>
            </a:extLst>
          </p:cNvPr>
          <p:cNvSpPr txBox="1"/>
          <p:nvPr/>
        </p:nvSpPr>
        <p:spPr>
          <a:xfrm>
            <a:off x="1376979" y="5968056"/>
            <a:ext cx="869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Used alpha parameters (from Sebastian and Scott) to obtain these new HV setting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733155-E371-4CEE-D7D8-0EDCEC3C3D3C}"/>
              </a:ext>
            </a:extLst>
          </p:cNvPr>
          <p:cNvSpPr txBox="1"/>
          <p:nvPr/>
        </p:nvSpPr>
        <p:spPr>
          <a:xfrm>
            <a:off x="9015415" y="4741522"/>
            <a:ext cx="2187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PMTs:</a:t>
            </a:r>
          </a:p>
          <a:p>
            <a:r>
              <a:rPr lang="en-US" dirty="0"/>
              <a:t>XP2262: Max. 2400 V</a:t>
            </a:r>
          </a:p>
          <a:p>
            <a:r>
              <a:rPr lang="en-US" dirty="0"/>
              <a:t>XP2282: Max. 2200 V</a:t>
            </a:r>
          </a:p>
        </p:txBody>
      </p:sp>
    </p:spTree>
    <p:extLst>
      <p:ext uri="{BB962C8B-B14F-4D97-AF65-F5344CB8AC3E}">
        <p14:creationId xmlns:p14="http://schemas.microsoft.com/office/powerpoint/2010/main" val="1579557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21C82-C0CE-19E8-3490-ACCA97A57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2A291-DAB5-6073-E0D9-F9C61AB1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HCAL during </a:t>
            </a:r>
            <a:r>
              <a:rPr lang="en-US" dirty="0" err="1"/>
              <a:t>GEn</a:t>
            </a:r>
            <a:r>
              <a:rPr lang="en-US" dirty="0"/>
              <a:t>-RP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2CAEB-3843-7C25-6FEC-308EFDC0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CDD7F-C49B-3D43-4F21-C611B17D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 descr="A black and white image of a graph&#10;&#10;Description automatically generated">
            <a:extLst>
              <a:ext uri="{FF2B5EF4-FFF2-40B4-BE49-F238E27FC236}">
                <a16:creationId xmlns:a16="http://schemas.microsoft.com/office/drawing/2014/main" id="{5F41E80A-7460-EDC4-F440-EAC897C3F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556"/>
            <a:ext cx="6852621" cy="32352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CB41FB2-F350-E648-9D77-1684FBE3DEE1}"/>
              </a:ext>
            </a:extLst>
          </p:cNvPr>
          <p:cNvSpPr txBox="1"/>
          <p:nvPr/>
        </p:nvSpPr>
        <p:spPr>
          <a:xfrm>
            <a:off x="1075764" y="742062"/>
            <a:ext cx="435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ADC amplitude Distribution over all modules</a:t>
            </a:r>
          </a:p>
        </p:txBody>
      </p:sp>
      <p:pic>
        <p:nvPicPr>
          <p:cNvPr id="12" name="Picture 11" descr="A black and white image of a line&#10;&#10;Description automatically generated">
            <a:extLst>
              <a:ext uri="{FF2B5EF4-FFF2-40B4-BE49-F238E27FC236}">
                <a16:creationId xmlns:a16="http://schemas.microsoft.com/office/drawing/2014/main" id="{708245B8-68B7-724E-4E21-784443A55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4465"/>
            <a:ext cx="6852621" cy="32000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276E0F-16AB-54E5-012F-154185AEBDAD}"/>
              </a:ext>
            </a:extLst>
          </p:cNvPr>
          <p:cNvSpPr txBox="1"/>
          <p:nvPr/>
        </p:nvSpPr>
        <p:spPr>
          <a:xfrm>
            <a:off x="677732" y="1167301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Initial HV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A91BDC-6CE2-CF2E-3687-0485A897241A}"/>
              </a:ext>
            </a:extLst>
          </p:cNvPr>
          <p:cNvSpPr txBox="1"/>
          <p:nvPr/>
        </p:nvSpPr>
        <p:spPr>
          <a:xfrm>
            <a:off x="677732" y="4203797"/>
            <a:ext cx="1420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Increased HV</a:t>
            </a:r>
          </a:p>
          <a:p>
            <a:r>
              <a:rPr lang="en-US" dirty="0">
                <a:solidFill>
                  <a:srgbClr val="FF0000"/>
                </a:solidFill>
              </a:rPr>
              <a:t>(1.5x gain)</a:t>
            </a:r>
          </a:p>
        </p:txBody>
      </p:sp>
      <p:pic>
        <p:nvPicPr>
          <p:cNvPr id="21" name="Picture 20" descr="A graph of a number of dots&#10;&#10;Description automatically generated with medium confidence">
            <a:extLst>
              <a:ext uri="{FF2B5EF4-FFF2-40B4-BE49-F238E27FC236}">
                <a16:creationId xmlns:a16="http://schemas.microsoft.com/office/drawing/2014/main" id="{688CD066-DE18-8D3E-B86D-5E08B0AB9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440" y="891555"/>
            <a:ext cx="5242560" cy="3072607"/>
          </a:xfrm>
          <a:prstGeom prst="rect">
            <a:avLst/>
          </a:prstGeom>
        </p:spPr>
      </p:pic>
      <p:pic>
        <p:nvPicPr>
          <p:cNvPr id="23" name="Picture 22" descr="A black and white graph&#10;&#10;Description automatically generated">
            <a:extLst>
              <a:ext uri="{FF2B5EF4-FFF2-40B4-BE49-F238E27FC236}">
                <a16:creationId xmlns:a16="http://schemas.microsoft.com/office/drawing/2014/main" id="{D12B37B8-E77B-74E4-1EDA-473774AA9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621" y="3834465"/>
            <a:ext cx="5374267" cy="32000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4D45F3-5078-B436-E3B9-DE5B3B0E266D}"/>
              </a:ext>
            </a:extLst>
          </p:cNvPr>
          <p:cNvSpPr txBox="1"/>
          <p:nvPr/>
        </p:nvSpPr>
        <p:spPr>
          <a:xfrm>
            <a:off x="7679333" y="706889"/>
            <a:ext cx="3436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ADC amplitude showing saturation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6FFE2B-69E8-B8AC-9BB2-56F6FD3C4493}"/>
              </a:ext>
            </a:extLst>
          </p:cNvPr>
          <p:cNvSpPr txBox="1"/>
          <p:nvPr/>
        </p:nvSpPr>
        <p:spPr>
          <a:xfrm>
            <a:off x="10650844" y="1076221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Initial HV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D547A3-574D-A4CF-3E40-FD61E27113F7}"/>
              </a:ext>
            </a:extLst>
          </p:cNvPr>
          <p:cNvSpPr txBox="1"/>
          <p:nvPr/>
        </p:nvSpPr>
        <p:spPr>
          <a:xfrm>
            <a:off x="10405849" y="3880631"/>
            <a:ext cx="1420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Increased HV</a:t>
            </a:r>
          </a:p>
          <a:p>
            <a:r>
              <a:rPr lang="en-US" dirty="0">
                <a:solidFill>
                  <a:srgbClr val="FF0000"/>
                </a:solidFill>
              </a:rPr>
              <a:t>(1.5x gain)</a:t>
            </a:r>
          </a:p>
        </p:txBody>
      </p:sp>
      <p:sp>
        <p:nvSpPr>
          <p:cNvPr id="27" name="Donut 26">
            <a:extLst>
              <a:ext uri="{FF2B5EF4-FFF2-40B4-BE49-F238E27FC236}">
                <a16:creationId xmlns:a16="http://schemas.microsoft.com/office/drawing/2014/main" id="{2F3040D6-37DD-2E27-1B11-CCA18F6B3D9D}"/>
              </a:ext>
            </a:extLst>
          </p:cNvPr>
          <p:cNvSpPr/>
          <p:nvPr/>
        </p:nvSpPr>
        <p:spPr>
          <a:xfrm>
            <a:off x="7777779" y="1351967"/>
            <a:ext cx="2873065" cy="57365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Donut 27">
            <a:extLst>
              <a:ext uri="{FF2B5EF4-FFF2-40B4-BE49-F238E27FC236}">
                <a16:creationId xmlns:a16="http://schemas.microsoft.com/office/drawing/2014/main" id="{A8521042-41B7-9138-52B6-3C05EF8FA861}"/>
              </a:ext>
            </a:extLst>
          </p:cNvPr>
          <p:cNvSpPr/>
          <p:nvPr/>
        </p:nvSpPr>
        <p:spPr>
          <a:xfrm>
            <a:off x="7444293" y="4344933"/>
            <a:ext cx="3390024" cy="57365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87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186EA-1212-FD8B-FE17-0EF827A72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D326B-BF86-5D89-4A1A-422F25EA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HCAL during </a:t>
            </a:r>
            <a:r>
              <a:rPr lang="en-US" dirty="0" err="1"/>
              <a:t>GEn</a:t>
            </a:r>
            <a:r>
              <a:rPr lang="en-US" dirty="0"/>
              <a:t>-RP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B9480A-9FFC-E0A2-28A1-9639847B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A26A4-E35D-F0D9-8963-B934ACBCD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A close-up of a sound wave&#10;&#10;Description automatically generated">
            <a:extLst>
              <a:ext uri="{FF2B5EF4-FFF2-40B4-BE49-F238E27FC236}">
                <a16:creationId xmlns:a16="http://schemas.microsoft.com/office/drawing/2014/main" id="{7BDE81CA-A94F-8D0E-9E18-87AF635B9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898" y="1028004"/>
            <a:ext cx="9491831" cy="30803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B088C5-C385-F0CF-90A1-B524F393B916}"/>
              </a:ext>
            </a:extLst>
          </p:cNvPr>
          <p:cNvSpPr txBox="1"/>
          <p:nvPr/>
        </p:nvSpPr>
        <p:spPr>
          <a:xfrm>
            <a:off x="4927002" y="754087"/>
            <a:ext cx="332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TDC Distribution over all modules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B3A51B-983A-4326-4F79-CEB6773B3238}"/>
              </a:ext>
            </a:extLst>
          </p:cNvPr>
          <p:cNvSpPr txBox="1"/>
          <p:nvPr/>
        </p:nvSpPr>
        <p:spPr>
          <a:xfrm>
            <a:off x="1059439" y="1149478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Initial HV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12460-9818-DDD0-3A56-C4DEDA4192D0}"/>
              </a:ext>
            </a:extLst>
          </p:cNvPr>
          <p:cNvSpPr txBox="1"/>
          <p:nvPr/>
        </p:nvSpPr>
        <p:spPr>
          <a:xfrm>
            <a:off x="868585" y="4183408"/>
            <a:ext cx="1420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Increased HV</a:t>
            </a:r>
          </a:p>
          <a:p>
            <a:r>
              <a:rPr lang="en-US" dirty="0">
                <a:solidFill>
                  <a:srgbClr val="FF0000"/>
                </a:solidFill>
              </a:rPr>
              <a:t>(1.5x gain)</a:t>
            </a:r>
          </a:p>
        </p:txBody>
      </p:sp>
      <p:pic>
        <p:nvPicPr>
          <p:cNvPr id="8" name="Picture 7" descr="A close-up of a red and yellow striped background&#10;&#10;Description automatically generated">
            <a:extLst>
              <a:ext uri="{FF2B5EF4-FFF2-40B4-BE49-F238E27FC236}">
                <a16:creationId xmlns:a16="http://schemas.microsoft.com/office/drawing/2014/main" id="{97B6B52D-F541-E4CE-E648-466C2CB2D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626" y="3892261"/>
            <a:ext cx="9524103" cy="30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11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6" cy="5381694"/>
          </a:xfrm>
        </p:spPr>
        <p:txBody>
          <a:bodyPr/>
          <a:lstStyle/>
          <a:p>
            <a:r>
              <a:rPr lang="en-US" dirty="0"/>
              <a:t>All HCAL modules are working fine except few noisy channels</a:t>
            </a:r>
          </a:p>
          <a:p>
            <a:r>
              <a:rPr lang="en-US" dirty="0"/>
              <a:t>Few HV modules seems flaky, which will be replaced with spares from </a:t>
            </a:r>
            <a:r>
              <a:rPr lang="en-US" dirty="0" err="1"/>
              <a:t>Bigbite</a:t>
            </a:r>
            <a:r>
              <a:rPr lang="en-US" dirty="0"/>
              <a:t> side</a:t>
            </a:r>
          </a:p>
          <a:p>
            <a:r>
              <a:rPr lang="en-US" dirty="0"/>
              <a:t>Test on HCAL digital trigger is ongoing</a:t>
            </a:r>
          </a:p>
          <a:p>
            <a:r>
              <a:rPr lang="en-US" dirty="0"/>
              <a:t>HCAL </a:t>
            </a:r>
            <a:r>
              <a:rPr lang="en-US" dirty="0" err="1"/>
              <a:t>fADC</a:t>
            </a:r>
            <a:r>
              <a:rPr lang="en-US" dirty="0"/>
              <a:t> scaler </a:t>
            </a:r>
            <a:r>
              <a:rPr lang="en-US" dirty="0" err="1"/>
              <a:t>gui</a:t>
            </a:r>
            <a:r>
              <a:rPr lang="en-US" dirty="0"/>
              <a:t> and clustering </a:t>
            </a:r>
            <a:r>
              <a:rPr lang="en-US" dirty="0" err="1"/>
              <a:t>gui</a:t>
            </a:r>
            <a:r>
              <a:rPr lang="en-US" dirty="0"/>
              <a:t> are ready for diagnosis purpose</a:t>
            </a:r>
          </a:p>
          <a:p>
            <a:r>
              <a:rPr lang="en-US" dirty="0"/>
              <a:t>Rerouting of HCAL cabling will be done within few weeks</a:t>
            </a:r>
          </a:p>
          <a:p>
            <a:r>
              <a:rPr lang="en-US" dirty="0"/>
              <a:t>Ongoing work for new gain coefficients and calibration script (in relation with HV setting)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32C56-D757-AAF5-6548-3479DDF5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4E683-E9F8-EAB5-B6F7-63D76D71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88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 Big-Bite Programs: </a:t>
            </a:r>
            <a:r>
              <a:rPr lang="en-US" dirty="0">
                <a:solidFill>
                  <a:srgbClr val="0432FF"/>
                </a:solidFill>
              </a:rPr>
              <a:t>Study of nucleons form factors (G</a:t>
            </a:r>
            <a:r>
              <a:rPr lang="en-US" baseline="-25000" dirty="0">
                <a:solidFill>
                  <a:srgbClr val="0432FF"/>
                </a:solidFill>
              </a:rPr>
              <a:t>E</a:t>
            </a:r>
            <a:r>
              <a:rPr lang="en-US" dirty="0">
                <a:solidFill>
                  <a:srgbClr val="0432FF"/>
                </a:solidFill>
              </a:rPr>
              <a:t> and G</a:t>
            </a:r>
            <a:r>
              <a:rPr lang="en-US" baseline="-25000" dirty="0">
                <a:solidFill>
                  <a:srgbClr val="0432FF"/>
                </a:solidFill>
              </a:rPr>
              <a:t>M</a:t>
            </a:r>
            <a:r>
              <a:rPr lang="en-US" dirty="0">
                <a:solidFill>
                  <a:srgbClr val="0432FF"/>
                </a:solidFill>
              </a:rPr>
              <a:t>)</a:t>
            </a:r>
          </a:p>
          <a:p>
            <a:pPr lvl="1"/>
            <a:r>
              <a:rPr lang="en-US" dirty="0"/>
              <a:t>E12-09-019 -&gt; </a:t>
            </a:r>
            <a:r>
              <a:rPr lang="en-US" dirty="0" err="1"/>
              <a:t>GMn</a:t>
            </a:r>
            <a:r>
              <a:rPr lang="en-US" dirty="0"/>
              <a:t> (data collection completed in 2020)</a:t>
            </a:r>
          </a:p>
          <a:p>
            <a:pPr lvl="1"/>
            <a:r>
              <a:rPr lang="en-US" dirty="0"/>
              <a:t>E12-09-016 -&gt; </a:t>
            </a:r>
            <a:r>
              <a:rPr lang="en-US" dirty="0" err="1"/>
              <a:t>GEn</a:t>
            </a:r>
            <a:r>
              <a:rPr lang="en-US" dirty="0"/>
              <a:t> (data collection completed in 2023)</a:t>
            </a:r>
          </a:p>
          <a:p>
            <a:pPr lvl="1"/>
            <a:r>
              <a:rPr lang="en-US" dirty="0"/>
              <a:t>E12-17-004 -&gt; </a:t>
            </a:r>
            <a:r>
              <a:rPr lang="en-US" dirty="0" err="1"/>
              <a:t>GEn</a:t>
            </a:r>
            <a:r>
              <a:rPr lang="en-US" dirty="0"/>
              <a:t>-RP (data collection completed in 2024)</a:t>
            </a:r>
          </a:p>
          <a:p>
            <a:pPr lvl="1"/>
            <a:r>
              <a:rPr lang="en-US" dirty="0"/>
              <a:t>E12-07-109 -&gt; </a:t>
            </a:r>
            <a:r>
              <a:rPr lang="en-US" dirty="0" err="1"/>
              <a:t>GEp</a:t>
            </a:r>
            <a:r>
              <a:rPr lang="en-US" dirty="0"/>
              <a:t> (2025)</a:t>
            </a:r>
          </a:p>
          <a:p>
            <a:r>
              <a:rPr lang="en-US" sz="2000" dirty="0">
                <a:solidFill>
                  <a:srgbClr val="7030A0"/>
                </a:solidFill>
              </a:rPr>
              <a:t>Hadron (protons/neutrons) Calorimeter is a primary detector </a:t>
            </a:r>
            <a:r>
              <a:rPr lang="en-US" sz="2000" dirty="0"/>
              <a:t>for SBS Program in the hadron arm!!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1EF8D-ABB7-93EC-E32A-AA8DC10E4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5C1D5-26A2-DD7D-24D1-8D6C9B11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 descr="An aerial view of a factory&#10;&#10;Description automatically generated">
            <a:extLst>
              <a:ext uri="{FF2B5EF4-FFF2-40B4-BE49-F238E27FC236}">
                <a16:creationId xmlns:a16="http://schemas.microsoft.com/office/drawing/2014/main" id="{708F41AB-4F19-9C47-709F-602B60D3E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438" y="3129203"/>
            <a:ext cx="5597563" cy="3728798"/>
          </a:xfrm>
          <a:prstGeom prst="rect">
            <a:avLst/>
          </a:prstGeom>
        </p:spPr>
      </p:pic>
      <p:pic>
        <p:nvPicPr>
          <p:cNvPr id="7" name="Picture 6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51AAE6AE-DD77-09EA-000B-3705AC8D7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20" y="3328902"/>
            <a:ext cx="4152643" cy="325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75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HCAL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7408917" cy="5381694"/>
          </a:xfrm>
        </p:spPr>
        <p:txBody>
          <a:bodyPr/>
          <a:lstStyle/>
          <a:p>
            <a:r>
              <a:rPr lang="en-US" sz="2400" dirty="0"/>
              <a:t>Hadron (protons/neutrons) Calorimeter Detector</a:t>
            </a:r>
          </a:p>
          <a:p>
            <a:r>
              <a:rPr lang="en-US" sz="2400" dirty="0"/>
              <a:t>Segmented Calorimeter to detect high energy nucleons: 288 modules (12x24 blocks of 15x15x100cm dimension)</a:t>
            </a:r>
          </a:p>
          <a:p>
            <a:r>
              <a:rPr lang="en-US" sz="2400" dirty="0"/>
              <a:t>Each module: 40 layers of Iron absorbers alternate with scintillators, and a wavelength shifter in the middle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32C56-D757-AAF5-6548-3479DDF5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HCAL Status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FA07E-C674-0752-981F-19E8EB48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47" y="4283783"/>
            <a:ext cx="3971444" cy="16642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0158E-4AB0-01E9-BC99-43277633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4" name="Picture 13" descr="A large machine on a blue platform&#10;&#10;Description automatically generated">
            <a:extLst>
              <a:ext uri="{FF2B5EF4-FFF2-40B4-BE49-F238E27FC236}">
                <a16:creationId xmlns:a16="http://schemas.microsoft.com/office/drawing/2014/main" id="{DDDC6521-64EA-9111-C0EC-A4FF7D17D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872" y="0"/>
            <a:ext cx="4285128" cy="50560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7D3FFD-92DF-D47A-80F8-18AC2C6DC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48944"/>
            <a:ext cx="2336228" cy="3533887"/>
          </a:xfrm>
          <a:prstGeom prst="rect">
            <a:avLst/>
          </a:prstGeom>
        </p:spPr>
      </p:pic>
      <p:sp>
        <p:nvSpPr>
          <p:cNvPr id="8" name="Arrow: Curved Left 19">
            <a:extLst>
              <a:ext uri="{FF2B5EF4-FFF2-40B4-BE49-F238E27FC236}">
                <a16:creationId xmlns:a16="http://schemas.microsoft.com/office/drawing/2014/main" id="{C2F7BBE2-5AA1-9DC1-A8A4-A5B00EBC1408}"/>
              </a:ext>
            </a:extLst>
          </p:cNvPr>
          <p:cNvSpPr/>
          <p:nvPr/>
        </p:nvSpPr>
        <p:spPr>
          <a:xfrm rot="13918118" flipH="1">
            <a:off x="9171163" y="3463757"/>
            <a:ext cx="1102457" cy="3179755"/>
          </a:xfrm>
          <a:prstGeom prst="curvedLeftArrow">
            <a:avLst>
              <a:gd name="adj1" fmla="val 50000"/>
              <a:gd name="adj2" fmla="val 111943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22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HCAL Data </a:t>
            </a:r>
            <a:r>
              <a:rPr lang="en-US" dirty="0" err="1"/>
              <a:t>Acquistion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Signals amplification (10x) at the </a:t>
            </a:r>
            <a:r>
              <a:rPr lang="en-US" dirty="0">
                <a:solidFill>
                  <a:srgbClr val="00B0F0"/>
                </a:solidFill>
              </a:rPr>
              <a:t>Front end</a:t>
            </a:r>
            <a:r>
              <a:rPr lang="en-US" dirty="0"/>
              <a:t> (HCAL upper platform) and readout at the </a:t>
            </a:r>
            <a:r>
              <a:rPr lang="en-US" dirty="0">
                <a:solidFill>
                  <a:srgbClr val="FF0000"/>
                </a:solidFill>
              </a:rPr>
              <a:t>back end </a:t>
            </a:r>
            <a:r>
              <a:rPr lang="en-US" dirty="0"/>
              <a:t>(DAQ bunker)</a:t>
            </a:r>
          </a:p>
          <a:p>
            <a:r>
              <a:rPr lang="en-US" dirty="0"/>
              <a:t>Signal waveform (ADCs) and timing (TDCs) information in data stream</a:t>
            </a:r>
          </a:p>
          <a:p>
            <a:r>
              <a:rPr lang="en-US" dirty="0"/>
              <a:t>Summing modules for HCAL Analog trigger (threshold on 8x8 sum)</a:t>
            </a:r>
          </a:p>
          <a:p>
            <a:r>
              <a:rPr lang="en-US" dirty="0">
                <a:solidFill>
                  <a:srgbClr val="7030A0"/>
                </a:solidFill>
              </a:rPr>
              <a:t>HCAL Digital trigger with VTP (3x3 cluster): ~2.5 us lookback window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32C56-D757-AAF5-6548-3479DDF5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4E683-E9F8-EAB5-B6F7-63D76D71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74114F9-8F44-573D-0E1F-FD5734D272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6878471"/>
              </p:ext>
            </p:extLst>
          </p:nvPr>
        </p:nvGraphicFramePr>
        <p:xfrm>
          <a:off x="290457" y="3108960"/>
          <a:ext cx="11575228" cy="3469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0DF83AB-61A7-930B-3195-10763D84B335}"/>
              </a:ext>
            </a:extLst>
          </p:cNvPr>
          <p:cNvSpPr/>
          <p:nvPr/>
        </p:nvSpPr>
        <p:spPr>
          <a:xfrm>
            <a:off x="1656679" y="3429000"/>
            <a:ext cx="5959736" cy="2910971"/>
          </a:xfrm>
          <a:prstGeom prst="roundRect">
            <a:avLst/>
          </a:prstGeom>
          <a:solidFill>
            <a:srgbClr val="00B0F0">
              <a:alpha val="22745"/>
            </a:srgbClr>
          </a:solidFill>
          <a:ln w="2857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4DE5C60-8147-B5A5-66DD-AEEDEA72866D}"/>
              </a:ext>
            </a:extLst>
          </p:cNvPr>
          <p:cNvSpPr/>
          <p:nvPr/>
        </p:nvSpPr>
        <p:spPr>
          <a:xfrm>
            <a:off x="7949901" y="3444846"/>
            <a:ext cx="4037218" cy="2910971"/>
          </a:xfrm>
          <a:prstGeom prst="roundRect">
            <a:avLst/>
          </a:prstGeom>
          <a:solidFill>
            <a:srgbClr val="FF0000">
              <a:alpha val="15294"/>
            </a:srgbClr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9B1FF-6D6E-1608-C607-41E27A0B6634}"/>
              </a:ext>
            </a:extLst>
          </p:cNvPr>
          <p:cNvSpPr txBox="1"/>
          <p:nvPr/>
        </p:nvSpPr>
        <p:spPr>
          <a:xfrm>
            <a:off x="8345676" y="603821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Back End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ED03B-8350-4DA5-6610-7E7DA0251C07}"/>
              </a:ext>
            </a:extLst>
          </p:cNvPr>
          <p:cNvSpPr txBox="1"/>
          <p:nvPr/>
        </p:nvSpPr>
        <p:spPr>
          <a:xfrm>
            <a:off x="2056503" y="5970639"/>
            <a:ext cx="109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Front End</a:t>
            </a: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1A4A56B2-0B82-E213-9D11-070F91B4A1EB}"/>
              </a:ext>
            </a:extLst>
          </p:cNvPr>
          <p:cNvSpPr/>
          <p:nvPr/>
        </p:nvSpPr>
        <p:spPr>
          <a:xfrm>
            <a:off x="10789920" y="2904565"/>
            <a:ext cx="311972" cy="742277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78688-FB5E-17BE-20CB-2B99B06CD536}"/>
              </a:ext>
            </a:extLst>
          </p:cNvPr>
          <p:cNvSpPr txBox="1"/>
          <p:nvPr/>
        </p:nvSpPr>
        <p:spPr>
          <a:xfrm>
            <a:off x="11101892" y="2603348"/>
            <a:ext cx="768954" cy="83099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HCAL Digital Trigger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D13921-13F2-2F2F-1F28-8161418F6C82}"/>
              </a:ext>
            </a:extLst>
          </p:cNvPr>
          <p:cNvSpPr txBox="1"/>
          <p:nvPr/>
        </p:nvSpPr>
        <p:spPr>
          <a:xfrm>
            <a:off x="10277889" y="2963663"/>
            <a:ext cx="506870" cy="33855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VTP</a:t>
            </a:r>
          </a:p>
        </p:txBody>
      </p:sp>
    </p:spTree>
    <p:extLst>
      <p:ext uri="{BB962C8B-B14F-4D97-AF65-F5344CB8AC3E}">
        <p14:creationId xmlns:p14="http://schemas.microsoft.com/office/powerpoint/2010/main" val="478467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C989B-DE2D-4977-280D-2A2B26815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HCAL Scalers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B3136-A33B-7C71-24BE-E19257AD8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7" y="966055"/>
            <a:ext cx="3399415" cy="5381694"/>
          </a:xfrm>
        </p:spPr>
        <p:txBody>
          <a:bodyPr/>
          <a:lstStyle/>
          <a:p>
            <a:r>
              <a:rPr lang="en-US" dirty="0"/>
              <a:t>Scalers from </a:t>
            </a:r>
            <a:r>
              <a:rPr lang="en-US" dirty="0" err="1"/>
              <a:t>fADC</a:t>
            </a:r>
            <a:endParaRPr lang="en-US" dirty="0"/>
          </a:p>
          <a:p>
            <a:r>
              <a:rPr lang="en-US" dirty="0" err="1"/>
              <a:t>fADC</a:t>
            </a:r>
            <a:r>
              <a:rPr lang="en-US" dirty="0"/>
              <a:t> channels mapped to detector row/column</a:t>
            </a:r>
          </a:p>
          <a:p>
            <a:r>
              <a:rPr lang="en-US" dirty="0"/>
              <a:t>Easy to figure out problematic channels</a:t>
            </a:r>
          </a:p>
          <a:p>
            <a:r>
              <a:rPr lang="en-US" dirty="0"/>
              <a:t>Center 12 blocks (row 5 and 7) have issue: no counts at all</a:t>
            </a:r>
          </a:p>
          <a:p>
            <a:r>
              <a:rPr lang="en-US" dirty="0"/>
              <a:t>12 blocks =&gt; 1 HV module in bad state</a:t>
            </a:r>
          </a:p>
          <a:p>
            <a:r>
              <a:rPr lang="en-US" dirty="0"/>
              <a:t>Further investigation ongoing for few noisy channel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AD3289-542D-241F-DBE5-D686C55E2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HCAL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7C8686-E093-91CB-31CE-B28AB445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A screenshot of a chart&#10;&#10;Description automatically generated">
            <a:extLst>
              <a:ext uri="{FF2B5EF4-FFF2-40B4-BE49-F238E27FC236}">
                <a16:creationId xmlns:a16="http://schemas.microsoft.com/office/drawing/2014/main" id="{A4502690-A333-7348-891D-772D00B4B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992" y="773830"/>
            <a:ext cx="8685007" cy="56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79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E5A1A-2AE5-4B38-0B7B-F07B861A5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AEAD-A784-A71C-1FE9-D0BD8FE5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HCAL Clusters and Trigger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7B996-36A4-0139-A2D7-A05772D3B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7" y="966055"/>
            <a:ext cx="4701091" cy="5381694"/>
          </a:xfrm>
        </p:spPr>
        <p:txBody>
          <a:bodyPr/>
          <a:lstStyle/>
          <a:p>
            <a:r>
              <a:rPr lang="en-US" dirty="0" err="1"/>
              <a:t>hcalvtp</a:t>
            </a:r>
            <a:r>
              <a:rPr lang="en-US" dirty="0"/>
              <a:t> and </a:t>
            </a:r>
            <a:r>
              <a:rPr lang="en-US" dirty="0" err="1"/>
              <a:t>hcal</a:t>
            </a:r>
            <a:r>
              <a:rPr lang="en-US" dirty="0"/>
              <a:t> </a:t>
            </a:r>
            <a:r>
              <a:rPr lang="en-US" dirty="0" err="1"/>
              <a:t>fadc</a:t>
            </a:r>
            <a:r>
              <a:rPr lang="en-US" dirty="0"/>
              <a:t> configuration ready to test VTP clustering and digital trigger</a:t>
            </a:r>
          </a:p>
          <a:p>
            <a:r>
              <a:rPr lang="en-US" dirty="0"/>
              <a:t>3x3 clusters threshold to get triggers from the HCAL</a:t>
            </a:r>
          </a:p>
          <a:p>
            <a:r>
              <a:rPr lang="en-US" dirty="0" err="1"/>
              <a:t>Diaggui</a:t>
            </a:r>
            <a:r>
              <a:rPr lang="en-US" dirty="0"/>
              <a:t> from Ben </a:t>
            </a:r>
            <a:r>
              <a:rPr lang="en-US" dirty="0" err="1"/>
              <a:t>Raydo</a:t>
            </a:r>
            <a:r>
              <a:rPr lang="en-US" dirty="0"/>
              <a:t> for monitoring the cluster position and energy in the VTP while getting digital trigger 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6EECD-CE57-1FC6-F143-0C30613C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HCAL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444A3-C0BA-ECCA-E06E-DC9A31F6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E1699C8-CAD1-5A4A-1FEE-C9AD6A84C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489" y="742018"/>
            <a:ext cx="6931511" cy="5806099"/>
          </a:xfrm>
          <a:prstGeom prst="rect">
            <a:avLst/>
          </a:prstGeom>
        </p:spPr>
      </p:pic>
      <p:pic>
        <p:nvPicPr>
          <p:cNvPr id="7" name="Picture 6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9B570B37-8C9D-5884-502E-012C88E27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475" y="4135217"/>
            <a:ext cx="2978138" cy="2450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3F4044-295A-CDBA-9A39-0F99BA63BB05}"/>
              </a:ext>
            </a:extLst>
          </p:cNvPr>
          <p:cNvSpPr txBox="1"/>
          <p:nvPr/>
        </p:nvSpPr>
        <p:spPr>
          <a:xfrm>
            <a:off x="441931" y="5037330"/>
            <a:ext cx="1976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coincidence trigger</a:t>
            </a:r>
          </a:p>
          <a:p>
            <a:pPr algn="ctr"/>
            <a:r>
              <a:rPr lang="en-US" dirty="0"/>
              <a:t>(analog)</a:t>
            </a:r>
          </a:p>
        </p:txBody>
      </p:sp>
    </p:spTree>
    <p:extLst>
      <p:ext uri="{BB962C8B-B14F-4D97-AF65-F5344CB8AC3E}">
        <p14:creationId xmlns:p14="http://schemas.microsoft.com/office/powerpoint/2010/main" val="114496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2B9F5-7A36-7A07-8E79-0E2C3479F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1F4C-93EB-840E-1F67-3E34BE07C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HCAL HV (updates)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2BFAC-53B9-A9F8-F943-2430239BB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7" y="966055"/>
            <a:ext cx="5093716" cy="5381694"/>
          </a:xfrm>
        </p:spPr>
        <p:txBody>
          <a:bodyPr/>
          <a:lstStyle/>
          <a:p>
            <a:r>
              <a:rPr lang="en-US" dirty="0"/>
              <a:t>Bad state of </a:t>
            </a:r>
            <a:r>
              <a:rPr lang="en-US" dirty="0" err="1"/>
              <a:t>Lecroy</a:t>
            </a:r>
            <a:r>
              <a:rPr lang="en-US" dirty="0"/>
              <a:t> HV modules: </a:t>
            </a:r>
            <a:r>
              <a:rPr lang="en-US" dirty="0" err="1"/>
              <a:t>Vset</a:t>
            </a:r>
            <a:r>
              <a:rPr lang="en-US" dirty="0"/>
              <a:t> voltage also dropped to 0 V</a:t>
            </a:r>
          </a:p>
          <a:p>
            <a:r>
              <a:rPr lang="en-US" dirty="0"/>
              <a:t>No alarms for shift crew (as standard alarm available only for difference of </a:t>
            </a:r>
            <a:r>
              <a:rPr lang="en-US" dirty="0" err="1"/>
              <a:t>Vset</a:t>
            </a:r>
            <a:r>
              <a:rPr lang="en-US" dirty="0"/>
              <a:t> and </a:t>
            </a:r>
            <a:r>
              <a:rPr lang="en-US" dirty="0" err="1"/>
              <a:t>VMon</a:t>
            </a:r>
            <a:r>
              <a:rPr lang="en-US" dirty="0"/>
              <a:t> voltages</a:t>
            </a:r>
          </a:p>
          <a:p>
            <a:r>
              <a:rPr lang="en-US" dirty="0"/>
              <a:t>Added HI and HIHI on </a:t>
            </a:r>
            <a:r>
              <a:rPr lang="en-US" dirty="0" err="1"/>
              <a:t>Vmon</a:t>
            </a:r>
            <a:r>
              <a:rPr lang="en-US" dirty="0"/>
              <a:t> itself (&gt;-500 V) to show error in HV GUI</a:t>
            </a:r>
          </a:p>
          <a:p>
            <a:r>
              <a:rPr lang="en-US" dirty="0"/>
              <a:t>Added second set of delayed (4 min) alarms on HCAL </a:t>
            </a:r>
            <a:r>
              <a:rPr lang="en-US" dirty="0" err="1"/>
              <a:t>Vmon</a:t>
            </a:r>
            <a:r>
              <a:rPr lang="en-US" dirty="0"/>
              <a:t> for shift-crews during Gen-RP</a:t>
            </a:r>
          </a:p>
          <a:p>
            <a:r>
              <a:rPr lang="en-US" dirty="0"/>
              <a:t>Few spare HV modules coming from </a:t>
            </a:r>
            <a:r>
              <a:rPr lang="en-US" dirty="0" err="1"/>
              <a:t>Bigbite</a:t>
            </a:r>
            <a:r>
              <a:rPr lang="en-US" dirty="0"/>
              <a:t> Calorimeter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F55C8-3705-E8D6-F1E0-58C56304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40F71-67D8-0B53-0C53-F7644DAC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348955A-324A-EC31-074F-BF82737A4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293" y="847616"/>
            <a:ext cx="6990707" cy="47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77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39F8D-254F-60CD-30B7-65BDAC8C5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A5D22-9233-442C-8464-1E51203D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Rerouting the HCAL Cabling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E055B-F331-D94A-385F-C605CE89B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HCAL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0D91F-91FD-204D-6F87-ECDEF0AE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3ABA-1A8D-CFF1-3089-F51E7F227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00" y="966055"/>
            <a:ext cx="11418030" cy="5381694"/>
          </a:xfrm>
        </p:spPr>
        <p:txBody>
          <a:bodyPr/>
          <a:lstStyle/>
          <a:p>
            <a:r>
              <a:rPr lang="en-US" dirty="0"/>
              <a:t>HCAL cabling requires rerouting to make space for positioning ECAL</a:t>
            </a:r>
          </a:p>
          <a:p>
            <a:r>
              <a:rPr lang="en-US" dirty="0"/>
              <a:t>Reroute plan already in place, but need the </a:t>
            </a:r>
            <a:r>
              <a:rPr lang="en-US" dirty="0" err="1"/>
              <a:t>Bigbite</a:t>
            </a:r>
            <a:r>
              <a:rPr lang="en-US" dirty="0"/>
              <a:t> magnet to be moved out </a:t>
            </a:r>
          </a:p>
        </p:txBody>
      </p:sp>
      <p:pic>
        <p:nvPicPr>
          <p:cNvPr id="7" name="Picture 6" descr="A blue and yellow machine&#10;&#10;Description automatically generated">
            <a:extLst>
              <a:ext uri="{FF2B5EF4-FFF2-40B4-BE49-F238E27FC236}">
                <a16:creationId xmlns:a16="http://schemas.microsoft.com/office/drawing/2014/main" id="{826CF0E6-E251-87E8-50B4-F92515F5C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994" y="2108499"/>
            <a:ext cx="5170306" cy="40689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E1BF79-F349-85BD-CC20-706279176236}"/>
              </a:ext>
            </a:extLst>
          </p:cNvPr>
          <p:cNvSpPr txBox="1"/>
          <p:nvPr/>
        </p:nvSpPr>
        <p:spPr>
          <a:xfrm>
            <a:off x="7885355" y="4658061"/>
            <a:ext cx="121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Cable trays</a:t>
            </a:r>
          </a:p>
        </p:txBody>
      </p:sp>
      <p:pic>
        <p:nvPicPr>
          <p:cNvPr id="13" name="Picture 12" descr="An overhead view of an orange crane&#10;&#10;Description automatically generated">
            <a:extLst>
              <a:ext uri="{FF2B5EF4-FFF2-40B4-BE49-F238E27FC236}">
                <a16:creationId xmlns:a16="http://schemas.microsoft.com/office/drawing/2014/main" id="{654F3C20-B7D5-5E98-9263-A017B9F96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70" y="2108499"/>
            <a:ext cx="5772975" cy="40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4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HCAL Performance during </a:t>
            </a:r>
            <a:r>
              <a:rPr lang="en-US" dirty="0" err="1"/>
              <a:t>GEn</a:t>
            </a:r>
            <a:r>
              <a:rPr lang="en-US" dirty="0"/>
              <a:t>-RP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32C56-D757-AAF5-6548-3479DDF5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HCAL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4E683-E9F8-EAB5-B6F7-63D76D71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F5F94BA9-116D-0209-0580-8FED918176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4267" y="1587697"/>
            <a:ext cx="9343466" cy="42602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8C6429-BDD6-1FFF-8DC4-2D2E574280FA}"/>
              </a:ext>
            </a:extLst>
          </p:cNvPr>
          <p:cNvSpPr txBox="1"/>
          <p:nvPr/>
        </p:nvSpPr>
        <p:spPr>
          <a:xfrm>
            <a:off x="3680283" y="4496941"/>
            <a:ext cx="81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65106D-DB21-1BDC-6480-00DF185E9AB3}"/>
              </a:ext>
            </a:extLst>
          </p:cNvPr>
          <p:cNvSpPr txBox="1"/>
          <p:nvPr/>
        </p:nvSpPr>
        <p:spPr>
          <a:xfrm>
            <a:off x="3680283" y="3059668"/>
            <a:ext cx="9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Neutron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D1908F-07BD-AA03-703E-E580BE8B3B05}"/>
              </a:ext>
            </a:extLst>
          </p:cNvPr>
          <p:cNvSpPr txBox="1"/>
          <p:nvPr/>
        </p:nvSpPr>
        <p:spPr>
          <a:xfrm>
            <a:off x="1100800" y="908665"/>
            <a:ext cx="9517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Separation of Proton and neutron using the HCAL during </a:t>
            </a:r>
            <a:r>
              <a:rPr lang="en-US" sz="2000" dirty="0" err="1"/>
              <a:t>GEn</a:t>
            </a:r>
            <a:r>
              <a:rPr lang="en-US" sz="2000" dirty="0"/>
              <a:t>-RP: Credit to David Hamilton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8C11F3-A5C2-2CDA-D572-3CD5E43E134C}"/>
              </a:ext>
            </a:extLst>
          </p:cNvPr>
          <p:cNvSpPr txBox="1"/>
          <p:nvPr/>
        </p:nvSpPr>
        <p:spPr>
          <a:xfrm>
            <a:off x="9650512" y="3965104"/>
            <a:ext cx="9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Neutron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DE726-D12D-9FCA-8F9B-5DF8D90D5D99}"/>
              </a:ext>
            </a:extLst>
          </p:cNvPr>
          <p:cNvSpPr txBox="1"/>
          <p:nvPr/>
        </p:nvSpPr>
        <p:spPr>
          <a:xfrm>
            <a:off x="7597860" y="2110536"/>
            <a:ext cx="81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3494487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_16_9_self" id="{1E3734A3-54F1-2C47-9153-D40CFA1CC6E7}" vid="{251143DB-1F1E-5D41-B357-5009F72BD3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9918</TotalTime>
  <Words>656</Words>
  <Application>Microsoft Macintosh PowerPoint</Application>
  <PresentationFormat>Widescreen</PresentationFormat>
  <Paragraphs>118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.PingFangSC-Regular</vt:lpstr>
      <vt:lpstr>Arial</vt:lpstr>
      <vt:lpstr>Calibri</vt:lpstr>
      <vt:lpstr>PingFangSC-Regular</vt:lpstr>
      <vt:lpstr>Office Theme</vt:lpstr>
      <vt:lpstr>Status Updates on SBS Hadron-Calorimeter (HCAL)</vt:lpstr>
      <vt:lpstr>Background</vt:lpstr>
      <vt:lpstr>HCAL Detector</vt:lpstr>
      <vt:lpstr>HCAL Data Acquistion</vt:lpstr>
      <vt:lpstr>HCAL Scalers</vt:lpstr>
      <vt:lpstr>HCAL Clusters and Trigger</vt:lpstr>
      <vt:lpstr>HCAL HV (updates)</vt:lpstr>
      <vt:lpstr>Rerouting the HCAL Cabling</vt:lpstr>
      <vt:lpstr>HCAL Performance during GEn-RP</vt:lpstr>
      <vt:lpstr>HCAL HV during GEn-RP</vt:lpstr>
      <vt:lpstr>HCAL during GEn-RP</vt:lpstr>
      <vt:lpstr>HCAL during GEn-RP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HCAL Updates</dc:title>
  <dc:subject/>
  <dc:creator>Jiwan Poudel</dc:creator>
  <cp:keywords/>
  <dc:description/>
  <cp:lastModifiedBy>Jiwan Poudel</cp:lastModifiedBy>
  <cp:revision>542</cp:revision>
  <dcterms:created xsi:type="dcterms:W3CDTF">2023-06-21T14:02:52Z</dcterms:created>
  <dcterms:modified xsi:type="dcterms:W3CDTF">2024-09-12T15:48:16Z</dcterms:modified>
  <cp:category/>
</cp:coreProperties>
</file>