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9" r:id="rId3"/>
    <p:sldId id="277" r:id="rId4"/>
    <p:sldId id="278" r:id="rId5"/>
    <p:sldId id="279" r:id="rId6"/>
    <p:sldId id="280" r:id="rId7"/>
    <p:sldId id="281" r:id="rId8"/>
    <p:sldId id="283" r:id="rId9"/>
    <p:sldId id="287" r:id="rId10"/>
    <p:sldId id="284" r:id="rId11"/>
    <p:sldId id="285" r:id="rId12"/>
    <p:sldId id="286" r:id="rId13"/>
    <p:sldId id="263" r:id="rId14"/>
    <p:sldId id="264" r:id="rId15"/>
    <p:sldId id="288" r:id="rId16"/>
    <p:sldId id="289" r:id="rId17"/>
    <p:sldId id="290" r:id="rId18"/>
    <p:sldId id="274" r:id="rId19"/>
    <p:sldId id="291" r:id="rId20"/>
    <p:sldId id="293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9" autoAdjust="0"/>
    <p:restoredTop sz="96408" autoAdjust="0"/>
  </p:normalViewPr>
  <p:slideViewPr>
    <p:cSldViewPr snapToGrid="0" snapToObjects="1">
      <p:cViewPr varScale="1">
        <p:scale>
          <a:sx n="69" d="100"/>
          <a:sy n="69" d="100"/>
        </p:scale>
        <p:origin x="1072" y="4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17 July 2023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17 July 2023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D2D9A-32E0-6E85-304E-4C2B5723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6936-3014-E145-898C-284C0107447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D197F-C80A-B2AA-23BF-3DB432663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4690E-F24D-EB75-53DA-223A184B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87C3-7164-F14B-AED1-5EEF0FB6B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17 July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GEp</a:t>
            </a:r>
            <a:r>
              <a:rPr lang="en-US" dirty="0" smtClean="0"/>
              <a:t> Engineering/Design Status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                               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Robin Wines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September 2024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238" y="1720791"/>
            <a:ext cx="5692879" cy="4396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036295" y="6188364"/>
            <a:ext cx="134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OLD IMAGE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SBS Magnet, Pole Shims and Field Clamps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36" t="37022" r="54874" b="29957"/>
          <a:stretch/>
        </p:blipFill>
        <p:spPr>
          <a:xfrm>
            <a:off x="384212" y="990101"/>
            <a:ext cx="5711788" cy="502844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4668" y="3964093"/>
            <a:ext cx="1822562" cy="23165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6188363" y="895927"/>
            <a:ext cx="28078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Existing SBS magnet will be needed with all coils powered, both field clamps on and pole shims inserted.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 SBS Magnet and Corrector settings tabulated?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Shim Inserts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19" y="1042989"/>
            <a:ext cx="6769948" cy="52162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58743" y="1042989"/>
            <a:ext cx="158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Pole shims are installed.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7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correctors to be used with existing Beamline-1(BL1) configuration.</a:t>
            </a:r>
          </a:p>
          <a:p>
            <a:r>
              <a:rPr lang="en-US" dirty="0" smtClean="0"/>
              <a:t>Corrector braces in-house for </a:t>
            </a:r>
            <a:r>
              <a:rPr lang="en-US" dirty="0" err="1" smtClean="0"/>
              <a:t>GEp</a:t>
            </a:r>
            <a:r>
              <a:rPr lang="en-US" dirty="0" smtClean="0"/>
              <a:t> 1,2 and 3. GEp-2a analyzed and designed, existing piece is being modified.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5" y="3849470"/>
            <a:ext cx="3039026" cy="2470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108" y="4447419"/>
            <a:ext cx="1792379" cy="1713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36" y="4516582"/>
            <a:ext cx="1792379" cy="1725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715495" y="5865091"/>
            <a:ext cx="80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Gep-1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400846" y="4447419"/>
            <a:ext cx="76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Gep-2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8006679" y="4516582"/>
            <a:ext cx="82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Gep-3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SBS Detector/GEMs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4225"/>
            <a:ext cx="7235798" cy="5381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0076" y="618837"/>
            <a:ext cx="2835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Forces require bracing of structure to field clamp and base of counterweight structure.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149604" y="894225"/>
            <a:ext cx="17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OLD IMAGES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877" t="57292" r="57338" b="1541"/>
          <a:stretch/>
        </p:blipFill>
        <p:spPr>
          <a:xfrm>
            <a:off x="6280727" y="2262361"/>
            <a:ext cx="2334047" cy="2281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6530109" y="4543743"/>
            <a:ext cx="2410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Cables to run at CW surface height to hut. Need support for cables across floor and cover on CW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SBS Detector Access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7753"/>
            <a:ext cx="7235798" cy="53816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40727" y="858982"/>
            <a:ext cx="218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OLD IMAGE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H="1" flipV="1">
            <a:off x="6197604" y="2863457"/>
            <a:ext cx="2493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Detector access remains an issue.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Trying to configure a fall protection method.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3" y="1321989"/>
            <a:ext cx="4040764" cy="2230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3839332" y="1005026"/>
            <a:ext cx="42332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CDET panel support frame with lifting panel needed for lifting/rotating support. Need to order lifting panel.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08" y="2503054"/>
            <a:ext cx="4509544" cy="36191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528" y="4027054"/>
            <a:ext cx="2761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Original frame to be cut to fit through truck ramp.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6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ECAL and CDET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19" y="1012270"/>
            <a:ext cx="5505225" cy="53866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5814144" y="897305"/>
            <a:ext cx="31358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Constraints in Hall require ECAL and CDET to move together. New supports being designed to connect two detectors and allow motion on </a:t>
            </a:r>
            <a:r>
              <a:rPr lang="en-US" dirty="0" err="1" smtClean="0"/>
              <a:t>Hilman</a:t>
            </a:r>
            <a:r>
              <a:rPr lang="en-US" dirty="0" smtClean="0"/>
              <a:t> rollers.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Analysis complete, creating drawings to fabricate.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Also need anchor points determined for moving into different configurations.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Goal to have structures modified by end of September for CDET assembly to start.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Assembly of CDET frame to ECAL frame to be determined by detectors.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stops for fixing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22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67" y="1179464"/>
            <a:ext cx="3959930" cy="483643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Adding new cable tray routing</a:t>
            </a:r>
          </a:p>
          <a:p>
            <a:pPr marL="0" indent="0">
              <a:buNone/>
            </a:pPr>
            <a:r>
              <a:rPr lang="en-US" dirty="0" smtClean="0"/>
              <a:t>For signal cables.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HCAL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48" t="30950" r="3999" b="15160"/>
          <a:stretch/>
        </p:blipFill>
        <p:spPr>
          <a:xfrm>
            <a:off x="726673" y="1064070"/>
            <a:ext cx="4036292" cy="4625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5320149" y="1064070"/>
            <a:ext cx="3453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Existing HCAL to continue use in Hall for </a:t>
            </a:r>
            <a:r>
              <a:rPr lang="en-US" dirty="0" err="1" smtClean="0"/>
              <a:t>GEp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Cables continue with use of cart configuration. Cables across floor to be moved to support on side of counterweight structure then under HRS-L.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385" y="3431435"/>
            <a:ext cx="3064001" cy="31121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599923">
            <a:off x="4159321" y="4858487"/>
            <a:ext cx="3205212" cy="17778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Shielding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19" y="966789"/>
            <a:ext cx="2319020" cy="1822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3075712" y="895927"/>
            <a:ext cx="520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 insert required in upstream field clamp. Fabricated and in-house.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73892" y="3371603"/>
            <a:ext cx="2604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Lead wall required to be redesigned to be removable in sections</a:t>
            </a:r>
            <a:r>
              <a:rPr lang="en-US" dirty="0"/>
              <a:t> </a:t>
            </a:r>
            <a:r>
              <a:rPr lang="en-US" dirty="0" smtClean="0"/>
              <a:t>and supported on CW in all configurations. Concept developed and analyzed. Detailing designs. 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376218" y="1125191"/>
            <a:ext cx="1025237" cy="182120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43" y="1782402"/>
            <a:ext cx="6253453" cy="45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998" y="966788"/>
            <a:ext cx="6966091" cy="5381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6808" y="1745672"/>
            <a:ext cx="88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3747" y="966788"/>
            <a:ext cx="72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703786" y="2530764"/>
            <a:ext cx="96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5505867" y="3851563"/>
            <a:ext cx="84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HCAL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83345" y="3228350"/>
            <a:ext cx="65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1954884" flipH="1" flipV="1">
            <a:off x="3574522" y="4287169"/>
            <a:ext cx="101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SBS GEMs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35142" y="5536078"/>
            <a:ext cx="229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GEM electronics region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Layout- ECAL and CDET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205" y="1285753"/>
            <a:ext cx="7353678" cy="47436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6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67423" y="2394328"/>
            <a:ext cx="7236068" cy="2094545"/>
          </a:xfrm>
        </p:spPr>
        <p:txBody>
          <a:bodyPr/>
          <a:lstStyle/>
          <a:p>
            <a:pPr marL="285750" indent="-285750"/>
            <a:r>
              <a:rPr lang="en-US" sz="2000" i="1" dirty="0"/>
              <a:t>Design and drawing efforts will be completed by </a:t>
            </a:r>
            <a:r>
              <a:rPr lang="en-US" sz="2000" i="1" dirty="0" smtClean="0"/>
              <a:t>October.</a:t>
            </a:r>
            <a:endParaRPr lang="en-US" sz="2000" i="1" dirty="0"/>
          </a:p>
          <a:p>
            <a:pPr marL="285750" indent="-285750"/>
            <a:r>
              <a:rPr lang="en-US" sz="2000" i="1" dirty="0"/>
              <a:t>Remaining purchases and fabrications are being split between FY24 and FY25 funds.</a:t>
            </a:r>
          </a:p>
          <a:p>
            <a:pPr marL="285750" indent="-285750"/>
            <a:r>
              <a:rPr lang="en-US" sz="2000" i="1" dirty="0"/>
              <a:t>Thank </a:t>
            </a:r>
            <a:r>
              <a:rPr lang="en-US" sz="2000" i="1" dirty="0" smtClean="0"/>
              <a:t>you !</a:t>
            </a:r>
          </a:p>
          <a:p>
            <a:pPr marL="285750" indent="-285750"/>
            <a:r>
              <a:rPr lang="en-US" sz="2000" i="1" dirty="0" smtClean="0"/>
              <a:t>Questions ?</a:t>
            </a:r>
            <a:endParaRPr lang="en-US" sz="200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0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35" y="1086862"/>
            <a:ext cx="8462962" cy="51414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2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GEp-1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109" y="828865"/>
            <a:ext cx="7047345" cy="55391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2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GEp-2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462" y="966788"/>
            <a:ext cx="6811164" cy="5381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GEp-2a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462" y="966788"/>
            <a:ext cx="6811164" cy="5381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1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GEp-3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462" y="966788"/>
            <a:ext cx="6811164" cy="5381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5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9" y="3987143"/>
            <a:ext cx="2633700" cy="2414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02" y="2207062"/>
            <a:ext cx="2627604" cy="2877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64" y="4346095"/>
            <a:ext cx="3389670" cy="2030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888" y="914400"/>
            <a:ext cx="8695675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latin typeface="Calibri"/>
              </a:rPr>
              <a:t>Pivot platform needs to be modified to allow clearance for configurations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latin typeface="Calibri"/>
              </a:rPr>
              <a:t>Windows need to be tested, plan to complete test by end of September.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latin typeface="Calibri"/>
              </a:rPr>
              <a:t>Snout to be supported with jack stands.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smtClean="0">
                <a:latin typeface="Calibri"/>
              </a:rPr>
              <a:t>Coordinating rotation of chamber, target install and snout fit test now.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889" y="6401368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Chamber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22504" y="3907662"/>
            <a:ext cx="198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Snout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Downstream beamline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4689" y="3472873"/>
            <a:ext cx="3470727" cy="2727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0800000" flipH="1" flipV="1">
            <a:off x="622958" y="4550657"/>
            <a:ext cx="4678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Gate valve needs support post fabricated.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parts in-house for differential pumping section- needs assembly- Target group/Hall A technicians. Bellows needs 4 tabs attached to each </a:t>
            </a:r>
            <a:r>
              <a:rPr lang="en-US" dirty="0" err="1" smtClean="0"/>
              <a:t>conflat</a:t>
            </a:r>
            <a:r>
              <a:rPr lang="en-US" dirty="0"/>
              <a:t>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15" y="1004583"/>
            <a:ext cx="5060738" cy="30520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5915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10036</TotalTime>
  <Words>505</Words>
  <Application>Microsoft Office PowerPoint</Application>
  <PresentationFormat>On-screen Show (4:3)</PresentationFormat>
  <Paragraphs>93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.PingFangSC-Regular</vt:lpstr>
      <vt:lpstr>Arial</vt:lpstr>
      <vt:lpstr>Calibri</vt:lpstr>
      <vt:lpstr>PingFangSC-Regular</vt:lpstr>
      <vt:lpstr>Office Theme</vt:lpstr>
      <vt:lpstr>GEp Engineering/Design Status</vt:lpstr>
      <vt:lpstr>GEp</vt:lpstr>
      <vt:lpstr>Kinematics</vt:lpstr>
      <vt:lpstr>GEp-1</vt:lpstr>
      <vt:lpstr>GEp-2</vt:lpstr>
      <vt:lpstr>GEp-2a</vt:lpstr>
      <vt:lpstr>  GEp-3  </vt:lpstr>
      <vt:lpstr>Target</vt:lpstr>
      <vt:lpstr>Downstream beamline</vt:lpstr>
      <vt:lpstr>SBS Magnet, Pole Shims and Field Clamps</vt:lpstr>
      <vt:lpstr>Pole Shim Inserts</vt:lpstr>
      <vt:lpstr>Correctors</vt:lpstr>
      <vt:lpstr>SBS Detector/GEMs</vt:lpstr>
      <vt:lpstr>SBS Detector Access</vt:lpstr>
      <vt:lpstr>CDET</vt:lpstr>
      <vt:lpstr>ECAL and CDET</vt:lpstr>
      <vt:lpstr>ECAL</vt:lpstr>
      <vt:lpstr>HCAL</vt:lpstr>
      <vt:lpstr>Lead Shielding</vt:lpstr>
      <vt:lpstr>Cable Layout- ECAL and CDET</vt:lpstr>
      <vt:lpstr>Summary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A E12-07-109 Experiment Readiness Review</dc:title>
  <dc:creator>Robin Wines</dc:creator>
  <cp:lastModifiedBy>Robin Wines</cp:lastModifiedBy>
  <cp:revision>83</cp:revision>
  <dcterms:created xsi:type="dcterms:W3CDTF">2023-04-10T13:40:32Z</dcterms:created>
  <dcterms:modified xsi:type="dcterms:W3CDTF">2024-09-12T12:34:03Z</dcterms:modified>
</cp:coreProperties>
</file>