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09" r:id="rId2"/>
    <p:sldId id="313" r:id="rId3"/>
    <p:sldId id="314" r:id="rId4"/>
    <p:sldId id="322" r:id="rId5"/>
    <p:sldId id="318" r:id="rId6"/>
    <p:sldId id="311" r:id="rId7"/>
    <p:sldId id="319" r:id="rId8"/>
    <p:sldId id="327" r:id="rId9"/>
    <p:sldId id="316" r:id="rId10"/>
    <p:sldId id="308" r:id="rId11"/>
    <p:sldId id="326" r:id="rId12"/>
    <p:sldId id="32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5" autoAdjust="0"/>
  </p:normalViewPr>
  <p:slideViewPr>
    <p:cSldViewPr snapToGrid="0" snapToObjects="1">
      <p:cViewPr>
        <p:scale>
          <a:sx n="100" d="100"/>
          <a:sy n="100" d="100"/>
        </p:scale>
        <p:origin x="990" y="79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Owen" userId="2f1396d2-2ac0-40d4-82c4-afa7da5e0995" providerId="ADAL" clId="{E8D76F13-B04E-445F-AC40-1D87F1DDE603}"/>
    <pc:docChg chg="undo redo custSel addSld delSld modSld sldOrd delSection modSection">
      <pc:chgData name="Peter Owen" userId="2f1396d2-2ac0-40d4-82c4-afa7da5e0995" providerId="ADAL" clId="{E8D76F13-B04E-445F-AC40-1D87F1DDE603}" dt="2024-07-25T19:18:41.341" v="6050" actId="1076"/>
      <pc:docMkLst>
        <pc:docMk/>
      </pc:docMkLst>
      <pc:sldChg chg="modSp ord">
        <pc:chgData name="Peter Owen" userId="2f1396d2-2ac0-40d4-82c4-afa7da5e0995" providerId="ADAL" clId="{E8D76F13-B04E-445F-AC40-1D87F1DDE603}" dt="2024-07-25T19:10:50.050" v="6033" actId="207"/>
        <pc:sldMkLst>
          <pc:docMk/>
          <pc:sldMk cId="5797285" sldId="308"/>
        </pc:sldMkLst>
        <pc:spChg chg="mod">
          <ac:chgData name="Peter Owen" userId="2f1396d2-2ac0-40d4-82c4-afa7da5e0995" providerId="ADAL" clId="{E8D76F13-B04E-445F-AC40-1D87F1DDE603}" dt="2024-07-25T19:10:50.050" v="6033" actId="207"/>
          <ac:spMkLst>
            <pc:docMk/>
            <pc:sldMk cId="5797285" sldId="308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14.585" v="4871"/>
          <ac:spMkLst>
            <pc:docMk/>
            <pc:sldMk cId="5797285" sldId="308"/>
            <ac:spMk id="4" creationId="{00000000-0000-0000-0000-000000000000}"/>
          </ac:spMkLst>
        </pc:spChg>
      </pc:sldChg>
      <pc:sldChg chg="addSp delSp modSp">
        <pc:chgData name="Peter Owen" userId="2f1396d2-2ac0-40d4-82c4-afa7da5e0995" providerId="ADAL" clId="{E8D76F13-B04E-445F-AC40-1D87F1DDE603}" dt="2024-07-25T15:38:45.518" v="4758" actId="403"/>
        <pc:sldMkLst>
          <pc:docMk/>
          <pc:sldMk cId="459193202" sldId="309"/>
        </pc:sldMkLst>
        <pc:spChg chg="mod">
          <ac:chgData name="Peter Owen" userId="2f1396d2-2ac0-40d4-82c4-afa7da5e0995" providerId="ADAL" clId="{E8D76F13-B04E-445F-AC40-1D87F1DDE603}" dt="2024-07-25T15:38:40.774" v="4757" actId="368"/>
          <ac:spMkLst>
            <pc:docMk/>
            <pc:sldMk cId="459193202" sldId="309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5:38:45.518" v="4758" actId="403"/>
          <ac:spMkLst>
            <pc:docMk/>
            <pc:sldMk cId="459193202" sldId="309"/>
            <ac:spMk id="3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22:25:05.753" v="4309" actId="478"/>
          <ac:spMkLst>
            <pc:docMk/>
            <pc:sldMk cId="459193202" sldId="309"/>
            <ac:spMk id="6" creationId="{00000000-0000-0000-0000-000000000000}"/>
          </ac:spMkLst>
        </pc:spChg>
        <pc:graphicFrameChg chg="add mod">
          <ac:chgData name="Peter Owen" userId="2f1396d2-2ac0-40d4-82c4-afa7da5e0995" providerId="ADAL" clId="{E8D76F13-B04E-445F-AC40-1D87F1DDE603}" dt="2024-07-24T22:25:30.735" v="4315" actId="1076"/>
          <ac:graphicFrameMkLst>
            <pc:docMk/>
            <pc:sldMk cId="459193202" sldId="309"/>
            <ac:graphicFrameMk id="8" creationId="{F6703BD7-6FE3-4B5A-A1F7-747FBBDCFD20}"/>
          </ac:graphicFrameMkLst>
        </pc:graphicFrameChg>
        <pc:picChg chg="add mod">
          <ac:chgData name="Peter Owen" userId="2f1396d2-2ac0-40d4-82c4-afa7da5e0995" providerId="ADAL" clId="{E8D76F13-B04E-445F-AC40-1D87F1DDE603}" dt="2024-07-24T22:25:22.229" v="4313" actId="1076"/>
          <ac:picMkLst>
            <pc:docMk/>
            <pc:sldMk cId="459193202" sldId="309"/>
            <ac:picMk id="7" creationId="{84B608FB-2B91-4920-AEA9-42ECAE8D4DAF}"/>
          </ac:picMkLst>
        </pc:picChg>
      </pc:sldChg>
      <pc:sldChg chg="del">
        <pc:chgData name="Peter Owen" userId="2f1396d2-2ac0-40d4-82c4-afa7da5e0995" providerId="ADAL" clId="{E8D76F13-B04E-445F-AC40-1D87F1DDE603}" dt="2024-07-24T23:00:16.076" v="4696" actId="2696"/>
        <pc:sldMkLst>
          <pc:docMk/>
          <pc:sldMk cId="1751402343" sldId="310"/>
        </pc:sldMkLst>
      </pc:sldChg>
      <pc:sldChg chg="addSp delSp modSp">
        <pc:chgData name="Peter Owen" userId="2f1396d2-2ac0-40d4-82c4-afa7da5e0995" providerId="ADAL" clId="{E8D76F13-B04E-445F-AC40-1D87F1DDE603}" dt="2024-07-25T19:12:49.640" v="6035" actId="207"/>
        <pc:sldMkLst>
          <pc:docMk/>
          <pc:sldMk cId="260829372" sldId="311"/>
        </pc:sldMkLst>
        <pc:spChg chg="mod">
          <ac:chgData name="Peter Owen" userId="2f1396d2-2ac0-40d4-82c4-afa7da5e0995" providerId="ADAL" clId="{E8D76F13-B04E-445F-AC40-1D87F1DDE603}" dt="2024-07-25T15:55:35.764" v="4827" actId="14100"/>
          <ac:spMkLst>
            <pc:docMk/>
            <pc:sldMk cId="260829372" sldId="311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9:12:49.640" v="6035" actId="207"/>
          <ac:spMkLst>
            <pc:docMk/>
            <pc:sldMk cId="260829372" sldId="311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06.975" v="4867"/>
          <ac:spMkLst>
            <pc:docMk/>
            <pc:sldMk cId="260829372" sldId="311"/>
            <ac:spMk id="4" creationId="{00000000-0000-0000-0000-000000000000}"/>
          </ac:spMkLst>
        </pc:spChg>
        <pc:spChg chg="del mod">
          <ac:chgData name="Peter Owen" userId="2f1396d2-2ac0-40d4-82c4-afa7da5e0995" providerId="ADAL" clId="{E8D76F13-B04E-445F-AC40-1D87F1DDE603}" dt="2024-07-24T17:13:57.034" v="1070" actId="478"/>
          <ac:spMkLst>
            <pc:docMk/>
            <pc:sldMk cId="260829372" sldId="311"/>
            <ac:spMk id="6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12:51.060" v="1059"/>
          <ac:spMkLst>
            <pc:docMk/>
            <pc:sldMk cId="260829372" sldId="311"/>
            <ac:spMk id="7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5T16:25:23.379" v="5013" actId="478"/>
          <ac:spMkLst>
            <pc:docMk/>
            <pc:sldMk cId="260829372" sldId="311"/>
            <ac:spMk id="10" creationId="{BEF42D69-70EA-4A48-8BCC-D3093EF56A18}"/>
          </ac:spMkLst>
        </pc:spChg>
        <pc:spChg chg="add del mod">
          <ac:chgData name="Peter Owen" userId="2f1396d2-2ac0-40d4-82c4-afa7da5e0995" providerId="ADAL" clId="{E8D76F13-B04E-445F-AC40-1D87F1DDE603}" dt="2024-07-24T17:14:01.584" v="1072" actId="478"/>
          <ac:spMkLst>
            <pc:docMk/>
            <pc:sldMk cId="260829372" sldId="311"/>
            <ac:spMk id="11" creationId="{6324C878-56FC-46E9-9B61-0CA3E2F62C30}"/>
          </ac:spMkLst>
        </pc:spChg>
        <pc:spChg chg="add del mod">
          <ac:chgData name="Peter Owen" userId="2f1396d2-2ac0-40d4-82c4-afa7da5e0995" providerId="ADAL" clId="{E8D76F13-B04E-445F-AC40-1D87F1DDE603}" dt="2024-07-25T16:24:41.709" v="5000" actId="478"/>
          <ac:spMkLst>
            <pc:docMk/>
            <pc:sldMk cId="260829372" sldId="311"/>
            <ac:spMk id="12" creationId="{19397F30-5CBC-4496-91B1-B04BB1893AB3}"/>
          </ac:spMkLst>
        </pc:spChg>
        <pc:spChg chg="add mod">
          <ac:chgData name="Peter Owen" userId="2f1396d2-2ac0-40d4-82c4-afa7da5e0995" providerId="ADAL" clId="{E8D76F13-B04E-445F-AC40-1D87F1DDE603}" dt="2024-07-25T18:34:01.592" v="5604" actId="1076"/>
          <ac:spMkLst>
            <pc:docMk/>
            <pc:sldMk cId="260829372" sldId="311"/>
            <ac:spMk id="13" creationId="{6A25179E-B23E-49B1-B617-86C8FC869F21}"/>
          </ac:spMkLst>
        </pc:spChg>
        <pc:picChg chg="add mod modCrop">
          <ac:chgData name="Peter Owen" userId="2f1396d2-2ac0-40d4-82c4-afa7da5e0995" providerId="ADAL" clId="{E8D76F13-B04E-445F-AC40-1D87F1DDE603}" dt="2024-07-25T18:34:01.592" v="5604" actId="1076"/>
          <ac:picMkLst>
            <pc:docMk/>
            <pc:sldMk cId="260829372" sldId="311"/>
            <ac:picMk id="7" creationId="{9E64D861-AB19-4D3C-8CB2-152DB7F8A3DB}"/>
          </ac:picMkLst>
        </pc:picChg>
        <pc:picChg chg="add del mod modCrop">
          <ac:chgData name="Peter Owen" userId="2f1396d2-2ac0-40d4-82c4-afa7da5e0995" providerId="ADAL" clId="{E8D76F13-B04E-445F-AC40-1D87F1DDE603}" dt="2024-07-25T16:25:21.519" v="5012" actId="478"/>
          <ac:picMkLst>
            <pc:docMk/>
            <pc:sldMk cId="260829372" sldId="311"/>
            <ac:picMk id="9" creationId="{1CCC63A2-9430-469C-81BB-2B0F9E87451F}"/>
          </ac:picMkLst>
        </pc:picChg>
      </pc:sldChg>
      <pc:sldChg chg="addSp delSp modSp">
        <pc:chgData name="Peter Owen" userId="2f1396d2-2ac0-40d4-82c4-afa7da5e0995" providerId="ADAL" clId="{E8D76F13-B04E-445F-AC40-1D87F1DDE603}" dt="2024-07-25T16:03:39.794" v="4859"/>
        <pc:sldMkLst>
          <pc:docMk/>
          <pc:sldMk cId="1450949682" sldId="313"/>
        </pc:sldMkLst>
        <pc:spChg chg="mod">
          <ac:chgData name="Peter Owen" userId="2f1396d2-2ac0-40d4-82c4-afa7da5e0995" providerId="ADAL" clId="{E8D76F13-B04E-445F-AC40-1D87F1DDE603}" dt="2024-07-24T22:24:26.197" v="4305" actId="20577"/>
          <ac:spMkLst>
            <pc:docMk/>
            <pc:sldMk cId="1450949682" sldId="313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5:41:07.618" v="4765" actId="14100"/>
          <ac:spMkLst>
            <pc:docMk/>
            <pc:sldMk cId="1450949682" sldId="313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3:39.794" v="4859"/>
          <ac:spMkLst>
            <pc:docMk/>
            <pc:sldMk cId="1450949682" sldId="313"/>
            <ac:spMk id="4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11:38.318" v="1011"/>
          <ac:spMkLst>
            <pc:docMk/>
            <pc:sldMk cId="1450949682" sldId="313"/>
            <ac:spMk id="6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11:56.993" v="1016" actId="478"/>
          <ac:spMkLst>
            <pc:docMk/>
            <pc:sldMk cId="1450949682" sldId="313"/>
            <ac:spMk id="7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2:24:40.158" v="4307" actId="478"/>
          <ac:spMkLst>
            <pc:docMk/>
            <pc:sldMk cId="1450949682" sldId="313"/>
            <ac:spMk id="7" creationId="{D66C8C1D-B41B-4435-99CC-F59E764AF55E}"/>
          </ac:spMkLst>
        </pc:spChg>
        <pc:spChg chg="add del mod">
          <ac:chgData name="Peter Owen" userId="2f1396d2-2ac0-40d4-82c4-afa7da5e0995" providerId="ADAL" clId="{E8D76F13-B04E-445F-AC40-1D87F1DDE603}" dt="2024-07-24T21:35:47.802" v="3297" actId="478"/>
          <ac:spMkLst>
            <pc:docMk/>
            <pc:sldMk cId="1450949682" sldId="313"/>
            <ac:spMk id="10" creationId="{B7407AC2-3706-4D05-89A5-CFE3F8472240}"/>
          </ac:spMkLst>
        </pc:spChg>
        <pc:spChg chg="add mod">
          <ac:chgData name="Peter Owen" userId="2f1396d2-2ac0-40d4-82c4-afa7da5e0995" providerId="ADAL" clId="{E8D76F13-B04E-445F-AC40-1D87F1DDE603}" dt="2024-07-24T22:55:11.761" v="4646" actId="14100"/>
          <ac:spMkLst>
            <pc:docMk/>
            <pc:sldMk cId="1450949682" sldId="313"/>
            <ac:spMk id="12" creationId="{DFA6B213-8A6F-428A-9DC1-591FB90C4A5B}"/>
          </ac:spMkLst>
        </pc:spChg>
        <pc:picChg chg="add del mod modCrop">
          <ac:chgData name="Peter Owen" userId="2f1396d2-2ac0-40d4-82c4-afa7da5e0995" providerId="ADAL" clId="{E8D76F13-B04E-445F-AC40-1D87F1DDE603}" dt="2024-07-24T22:24:38.194" v="4306" actId="478"/>
          <ac:picMkLst>
            <pc:docMk/>
            <pc:sldMk cId="1450949682" sldId="313"/>
            <ac:picMk id="9" creationId="{871726EC-F2D1-4295-8001-DA4E694F3892}"/>
          </ac:picMkLst>
        </pc:picChg>
        <pc:picChg chg="add mod modCrop">
          <ac:chgData name="Peter Owen" userId="2f1396d2-2ac0-40d4-82c4-afa7da5e0995" providerId="ADAL" clId="{E8D76F13-B04E-445F-AC40-1D87F1DDE603}" dt="2024-07-24T22:54:09.421" v="4552" actId="14100"/>
          <ac:picMkLst>
            <pc:docMk/>
            <pc:sldMk cId="1450949682" sldId="313"/>
            <ac:picMk id="11" creationId="{3408ACCB-194C-4C7D-83A2-344DD1D86922}"/>
          </ac:picMkLst>
        </pc:picChg>
        <pc:picChg chg="add del mod modCrop">
          <ac:chgData name="Peter Owen" userId="2f1396d2-2ac0-40d4-82c4-afa7da5e0995" providerId="ADAL" clId="{E8D76F13-B04E-445F-AC40-1D87F1DDE603}" dt="2024-07-24T23:01:33.826" v="4708"/>
          <ac:picMkLst>
            <pc:docMk/>
            <pc:sldMk cId="1450949682" sldId="313"/>
            <ac:picMk id="13" creationId="{652E8778-F63C-419E-B9CD-3808962D10E4}"/>
          </ac:picMkLst>
        </pc:picChg>
        <pc:picChg chg="add del mod modCrop">
          <ac:chgData name="Peter Owen" userId="2f1396d2-2ac0-40d4-82c4-afa7da5e0995" providerId="ADAL" clId="{E8D76F13-B04E-445F-AC40-1D87F1DDE603}" dt="2024-07-24T23:01:53.366" v="4714"/>
          <ac:picMkLst>
            <pc:docMk/>
            <pc:sldMk cId="1450949682" sldId="313"/>
            <ac:picMk id="14" creationId="{64308806-0D6C-45BC-95AF-14E3A6F72A70}"/>
          </ac:picMkLst>
        </pc:picChg>
      </pc:sldChg>
      <pc:sldChg chg="addSp delSp modSp">
        <pc:chgData name="Peter Owen" userId="2f1396d2-2ac0-40d4-82c4-afa7da5e0995" providerId="ADAL" clId="{E8D76F13-B04E-445F-AC40-1D87F1DDE603}" dt="2024-07-25T18:55:50.184" v="6006" actId="207"/>
        <pc:sldMkLst>
          <pc:docMk/>
          <pc:sldMk cId="1434493689" sldId="314"/>
        </pc:sldMkLst>
        <pc:spChg chg="mod">
          <ac:chgData name="Peter Owen" userId="2f1396d2-2ac0-40d4-82c4-afa7da5e0995" providerId="ADAL" clId="{E8D76F13-B04E-445F-AC40-1D87F1DDE603}" dt="2024-07-24T21:55:23.955" v="3723" actId="14100"/>
          <ac:spMkLst>
            <pc:docMk/>
            <pc:sldMk cId="1434493689" sldId="314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55:50.184" v="6006" actId="207"/>
          <ac:spMkLst>
            <pc:docMk/>
            <pc:sldMk cId="1434493689" sldId="314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00.734" v="4864"/>
          <ac:spMkLst>
            <pc:docMk/>
            <pc:sldMk cId="1434493689" sldId="314"/>
            <ac:spMk id="4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10:51.005" v="6"/>
          <ac:spMkLst>
            <pc:docMk/>
            <pc:sldMk cId="1434493689" sldId="314"/>
            <ac:spMk id="6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3:01:18.784" v="4704" actId="478"/>
          <ac:spMkLst>
            <pc:docMk/>
            <pc:sldMk cId="1434493689" sldId="314"/>
            <ac:spMk id="6" creationId="{DDC21D04-81AB-45CA-BADF-728F9BAA7490}"/>
          </ac:spMkLst>
        </pc:spChg>
        <pc:spChg chg="del">
          <ac:chgData name="Peter Owen" userId="2f1396d2-2ac0-40d4-82c4-afa7da5e0995" providerId="ADAL" clId="{E8D76F13-B04E-445F-AC40-1D87F1DDE603}" dt="2024-07-23T21:07:49.374" v="0"/>
          <ac:spMkLst>
            <pc:docMk/>
            <pc:sldMk cId="1434493689" sldId="314"/>
            <ac:spMk id="7" creationId="{00000000-0000-0000-0000-000000000000}"/>
          </ac:spMkLst>
        </pc:spChg>
        <pc:spChg chg="add del">
          <ac:chgData name="Peter Owen" userId="2f1396d2-2ac0-40d4-82c4-afa7da5e0995" providerId="ADAL" clId="{E8D76F13-B04E-445F-AC40-1D87F1DDE603}" dt="2024-07-25T16:03:46.450" v="4861"/>
          <ac:spMkLst>
            <pc:docMk/>
            <pc:sldMk cId="1434493689" sldId="314"/>
            <ac:spMk id="8" creationId="{F873E4D1-0A36-4D69-B9C6-A16887614F57}"/>
          </ac:spMkLst>
        </pc:spChg>
        <pc:spChg chg="add del">
          <ac:chgData name="Peter Owen" userId="2f1396d2-2ac0-40d4-82c4-afa7da5e0995" providerId="ADAL" clId="{E8D76F13-B04E-445F-AC40-1D87F1DDE603}" dt="2024-07-25T16:03:55.881" v="4863"/>
          <ac:spMkLst>
            <pc:docMk/>
            <pc:sldMk cId="1434493689" sldId="314"/>
            <ac:spMk id="11" creationId="{EF14E45A-73F2-4568-B874-0710C5014109}"/>
          </ac:spMkLst>
        </pc:spChg>
        <pc:picChg chg="add del mod modCrop">
          <ac:chgData name="Peter Owen" userId="2f1396d2-2ac0-40d4-82c4-afa7da5e0995" providerId="ADAL" clId="{E8D76F13-B04E-445F-AC40-1D87F1DDE603}" dt="2024-07-24T23:01:00.675" v="4702"/>
          <ac:picMkLst>
            <pc:docMk/>
            <pc:sldMk cId="1434493689" sldId="314"/>
            <ac:picMk id="8" creationId="{9A95A01D-0433-496E-B4D5-8B9D08902279}"/>
          </ac:picMkLst>
        </pc:picChg>
        <pc:picChg chg="add mod">
          <ac:chgData name="Peter Owen" userId="2f1396d2-2ac0-40d4-82c4-afa7da5e0995" providerId="ADAL" clId="{E8D76F13-B04E-445F-AC40-1D87F1DDE603}" dt="2024-07-23T21:10:51.005" v="6"/>
          <ac:picMkLst>
            <pc:docMk/>
            <pc:sldMk cId="1434493689" sldId="314"/>
            <ac:picMk id="9" creationId="{50EA6BF7-924A-43C1-9034-C6C031381A1A}"/>
          </ac:picMkLst>
        </pc:picChg>
        <pc:picChg chg="add mod">
          <ac:chgData name="Peter Owen" userId="2f1396d2-2ac0-40d4-82c4-afa7da5e0995" providerId="ADAL" clId="{E8D76F13-B04E-445F-AC40-1D87F1DDE603}" dt="2024-07-24T23:02:00.117" v="4717" actId="14100"/>
          <ac:picMkLst>
            <pc:docMk/>
            <pc:sldMk cId="1434493689" sldId="314"/>
            <ac:picMk id="10" creationId="{41F825CE-5C77-473F-8941-97FFB3C62CD7}"/>
          </ac:picMkLst>
        </pc:picChg>
      </pc:sldChg>
      <pc:sldChg chg="addSp delSp modSp">
        <pc:chgData name="Peter Owen" userId="2f1396d2-2ac0-40d4-82c4-afa7da5e0995" providerId="ADAL" clId="{E8D76F13-B04E-445F-AC40-1D87F1DDE603}" dt="2024-07-25T16:04:12.406" v="4870"/>
        <pc:sldMkLst>
          <pc:docMk/>
          <pc:sldMk cId="2053834039" sldId="316"/>
        </pc:sldMkLst>
        <pc:spChg chg="mod">
          <ac:chgData name="Peter Owen" userId="2f1396d2-2ac0-40d4-82c4-afa7da5e0995" providerId="ADAL" clId="{E8D76F13-B04E-445F-AC40-1D87F1DDE603}" dt="2024-07-24T22:30:14.988" v="4329" actId="20577"/>
          <ac:spMkLst>
            <pc:docMk/>
            <pc:sldMk cId="2053834039" sldId="316"/>
            <ac:spMk id="2" creationId="{00000000-0000-0000-0000-000000000000}"/>
          </ac:spMkLst>
        </pc:spChg>
        <pc:spChg chg="del mod">
          <ac:chgData name="Peter Owen" userId="2f1396d2-2ac0-40d4-82c4-afa7da5e0995" providerId="ADAL" clId="{E8D76F13-B04E-445F-AC40-1D87F1DDE603}" dt="2024-07-24T22:30:21.284" v="4331" actId="478"/>
          <ac:spMkLst>
            <pc:docMk/>
            <pc:sldMk cId="2053834039" sldId="316"/>
            <ac:spMk id="3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35:13.116" v="414" actId="478"/>
          <ac:spMkLst>
            <pc:docMk/>
            <pc:sldMk cId="2053834039" sldId="316"/>
            <ac:spMk id="4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2:30:10.326" v="4323" actId="478"/>
          <ac:spMkLst>
            <pc:docMk/>
            <pc:sldMk cId="2053834039" sldId="316"/>
            <ac:spMk id="4" creationId="{F529E74E-7EAB-4A5C-B286-14C49782A102}"/>
          </ac:spMkLst>
        </pc:spChg>
        <pc:spChg chg="mod">
          <ac:chgData name="Peter Owen" userId="2f1396d2-2ac0-40d4-82c4-afa7da5e0995" providerId="ADAL" clId="{E8D76F13-B04E-445F-AC40-1D87F1DDE603}" dt="2024-07-25T16:04:12.406" v="4870"/>
          <ac:spMkLst>
            <pc:docMk/>
            <pc:sldMk cId="2053834039" sldId="316"/>
            <ac:spMk id="5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34:12.601" v="403"/>
          <ac:spMkLst>
            <pc:docMk/>
            <pc:sldMk cId="2053834039" sldId="316"/>
            <ac:spMk id="7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34:31.581" v="409" actId="478"/>
          <ac:spMkLst>
            <pc:docMk/>
            <pc:sldMk cId="2053834039" sldId="316"/>
            <ac:spMk id="8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34:30.346" v="408" actId="478"/>
          <ac:spMkLst>
            <pc:docMk/>
            <pc:sldMk cId="2053834039" sldId="316"/>
            <ac:spMk id="9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2:30:27.524" v="4332" actId="478"/>
          <ac:spMkLst>
            <pc:docMk/>
            <pc:sldMk cId="2053834039" sldId="316"/>
            <ac:spMk id="9" creationId="{36912723-D416-4C7A-BCE4-955B1E352CE5}"/>
          </ac:spMkLst>
        </pc:spChg>
        <pc:graphicFrameChg chg="add del mod modGraphic">
          <ac:chgData name="Peter Owen" userId="2f1396d2-2ac0-40d4-82c4-afa7da5e0995" providerId="ADAL" clId="{E8D76F13-B04E-445F-AC40-1D87F1DDE603}" dt="2024-07-24T22:37:07.137" v="4426" actId="478"/>
          <ac:graphicFrameMkLst>
            <pc:docMk/>
            <pc:sldMk cId="2053834039" sldId="316"/>
            <ac:graphicFrameMk id="7" creationId="{FC00FE10-350D-4042-969E-99B6E9FE5D01}"/>
          </ac:graphicFrameMkLst>
        </pc:graphicFrameChg>
        <pc:graphicFrameChg chg="add mod modGraphic">
          <ac:chgData name="Peter Owen" userId="2f1396d2-2ac0-40d4-82c4-afa7da5e0995" providerId="ADAL" clId="{E8D76F13-B04E-445F-AC40-1D87F1DDE603}" dt="2024-07-24T22:47:49.856" v="4517" actId="573"/>
          <ac:graphicFrameMkLst>
            <pc:docMk/>
            <pc:sldMk cId="2053834039" sldId="316"/>
            <ac:graphicFrameMk id="11" creationId="{D53E9FAB-5EE2-49F2-94AB-75E6ACC54CDA}"/>
          </ac:graphicFrameMkLst>
        </pc:graphicFrameChg>
        <pc:picChg chg="add del mod modCrop">
          <ac:chgData name="Peter Owen" userId="2f1396d2-2ac0-40d4-82c4-afa7da5e0995" providerId="ADAL" clId="{E8D76F13-B04E-445F-AC40-1D87F1DDE603}" dt="2024-07-24T22:16:52.128" v="4071"/>
          <ac:picMkLst>
            <pc:docMk/>
            <pc:sldMk cId="2053834039" sldId="316"/>
            <ac:picMk id="10" creationId="{5FE62F41-B750-47A4-88FB-E63D64960454}"/>
          </ac:picMkLst>
        </pc:picChg>
      </pc:sldChg>
      <pc:sldChg chg="del">
        <pc:chgData name="Peter Owen" userId="2f1396d2-2ac0-40d4-82c4-afa7da5e0995" providerId="ADAL" clId="{E8D76F13-B04E-445F-AC40-1D87F1DDE603}" dt="2024-07-24T23:00:15.987" v="4693" actId="2696"/>
        <pc:sldMkLst>
          <pc:docMk/>
          <pc:sldMk cId="136551595" sldId="317"/>
        </pc:sldMkLst>
      </pc:sldChg>
      <pc:sldChg chg="addSp delSp modSp">
        <pc:chgData name="Peter Owen" userId="2f1396d2-2ac0-40d4-82c4-afa7da5e0995" providerId="ADAL" clId="{E8D76F13-B04E-445F-AC40-1D87F1DDE603}" dt="2024-07-25T18:57:14.570" v="6010" actId="207"/>
        <pc:sldMkLst>
          <pc:docMk/>
          <pc:sldMk cId="1803121031" sldId="318"/>
        </pc:sldMkLst>
        <pc:spChg chg="mod">
          <ac:chgData name="Peter Owen" userId="2f1396d2-2ac0-40d4-82c4-afa7da5e0995" providerId="ADAL" clId="{E8D76F13-B04E-445F-AC40-1D87F1DDE603}" dt="2024-07-24T22:00:35.678" v="3776" actId="20577"/>
          <ac:spMkLst>
            <pc:docMk/>
            <pc:sldMk cId="1803121031" sldId="318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57:14.570" v="6010" actId="207"/>
          <ac:spMkLst>
            <pc:docMk/>
            <pc:sldMk cId="1803121031" sldId="318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05.150" v="4866"/>
          <ac:spMkLst>
            <pc:docMk/>
            <pc:sldMk cId="1803121031" sldId="318"/>
            <ac:spMk id="4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3T21:16:49.951" v="173"/>
          <ac:spMkLst>
            <pc:docMk/>
            <pc:sldMk cId="1803121031" sldId="318"/>
            <ac:spMk id="6" creationId="{00000000-0000-0000-0000-000000000000}"/>
          </ac:spMkLst>
        </pc:spChg>
        <pc:graphicFrameChg chg="del mod">
          <ac:chgData name="Peter Owen" userId="2f1396d2-2ac0-40d4-82c4-afa7da5e0995" providerId="ADAL" clId="{E8D76F13-B04E-445F-AC40-1D87F1DDE603}" dt="2024-07-24T22:01:34.794" v="3782"/>
          <ac:graphicFrameMkLst>
            <pc:docMk/>
            <pc:sldMk cId="1803121031" sldId="318"/>
            <ac:graphicFrameMk id="10" creationId="{C44DE053-7A96-6343-EE53-CDB0B78B6F44}"/>
          </ac:graphicFrameMkLst>
        </pc:graphicFrameChg>
        <pc:picChg chg="add mod modCrop">
          <ac:chgData name="Peter Owen" userId="2f1396d2-2ac0-40d4-82c4-afa7da5e0995" providerId="ADAL" clId="{E8D76F13-B04E-445F-AC40-1D87F1DDE603}" dt="2024-07-24T22:50:48.202" v="4541" actId="1076"/>
          <ac:picMkLst>
            <pc:docMk/>
            <pc:sldMk cId="1803121031" sldId="318"/>
            <ac:picMk id="7" creationId="{239F6B5A-A9E1-4C3D-944F-C71208C135CA}"/>
          </ac:picMkLst>
        </pc:picChg>
        <pc:picChg chg="add del mod modCrop">
          <ac:chgData name="Peter Owen" userId="2f1396d2-2ac0-40d4-82c4-afa7da5e0995" providerId="ADAL" clId="{E8D76F13-B04E-445F-AC40-1D87F1DDE603}" dt="2024-07-24T22:01:34.794" v="3782"/>
          <ac:picMkLst>
            <pc:docMk/>
            <pc:sldMk cId="1803121031" sldId="318"/>
            <ac:picMk id="8" creationId="{251FD888-3CD5-440C-924A-502344D7AFF9}"/>
          </ac:picMkLst>
        </pc:picChg>
        <pc:picChg chg="add mod">
          <ac:chgData name="Peter Owen" userId="2f1396d2-2ac0-40d4-82c4-afa7da5e0995" providerId="ADAL" clId="{E8D76F13-B04E-445F-AC40-1D87F1DDE603}" dt="2024-07-24T22:50:33.831" v="4539" actId="1076"/>
          <ac:picMkLst>
            <pc:docMk/>
            <pc:sldMk cId="1803121031" sldId="318"/>
            <ac:picMk id="9" creationId="{645A8557-9BE3-4484-BCF1-FDB99F7B9DBE}"/>
          </ac:picMkLst>
        </pc:picChg>
      </pc:sldChg>
      <pc:sldChg chg="addSp delSp modSp ord">
        <pc:chgData name="Peter Owen" userId="2f1396d2-2ac0-40d4-82c4-afa7da5e0995" providerId="ADAL" clId="{E8D76F13-B04E-445F-AC40-1D87F1DDE603}" dt="2024-07-25T19:18:41.341" v="6050" actId="1076"/>
        <pc:sldMkLst>
          <pc:docMk/>
          <pc:sldMk cId="2966789450" sldId="319"/>
        </pc:sldMkLst>
        <pc:spChg chg="mod">
          <ac:chgData name="Peter Owen" userId="2f1396d2-2ac0-40d4-82c4-afa7da5e0995" providerId="ADAL" clId="{E8D76F13-B04E-445F-AC40-1D87F1DDE603}" dt="2024-07-25T15:56:57.118" v="4832" actId="14100"/>
          <ac:spMkLst>
            <pc:docMk/>
            <pc:sldMk cId="2966789450" sldId="319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58:35.075" v="6015" actId="207"/>
          <ac:spMkLst>
            <pc:docMk/>
            <pc:sldMk cId="2966789450" sldId="319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08.598" v="4868"/>
          <ac:spMkLst>
            <pc:docMk/>
            <pc:sldMk cId="2966789450" sldId="319"/>
            <ac:spMk id="4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33:08.531" v="5602" actId="1036"/>
          <ac:spMkLst>
            <pc:docMk/>
            <pc:sldMk cId="2966789450" sldId="319"/>
            <ac:spMk id="6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26:12.970" v="1314" actId="931"/>
          <ac:spMkLst>
            <pc:docMk/>
            <pc:sldMk cId="2966789450" sldId="319"/>
            <ac:spMk id="7" creationId="{00000000-0000-0000-0000-000000000000}"/>
          </ac:spMkLst>
        </pc:spChg>
        <pc:picChg chg="add mod ord modCrop">
          <ac:chgData name="Peter Owen" userId="2f1396d2-2ac0-40d4-82c4-afa7da5e0995" providerId="ADAL" clId="{E8D76F13-B04E-445F-AC40-1D87F1DDE603}" dt="2024-07-25T19:18:41.341" v="6050" actId="1076"/>
          <ac:picMkLst>
            <pc:docMk/>
            <pc:sldMk cId="2966789450" sldId="319"/>
            <ac:picMk id="9" creationId="{DFE837D4-6B65-4301-9A9C-CF71BF7DF140}"/>
          </ac:picMkLst>
        </pc:picChg>
        <pc:picChg chg="add del mod modCrop">
          <ac:chgData name="Peter Owen" userId="2f1396d2-2ac0-40d4-82c4-afa7da5e0995" providerId="ADAL" clId="{E8D76F13-B04E-445F-AC40-1D87F1DDE603}" dt="2024-07-24T17:49:03.679" v="2550"/>
          <ac:picMkLst>
            <pc:docMk/>
            <pc:sldMk cId="2966789450" sldId="319"/>
            <ac:picMk id="11" creationId="{A0E9089C-BBF8-41F6-BE33-49A64B35C8C7}"/>
          </ac:picMkLst>
        </pc:picChg>
      </pc:sldChg>
      <pc:sldChg chg="del">
        <pc:chgData name="Peter Owen" userId="2f1396d2-2ac0-40d4-82c4-afa7da5e0995" providerId="ADAL" clId="{E8D76F13-B04E-445F-AC40-1D87F1DDE603}" dt="2024-07-24T23:00:16.124" v="4698" actId="2696"/>
        <pc:sldMkLst>
          <pc:docMk/>
          <pc:sldMk cId="3750854779" sldId="320"/>
        </pc:sldMkLst>
      </pc:sldChg>
      <pc:sldChg chg="del">
        <pc:chgData name="Peter Owen" userId="2f1396d2-2ac0-40d4-82c4-afa7da5e0995" providerId="ADAL" clId="{E8D76F13-B04E-445F-AC40-1D87F1DDE603}" dt="2024-07-24T23:00:16.166" v="4699" actId="2696"/>
        <pc:sldMkLst>
          <pc:docMk/>
          <pc:sldMk cId="48136090" sldId="321"/>
        </pc:sldMkLst>
      </pc:sldChg>
      <pc:sldChg chg="addSp delSp modSp mod ord">
        <pc:chgData name="Peter Owen" userId="2f1396d2-2ac0-40d4-82c4-afa7da5e0995" providerId="ADAL" clId="{E8D76F13-B04E-445F-AC40-1D87F1DDE603}" dt="2024-07-25T18:56:25.284" v="6008" actId="207"/>
        <pc:sldMkLst>
          <pc:docMk/>
          <pc:sldMk cId="3037272763" sldId="322"/>
        </pc:sldMkLst>
        <pc:spChg chg="mod">
          <ac:chgData name="Peter Owen" userId="2f1396d2-2ac0-40d4-82c4-afa7da5e0995" providerId="ADAL" clId="{E8D76F13-B04E-445F-AC40-1D87F1DDE603}" dt="2024-07-24T22:07:22.791" v="3876" actId="14100"/>
          <ac:spMkLst>
            <pc:docMk/>
            <pc:sldMk cId="3037272763" sldId="322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56:25.284" v="6008" actId="207"/>
          <ac:spMkLst>
            <pc:docMk/>
            <pc:sldMk cId="3037272763" sldId="322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02.999" v="4865"/>
          <ac:spMkLst>
            <pc:docMk/>
            <pc:sldMk cId="3037272763" sldId="322"/>
            <ac:spMk id="4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31:29.718" v="1559"/>
          <ac:spMkLst>
            <pc:docMk/>
            <pc:sldMk cId="3037272763" sldId="322"/>
            <ac:spMk id="6" creationId="{00000000-0000-0000-0000-000000000000}"/>
          </ac:spMkLst>
        </pc:spChg>
        <pc:spChg chg="del">
          <ac:chgData name="Peter Owen" userId="2f1396d2-2ac0-40d4-82c4-afa7da5e0995" providerId="ADAL" clId="{E8D76F13-B04E-445F-AC40-1D87F1DDE603}" dt="2024-07-24T17:31:50.940" v="1566" actId="478"/>
          <ac:spMkLst>
            <pc:docMk/>
            <pc:sldMk cId="3037272763" sldId="322"/>
            <ac:spMk id="7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2:03:38.658" v="3814" actId="478"/>
          <ac:spMkLst>
            <pc:docMk/>
            <pc:sldMk cId="3037272763" sldId="322"/>
            <ac:spMk id="7" creationId="{BAD13419-BD51-4052-9715-3580BFEF2CAE}"/>
          </ac:spMkLst>
        </pc:spChg>
        <pc:spChg chg="add mod">
          <ac:chgData name="Peter Owen" userId="2f1396d2-2ac0-40d4-82c4-afa7da5e0995" providerId="ADAL" clId="{E8D76F13-B04E-445F-AC40-1D87F1DDE603}" dt="2024-07-24T22:56:36.637" v="4661" actId="1035"/>
          <ac:spMkLst>
            <pc:docMk/>
            <pc:sldMk cId="3037272763" sldId="322"/>
            <ac:spMk id="12" creationId="{CBB65156-D2C4-4D0A-BB02-0D509B71F69F}"/>
          </ac:spMkLst>
        </pc:spChg>
        <pc:graphicFrameChg chg="add mod">
          <ac:chgData name="Peter Owen" userId="2f1396d2-2ac0-40d4-82c4-afa7da5e0995" providerId="ADAL" clId="{E8D76F13-B04E-445F-AC40-1D87F1DDE603}" dt="2024-07-24T22:12:05.818" v="3924" actId="1036"/>
          <ac:graphicFrameMkLst>
            <pc:docMk/>
            <pc:sldMk cId="3037272763" sldId="322"/>
            <ac:graphicFrameMk id="10" creationId="{AE9B66C3-334B-425C-B86A-68EBC05845FB}"/>
          </ac:graphicFrameMkLst>
        </pc:graphicFrameChg>
        <pc:picChg chg="add del mod modCrop">
          <ac:chgData name="Peter Owen" userId="2f1396d2-2ac0-40d4-82c4-afa7da5e0995" providerId="ADAL" clId="{E8D76F13-B04E-445F-AC40-1D87F1DDE603}" dt="2024-07-24T22:03:35.004" v="3813" actId="478"/>
          <ac:picMkLst>
            <pc:docMk/>
            <pc:sldMk cId="3037272763" sldId="322"/>
            <ac:picMk id="9" creationId="{22E7DD9A-1555-4C0E-A821-1842BF945957}"/>
          </ac:picMkLst>
        </pc:picChg>
        <pc:picChg chg="add mod modCrop">
          <ac:chgData name="Peter Owen" userId="2f1396d2-2ac0-40d4-82c4-afa7da5e0995" providerId="ADAL" clId="{E8D76F13-B04E-445F-AC40-1D87F1DDE603}" dt="2024-07-24T22:56:36.637" v="4661" actId="1035"/>
          <ac:picMkLst>
            <pc:docMk/>
            <pc:sldMk cId="3037272763" sldId="322"/>
            <ac:picMk id="11" creationId="{BA48C924-51FC-43E9-9410-A5D1E4B6FFFC}"/>
          </ac:picMkLst>
        </pc:picChg>
        <pc:picChg chg="add mod">
          <ac:chgData name="Peter Owen" userId="2f1396d2-2ac0-40d4-82c4-afa7da5e0995" providerId="ADAL" clId="{E8D76F13-B04E-445F-AC40-1D87F1DDE603}" dt="2024-07-24T22:56:36.637" v="4661" actId="1035"/>
          <ac:picMkLst>
            <pc:docMk/>
            <pc:sldMk cId="3037272763" sldId="322"/>
            <ac:picMk id="13" creationId="{D70FCFE4-1DB8-40F8-B3E5-A8F90671B5B4}"/>
          </ac:picMkLst>
        </pc:picChg>
      </pc:sldChg>
      <pc:sldChg chg="del">
        <pc:chgData name="Peter Owen" userId="2f1396d2-2ac0-40d4-82c4-afa7da5e0995" providerId="ADAL" clId="{E8D76F13-B04E-445F-AC40-1D87F1DDE603}" dt="2024-07-24T23:00:16.078" v="4697" actId="2696"/>
        <pc:sldMkLst>
          <pc:docMk/>
          <pc:sldMk cId="1468534245" sldId="323"/>
        </pc:sldMkLst>
      </pc:sldChg>
      <pc:sldChg chg="del">
        <pc:chgData name="Peter Owen" userId="2f1396d2-2ac0-40d4-82c4-afa7da5e0995" providerId="ADAL" clId="{E8D76F13-B04E-445F-AC40-1D87F1DDE603}" dt="2024-07-24T23:00:16.028" v="4695" actId="2696"/>
        <pc:sldMkLst>
          <pc:docMk/>
          <pc:sldMk cId="1878321600" sldId="324"/>
        </pc:sldMkLst>
      </pc:sldChg>
      <pc:sldChg chg="del">
        <pc:chgData name="Peter Owen" userId="2f1396d2-2ac0-40d4-82c4-afa7da5e0995" providerId="ADAL" clId="{E8D76F13-B04E-445F-AC40-1D87F1DDE603}" dt="2024-07-24T23:00:15.989" v="4694" actId="2696"/>
        <pc:sldMkLst>
          <pc:docMk/>
          <pc:sldMk cId="561292223" sldId="325"/>
        </pc:sldMkLst>
      </pc:sldChg>
      <pc:sldChg chg="addSp delSp modSp add ord">
        <pc:chgData name="Peter Owen" userId="2f1396d2-2ac0-40d4-82c4-afa7da5e0995" providerId="ADAL" clId="{E8D76F13-B04E-445F-AC40-1D87F1DDE603}" dt="2024-07-25T19:07:42.449" v="6025" actId="20577"/>
        <pc:sldMkLst>
          <pc:docMk/>
          <pc:sldMk cId="1161172807" sldId="326"/>
        </pc:sldMkLst>
        <pc:spChg chg="mod">
          <ac:chgData name="Peter Owen" userId="2f1396d2-2ac0-40d4-82c4-afa7da5e0995" providerId="ADAL" clId="{E8D76F13-B04E-445F-AC40-1D87F1DDE603}" dt="2024-07-25T16:10:57.993" v="4984" actId="14100"/>
          <ac:spMkLst>
            <pc:docMk/>
            <pc:sldMk cId="1161172807" sldId="326"/>
            <ac:spMk id="2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8:49:59.899" v="6004" actId="404"/>
          <ac:spMkLst>
            <pc:docMk/>
            <pc:sldMk cId="1161172807" sldId="326"/>
            <ac:spMk id="3" creationId="{00000000-0000-0000-0000-000000000000}"/>
          </ac:spMkLst>
        </pc:spChg>
        <pc:spChg chg="mod">
          <ac:chgData name="Peter Owen" userId="2f1396d2-2ac0-40d4-82c4-afa7da5e0995" providerId="ADAL" clId="{E8D76F13-B04E-445F-AC40-1D87F1DDE603}" dt="2024-07-25T16:04:16.655" v="4872"/>
          <ac:spMkLst>
            <pc:docMk/>
            <pc:sldMk cId="1161172807" sldId="326"/>
            <ac:spMk id="4" creationId="{00000000-0000-0000-0000-000000000000}"/>
          </ac:spMkLst>
        </pc:spChg>
        <pc:spChg chg="add del mod">
          <ac:chgData name="Peter Owen" userId="2f1396d2-2ac0-40d4-82c4-afa7da5e0995" providerId="ADAL" clId="{E8D76F13-B04E-445F-AC40-1D87F1DDE603}" dt="2024-07-24T22:48:26.896" v="4519" actId="478"/>
          <ac:spMkLst>
            <pc:docMk/>
            <pc:sldMk cId="1161172807" sldId="326"/>
            <ac:spMk id="6" creationId="{A0D16DAF-5D57-431C-A4E6-A80A71D8D580}"/>
          </ac:spMkLst>
        </pc:spChg>
        <pc:spChg chg="add mod">
          <ac:chgData name="Peter Owen" userId="2f1396d2-2ac0-40d4-82c4-afa7da5e0995" providerId="ADAL" clId="{E8D76F13-B04E-445F-AC40-1D87F1DDE603}" dt="2024-07-25T19:07:42.449" v="6025" actId="20577"/>
          <ac:spMkLst>
            <pc:docMk/>
            <pc:sldMk cId="1161172807" sldId="326"/>
            <ac:spMk id="6" creationId="{B256F318-822A-4BE1-AFB2-D6753587B9A7}"/>
          </ac:spMkLst>
        </pc:spChg>
        <pc:picChg chg="add del mod">
          <ac:chgData name="Peter Owen" userId="2f1396d2-2ac0-40d4-82c4-afa7da5e0995" providerId="ADAL" clId="{E8D76F13-B04E-445F-AC40-1D87F1DDE603}" dt="2024-07-24T22:58:55.522" v="4678"/>
          <ac:picMkLst>
            <pc:docMk/>
            <pc:sldMk cId="1161172807" sldId="326"/>
            <ac:picMk id="7" creationId="{46D33142-0319-400F-B44C-C218D7606A56}"/>
          </ac:picMkLst>
        </pc:picChg>
      </pc:sldChg>
      <pc:sldChg chg="addSp delSp modSp add">
        <pc:chgData name="Peter Owen" userId="2f1396d2-2ac0-40d4-82c4-afa7da5e0995" providerId="ADAL" clId="{E8D76F13-B04E-445F-AC40-1D87F1DDE603}" dt="2024-07-25T17:37:08.601" v="5517" actId="20577"/>
        <pc:sldMkLst>
          <pc:docMk/>
          <pc:sldMk cId="908538789" sldId="327"/>
        </pc:sldMkLst>
        <pc:spChg chg="mod">
          <ac:chgData name="Peter Owen" userId="2f1396d2-2ac0-40d4-82c4-afa7da5e0995" providerId="ADAL" clId="{E8D76F13-B04E-445F-AC40-1D87F1DDE603}" dt="2024-07-25T15:59:08.347" v="4854" actId="14100"/>
          <ac:spMkLst>
            <pc:docMk/>
            <pc:sldMk cId="908538789" sldId="327"/>
            <ac:spMk id="2" creationId="{0708790D-3221-4166-991C-ABF6EEC41DC9}"/>
          </ac:spMkLst>
        </pc:spChg>
        <pc:spChg chg="mod">
          <ac:chgData name="Peter Owen" userId="2f1396d2-2ac0-40d4-82c4-afa7da5e0995" providerId="ADAL" clId="{E8D76F13-B04E-445F-AC40-1D87F1DDE603}" dt="2024-07-25T17:37:08.601" v="5517" actId="20577"/>
          <ac:spMkLst>
            <pc:docMk/>
            <pc:sldMk cId="908538789" sldId="327"/>
            <ac:spMk id="3" creationId="{4269AF48-E376-4FA7-B5E3-52BDCB5241A6}"/>
          </ac:spMkLst>
        </pc:spChg>
        <pc:spChg chg="mod">
          <ac:chgData name="Peter Owen" userId="2f1396d2-2ac0-40d4-82c4-afa7da5e0995" providerId="ADAL" clId="{E8D76F13-B04E-445F-AC40-1D87F1DDE603}" dt="2024-07-25T16:04:10.382" v="4869"/>
          <ac:spMkLst>
            <pc:docMk/>
            <pc:sldMk cId="908538789" sldId="327"/>
            <ac:spMk id="4" creationId="{1C17451E-E650-4695-8E1F-EDBF1AA95326}"/>
          </ac:spMkLst>
        </pc:spChg>
        <pc:spChg chg="add del">
          <ac:chgData name="Peter Owen" userId="2f1396d2-2ac0-40d4-82c4-afa7da5e0995" providerId="ADAL" clId="{E8D76F13-B04E-445F-AC40-1D87F1DDE603}" dt="2024-07-24T22:16:26.363" v="4066" actId="478"/>
          <ac:spMkLst>
            <pc:docMk/>
            <pc:sldMk cId="908538789" sldId="327"/>
            <ac:spMk id="6" creationId="{90403955-C18E-4583-8C4D-CAC9D847B6FF}"/>
          </ac:spMkLst>
        </pc:spChg>
        <pc:spChg chg="del">
          <ac:chgData name="Peter Owen" userId="2f1396d2-2ac0-40d4-82c4-afa7da5e0995" providerId="ADAL" clId="{E8D76F13-B04E-445F-AC40-1D87F1DDE603}" dt="2024-07-24T17:49:07.106" v="2551" actId="478"/>
          <ac:spMkLst>
            <pc:docMk/>
            <pc:sldMk cId="908538789" sldId="327"/>
            <ac:spMk id="7" creationId="{11967CC2-206B-42A7-BF8B-CC8207C48798}"/>
          </ac:spMkLst>
        </pc:spChg>
        <pc:picChg chg="add del mod">
          <ac:chgData name="Peter Owen" userId="2f1396d2-2ac0-40d4-82c4-afa7da5e0995" providerId="ADAL" clId="{E8D76F13-B04E-445F-AC40-1D87F1DDE603}" dt="2024-07-24T22:16:46.230" v="4069"/>
          <ac:picMkLst>
            <pc:docMk/>
            <pc:sldMk cId="908538789" sldId="327"/>
            <ac:picMk id="8" creationId="{37D66E8C-D67C-404E-AE62-FAAD18EBD75F}"/>
          </ac:picMkLst>
        </pc:picChg>
        <pc:picChg chg="add mod">
          <ac:chgData name="Peter Owen" userId="2f1396d2-2ac0-40d4-82c4-afa7da5e0995" providerId="ADAL" clId="{E8D76F13-B04E-445F-AC40-1D87F1DDE603}" dt="2024-07-25T17:34:37.348" v="5455" actId="1035"/>
          <ac:picMkLst>
            <pc:docMk/>
            <pc:sldMk cId="908538789" sldId="327"/>
            <ac:picMk id="9" creationId="{3A3658DF-5C76-45B1-8158-8260943AC1B9}"/>
          </ac:picMkLst>
        </pc:picChg>
      </pc:sldChg>
      <pc:sldChg chg="del">
        <pc:chgData name="Peter Owen" userId="2f1396d2-2ac0-40d4-82c4-afa7da5e0995" providerId="ADAL" clId="{E8D76F13-B04E-445F-AC40-1D87F1DDE603}" dt="2024-07-24T22:48:11.972" v="4518" actId="2696"/>
        <pc:sldMkLst>
          <pc:docMk/>
          <pc:sldMk cId="2294165678" sldId="328"/>
        </pc:sldMkLst>
      </pc:sldChg>
      <pc:sldChg chg="addSp delSp modSp add">
        <pc:chgData name="Peter Owen" userId="2f1396d2-2ac0-40d4-82c4-afa7da5e0995" providerId="ADAL" clId="{E8D76F13-B04E-445F-AC40-1D87F1DDE603}" dt="2024-07-25T19:15:17.161" v="6048" actId="1076"/>
        <pc:sldMkLst>
          <pc:docMk/>
          <pc:sldMk cId="3098651424" sldId="328"/>
        </pc:sldMkLst>
        <pc:spChg chg="mod">
          <ac:chgData name="Peter Owen" userId="2f1396d2-2ac0-40d4-82c4-afa7da5e0995" providerId="ADAL" clId="{E8D76F13-B04E-445F-AC40-1D87F1DDE603}" dt="2024-07-24T22:58:52.625" v="4677" actId="20577"/>
          <ac:spMkLst>
            <pc:docMk/>
            <pc:sldMk cId="3098651424" sldId="328"/>
            <ac:spMk id="2" creationId="{079A7629-487E-4008-A30A-BBC7A403C5E9}"/>
          </ac:spMkLst>
        </pc:spChg>
        <pc:spChg chg="del">
          <ac:chgData name="Peter Owen" userId="2f1396d2-2ac0-40d4-82c4-afa7da5e0995" providerId="ADAL" clId="{E8D76F13-B04E-445F-AC40-1D87F1DDE603}" dt="2024-07-24T22:58:56.812" v="4679"/>
          <ac:spMkLst>
            <pc:docMk/>
            <pc:sldMk cId="3098651424" sldId="328"/>
            <ac:spMk id="3" creationId="{F5C95607-6AD8-4986-B21F-0C936D4960A9}"/>
          </ac:spMkLst>
        </pc:spChg>
        <pc:spChg chg="mod">
          <ac:chgData name="Peter Owen" userId="2f1396d2-2ac0-40d4-82c4-afa7da5e0995" providerId="ADAL" clId="{E8D76F13-B04E-445F-AC40-1D87F1DDE603}" dt="2024-07-25T16:04:20.191" v="4873"/>
          <ac:spMkLst>
            <pc:docMk/>
            <pc:sldMk cId="3098651424" sldId="328"/>
            <ac:spMk id="4" creationId="{3E0E4069-8628-48E7-87F9-1CCFF8792B37}"/>
          </ac:spMkLst>
        </pc:spChg>
        <pc:spChg chg="add">
          <ac:chgData name="Peter Owen" userId="2f1396d2-2ac0-40d4-82c4-afa7da5e0995" providerId="ADAL" clId="{E8D76F13-B04E-445F-AC40-1D87F1DDE603}" dt="2024-07-24T22:59:18.859" v="4682"/>
          <ac:spMkLst>
            <pc:docMk/>
            <pc:sldMk cId="3098651424" sldId="328"/>
            <ac:spMk id="9" creationId="{62195F03-9A23-4B61-B1B5-D955793C7670}"/>
          </ac:spMkLst>
        </pc:spChg>
        <pc:grpChg chg="add mod">
          <ac:chgData name="Peter Owen" userId="2f1396d2-2ac0-40d4-82c4-afa7da5e0995" providerId="ADAL" clId="{E8D76F13-B04E-445F-AC40-1D87F1DDE603}" dt="2024-07-24T22:59:20.211" v="4683"/>
          <ac:grpSpMkLst>
            <pc:docMk/>
            <pc:sldMk cId="3098651424" sldId="328"/>
            <ac:grpSpMk id="7" creationId="{A2D81ED5-91A8-46AF-ABAA-520AE4FC190B}"/>
          </ac:grpSpMkLst>
        </pc:grpChg>
        <pc:picChg chg="add mod">
          <ac:chgData name="Peter Owen" userId="2f1396d2-2ac0-40d4-82c4-afa7da5e0995" providerId="ADAL" clId="{E8D76F13-B04E-445F-AC40-1D87F1DDE603}" dt="2024-07-25T19:15:15.101" v="6047" actId="1076"/>
          <ac:picMkLst>
            <pc:docMk/>
            <pc:sldMk cId="3098651424" sldId="328"/>
            <ac:picMk id="6" creationId="{686723F5-D2ED-4387-B07F-D2C99F36F9E6}"/>
          </ac:picMkLst>
        </pc:picChg>
        <pc:picChg chg="add">
          <ac:chgData name="Peter Owen" userId="2f1396d2-2ac0-40d4-82c4-afa7da5e0995" providerId="ADAL" clId="{E8D76F13-B04E-445F-AC40-1D87F1DDE603}" dt="2024-07-24T22:59:18.859" v="4682"/>
          <ac:picMkLst>
            <pc:docMk/>
            <pc:sldMk cId="3098651424" sldId="328"/>
            <ac:picMk id="8" creationId="{004AB642-2569-4E10-BD30-18974A3E94BB}"/>
          </ac:picMkLst>
        </pc:picChg>
        <pc:picChg chg="add mod">
          <ac:chgData name="Peter Owen" userId="2f1396d2-2ac0-40d4-82c4-afa7da5e0995" providerId="ADAL" clId="{E8D76F13-B04E-445F-AC40-1D87F1DDE603}" dt="2024-07-25T19:15:10.221" v="6046" actId="1076"/>
          <ac:picMkLst>
            <pc:docMk/>
            <pc:sldMk cId="3098651424" sldId="328"/>
            <ac:picMk id="10" creationId="{9F91A20B-7AC6-4087-A931-B9A792F8C411}"/>
          </ac:picMkLst>
        </pc:picChg>
        <pc:picChg chg="add del mod">
          <ac:chgData name="Peter Owen" userId="2f1396d2-2ac0-40d4-82c4-afa7da5e0995" providerId="ADAL" clId="{E8D76F13-B04E-445F-AC40-1D87F1DDE603}" dt="2024-07-24T22:59:33.516" v="4688" actId="478"/>
          <ac:picMkLst>
            <pc:docMk/>
            <pc:sldMk cId="3098651424" sldId="328"/>
            <ac:picMk id="11" creationId="{87D2E3E1-34B5-42AA-81A0-1FEAADD2F75C}"/>
          </ac:picMkLst>
        </pc:picChg>
        <pc:picChg chg="add mod">
          <ac:chgData name="Peter Owen" userId="2f1396d2-2ac0-40d4-82c4-afa7da5e0995" providerId="ADAL" clId="{E8D76F13-B04E-445F-AC40-1D87F1DDE603}" dt="2024-07-25T19:15:17.161" v="6048" actId="1076"/>
          <ac:picMkLst>
            <pc:docMk/>
            <pc:sldMk cId="3098651424" sldId="328"/>
            <ac:picMk id="12" creationId="{8FACC509-3685-47FF-957A-0C1DDFCB59CE}"/>
          </ac:picMkLst>
        </pc:picChg>
        <pc:picChg chg="add mod ord">
          <ac:chgData name="Peter Owen" userId="2f1396d2-2ac0-40d4-82c4-afa7da5e0995" providerId="ADAL" clId="{E8D76F13-B04E-445F-AC40-1D87F1DDE603}" dt="2024-07-25T19:14:56.340" v="6040" actId="167"/>
          <ac:picMkLst>
            <pc:docMk/>
            <pc:sldMk cId="3098651424" sldId="328"/>
            <ac:picMk id="13" creationId="{88EF5182-50FF-4839-A600-3C3DC662DA16}"/>
          </ac:picMkLst>
        </pc:picChg>
      </pc:sldChg>
    </pc:docChg>
  </pc:docChgLst>
  <pc:docChgLst>
    <pc:chgData name="Peter Owen" userId="2f1396d2-2ac0-40d4-82c4-afa7da5e0995" providerId="ADAL" clId="{96AB3C3D-2C8A-4022-85C4-00EF2EA884CB}"/>
    <pc:docChg chg="undo custSel addSld delSld modSld sldOrd addSection delSection modSection">
      <pc:chgData name="Peter Owen" userId="2f1396d2-2ac0-40d4-82c4-afa7da5e0995" providerId="ADAL" clId="{96AB3C3D-2C8A-4022-85C4-00EF2EA884CB}" dt="2024-07-24T18:29:38.954" v="4146" actId="20577"/>
      <pc:docMkLst>
        <pc:docMk/>
      </pc:docMkLst>
      <pc:sldChg chg="modSp mod ord">
        <pc:chgData name="Peter Owen" userId="2f1396d2-2ac0-40d4-82c4-afa7da5e0995" providerId="ADAL" clId="{96AB3C3D-2C8A-4022-85C4-00EF2EA884CB}" dt="2024-07-18T18:35:30.571" v="3537" actId="20577"/>
        <pc:sldMkLst>
          <pc:docMk/>
          <pc:sldMk cId="5797285" sldId="308"/>
        </pc:sldMkLst>
        <pc:spChg chg="mod">
          <ac:chgData name="Peter Owen" userId="2f1396d2-2ac0-40d4-82c4-afa7da5e0995" providerId="ADAL" clId="{96AB3C3D-2C8A-4022-85C4-00EF2EA884CB}" dt="2024-07-18T00:18:54.135" v="794" actId="20577"/>
          <ac:spMkLst>
            <pc:docMk/>
            <pc:sldMk cId="5797285" sldId="308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18:35:30.571" v="3537" actId="20577"/>
          <ac:spMkLst>
            <pc:docMk/>
            <pc:sldMk cId="5797285" sldId="308"/>
            <ac:spMk id="3" creationId="{00000000-0000-0000-0000-000000000000}"/>
          </ac:spMkLst>
        </pc:spChg>
      </pc:sldChg>
      <pc:sldChg chg="modSp mod">
        <pc:chgData name="Peter Owen" userId="2f1396d2-2ac0-40d4-82c4-afa7da5e0995" providerId="ADAL" clId="{96AB3C3D-2C8A-4022-85C4-00EF2EA884CB}" dt="2024-07-18T00:05:20.320" v="126" actId="20577"/>
        <pc:sldMkLst>
          <pc:docMk/>
          <pc:sldMk cId="459193202" sldId="309"/>
        </pc:sldMkLst>
        <pc:spChg chg="mod">
          <ac:chgData name="Peter Owen" userId="2f1396d2-2ac0-40d4-82c4-afa7da5e0995" providerId="ADAL" clId="{96AB3C3D-2C8A-4022-85C4-00EF2EA884CB}" dt="2024-07-18T00:05:20.320" v="126" actId="20577"/>
          <ac:spMkLst>
            <pc:docMk/>
            <pc:sldMk cId="459193202" sldId="309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05:15.113" v="110" actId="20577"/>
          <ac:spMkLst>
            <pc:docMk/>
            <pc:sldMk cId="459193202" sldId="309"/>
            <ac:spMk id="3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04:46.728" v="31" actId="20577"/>
          <ac:spMkLst>
            <pc:docMk/>
            <pc:sldMk cId="459193202" sldId="309"/>
            <ac:spMk id="5" creationId="{00000000-0000-0000-0000-000000000000}"/>
          </ac:spMkLst>
        </pc:spChg>
      </pc:sldChg>
      <pc:sldChg chg="modSp mod ord">
        <pc:chgData name="Peter Owen" userId="2f1396d2-2ac0-40d4-82c4-afa7da5e0995" providerId="ADAL" clId="{96AB3C3D-2C8A-4022-85C4-00EF2EA884CB}" dt="2024-07-24T18:26:54.097" v="4107"/>
        <pc:sldMkLst>
          <pc:docMk/>
          <pc:sldMk cId="260829372" sldId="311"/>
        </pc:sldMkLst>
        <pc:spChg chg="mod">
          <ac:chgData name="Peter Owen" userId="2f1396d2-2ac0-40d4-82c4-afa7da5e0995" providerId="ADAL" clId="{96AB3C3D-2C8A-4022-85C4-00EF2EA884CB}" dt="2024-07-18T00:12:39.062" v="187" actId="20577"/>
          <ac:spMkLst>
            <pc:docMk/>
            <pc:sldMk cId="260829372" sldId="311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24T18:25:51.071" v="4105" actId="20577"/>
          <ac:spMkLst>
            <pc:docMk/>
            <pc:sldMk cId="260829372" sldId="311"/>
            <ac:spMk id="3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12:58.578" v="235" actId="20577"/>
          <ac:spMkLst>
            <pc:docMk/>
            <pc:sldMk cId="260829372" sldId="311"/>
            <ac:spMk id="6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24T18:19:48.896" v="4080" actId="20577"/>
          <ac:spMkLst>
            <pc:docMk/>
            <pc:sldMk cId="260829372" sldId="311"/>
            <ac:spMk id="12" creationId="{19397F30-5CBC-4496-91B1-B04BB1893AB3}"/>
          </ac:spMkLst>
        </pc:spChg>
      </pc:sldChg>
      <pc:sldChg chg="modSp mod ord">
        <pc:chgData name="Peter Owen" userId="2f1396d2-2ac0-40d4-82c4-afa7da5e0995" providerId="ADAL" clId="{96AB3C3D-2C8A-4022-85C4-00EF2EA884CB}" dt="2024-07-18T00:12:08.111" v="166" actId="115"/>
        <pc:sldMkLst>
          <pc:docMk/>
          <pc:sldMk cId="1450949682" sldId="313"/>
        </pc:sldMkLst>
        <pc:spChg chg="mod">
          <ac:chgData name="Peter Owen" userId="2f1396d2-2ac0-40d4-82c4-afa7da5e0995" providerId="ADAL" clId="{96AB3C3D-2C8A-4022-85C4-00EF2EA884CB}" dt="2024-07-18T00:06:54.550" v="156" actId="20577"/>
          <ac:spMkLst>
            <pc:docMk/>
            <pc:sldMk cId="1450949682" sldId="313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12:08.111" v="166" actId="115"/>
          <ac:spMkLst>
            <pc:docMk/>
            <pc:sldMk cId="1450949682" sldId="313"/>
            <ac:spMk id="3" creationId="{00000000-0000-0000-0000-000000000000}"/>
          </ac:spMkLst>
        </pc:spChg>
      </pc:sldChg>
      <pc:sldChg chg="modSp mod ord">
        <pc:chgData name="Peter Owen" userId="2f1396d2-2ac0-40d4-82c4-afa7da5e0995" providerId="ADAL" clId="{96AB3C3D-2C8A-4022-85C4-00EF2EA884CB}" dt="2024-07-18T18:10:34.157" v="1496" actId="20577"/>
        <pc:sldMkLst>
          <pc:docMk/>
          <pc:sldMk cId="1434493689" sldId="314"/>
        </pc:sldMkLst>
        <pc:spChg chg="mod">
          <ac:chgData name="Peter Owen" userId="2f1396d2-2ac0-40d4-82c4-afa7da5e0995" providerId="ADAL" clId="{96AB3C3D-2C8A-4022-85C4-00EF2EA884CB}" dt="2024-07-18T00:16:06.045" v="473" actId="20577"/>
          <ac:spMkLst>
            <pc:docMk/>
            <pc:sldMk cId="1434493689" sldId="314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18:10:34.157" v="1496" actId="20577"/>
          <ac:spMkLst>
            <pc:docMk/>
            <pc:sldMk cId="1434493689" sldId="314"/>
            <ac:spMk id="3" creationId="{00000000-0000-0000-0000-000000000000}"/>
          </ac:spMkLst>
        </pc:spChg>
      </pc:sldChg>
      <pc:sldChg chg="modSp mod ord">
        <pc:chgData name="Peter Owen" userId="2f1396d2-2ac0-40d4-82c4-afa7da5e0995" providerId="ADAL" clId="{96AB3C3D-2C8A-4022-85C4-00EF2EA884CB}" dt="2024-07-24T18:13:28.082" v="4068" actId="20577"/>
        <pc:sldMkLst>
          <pc:docMk/>
          <pc:sldMk cId="2053834039" sldId="316"/>
        </pc:sldMkLst>
        <pc:spChg chg="mod">
          <ac:chgData name="Peter Owen" userId="2f1396d2-2ac0-40d4-82c4-afa7da5e0995" providerId="ADAL" clId="{96AB3C3D-2C8A-4022-85C4-00EF2EA884CB}" dt="2024-07-18T16:32:48.363" v="1006" actId="20577"/>
          <ac:spMkLst>
            <pc:docMk/>
            <pc:sldMk cId="2053834039" sldId="316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24T18:13:28.082" v="4068" actId="20577"/>
          <ac:spMkLst>
            <pc:docMk/>
            <pc:sldMk cId="2053834039" sldId="316"/>
            <ac:spMk id="3" creationId="{00000000-0000-0000-0000-000000000000}"/>
          </ac:spMkLst>
        </pc:spChg>
      </pc:sldChg>
      <pc:sldChg chg="addSp delSp modSp add mod">
        <pc:chgData name="Peter Owen" userId="2f1396d2-2ac0-40d4-82c4-afa7da5e0995" providerId="ADAL" clId="{96AB3C3D-2C8A-4022-85C4-00EF2EA884CB}" dt="2024-07-18T18:47:05.423" v="4061"/>
        <pc:sldMkLst>
          <pc:docMk/>
          <pc:sldMk cId="1803121031" sldId="318"/>
        </pc:sldMkLst>
        <pc:spChg chg="mod">
          <ac:chgData name="Peter Owen" userId="2f1396d2-2ac0-40d4-82c4-afa7da5e0995" providerId="ADAL" clId="{96AB3C3D-2C8A-4022-85C4-00EF2EA884CB}" dt="2024-07-18T00:16:43.582" v="526" actId="20577"/>
          <ac:spMkLst>
            <pc:docMk/>
            <pc:sldMk cId="1803121031" sldId="318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18:45:07.462" v="3996" actId="27636"/>
          <ac:spMkLst>
            <pc:docMk/>
            <pc:sldMk cId="1803121031" sldId="318"/>
            <ac:spMk id="3" creationId="{00000000-0000-0000-0000-000000000000}"/>
          </ac:spMkLst>
        </pc:spChg>
        <pc:spChg chg="del">
          <ac:chgData name="Peter Owen" userId="2f1396d2-2ac0-40d4-82c4-afa7da5e0995" providerId="ADAL" clId="{96AB3C3D-2C8A-4022-85C4-00EF2EA884CB}" dt="2024-07-18T18:44:54.798" v="3990" actId="478"/>
          <ac:spMkLst>
            <pc:docMk/>
            <pc:sldMk cId="1803121031" sldId="318"/>
            <ac:spMk id="7" creationId="{00000000-0000-0000-0000-000000000000}"/>
          </ac:spMkLst>
        </pc:spChg>
        <pc:graphicFrameChg chg="add mod">
          <ac:chgData name="Peter Owen" userId="2f1396d2-2ac0-40d4-82c4-afa7da5e0995" providerId="ADAL" clId="{96AB3C3D-2C8A-4022-85C4-00EF2EA884CB}" dt="2024-07-18T18:47:05.423" v="4061"/>
          <ac:graphicFrameMkLst>
            <pc:docMk/>
            <pc:sldMk cId="1803121031" sldId="318"/>
            <ac:graphicFrameMk id="10" creationId="{C44DE053-7A96-6343-EE53-CDB0B78B6F44}"/>
          </ac:graphicFrameMkLst>
        </pc:graphicFrameChg>
      </pc:sldChg>
      <pc:sldChg chg="modSp add mod ord">
        <pc:chgData name="Peter Owen" userId="2f1396d2-2ac0-40d4-82c4-afa7da5e0995" providerId="ADAL" clId="{96AB3C3D-2C8A-4022-85C4-00EF2EA884CB}" dt="2024-07-18T00:21:19.559" v="991" actId="20577"/>
        <pc:sldMkLst>
          <pc:docMk/>
          <pc:sldMk cId="2966789450" sldId="319"/>
        </pc:sldMkLst>
        <pc:spChg chg="mod">
          <ac:chgData name="Peter Owen" userId="2f1396d2-2ac0-40d4-82c4-afa7da5e0995" providerId="ADAL" clId="{96AB3C3D-2C8A-4022-85C4-00EF2EA884CB}" dt="2024-07-18T00:21:19.559" v="991" actId="20577"/>
          <ac:spMkLst>
            <pc:docMk/>
            <pc:sldMk cId="2966789450" sldId="319"/>
            <ac:spMk id="2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20:05.301" v="889" actId="20577"/>
          <ac:spMkLst>
            <pc:docMk/>
            <pc:sldMk cId="2966789450" sldId="319"/>
            <ac:spMk id="3" creationId="{00000000-0000-0000-0000-000000000000}"/>
          </ac:spMkLst>
        </pc:spChg>
        <pc:spChg chg="mod">
          <ac:chgData name="Peter Owen" userId="2f1396d2-2ac0-40d4-82c4-afa7da5e0995" providerId="ADAL" clId="{96AB3C3D-2C8A-4022-85C4-00EF2EA884CB}" dt="2024-07-18T00:20:18.470" v="926" actId="20577"/>
          <ac:spMkLst>
            <pc:docMk/>
            <pc:sldMk cId="2966789450" sldId="319"/>
            <ac:spMk id="6" creationId="{00000000-0000-0000-0000-000000000000}"/>
          </ac:spMkLst>
        </pc:spChg>
      </pc:sldChg>
      <pc:sldChg chg="modSp add mod">
        <pc:chgData name="Peter Owen" userId="2f1396d2-2ac0-40d4-82c4-afa7da5e0995" providerId="ADAL" clId="{96AB3C3D-2C8A-4022-85C4-00EF2EA884CB}" dt="2024-07-18T18:25:28.092" v="2760" actId="20577"/>
        <pc:sldMkLst>
          <pc:docMk/>
          <pc:sldMk cId="3037272763" sldId="322"/>
        </pc:sldMkLst>
        <pc:spChg chg="mod">
          <ac:chgData name="Peter Owen" userId="2f1396d2-2ac0-40d4-82c4-afa7da5e0995" providerId="ADAL" clId="{96AB3C3D-2C8A-4022-85C4-00EF2EA884CB}" dt="2024-07-18T18:25:28.092" v="2760" actId="20577"/>
          <ac:spMkLst>
            <pc:docMk/>
            <pc:sldMk cId="3037272763" sldId="322"/>
            <ac:spMk id="3" creationId="{00000000-0000-0000-0000-000000000000}"/>
          </ac:spMkLst>
        </pc:spChg>
      </pc:sldChg>
      <pc:sldChg chg="modSp mod">
        <pc:chgData name="Peter Owen" userId="2f1396d2-2ac0-40d4-82c4-afa7da5e0995" providerId="ADAL" clId="{96AB3C3D-2C8A-4022-85C4-00EF2EA884CB}" dt="2024-07-24T18:29:38.954" v="4146" actId="20577"/>
        <pc:sldMkLst>
          <pc:docMk/>
          <pc:sldMk cId="908538789" sldId="327"/>
        </pc:sldMkLst>
        <pc:spChg chg="mod">
          <ac:chgData name="Peter Owen" userId="2f1396d2-2ac0-40d4-82c4-afa7da5e0995" providerId="ADAL" clId="{96AB3C3D-2C8A-4022-85C4-00EF2EA884CB}" dt="2024-07-24T18:29:38.954" v="4146" actId="20577"/>
          <ac:spMkLst>
            <pc:docMk/>
            <pc:sldMk cId="908538789" sldId="327"/>
            <ac:spMk id="3" creationId="{4269AF48-E376-4FA7-B5E3-52BDCB5241A6}"/>
          </ac:spMkLst>
        </pc:spChg>
      </pc:sldChg>
      <pc:sldChg chg="modSp new mod">
        <pc:chgData name="Peter Owen" userId="2f1396d2-2ac0-40d4-82c4-afa7da5e0995" providerId="ADAL" clId="{96AB3C3D-2C8A-4022-85C4-00EF2EA884CB}" dt="2024-07-24T18:13:35.435" v="4075" actId="20577"/>
        <pc:sldMkLst>
          <pc:docMk/>
          <pc:sldMk cId="2294165678" sldId="328"/>
        </pc:sldMkLst>
        <pc:spChg chg="mod">
          <ac:chgData name="Peter Owen" userId="2f1396d2-2ac0-40d4-82c4-afa7da5e0995" providerId="ADAL" clId="{96AB3C3D-2C8A-4022-85C4-00EF2EA884CB}" dt="2024-07-24T18:13:35.435" v="4075" actId="20577"/>
          <ac:spMkLst>
            <pc:docMk/>
            <pc:sldMk cId="2294165678" sldId="328"/>
            <ac:spMk id="2" creationId="{BE9FF6A1-F190-2264-8A09-C60D210D388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69773270698942E-2"/>
          <c:y val="0.15125544030560201"/>
          <c:w val="0.88341951761197079"/>
          <c:h val="0.672988701904998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1/5 mode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0.43701602444882104</c:v>
                </c:pt>
                <c:pt idx="1">
                  <c:v>1.1441228056353687</c:v>
                </c:pt>
                <c:pt idx="2">
                  <c:v>1.4142135623730951</c:v>
                </c:pt>
                <c:pt idx="3">
                  <c:v>1.1441228056353687</c:v>
                </c:pt>
                <c:pt idx="4">
                  <c:v>0.43701602444882121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41-41DA-9D66-66227715BB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2/5 mode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0.83125387555490693</c:v>
                </c:pt>
                <c:pt idx="1">
                  <c:v>1.3449970239279148</c:v>
                </c:pt>
                <c:pt idx="2">
                  <c:v>1.7326215608522129E-16</c:v>
                </c:pt>
                <c:pt idx="3">
                  <c:v>1.3449970239279145</c:v>
                </c:pt>
                <c:pt idx="4">
                  <c:v>0.83125387555490715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41-41DA-9D66-66227715BB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3/5 mode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1.1441228056353687</c:v>
                </c:pt>
                <c:pt idx="1">
                  <c:v>0.43701602444882121</c:v>
                </c:pt>
                <c:pt idx="2">
                  <c:v>1.4142135623730951</c:v>
                </c:pt>
                <c:pt idx="3">
                  <c:v>0.43701602444882076</c:v>
                </c:pt>
                <c:pt idx="4">
                  <c:v>1.1441228056353692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41-41DA-9D66-66227715BB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4/5 mode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1.3449970239279145</c:v>
                </c:pt>
                <c:pt idx="1">
                  <c:v>0.83125387555490682</c:v>
                </c:pt>
                <c:pt idx="2">
                  <c:v>3.4652431217044258E-16</c:v>
                </c:pt>
                <c:pt idx="3">
                  <c:v>0.83125387555490715</c:v>
                </c:pt>
                <c:pt idx="4">
                  <c:v>1.3449970239279152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41-41DA-9D66-66227715BB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5/5 mode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41-41DA-9D66-66227715B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2463167"/>
        <c:axId val="1672462687"/>
      </c:barChart>
      <c:catAx>
        <c:axId val="167246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462687"/>
        <c:crosses val="autoZero"/>
        <c:auto val="1"/>
        <c:lblAlgn val="ctr"/>
        <c:lblOffset val="100"/>
        <c:noMultiLvlLbl val="0"/>
      </c:catAx>
      <c:valAx>
        <c:axId val="167246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463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 of Passband Modes in 5-cell C75 Cavity</a:t>
            </a:r>
          </a:p>
        </c:rich>
      </c:tx>
      <c:layout>
        <c:manualLayout>
          <c:xMode val="edge"/>
          <c:yMode val="edge"/>
          <c:x val="0.29445191299962181"/>
          <c:y val="2.6038261956138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469773270698942E-2"/>
          <c:y val="0.15125544030560201"/>
          <c:w val="0.78832037847160819"/>
          <c:h val="0.672988701904998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1/5 mode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0.43701602444882104</c:v>
                </c:pt>
                <c:pt idx="1">
                  <c:v>1.1441228056353687</c:v>
                </c:pt>
                <c:pt idx="2">
                  <c:v>1.4142135623730951</c:v>
                </c:pt>
                <c:pt idx="3">
                  <c:v>1.1441228056353687</c:v>
                </c:pt>
                <c:pt idx="4">
                  <c:v>0.43701602444882121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C-424A-9ACB-5225EB4D05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2/5 mode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0.83125387555490693</c:v>
                </c:pt>
                <c:pt idx="1">
                  <c:v>1.3449970239279148</c:v>
                </c:pt>
                <c:pt idx="2">
                  <c:v>1.7326215608522129E-16</c:v>
                </c:pt>
                <c:pt idx="3">
                  <c:v>1.3449970239279145</c:v>
                </c:pt>
                <c:pt idx="4">
                  <c:v>0.83125387555490715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5C-424A-9ACB-5225EB4D05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3/5 mode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1.1441228056353687</c:v>
                </c:pt>
                <c:pt idx="1">
                  <c:v>0.43701602444882121</c:v>
                </c:pt>
                <c:pt idx="2">
                  <c:v>1.4142135623730951</c:v>
                </c:pt>
                <c:pt idx="3">
                  <c:v>0.43701602444882076</c:v>
                </c:pt>
                <c:pt idx="4">
                  <c:v>1.1441228056353692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5C-424A-9ACB-5225EB4D05E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4/5 mode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1.3449970239279145</c:v>
                </c:pt>
                <c:pt idx="1">
                  <c:v>0.83125387555490682</c:v>
                </c:pt>
                <c:pt idx="2">
                  <c:v>3.4652431217044258E-16</c:v>
                </c:pt>
                <c:pt idx="3">
                  <c:v>0.83125387555490715</c:v>
                </c:pt>
                <c:pt idx="4">
                  <c:v>1.3449970239279152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5C-424A-9ACB-5225EB4D05E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5/5 mode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Cell 1</c:v>
                </c:pt>
                <c:pt idx="1">
                  <c:v>Cell 2</c:v>
                </c:pt>
                <c:pt idx="2">
                  <c:v>Cell 3</c:v>
                </c:pt>
                <c:pt idx="3">
                  <c:v>Cell 4</c:v>
                </c:pt>
                <c:pt idx="4">
                  <c:v>Cell 5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5C-424A-9ACB-5225EB4D0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2463167"/>
        <c:axId val="1672462687"/>
      </c:barChart>
      <c:catAx>
        <c:axId val="167246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462687"/>
        <c:crosses val="autoZero"/>
        <c:auto val="1"/>
        <c:lblAlgn val="ctr"/>
        <c:lblOffset val="100"/>
        <c:noMultiLvlLbl val="0"/>
      </c:catAx>
      <c:valAx>
        <c:axId val="167246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Field Strength</a:t>
                </a:r>
                <a:r>
                  <a:rPr lang="en-US" baseline="0" dirty="0"/>
                  <a:t> (normalized)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463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4410086083837"/>
          <c:y val="0.2682264278654562"/>
          <c:w val="0.11035512466651802"/>
          <c:h val="0.61422096469928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25,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25,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25,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FY25 LDRD Proposal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3" y="1720793"/>
            <a:ext cx="5771638" cy="3246670"/>
          </a:xfrm>
        </p:spPr>
        <p:txBody>
          <a:bodyPr>
            <a:normAutofit/>
          </a:bodyPr>
          <a:lstStyle/>
          <a:p>
            <a:r>
              <a:rPr lang="en-US" sz="2400" b="1" dirty="0"/>
              <a:t>Multiple Mode Excitation System for Processing Multicell SRF Cavities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Thursday, July 25, 2024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Peter Owen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608FB-2B91-4920-AEA9-42ECAE8D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35" r="15382" b="9695"/>
          <a:stretch/>
        </p:blipFill>
        <p:spPr>
          <a:xfrm>
            <a:off x="10019380" y="1720793"/>
            <a:ext cx="1729438" cy="429241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703BD7-6FE3-4B5A-A1F7-747FBBDCFD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705912"/>
              </p:ext>
            </p:extLst>
          </p:nvPr>
        </p:nvGraphicFramePr>
        <p:xfrm>
          <a:off x="4036615" y="4068918"/>
          <a:ext cx="5875975" cy="211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Test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methods of cavity control and measurement always being suggested and published</a:t>
            </a:r>
          </a:p>
          <a:p>
            <a:pPr lvl="1"/>
            <a:r>
              <a:rPr lang="en-US" dirty="0"/>
              <a:t>Fermilab – Using </a:t>
            </a:r>
            <a:r>
              <a:rPr lang="en-US" dirty="0">
                <a:solidFill>
                  <a:srgbClr val="0070C0"/>
                </a:solidFill>
              </a:rPr>
              <a:t>vector properties </a:t>
            </a:r>
            <a:r>
              <a:rPr lang="en-US" dirty="0"/>
              <a:t>of RF signals to measure a cavity like a network analyzer [</a:t>
            </a:r>
            <a:r>
              <a:rPr lang="en-US" dirty="0" err="1"/>
              <a:t>Frolov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Uppsala – Use </a:t>
            </a:r>
            <a:r>
              <a:rPr lang="en-US" dirty="0">
                <a:solidFill>
                  <a:srgbClr val="0070C0"/>
                </a:solidFill>
              </a:rPr>
              <a:t>high acquisition speed </a:t>
            </a:r>
            <a:r>
              <a:rPr lang="en-US" dirty="0"/>
              <a:t>and repeated decay measurements to estimate Q0 and QL in a cryomodule using least-squares fit [</a:t>
            </a:r>
            <a:r>
              <a:rPr lang="en-US" dirty="0" err="1"/>
              <a:t>Ziemann</a:t>
            </a:r>
            <a:r>
              <a:rPr lang="en-US" dirty="0"/>
              <a:t>]</a:t>
            </a:r>
          </a:p>
          <a:p>
            <a:r>
              <a:rPr lang="en-US" dirty="0"/>
              <a:t>Not tested or proven at Jefferson Lab</a:t>
            </a:r>
          </a:p>
          <a:p>
            <a:pPr lvl="1"/>
            <a:r>
              <a:rPr lang="en-US" dirty="0"/>
              <a:t>Would require extensive development on existing CEBAF LLRF systems</a:t>
            </a:r>
          </a:p>
          <a:p>
            <a:pPr lvl="1"/>
            <a:r>
              <a:rPr lang="en-US" dirty="0"/>
              <a:t>Development on new SDR - LLRF system would be </a:t>
            </a:r>
            <a:r>
              <a:rPr lang="en-US" dirty="0">
                <a:solidFill>
                  <a:srgbClr val="0070C0"/>
                </a:solidFill>
              </a:rPr>
              <a:t>quicker</a:t>
            </a:r>
            <a:r>
              <a:rPr lang="en-US" dirty="0"/>
              <a:t> – designed to be </a:t>
            </a:r>
            <a:r>
              <a:rPr lang="en-US" dirty="0">
                <a:solidFill>
                  <a:srgbClr val="0070C0"/>
                </a:solidFill>
              </a:rPr>
              <a:t>flexible</a:t>
            </a:r>
            <a:r>
              <a:rPr lang="en-US" dirty="0"/>
              <a:t> from the start</a:t>
            </a:r>
          </a:p>
          <a:p>
            <a:pPr lvl="1"/>
            <a:r>
              <a:rPr lang="en-US" dirty="0"/>
              <a:t>If proven successful, could provide big benefits to operations in </a:t>
            </a:r>
            <a:r>
              <a:rPr lang="en-US" dirty="0">
                <a:solidFill>
                  <a:srgbClr val="0070C0"/>
                </a:solidFill>
              </a:rPr>
              <a:t>accuracy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efficiency</a:t>
            </a:r>
          </a:p>
          <a:p>
            <a:r>
              <a:rPr lang="en-US" dirty="0"/>
              <a:t>Quantum SRF cavity measurements</a:t>
            </a:r>
          </a:p>
          <a:p>
            <a:pPr lvl="1"/>
            <a:r>
              <a:rPr lang="en-US" dirty="0"/>
              <a:t>New and growing application of SRF technology</a:t>
            </a:r>
          </a:p>
          <a:p>
            <a:pPr lvl="1"/>
            <a:r>
              <a:rPr lang="en-US" dirty="0"/>
              <a:t>High frequency cavities, strict timing requirements</a:t>
            </a:r>
          </a:p>
          <a:p>
            <a:pPr lvl="1"/>
            <a:r>
              <a:rPr lang="en-US" dirty="0"/>
              <a:t>Flexible SDR can be adapted for new measurements</a:t>
            </a:r>
          </a:p>
          <a:p>
            <a:r>
              <a:rPr lang="en-US" dirty="0"/>
              <a:t>Commercially-available system would be basis for small accelerator operations</a:t>
            </a:r>
          </a:p>
          <a:p>
            <a:pPr lvl="1"/>
            <a:r>
              <a:rPr lang="en-US" dirty="0"/>
              <a:t>End user only needs to develop software on the commercial platform</a:t>
            </a:r>
          </a:p>
          <a:p>
            <a:pPr lvl="1"/>
            <a:r>
              <a:rPr lang="en-US" dirty="0"/>
              <a:t>Present accelerator RF systems use custom hardware platforms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2021342" cy="48749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521" y="2700570"/>
            <a:ext cx="5041207" cy="373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References:</a:t>
            </a:r>
          </a:p>
          <a:p>
            <a:r>
              <a:rPr lang="en-US" sz="1100" i="1" dirty="0"/>
              <a:t>Practical Aspects of SRF Cavity Testing and Operations. </a:t>
            </a:r>
            <a:r>
              <a:rPr lang="en-US" sz="1100" b="1" dirty="0"/>
              <a:t>Powers, Tom.</a:t>
            </a:r>
            <a:r>
              <a:rPr lang="en-US" sz="1100" dirty="0"/>
              <a:t> Dresden, Germany: SRF2019, 2019. THTU3.</a:t>
            </a:r>
          </a:p>
          <a:p>
            <a:r>
              <a:rPr lang="en-US" sz="1100" i="1" dirty="0"/>
              <a:t>Prevention of Dual-Mode Excitation in 9-Cell Cavities for LCLSII-HE. </a:t>
            </a:r>
            <a:r>
              <a:rPr lang="en-US" sz="1100" b="1" dirty="0"/>
              <a:t>Owen, Peter.</a:t>
            </a:r>
            <a:r>
              <a:rPr lang="en-US" sz="1100" dirty="0"/>
              <a:t> Grand Rapids : SRF2023, 2023. WEPWB110.</a:t>
            </a:r>
          </a:p>
          <a:p>
            <a:r>
              <a:rPr lang="en-US" sz="1100" i="1" dirty="0"/>
              <a:t>Development of a prototype superconducting radio-frequency cavity. </a:t>
            </a:r>
            <a:r>
              <a:rPr lang="en-US" sz="1100" b="1" dirty="0" err="1"/>
              <a:t>Ciovati</a:t>
            </a:r>
            <a:r>
              <a:rPr lang="en-US" sz="1100" b="1" dirty="0"/>
              <a:t>, Gianluigi, et al.</a:t>
            </a:r>
            <a:r>
              <a:rPr lang="en-US" sz="1100" dirty="0"/>
              <a:t> </a:t>
            </a:r>
            <a:r>
              <a:rPr lang="en-US" sz="1100" dirty="0" err="1"/>
              <a:t>s.l.</a:t>
            </a:r>
            <a:r>
              <a:rPr lang="en-US" sz="1100" dirty="0"/>
              <a:t> : Physical Review Accelerators and Beams, 2023, Vol. 26. 044701.</a:t>
            </a:r>
          </a:p>
          <a:p>
            <a:r>
              <a:rPr lang="en-US" sz="1100" i="1" dirty="0"/>
              <a:t>Vector Calibration for Vertical Tests of Superconducting RF Cavities. </a:t>
            </a:r>
            <a:r>
              <a:rPr lang="en-US" sz="1100" b="1" dirty="0" err="1"/>
              <a:t>Frolov</a:t>
            </a:r>
            <a:r>
              <a:rPr lang="en-US" sz="1100" b="1" dirty="0"/>
              <a:t>, Daniil.</a:t>
            </a:r>
            <a:r>
              <a:rPr lang="en-US" sz="1100" dirty="0"/>
              <a:t> Batavia, IL : Fermilab, 2023. TM-2721-TD.</a:t>
            </a:r>
          </a:p>
          <a:p>
            <a:r>
              <a:rPr lang="en-US" sz="1100" i="1" dirty="0"/>
              <a:t>A new method to measure the unloaded quality factor of superconducting cavities. </a:t>
            </a:r>
            <a:r>
              <a:rPr lang="en-US" sz="1100" b="1" dirty="0" err="1"/>
              <a:t>Ziemann</a:t>
            </a:r>
            <a:r>
              <a:rPr lang="en-US" sz="1100" b="1" dirty="0"/>
              <a:t>, Volker.</a:t>
            </a:r>
            <a:r>
              <a:rPr lang="en-US" sz="1100" dirty="0"/>
              <a:t> </a:t>
            </a:r>
            <a:r>
              <a:rPr lang="en-US" sz="1100" dirty="0" err="1"/>
              <a:t>s.l.</a:t>
            </a:r>
            <a:r>
              <a:rPr lang="en-US" sz="1100" dirty="0"/>
              <a:t> : Physical Review Accelerators and Beams, 2024, Vol. 27. arXiv:2312.17548.</a:t>
            </a:r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56F318-822A-4BE1-AFB2-D6753587B9A7}"/>
              </a:ext>
            </a:extLst>
          </p:cNvPr>
          <p:cNvSpPr txBox="1">
            <a:spLocks/>
          </p:cNvSpPr>
          <p:nvPr/>
        </p:nvSpPr>
        <p:spPr>
          <a:xfrm>
            <a:off x="411892" y="1363851"/>
            <a:ext cx="6120644" cy="3603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Summary</a:t>
            </a:r>
          </a:p>
          <a:p>
            <a:r>
              <a:rPr lang="en-US" dirty="0"/>
              <a:t>New RF control and measurement system</a:t>
            </a:r>
          </a:p>
          <a:p>
            <a:r>
              <a:rPr lang="en-US" dirty="0"/>
              <a:t>Latest methods of SRF cavity testing </a:t>
            </a:r>
          </a:p>
          <a:p>
            <a:r>
              <a:rPr lang="en-US" dirty="0"/>
              <a:t>Multiple mode excitation</a:t>
            </a:r>
          </a:p>
          <a:p>
            <a:r>
              <a:rPr lang="en-US" dirty="0"/>
              <a:t>Multiple testing environments</a:t>
            </a:r>
          </a:p>
          <a:p>
            <a:r>
              <a:rPr lang="en-US" dirty="0"/>
              <a:t>Test bed for future measurement methods</a:t>
            </a:r>
          </a:p>
        </p:txBody>
      </p:sp>
    </p:spTree>
    <p:extLst>
      <p:ext uri="{BB962C8B-B14F-4D97-AF65-F5344CB8AC3E}">
        <p14:creationId xmlns:p14="http://schemas.microsoft.com/office/powerpoint/2010/main" val="116117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88EF5182-50FF-4839-A600-3C3DC662D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7"/>
          <a:stretch/>
        </p:blipFill>
        <p:spPr bwMode="auto">
          <a:xfrm>
            <a:off x="407020" y="920349"/>
            <a:ext cx="6585760" cy="2784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7629-487E-4008-A30A-BBC7A403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figures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4069-8628-48E7-87F9-1CCFF879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07A10-044B-4B5C-8FE0-EE5CB3B6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6723F5-D2ED-4387-B07F-D2C99F36F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12" t="17514" r="12175" b="18870"/>
          <a:stretch/>
        </p:blipFill>
        <p:spPr>
          <a:xfrm>
            <a:off x="7106619" y="3159798"/>
            <a:ext cx="4489662" cy="2666301"/>
          </a:xfrm>
          <a:prstGeom prst="rect">
            <a:avLst/>
          </a:prstGeom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9F91A20B-7AC6-4087-A931-B9A792F8C4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29395" r="6830" b="5062"/>
          <a:stretch/>
        </p:blipFill>
        <p:spPr bwMode="auto">
          <a:xfrm>
            <a:off x="1571626" y="3600669"/>
            <a:ext cx="5077624" cy="2889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ACC509-3685-47FF-957A-0C1DDFCB59C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34076" r="14106" b="16678"/>
          <a:stretch/>
        </p:blipFill>
        <p:spPr bwMode="auto">
          <a:xfrm>
            <a:off x="7202972" y="1031901"/>
            <a:ext cx="3959225" cy="1891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865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099" y="1897328"/>
            <a:ext cx="7011796" cy="26901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This LDRD project will develop a new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RF system </a:t>
            </a:r>
            <a:r>
              <a:rPr lang="en-US" sz="28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that supports the latest methods of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SRF cavity testing</a:t>
            </a:r>
            <a:r>
              <a:rPr lang="en-US" sz="28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including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multiple mode excitation</a:t>
            </a:r>
            <a:r>
              <a:rPr lang="en-US" sz="28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in multiple testing environments and will serve as a test bed for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future</a:t>
            </a:r>
            <a:r>
              <a:rPr lang="en-US" sz="28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measurement methods.</a:t>
            </a:r>
            <a:endParaRPr lang="en-US" sz="2800" i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08ACCB-194C-4C7D-83A2-344DD1D86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269" b="15593"/>
          <a:stretch/>
        </p:blipFill>
        <p:spPr>
          <a:xfrm>
            <a:off x="9251557" y="898223"/>
            <a:ext cx="2310179" cy="5355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A6B213-8A6F-428A-9DC1-591FB90C4A5B}"/>
              </a:ext>
            </a:extLst>
          </p:cNvPr>
          <p:cNvSpPr txBox="1"/>
          <p:nvPr/>
        </p:nvSpPr>
        <p:spPr>
          <a:xfrm>
            <a:off x="6439546" y="5300421"/>
            <a:ext cx="2812011" cy="9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pair of C75 cavities are loaded into a dewar in the Vertical Test Area (VTA)</a:t>
            </a:r>
          </a:p>
        </p:txBody>
      </p:sp>
    </p:spTree>
    <p:extLst>
      <p:ext uri="{BB962C8B-B14F-4D97-AF65-F5344CB8AC3E}">
        <p14:creationId xmlns:p14="http://schemas.microsoft.com/office/powerpoint/2010/main" val="145094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5938728" cy="487490"/>
          </a:xfrm>
        </p:spPr>
        <p:txBody>
          <a:bodyPr/>
          <a:lstStyle/>
          <a:p>
            <a:r>
              <a:rPr lang="en-US" dirty="0"/>
              <a:t>SRF Cavity Testing – Vertical Test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300+ SRF cavities are tested in VTA every year</a:t>
            </a:r>
          </a:p>
          <a:p>
            <a:r>
              <a:rPr lang="en-US" dirty="0"/>
              <a:t>Key cavity parameters tested: </a:t>
            </a:r>
          </a:p>
          <a:p>
            <a:pPr lvl="1"/>
            <a:r>
              <a:rPr lang="en-US" dirty="0"/>
              <a:t>Maximum cavity gradient (E</a:t>
            </a:r>
            <a:r>
              <a:rPr lang="en-US" baseline="-25000" dirty="0"/>
              <a:t>acc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Heat loss from the cavity (Q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Detect Field Emission (</a:t>
            </a:r>
            <a:r>
              <a:rPr lang="en-US" dirty="0" err="1"/>
              <a:t>FEonset</a:t>
            </a:r>
            <a:r>
              <a:rPr lang="en-US" dirty="0"/>
              <a:t>)</a:t>
            </a:r>
          </a:p>
          <a:p>
            <a:r>
              <a:rPr lang="en-US" dirty="0"/>
              <a:t>RF control of cavity handled by Low-Level RF (LLRF) systems </a:t>
            </a:r>
            <a:r>
              <a:rPr lang="en-US" dirty="0">
                <a:solidFill>
                  <a:srgbClr val="0070C0"/>
                </a:solidFill>
              </a:rPr>
              <a:t>designed for CEBAF</a:t>
            </a:r>
          </a:p>
          <a:p>
            <a:r>
              <a:rPr lang="en-US" dirty="0"/>
              <a:t>Measurement of cavity properties requires precise quantization of RF signals emitted from the cavity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Multiple instruments </a:t>
            </a:r>
            <a:r>
              <a:rPr lang="en-US" dirty="0"/>
              <a:t>used for measurements: power meters, frequency counter, crystal detector</a:t>
            </a:r>
          </a:p>
          <a:p>
            <a:pPr lvl="1"/>
            <a:r>
              <a:rPr lang="en-US" dirty="0"/>
              <a:t>Calculate the key parameters from these measurements [Powers]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0EA6BF7-924A-43C1-9034-C6C031381A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320" b="73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41F825CE-5C77-473F-8941-97FFB3C62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2" b="434"/>
          <a:stretch/>
        </p:blipFill>
        <p:spPr>
          <a:xfrm>
            <a:off x="411894" y="3608432"/>
            <a:ext cx="4032021" cy="285890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3449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6833566" cy="487490"/>
          </a:xfrm>
        </p:spPr>
        <p:txBody>
          <a:bodyPr/>
          <a:lstStyle/>
          <a:p>
            <a:r>
              <a:rPr lang="en-US" dirty="0"/>
              <a:t>New Testing Tools - Multiple Mode Excitation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4"/>
            <a:ext cx="6585592" cy="3391841"/>
          </a:xfrm>
        </p:spPr>
        <p:txBody>
          <a:bodyPr>
            <a:normAutofit/>
          </a:bodyPr>
          <a:lstStyle/>
          <a:p>
            <a:r>
              <a:rPr lang="en-US" sz="1800" dirty="0"/>
              <a:t>Multicell cavities have a set of RF resonant modes called the pi modes, each with a </a:t>
            </a:r>
            <a:r>
              <a:rPr lang="en-US" sz="1800" dirty="0">
                <a:solidFill>
                  <a:srgbClr val="0070C0"/>
                </a:solidFill>
              </a:rPr>
              <a:t>unique frequency and field distribution</a:t>
            </a:r>
          </a:p>
          <a:p>
            <a:r>
              <a:rPr lang="en-US" sz="1800" dirty="0"/>
              <a:t>Excite two (or more) modes simultaneously to focus RF energy in certain cells</a:t>
            </a:r>
          </a:p>
          <a:p>
            <a:r>
              <a:rPr lang="en-US" sz="1800" dirty="0"/>
              <a:t>Potential benefit for processing multicell cavities</a:t>
            </a:r>
          </a:p>
          <a:p>
            <a:pPr lvl="1"/>
            <a:r>
              <a:rPr lang="en-US" sz="1800" dirty="0"/>
              <a:t>Need 50 MHz bandwidth to reach all pi modes</a:t>
            </a:r>
          </a:p>
          <a:p>
            <a:r>
              <a:rPr lang="en-US" sz="1800" dirty="0"/>
              <a:t>Focused power can find </a:t>
            </a:r>
            <a:r>
              <a:rPr lang="en-US" sz="1800" dirty="0">
                <a:solidFill>
                  <a:srgbClr val="0070C0"/>
                </a:solidFill>
              </a:rPr>
              <a:t>quench limit in cells</a:t>
            </a:r>
          </a:p>
          <a:p>
            <a:pPr lvl="1"/>
            <a:r>
              <a:rPr lang="en-US" sz="1800" dirty="0"/>
              <a:t>Inform corrective actions taken after cavity test (inspection, chemistry, cleaning)</a:t>
            </a:r>
          </a:p>
          <a:p>
            <a:pPr lvl="1"/>
            <a:r>
              <a:rPr lang="en-US" sz="1800" dirty="0"/>
              <a:t>Works even if cavity has helium vessel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8C924-51FC-43E9-9410-A5D1E4B6F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35" r="15382" b="9695"/>
          <a:stretch/>
        </p:blipFill>
        <p:spPr>
          <a:xfrm>
            <a:off x="10072504" y="1965698"/>
            <a:ext cx="1729438" cy="4292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B65156-D2C4-4D0A-BB02-0D509B71F69F}"/>
              </a:ext>
            </a:extLst>
          </p:cNvPr>
          <p:cNvSpPr txBox="1"/>
          <p:nvPr/>
        </p:nvSpPr>
        <p:spPr>
          <a:xfrm>
            <a:off x="7493431" y="1261910"/>
            <a:ext cx="4641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Left: Bare C75 cavity</a:t>
            </a:r>
          </a:p>
          <a:p>
            <a:r>
              <a:rPr lang="en-US" sz="1600" dirty="0"/>
              <a:t>Right: C100 cavity on test stand with helium vessel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E9B66C3-334B-425C-B86A-68EBC0584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991211"/>
              </p:ext>
            </p:extLst>
          </p:nvPr>
        </p:nvGraphicFramePr>
        <p:xfrm>
          <a:off x="219558" y="4357896"/>
          <a:ext cx="9755025" cy="211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70FCFE4-1DB8-40F8-B3E5-A8F90671B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07"/>
          <a:stretch/>
        </p:blipFill>
        <p:spPr>
          <a:xfrm>
            <a:off x="6997485" y="1965699"/>
            <a:ext cx="2977099" cy="17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7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Testing Method - Mode Suppression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607044" cy="25830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Mode Mixing interfered with testing on every LCLSII-HE cavity (9 cells)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Excite one mode in a cavity (9/9 pi mode)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Due to multipacting, another mode is excited (7/9 pi mode)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Superposition of modes prevent measurement of cavity parameters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Developed a method to suppress second mode using a </a:t>
            </a:r>
            <a:r>
              <a:rPr lang="en-US" dirty="0">
                <a:solidFill>
                  <a:srgbClr val="0070C0"/>
                </a:solidFill>
              </a:rPr>
              <a:t>second LLRF control system </a:t>
            </a:r>
            <a:r>
              <a:rPr lang="en-US" dirty="0"/>
              <a:t>[Owen]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Centered on undesired mode, drive mode 180</a:t>
            </a:r>
            <a:r>
              <a:rPr lang="en-US" baseline="30000" dirty="0"/>
              <a:t>o</a:t>
            </a:r>
            <a:r>
              <a:rPr lang="en-US" dirty="0"/>
              <a:t> out of phase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Currently </a:t>
            </a:r>
            <a:r>
              <a:rPr lang="en-US" dirty="0">
                <a:solidFill>
                  <a:srgbClr val="0070C0"/>
                </a:solidFill>
              </a:rPr>
              <a:t>limited</a:t>
            </a:r>
            <a:r>
              <a:rPr lang="en-US" dirty="0"/>
              <a:t> on how far apart the two modes can be, ~3 MHz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9F6B5A-A9E1-4C3D-944F-C71208C135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774" b="217"/>
          <a:stretch/>
        </p:blipFill>
        <p:spPr>
          <a:xfrm>
            <a:off x="7725906" y="3549112"/>
            <a:ext cx="3638610" cy="2734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A8557-9BE3-4484-BCF1-FDB99F7B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" y="3787139"/>
            <a:ext cx="6246414" cy="23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2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3237959" cy="487490"/>
          </a:xfrm>
        </p:spPr>
        <p:txBody>
          <a:bodyPr/>
          <a:lstStyle/>
          <a:p>
            <a:r>
              <a:rPr lang="en-US" dirty="0"/>
              <a:t>Current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8112176" cy="5381694"/>
          </a:xfrm>
        </p:spPr>
        <p:txBody>
          <a:bodyPr>
            <a:normAutofit/>
          </a:bodyPr>
          <a:lstStyle/>
          <a:p>
            <a:r>
              <a:rPr lang="en-US" dirty="0"/>
              <a:t>CEBAF LLRF Field Control Chassis</a:t>
            </a:r>
          </a:p>
          <a:p>
            <a:r>
              <a:rPr lang="en-US" dirty="0"/>
              <a:t>Digital Self-Excited Loop (SEL) to lock frequency, control amplitude and phase</a:t>
            </a:r>
          </a:p>
          <a:p>
            <a:r>
              <a:rPr lang="en-US" dirty="0"/>
              <a:t>Designed to run CEBAF cryomodules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1497 MHz, narrow bandwidth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EPICS interface</a:t>
            </a:r>
          </a:p>
          <a:p>
            <a:pPr lvl="1"/>
            <a:r>
              <a:rPr lang="en-US" dirty="0"/>
              <a:t>Fault detection</a:t>
            </a:r>
          </a:p>
          <a:p>
            <a:pPr lvl="1"/>
            <a:r>
              <a:rPr lang="en-US" dirty="0"/>
              <a:t>Interlocks</a:t>
            </a:r>
          </a:p>
          <a:p>
            <a:r>
              <a:rPr lang="en-US" dirty="0"/>
              <a:t>Some LLRF systems borrowed for cavity control in VTA</a:t>
            </a:r>
          </a:p>
          <a:p>
            <a:pPr lvl="1"/>
            <a:r>
              <a:rPr lang="en-US" dirty="0"/>
              <a:t>Required ‘</a:t>
            </a:r>
            <a:r>
              <a:rPr lang="en-US" dirty="0" err="1"/>
              <a:t>dumming</a:t>
            </a:r>
            <a:r>
              <a:rPr lang="en-US" dirty="0"/>
              <a:t> down’, only certain features used, interlocks </a:t>
            </a:r>
            <a:r>
              <a:rPr lang="en-US" dirty="0">
                <a:solidFill>
                  <a:srgbClr val="0070C0"/>
                </a:solidFill>
              </a:rPr>
              <a:t>bypassed</a:t>
            </a:r>
          </a:p>
          <a:p>
            <a:pPr lvl="1"/>
            <a:r>
              <a:rPr lang="en-US" dirty="0"/>
              <a:t>Need an EPICS server to operate</a:t>
            </a:r>
          </a:p>
          <a:p>
            <a:pPr lvl="1"/>
            <a:r>
              <a:rPr lang="en-US" dirty="0"/>
              <a:t>Interface chassis needed for cavities of </a:t>
            </a:r>
            <a:r>
              <a:rPr lang="en-US" dirty="0">
                <a:solidFill>
                  <a:srgbClr val="0070C0"/>
                </a:solidFill>
              </a:rPr>
              <a:t>different frequencies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4D861-AB19-4D3C-8CB2-152DB7F8A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3" t="5989" r="10931" b="1274"/>
          <a:stretch/>
        </p:blipFill>
        <p:spPr>
          <a:xfrm>
            <a:off x="8609308" y="1168827"/>
            <a:ext cx="2764858" cy="4520345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A25179E-B23E-49B1-B617-86C8FC869F2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97157" y="5759580"/>
            <a:ext cx="3189159" cy="39520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600" dirty="0"/>
              <a:t>LLRF control and measurement system in the VTA</a:t>
            </a:r>
          </a:p>
        </p:txBody>
      </p:sp>
    </p:spTree>
    <p:extLst>
      <p:ext uri="{BB962C8B-B14F-4D97-AF65-F5344CB8AC3E}">
        <p14:creationId xmlns:p14="http://schemas.microsoft.com/office/powerpoint/2010/main" val="26082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FE837D4-6B65-4301-9A9C-CF71BF7DF1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2091" t="24795" r="12237" b="23240"/>
          <a:stretch/>
        </p:blipFill>
        <p:spPr>
          <a:xfrm>
            <a:off x="6857573" y="3921699"/>
            <a:ext cx="4800600" cy="20607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2819505" cy="487490"/>
          </a:xfrm>
        </p:spPr>
        <p:txBody>
          <a:bodyPr/>
          <a:lstStyle/>
          <a:p>
            <a:r>
              <a:rPr lang="en-US" dirty="0"/>
              <a:t>New 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4"/>
            <a:ext cx="11281579" cy="4530685"/>
          </a:xfrm>
        </p:spPr>
        <p:txBody>
          <a:bodyPr numCol="1">
            <a:normAutofit/>
          </a:bodyPr>
          <a:lstStyle/>
          <a:p>
            <a:r>
              <a:rPr lang="en-US" dirty="0"/>
              <a:t>Software Defined Radios</a:t>
            </a:r>
          </a:p>
          <a:p>
            <a:pPr lvl="1"/>
            <a:r>
              <a:rPr lang="en-US" dirty="0"/>
              <a:t>Designed for RF communications</a:t>
            </a:r>
          </a:p>
          <a:p>
            <a:pPr lvl="1"/>
            <a:r>
              <a:rPr lang="en-US" dirty="0"/>
              <a:t>Down convert and sample a </a:t>
            </a:r>
            <a:r>
              <a:rPr lang="en-US" dirty="0">
                <a:solidFill>
                  <a:srgbClr val="0070C0"/>
                </a:solidFill>
              </a:rPr>
              <a:t>wide range </a:t>
            </a:r>
            <a:r>
              <a:rPr lang="en-US" dirty="0"/>
              <a:t>of RF frequencies (1 MHz – 8 GHz)</a:t>
            </a:r>
          </a:p>
          <a:p>
            <a:pPr lvl="1"/>
            <a:r>
              <a:rPr lang="en-US" dirty="0"/>
              <a:t>Multiple input and output channels</a:t>
            </a:r>
          </a:p>
          <a:p>
            <a:pPr lvl="1"/>
            <a:r>
              <a:rPr lang="en-US" dirty="0"/>
              <a:t>Powerful onboard </a:t>
            </a:r>
            <a:r>
              <a:rPr lang="en-US" dirty="0">
                <a:solidFill>
                  <a:srgbClr val="0070C0"/>
                </a:solidFill>
              </a:rPr>
              <a:t>FPGA controllers </a:t>
            </a:r>
            <a:r>
              <a:rPr lang="en-US" dirty="0"/>
              <a:t>to generate and process signals</a:t>
            </a:r>
          </a:p>
          <a:p>
            <a:r>
              <a:rPr lang="en-US" dirty="0"/>
              <a:t>Will program device with algorithms to control and measure cavity properties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Measure</a:t>
            </a:r>
            <a:r>
              <a:rPr lang="en-US" dirty="0"/>
              <a:t> frequency, amplitude and phase of signals </a:t>
            </a:r>
            <a:r>
              <a:rPr lang="en-US" b="1" dirty="0">
                <a:solidFill>
                  <a:srgbClr val="0070C0"/>
                </a:solidFill>
              </a:rPr>
              <a:t>simultaneously</a:t>
            </a:r>
          </a:p>
          <a:p>
            <a:pPr lvl="1"/>
            <a:r>
              <a:rPr lang="en-US" dirty="0"/>
              <a:t>Self Excited Loop and other </a:t>
            </a:r>
            <a:r>
              <a:rPr lang="en-US" dirty="0">
                <a:solidFill>
                  <a:srgbClr val="0070C0"/>
                </a:solidFill>
              </a:rPr>
              <a:t>control modes </a:t>
            </a:r>
            <a:r>
              <a:rPr lang="en-US" dirty="0"/>
              <a:t>such as GDR (Generator-Driven Resonator) and SELAP (SEL with Amplitude and Phase) for accelerator environments</a:t>
            </a:r>
          </a:p>
          <a:p>
            <a:r>
              <a:rPr lang="en-US" b="1" dirty="0">
                <a:solidFill>
                  <a:srgbClr val="0070C0"/>
                </a:solidFill>
              </a:rPr>
              <a:t>Flexible</a:t>
            </a:r>
            <a:r>
              <a:rPr lang="en-US" dirty="0"/>
              <a:t>, commercially available system</a:t>
            </a:r>
          </a:p>
          <a:p>
            <a:pPr lvl="1"/>
            <a:r>
              <a:rPr lang="en-US" dirty="0"/>
              <a:t>Available for off-site RF cavity tests [</a:t>
            </a:r>
            <a:r>
              <a:rPr lang="en-US" dirty="0" err="1"/>
              <a:t>Ciovati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 and small accelerators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7663294" y="5961054"/>
            <a:ext cx="3189159" cy="395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NI USRP X410</a:t>
            </a:r>
          </a:p>
        </p:txBody>
      </p:sp>
    </p:spTree>
    <p:extLst>
      <p:ext uri="{BB962C8B-B14F-4D97-AF65-F5344CB8AC3E}">
        <p14:creationId xmlns:p14="http://schemas.microsoft.com/office/powerpoint/2010/main" val="296678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790D-3221-4166-991C-ABF6EEC4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2284813" cy="487490"/>
          </a:xfrm>
        </p:spPr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AF48-E376-4FA7-B5E3-52BDCB524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368216" cy="3289089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Final choice and procurement of a suitable device: Consult with RF engineers, manufacturers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new RF controls: Implement SEL optimized for multi-mode excitation from the start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Measurement of Signals: frequency, amplitude, phase, synchronous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LabVIEW User Interface: Needed for testing in VTA, Cryomodule Testing Facility (CMTF)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Test on cavity in VTA: First test of new system, compare against existing systems for accuracy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Test on cryomodule in CMTF: Demonstrate cryomodule operation, system stability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Explore new RF control measurement techniques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7451E-E650-4695-8E1F-EDBF1AA9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A0210-4A6B-4FBD-8E21-52A67B02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3A3658DF-5C76-45B1-8158-8260943AC1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1877180" y="4107227"/>
            <a:ext cx="8437640" cy="21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Budget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Multiple Mode Excitation System for Processing Multicell SRF Cavities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53E9FAB-5EE2-49F2-94AB-75E6ACC54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59973"/>
              </p:ext>
            </p:extLst>
          </p:nvPr>
        </p:nvGraphicFramePr>
        <p:xfrm>
          <a:off x="735382" y="1361843"/>
          <a:ext cx="10515597" cy="416218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745589">
                  <a:extLst>
                    <a:ext uri="{9D8B030D-6E8A-4147-A177-3AD203B41FA5}">
                      <a16:colId xmlns:a16="http://schemas.microsoft.com/office/drawing/2014/main" val="2304450867"/>
                    </a:ext>
                  </a:extLst>
                </a:gridCol>
                <a:gridCol w="1587855">
                  <a:extLst>
                    <a:ext uri="{9D8B030D-6E8A-4147-A177-3AD203B41FA5}">
                      <a16:colId xmlns:a16="http://schemas.microsoft.com/office/drawing/2014/main" val="1812180429"/>
                    </a:ext>
                  </a:extLst>
                </a:gridCol>
                <a:gridCol w="1196675">
                  <a:extLst>
                    <a:ext uri="{9D8B030D-6E8A-4147-A177-3AD203B41FA5}">
                      <a16:colId xmlns:a16="http://schemas.microsoft.com/office/drawing/2014/main" val="1324654171"/>
                    </a:ext>
                  </a:extLst>
                </a:gridCol>
                <a:gridCol w="1196675">
                  <a:extLst>
                    <a:ext uri="{9D8B030D-6E8A-4147-A177-3AD203B41FA5}">
                      <a16:colId xmlns:a16="http://schemas.microsoft.com/office/drawing/2014/main" val="3651968900"/>
                    </a:ext>
                  </a:extLst>
                </a:gridCol>
                <a:gridCol w="1198778">
                  <a:extLst>
                    <a:ext uri="{9D8B030D-6E8A-4147-A177-3AD203B41FA5}">
                      <a16:colId xmlns:a16="http://schemas.microsoft.com/office/drawing/2014/main" val="1898824698"/>
                    </a:ext>
                  </a:extLst>
                </a:gridCol>
                <a:gridCol w="1196675">
                  <a:extLst>
                    <a:ext uri="{9D8B030D-6E8A-4147-A177-3AD203B41FA5}">
                      <a16:colId xmlns:a16="http://schemas.microsoft.com/office/drawing/2014/main" val="3051119414"/>
                    </a:ext>
                  </a:extLst>
                </a:gridCol>
                <a:gridCol w="1196675">
                  <a:extLst>
                    <a:ext uri="{9D8B030D-6E8A-4147-A177-3AD203B41FA5}">
                      <a16:colId xmlns:a16="http://schemas.microsoft.com/office/drawing/2014/main" val="1790401205"/>
                    </a:ext>
                  </a:extLst>
                </a:gridCol>
                <a:gridCol w="1196675">
                  <a:extLst>
                    <a:ext uri="{9D8B030D-6E8A-4147-A177-3AD203B41FA5}">
                      <a16:colId xmlns:a16="http://schemas.microsoft.com/office/drawing/2014/main" val="1379532949"/>
                    </a:ext>
                  </a:extLst>
                </a:gridCol>
              </a:tblGrid>
              <a:tr h="231140">
                <a:tc gridSpan="8">
                  <a:txBody>
                    <a:bodyPr/>
                    <a:lstStyle/>
                    <a:p>
                      <a:pPr marL="17145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Requested Budget for Effort by Investigator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10572"/>
                  </a:ext>
                </a:extLst>
              </a:tr>
              <a:tr h="387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Name of Investigator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Role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(PI, Co-I, etc.)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FY25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Budget ($K)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FY25 Effort (% FTE)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FY26 Budget ($K)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FY26 Effort (% FTE)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Total Budget ($K)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Total Effort (%FTE)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7341111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5715" marR="0" indent="-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Peter Owen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73.2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74.5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147.7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80%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88206256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5715" marR="0" indent="-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James </a:t>
                      </a:r>
                      <a:r>
                        <a:rPr lang="en-US" sz="1400" b="0" dirty="0" err="1">
                          <a:effectLst/>
                        </a:rPr>
                        <a:t>Latshaw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RF Firmware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73.2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40%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55.9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129.1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29287831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5715" marR="0" indent="-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Ramakrishna Bachimanchi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RF Firmware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23.5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23.5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05259913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5715" marR="0" indent="-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Tomasz </a:t>
                      </a:r>
                      <a:r>
                        <a:rPr lang="en-US" sz="1400" b="0" dirty="0" err="1">
                          <a:effectLst/>
                        </a:rPr>
                        <a:t>Plawski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RF Firmware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13.8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13.8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8148282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5715" marR="0" indent="-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Anthony </a:t>
                      </a:r>
                      <a:r>
                        <a:rPr lang="en-US" sz="1400" b="0" dirty="0" err="1">
                          <a:effectLst/>
                        </a:rPr>
                        <a:t>Mave</a:t>
                      </a:r>
                      <a:r>
                        <a:rPr lang="en-US" sz="1400" b="0" dirty="0">
                          <a:effectLst/>
                        </a:rPr>
                        <a:t>-Colon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620" marR="0" indent="-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Technician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19636484"/>
                  </a:ext>
                </a:extLst>
              </a:tr>
              <a:tr h="231140">
                <a:tc gridSpan="2"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Subtotal for effort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184.7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44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96%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indent="-69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130.4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315.1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-63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166%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16598523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3466923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Equipment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Non-capital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31.8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31.8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8727690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Materials/ Supplies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76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Custom RF chassis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21.2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31.9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53.1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43103241"/>
                  </a:ext>
                </a:extLst>
              </a:tr>
              <a:tr h="231140">
                <a:tc gridSpan="2"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Total for effort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237.7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162.2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</a:rPr>
                        <a:t>399.9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413" marR="41413" marT="41413" marB="414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9878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834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</Template>
  <TotalTime>1463</TotalTime>
  <Words>1260</Words>
  <Application>Microsoft Office PowerPoint</Application>
  <PresentationFormat>Widescreen</PresentationFormat>
  <Paragraphs>202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.PingFangSC-Regular</vt:lpstr>
      <vt:lpstr>Arial</vt:lpstr>
      <vt:lpstr>Calibri</vt:lpstr>
      <vt:lpstr>Calibri Light</vt:lpstr>
      <vt:lpstr>PingFangSC-Regular</vt:lpstr>
      <vt:lpstr>Times New Roman</vt:lpstr>
      <vt:lpstr>Office Theme</vt:lpstr>
      <vt:lpstr>FY25 LDRD Proposal Review</vt:lpstr>
      <vt:lpstr>Goal</vt:lpstr>
      <vt:lpstr>SRF Cavity Testing – Vertical Test Area</vt:lpstr>
      <vt:lpstr>New Testing Tools - Multiple Mode Excitation</vt:lpstr>
      <vt:lpstr>New Testing Method - Mode Suppression</vt:lpstr>
      <vt:lpstr>Current RF Systems</vt:lpstr>
      <vt:lpstr>New RF System</vt:lpstr>
      <vt:lpstr>Project Goals</vt:lpstr>
      <vt:lpstr>Project Budget</vt:lpstr>
      <vt:lpstr>Future Test Methods</vt:lpstr>
      <vt:lpstr>Questions?</vt:lpstr>
      <vt:lpstr>Backup figures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Mode Excitation System for Processing Multicell SRF Cavities</dc:title>
  <dc:creator>Peter Owen</dc:creator>
  <cp:lastModifiedBy>Peter Owen</cp:lastModifiedBy>
  <cp:revision>21</cp:revision>
  <dcterms:created xsi:type="dcterms:W3CDTF">2024-07-18T00:00:22Z</dcterms:created>
  <dcterms:modified xsi:type="dcterms:W3CDTF">2024-07-25T19:20:17Z</dcterms:modified>
</cp:coreProperties>
</file>