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4"/>
  </p:notesMasterIdLst>
  <p:sldIdLst>
    <p:sldId id="267" r:id="rId5"/>
    <p:sldId id="286" r:id="rId6"/>
    <p:sldId id="281" r:id="rId7"/>
    <p:sldId id="282" r:id="rId8"/>
    <p:sldId id="284" r:id="rId9"/>
    <p:sldId id="285" r:id="rId10"/>
    <p:sldId id="279" r:id="rId11"/>
    <p:sldId id="283" r:id="rId12"/>
    <p:sldId id="27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nanvo, Kondo (kg6cq)" initials="GK(" lastIdx="1" clrIdx="0">
    <p:extLst>
      <p:ext uri="{19B8F6BF-5375-455C-9EA6-DF929625EA0E}">
        <p15:presenceInfo xmlns:p15="http://schemas.microsoft.com/office/powerpoint/2012/main" userId="S::kg6cq@virginia.edu::cf2a00cd-5d4a-477d-a52f-af039bcf185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4FF"/>
    <a:srgbClr val="00FFFF"/>
    <a:srgbClr val="FF00FF"/>
    <a:srgbClr val="0000FF"/>
    <a:srgbClr val="FF9900"/>
    <a:srgbClr val="FF9966"/>
    <a:srgbClr val="0070C0"/>
    <a:srgbClr val="CC0099"/>
    <a:srgbClr val="FF5050"/>
    <a:srgbClr val="C3C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2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ondo Gnanvo" userId="138e8ee5-071e-4200-bbe9-20c101fa0b3f" providerId="ADAL" clId="{C36D39EC-73C5-4F47-BE08-79B9EAAD246B}"/>
    <pc:docChg chg="undo custSel addSld delSld modSld sldOrd modMainMaster">
      <pc:chgData name="Kondo Gnanvo" userId="138e8ee5-071e-4200-bbe9-20c101fa0b3f" providerId="ADAL" clId="{C36D39EC-73C5-4F47-BE08-79B9EAAD246B}" dt="2024-07-16T15:02:31.363" v="8241" actId="14100"/>
      <pc:docMkLst>
        <pc:docMk/>
      </pc:docMkLst>
      <pc:sldChg chg="modSp">
        <pc:chgData name="Kondo Gnanvo" userId="138e8ee5-071e-4200-bbe9-20c101fa0b3f" providerId="ADAL" clId="{C36D39EC-73C5-4F47-BE08-79B9EAAD246B}" dt="2024-07-16T12:09:08.780" v="3410" actId="1035"/>
        <pc:sldMkLst>
          <pc:docMk/>
          <pc:sldMk cId="2977968622" sldId="267"/>
        </pc:sldMkLst>
        <pc:spChg chg="mod">
          <ac:chgData name="Kondo Gnanvo" userId="138e8ee5-071e-4200-bbe9-20c101fa0b3f" providerId="ADAL" clId="{C36D39EC-73C5-4F47-BE08-79B9EAAD246B}" dt="2024-07-16T12:09:08.780" v="3410" actId="1035"/>
          <ac:spMkLst>
            <pc:docMk/>
            <pc:sldMk cId="2977968622" sldId="267"/>
            <ac:spMk id="3" creationId="{0A2C4BAE-92E8-4B8E-B7BB-49ABC6AB467A}"/>
          </ac:spMkLst>
        </pc:spChg>
        <pc:spChg chg="mod">
          <ac:chgData name="Kondo Gnanvo" userId="138e8ee5-071e-4200-bbe9-20c101fa0b3f" providerId="ADAL" clId="{C36D39EC-73C5-4F47-BE08-79B9EAAD246B}" dt="2024-07-16T12:09:08.780" v="3410" actId="1035"/>
          <ac:spMkLst>
            <pc:docMk/>
            <pc:sldMk cId="2977968622" sldId="267"/>
            <ac:spMk id="4" creationId="{BFEFBACC-306B-4524-82CC-E2894402AB90}"/>
          </ac:spMkLst>
        </pc:spChg>
        <pc:spChg chg="mod">
          <ac:chgData name="Kondo Gnanvo" userId="138e8ee5-071e-4200-bbe9-20c101fa0b3f" providerId="ADAL" clId="{C36D39EC-73C5-4F47-BE08-79B9EAAD246B}" dt="2024-07-16T12:08:57.445" v="3394" actId="1076"/>
          <ac:spMkLst>
            <pc:docMk/>
            <pc:sldMk cId="2977968622" sldId="267"/>
            <ac:spMk id="5" creationId="{7BA10364-E6FB-4338-8615-A83F01FCD6AB}"/>
          </ac:spMkLst>
        </pc:spChg>
      </pc:sldChg>
      <pc:sldChg chg="addSp delSp modSp del">
        <pc:chgData name="Kondo Gnanvo" userId="138e8ee5-071e-4200-bbe9-20c101fa0b3f" providerId="ADAL" clId="{C36D39EC-73C5-4F47-BE08-79B9EAAD246B}" dt="2024-07-16T12:18:19.658" v="3476" actId="2696"/>
        <pc:sldMkLst>
          <pc:docMk/>
          <pc:sldMk cId="3792907900" sldId="271"/>
        </pc:sldMkLst>
        <pc:spChg chg="mod">
          <ac:chgData name="Kondo Gnanvo" userId="138e8ee5-071e-4200-bbe9-20c101fa0b3f" providerId="ADAL" clId="{C36D39EC-73C5-4F47-BE08-79B9EAAD246B}" dt="2024-07-15T22:48:47.417" v="3382" actId="1076"/>
          <ac:spMkLst>
            <pc:docMk/>
            <pc:sldMk cId="3792907900" sldId="271"/>
            <ac:spMk id="12" creationId="{0A7445FE-F197-4B9C-8C34-9FAEBC57CF34}"/>
          </ac:spMkLst>
        </pc:spChg>
        <pc:spChg chg="mod">
          <ac:chgData name="Kondo Gnanvo" userId="138e8ee5-071e-4200-bbe9-20c101fa0b3f" providerId="ADAL" clId="{C36D39EC-73C5-4F47-BE08-79B9EAAD246B}" dt="2024-07-15T13:42:43.970" v="362" actId="113"/>
          <ac:spMkLst>
            <pc:docMk/>
            <pc:sldMk cId="3792907900" sldId="271"/>
            <ac:spMk id="45" creationId="{EBCEBA7B-F8E1-40F0-8D6E-971884292286}"/>
          </ac:spMkLst>
        </pc:spChg>
        <pc:spChg chg="mod">
          <ac:chgData name="Kondo Gnanvo" userId="138e8ee5-071e-4200-bbe9-20c101fa0b3f" providerId="ADAL" clId="{C36D39EC-73C5-4F47-BE08-79B9EAAD246B}" dt="2024-07-15T13:42:43.970" v="362" actId="113"/>
          <ac:spMkLst>
            <pc:docMk/>
            <pc:sldMk cId="3792907900" sldId="271"/>
            <ac:spMk id="46" creationId="{02BF107D-EBD8-46C4-908A-FFF72380F39A}"/>
          </ac:spMkLst>
        </pc:spChg>
        <pc:spChg chg="mod">
          <ac:chgData name="Kondo Gnanvo" userId="138e8ee5-071e-4200-bbe9-20c101fa0b3f" providerId="ADAL" clId="{C36D39EC-73C5-4F47-BE08-79B9EAAD246B}" dt="2024-07-15T13:42:43.970" v="362" actId="113"/>
          <ac:spMkLst>
            <pc:docMk/>
            <pc:sldMk cId="3792907900" sldId="271"/>
            <ac:spMk id="48" creationId="{2839773F-8EE7-4F1C-810C-548DF0692F44}"/>
          </ac:spMkLst>
        </pc:spChg>
        <pc:spChg chg="mod">
          <ac:chgData name="Kondo Gnanvo" userId="138e8ee5-071e-4200-bbe9-20c101fa0b3f" providerId="ADAL" clId="{C36D39EC-73C5-4F47-BE08-79B9EAAD246B}" dt="2024-07-15T13:42:43.970" v="362" actId="113"/>
          <ac:spMkLst>
            <pc:docMk/>
            <pc:sldMk cId="3792907900" sldId="271"/>
            <ac:spMk id="50" creationId="{C31523CE-BD06-48D8-8A44-09DC0A9DB2BD}"/>
          </ac:spMkLst>
        </pc:spChg>
        <pc:spChg chg="mod">
          <ac:chgData name="Kondo Gnanvo" userId="138e8ee5-071e-4200-bbe9-20c101fa0b3f" providerId="ADAL" clId="{C36D39EC-73C5-4F47-BE08-79B9EAAD246B}" dt="2024-07-15T13:42:43.970" v="362" actId="113"/>
          <ac:spMkLst>
            <pc:docMk/>
            <pc:sldMk cId="3792907900" sldId="271"/>
            <ac:spMk id="52" creationId="{BBE03DF6-0721-4AC5-A5FD-FBDC672FA68F}"/>
          </ac:spMkLst>
        </pc:spChg>
        <pc:spChg chg="mod">
          <ac:chgData name="Kondo Gnanvo" userId="138e8ee5-071e-4200-bbe9-20c101fa0b3f" providerId="ADAL" clId="{C36D39EC-73C5-4F47-BE08-79B9EAAD246B}" dt="2024-07-15T13:42:43.970" v="362" actId="113"/>
          <ac:spMkLst>
            <pc:docMk/>
            <pc:sldMk cId="3792907900" sldId="271"/>
            <ac:spMk id="62" creationId="{116DAD8E-A78E-477C-B287-A45F36452B5D}"/>
          </ac:spMkLst>
        </pc:spChg>
        <pc:spChg chg="mod">
          <ac:chgData name="Kondo Gnanvo" userId="138e8ee5-071e-4200-bbe9-20c101fa0b3f" providerId="ADAL" clId="{C36D39EC-73C5-4F47-BE08-79B9EAAD246B}" dt="2024-07-15T13:42:43.970" v="362" actId="113"/>
          <ac:spMkLst>
            <pc:docMk/>
            <pc:sldMk cId="3792907900" sldId="271"/>
            <ac:spMk id="109" creationId="{157CA50A-E752-456F-BD42-E4263518FD54}"/>
          </ac:spMkLst>
        </pc:spChg>
        <pc:spChg chg="mod">
          <ac:chgData name="Kondo Gnanvo" userId="138e8ee5-071e-4200-bbe9-20c101fa0b3f" providerId="ADAL" clId="{C36D39EC-73C5-4F47-BE08-79B9EAAD246B}" dt="2024-07-15T22:38:09.719" v="3253" actId="164"/>
          <ac:spMkLst>
            <pc:docMk/>
            <pc:sldMk cId="3792907900" sldId="271"/>
            <ac:spMk id="125" creationId="{4156F9F9-B562-4E1F-A9CB-440C25682A83}"/>
          </ac:spMkLst>
        </pc:spChg>
        <pc:spChg chg="del mod">
          <ac:chgData name="Kondo Gnanvo" userId="138e8ee5-071e-4200-bbe9-20c101fa0b3f" providerId="ADAL" clId="{C36D39EC-73C5-4F47-BE08-79B9EAAD246B}" dt="2024-07-15T22:37:46.901" v="3251" actId="478"/>
          <ac:spMkLst>
            <pc:docMk/>
            <pc:sldMk cId="3792907900" sldId="271"/>
            <ac:spMk id="147" creationId="{0AF25A3B-A2E3-45CB-953F-0605A3DFF0A3}"/>
          </ac:spMkLst>
        </pc:spChg>
        <pc:spChg chg="del mod">
          <ac:chgData name="Kondo Gnanvo" userId="138e8ee5-071e-4200-bbe9-20c101fa0b3f" providerId="ADAL" clId="{C36D39EC-73C5-4F47-BE08-79B9EAAD246B}" dt="2024-07-15T22:37:50.276" v="3252" actId="478"/>
          <ac:spMkLst>
            <pc:docMk/>
            <pc:sldMk cId="3792907900" sldId="271"/>
            <ac:spMk id="148" creationId="{C8CCB09C-5385-4A35-9A9A-6BC14935C130}"/>
          </ac:spMkLst>
        </pc:spChg>
        <pc:spChg chg="del mod">
          <ac:chgData name="Kondo Gnanvo" userId="138e8ee5-071e-4200-bbe9-20c101fa0b3f" providerId="ADAL" clId="{C36D39EC-73C5-4F47-BE08-79B9EAAD246B}" dt="2024-07-15T22:37:46.901" v="3251" actId="478"/>
          <ac:spMkLst>
            <pc:docMk/>
            <pc:sldMk cId="3792907900" sldId="271"/>
            <ac:spMk id="149" creationId="{FF1AC4FF-79B1-4A7A-8CDB-605FC393C716}"/>
          </ac:spMkLst>
        </pc:spChg>
        <pc:spChg chg="mod">
          <ac:chgData name="Kondo Gnanvo" userId="138e8ee5-071e-4200-bbe9-20c101fa0b3f" providerId="ADAL" clId="{C36D39EC-73C5-4F47-BE08-79B9EAAD246B}" dt="2024-07-15T22:38:09.719" v="3253" actId="164"/>
          <ac:spMkLst>
            <pc:docMk/>
            <pc:sldMk cId="3792907900" sldId="271"/>
            <ac:spMk id="272" creationId="{FA20F02D-283B-493C-A98B-E487CE423EEA}"/>
          </ac:spMkLst>
        </pc:spChg>
        <pc:spChg chg="mod">
          <ac:chgData name="Kondo Gnanvo" userId="138e8ee5-071e-4200-bbe9-20c101fa0b3f" providerId="ADAL" clId="{C36D39EC-73C5-4F47-BE08-79B9EAAD246B}" dt="2024-07-15T13:43:59.019" v="390"/>
          <ac:spMkLst>
            <pc:docMk/>
            <pc:sldMk cId="3792907900" sldId="271"/>
            <ac:spMk id="285" creationId="{00000000-0000-0000-0000-000000000000}"/>
          </ac:spMkLst>
        </pc:spChg>
        <pc:grpChg chg="add mod">
          <ac:chgData name="Kondo Gnanvo" userId="138e8ee5-071e-4200-bbe9-20c101fa0b3f" providerId="ADAL" clId="{C36D39EC-73C5-4F47-BE08-79B9EAAD246B}" dt="2024-07-15T22:38:30.165" v="3257" actId="1076"/>
          <ac:grpSpMkLst>
            <pc:docMk/>
            <pc:sldMk cId="3792907900" sldId="271"/>
            <ac:grpSpMk id="3" creationId="{B40C6BE6-44D0-414C-8803-53964B84F976}"/>
          </ac:grpSpMkLst>
        </pc:grpChg>
        <pc:grpChg chg="mod">
          <ac:chgData name="Kondo Gnanvo" userId="138e8ee5-071e-4200-bbe9-20c101fa0b3f" providerId="ADAL" clId="{C36D39EC-73C5-4F47-BE08-79B9EAAD246B}" dt="2024-07-15T22:38:09.719" v="3253" actId="164"/>
          <ac:grpSpMkLst>
            <pc:docMk/>
            <pc:sldMk cId="3792907900" sldId="271"/>
            <ac:grpSpMk id="106" creationId="{F5A10207-EEEF-42A7-93C8-18A8B917EDD7}"/>
          </ac:grpSpMkLst>
        </pc:grpChg>
        <pc:grpChg chg="mod">
          <ac:chgData name="Kondo Gnanvo" userId="138e8ee5-071e-4200-bbe9-20c101fa0b3f" providerId="ADAL" clId="{C36D39EC-73C5-4F47-BE08-79B9EAAD246B}" dt="2024-07-15T22:38:09.719" v="3253" actId="164"/>
          <ac:grpSpMkLst>
            <pc:docMk/>
            <pc:sldMk cId="3792907900" sldId="271"/>
            <ac:grpSpMk id="271" creationId="{3E0197DC-5F09-45C9-8471-1AF6914C5704}"/>
          </ac:grpSpMkLst>
        </pc:grpChg>
        <pc:picChg chg="del mod">
          <ac:chgData name="Kondo Gnanvo" userId="138e8ee5-071e-4200-bbe9-20c101fa0b3f" providerId="ADAL" clId="{C36D39EC-73C5-4F47-BE08-79B9EAAD246B}" dt="2024-07-15T22:37:46.901" v="3251" actId="478"/>
          <ac:picMkLst>
            <pc:docMk/>
            <pc:sldMk cId="3792907900" sldId="271"/>
            <ac:picMk id="123" creationId="{EA46A878-5C0E-447E-A2F6-1A37082F58D8}"/>
          </ac:picMkLst>
        </pc:picChg>
        <pc:picChg chg="del mod">
          <ac:chgData name="Kondo Gnanvo" userId="138e8ee5-071e-4200-bbe9-20c101fa0b3f" providerId="ADAL" clId="{C36D39EC-73C5-4F47-BE08-79B9EAAD246B}" dt="2024-07-15T22:37:46.901" v="3251" actId="478"/>
          <ac:picMkLst>
            <pc:docMk/>
            <pc:sldMk cId="3792907900" sldId="271"/>
            <ac:picMk id="270" creationId="{3792467B-FFBD-4457-BAA9-314D52830EE3}"/>
          </ac:picMkLst>
        </pc:picChg>
        <pc:cxnChg chg="mod">
          <ac:chgData name="Kondo Gnanvo" userId="138e8ee5-071e-4200-bbe9-20c101fa0b3f" providerId="ADAL" clId="{C36D39EC-73C5-4F47-BE08-79B9EAAD246B}" dt="2024-07-15T13:42:43.970" v="362" actId="113"/>
          <ac:cxnSpMkLst>
            <pc:docMk/>
            <pc:sldMk cId="3792907900" sldId="271"/>
            <ac:cxnSpMk id="42" creationId="{42C11218-9C92-4ADA-B689-25B42CF39738}"/>
          </ac:cxnSpMkLst>
        </pc:cxnChg>
        <pc:cxnChg chg="mod">
          <ac:chgData name="Kondo Gnanvo" userId="138e8ee5-071e-4200-bbe9-20c101fa0b3f" providerId="ADAL" clId="{C36D39EC-73C5-4F47-BE08-79B9EAAD246B}" dt="2024-07-15T13:42:43.970" v="362" actId="113"/>
          <ac:cxnSpMkLst>
            <pc:docMk/>
            <pc:sldMk cId="3792907900" sldId="271"/>
            <ac:cxnSpMk id="43" creationId="{29960FF9-A408-4073-9917-061A2FE2F567}"/>
          </ac:cxnSpMkLst>
        </pc:cxnChg>
        <pc:cxnChg chg="mod">
          <ac:chgData name="Kondo Gnanvo" userId="138e8ee5-071e-4200-bbe9-20c101fa0b3f" providerId="ADAL" clId="{C36D39EC-73C5-4F47-BE08-79B9EAAD246B}" dt="2024-07-15T13:42:43.970" v="362" actId="113"/>
          <ac:cxnSpMkLst>
            <pc:docMk/>
            <pc:sldMk cId="3792907900" sldId="271"/>
            <ac:cxnSpMk id="44" creationId="{4360E73E-F723-4072-87F8-6D547F5AB3E9}"/>
          </ac:cxnSpMkLst>
        </pc:cxnChg>
        <pc:cxnChg chg="mod">
          <ac:chgData name="Kondo Gnanvo" userId="138e8ee5-071e-4200-bbe9-20c101fa0b3f" providerId="ADAL" clId="{C36D39EC-73C5-4F47-BE08-79B9EAAD246B}" dt="2024-07-15T22:38:09.719" v="3253" actId="164"/>
          <ac:cxnSpMkLst>
            <pc:docMk/>
            <pc:sldMk cId="3792907900" sldId="271"/>
            <ac:cxnSpMk id="111" creationId="{87A6BEC9-2708-4DAE-B7AC-3749599279DF}"/>
          </ac:cxnSpMkLst>
        </pc:cxnChg>
        <pc:cxnChg chg="mod">
          <ac:chgData name="Kondo Gnanvo" userId="138e8ee5-071e-4200-bbe9-20c101fa0b3f" providerId="ADAL" clId="{C36D39EC-73C5-4F47-BE08-79B9EAAD246B}" dt="2024-07-15T22:38:09.719" v="3253" actId="164"/>
          <ac:cxnSpMkLst>
            <pc:docMk/>
            <pc:sldMk cId="3792907900" sldId="271"/>
            <ac:cxnSpMk id="114" creationId="{762B2A8B-FFAF-435C-9A32-B72166B7A4FB}"/>
          </ac:cxnSpMkLst>
        </pc:cxnChg>
      </pc:sldChg>
      <pc:sldChg chg="modSp">
        <pc:chgData name="Kondo Gnanvo" userId="138e8ee5-071e-4200-bbe9-20c101fa0b3f" providerId="ADAL" clId="{C36D39EC-73C5-4F47-BE08-79B9EAAD246B}" dt="2024-07-15T22:25:39.393" v="3019" actId="113"/>
        <pc:sldMkLst>
          <pc:docMk/>
          <pc:sldMk cId="1962231795" sldId="272"/>
        </pc:sldMkLst>
        <pc:spChg chg="mod">
          <ac:chgData name="Kondo Gnanvo" userId="138e8ee5-071e-4200-bbe9-20c101fa0b3f" providerId="ADAL" clId="{C36D39EC-73C5-4F47-BE08-79B9EAAD246B}" dt="2024-07-15T22:01:12.313" v="2806" actId="1076"/>
          <ac:spMkLst>
            <pc:docMk/>
            <pc:sldMk cId="1962231795" sldId="272"/>
            <ac:spMk id="116" creationId="{792C0FC4-7243-4B6B-AD3F-5F3E6FE087C9}"/>
          </ac:spMkLst>
        </pc:spChg>
        <pc:graphicFrameChg chg="mod modGraphic">
          <ac:chgData name="Kondo Gnanvo" userId="138e8ee5-071e-4200-bbe9-20c101fa0b3f" providerId="ADAL" clId="{C36D39EC-73C5-4F47-BE08-79B9EAAD246B}" dt="2024-07-15T22:25:39.393" v="3019" actId="113"/>
          <ac:graphicFrameMkLst>
            <pc:docMk/>
            <pc:sldMk cId="1962231795" sldId="272"/>
            <ac:graphicFrameMk id="115" creationId="{998A3995-F4BF-4427-9947-498A0DDE2749}"/>
          </ac:graphicFrameMkLst>
        </pc:graphicFrameChg>
      </pc:sldChg>
      <pc:sldChg chg="addSp delSp modSp del ord">
        <pc:chgData name="Kondo Gnanvo" userId="138e8ee5-071e-4200-bbe9-20c101fa0b3f" providerId="ADAL" clId="{C36D39EC-73C5-4F47-BE08-79B9EAAD246B}" dt="2024-07-16T12:25:36.746" v="3631" actId="2696"/>
        <pc:sldMkLst>
          <pc:docMk/>
          <pc:sldMk cId="2292129828" sldId="273"/>
        </pc:sldMkLst>
        <pc:spChg chg="add mod">
          <ac:chgData name="Kondo Gnanvo" userId="138e8ee5-071e-4200-bbe9-20c101fa0b3f" providerId="ADAL" clId="{C36D39EC-73C5-4F47-BE08-79B9EAAD246B}" dt="2024-07-15T21:17:05.302" v="2367" actId="164"/>
          <ac:spMkLst>
            <pc:docMk/>
            <pc:sldMk cId="2292129828" sldId="273"/>
            <ac:spMk id="3" creationId="{E2555E90-482F-4BD6-A630-926F2A847E02}"/>
          </ac:spMkLst>
        </pc:spChg>
        <pc:spChg chg="add mod">
          <ac:chgData name="Kondo Gnanvo" userId="138e8ee5-071e-4200-bbe9-20c101fa0b3f" providerId="ADAL" clId="{C36D39EC-73C5-4F47-BE08-79B9EAAD246B}" dt="2024-07-15T21:17:05.302" v="2367" actId="164"/>
          <ac:spMkLst>
            <pc:docMk/>
            <pc:sldMk cId="2292129828" sldId="273"/>
            <ac:spMk id="11" creationId="{11BBE869-71F8-4F62-8491-2D03F6D253B2}"/>
          </ac:spMkLst>
        </pc:spChg>
        <pc:spChg chg="del">
          <ac:chgData name="Kondo Gnanvo" userId="138e8ee5-071e-4200-bbe9-20c101fa0b3f" providerId="ADAL" clId="{C36D39EC-73C5-4F47-BE08-79B9EAAD246B}" dt="2024-07-15T13:45:15.815" v="464" actId="478"/>
          <ac:spMkLst>
            <pc:docMk/>
            <pc:sldMk cId="2292129828" sldId="273"/>
            <ac:spMk id="12" creationId="{0A7445FE-F197-4B9C-8C34-9FAEBC57CF34}"/>
          </ac:spMkLst>
        </pc:spChg>
        <pc:spChg chg="add mod">
          <ac:chgData name="Kondo Gnanvo" userId="138e8ee5-071e-4200-bbe9-20c101fa0b3f" providerId="ADAL" clId="{C36D39EC-73C5-4F47-BE08-79B9EAAD246B}" dt="2024-07-15T21:17:05.302" v="2367" actId="164"/>
          <ac:spMkLst>
            <pc:docMk/>
            <pc:sldMk cId="2292129828" sldId="273"/>
            <ac:spMk id="12" creationId="{7E80623E-9E5C-43D8-A1F1-8AADFDAA01CD}"/>
          </ac:spMkLst>
        </pc:spChg>
        <pc:spChg chg="add mod">
          <ac:chgData name="Kondo Gnanvo" userId="138e8ee5-071e-4200-bbe9-20c101fa0b3f" providerId="ADAL" clId="{C36D39EC-73C5-4F47-BE08-79B9EAAD246B}" dt="2024-07-15T21:17:05.302" v="2367" actId="164"/>
          <ac:spMkLst>
            <pc:docMk/>
            <pc:sldMk cId="2292129828" sldId="273"/>
            <ac:spMk id="13" creationId="{687A096E-F10C-47A3-B7EC-9AFE6E43ED2E}"/>
          </ac:spMkLst>
        </pc:spChg>
        <pc:spChg chg="add mod">
          <ac:chgData name="Kondo Gnanvo" userId="138e8ee5-071e-4200-bbe9-20c101fa0b3f" providerId="ADAL" clId="{C36D39EC-73C5-4F47-BE08-79B9EAAD246B}" dt="2024-07-15T21:18:02.054" v="2378" actId="164"/>
          <ac:spMkLst>
            <pc:docMk/>
            <pc:sldMk cId="2292129828" sldId="273"/>
            <ac:spMk id="14" creationId="{0F632051-87BE-4C71-8BA8-3C1B90F89586}"/>
          </ac:spMkLst>
        </pc:spChg>
        <pc:spChg chg="add mod">
          <ac:chgData name="Kondo Gnanvo" userId="138e8ee5-071e-4200-bbe9-20c101fa0b3f" providerId="ADAL" clId="{C36D39EC-73C5-4F47-BE08-79B9EAAD246B}" dt="2024-07-15T21:17:19.986" v="2370" actId="164"/>
          <ac:spMkLst>
            <pc:docMk/>
            <pc:sldMk cId="2292129828" sldId="273"/>
            <ac:spMk id="15" creationId="{EB88DD2E-8CC0-45D2-B6B7-16AB97935C23}"/>
          </ac:spMkLst>
        </pc:spChg>
        <pc:spChg chg="add mod">
          <ac:chgData name="Kondo Gnanvo" userId="138e8ee5-071e-4200-bbe9-20c101fa0b3f" providerId="ADAL" clId="{C36D39EC-73C5-4F47-BE08-79B9EAAD246B}" dt="2024-07-15T21:17:38.565" v="2374" actId="164"/>
          <ac:spMkLst>
            <pc:docMk/>
            <pc:sldMk cId="2292129828" sldId="273"/>
            <ac:spMk id="16" creationId="{921E931E-396E-42DF-8488-47BD2C0E4FA7}"/>
          </ac:spMkLst>
        </pc:spChg>
        <pc:spChg chg="add mod">
          <ac:chgData name="Kondo Gnanvo" userId="138e8ee5-071e-4200-bbe9-20c101fa0b3f" providerId="ADAL" clId="{C36D39EC-73C5-4F47-BE08-79B9EAAD246B}" dt="2024-07-15T21:15:56.598" v="2339" actId="164"/>
          <ac:spMkLst>
            <pc:docMk/>
            <pc:sldMk cId="2292129828" sldId="273"/>
            <ac:spMk id="17" creationId="{F3D213A7-0714-46D2-8D2A-45ADA0591AA9}"/>
          </ac:spMkLst>
        </pc:spChg>
        <pc:spChg chg="add mod">
          <ac:chgData name="Kondo Gnanvo" userId="138e8ee5-071e-4200-bbe9-20c101fa0b3f" providerId="ADAL" clId="{C36D39EC-73C5-4F47-BE08-79B9EAAD246B}" dt="2024-07-15T21:17:55.900" v="2377" actId="164"/>
          <ac:spMkLst>
            <pc:docMk/>
            <pc:sldMk cId="2292129828" sldId="273"/>
            <ac:spMk id="20" creationId="{A008991D-3519-447B-A048-3700BBE0A155}"/>
          </ac:spMkLst>
        </pc:spChg>
        <pc:spChg chg="mod">
          <ac:chgData name="Kondo Gnanvo" userId="138e8ee5-071e-4200-bbe9-20c101fa0b3f" providerId="ADAL" clId="{C36D39EC-73C5-4F47-BE08-79B9EAAD246B}" dt="2024-07-15T20:54:26.536" v="1591" actId="20577"/>
          <ac:spMkLst>
            <pc:docMk/>
            <pc:sldMk cId="2292129828" sldId="273"/>
            <ac:spMk id="285" creationId="{00000000-0000-0000-0000-000000000000}"/>
          </ac:spMkLst>
        </pc:spChg>
        <pc:grpChg chg="add mod">
          <ac:chgData name="Kondo Gnanvo" userId="138e8ee5-071e-4200-bbe9-20c101fa0b3f" providerId="ADAL" clId="{C36D39EC-73C5-4F47-BE08-79B9EAAD246B}" dt="2024-07-15T21:15:56.598" v="2339" actId="164"/>
          <ac:grpSpMkLst>
            <pc:docMk/>
            <pc:sldMk cId="2292129828" sldId="273"/>
            <ac:grpSpMk id="4" creationId="{E2BBD518-5344-47D2-9AD3-DD404F3A4829}"/>
          </ac:grpSpMkLst>
        </pc:grpChg>
        <pc:grpChg chg="add mod">
          <ac:chgData name="Kondo Gnanvo" userId="138e8ee5-071e-4200-bbe9-20c101fa0b3f" providerId="ADAL" clId="{C36D39EC-73C5-4F47-BE08-79B9EAAD246B}" dt="2024-07-15T21:17:11.752" v="2369" actId="1076"/>
          <ac:grpSpMkLst>
            <pc:docMk/>
            <pc:sldMk cId="2292129828" sldId="273"/>
            <ac:grpSpMk id="6" creationId="{FD43FFBA-43E9-44FF-93A0-FA7CC0B29F91}"/>
          </ac:grpSpMkLst>
        </pc:grpChg>
        <pc:grpChg chg="add mod">
          <ac:chgData name="Kondo Gnanvo" userId="138e8ee5-071e-4200-bbe9-20c101fa0b3f" providerId="ADAL" clId="{C36D39EC-73C5-4F47-BE08-79B9EAAD246B}" dt="2024-07-15T21:17:19.986" v="2370" actId="164"/>
          <ac:grpSpMkLst>
            <pc:docMk/>
            <pc:sldMk cId="2292129828" sldId="273"/>
            <ac:grpSpMk id="7" creationId="{FE2A374E-D792-4AE0-8CA2-E1444AE265EA}"/>
          </ac:grpSpMkLst>
        </pc:grpChg>
        <pc:grpChg chg="add mod">
          <ac:chgData name="Kondo Gnanvo" userId="138e8ee5-071e-4200-bbe9-20c101fa0b3f" providerId="ADAL" clId="{C36D39EC-73C5-4F47-BE08-79B9EAAD246B}" dt="2024-07-15T21:17:38.565" v="2374" actId="164"/>
          <ac:grpSpMkLst>
            <pc:docMk/>
            <pc:sldMk cId="2292129828" sldId="273"/>
            <ac:grpSpMk id="8" creationId="{B8E14917-A72C-4C63-A30F-643856BC9154}"/>
          </ac:grpSpMkLst>
        </pc:grpChg>
        <pc:grpChg chg="add mod">
          <ac:chgData name="Kondo Gnanvo" userId="138e8ee5-071e-4200-bbe9-20c101fa0b3f" providerId="ADAL" clId="{C36D39EC-73C5-4F47-BE08-79B9EAAD246B}" dt="2024-07-15T21:17:55.900" v="2377" actId="164"/>
          <ac:grpSpMkLst>
            <pc:docMk/>
            <pc:sldMk cId="2292129828" sldId="273"/>
            <ac:grpSpMk id="9" creationId="{1E7DBF26-2DC6-4301-A26E-CEF6E7674754}"/>
          </ac:grpSpMkLst>
        </pc:grpChg>
        <pc:grpChg chg="del">
          <ac:chgData name="Kondo Gnanvo" userId="138e8ee5-071e-4200-bbe9-20c101fa0b3f" providerId="ADAL" clId="{C36D39EC-73C5-4F47-BE08-79B9EAAD246B}" dt="2024-07-15T13:45:15.815" v="464" actId="478"/>
          <ac:grpSpMkLst>
            <pc:docMk/>
            <pc:sldMk cId="2292129828" sldId="273"/>
            <ac:grpSpMk id="9" creationId="{F3B424B3-53E4-44E7-9B40-6FE0DC1A0E79}"/>
          </ac:grpSpMkLst>
        </pc:grpChg>
        <pc:grpChg chg="add mod">
          <ac:chgData name="Kondo Gnanvo" userId="138e8ee5-071e-4200-bbe9-20c101fa0b3f" providerId="ADAL" clId="{C36D39EC-73C5-4F47-BE08-79B9EAAD246B}" dt="2024-07-15T21:18:02.054" v="2378" actId="164"/>
          <ac:grpSpMkLst>
            <pc:docMk/>
            <pc:sldMk cId="2292129828" sldId="273"/>
            <ac:grpSpMk id="10" creationId="{B0CADE3D-B87A-4624-BA24-99F6B4BA22E6}"/>
          </ac:grpSpMkLst>
        </pc:grpChg>
        <pc:grpChg chg="del">
          <ac:chgData name="Kondo Gnanvo" userId="138e8ee5-071e-4200-bbe9-20c101fa0b3f" providerId="ADAL" clId="{C36D39EC-73C5-4F47-BE08-79B9EAAD246B}" dt="2024-07-15T13:45:15.815" v="464" actId="478"/>
          <ac:grpSpMkLst>
            <pc:docMk/>
            <pc:sldMk cId="2292129828" sldId="273"/>
            <ac:grpSpMk id="16" creationId="{769A36A5-E116-4053-B9CA-00428FE55B64}"/>
          </ac:grpSpMkLst>
        </pc:grpChg>
        <pc:picChg chg="add mod modCrop">
          <ac:chgData name="Kondo Gnanvo" userId="138e8ee5-071e-4200-bbe9-20c101fa0b3f" providerId="ADAL" clId="{C36D39EC-73C5-4F47-BE08-79B9EAAD246B}" dt="2024-07-15T21:17:55.900" v="2377" actId="164"/>
          <ac:picMkLst>
            <pc:docMk/>
            <pc:sldMk cId="2292129828" sldId="273"/>
            <ac:picMk id="5" creationId="{9EF5BF6B-FB42-4FE6-A1AA-24FD6E57635E}"/>
          </ac:picMkLst>
        </pc:picChg>
        <pc:picChg chg="add del mod modCrop">
          <ac:chgData name="Kondo Gnanvo" userId="138e8ee5-071e-4200-bbe9-20c101fa0b3f" providerId="ADAL" clId="{C36D39EC-73C5-4F47-BE08-79B9EAAD246B}" dt="2024-07-15T13:59:59.507" v="612" actId="478"/>
          <ac:picMkLst>
            <pc:docMk/>
            <pc:sldMk cId="2292129828" sldId="273"/>
            <ac:picMk id="11" creationId="{07EB2ECF-CFF1-474D-859E-F259936454CE}"/>
          </ac:picMkLst>
        </pc:picChg>
        <pc:picChg chg="add mod ord modCrop">
          <ac:chgData name="Kondo Gnanvo" userId="138e8ee5-071e-4200-bbe9-20c101fa0b3f" providerId="ADAL" clId="{C36D39EC-73C5-4F47-BE08-79B9EAAD246B}" dt="2024-07-15T21:17:19.986" v="2370" actId="164"/>
          <ac:picMkLst>
            <pc:docMk/>
            <pc:sldMk cId="2292129828" sldId="273"/>
            <ac:picMk id="18" creationId="{F9B1A5D0-D474-4AB3-8C51-990EC344294A}"/>
          </ac:picMkLst>
        </pc:picChg>
        <pc:picChg chg="add del mod modCrop">
          <ac:chgData name="Kondo Gnanvo" userId="138e8ee5-071e-4200-bbe9-20c101fa0b3f" providerId="ADAL" clId="{C36D39EC-73C5-4F47-BE08-79B9EAAD246B}" dt="2024-07-15T13:52:41.566" v="513" actId="478"/>
          <ac:picMkLst>
            <pc:docMk/>
            <pc:sldMk cId="2292129828" sldId="273"/>
            <ac:picMk id="20" creationId="{0F6FF1E5-ECB8-4EDD-A193-02E6C36F2405}"/>
          </ac:picMkLst>
        </pc:picChg>
        <pc:picChg chg="add del mod modCrop">
          <ac:chgData name="Kondo Gnanvo" userId="138e8ee5-071e-4200-bbe9-20c101fa0b3f" providerId="ADAL" clId="{C36D39EC-73C5-4F47-BE08-79B9EAAD246B}" dt="2024-07-15T13:53:49.292" v="524" actId="478"/>
          <ac:picMkLst>
            <pc:docMk/>
            <pc:sldMk cId="2292129828" sldId="273"/>
            <ac:picMk id="22" creationId="{19EC3043-578C-4124-9E7F-2D3E83551E62}"/>
          </ac:picMkLst>
        </pc:picChg>
        <pc:picChg chg="add del mod">
          <ac:chgData name="Kondo Gnanvo" userId="138e8ee5-071e-4200-bbe9-20c101fa0b3f" providerId="ADAL" clId="{C36D39EC-73C5-4F47-BE08-79B9EAAD246B}" dt="2024-07-15T13:53:12.116" v="515" actId="478"/>
          <ac:picMkLst>
            <pc:docMk/>
            <pc:sldMk cId="2292129828" sldId="273"/>
            <ac:picMk id="24" creationId="{40EC335E-1F71-450E-AC08-3A7DAFD8A784}"/>
          </ac:picMkLst>
        </pc:picChg>
        <pc:picChg chg="add mod modCrop">
          <ac:chgData name="Kondo Gnanvo" userId="138e8ee5-071e-4200-bbe9-20c101fa0b3f" providerId="ADAL" clId="{C36D39EC-73C5-4F47-BE08-79B9EAAD246B}" dt="2024-07-15T21:15:56.598" v="2339" actId="164"/>
          <ac:picMkLst>
            <pc:docMk/>
            <pc:sldMk cId="2292129828" sldId="273"/>
            <ac:picMk id="26" creationId="{8EBEE4A9-DE50-40BB-8764-06DB094EF779}"/>
          </ac:picMkLst>
        </pc:picChg>
        <pc:picChg chg="add mod modCrop">
          <ac:chgData name="Kondo Gnanvo" userId="138e8ee5-071e-4200-bbe9-20c101fa0b3f" providerId="ADAL" clId="{C36D39EC-73C5-4F47-BE08-79B9EAAD246B}" dt="2024-07-15T21:18:02.054" v="2378" actId="164"/>
          <ac:picMkLst>
            <pc:docMk/>
            <pc:sldMk cId="2292129828" sldId="273"/>
            <ac:picMk id="28" creationId="{6B2C84FF-CC9E-40FB-A7B3-D5904DAB92B3}"/>
          </ac:picMkLst>
        </pc:picChg>
        <pc:picChg chg="add mod modCrop">
          <ac:chgData name="Kondo Gnanvo" userId="138e8ee5-071e-4200-bbe9-20c101fa0b3f" providerId="ADAL" clId="{C36D39EC-73C5-4F47-BE08-79B9EAAD246B}" dt="2024-07-15T21:17:05.302" v="2367" actId="164"/>
          <ac:picMkLst>
            <pc:docMk/>
            <pc:sldMk cId="2292129828" sldId="273"/>
            <ac:picMk id="30" creationId="{33203CE9-1514-4E8A-8EFF-A92E9AC5BE20}"/>
          </ac:picMkLst>
        </pc:picChg>
        <pc:picChg chg="add mod modCrop">
          <ac:chgData name="Kondo Gnanvo" userId="138e8ee5-071e-4200-bbe9-20c101fa0b3f" providerId="ADAL" clId="{C36D39EC-73C5-4F47-BE08-79B9EAAD246B}" dt="2024-07-15T21:17:38.565" v="2374" actId="164"/>
          <ac:picMkLst>
            <pc:docMk/>
            <pc:sldMk cId="2292129828" sldId="273"/>
            <ac:picMk id="32" creationId="{1C1CD2D0-D390-469F-9EEA-6683F779641B}"/>
          </ac:picMkLst>
        </pc:picChg>
      </pc:sldChg>
      <pc:sldChg chg="addSp delSp modSp add del ord">
        <pc:chgData name="Kondo Gnanvo" userId="138e8ee5-071e-4200-bbe9-20c101fa0b3f" providerId="ADAL" clId="{C36D39EC-73C5-4F47-BE08-79B9EAAD246B}" dt="2024-07-16T12:24:47.634" v="3625" actId="2696"/>
        <pc:sldMkLst>
          <pc:docMk/>
          <pc:sldMk cId="1825096715" sldId="274"/>
        </pc:sldMkLst>
        <pc:spChg chg="mod">
          <ac:chgData name="Kondo Gnanvo" userId="138e8ee5-071e-4200-bbe9-20c101fa0b3f" providerId="ADAL" clId="{C36D39EC-73C5-4F47-BE08-79B9EAAD246B}" dt="2024-07-15T22:46:26.745" v="3368" actId="207"/>
          <ac:spMkLst>
            <pc:docMk/>
            <pc:sldMk cId="1825096715" sldId="274"/>
            <ac:spMk id="12" creationId="{0A7445FE-F197-4B9C-8C34-9FAEBC57CF34}"/>
          </ac:spMkLst>
        </pc:spChg>
        <pc:spChg chg="add mod">
          <ac:chgData name="Kondo Gnanvo" userId="138e8ee5-071e-4200-bbe9-20c101fa0b3f" providerId="ADAL" clId="{C36D39EC-73C5-4F47-BE08-79B9EAAD246B}" dt="2024-07-15T21:31:22.457" v="2555" actId="164"/>
          <ac:spMkLst>
            <pc:docMk/>
            <pc:sldMk cId="1825096715" sldId="274"/>
            <ac:spMk id="24" creationId="{9C7176C3-ABC6-4C6D-93E7-A15A7D0A6922}"/>
          </ac:spMkLst>
        </pc:spChg>
        <pc:spChg chg="mod topLvl">
          <ac:chgData name="Kondo Gnanvo" userId="138e8ee5-071e-4200-bbe9-20c101fa0b3f" providerId="ADAL" clId="{C36D39EC-73C5-4F47-BE08-79B9EAAD246B}" dt="2024-07-15T13:34:37.154" v="145" actId="207"/>
          <ac:spMkLst>
            <pc:docMk/>
            <pc:sldMk cId="1825096715" sldId="274"/>
            <ac:spMk id="26" creationId="{F6FF9C4C-BBBB-4E96-B401-8E320111535C}"/>
          </ac:spMkLst>
        </pc:spChg>
        <pc:spChg chg="mod">
          <ac:chgData name="Kondo Gnanvo" userId="138e8ee5-071e-4200-bbe9-20c101fa0b3f" providerId="ADAL" clId="{C36D39EC-73C5-4F47-BE08-79B9EAAD246B}" dt="2024-07-15T21:30:43.860" v="2535" actId="1076"/>
          <ac:spMkLst>
            <pc:docMk/>
            <pc:sldMk cId="1825096715" sldId="274"/>
            <ac:spMk id="38" creationId="{743847A1-7192-446E-8D0E-7E8759A44FC4}"/>
          </ac:spMkLst>
        </pc:spChg>
        <pc:spChg chg="del topLvl">
          <ac:chgData name="Kondo Gnanvo" userId="138e8ee5-071e-4200-bbe9-20c101fa0b3f" providerId="ADAL" clId="{C36D39EC-73C5-4F47-BE08-79B9EAAD246B}" dt="2024-07-15T13:20:40.959" v="14" actId="478"/>
          <ac:spMkLst>
            <pc:docMk/>
            <pc:sldMk cId="1825096715" sldId="274"/>
            <ac:spMk id="41" creationId="{51D912AF-8129-4FB9-84D0-BDC99E2DFFC3}"/>
          </ac:spMkLst>
        </pc:spChg>
        <pc:spChg chg="mod">
          <ac:chgData name="Kondo Gnanvo" userId="138e8ee5-071e-4200-bbe9-20c101fa0b3f" providerId="ADAL" clId="{C36D39EC-73C5-4F47-BE08-79B9EAAD246B}" dt="2024-07-15T21:28:43.383" v="2451" actId="1076"/>
          <ac:spMkLst>
            <pc:docMk/>
            <pc:sldMk cId="1825096715" sldId="274"/>
            <ac:spMk id="44" creationId="{15DE3F9A-D5DD-49DD-AF87-D00234CBE1E3}"/>
          </ac:spMkLst>
        </pc:spChg>
        <pc:spChg chg="del">
          <ac:chgData name="Kondo Gnanvo" userId="138e8ee5-071e-4200-bbe9-20c101fa0b3f" providerId="ADAL" clId="{C36D39EC-73C5-4F47-BE08-79B9EAAD246B}" dt="2024-07-15T20:51:20.627" v="1554" actId="478"/>
          <ac:spMkLst>
            <pc:docMk/>
            <pc:sldMk cId="1825096715" sldId="274"/>
            <ac:spMk id="52" creationId="{77A27772-2C9C-47DC-AF02-3FAFDB352609}"/>
          </ac:spMkLst>
        </pc:spChg>
        <pc:spChg chg="mod">
          <ac:chgData name="Kondo Gnanvo" userId="138e8ee5-071e-4200-bbe9-20c101fa0b3f" providerId="ADAL" clId="{C36D39EC-73C5-4F47-BE08-79B9EAAD246B}" dt="2024-07-15T21:23:49.921" v="2420" actId="20577"/>
          <ac:spMkLst>
            <pc:docMk/>
            <pc:sldMk cId="1825096715" sldId="274"/>
            <ac:spMk id="285" creationId="{00000000-0000-0000-0000-000000000000}"/>
          </ac:spMkLst>
        </pc:spChg>
        <pc:grpChg chg="del">
          <ac:chgData name="Kondo Gnanvo" userId="138e8ee5-071e-4200-bbe9-20c101fa0b3f" providerId="ADAL" clId="{C36D39EC-73C5-4F47-BE08-79B9EAAD246B}" dt="2024-07-15T20:51:14.195" v="1553" actId="478"/>
          <ac:grpSpMkLst>
            <pc:docMk/>
            <pc:sldMk cId="1825096715" sldId="274"/>
            <ac:grpSpMk id="5" creationId="{6766C8B6-07FA-4E85-9988-6A37771A9B37}"/>
          </ac:grpSpMkLst>
        </pc:grpChg>
        <pc:grpChg chg="add mod">
          <ac:chgData name="Kondo Gnanvo" userId="138e8ee5-071e-4200-bbe9-20c101fa0b3f" providerId="ADAL" clId="{C36D39EC-73C5-4F47-BE08-79B9EAAD246B}" dt="2024-07-15T21:32:15.709" v="2577" actId="1076"/>
          <ac:grpSpMkLst>
            <pc:docMk/>
            <pc:sldMk cId="1825096715" sldId="274"/>
            <ac:grpSpMk id="6" creationId="{BA97D69E-7B89-4498-9926-A67AF92091BE}"/>
          </ac:grpSpMkLst>
        </pc:grpChg>
        <pc:grpChg chg="mod topLvl">
          <ac:chgData name="Kondo Gnanvo" userId="138e8ee5-071e-4200-bbe9-20c101fa0b3f" providerId="ADAL" clId="{C36D39EC-73C5-4F47-BE08-79B9EAAD246B}" dt="2024-07-15T21:32:14.276" v="2576" actId="1076"/>
          <ac:grpSpMkLst>
            <pc:docMk/>
            <pc:sldMk cId="1825096715" sldId="274"/>
            <ac:grpSpMk id="7" creationId="{E409927A-BF40-4F68-9019-5F4E25DAD9D4}"/>
          </ac:grpSpMkLst>
        </pc:grpChg>
        <pc:grpChg chg="del mod topLvl">
          <ac:chgData name="Kondo Gnanvo" userId="138e8ee5-071e-4200-bbe9-20c101fa0b3f" providerId="ADAL" clId="{C36D39EC-73C5-4F47-BE08-79B9EAAD246B}" dt="2024-07-15T21:24:02.390" v="2423" actId="478"/>
          <ac:grpSpMkLst>
            <pc:docMk/>
            <pc:sldMk cId="1825096715" sldId="274"/>
            <ac:grpSpMk id="8" creationId="{9E2F76D7-D373-4316-BF32-68F71656F788}"/>
          </ac:grpSpMkLst>
        </pc:grpChg>
        <pc:grpChg chg="del">
          <ac:chgData name="Kondo Gnanvo" userId="138e8ee5-071e-4200-bbe9-20c101fa0b3f" providerId="ADAL" clId="{C36D39EC-73C5-4F47-BE08-79B9EAAD246B}" dt="2024-07-15T20:51:37.393" v="1555" actId="165"/>
          <ac:grpSpMkLst>
            <pc:docMk/>
            <pc:sldMk cId="1825096715" sldId="274"/>
            <ac:grpSpMk id="9" creationId="{F3B424B3-53E4-44E7-9B40-6FE0DC1A0E79}"/>
          </ac:grpSpMkLst>
        </pc:grpChg>
        <pc:grpChg chg="mod topLvl">
          <ac:chgData name="Kondo Gnanvo" userId="138e8ee5-071e-4200-bbe9-20c101fa0b3f" providerId="ADAL" clId="{C36D39EC-73C5-4F47-BE08-79B9EAAD246B}" dt="2024-07-15T21:31:58.466" v="2569" actId="1076"/>
          <ac:grpSpMkLst>
            <pc:docMk/>
            <pc:sldMk cId="1825096715" sldId="274"/>
            <ac:grpSpMk id="13" creationId="{E780E1E9-1EF6-4217-9975-3F50531C9344}"/>
          </ac:grpSpMkLst>
        </pc:grpChg>
        <pc:grpChg chg="del">
          <ac:chgData name="Kondo Gnanvo" userId="138e8ee5-071e-4200-bbe9-20c101fa0b3f" providerId="ADAL" clId="{C36D39EC-73C5-4F47-BE08-79B9EAAD246B}" dt="2024-07-15T13:20:23.907" v="7" actId="478"/>
          <ac:grpSpMkLst>
            <pc:docMk/>
            <pc:sldMk cId="1825096715" sldId="274"/>
            <ac:grpSpMk id="14" creationId="{B2B6C2FF-AE6C-4DDE-87EE-0470BD7996B4}"/>
          </ac:grpSpMkLst>
        </pc:grpChg>
        <pc:grpChg chg="del">
          <ac:chgData name="Kondo Gnanvo" userId="138e8ee5-071e-4200-bbe9-20c101fa0b3f" providerId="ADAL" clId="{C36D39EC-73C5-4F47-BE08-79B9EAAD246B}" dt="2024-07-15T13:20:40.959" v="14" actId="478"/>
          <ac:grpSpMkLst>
            <pc:docMk/>
            <pc:sldMk cId="1825096715" sldId="274"/>
            <ac:grpSpMk id="16" creationId="{769A36A5-E116-4053-B9CA-00428FE55B64}"/>
          </ac:grpSpMkLst>
        </pc:grpChg>
        <pc:grpChg chg="add mod">
          <ac:chgData name="Kondo Gnanvo" userId="138e8ee5-071e-4200-bbe9-20c101fa0b3f" providerId="ADAL" clId="{C36D39EC-73C5-4F47-BE08-79B9EAAD246B}" dt="2024-07-15T21:32:12.251" v="2575" actId="1076"/>
          <ac:grpSpMkLst>
            <pc:docMk/>
            <pc:sldMk cId="1825096715" sldId="274"/>
            <ac:grpSpMk id="19" creationId="{8A63C528-4236-45D9-805D-169DA731E3D8}"/>
          </ac:grpSpMkLst>
        </pc:grpChg>
        <pc:grpChg chg="add del mod">
          <ac:chgData name="Kondo Gnanvo" userId="138e8ee5-071e-4200-bbe9-20c101fa0b3f" providerId="ADAL" clId="{C36D39EC-73C5-4F47-BE08-79B9EAAD246B}" dt="2024-07-15T13:31:00.572" v="68" actId="478"/>
          <ac:grpSpMkLst>
            <pc:docMk/>
            <pc:sldMk cId="1825096715" sldId="274"/>
            <ac:grpSpMk id="24" creationId="{46DD4B04-4F11-4784-8F98-B65A02F58DBE}"/>
          </ac:grpSpMkLst>
        </pc:grpChg>
        <pc:picChg chg="del mod modCrop">
          <ac:chgData name="Kondo Gnanvo" userId="138e8ee5-071e-4200-bbe9-20c101fa0b3f" providerId="ADAL" clId="{C36D39EC-73C5-4F47-BE08-79B9EAAD246B}" dt="2024-07-15T20:52:12.713" v="1560" actId="478"/>
          <ac:picMkLst>
            <pc:docMk/>
            <pc:sldMk cId="1825096715" sldId="274"/>
            <ac:picMk id="3" creationId="{E58A29DF-95A2-47D1-98F0-E47E4908426E}"/>
          </ac:picMkLst>
        </pc:picChg>
        <pc:picChg chg="mod">
          <ac:chgData name="Kondo Gnanvo" userId="138e8ee5-071e-4200-bbe9-20c101fa0b3f" providerId="ADAL" clId="{C36D39EC-73C5-4F47-BE08-79B9EAAD246B}" dt="2024-07-15T20:52:21.489" v="1562" actId="1076"/>
          <ac:picMkLst>
            <pc:docMk/>
            <pc:sldMk cId="1825096715" sldId="274"/>
            <ac:picMk id="4" creationId="{8602A642-FD15-43A6-87DE-7B338A400810}"/>
          </ac:picMkLst>
        </pc:picChg>
        <pc:picChg chg="add del mod modCrop">
          <ac:chgData name="Kondo Gnanvo" userId="138e8ee5-071e-4200-bbe9-20c101fa0b3f" providerId="ADAL" clId="{C36D39EC-73C5-4F47-BE08-79B9EAAD246B}" dt="2024-07-15T13:32:51.457" v="113" actId="478"/>
          <ac:picMkLst>
            <pc:docMk/>
            <pc:sldMk cId="1825096715" sldId="274"/>
            <ac:picMk id="11" creationId="{7FAC25CA-1953-4FFE-BC20-CB0593702E65}"/>
          </ac:picMkLst>
        </pc:picChg>
        <pc:picChg chg="del">
          <ac:chgData name="Kondo Gnanvo" userId="138e8ee5-071e-4200-bbe9-20c101fa0b3f" providerId="ADAL" clId="{C36D39EC-73C5-4F47-BE08-79B9EAAD246B}" dt="2024-07-15T20:51:14.195" v="1553" actId="478"/>
          <ac:picMkLst>
            <pc:docMk/>
            <pc:sldMk cId="1825096715" sldId="274"/>
            <ac:picMk id="15" creationId="{B8967FC0-F990-4386-820F-417B2790C15F}"/>
          </ac:picMkLst>
        </pc:picChg>
        <pc:picChg chg="add mod modCrop">
          <ac:chgData name="Kondo Gnanvo" userId="138e8ee5-071e-4200-bbe9-20c101fa0b3f" providerId="ADAL" clId="{C36D39EC-73C5-4F47-BE08-79B9EAAD246B}" dt="2024-07-15T13:34:03.676" v="134" actId="164"/>
          <ac:picMkLst>
            <pc:docMk/>
            <pc:sldMk cId="1825096715" sldId="274"/>
            <ac:picMk id="18" creationId="{731EDCE7-02E0-49B2-B7FC-5D56424D7FE5}"/>
          </ac:picMkLst>
        </pc:picChg>
        <pc:picChg chg="add mod">
          <ac:chgData name="Kondo Gnanvo" userId="138e8ee5-071e-4200-bbe9-20c101fa0b3f" providerId="ADAL" clId="{C36D39EC-73C5-4F47-BE08-79B9EAAD246B}" dt="2024-07-15T21:31:22.457" v="2555" actId="164"/>
          <ac:picMkLst>
            <pc:docMk/>
            <pc:sldMk cId="1825096715" sldId="274"/>
            <ac:picMk id="23" creationId="{DD41319F-70C4-48B5-83CB-0F70EED8231C}"/>
          </ac:picMkLst>
        </pc:picChg>
        <pc:picChg chg="del topLvl">
          <ac:chgData name="Kondo Gnanvo" userId="138e8ee5-071e-4200-bbe9-20c101fa0b3f" providerId="ADAL" clId="{C36D39EC-73C5-4F47-BE08-79B9EAAD246B}" dt="2024-07-15T13:31:00.572" v="68" actId="478"/>
          <ac:picMkLst>
            <pc:docMk/>
            <pc:sldMk cId="1825096715" sldId="274"/>
            <ac:picMk id="25" creationId="{7173B1D7-100F-4ECC-9EE7-B51110C8904D}"/>
          </ac:picMkLst>
        </pc:picChg>
        <pc:picChg chg="mod">
          <ac:chgData name="Kondo Gnanvo" userId="138e8ee5-071e-4200-bbe9-20c101fa0b3f" providerId="ADAL" clId="{C36D39EC-73C5-4F47-BE08-79B9EAAD246B}" dt="2024-07-15T21:31:49.240" v="2566" actId="1076"/>
          <ac:picMkLst>
            <pc:docMk/>
            <pc:sldMk cId="1825096715" sldId="274"/>
            <ac:picMk id="37" creationId="{CD710E5A-AFF5-49AD-8E7A-DFFE76AE6650}"/>
          </ac:picMkLst>
        </pc:picChg>
        <pc:picChg chg="del">
          <ac:chgData name="Kondo Gnanvo" userId="138e8ee5-071e-4200-bbe9-20c101fa0b3f" providerId="ADAL" clId="{C36D39EC-73C5-4F47-BE08-79B9EAAD246B}" dt="2024-07-15T13:20:23.907" v="7" actId="478"/>
          <ac:picMkLst>
            <pc:docMk/>
            <pc:sldMk cId="1825096715" sldId="274"/>
            <ac:picMk id="40" creationId="{07F523A2-551C-4526-8A5F-2487526EBF39}"/>
          </ac:picMkLst>
        </pc:picChg>
      </pc:sldChg>
      <pc:sldChg chg="addSp delSp modSp add del ord">
        <pc:chgData name="Kondo Gnanvo" userId="138e8ee5-071e-4200-bbe9-20c101fa0b3f" providerId="ADAL" clId="{C36D39EC-73C5-4F47-BE08-79B9EAAD246B}" dt="2024-07-16T12:27:49.905" v="3650" actId="2696"/>
        <pc:sldMkLst>
          <pc:docMk/>
          <pc:sldMk cId="4070372346" sldId="275"/>
        </pc:sldMkLst>
        <pc:spChg chg="add mod ord">
          <ac:chgData name="Kondo Gnanvo" userId="138e8ee5-071e-4200-bbe9-20c101fa0b3f" providerId="ADAL" clId="{C36D39EC-73C5-4F47-BE08-79B9EAAD246B}" dt="2024-07-15T21:05:57.545" v="2174" actId="1076"/>
          <ac:spMkLst>
            <pc:docMk/>
            <pc:sldMk cId="4070372346" sldId="275"/>
            <ac:spMk id="7" creationId="{3FFCFD69-5EEF-4D2C-B252-5CC891515ECA}"/>
          </ac:spMkLst>
        </pc:spChg>
        <pc:spChg chg="add mod">
          <ac:chgData name="Kondo Gnanvo" userId="138e8ee5-071e-4200-bbe9-20c101fa0b3f" providerId="ADAL" clId="{C36D39EC-73C5-4F47-BE08-79B9EAAD246B}" dt="2024-07-15T21:24:11.802" v="2425" actId="1076"/>
          <ac:spMkLst>
            <pc:docMk/>
            <pc:sldMk cId="4070372346" sldId="275"/>
            <ac:spMk id="8" creationId="{4A0DAC9E-F487-47EE-9551-BB758DC124CF}"/>
          </ac:spMkLst>
        </pc:spChg>
        <pc:spChg chg="add mod">
          <ac:chgData name="Kondo Gnanvo" userId="138e8ee5-071e-4200-bbe9-20c101fa0b3f" providerId="ADAL" clId="{C36D39EC-73C5-4F47-BE08-79B9EAAD246B}" dt="2024-07-15T21:12:15.937" v="2309" actId="1076"/>
          <ac:spMkLst>
            <pc:docMk/>
            <pc:sldMk cId="4070372346" sldId="275"/>
            <ac:spMk id="9" creationId="{8AB92C34-89FD-4A4A-907B-333619E0247B}"/>
          </ac:spMkLst>
        </pc:spChg>
        <pc:spChg chg="add mod ord">
          <ac:chgData name="Kondo Gnanvo" userId="138e8ee5-071e-4200-bbe9-20c101fa0b3f" providerId="ADAL" clId="{C36D39EC-73C5-4F47-BE08-79B9EAAD246B}" dt="2024-07-15T21:05:49.387" v="2172" actId="1076"/>
          <ac:spMkLst>
            <pc:docMk/>
            <pc:sldMk cId="4070372346" sldId="275"/>
            <ac:spMk id="10" creationId="{70711874-503B-403C-A3C7-8CCBC96A7ABF}"/>
          </ac:spMkLst>
        </pc:spChg>
        <pc:spChg chg="mod">
          <ac:chgData name="Kondo Gnanvo" userId="138e8ee5-071e-4200-bbe9-20c101fa0b3f" providerId="ADAL" clId="{C36D39EC-73C5-4F47-BE08-79B9EAAD246B}" dt="2024-07-15T22:47:11.550" v="3379" actId="1076"/>
          <ac:spMkLst>
            <pc:docMk/>
            <pc:sldMk cId="4070372346" sldId="275"/>
            <ac:spMk id="12" creationId="{0A7445FE-F197-4B9C-8C34-9FAEBC57CF34}"/>
          </ac:spMkLst>
        </pc:spChg>
        <pc:spChg chg="add mod">
          <ac:chgData name="Kondo Gnanvo" userId="138e8ee5-071e-4200-bbe9-20c101fa0b3f" providerId="ADAL" clId="{C36D39EC-73C5-4F47-BE08-79B9EAAD246B}" dt="2024-07-16T12:25:58.731" v="3633" actId="1076"/>
          <ac:spMkLst>
            <pc:docMk/>
            <pc:sldMk cId="4070372346" sldId="275"/>
            <ac:spMk id="32" creationId="{779B9819-45A9-4ADD-9CE4-D53DB4186478}"/>
          </ac:spMkLst>
        </pc:spChg>
        <pc:spChg chg="mod">
          <ac:chgData name="Kondo Gnanvo" userId="138e8ee5-071e-4200-bbe9-20c101fa0b3f" providerId="ADAL" clId="{C36D39EC-73C5-4F47-BE08-79B9EAAD246B}" dt="2024-07-15T20:56:35.741" v="1692" actId="6549"/>
          <ac:spMkLst>
            <pc:docMk/>
            <pc:sldMk cId="4070372346" sldId="275"/>
            <ac:spMk id="285" creationId="{00000000-0000-0000-0000-000000000000}"/>
          </ac:spMkLst>
        </pc:spChg>
        <pc:grpChg chg="add mod">
          <ac:chgData name="Kondo Gnanvo" userId="138e8ee5-071e-4200-bbe9-20c101fa0b3f" providerId="ADAL" clId="{C36D39EC-73C5-4F47-BE08-79B9EAAD246B}" dt="2024-07-15T21:11:38.572" v="2299" actId="164"/>
          <ac:grpSpMkLst>
            <pc:docMk/>
            <pc:sldMk cId="4070372346" sldId="275"/>
            <ac:grpSpMk id="5" creationId="{7AC24C71-74D6-4DD4-B8E3-9FDC834F499E}"/>
          </ac:grpSpMkLst>
        </pc:grpChg>
        <pc:grpChg chg="del">
          <ac:chgData name="Kondo Gnanvo" userId="138e8ee5-071e-4200-bbe9-20c101fa0b3f" providerId="ADAL" clId="{C36D39EC-73C5-4F47-BE08-79B9EAAD246B}" dt="2024-07-15T13:59:01.272" v="596" actId="478"/>
          <ac:grpSpMkLst>
            <pc:docMk/>
            <pc:sldMk cId="4070372346" sldId="275"/>
            <ac:grpSpMk id="9" creationId="{F3B424B3-53E4-44E7-9B40-6FE0DC1A0E79}"/>
          </ac:grpSpMkLst>
        </pc:grpChg>
        <pc:grpChg chg="del">
          <ac:chgData name="Kondo Gnanvo" userId="138e8ee5-071e-4200-bbe9-20c101fa0b3f" providerId="ADAL" clId="{C36D39EC-73C5-4F47-BE08-79B9EAAD246B}" dt="2024-07-15T13:59:02.502" v="597" actId="478"/>
          <ac:grpSpMkLst>
            <pc:docMk/>
            <pc:sldMk cId="4070372346" sldId="275"/>
            <ac:grpSpMk id="13" creationId="{E780E1E9-1EF6-4217-9975-3F50531C9344}"/>
          </ac:grpSpMkLst>
        </pc:grpChg>
        <pc:grpChg chg="del">
          <ac:chgData name="Kondo Gnanvo" userId="138e8ee5-071e-4200-bbe9-20c101fa0b3f" providerId="ADAL" clId="{C36D39EC-73C5-4F47-BE08-79B9EAAD246B}" dt="2024-07-15T13:59:12.620" v="598" actId="478"/>
          <ac:grpSpMkLst>
            <pc:docMk/>
            <pc:sldMk cId="4070372346" sldId="275"/>
            <ac:grpSpMk id="19" creationId="{8A63C528-4236-45D9-805D-169DA731E3D8}"/>
          </ac:grpSpMkLst>
        </pc:grpChg>
        <pc:grpChg chg="add mod">
          <ac:chgData name="Kondo Gnanvo" userId="138e8ee5-071e-4200-bbe9-20c101fa0b3f" providerId="ADAL" clId="{C36D39EC-73C5-4F47-BE08-79B9EAAD246B}" dt="2024-07-15T21:14:42.826" v="2329" actId="1076"/>
          <ac:grpSpMkLst>
            <pc:docMk/>
            <pc:sldMk cId="4070372346" sldId="275"/>
            <ac:grpSpMk id="21" creationId="{31D72360-D986-4305-9271-106E145EC88F}"/>
          </ac:grpSpMkLst>
        </pc:grpChg>
        <pc:picChg chg="add mod modCrop">
          <ac:chgData name="Kondo Gnanvo" userId="138e8ee5-071e-4200-bbe9-20c101fa0b3f" providerId="ADAL" clId="{C36D39EC-73C5-4F47-BE08-79B9EAAD246B}" dt="2024-07-15T21:05:42.655" v="2170" actId="732"/>
          <ac:picMkLst>
            <pc:docMk/>
            <pc:sldMk cId="4070372346" sldId="275"/>
            <ac:picMk id="4" creationId="{4DE50F1D-978A-4BFB-B9FA-2B19B601C0C9}"/>
          </ac:picMkLst>
        </pc:picChg>
        <pc:picChg chg="add del mod">
          <ac:chgData name="Kondo Gnanvo" userId="138e8ee5-071e-4200-bbe9-20c101fa0b3f" providerId="ADAL" clId="{C36D39EC-73C5-4F47-BE08-79B9EAAD246B}" dt="2024-07-15T21:07:08.035" v="2180" actId="478"/>
          <ac:picMkLst>
            <pc:docMk/>
            <pc:sldMk cId="4070372346" sldId="275"/>
            <ac:picMk id="13" creationId="{688033A6-5964-4871-8E3A-166669C5DD8D}"/>
          </ac:picMkLst>
        </pc:picChg>
        <pc:picChg chg="add del mod">
          <ac:chgData name="Kondo Gnanvo" userId="138e8ee5-071e-4200-bbe9-20c101fa0b3f" providerId="ADAL" clId="{C36D39EC-73C5-4F47-BE08-79B9EAAD246B}" dt="2024-07-15T21:09:12.988" v="2194" actId="478"/>
          <ac:picMkLst>
            <pc:docMk/>
            <pc:sldMk cId="4070372346" sldId="275"/>
            <ac:picMk id="18" creationId="{5DA04215-EC11-41B0-9322-FCFA295A8CFB}"/>
          </ac:picMkLst>
        </pc:picChg>
        <pc:picChg chg="add mod">
          <ac:chgData name="Kondo Gnanvo" userId="138e8ee5-071e-4200-bbe9-20c101fa0b3f" providerId="ADAL" clId="{C36D39EC-73C5-4F47-BE08-79B9EAAD246B}" dt="2024-07-15T22:47:07.079" v="3378" actId="1076"/>
          <ac:picMkLst>
            <pc:docMk/>
            <pc:sldMk cId="4070372346" sldId="275"/>
            <ac:picMk id="20" creationId="{72727347-7670-4772-AFA7-B130CDCF6941}"/>
          </ac:picMkLst>
        </pc:picChg>
        <pc:picChg chg="add mod ord modCrop">
          <ac:chgData name="Kondo Gnanvo" userId="138e8ee5-071e-4200-bbe9-20c101fa0b3f" providerId="ADAL" clId="{C36D39EC-73C5-4F47-BE08-79B9EAAD246B}" dt="2024-07-15T21:14:23.672" v="2326" actId="1076"/>
          <ac:picMkLst>
            <pc:docMk/>
            <pc:sldMk cId="4070372346" sldId="275"/>
            <ac:picMk id="23" creationId="{7EB8B05E-F4BF-4CD1-A972-570E61B2BD56}"/>
          </ac:picMkLst>
        </pc:picChg>
        <pc:cxnChg chg="add mod">
          <ac:chgData name="Kondo Gnanvo" userId="138e8ee5-071e-4200-bbe9-20c101fa0b3f" providerId="ADAL" clId="{C36D39EC-73C5-4F47-BE08-79B9EAAD246B}" dt="2024-07-15T21:14:49.820" v="2331" actId="14100"/>
          <ac:cxnSpMkLst>
            <pc:docMk/>
            <pc:sldMk cId="4070372346" sldId="275"/>
            <ac:cxnSpMk id="11" creationId="{9F136AC2-0298-4313-86C8-5C9ED9FB3458}"/>
          </ac:cxnSpMkLst>
        </pc:cxnChg>
        <pc:cxnChg chg="add mod">
          <ac:chgData name="Kondo Gnanvo" userId="138e8ee5-071e-4200-bbe9-20c101fa0b3f" providerId="ADAL" clId="{C36D39EC-73C5-4F47-BE08-79B9EAAD246B}" dt="2024-07-15T21:14:46.827" v="2330" actId="14100"/>
          <ac:cxnSpMkLst>
            <pc:docMk/>
            <pc:sldMk cId="4070372346" sldId="275"/>
            <ac:cxnSpMk id="16" creationId="{0C7F9C19-BC7C-491D-88FF-1A0326661D08}"/>
          </ac:cxnSpMkLst>
        </pc:cxnChg>
        <pc:cxnChg chg="add mod">
          <ac:chgData name="Kondo Gnanvo" userId="138e8ee5-071e-4200-bbe9-20c101fa0b3f" providerId="ADAL" clId="{C36D39EC-73C5-4F47-BE08-79B9EAAD246B}" dt="2024-07-15T21:11:38.572" v="2299" actId="164"/>
          <ac:cxnSpMkLst>
            <pc:docMk/>
            <pc:sldMk cId="4070372346" sldId="275"/>
            <ac:cxnSpMk id="19" creationId="{C73518CC-A87C-46CC-89F0-358DD90F892F}"/>
          </ac:cxnSpMkLst>
        </pc:cxnChg>
        <pc:cxnChg chg="add mod">
          <ac:chgData name="Kondo Gnanvo" userId="138e8ee5-071e-4200-bbe9-20c101fa0b3f" providerId="ADAL" clId="{C36D39EC-73C5-4F47-BE08-79B9EAAD246B}" dt="2024-07-15T21:11:38.572" v="2299" actId="164"/>
          <ac:cxnSpMkLst>
            <pc:docMk/>
            <pc:sldMk cId="4070372346" sldId="275"/>
            <ac:cxnSpMk id="24" creationId="{75D1BBCD-26C1-42C6-9627-348F94C5BFCC}"/>
          </ac:cxnSpMkLst>
        </pc:cxnChg>
      </pc:sldChg>
      <pc:sldChg chg="addSp delSp modSp add del">
        <pc:chgData name="Kondo Gnanvo" userId="138e8ee5-071e-4200-bbe9-20c101fa0b3f" providerId="ADAL" clId="{C36D39EC-73C5-4F47-BE08-79B9EAAD246B}" dt="2024-07-16T12:36:25.358" v="3738" actId="2696"/>
        <pc:sldMkLst>
          <pc:docMk/>
          <pc:sldMk cId="2853515675" sldId="276"/>
        </pc:sldMkLst>
        <pc:spChg chg="add mod">
          <ac:chgData name="Kondo Gnanvo" userId="138e8ee5-071e-4200-bbe9-20c101fa0b3f" providerId="ADAL" clId="{C36D39EC-73C5-4F47-BE08-79B9EAAD246B}" dt="2024-07-15T22:05:16.795" v="2864" actId="14100"/>
          <ac:spMkLst>
            <pc:docMk/>
            <pc:sldMk cId="2853515675" sldId="276"/>
            <ac:spMk id="7" creationId="{25702B90-0904-4230-8C01-215CF2977A23}"/>
          </ac:spMkLst>
        </pc:spChg>
        <pc:spChg chg="add mod">
          <ac:chgData name="Kondo Gnanvo" userId="138e8ee5-071e-4200-bbe9-20c101fa0b3f" providerId="ADAL" clId="{C36D39EC-73C5-4F47-BE08-79B9EAAD246B}" dt="2024-07-15T22:00:03.072" v="2792" actId="164"/>
          <ac:spMkLst>
            <pc:docMk/>
            <pc:sldMk cId="2853515675" sldId="276"/>
            <ac:spMk id="10" creationId="{77E7048C-0C51-4250-9349-72934D3A7A14}"/>
          </ac:spMkLst>
        </pc:spChg>
        <pc:spChg chg="del">
          <ac:chgData name="Kondo Gnanvo" userId="138e8ee5-071e-4200-bbe9-20c101fa0b3f" providerId="ADAL" clId="{C36D39EC-73C5-4F47-BE08-79B9EAAD246B}" dt="2024-07-15T14:11:29.464" v="735" actId="478"/>
          <ac:spMkLst>
            <pc:docMk/>
            <pc:sldMk cId="2853515675" sldId="276"/>
            <ac:spMk id="12" creationId="{0A7445FE-F197-4B9C-8C34-9FAEBC57CF34}"/>
          </ac:spMkLst>
        </pc:spChg>
        <pc:spChg chg="add mod">
          <ac:chgData name="Kondo Gnanvo" userId="138e8ee5-071e-4200-bbe9-20c101fa0b3f" providerId="ADAL" clId="{C36D39EC-73C5-4F47-BE08-79B9EAAD246B}" dt="2024-07-15T22:00:03.072" v="2792" actId="164"/>
          <ac:spMkLst>
            <pc:docMk/>
            <pc:sldMk cId="2853515675" sldId="276"/>
            <ac:spMk id="15" creationId="{343BF36A-1555-4658-9494-DF0427BF2F26}"/>
          </ac:spMkLst>
        </pc:spChg>
        <pc:spChg chg="mod">
          <ac:chgData name="Kondo Gnanvo" userId="138e8ee5-071e-4200-bbe9-20c101fa0b3f" providerId="ADAL" clId="{C36D39EC-73C5-4F47-BE08-79B9EAAD246B}" dt="2024-07-15T14:11:23.620" v="733" actId="20577"/>
          <ac:spMkLst>
            <pc:docMk/>
            <pc:sldMk cId="2853515675" sldId="276"/>
            <ac:spMk id="285" creationId="{00000000-0000-0000-0000-000000000000}"/>
          </ac:spMkLst>
        </pc:spChg>
        <pc:grpChg chg="add mod">
          <ac:chgData name="Kondo Gnanvo" userId="138e8ee5-071e-4200-bbe9-20c101fa0b3f" providerId="ADAL" clId="{C36D39EC-73C5-4F47-BE08-79B9EAAD246B}" dt="2024-07-15T22:00:04.728" v="2793" actId="1076"/>
          <ac:grpSpMkLst>
            <pc:docMk/>
            <pc:sldMk cId="2853515675" sldId="276"/>
            <ac:grpSpMk id="4" creationId="{39EF63F9-D452-47FE-B0E4-564FB16F1C04}"/>
          </ac:grpSpMkLst>
        </pc:grpChg>
        <pc:picChg chg="add mod ord">
          <ac:chgData name="Kondo Gnanvo" userId="138e8ee5-071e-4200-bbe9-20c101fa0b3f" providerId="ADAL" clId="{C36D39EC-73C5-4F47-BE08-79B9EAAD246B}" dt="2024-07-15T22:00:03.072" v="2792" actId="164"/>
          <ac:picMkLst>
            <pc:docMk/>
            <pc:sldMk cId="2853515675" sldId="276"/>
            <ac:picMk id="3" creationId="{C58800B9-9980-4519-80C2-2429FAE1376C}"/>
          </ac:picMkLst>
        </pc:picChg>
        <pc:picChg chg="add del mod">
          <ac:chgData name="Kondo Gnanvo" userId="138e8ee5-071e-4200-bbe9-20c101fa0b3f" providerId="ADAL" clId="{C36D39EC-73C5-4F47-BE08-79B9EAAD246B}" dt="2024-07-15T14:19:16.247" v="840" actId="478"/>
          <ac:picMkLst>
            <pc:docMk/>
            <pc:sldMk cId="2853515675" sldId="276"/>
            <ac:picMk id="6" creationId="{6CC37A22-5034-4D8A-A7BD-6C6E89FFBCBC}"/>
          </ac:picMkLst>
        </pc:picChg>
        <pc:picChg chg="add del">
          <ac:chgData name="Kondo Gnanvo" userId="138e8ee5-071e-4200-bbe9-20c101fa0b3f" providerId="ADAL" clId="{C36D39EC-73C5-4F47-BE08-79B9EAAD246B}" dt="2024-07-15T14:16:21.708" v="814"/>
          <ac:picMkLst>
            <pc:docMk/>
            <pc:sldMk cId="2853515675" sldId="276"/>
            <ac:picMk id="11" creationId="{B2AC979F-DCE4-4AD6-8AB4-1BF47C6F4182}"/>
          </ac:picMkLst>
        </pc:picChg>
        <pc:picChg chg="del">
          <ac:chgData name="Kondo Gnanvo" userId="138e8ee5-071e-4200-bbe9-20c101fa0b3f" providerId="ADAL" clId="{C36D39EC-73C5-4F47-BE08-79B9EAAD246B}" dt="2024-07-15T14:11:25.723" v="734" actId="478"/>
          <ac:picMkLst>
            <pc:docMk/>
            <pc:sldMk cId="2853515675" sldId="276"/>
            <ac:picMk id="23" creationId="{7EB8B05E-F4BF-4CD1-A972-570E61B2BD56}"/>
          </ac:picMkLst>
        </pc:picChg>
        <pc:cxnChg chg="add mod">
          <ac:chgData name="Kondo Gnanvo" userId="138e8ee5-071e-4200-bbe9-20c101fa0b3f" providerId="ADAL" clId="{C36D39EC-73C5-4F47-BE08-79B9EAAD246B}" dt="2024-07-15T22:00:03.072" v="2792" actId="164"/>
          <ac:cxnSpMkLst>
            <pc:docMk/>
            <pc:sldMk cId="2853515675" sldId="276"/>
            <ac:cxnSpMk id="9" creationId="{59F9EA8A-AF97-4453-9C27-04E1EAA1E1D8}"/>
          </ac:cxnSpMkLst>
        </pc:cxnChg>
        <pc:cxnChg chg="add mod">
          <ac:chgData name="Kondo Gnanvo" userId="138e8ee5-071e-4200-bbe9-20c101fa0b3f" providerId="ADAL" clId="{C36D39EC-73C5-4F47-BE08-79B9EAAD246B}" dt="2024-07-15T22:00:03.072" v="2792" actId="164"/>
          <ac:cxnSpMkLst>
            <pc:docMk/>
            <pc:sldMk cId="2853515675" sldId="276"/>
            <ac:cxnSpMk id="13" creationId="{B43416BA-8F5F-4CE3-81FE-384A1DBE56FE}"/>
          </ac:cxnSpMkLst>
        </pc:cxnChg>
        <pc:cxnChg chg="add del">
          <ac:chgData name="Kondo Gnanvo" userId="138e8ee5-071e-4200-bbe9-20c101fa0b3f" providerId="ADAL" clId="{C36D39EC-73C5-4F47-BE08-79B9EAAD246B}" dt="2024-07-15T14:18:04.976" v="829" actId="478"/>
          <ac:cxnSpMkLst>
            <pc:docMk/>
            <pc:sldMk cId="2853515675" sldId="276"/>
            <ac:cxnSpMk id="14" creationId="{98E06F6E-15E7-4F7B-BC12-9887DEEFA118}"/>
          </ac:cxnSpMkLst>
        </pc:cxnChg>
        <pc:cxnChg chg="add mod">
          <ac:chgData name="Kondo Gnanvo" userId="138e8ee5-071e-4200-bbe9-20c101fa0b3f" providerId="ADAL" clId="{C36D39EC-73C5-4F47-BE08-79B9EAAD246B}" dt="2024-07-15T22:00:03.072" v="2792" actId="164"/>
          <ac:cxnSpMkLst>
            <pc:docMk/>
            <pc:sldMk cId="2853515675" sldId="276"/>
            <ac:cxnSpMk id="18" creationId="{646EE68A-8F6E-447C-A7F8-70FD995F233A}"/>
          </ac:cxnSpMkLst>
        </pc:cxnChg>
        <pc:cxnChg chg="add mod">
          <ac:chgData name="Kondo Gnanvo" userId="138e8ee5-071e-4200-bbe9-20c101fa0b3f" providerId="ADAL" clId="{C36D39EC-73C5-4F47-BE08-79B9EAAD246B}" dt="2024-07-15T22:00:03.072" v="2792" actId="164"/>
          <ac:cxnSpMkLst>
            <pc:docMk/>
            <pc:sldMk cId="2853515675" sldId="276"/>
            <ac:cxnSpMk id="24" creationId="{7D615579-03F7-475D-91A1-69AEE6FE7678}"/>
          </ac:cxnSpMkLst>
        </pc:cxnChg>
      </pc:sldChg>
      <pc:sldChg chg="addSp delSp modSp add del">
        <pc:chgData name="Kondo Gnanvo" userId="138e8ee5-071e-4200-bbe9-20c101fa0b3f" providerId="ADAL" clId="{C36D39EC-73C5-4F47-BE08-79B9EAAD246B}" dt="2024-07-15T21:58:20.073" v="2781" actId="2696"/>
        <pc:sldMkLst>
          <pc:docMk/>
          <pc:sldMk cId="3154913789" sldId="277"/>
        </pc:sldMkLst>
        <pc:spChg chg="del">
          <ac:chgData name="Kondo Gnanvo" userId="138e8ee5-071e-4200-bbe9-20c101fa0b3f" providerId="ADAL" clId="{C36D39EC-73C5-4F47-BE08-79B9EAAD246B}" dt="2024-07-15T21:27:06.750" v="2427" actId="478"/>
          <ac:spMkLst>
            <pc:docMk/>
            <pc:sldMk cId="3154913789" sldId="277"/>
            <ac:spMk id="7" creationId="{25702B90-0904-4230-8C01-215CF2977A23}"/>
          </ac:spMkLst>
        </pc:spChg>
        <pc:spChg chg="del">
          <ac:chgData name="Kondo Gnanvo" userId="138e8ee5-071e-4200-bbe9-20c101fa0b3f" providerId="ADAL" clId="{C36D39EC-73C5-4F47-BE08-79B9EAAD246B}" dt="2024-07-15T21:27:09.853" v="2428" actId="478"/>
          <ac:spMkLst>
            <pc:docMk/>
            <pc:sldMk cId="3154913789" sldId="277"/>
            <ac:spMk id="10" creationId="{77E7048C-0C51-4250-9349-72934D3A7A14}"/>
          </ac:spMkLst>
        </pc:spChg>
        <pc:spChg chg="del">
          <ac:chgData name="Kondo Gnanvo" userId="138e8ee5-071e-4200-bbe9-20c101fa0b3f" providerId="ADAL" clId="{C36D39EC-73C5-4F47-BE08-79B9EAAD246B}" dt="2024-07-15T21:27:09.853" v="2428" actId="478"/>
          <ac:spMkLst>
            <pc:docMk/>
            <pc:sldMk cId="3154913789" sldId="277"/>
            <ac:spMk id="15" creationId="{343BF36A-1555-4658-9494-DF0427BF2F26}"/>
          </ac:spMkLst>
        </pc:spChg>
        <pc:picChg chg="del">
          <ac:chgData name="Kondo Gnanvo" userId="138e8ee5-071e-4200-bbe9-20c101fa0b3f" providerId="ADAL" clId="{C36D39EC-73C5-4F47-BE08-79B9EAAD246B}" dt="2024-07-15T21:27:06.750" v="2427" actId="478"/>
          <ac:picMkLst>
            <pc:docMk/>
            <pc:sldMk cId="3154913789" sldId="277"/>
            <ac:picMk id="3" creationId="{C58800B9-9980-4519-80C2-2429FAE1376C}"/>
          </ac:picMkLst>
        </pc:picChg>
        <pc:picChg chg="add mod modCrop">
          <ac:chgData name="Kondo Gnanvo" userId="138e8ee5-071e-4200-bbe9-20c101fa0b3f" providerId="ADAL" clId="{C36D39EC-73C5-4F47-BE08-79B9EAAD246B}" dt="2024-07-15T21:27:49.295" v="2432" actId="688"/>
          <ac:picMkLst>
            <pc:docMk/>
            <pc:sldMk cId="3154913789" sldId="277"/>
            <ac:picMk id="5" creationId="{F592AAB0-C3F6-4E4B-B311-6AB156892920}"/>
          </ac:picMkLst>
        </pc:picChg>
        <pc:cxnChg chg="del">
          <ac:chgData name="Kondo Gnanvo" userId="138e8ee5-071e-4200-bbe9-20c101fa0b3f" providerId="ADAL" clId="{C36D39EC-73C5-4F47-BE08-79B9EAAD246B}" dt="2024-07-15T21:27:09.853" v="2428" actId="478"/>
          <ac:cxnSpMkLst>
            <pc:docMk/>
            <pc:sldMk cId="3154913789" sldId="277"/>
            <ac:cxnSpMk id="9" creationId="{59F9EA8A-AF97-4453-9C27-04E1EAA1E1D8}"/>
          </ac:cxnSpMkLst>
        </pc:cxnChg>
        <pc:cxnChg chg="del">
          <ac:chgData name="Kondo Gnanvo" userId="138e8ee5-071e-4200-bbe9-20c101fa0b3f" providerId="ADAL" clId="{C36D39EC-73C5-4F47-BE08-79B9EAAD246B}" dt="2024-07-15T21:27:09.853" v="2428" actId="478"/>
          <ac:cxnSpMkLst>
            <pc:docMk/>
            <pc:sldMk cId="3154913789" sldId="277"/>
            <ac:cxnSpMk id="13" creationId="{B43416BA-8F5F-4CE3-81FE-384A1DBE56FE}"/>
          </ac:cxnSpMkLst>
        </pc:cxnChg>
        <pc:cxnChg chg="del">
          <ac:chgData name="Kondo Gnanvo" userId="138e8ee5-071e-4200-bbe9-20c101fa0b3f" providerId="ADAL" clId="{C36D39EC-73C5-4F47-BE08-79B9EAAD246B}" dt="2024-07-15T21:27:09.853" v="2428" actId="478"/>
          <ac:cxnSpMkLst>
            <pc:docMk/>
            <pc:sldMk cId="3154913789" sldId="277"/>
            <ac:cxnSpMk id="18" creationId="{646EE68A-8F6E-447C-A7F8-70FD995F233A}"/>
          </ac:cxnSpMkLst>
        </pc:cxnChg>
        <pc:cxnChg chg="del">
          <ac:chgData name="Kondo Gnanvo" userId="138e8ee5-071e-4200-bbe9-20c101fa0b3f" providerId="ADAL" clId="{C36D39EC-73C5-4F47-BE08-79B9EAAD246B}" dt="2024-07-15T21:27:09.853" v="2428" actId="478"/>
          <ac:cxnSpMkLst>
            <pc:docMk/>
            <pc:sldMk cId="3154913789" sldId="277"/>
            <ac:cxnSpMk id="24" creationId="{7D615579-03F7-475D-91A1-69AEE6FE7678}"/>
          </ac:cxnSpMkLst>
        </pc:cxnChg>
      </pc:sldChg>
      <pc:sldChg chg="addSp delSp modSp add del ord">
        <pc:chgData name="Kondo Gnanvo" userId="138e8ee5-071e-4200-bbe9-20c101fa0b3f" providerId="ADAL" clId="{C36D39EC-73C5-4F47-BE08-79B9EAAD246B}" dt="2024-07-16T12:19:09.337" v="3482" actId="2696"/>
        <pc:sldMkLst>
          <pc:docMk/>
          <pc:sldMk cId="683963066" sldId="278"/>
        </pc:sldMkLst>
        <pc:spChg chg="del">
          <ac:chgData name="Kondo Gnanvo" userId="138e8ee5-071e-4200-bbe9-20c101fa0b3f" providerId="ADAL" clId="{C36D39EC-73C5-4F47-BE08-79B9EAAD246B}" dt="2024-07-15T21:33:36.626" v="2608" actId="478"/>
          <ac:spMkLst>
            <pc:docMk/>
            <pc:sldMk cId="683963066" sldId="278"/>
            <ac:spMk id="12" creationId="{0A7445FE-F197-4B9C-8C34-9FAEBC57CF34}"/>
          </ac:spMkLst>
        </pc:spChg>
        <pc:spChg chg="add mod topLvl">
          <ac:chgData name="Kondo Gnanvo" userId="138e8ee5-071e-4200-bbe9-20c101fa0b3f" providerId="ADAL" clId="{C36D39EC-73C5-4F47-BE08-79B9EAAD246B}" dt="2024-07-15T21:49:48.117" v="2771" actId="164"/>
          <ac:spMkLst>
            <pc:docMk/>
            <pc:sldMk cId="683963066" sldId="278"/>
            <ac:spMk id="47" creationId="{F75AB4C2-4DD2-4390-A66F-406979CA5D14}"/>
          </ac:spMkLst>
        </pc:spChg>
        <pc:spChg chg="add del mod">
          <ac:chgData name="Kondo Gnanvo" userId="138e8ee5-071e-4200-bbe9-20c101fa0b3f" providerId="ADAL" clId="{C36D39EC-73C5-4F47-BE08-79B9EAAD246B}" dt="2024-07-15T22:02:43.692" v="2817" actId="478"/>
          <ac:spMkLst>
            <pc:docMk/>
            <pc:sldMk cId="683963066" sldId="278"/>
            <ac:spMk id="54" creationId="{898C2905-F03F-4DDE-8D46-07D17C5C8906}"/>
          </ac:spMkLst>
        </pc:spChg>
        <pc:spChg chg="mod">
          <ac:chgData name="Kondo Gnanvo" userId="138e8ee5-071e-4200-bbe9-20c101fa0b3f" providerId="ADAL" clId="{C36D39EC-73C5-4F47-BE08-79B9EAAD246B}" dt="2024-07-15T22:35:52.001" v="3223" actId="255"/>
          <ac:spMkLst>
            <pc:docMk/>
            <pc:sldMk cId="683963066" sldId="278"/>
            <ac:spMk id="60" creationId="{84FE3264-E179-43A5-AB15-21821B694938}"/>
          </ac:spMkLst>
        </pc:spChg>
        <pc:spChg chg="mod">
          <ac:chgData name="Kondo Gnanvo" userId="138e8ee5-071e-4200-bbe9-20c101fa0b3f" providerId="ADAL" clId="{C36D39EC-73C5-4F47-BE08-79B9EAAD246B}" dt="2024-07-15T22:35:52.001" v="3223" actId="255"/>
          <ac:spMkLst>
            <pc:docMk/>
            <pc:sldMk cId="683963066" sldId="278"/>
            <ac:spMk id="67" creationId="{74E5FCA1-205A-475B-9A03-A662CE46B560}"/>
          </ac:spMkLst>
        </pc:spChg>
        <pc:spChg chg="mod">
          <ac:chgData name="Kondo Gnanvo" userId="138e8ee5-071e-4200-bbe9-20c101fa0b3f" providerId="ADAL" clId="{C36D39EC-73C5-4F47-BE08-79B9EAAD246B}" dt="2024-07-15T22:36:38.938" v="3239" actId="313"/>
          <ac:spMkLst>
            <pc:docMk/>
            <pc:sldMk cId="683963066" sldId="278"/>
            <ac:spMk id="70" creationId="{C41B962C-3C46-4000-92D3-E537C722964A}"/>
          </ac:spMkLst>
        </pc:spChg>
        <pc:spChg chg="mod">
          <ac:chgData name="Kondo Gnanvo" userId="138e8ee5-071e-4200-bbe9-20c101fa0b3f" providerId="ADAL" clId="{C36D39EC-73C5-4F47-BE08-79B9EAAD246B}" dt="2024-07-15T22:35:52.001" v="3223" actId="255"/>
          <ac:spMkLst>
            <pc:docMk/>
            <pc:sldMk cId="683963066" sldId="278"/>
            <ac:spMk id="72" creationId="{AEEBABE4-27EC-496C-BB8D-5E78005E7DB0}"/>
          </ac:spMkLst>
        </pc:spChg>
        <pc:spChg chg="mod">
          <ac:chgData name="Kondo Gnanvo" userId="138e8ee5-071e-4200-bbe9-20c101fa0b3f" providerId="ADAL" clId="{C36D39EC-73C5-4F47-BE08-79B9EAAD246B}" dt="2024-07-15T22:35:52.001" v="3223" actId="255"/>
          <ac:spMkLst>
            <pc:docMk/>
            <pc:sldMk cId="683963066" sldId="278"/>
            <ac:spMk id="74" creationId="{B0A0BA7F-E5A4-4211-A3B3-4CA837E22C2C}"/>
          </ac:spMkLst>
        </pc:spChg>
        <pc:spChg chg="add del mod">
          <ac:chgData name="Kondo Gnanvo" userId="138e8ee5-071e-4200-bbe9-20c101fa0b3f" providerId="ADAL" clId="{C36D39EC-73C5-4F47-BE08-79B9EAAD246B}" dt="2024-07-15T22:25:48.093" v="3020" actId="478"/>
          <ac:spMkLst>
            <pc:docMk/>
            <pc:sldMk cId="683963066" sldId="278"/>
            <ac:spMk id="75" creationId="{5D63E08C-7235-4B69-AEA8-81D0CA3A57D1}"/>
          </ac:spMkLst>
        </pc:spChg>
        <pc:spChg chg="add mod">
          <ac:chgData name="Kondo Gnanvo" userId="138e8ee5-071e-4200-bbe9-20c101fa0b3f" providerId="ADAL" clId="{C36D39EC-73C5-4F47-BE08-79B9EAAD246B}" dt="2024-07-15T22:39:17.397" v="3258" actId="20577"/>
          <ac:spMkLst>
            <pc:docMk/>
            <pc:sldMk cId="683963066" sldId="278"/>
            <ac:spMk id="78" creationId="{B58C563E-E6D0-469C-91CD-BFDA99AA4FB0}"/>
          </ac:spMkLst>
        </pc:spChg>
        <pc:spChg chg="add mod">
          <ac:chgData name="Kondo Gnanvo" userId="138e8ee5-071e-4200-bbe9-20c101fa0b3f" providerId="ADAL" clId="{C36D39EC-73C5-4F47-BE08-79B9EAAD246B}" dt="2024-07-15T22:46:46.400" v="3374" actId="1076"/>
          <ac:spMkLst>
            <pc:docMk/>
            <pc:sldMk cId="683963066" sldId="278"/>
            <ac:spMk id="92" creationId="{A305EB67-4C18-496E-8505-995AF86DBFD7}"/>
          </ac:spMkLst>
        </pc:spChg>
        <pc:spChg chg="del">
          <ac:chgData name="Kondo Gnanvo" userId="138e8ee5-071e-4200-bbe9-20c101fa0b3f" providerId="ADAL" clId="{C36D39EC-73C5-4F47-BE08-79B9EAAD246B}" dt="2024-07-15T21:33:40.836" v="2609" actId="478"/>
          <ac:spMkLst>
            <pc:docMk/>
            <pc:sldMk cId="683963066" sldId="278"/>
            <ac:spMk id="125" creationId="{4156F9F9-B562-4E1F-A9CB-440C25682A83}"/>
          </ac:spMkLst>
        </pc:spChg>
        <pc:spChg chg="del mod">
          <ac:chgData name="Kondo Gnanvo" userId="138e8ee5-071e-4200-bbe9-20c101fa0b3f" providerId="ADAL" clId="{C36D39EC-73C5-4F47-BE08-79B9EAAD246B}" dt="2024-07-15T21:40:55.734" v="2707" actId="478"/>
          <ac:spMkLst>
            <pc:docMk/>
            <pc:sldMk cId="683963066" sldId="278"/>
            <ac:spMk id="147" creationId="{0AF25A3B-A2E3-45CB-953F-0605A3DFF0A3}"/>
          </ac:spMkLst>
        </pc:spChg>
        <pc:spChg chg="mod topLvl">
          <ac:chgData name="Kondo Gnanvo" userId="138e8ee5-071e-4200-bbe9-20c101fa0b3f" providerId="ADAL" clId="{C36D39EC-73C5-4F47-BE08-79B9EAAD246B}" dt="2024-07-15T22:24:42.210" v="2994" actId="113"/>
          <ac:spMkLst>
            <pc:docMk/>
            <pc:sldMk cId="683963066" sldId="278"/>
            <ac:spMk id="148" creationId="{C8CCB09C-5385-4A35-9A9A-6BC14935C130}"/>
          </ac:spMkLst>
        </pc:spChg>
        <pc:spChg chg="mod">
          <ac:chgData name="Kondo Gnanvo" userId="138e8ee5-071e-4200-bbe9-20c101fa0b3f" providerId="ADAL" clId="{C36D39EC-73C5-4F47-BE08-79B9EAAD246B}" dt="2024-07-15T22:20:51.682" v="2989" actId="1076"/>
          <ac:spMkLst>
            <pc:docMk/>
            <pc:sldMk cId="683963066" sldId="278"/>
            <ac:spMk id="149" creationId="{FF1AC4FF-79B1-4A7A-8CDB-605FC393C716}"/>
          </ac:spMkLst>
        </pc:spChg>
        <pc:spChg chg="del">
          <ac:chgData name="Kondo Gnanvo" userId="138e8ee5-071e-4200-bbe9-20c101fa0b3f" providerId="ADAL" clId="{C36D39EC-73C5-4F47-BE08-79B9EAAD246B}" dt="2024-07-15T21:33:40.836" v="2609" actId="478"/>
          <ac:spMkLst>
            <pc:docMk/>
            <pc:sldMk cId="683963066" sldId="278"/>
            <ac:spMk id="272" creationId="{FA20F02D-283B-493C-A98B-E487CE423EEA}"/>
          </ac:spMkLst>
        </pc:spChg>
        <pc:spChg chg="mod">
          <ac:chgData name="Kondo Gnanvo" userId="138e8ee5-071e-4200-bbe9-20c101fa0b3f" providerId="ADAL" clId="{C36D39EC-73C5-4F47-BE08-79B9EAAD246B}" dt="2024-07-15T21:33:30.630" v="2607" actId="20577"/>
          <ac:spMkLst>
            <pc:docMk/>
            <pc:sldMk cId="683963066" sldId="278"/>
            <ac:spMk id="285" creationId="{00000000-0000-0000-0000-000000000000}"/>
          </ac:spMkLst>
        </pc:spChg>
        <pc:grpChg chg="add del mod">
          <ac:chgData name="Kondo Gnanvo" userId="138e8ee5-071e-4200-bbe9-20c101fa0b3f" providerId="ADAL" clId="{C36D39EC-73C5-4F47-BE08-79B9EAAD246B}" dt="2024-07-15T21:49:09.502" v="2764" actId="165"/>
          <ac:grpSpMkLst>
            <pc:docMk/>
            <pc:sldMk cId="683963066" sldId="278"/>
            <ac:grpSpMk id="10" creationId="{8AB21919-B32B-4727-B099-3D0C1F2E8444}"/>
          </ac:grpSpMkLst>
        </pc:grpChg>
        <pc:grpChg chg="add del mod">
          <ac:chgData name="Kondo Gnanvo" userId="138e8ee5-071e-4200-bbe9-20c101fa0b3f" providerId="ADAL" clId="{C36D39EC-73C5-4F47-BE08-79B9EAAD246B}" dt="2024-07-15T21:49:09.502" v="2764" actId="165"/>
          <ac:grpSpMkLst>
            <pc:docMk/>
            <pc:sldMk cId="683963066" sldId="278"/>
            <ac:grpSpMk id="11" creationId="{3E258BF7-0CB7-4060-8E7B-72D453D36274}"/>
          </ac:grpSpMkLst>
        </pc:grpChg>
        <pc:grpChg chg="add mod topLvl">
          <ac:chgData name="Kondo Gnanvo" userId="138e8ee5-071e-4200-bbe9-20c101fa0b3f" providerId="ADAL" clId="{C36D39EC-73C5-4F47-BE08-79B9EAAD246B}" dt="2024-07-15T22:45:02.695" v="3355" actId="164"/>
          <ac:grpSpMkLst>
            <pc:docMk/>
            <pc:sldMk cId="683963066" sldId="278"/>
            <ac:grpSpMk id="13" creationId="{B8A1CB80-E70E-43AB-9C0D-28F29BBB888E}"/>
          </ac:grpSpMkLst>
        </pc:grpChg>
        <pc:grpChg chg="add del mod topLvl">
          <ac:chgData name="Kondo Gnanvo" userId="138e8ee5-071e-4200-bbe9-20c101fa0b3f" providerId="ADAL" clId="{C36D39EC-73C5-4F47-BE08-79B9EAAD246B}" dt="2024-07-15T22:12:03.087" v="2920" actId="478"/>
          <ac:grpSpMkLst>
            <pc:docMk/>
            <pc:sldMk cId="683963066" sldId="278"/>
            <ac:grpSpMk id="14" creationId="{A6D360B8-09C4-4699-8C3F-A819F0154E3C}"/>
          </ac:grpSpMkLst>
        </pc:grpChg>
        <pc:grpChg chg="add mod topLvl">
          <ac:chgData name="Kondo Gnanvo" userId="138e8ee5-071e-4200-bbe9-20c101fa0b3f" providerId="ADAL" clId="{C36D39EC-73C5-4F47-BE08-79B9EAAD246B}" dt="2024-07-15T22:45:02.695" v="3355" actId="164"/>
          <ac:grpSpMkLst>
            <pc:docMk/>
            <pc:sldMk cId="683963066" sldId="278"/>
            <ac:grpSpMk id="15" creationId="{A0AAB039-DC64-4144-B2D2-34F0298401F3}"/>
          </ac:grpSpMkLst>
        </pc:grpChg>
        <pc:grpChg chg="add del mod">
          <ac:chgData name="Kondo Gnanvo" userId="138e8ee5-071e-4200-bbe9-20c101fa0b3f" providerId="ADAL" clId="{C36D39EC-73C5-4F47-BE08-79B9EAAD246B}" dt="2024-07-15T22:02:59.036" v="2819" actId="165"/>
          <ac:grpSpMkLst>
            <pc:docMk/>
            <pc:sldMk cId="683963066" sldId="278"/>
            <ac:grpSpMk id="16" creationId="{66D54022-A2CB-4546-BD23-5F6CE6AD5C8B}"/>
          </ac:grpSpMkLst>
        </pc:grpChg>
        <pc:grpChg chg="add mod">
          <ac:chgData name="Kondo Gnanvo" userId="138e8ee5-071e-4200-bbe9-20c101fa0b3f" providerId="ADAL" clId="{C36D39EC-73C5-4F47-BE08-79B9EAAD246B}" dt="2024-07-15T22:46:07.300" v="3365" actId="1076"/>
          <ac:grpSpMkLst>
            <pc:docMk/>
            <pc:sldMk cId="683963066" sldId="278"/>
            <ac:grpSpMk id="18" creationId="{0823EC58-5BD3-490A-B999-81DD18751C8B}"/>
          </ac:grpSpMkLst>
        </pc:grpChg>
        <pc:grpChg chg="add del mod">
          <ac:chgData name="Kondo Gnanvo" userId="138e8ee5-071e-4200-bbe9-20c101fa0b3f" providerId="ADAL" clId="{C36D39EC-73C5-4F47-BE08-79B9EAAD246B}" dt="2024-07-15T22:05:41.555" v="2869" actId="165"/>
          <ac:grpSpMkLst>
            <pc:docMk/>
            <pc:sldMk cId="683963066" sldId="278"/>
            <ac:grpSpMk id="19" creationId="{8EC2CF78-1117-4DA0-8AB1-4218C99DBE44}"/>
          </ac:grpSpMkLst>
        </pc:grpChg>
        <pc:grpChg chg="add mod topLvl">
          <ac:chgData name="Kondo Gnanvo" userId="138e8ee5-071e-4200-bbe9-20c101fa0b3f" providerId="ADAL" clId="{C36D39EC-73C5-4F47-BE08-79B9EAAD246B}" dt="2024-07-15T22:45:02.695" v="3355" actId="164"/>
          <ac:grpSpMkLst>
            <pc:docMk/>
            <pc:sldMk cId="683963066" sldId="278"/>
            <ac:grpSpMk id="24" creationId="{642653C9-1774-491C-A79C-D46418768F87}"/>
          </ac:grpSpMkLst>
        </pc:grpChg>
        <pc:grpChg chg="add del mod">
          <ac:chgData name="Kondo Gnanvo" userId="138e8ee5-071e-4200-bbe9-20c101fa0b3f" providerId="ADAL" clId="{C36D39EC-73C5-4F47-BE08-79B9EAAD246B}" dt="2024-07-15T22:44:40.741" v="3350" actId="165"/>
          <ac:grpSpMkLst>
            <pc:docMk/>
            <pc:sldMk cId="683963066" sldId="278"/>
            <ac:grpSpMk id="35" creationId="{3EB8494D-3601-481D-8EDD-DFD47BB10AA2}"/>
          </ac:grpSpMkLst>
        </pc:grpChg>
        <pc:grpChg chg="add mod">
          <ac:chgData name="Kondo Gnanvo" userId="138e8ee5-071e-4200-bbe9-20c101fa0b3f" providerId="ADAL" clId="{C36D39EC-73C5-4F47-BE08-79B9EAAD246B}" dt="2024-07-15T22:45:02.695" v="3355" actId="164"/>
          <ac:grpSpMkLst>
            <pc:docMk/>
            <pc:sldMk cId="683963066" sldId="278"/>
            <ac:grpSpMk id="36" creationId="{AD876C37-AB2C-4E17-9406-94DB6C22344F}"/>
          </ac:grpSpMkLst>
        </pc:grpChg>
        <pc:grpChg chg="add mod">
          <ac:chgData name="Kondo Gnanvo" userId="138e8ee5-071e-4200-bbe9-20c101fa0b3f" providerId="ADAL" clId="{C36D39EC-73C5-4F47-BE08-79B9EAAD246B}" dt="2024-07-15T22:45:16.254" v="3357" actId="554"/>
          <ac:grpSpMkLst>
            <pc:docMk/>
            <pc:sldMk cId="683963066" sldId="278"/>
            <ac:grpSpMk id="57" creationId="{2540B149-C068-4475-9BC3-7956182548AB}"/>
          </ac:grpSpMkLst>
        </pc:grpChg>
        <pc:grpChg chg="mod">
          <ac:chgData name="Kondo Gnanvo" userId="138e8ee5-071e-4200-bbe9-20c101fa0b3f" providerId="ADAL" clId="{C36D39EC-73C5-4F47-BE08-79B9EAAD246B}" dt="2024-07-15T22:45:16.254" v="3357" actId="554"/>
          <ac:grpSpMkLst>
            <pc:docMk/>
            <pc:sldMk cId="683963066" sldId="278"/>
            <ac:grpSpMk id="58" creationId="{FBB2EBDA-07F2-4D9B-B197-D49512DB987F}"/>
          </ac:grpSpMkLst>
        </pc:grpChg>
        <pc:grpChg chg="del">
          <ac:chgData name="Kondo Gnanvo" userId="138e8ee5-071e-4200-bbe9-20c101fa0b3f" providerId="ADAL" clId="{C36D39EC-73C5-4F47-BE08-79B9EAAD246B}" dt="2024-07-15T21:33:36.626" v="2608" actId="478"/>
          <ac:grpSpMkLst>
            <pc:docMk/>
            <pc:sldMk cId="683963066" sldId="278"/>
            <ac:grpSpMk id="106" creationId="{F5A10207-EEEF-42A7-93C8-18A8B917EDD7}"/>
          </ac:grpSpMkLst>
        </pc:grpChg>
        <pc:grpChg chg="del">
          <ac:chgData name="Kondo Gnanvo" userId="138e8ee5-071e-4200-bbe9-20c101fa0b3f" providerId="ADAL" clId="{C36D39EC-73C5-4F47-BE08-79B9EAAD246B}" dt="2024-07-15T21:33:36.626" v="2608" actId="478"/>
          <ac:grpSpMkLst>
            <pc:docMk/>
            <pc:sldMk cId="683963066" sldId="278"/>
            <ac:grpSpMk id="271" creationId="{3E0197DC-5F09-45C9-8471-1AF6914C5704}"/>
          </ac:grpSpMkLst>
        </pc:grpChg>
        <pc:graphicFrameChg chg="add del mod modGraphic">
          <ac:chgData name="Kondo Gnanvo" userId="138e8ee5-071e-4200-bbe9-20c101fa0b3f" providerId="ADAL" clId="{C36D39EC-73C5-4F47-BE08-79B9EAAD246B}" dt="2024-07-15T22:02:03.864" v="2807" actId="478"/>
          <ac:graphicFrameMkLst>
            <pc:docMk/>
            <pc:sldMk cId="683963066" sldId="278"/>
            <ac:graphicFrameMk id="53" creationId="{9165DE38-4B0E-4F23-BC32-B3355A2B212C}"/>
          </ac:graphicFrameMkLst>
        </pc:graphicFrameChg>
        <pc:graphicFrameChg chg="add mod modGraphic">
          <ac:chgData name="Kondo Gnanvo" userId="138e8ee5-071e-4200-bbe9-20c101fa0b3f" providerId="ADAL" clId="{C36D39EC-73C5-4F47-BE08-79B9EAAD246B}" dt="2024-07-15T22:46:13.108" v="3366" actId="1076"/>
          <ac:graphicFrameMkLst>
            <pc:docMk/>
            <pc:sldMk cId="683963066" sldId="278"/>
            <ac:graphicFrameMk id="79" creationId="{7A386D5B-EED8-4676-B50D-176786B2D6DC}"/>
          </ac:graphicFrameMkLst>
        </pc:graphicFrameChg>
        <pc:picChg chg="add mod topLvl">
          <ac:chgData name="Kondo Gnanvo" userId="138e8ee5-071e-4200-bbe9-20c101fa0b3f" providerId="ADAL" clId="{C36D39EC-73C5-4F47-BE08-79B9EAAD246B}" dt="2024-07-15T21:49:48.117" v="2771" actId="164"/>
          <ac:picMkLst>
            <pc:docMk/>
            <pc:sldMk cId="683963066" sldId="278"/>
            <ac:picMk id="5" creationId="{97AE1B4F-66FC-43D3-8670-6F1D5EABD051}"/>
          </ac:picMkLst>
        </pc:picChg>
        <pc:picChg chg="add del mod">
          <ac:chgData name="Kondo Gnanvo" userId="138e8ee5-071e-4200-bbe9-20c101fa0b3f" providerId="ADAL" clId="{C36D39EC-73C5-4F47-BE08-79B9EAAD246B}" dt="2024-07-15T21:37:49.003" v="2634" actId="478"/>
          <ac:picMkLst>
            <pc:docMk/>
            <pc:sldMk cId="683963066" sldId="278"/>
            <ac:picMk id="7" creationId="{9F793FAD-B8A0-4E13-A9AE-72D42742E45E}"/>
          </ac:picMkLst>
        </pc:picChg>
        <pc:picChg chg="add mod ord topLvl">
          <ac:chgData name="Kondo Gnanvo" userId="138e8ee5-071e-4200-bbe9-20c101fa0b3f" providerId="ADAL" clId="{C36D39EC-73C5-4F47-BE08-79B9EAAD246B}" dt="2024-07-15T22:18:32.005" v="2931" actId="1076"/>
          <ac:picMkLst>
            <pc:docMk/>
            <pc:sldMk cId="683963066" sldId="278"/>
            <ac:picMk id="9" creationId="{4B39E3C7-131E-47DD-BA00-DE522414DAF6}"/>
          </ac:picMkLst>
        </pc:picChg>
        <pc:picChg chg="add del mod">
          <ac:chgData name="Kondo Gnanvo" userId="138e8ee5-071e-4200-bbe9-20c101fa0b3f" providerId="ADAL" clId="{C36D39EC-73C5-4F47-BE08-79B9EAAD246B}" dt="2024-07-15T22:03:35.582" v="2822" actId="478"/>
          <ac:picMkLst>
            <pc:docMk/>
            <pc:sldMk cId="683963066" sldId="278"/>
            <ac:picMk id="17" creationId="{414F340D-D980-413F-8785-B90854B0856F}"/>
          </ac:picMkLst>
        </pc:picChg>
        <pc:picChg chg="add del mod">
          <ac:chgData name="Kondo Gnanvo" userId="138e8ee5-071e-4200-bbe9-20c101fa0b3f" providerId="ADAL" clId="{C36D39EC-73C5-4F47-BE08-79B9EAAD246B}" dt="2024-07-15T22:18:08.829" v="2925" actId="478"/>
          <ac:picMkLst>
            <pc:docMk/>
            <pc:sldMk cId="683963066" sldId="278"/>
            <ac:picMk id="21" creationId="{03D86199-F082-4311-B452-2BC0D574A5AB}"/>
          </ac:picMkLst>
        </pc:picChg>
        <pc:picChg chg="add mod">
          <ac:chgData name="Kondo Gnanvo" userId="138e8ee5-071e-4200-bbe9-20c101fa0b3f" providerId="ADAL" clId="{C36D39EC-73C5-4F47-BE08-79B9EAAD246B}" dt="2024-07-15T22:21:07.910" v="2990" actId="164"/>
          <ac:picMkLst>
            <pc:docMk/>
            <pc:sldMk cId="683963066" sldId="278"/>
            <ac:picMk id="23" creationId="{BC5C181F-A4CF-4CEA-8C01-2DF870991A56}"/>
          </ac:picMkLst>
        </pc:picChg>
        <pc:picChg chg="add mod">
          <ac:chgData name="Kondo Gnanvo" userId="138e8ee5-071e-4200-bbe9-20c101fa0b3f" providerId="ADAL" clId="{C36D39EC-73C5-4F47-BE08-79B9EAAD246B}" dt="2024-07-15T22:37:13.607" v="3247" actId="1076"/>
          <ac:picMkLst>
            <pc:docMk/>
            <pc:sldMk cId="683963066" sldId="278"/>
            <ac:picMk id="56" creationId="{8175F3A3-A9D6-4AD2-82BC-3303196F314C}"/>
          </ac:picMkLst>
        </pc:picChg>
        <pc:picChg chg="mod">
          <ac:chgData name="Kondo Gnanvo" userId="138e8ee5-071e-4200-bbe9-20c101fa0b3f" providerId="ADAL" clId="{C36D39EC-73C5-4F47-BE08-79B9EAAD246B}" dt="2024-07-15T21:49:44.076" v="2770" actId="164"/>
          <ac:picMkLst>
            <pc:docMk/>
            <pc:sldMk cId="683963066" sldId="278"/>
            <ac:picMk id="123" creationId="{EA46A878-5C0E-447E-A2F6-1A37082F58D8}"/>
          </ac:picMkLst>
        </pc:picChg>
        <pc:picChg chg="del mod">
          <ac:chgData name="Kondo Gnanvo" userId="138e8ee5-071e-4200-bbe9-20c101fa0b3f" providerId="ADAL" clId="{C36D39EC-73C5-4F47-BE08-79B9EAAD246B}" dt="2024-07-15T21:38:16.245" v="2637" actId="478"/>
          <ac:picMkLst>
            <pc:docMk/>
            <pc:sldMk cId="683963066" sldId="278"/>
            <ac:picMk id="270" creationId="{3792467B-FFBD-4457-BAA9-314D52830EE3}"/>
          </ac:picMkLst>
        </pc:picChg>
        <pc:cxnChg chg="mod">
          <ac:chgData name="Kondo Gnanvo" userId="138e8ee5-071e-4200-bbe9-20c101fa0b3f" providerId="ADAL" clId="{C36D39EC-73C5-4F47-BE08-79B9EAAD246B}" dt="2024-07-15T21:33:36.626" v="2608" actId="478"/>
          <ac:cxnSpMkLst>
            <pc:docMk/>
            <pc:sldMk cId="683963066" sldId="278"/>
            <ac:cxnSpMk id="42" creationId="{42C11218-9C92-4ADA-B689-25B42CF39738}"/>
          </ac:cxnSpMkLst>
        </pc:cxnChg>
        <pc:cxnChg chg="mod">
          <ac:chgData name="Kondo Gnanvo" userId="138e8ee5-071e-4200-bbe9-20c101fa0b3f" providerId="ADAL" clId="{C36D39EC-73C5-4F47-BE08-79B9EAAD246B}" dt="2024-07-15T21:33:36.626" v="2608" actId="478"/>
          <ac:cxnSpMkLst>
            <pc:docMk/>
            <pc:sldMk cId="683963066" sldId="278"/>
            <ac:cxnSpMk id="43" creationId="{29960FF9-A408-4073-9917-061A2FE2F567}"/>
          </ac:cxnSpMkLst>
        </pc:cxnChg>
        <pc:cxnChg chg="mod">
          <ac:chgData name="Kondo Gnanvo" userId="138e8ee5-071e-4200-bbe9-20c101fa0b3f" providerId="ADAL" clId="{C36D39EC-73C5-4F47-BE08-79B9EAAD246B}" dt="2024-07-15T21:33:36.626" v="2608" actId="478"/>
          <ac:cxnSpMkLst>
            <pc:docMk/>
            <pc:sldMk cId="683963066" sldId="278"/>
            <ac:cxnSpMk id="44" creationId="{4360E73E-F723-4072-87F8-6D547F5AB3E9}"/>
          </ac:cxnSpMkLst>
        </pc:cxnChg>
        <pc:cxnChg chg="mod">
          <ac:chgData name="Kondo Gnanvo" userId="138e8ee5-071e-4200-bbe9-20c101fa0b3f" providerId="ADAL" clId="{C36D39EC-73C5-4F47-BE08-79B9EAAD246B}" dt="2024-07-15T22:35:04.839" v="3213" actId="14100"/>
          <ac:cxnSpMkLst>
            <pc:docMk/>
            <pc:sldMk cId="683963066" sldId="278"/>
            <ac:cxnSpMk id="59" creationId="{4EE4C86A-C5C5-488C-A5EE-702F7FCC1A22}"/>
          </ac:cxnSpMkLst>
        </pc:cxnChg>
        <pc:cxnChg chg="mod">
          <ac:chgData name="Kondo Gnanvo" userId="138e8ee5-071e-4200-bbe9-20c101fa0b3f" providerId="ADAL" clId="{C36D39EC-73C5-4F47-BE08-79B9EAAD246B}" dt="2024-07-15T22:35:04.839" v="3213" actId="14100"/>
          <ac:cxnSpMkLst>
            <pc:docMk/>
            <pc:sldMk cId="683963066" sldId="278"/>
            <ac:cxnSpMk id="61" creationId="{51F55735-FA5D-4A2D-8786-F1B34F790F03}"/>
          </ac:cxnSpMkLst>
        </pc:cxnChg>
        <pc:cxnChg chg="mod">
          <ac:chgData name="Kondo Gnanvo" userId="138e8ee5-071e-4200-bbe9-20c101fa0b3f" providerId="ADAL" clId="{C36D39EC-73C5-4F47-BE08-79B9EAAD246B}" dt="2024-07-15T21:33:36.626" v="2608" actId="478"/>
          <ac:cxnSpMkLst>
            <pc:docMk/>
            <pc:sldMk cId="683963066" sldId="278"/>
            <ac:cxnSpMk id="63" creationId="{13BDF73C-5A78-422B-9257-C5FC5EAC7464}"/>
          </ac:cxnSpMkLst>
        </pc:cxnChg>
        <pc:cxnChg chg="mod">
          <ac:chgData name="Kondo Gnanvo" userId="138e8ee5-071e-4200-bbe9-20c101fa0b3f" providerId="ADAL" clId="{C36D39EC-73C5-4F47-BE08-79B9EAAD246B}" dt="2024-07-15T22:35:46.075" v="3222" actId="404"/>
          <ac:cxnSpMkLst>
            <pc:docMk/>
            <pc:sldMk cId="683963066" sldId="278"/>
            <ac:cxnSpMk id="64" creationId="{01B77414-ECE2-4EB6-8F65-D9956B103165}"/>
          </ac:cxnSpMkLst>
        </pc:cxnChg>
        <pc:cxnChg chg="mod">
          <ac:chgData name="Kondo Gnanvo" userId="138e8ee5-071e-4200-bbe9-20c101fa0b3f" providerId="ADAL" clId="{C36D39EC-73C5-4F47-BE08-79B9EAAD246B}" dt="2024-07-15T22:35:46.075" v="3222" actId="404"/>
          <ac:cxnSpMkLst>
            <pc:docMk/>
            <pc:sldMk cId="683963066" sldId="278"/>
            <ac:cxnSpMk id="65" creationId="{14026849-0290-499E-A368-16F0E804051D}"/>
          </ac:cxnSpMkLst>
        </pc:cxnChg>
        <pc:cxnChg chg="mod">
          <ac:chgData name="Kondo Gnanvo" userId="138e8ee5-071e-4200-bbe9-20c101fa0b3f" providerId="ADAL" clId="{C36D39EC-73C5-4F47-BE08-79B9EAAD246B}" dt="2024-07-15T21:33:36.626" v="2608" actId="478"/>
          <ac:cxnSpMkLst>
            <pc:docMk/>
            <pc:sldMk cId="683963066" sldId="278"/>
            <ac:cxnSpMk id="66" creationId="{E7968AF9-7110-4DF6-9382-CC15CFF7F08A}"/>
          </ac:cxnSpMkLst>
        </pc:cxnChg>
        <pc:cxnChg chg="mod">
          <ac:chgData name="Kondo Gnanvo" userId="138e8ee5-071e-4200-bbe9-20c101fa0b3f" providerId="ADAL" clId="{C36D39EC-73C5-4F47-BE08-79B9EAAD246B}" dt="2024-07-15T22:35:52.001" v="3223" actId="255"/>
          <ac:cxnSpMkLst>
            <pc:docMk/>
            <pc:sldMk cId="683963066" sldId="278"/>
            <ac:cxnSpMk id="68" creationId="{934E98DC-A1C3-42C9-A4E3-3B5A8C2E2079}"/>
          </ac:cxnSpMkLst>
        </pc:cxnChg>
        <pc:cxnChg chg="mod">
          <ac:chgData name="Kondo Gnanvo" userId="138e8ee5-071e-4200-bbe9-20c101fa0b3f" providerId="ADAL" clId="{C36D39EC-73C5-4F47-BE08-79B9EAAD246B}" dt="2024-07-15T22:35:52.001" v="3223" actId="255"/>
          <ac:cxnSpMkLst>
            <pc:docMk/>
            <pc:sldMk cId="683963066" sldId="278"/>
            <ac:cxnSpMk id="69" creationId="{4B022B75-3BAB-4E6C-9B5F-A44FF66DDED9}"/>
          </ac:cxnSpMkLst>
        </pc:cxnChg>
        <pc:cxnChg chg="del mod">
          <ac:chgData name="Kondo Gnanvo" userId="138e8ee5-071e-4200-bbe9-20c101fa0b3f" providerId="ADAL" clId="{C36D39EC-73C5-4F47-BE08-79B9EAAD246B}" dt="2024-07-15T21:33:40.836" v="2609" actId="478"/>
          <ac:cxnSpMkLst>
            <pc:docMk/>
            <pc:sldMk cId="683963066" sldId="278"/>
            <ac:cxnSpMk id="111" creationId="{87A6BEC9-2708-4DAE-B7AC-3749599279DF}"/>
          </ac:cxnSpMkLst>
        </pc:cxnChg>
        <pc:cxnChg chg="del mod">
          <ac:chgData name="Kondo Gnanvo" userId="138e8ee5-071e-4200-bbe9-20c101fa0b3f" providerId="ADAL" clId="{C36D39EC-73C5-4F47-BE08-79B9EAAD246B}" dt="2024-07-15T21:33:40.836" v="2609" actId="478"/>
          <ac:cxnSpMkLst>
            <pc:docMk/>
            <pc:sldMk cId="683963066" sldId="278"/>
            <ac:cxnSpMk id="114" creationId="{762B2A8B-FFAF-435C-9A32-B72166B7A4FB}"/>
          </ac:cxnSpMkLst>
        </pc:cxnChg>
      </pc:sldChg>
      <pc:sldChg chg="add del">
        <pc:chgData name="Kondo Gnanvo" userId="138e8ee5-071e-4200-bbe9-20c101fa0b3f" providerId="ADAL" clId="{C36D39EC-73C5-4F47-BE08-79B9EAAD246B}" dt="2024-07-16T12:16:21.325" v="3461"/>
        <pc:sldMkLst>
          <pc:docMk/>
          <pc:sldMk cId="2936571600" sldId="280"/>
        </pc:sldMkLst>
      </pc:sldChg>
      <pc:sldChg chg="addSp delSp modSp add del">
        <pc:chgData name="Kondo Gnanvo" userId="138e8ee5-071e-4200-bbe9-20c101fa0b3f" providerId="ADAL" clId="{C36D39EC-73C5-4F47-BE08-79B9EAAD246B}" dt="2024-07-16T14:36:01.594" v="6838" actId="2696"/>
        <pc:sldMkLst>
          <pc:docMk/>
          <pc:sldMk cId="2992402989" sldId="280"/>
        </pc:sldMkLst>
        <pc:spChg chg="mod">
          <ac:chgData name="Kondo Gnanvo" userId="138e8ee5-071e-4200-bbe9-20c101fa0b3f" providerId="ADAL" clId="{C36D39EC-73C5-4F47-BE08-79B9EAAD246B}" dt="2024-07-16T12:37:51.429" v="3820" actId="20577"/>
          <ac:spMkLst>
            <pc:docMk/>
            <pc:sldMk cId="2992402989" sldId="280"/>
            <ac:spMk id="2" creationId="{215BBB4F-F4AA-4BE0-A8F6-8D858408AB1A}"/>
          </ac:spMkLst>
        </pc:spChg>
        <pc:spChg chg="del">
          <ac:chgData name="Kondo Gnanvo" userId="138e8ee5-071e-4200-bbe9-20c101fa0b3f" providerId="ADAL" clId="{C36D39EC-73C5-4F47-BE08-79B9EAAD246B}" dt="2024-07-16T12:17:36.107" v="3469" actId="478"/>
          <ac:spMkLst>
            <pc:docMk/>
            <pc:sldMk cId="2992402989" sldId="280"/>
            <ac:spMk id="3" creationId="{8A858A06-0D0D-419D-8B79-BCBABC74BB14}"/>
          </ac:spMkLst>
        </pc:spChg>
        <pc:spChg chg="add mod">
          <ac:chgData name="Kondo Gnanvo" userId="138e8ee5-071e-4200-bbe9-20c101fa0b3f" providerId="ADAL" clId="{C36D39EC-73C5-4F47-BE08-79B9EAAD246B}" dt="2024-07-16T14:32:36.078" v="6725" actId="15"/>
          <ac:spMkLst>
            <pc:docMk/>
            <pc:sldMk cId="2992402989" sldId="280"/>
            <ac:spMk id="6" creationId="{ADA5D4F4-0AED-41FA-BEDB-1FD4A0A27F83}"/>
          </ac:spMkLst>
        </pc:spChg>
        <pc:grpChg chg="add mod">
          <ac:chgData name="Kondo Gnanvo" userId="138e8ee5-071e-4200-bbe9-20c101fa0b3f" providerId="ADAL" clId="{C36D39EC-73C5-4F47-BE08-79B9EAAD246B}" dt="2024-07-16T14:04:16.822" v="5987" actId="1076"/>
          <ac:grpSpMkLst>
            <pc:docMk/>
            <pc:sldMk cId="2992402989" sldId="280"/>
            <ac:grpSpMk id="7" creationId="{1299A9B3-DC6E-40CC-AF2E-A3F72CDA3659}"/>
          </ac:grpSpMkLst>
        </pc:grpChg>
      </pc:sldChg>
      <pc:sldChg chg="add del">
        <pc:chgData name="Kondo Gnanvo" userId="138e8ee5-071e-4200-bbe9-20c101fa0b3f" providerId="ADAL" clId="{C36D39EC-73C5-4F47-BE08-79B9EAAD246B}" dt="2024-07-16T12:14:15.166" v="3448"/>
        <pc:sldMkLst>
          <pc:docMk/>
          <pc:sldMk cId="3135613538" sldId="280"/>
        </pc:sldMkLst>
      </pc:sldChg>
      <pc:sldChg chg="addSp delSp modSp add">
        <pc:chgData name="Kondo Gnanvo" userId="138e8ee5-071e-4200-bbe9-20c101fa0b3f" providerId="ADAL" clId="{C36D39EC-73C5-4F47-BE08-79B9EAAD246B}" dt="2024-07-16T14:58:47.341" v="8066" actId="255"/>
        <pc:sldMkLst>
          <pc:docMk/>
          <pc:sldMk cId="2566705388" sldId="281"/>
        </pc:sldMkLst>
        <pc:spChg chg="mod">
          <ac:chgData name="Kondo Gnanvo" userId="138e8ee5-071e-4200-bbe9-20c101fa0b3f" providerId="ADAL" clId="{C36D39EC-73C5-4F47-BE08-79B9EAAD246B}" dt="2024-07-16T14:58:47.341" v="8066" actId="255"/>
          <ac:spMkLst>
            <pc:docMk/>
            <pc:sldMk cId="2566705388" sldId="281"/>
            <ac:spMk id="2" creationId="{215BBB4F-F4AA-4BE0-A8F6-8D858408AB1A}"/>
          </ac:spMkLst>
        </pc:spChg>
        <pc:spChg chg="del">
          <ac:chgData name="Kondo Gnanvo" userId="138e8ee5-071e-4200-bbe9-20c101fa0b3f" providerId="ADAL" clId="{C36D39EC-73C5-4F47-BE08-79B9EAAD246B}" dt="2024-07-16T12:18:30.427" v="3479" actId="478"/>
          <ac:spMkLst>
            <pc:docMk/>
            <pc:sldMk cId="2566705388" sldId="281"/>
            <ac:spMk id="6" creationId="{ADA5D4F4-0AED-41FA-BEDB-1FD4A0A27F83}"/>
          </ac:spMkLst>
        </pc:spChg>
        <pc:spChg chg="add mod topLvl">
          <ac:chgData name="Kondo Gnanvo" userId="138e8ee5-071e-4200-bbe9-20c101fa0b3f" providerId="ADAL" clId="{C36D39EC-73C5-4F47-BE08-79B9EAAD246B}" dt="2024-07-16T14:00:53.855" v="5924" actId="164"/>
          <ac:spMkLst>
            <pc:docMk/>
            <pc:sldMk cId="2566705388" sldId="281"/>
            <ac:spMk id="34" creationId="{26A05317-9B75-4CF4-A0A1-0406A32462B2}"/>
          </ac:spMkLst>
        </pc:spChg>
        <pc:spChg chg="del">
          <ac:chgData name="Kondo Gnanvo" userId="138e8ee5-071e-4200-bbe9-20c101fa0b3f" providerId="ADAL" clId="{C36D39EC-73C5-4F47-BE08-79B9EAAD246B}" dt="2024-07-16T14:03:13.385" v="5983" actId="478"/>
          <ac:spMkLst>
            <pc:docMk/>
            <pc:sldMk cId="2566705388" sldId="281"/>
            <ac:spMk id="40" creationId="{9B593596-E168-43EC-82A7-6B54B13D9796}"/>
          </ac:spMkLst>
        </pc:spChg>
        <pc:spChg chg="mod">
          <ac:chgData name="Kondo Gnanvo" userId="138e8ee5-071e-4200-bbe9-20c101fa0b3f" providerId="ADAL" clId="{C36D39EC-73C5-4F47-BE08-79B9EAAD246B}" dt="2024-07-16T14:03:07.680" v="5982" actId="1076"/>
          <ac:spMkLst>
            <pc:docMk/>
            <pc:sldMk cId="2566705388" sldId="281"/>
            <ac:spMk id="47" creationId="{0A640DFC-CAF6-47C9-94B9-77319F65B1EC}"/>
          </ac:spMkLst>
        </pc:spChg>
        <pc:spChg chg="mod">
          <ac:chgData name="Kondo Gnanvo" userId="138e8ee5-071e-4200-bbe9-20c101fa0b3f" providerId="ADAL" clId="{C36D39EC-73C5-4F47-BE08-79B9EAAD246B}" dt="2024-07-16T13:20:47.309" v="4896" actId="404"/>
          <ac:spMkLst>
            <pc:docMk/>
            <pc:sldMk cId="2566705388" sldId="281"/>
            <ac:spMk id="49" creationId="{10CD4D77-C211-497F-A78E-0CD6EFCB9A84}"/>
          </ac:spMkLst>
        </pc:spChg>
        <pc:spChg chg="mod">
          <ac:chgData name="Kondo Gnanvo" userId="138e8ee5-071e-4200-bbe9-20c101fa0b3f" providerId="ADAL" clId="{C36D39EC-73C5-4F47-BE08-79B9EAAD246B}" dt="2024-07-16T13:20:47.309" v="4896" actId="404"/>
          <ac:spMkLst>
            <pc:docMk/>
            <pc:sldMk cId="2566705388" sldId="281"/>
            <ac:spMk id="51" creationId="{67455E92-73C7-4B51-8275-2743B9C2D5CA}"/>
          </ac:spMkLst>
        </pc:spChg>
        <pc:spChg chg="del mod">
          <ac:chgData name="Kondo Gnanvo" userId="138e8ee5-071e-4200-bbe9-20c101fa0b3f" providerId="ADAL" clId="{C36D39EC-73C5-4F47-BE08-79B9EAAD246B}" dt="2024-07-16T13:33:44.244" v="5606" actId="478"/>
          <ac:spMkLst>
            <pc:docMk/>
            <pc:sldMk cId="2566705388" sldId="281"/>
            <ac:spMk id="57" creationId="{A1410E0E-8C3F-4379-AC4E-B27B5B79CB1A}"/>
          </ac:spMkLst>
        </pc:spChg>
        <pc:spChg chg="mod topLvl">
          <ac:chgData name="Kondo Gnanvo" userId="138e8ee5-071e-4200-bbe9-20c101fa0b3f" providerId="ADAL" clId="{C36D39EC-73C5-4F47-BE08-79B9EAAD246B}" dt="2024-07-16T14:00:53.855" v="5924" actId="164"/>
          <ac:spMkLst>
            <pc:docMk/>
            <pc:sldMk cId="2566705388" sldId="281"/>
            <ac:spMk id="59" creationId="{1CAF3023-92FF-41FD-89DC-8C5E99CA3283}"/>
          </ac:spMkLst>
        </pc:spChg>
        <pc:spChg chg="mod topLvl">
          <ac:chgData name="Kondo Gnanvo" userId="138e8ee5-071e-4200-bbe9-20c101fa0b3f" providerId="ADAL" clId="{C36D39EC-73C5-4F47-BE08-79B9EAAD246B}" dt="2024-07-16T14:00:53.855" v="5924" actId="164"/>
          <ac:spMkLst>
            <pc:docMk/>
            <pc:sldMk cId="2566705388" sldId="281"/>
            <ac:spMk id="61" creationId="{BBBA52E7-D21C-4974-A9A6-2380AE9A2B18}"/>
          </ac:spMkLst>
        </pc:spChg>
        <pc:spChg chg="add mod ord">
          <ac:chgData name="Kondo Gnanvo" userId="138e8ee5-071e-4200-bbe9-20c101fa0b3f" providerId="ADAL" clId="{C36D39EC-73C5-4F47-BE08-79B9EAAD246B}" dt="2024-07-16T14:02:05.385" v="5958" actId="1038"/>
          <ac:spMkLst>
            <pc:docMk/>
            <pc:sldMk cId="2566705388" sldId="281"/>
            <ac:spMk id="63" creationId="{3FEB0432-13EC-4A54-8B97-2302C9781C8E}"/>
          </ac:spMkLst>
        </pc:spChg>
        <pc:spChg chg="add mod topLvl">
          <ac:chgData name="Kondo Gnanvo" userId="138e8ee5-071e-4200-bbe9-20c101fa0b3f" providerId="ADAL" clId="{C36D39EC-73C5-4F47-BE08-79B9EAAD246B}" dt="2024-07-16T14:00:53.855" v="5924" actId="164"/>
          <ac:spMkLst>
            <pc:docMk/>
            <pc:sldMk cId="2566705388" sldId="281"/>
            <ac:spMk id="64" creationId="{52DF5594-4A3A-47F5-A5E2-FFC5C13B1D93}"/>
          </ac:spMkLst>
        </pc:spChg>
        <pc:spChg chg="add mod">
          <ac:chgData name="Kondo Gnanvo" userId="138e8ee5-071e-4200-bbe9-20c101fa0b3f" providerId="ADAL" clId="{C36D39EC-73C5-4F47-BE08-79B9EAAD246B}" dt="2024-07-16T13:23:06.136" v="5009" actId="1076"/>
          <ac:spMkLst>
            <pc:docMk/>
            <pc:sldMk cId="2566705388" sldId="281"/>
            <ac:spMk id="65" creationId="{0E757415-0FE5-4651-9347-7ADD87BAE2BF}"/>
          </ac:spMkLst>
        </pc:spChg>
        <pc:spChg chg="add mod">
          <ac:chgData name="Kondo Gnanvo" userId="138e8ee5-071e-4200-bbe9-20c101fa0b3f" providerId="ADAL" clId="{C36D39EC-73C5-4F47-BE08-79B9EAAD246B}" dt="2024-07-16T14:00:53.855" v="5924" actId="164"/>
          <ac:spMkLst>
            <pc:docMk/>
            <pc:sldMk cId="2566705388" sldId="281"/>
            <ac:spMk id="66" creationId="{2C7035F8-6015-4DE5-8D82-51A347CABC82}"/>
          </ac:spMkLst>
        </pc:spChg>
        <pc:grpChg chg="add del mod topLvl">
          <ac:chgData name="Kondo Gnanvo" userId="138e8ee5-071e-4200-bbe9-20c101fa0b3f" providerId="ADAL" clId="{C36D39EC-73C5-4F47-BE08-79B9EAAD246B}" dt="2024-07-16T13:58:58.296" v="5875" actId="165"/>
          <ac:grpSpMkLst>
            <pc:docMk/>
            <pc:sldMk cId="2566705388" sldId="281"/>
            <ac:grpSpMk id="3" creationId="{12C4D913-14F1-4042-BBBD-F762873EA862}"/>
          </ac:grpSpMkLst>
        </pc:grpChg>
        <pc:grpChg chg="add del mod ord">
          <ac:chgData name="Kondo Gnanvo" userId="138e8ee5-071e-4200-bbe9-20c101fa0b3f" providerId="ADAL" clId="{C36D39EC-73C5-4F47-BE08-79B9EAAD246B}" dt="2024-07-16T13:58:50.312" v="5874" actId="165"/>
          <ac:grpSpMkLst>
            <pc:docMk/>
            <pc:sldMk cId="2566705388" sldId="281"/>
            <ac:grpSpMk id="6" creationId="{F7CCE8EB-489A-4775-86FE-B265977C50CD}"/>
          </ac:grpSpMkLst>
        </pc:grpChg>
        <pc:grpChg chg="del">
          <ac:chgData name="Kondo Gnanvo" userId="138e8ee5-071e-4200-bbe9-20c101fa0b3f" providerId="ADAL" clId="{C36D39EC-73C5-4F47-BE08-79B9EAAD246B}" dt="2024-07-16T12:18:28.347" v="3478" actId="478"/>
          <ac:grpSpMkLst>
            <pc:docMk/>
            <pc:sldMk cId="2566705388" sldId="281"/>
            <ac:grpSpMk id="7" creationId="{1299A9B3-DC6E-40CC-AF2E-A3F72CDA3659}"/>
          </ac:grpSpMkLst>
        </pc:grpChg>
        <pc:grpChg chg="add mod">
          <ac:chgData name="Kondo Gnanvo" userId="138e8ee5-071e-4200-bbe9-20c101fa0b3f" providerId="ADAL" clId="{C36D39EC-73C5-4F47-BE08-79B9EAAD246B}" dt="2024-07-16T14:02:12.547" v="5964" actId="1036"/>
          <ac:grpSpMkLst>
            <pc:docMk/>
            <pc:sldMk cId="2566705388" sldId="281"/>
            <ac:grpSpMk id="7" creationId="{1FC4B476-A6B8-4C18-BF42-9933E206603D}"/>
          </ac:grpSpMkLst>
        </pc:grpChg>
        <pc:grpChg chg="add mod ord">
          <ac:chgData name="Kondo Gnanvo" userId="138e8ee5-071e-4200-bbe9-20c101fa0b3f" providerId="ADAL" clId="{C36D39EC-73C5-4F47-BE08-79B9EAAD246B}" dt="2024-07-16T14:02:53.196" v="5978" actId="1076"/>
          <ac:grpSpMkLst>
            <pc:docMk/>
            <pc:sldMk cId="2566705388" sldId="281"/>
            <ac:grpSpMk id="35" creationId="{51C593C6-A52E-4949-9A22-FEE2BA46A263}"/>
          </ac:grpSpMkLst>
        </pc:grpChg>
        <pc:grpChg chg="add del mod topLvl">
          <ac:chgData name="Kondo Gnanvo" userId="138e8ee5-071e-4200-bbe9-20c101fa0b3f" providerId="ADAL" clId="{C36D39EC-73C5-4F47-BE08-79B9EAAD246B}" dt="2024-07-16T13:59:02.686" v="5876" actId="165"/>
          <ac:grpSpMkLst>
            <pc:docMk/>
            <pc:sldMk cId="2566705388" sldId="281"/>
            <ac:grpSpMk id="52" creationId="{93792C89-A7AC-4FD8-800A-CEFBA6ABA6F8}"/>
          </ac:grpSpMkLst>
        </pc:grpChg>
        <pc:grpChg chg="del mod topLvl">
          <ac:chgData name="Kondo Gnanvo" userId="138e8ee5-071e-4200-bbe9-20c101fa0b3f" providerId="ADAL" clId="{C36D39EC-73C5-4F47-BE08-79B9EAAD246B}" dt="2024-07-16T13:59:06.766" v="5877" actId="165"/>
          <ac:grpSpMkLst>
            <pc:docMk/>
            <pc:sldMk cId="2566705388" sldId="281"/>
            <ac:grpSpMk id="53" creationId="{8404E948-2C0F-4976-87A7-270B1E60CD92}"/>
          </ac:grpSpMkLst>
        </pc:grpChg>
        <pc:grpChg chg="del mod topLvl">
          <ac:chgData name="Kondo Gnanvo" userId="138e8ee5-071e-4200-bbe9-20c101fa0b3f" providerId="ADAL" clId="{C36D39EC-73C5-4F47-BE08-79B9EAAD246B}" dt="2024-07-16T13:59:06.766" v="5877" actId="165"/>
          <ac:grpSpMkLst>
            <pc:docMk/>
            <pc:sldMk cId="2566705388" sldId="281"/>
            <ac:grpSpMk id="54" creationId="{7C105904-C78B-4519-BEAB-DBF6FB9CDF34}"/>
          </ac:grpSpMkLst>
        </pc:grpChg>
        <pc:grpChg chg="del">
          <ac:chgData name="Kondo Gnanvo" userId="138e8ee5-071e-4200-bbe9-20c101fa0b3f" providerId="ADAL" clId="{C36D39EC-73C5-4F47-BE08-79B9EAAD246B}" dt="2024-07-16T13:33:44.244" v="5606" actId="478"/>
          <ac:grpSpMkLst>
            <pc:docMk/>
            <pc:sldMk cId="2566705388" sldId="281"/>
            <ac:grpSpMk id="55" creationId="{568BDE39-B86F-4652-A5AA-4AAFF234E261}"/>
          </ac:grpSpMkLst>
        </pc:grpChg>
        <pc:graphicFrameChg chg="add mod modGraphic">
          <ac:chgData name="Kondo Gnanvo" userId="138e8ee5-071e-4200-bbe9-20c101fa0b3f" providerId="ADAL" clId="{C36D39EC-73C5-4F47-BE08-79B9EAAD246B}" dt="2024-07-16T13:22:12.412" v="4922" actId="14734"/>
          <ac:graphicFrameMkLst>
            <pc:docMk/>
            <pc:sldMk cId="2566705388" sldId="281"/>
            <ac:graphicFrameMk id="62" creationId="{98B554C7-FC29-4F98-95D5-807244D1DDC5}"/>
          </ac:graphicFrameMkLst>
        </pc:graphicFrameChg>
        <pc:picChg chg="mod">
          <ac:chgData name="Kondo Gnanvo" userId="138e8ee5-071e-4200-bbe9-20c101fa0b3f" providerId="ADAL" clId="{C36D39EC-73C5-4F47-BE08-79B9EAAD246B}" dt="2024-07-16T13:23:11.639" v="5010" actId="1076"/>
          <ac:picMkLst>
            <pc:docMk/>
            <pc:sldMk cId="2566705388" sldId="281"/>
            <ac:picMk id="36" creationId="{7F6D82D3-95AA-45F0-A9F4-95946FA2AB80}"/>
          </ac:picMkLst>
        </pc:picChg>
        <pc:picChg chg="mod topLvl">
          <ac:chgData name="Kondo Gnanvo" userId="138e8ee5-071e-4200-bbe9-20c101fa0b3f" providerId="ADAL" clId="{C36D39EC-73C5-4F47-BE08-79B9EAAD246B}" dt="2024-07-16T14:00:53.855" v="5924" actId="164"/>
          <ac:picMkLst>
            <pc:docMk/>
            <pc:sldMk cId="2566705388" sldId="281"/>
            <ac:picMk id="56" creationId="{1602A31B-B24A-4B77-895F-60E704C200D0}"/>
          </ac:picMkLst>
        </pc:picChg>
        <pc:picChg chg="mod topLvl">
          <ac:chgData name="Kondo Gnanvo" userId="138e8ee5-071e-4200-bbe9-20c101fa0b3f" providerId="ADAL" clId="{C36D39EC-73C5-4F47-BE08-79B9EAAD246B}" dt="2024-07-16T14:00:53.855" v="5924" actId="164"/>
          <ac:picMkLst>
            <pc:docMk/>
            <pc:sldMk cId="2566705388" sldId="281"/>
            <ac:picMk id="58" creationId="{2021B916-E242-462C-8CD3-6C44DD19A0F7}"/>
          </ac:picMkLst>
        </pc:picChg>
        <pc:picChg chg="mod topLvl">
          <ac:chgData name="Kondo Gnanvo" userId="138e8ee5-071e-4200-bbe9-20c101fa0b3f" providerId="ADAL" clId="{C36D39EC-73C5-4F47-BE08-79B9EAAD246B}" dt="2024-07-16T14:00:53.855" v="5924" actId="164"/>
          <ac:picMkLst>
            <pc:docMk/>
            <pc:sldMk cId="2566705388" sldId="281"/>
            <ac:picMk id="60" creationId="{FFBBBAB6-93AD-44BF-8379-EBD83DCFCAD3}"/>
          </ac:picMkLst>
        </pc:picChg>
        <pc:cxnChg chg="mod">
          <ac:chgData name="Kondo Gnanvo" userId="138e8ee5-071e-4200-bbe9-20c101fa0b3f" providerId="ADAL" clId="{C36D39EC-73C5-4F47-BE08-79B9EAAD246B}" dt="2024-07-16T12:18:28.347" v="3478" actId="478"/>
          <ac:cxnSpMkLst>
            <pc:docMk/>
            <pc:sldMk cId="2566705388" sldId="281"/>
            <ac:cxnSpMk id="10" creationId="{11E64B92-E5E1-488A-B4A8-F6174ADBCE56}"/>
          </ac:cxnSpMkLst>
        </pc:cxnChg>
        <pc:cxnChg chg="mod">
          <ac:chgData name="Kondo Gnanvo" userId="138e8ee5-071e-4200-bbe9-20c101fa0b3f" providerId="ADAL" clId="{C36D39EC-73C5-4F47-BE08-79B9EAAD246B}" dt="2024-07-16T12:18:28.347" v="3478" actId="478"/>
          <ac:cxnSpMkLst>
            <pc:docMk/>
            <pc:sldMk cId="2566705388" sldId="281"/>
            <ac:cxnSpMk id="11" creationId="{E5154F3F-5279-4AA8-8CF1-1D044A2DA681}"/>
          </ac:cxnSpMkLst>
        </pc:cxnChg>
        <pc:cxnChg chg="mod">
          <ac:chgData name="Kondo Gnanvo" userId="138e8ee5-071e-4200-bbe9-20c101fa0b3f" providerId="ADAL" clId="{C36D39EC-73C5-4F47-BE08-79B9EAAD246B}" dt="2024-07-16T12:18:28.347" v="3478" actId="478"/>
          <ac:cxnSpMkLst>
            <pc:docMk/>
            <pc:sldMk cId="2566705388" sldId="281"/>
            <ac:cxnSpMk id="18" creationId="{C1699430-391B-4846-B54C-1782DFD5B391}"/>
          </ac:cxnSpMkLst>
        </pc:cxnChg>
        <pc:cxnChg chg="mod">
          <ac:chgData name="Kondo Gnanvo" userId="138e8ee5-071e-4200-bbe9-20c101fa0b3f" providerId="ADAL" clId="{C36D39EC-73C5-4F47-BE08-79B9EAAD246B}" dt="2024-07-16T12:18:28.347" v="3478" actId="478"/>
          <ac:cxnSpMkLst>
            <pc:docMk/>
            <pc:sldMk cId="2566705388" sldId="281"/>
            <ac:cxnSpMk id="19" creationId="{54022A32-846E-4B78-8B64-6DFDAB5E2AC2}"/>
          </ac:cxnSpMkLst>
        </pc:cxnChg>
        <pc:cxnChg chg="mod">
          <ac:chgData name="Kondo Gnanvo" userId="138e8ee5-071e-4200-bbe9-20c101fa0b3f" providerId="ADAL" clId="{C36D39EC-73C5-4F47-BE08-79B9EAAD246B}" dt="2024-07-16T12:18:28.347" v="3478" actId="478"/>
          <ac:cxnSpMkLst>
            <pc:docMk/>
            <pc:sldMk cId="2566705388" sldId="281"/>
            <ac:cxnSpMk id="21" creationId="{A6F958FB-3133-4641-8B93-3553131502D2}"/>
          </ac:cxnSpMkLst>
        </pc:cxnChg>
        <pc:cxnChg chg="mod">
          <ac:chgData name="Kondo Gnanvo" userId="138e8ee5-071e-4200-bbe9-20c101fa0b3f" providerId="ADAL" clId="{C36D39EC-73C5-4F47-BE08-79B9EAAD246B}" dt="2024-07-16T12:18:28.347" v="3478" actId="478"/>
          <ac:cxnSpMkLst>
            <pc:docMk/>
            <pc:sldMk cId="2566705388" sldId="281"/>
            <ac:cxnSpMk id="22" creationId="{A1F02EB2-B456-4278-91D9-B6E9B4E78882}"/>
          </ac:cxnSpMkLst>
        </pc:cxnChg>
        <pc:cxnChg chg="mod">
          <ac:chgData name="Kondo Gnanvo" userId="138e8ee5-071e-4200-bbe9-20c101fa0b3f" providerId="ADAL" clId="{C36D39EC-73C5-4F47-BE08-79B9EAAD246B}" dt="2024-07-16T12:18:28.347" v="3478" actId="478"/>
          <ac:cxnSpMkLst>
            <pc:docMk/>
            <pc:sldMk cId="2566705388" sldId="281"/>
            <ac:cxnSpMk id="23" creationId="{CA423CF7-B6C4-4CDE-9DD9-3093F28D052B}"/>
          </ac:cxnSpMkLst>
        </pc:cxnChg>
        <pc:cxnChg chg="del mod">
          <ac:chgData name="Kondo Gnanvo" userId="138e8ee5-071e-4200-bbe9-20c101fa0b3f" providerId="ADAL" clId="{C36D39EC-73C5-4F47-BE08-79B9EAAD246B}" dt="2024-07-16T14:03:13.385" v="5983" actId="478"/>
          <ac:cxnSpMkLst>
            <pc:docMk/>
            <pc:sldMk cId="2566705388" sldId="281"/>
            <ac:cxnSpMk id="39" creationId="{EAC23D4F-6492-45CB-A540-130059101586}"/>
          </ac:cxnSpMkLst>
        </pc:cxnChg>
        <pc:cxnChg chg="del mod">
          <ac:chgData name="Kondo Gnanvo" userId="138e8ee5-071e-4200-bbe9-20c101fa0b3f" providerId="ADAL" clId="{C36D39EC-73C5-4F47-BE08-79B9EAAD246B}" dt="2024-07-16T14:03:13.385" v="5983" actId="478"/>
          <ac:cxnSpMkLst>
            <pc:docMk/>
            <pc:sldMk cId="2566705388" sldId="281"/>
            <ac:cxnSpMk id="41" creationId="{40F3E4CB-AFD7-4EB3-B882-1AA680822195}"/>
          </ac:cxnSpMkLst>
        </pc:cxnChg>
        <pc:cxnChg chg="mod">
          <ac:chgData name="Kondo Gnanvo" userId="138e8ee5-071e-4200-bbe9-20c101fa0b3f" providerId="ADAL" clId="{C36D39EC-73C5-4F47-BE08-79B9EAAD246B}" dt="2024-07-16T13:20:47.309" v="4896" actId="404"/>
          <ac:cxnSpMkLst>
            <pc:docMk/>
            <pc:sldMk cId="2566705388" sldId="281"/>
            <ac:cxnSpMk id="42" creationId="{8F05F0DF-FF5F-4D75-B46F-8F5C0C51E861}"/>
          </ac:cxnSpMkLst>
        </pc:cxnChg>
        <pc:cxnChg chg="mod">
          <ac:chgData name="Kondo Gnanvo" userId="138e8ee5-071e-4200-bbe9-20c101fa0b3f" providerId="ADAL" clId="{C36D39EC-73C5-4F47-BE08-79B9EAAD246B}" dt="2024-07-16T13:20:47.309" v="4896" actId="404"/>
          <ac:cxnSpMkLst>
            <pc:docMk/>
            <pc:sldMk cId="2566705388" sldId="281"/>
            <ac:cxnSpMk id="43" creationId="{354EC89C-C11A-4067-935F-849CFB7FA36C}"/>
          </ac:cxnSpMkLst>
        </pc:cxnChg>
      </pc:sldChg>
      <pc:sldChg chg="addSp delSp modSp add">
        <pc:chgData name="Kondo Gnanvo" userId="138e8ee5-071e-4200-bbe9-20c101fa0b3f" providerId="ADAL" clId="{C36D39EC-73C5-4F47-BE08-79B9EAAD246B}" dt="2024-07-16T14:59:03.238" v="8076" actId="20577"/>
        <pc:sldMkLst>
          <pc:docMk/>
          <pc:sldMk cId="368640774" sldId="282"/>
        </pc:sldMkLst>
        <pc:spChg chg="mod">
          <ac:chgData name="Kondo Gnanvo" userId="138e8ee5-071e-4200-bbe9-20c101fa0b3f" providerId="ADAL" clId="{C36D39EC-73C5-4F47-BE08-79B9EAAD246B}" dt="2024-07-16T14:59:03.238" v="8076" actId="20577"/>
          <ac:spMkLst>
            <pc:docMk/>
            <pc:sldMk cId="368640774" sldId="282"/>
            <ac:spMk id="2" creationId="{215BBB4F-F4AA-4BE0-A8F6-8D858408AB1A}"/>
          </ac:spMkLst>
        </pc:spChg>
        <pc:spChg chg="add mod">
          <ac:chgData name="Kondo Gnanvo" userId="138e8ee5-071e-4200-bbe9-20c101fa0b3f" providerId="ADAL" clId="{C36D39EC-73C5-4F47-BE08-79B9EAAD246B}" dt="2024-07-16T13:58:10.196" v="5868" actId="164"/>
          <ac:spMkLst>
            <pc:docMk/>
            <pc:sldMk cId="368640774" sldId="282"/>
            <ac:spMk id="21" creationId="{0F9EB80D-1A6E-4D40-A84D-77D9B3C992E2}"/>
          </ac:spMkLst>
        </pc:spChg>
        <pc:spChg chg="del">
          <ac:chgData name="Kondo Gnanvo" userId="138e8ee5-071e-4200-bbe9-20c101fa0b3f" providerId="ADAL" clId="{C36D39EC-73C5-4F47-BE08-79B9EAAD246B}" dt="2024-07-16T12:19:21.507" v="3484" actId="478"/>
          <ac:spMkLst>
            <pc:docMk/>
            <pc:sldMk cId="368640774" sldId="282"/>
            <ac:spMk id="63" creationId="{3FEB0432-13EC-4A54-8B97-2302C9781C8E}"/>
          </ac:spMkLst>
        </pc:spChg>
        <pc:spChg chg="mod">
          <ac:chgData name="Kondo Gnanvo" userId="138e8ee5-071e-4200-bbe9-20c101fa0b3f" providerId="ADAL" clId="{C36D39EC-73C5-4F47-BE08-79B9EAAD246B}" dt="2024-07-16T13:57:47.076" v="5860" actId="113"/>
          <ac:spMkLst>
            <pc:docMk/>
            <pc:sldMk cId="368640774" sldId="282"/>
            <ac:spMk id="68" creationId="{A48D3378-539E-448F-8325-1654B8C275D4}"/>
          </ac:spMkLst>
        </pc:spChg>
        <pc:spChg chg="add mod">
          <ac:chgData name="Kondo Gnanvo" userId="138e8ee5-071e-4200-bbe9-20c101fa0b3f" providerId="ADAL" clId="{C36D39EC-73C5-4F47-BE08-79B9EAAD246B}" dt="2024-07-16T13:55:20.522" v="5806" actId="1076"/>
          <ac:spMkLst>
            <pc:docMk/>
            <pc:sldMk cId="368640774" sldId="282"/>
            <ac:spMk id="69" creationId="{38BAEF98-4522-43F5-9840-DDB2BF14E9F4}"/>
          </ac:spMkLst>
        </pc:spChg>
        <pc:spChg chg="mod">
          <ac:chgData name="Kondo Gnanvo" userId="138e8ee5-071e-4200-bbe9-20c101fa0b3f" providerId="ADAL" clId="{C36D39EC-73C5-4F47-BE08-79B9EAAD246B}" dt="2024-07-16T13:57:47.076" v="5860" actId="113"/>
          <ac:spMkLst>
            <pc:docMk/>
            <pc:sldMk cId="368640774" sldId="282"/>
            <ac:spMk id="71" creationId="{66F99679-57D7-4B83-9F96-642DC79618DB}"/>
          </ac:spMkLst>
        </pc:spChg>
        <pc:spChg chg="mod">
          <ac:chgData name="Kondo Gnanvo" userId="138e8ee5-071e-4200-bbe9-20c101fa0b3f" providerId="ADAL" clId="{C36D39EC-73C5-4F47-BE08-79B9EAAD246B}" dt="2024-07-16T13:57:47.076" v="5860" actId="113"/>
          <ac:spMkLst>
            <pc:docMk/>
            <pc:sldMk cId="368640774" sldId="282"/>
            <ac:spMk id="75" creationId="{86D2FC1C-EF72-4EA1-8DCB-0729A2392F84}"/>
          </ac:spMkLst>
        </pc:spChg>
        <pc:spChg chg="add mod">
          <ac:chgData name="Kondo Gnanvo" userId="138e8ee5-071e-4200-bbe9-20c101fa0b3f" providerId="ADAL" clId="{C36D39EC-73C5-4F47-BE08-79B9EAAD246B}" dt="2024-07-16T13:57:47.076" v="5860" actId="113"/>
          <ac:spMkLst>
            <pc:docMk/>
            <pc:sldMk cId="368640774" sldId="282"/>
            <ac:spMk id="76" creationId="{67ADB4FC-03ED-45E5-9EA8-80EB7615ED53}"/>
          </ac:spMkLst>
        </pc:spChg>
        <pc:spChg chg="add mod">
          <ac:chgData name="Kondo Gnanvo" userId="138e8ee5-071e-4200-bbe9-20c101fa0b3f" providerId="ADAL" clId="{C36D39EC-73C5-4F47-BE08-79B9EAAD246B}" dt="2024-07-16T13:58:23.166" v="5872" actId="164"/>
          <ac:spMkLst>
            <pc:docMk/>
            <pc:sldMk cId="368640774" sldId="282"/>
            <ac:spMk id="77" creationId="{95E40B41-A384-4896-90AF-E5E3909EAADF}"/>
          </ac:spMkLst>
        </pc:spChg>
        <pc:grpChg chg="add mod">
          <ac:chgData name="Kondo Gnanvo" userId="138e8ee5-071e-4200-bbe9-20c101fa0b3f" providerId="ADAL" clId="{C36D39EC-73C5-4F47-BE08-79B9EAAD246B}" dt="2024-07-16T13:58:11.846" v="5869" actId="1076"/>
          <ac:grpSpMkLst>
            <pc:docMk/>
            <pc:sldMk cId="368640774" sldId="282"/>
            <ac:grpSpMk id="3" creationId="{CF554487-6E0E-470C-9CFC-BEE8C781A247}"/>
          </ac:grpSpMkLst>
        </pc:grpChg>
        <pc:grpChg chg="add mod">
          <ac:chgData name="Kondo Gnanvo" userId="138e8ee5-071e-4200-bbe9-20c101fa0b3f" providerId="ADAL" clId="{C36D39EC-73C5-4F47-BE08-79B9EAAD246B}" dt="2024-07-16T13:55:52.701" v="5810" actId="1076"/>
          <ac:grpSpMkLst>
            <pc:docMk/>
            <pc:sldMk cId="368640774" sldId="282"/>
            <ac:grpSpMk id="7" creationId="{F6898E4F-485C-4164-A499-B471C35E038A}"/>
          </ac:grpSpMkLst>
        </pc:grpChg>
        <pc:grpChg chg="add mod">
          <ac:chgData name="Kondo Gnanvo" userId="138e8ee5-071e-4200-bbe9-20c101fa0b3f" providerId="ADAL" clId="{C36D39EC-73C5-4F47-BE08-79B9EAAD246B}" dt="2024-07-16T13:58:23.166" v="5872" actId="164"/>
          <ac:grpSpMkLst>
            <pc:docMk/>
            <pc:sldMk cId="368640774" sldId="282"/>
            <ac:grpSpMk id="8" creationId="{76E84ADF-262F-4599-B756-C5C27AE023CF}"/>
          </ac:grpSpMkLst>
        </pc:grpChg>
        <pc:grpChg chg="add del">
          <ac:chgData name="Kondo Gnanvo" userId="138e8ee5-071e-4200-bbe9-20c101fa0b3f" providerId="ADAL" clId="{C36D39EC-73C5-4F47-BE08-79B9EAAD246B}" dt="2024-07-16T12:22:31.371" v="3567" actId="478"/>
          <ac:grpSpMkLst>
            <pc:docMk/>
            <pc:sldMk cId="368640774" sldId="282"/>
            <ac:grpSpMk id="34" creationId="{B3463383-F0EA-4EF8-B0B9-BE2C8CC66B82}"/>
          </ac:grpSpMkLst>
        </pc:grpChg>
        <pc:grpChg chg="del">
          <ac:chgData name="Kondo Gnanvo" userId="138e8ee5-071e-4200-bbe9-20c101fa0b3f" providerId="ADAL" clId="{C36D39EC-73C5-4F47-BE08-79B9EAAD246B}" dt="2024-07-16T12:19:21.507" v="3484" actId="478"/>
          <ac:grpSpMkLst>
            <pc:docMk/>
            <pc:sldMk cId="368640774" sldId="282"/>
            <ac:grpSpMk id="35" creationId="{51C593C6-A52E-4949-9A22-FEE2BA46A263}"/>
          </ac:grpSpMkLst>
        </pc:grpChg>
        <pc:grpChg chg="del">
          <ac:chgData name="Kondo Gnanvo" userId="138e8ee5-071e-4200-bbe9-20c101fa0b3f" providerId="ADAL" clId="{C36D39EC-73C5-4F47-BE08-79B9EAAD246B}" dt="2024-07-16T12:19:21.507" v="3484" actId="478"/>
          <ac:grpSpMkLst>
            <pc:docMk/>
            <pc:sldMk cId="368640774" sldId="282"/>
            <ac:grpSpMk id="52" creationId="{93792C89-A7AC-4FD8-800A-CEFBA6ABA6F8}"/>
          </ac:grpSpMkLst>
        </pc:grpChg>
        <pc:grpChg chg="add mod">
          <ac:chgData name="Kondo Gnanvo" userId="138e8ee5-071e-4200-bbe9-20c101fa0b3f" providerId="ADAL" clId="{C36D39EC-73C5-4F47-BE08-79B9EAAD246B}" dt="2024-07-16T13:57:08.537" v="5852" actId="1076"/>
          <ac:grpSpMkLst>
            <pc:docMk/>
            <pc:sldMk cId="368640774" sldId="282"/>
            <ac:grpSpMk id="66" creationId="{9CC0FD22-51DE-48FF-9DE4-8EDBA5196F57}"/>
          </ac:grpSpMkLst>
        </pc:grpChg>
        <pc:grpChg chg="add mod">
          <ac:chgData name="Kondo Gnanvo" userId="138e8ee5-071e-4200-bbe9-20c101fa0b3f" providerId="ADAL" clId="{C36D39EC-73C5-4F47-BE08-79B9EAAD246B}" dt="2024-07-16T13:55:16.713" v="5805" actId="1076"/>
          <ac:grpSpMkLst>
            <pc:docMk/>
            <pc:sldMk cId="368640774" sldId="282"/>
            <ac:grpSpMk id="70" creationId="{8EEB8A0A-A5E2-436C-B647-FFAA47AC7CCE}"/>
          </ac:grpSpMkLst>
        </pc:grpChg>
        <pc:grpChg chg="add mod">
          <ac:chgData name="Kondo Gnanvo" userId="138e8ee5-071e-4200-bbe9-20c101fa0b3f" providerId="ADAL" clId="{C36D39EC-73C5-4F47-BE08-79B9EAAD246B}" dt="2024-07-16T13:57:31.856" v="5859" actId="1076"/>
          <ac:grpSpMkLst>
            <pc:docMk/>
            <pc:sldMk cId="368640774" sldId="282"/>
            <ac:grpSpMk id="73" creationId="{26653090-EC81-4913-8245-BF411616EB6C}"/>
          </ac:grpSpMkLst>
        </pc:grpChg>
        <pc:graphicFrameChg chg="del">
          <ac:chgData name="Kondo Gnanvo" userId="138e8ee5-071e-4200-bbe9-20c101fa0b3f" providerId="ADAL" clId="{C36D39EC-73C5-4F47-BE08-79B9EAAD246B}" dt="2024-07-16T12:19:21.507" v="3484" actId="478"/>
          <ac:graphicFrameMkLst>
            <pc:docMk/>
            <pc:sldMk cId="368640774" sldId="282"/>
            <ac:graphicFrameMk id="62" creationId="{98B554C7-FC29-4F98-95D5-807244D1DDC5}"/>
          </ac:graphicFrameMkLst>
        </pc:graphicFrameChg>
        <pc:picChg chg="add mod modCrop">
          <ac:chgData name="Kondo Gnanvo" userId="138e8ee5-071e-4200-bbe9-20c101fa0b3f" providerId="ADAL" clId="{C36D39EC-73C5-4F47-BE08-79B9EAAD246B}" dt="2024-07-16T12:40:18.222" v="3869" actId="164"/>
          <ac:picMkLst>
            <pc:docMk/>
            <pc:sldMk cId="368640774" sldId="282"/>
            <ac:picMk id="6" creationId="{EE2334E1-743F-4BB6-98B4-13517C98CB3D}"/>
          </ac:picMkLst>
        </pc:picChg>
        <pc:picChg chg="add mod modCrop">
          <ac:chgData name="Kondo Gnanvo" userId="138e8ee5-071e-4200-bbe9-20c101fa0b3f" providerId="ADAL" clId="{C36D39EC-73C5-4F47-BE08-79B9EAAD246B}" dt="2024-07-16T13:58:23.166" v="5872" actId="164"/>
          <ac:picMkLst>
            <pc:docMk/>
            <pc:sldMk cId="368640774" sldId="282"/>
            <ac:picMk id="9" creationId="{4DFABA87-BDA4-484E-84EF-A62DE258539E}"/>
          </ac:picMkLst>
        </pc:picChg>
        <pc:picChg chg="add mod">
          <ac:chgData name="Kondo Gnanvo" userId="138e8ee5-071e-4200-bbe9-20c101fa0b3f" providerId="ADAL" clId="{C36D39EC-73C5-4F47-BE08-79B9EAAD246B}" dt="2024-07-16T13:58:10.196" v="5868" actId="164"/>
          <ac:picMkLst>
            <pc:docMk/>
            <pc:sldMk cId="368640774" sldId="282"/>
            <ac:picMk id="20" creationId="{9DF82077-A2F9-46E1-A6F2-7637617B3160}"/>
          </ac:picMkLst>
        </pc:picChg>
        <pc:picChg chg="mod">
          <ac:chgData name="Kondo Gnanvo" userId="138e8ee5-071e-4200-bbe9-20c101fa0b3f" providerId="ADAL" clId="{C36D39EC-73C5-4F47-BE08-79B9EAAD246B}" dt="2024-07-16T12:24:22.859" v="3619" actId="14100"/>
          <ac:picMkLst>
            <pc:docMk/>
            <pc:sldMk cId="368640774" sldId="282"/>
            <ac:picMk id="72" creationId="{10D97AC7-D3BD-4556-94DB-B76A87F34096}"/>
          </ac:picMkLst>
        </pc:picChg>
        <pc:picChg chg="mod">
          <ac:chgData name="Kondo Gnanvo" userId="138e8ee5-071e-4200-bbe9-20c101fa0b3f" providerId="ADAL" clId="{C36D39EC-73C5-4F47-BE08-79B9EAAD246B}" dt="2024-07-16T13:56:55.067" v="5848" actId="1076"/>
          <ac:picMkLst>
            <pc:docMk/>
            <pc:sldMk cId="368640774" sldId="282"/>
            <ac:picMk id="74" creationId="{85DD8830-B6B4-4702-8E48-DB0E363FE883}"/>
          </ac:picMkLst>
        </pc:picChg>
        <pc:cxnChg chg="mod">
          <ac:chgData name="Kondo Gnanvo" userId="138e8ee5-071e-4200-bbe9-20c101fa0b3f" providerId="ADAL" clId="{C36D39EC-73C5-4F47-BE08-79B9EAAD246B}" dt="2024-07-16T12:19:21.507" v="3484" actId="478"/>
          <ac:cxnSpMkLst>
            <pc:docMk/>
            <pc:sldMk cId="368640774" sldId="282"/>
            <ac:cxnSpMk id="39" creationId="{EAC23D4F-6492-45CB-A540-130059101586}"/>
          </ac:cxnSpMkLst>
        </pc:cxnChg>
        <pc:cxnChg chg="mod">
          <ac:chgData name="Kondo Gnanvo" userId="138e8ee5-071e-4200-bbe9-20c101fa0b3f" providerId="ADAL" clId="{C36D39EC-73C5-4F47-BE08-79B9EAAD246B}" dt="2024-07-16T12:19:21.507" v="3484" actId="478"/>
          <ac:cxnSpMkLst>
            <pc:docMk/>
            <pc:sldMk cId="368640774" sldId="282"/>
            <ac:cxnSpMk id="41" creationId="{40F3E4CB-AFD7-4EB3-B882-1AA680822195}"/>
          </ac:cxnSpMkLst>
        </pc:cxnChg>
        <pc:cxnChg chg="mod">
          <ac:chgData name="Kondo Gnanvo" userId="138e8ee5-071e-4200-bbe9-20c101fa0b3f" providerId="ADAL" clId="{C36D39EC-73C5-4F47-BE08-79B9EAAD246B}" dt="2024-07-16T12:19:21.507" v="3484" actId="478"/>
          <ac:cxnSpMkLst>
            <pc:docMk/>
            <pc:sldMk cId="368640774" sldId="282"/>
            <ac:cxnSpMk id="42" creationId="{8F05F0DF-FF5F-4D75-B46F-8F5C0C51E861}"/>
          </ac:cxnSpMkLst>
        </pc:cxnChg>
        <pc:cxnChg chg="mod">
          <ac:chgData name="Kondo Gnanvo" userId="138e8ee5-071e-4200-bbe9-20c101fa0b3f" providerId="ADAL" clId="{C36D39EC-73C5-4F47-BE08-79B9EAAD246B}" dt="2024-07-16T12:19:21.507" v="3484" actId="478"/>
          <ac:cxnSpMkLst>
            <pc:docMk/>
            <pc:sldMk cId="368640774" sldId="282"/>
            <ac:cxnSpMk id="43" creationId="{354EC89C-C11A-4067-935F-849CFB7FA36C}"/>
          </ac:cxnSpMkLst>
        </pc:cxnChg>
        <pc:cxnChg chg="mod">
          <ac:chgData name="Kondo Gnanvo" userId="138e8ee5-071e-4200-bbe9-20c101fa0b3f" providerId="ADAL" clId="{C36D39EC-73C5-4F47-BE08-79B9EAAD246B}" dt="2024-07-16T12:19:21.507" v="3484" actId="478"/>
          <ac:cxnSpMkLst>
            <pc:docMk/>
            <pc:sldMk cId="368640774" sldId="282"/>
            <ac:cxnSpMk id="45" creationId="{6D4AD910-326B-46EF-92CB-DFA7751FC461}"/>
          </ac:cxnSpMkLst>
        </pc:cxnChg>
        <pc:cxnChg chg="mod">
          <ac:chgData name="Kondo Gnanvo" userId="138e8ee5-071e-4200-bbe9-20c101fa0b3f" providerId="ADAL" clId="{C36D39EC-73C5-4F47-BE08-79B9EAAD246B}" dt="2024-07-16T12:19:21.507" v="3484" actId="478"/>
          <ac:cxnSpMkLst>
            <pc:docMk/>
            <pc:sldMk cId="368640774" sldId="282"/>
            <ac:cxnSpMk id="46" creationId="{945A0EF5-4281-4D94-BD79-0F446AEE6FC0}"/>
          </ac:cxnSpMkLst>
        </pc:cxnChg>
      </pc:sldChg>
      <pc:sldChg chg="addSp delSp modSp add ord">
        <pc:chgData name="Kondo Gnanvo" userId="138e8ee5-071e-4200-bbe9-20c101fa0b3f" providerId="ADAL" clId="{C36D39EC-73C5-4F47-BE08-79B9EAAD246B}" dt="2024-07-16T14:35:55.804" v="6837"/>
        <pc:sldMkLst>
          <pc:docMk/>
          <pc:sldMk cId="3717400897" sldId="283"/>
        </pc:sldMkLst>
        <pc:spChg chg="mod">
          <ac:chgData name="Kondo Gnanvo" userId="138e8ee5-071e-4200-bbe9-20c101fa0b3f" providerId="ADAL" clId="{C36D39EC-73C5-4F47-BE08-79B9EAAD246B}" dt="2024-07-16T12:25:31.571" v="3630"/>
          <ac:spMkLst>
            <pc:docMk/>
            <pc:sldMk cId="3717400897" sldId="283"/>
            <ac:spMk id="2" creationId="{215BBB4F-F4AA-4BE0-A8F6-8D858408AB1A}"/>
          </ac:spMkLst>
        </pc:spChg>
        <pc:spChg chg="mod">
          <ac:chgData name="Kondo Gnanvo" userId="138e8ee5-071e-4200-bbe9-20c101fa0b3f" providerId="ADAL" clId="{C36D39EC-73C5-4F47-BE08-79B9EAAD246B}" dt="2024-07-16T12:55:22.836" v="4778" actId="1076"/>
          <ac:spMkLst>
            <pc:docMk/>
            <pc:sldMk cId="3717400897" sldId="283"/>
            <ac:spMk id="18" creationId="{65AB7613-7F1E-4B47-B8BD-1463DFB24BCE}"/>
          </ac:spMkLst>
        </pc:spChg>
        <pc:spChg chg="mod">
          <ac:chgData name="Kondo Gnanvo" userId="138e8ee5-071e-4200-bbe9-20c101fa0b3f" providerId="ADAL" clId="{C36D39EC-73C5-4F47-BE08-79B9EAAD246B}" dt="2024-07-16T12:55:32.226" v="4779" actId="1076"/>
          <ac:spMkLst>
            <pc:docMk/>
            <pc:sldMk cId="3717400897" sldId="283"/>
            <ac:spMk id="19" creationId="{64DB1DC5-5459-42E1-9EDB-8540D0E47B4B}"/>
          </ac:spMkLst>
        </pc:spChg>
        <pc:spChg chg="mod">
          <ac:chgData name="Kondo Gnanvo" userId="138e8ee5-071e-4200-bbe9-20c101fa0b3f" providerId="ADAL" clId="{C36D39EC-73C5-4F47-BE08-79B9EAAD246B}" dt="2024-07-16T12:55:38.467" v="4781" actId="1076"/>
          <ac:spMkLst>
            <pc:docMk/>
            <pc:sldMk cId="3717400897" sldId="283"/>
            <ac:spMk id="20" creationId="{6E0B651F-C8B2-4F9C-8885-35EE87F3C950}"/>
          </ac:spMkLst>
        </pc:spChg>
        <pc:spChg chg="mod">
          <ac:chgData name="Kondo Gnanvo" userId="138e8ee5-071e-4200-bbe9-20c101fa0b3f" providerId="ADAL" clId="{C36D39EC-73C5-4F47-BE08-79B9EAAD246B}" dt="2024-07-16T12:55:35.061" v="4780" actId="1076"/>
          <ac:spMkLst>
            <pc:docMk/>
            <pc:sldMk cId="3717400897" sldId="283"/>
            <ac:spMk id="21" creationId="{3437CFED-0C91-42D3-BB78-387BAC11333E}"/>
          </ac:spMkLst>
        </pc:spChg>
        <pc:spChg chg="mod">
          <ac:chgData name="Kondo Gnanvo" userId="138e8ee5-071e-4200-bbe9-20c101fa0b3f" providerId="ADAL" clId="{C36D39EC-73C5-4F47-BE08-79B9EAAD246B}" dt="2024-07-16T12:56:02.207" v="4799" actId="1076"/>
          <ac:spMkLst>
            <pc:docMk/>
            <pc:sldMk cId="3717400897" sldId="283"/>
            <ac:spMk id="27" creationId="{9E114072-F62A-4FBA-A932-66C020B4C4EA}"/>
          </ac:spMkLst>
        </pc:spChg>
        <pc:spChg chg="del">
          <ac:chgData name="Kondo Gnanvo" userId="138e8ee5-071e-4200-bbe9-20c101fa0b3f" providerId="ADAL" clId="{C36D39EC-73C5-4F47-BE08-79B9EAAD246B}" dt="2024-07-16T12:24:58.287" v="3627" actId="478"/>
          <ac:spMkLst>
            <pc:docMk/>
            <pc:sldMk cId="3717400897" sldId="283"/>
            <ac:spMk id="69" creationId="{38BAEF98-4522-43F5-9840-DDB2BF14E9F4}"/>
          </ac:spMkLst>
        </pc:spChg>
        <pc:grpChg chg="add">
          <ac:chgData name="Kondo Gnanvo" userId="138e8ee5-071e-4200-bbe9-20c101fa0b3f" providerId="ADAL" clId="{C36D39EC-73C5-4F47-BE08-79B9EAAD246B}" dt="2024-07-16T12:25:09.382" v="3628"/>
          <ac:grpSpMkLst>
            <pc:docMk/>
            <pc:sldMk cId="3717400897" sldId="283"/>
            <ac:grpSpMk id="16" creationId="{3FFD35B0-8343-4219-8EF2-4DDC1A979F9E}"/>
          </ac:grpSpMkLst>
        </pc:grpChg>
        <pc:grpChg chg="add">
          <ac:chgData name="Kondo Gnanvo" userId="138e8ee5-071e-4200-bbe9-20c101fa0b3f" providerId="ADAL" clId="{C36D39EC-73C5-4F47-BE08-79B9EAAD246B}" dt="2024-07-16T12:25:09.382" v="3628"/>
          <ac:grpSpMkLst>
            <pc:docMk/>
            <pc:sldMk cId="3717400897" sldId="283"/>
            <ac:grpSpMk id="22" creationId="{1F35670F-5B6D-4A6F-9176-6941F2EB42BB}"/>
          </ac:grpSpMkLst>
        </pc:grpChg>
        <pc:grpChg chg="add">
          <ac:chgData name="Kondo Gnanvo" userId="138e8ee5-071e-4200-bbe9-20c101fa0b3f" providerId="ADAL" clId="{C36D39EC-73C5-4F47-BE08-79B9EAAD246B}" dt="2024-07-16T12:25:09.382" v="3628"/>
          <ac:grpSpMkLst>
            <pc:docMk/>
            <pc:sldMk cId="3717400897" sldId="283"/>
            <ac:grpSpMk id="25" creationId="{26ACE18C-8BE5-4657-B17C-E2CCD8AE9115}"/>
          </ac:grpSpMkLst>
        </pc:grpChg>
        <pc:grpChg chg="add">
          <ac:chgData name="Kondo Gnanvo" userId="138e8ee5-071e-4200-bbe9-20c101fa0b3f" providerId="ADAL" clId="{C36D39EC-73C5-4F47-BE08-79B9EAAD246B}" dt="2024-07-16T12:25:09.382" v="3628"/>
          <ac:grpSpMkLst>
            <pc:docMk/>
            <pc:sldMk cId="3717400897" sldId="283"/>
            <ac:grpSpMk id="28" creationId="{0E7E5CD8-A103-40F5-A54C-E8F171732986}"/>
          </ac:grpSpMkLst>
        </pc:grpChg>
        <pc:grpChg chg="add">
          <ac:chgData name="Kondo Gnanvo" userId="138e8ee5-071e-4200-bbe9-20c101fa0b3f" providerId="ADAL" clId="{C36D39EC-73C5-4F47-BE08-79B9EAAD246B}" dt="2024-07-16T12:25:09.382" v="3628"/>
          <ac:grpSpMkLst>
            <pc:docMk/>
            <pc:sldMk cId="3717400897" sldId="283"/>
            <ac:grpSpMk id="31" creationId="{ADADBFC6-4E6D-4F81-9792-C884201ED412}"/>
          </ac:grpSpMkLst>
        </pc:grpChg>
        <pc:grpChg chg="add">
          <ac:chgData name="Kondo Gnanvo" userId="138e8ee5-071e-4200-bbe9-20c101fa0b3f" providerId="ADAL" clId="{C36D39EC-73C5-4F47-BE08-79B9EAAD246B}" dt="2024-07-16T12:25:09.382" v="3628"/>
          <ac:grpSpMkLst>
            <pc:docMk/>
            <pc:sldMk cId="3717400897" sldId="283"/>
            <ac:grpSpMk id="34" creationId="{BCD753D0-5A30-42E1-9A52-2C05201186E7}"/>
          </ac:grpSpMkLst>
        </pc:grpChg>
        <pc:grpChg chg="del">
          <ac:chgData name="Kondo Gnanvo" userId="138e8ee5-071e-4200-bbe9-20c101fa0b3f" providerId="ADAL" clId="{C36D39EC-73C5-4F47-BE08-79B9EAAD246B}" dt="2024-07-16T12:24:58.287" v="3627" actId="478"/>
          <ac:grpSpMkLst>
            <pc:docMk/>
            <pc:sldMk cId="3717400897" sldId="283"/>
            <ac:grpSpMk id="66" creationId="{9CC0FD22-51DE-48FF-9DE4-8EDBA5196F57}"/>
          </ac:grpSpMkLst>
        </pc:grpChg>
        <pc:grpChg chg="del">
          <ac:chgData name="Kondo Gnanvo" userId="138e8ee5-071e-4200-bbe9-20c101fa0b3f" providerId="ADAL" clId="{C36D39EC-73C5-4F47-BE08-79B9EAAD246B}" dt="2024-07-16T12:24:58.287" v="3627" actId="478"/>
          <ac:grpSpMkLst>
            <pc:docMk/>
            <pc:sldMk cId="3717400897" sldId="283"/>
            <ac:grpSpMk id="70" creationId="{8EEB8A0A-A5E2-436C-B647-FFAA47AC7CCE}"/>
          </ac:grpSpMkLst>
        </pc:grpChg>
        <pc:grpChg chg="del">
          <ac:chgData name="Kondo Gnanvo" userId="138e8ee5-071e-4200-bbe9-20c101fa0b3f" providerId="ADAL" clId="{C36D39EC-73C5-4F47-BE08-79B9EAAD246B}" dt="2024-07-16T12:24:58.287" v="3627" actId="478"/>
          <ac:grpSpMkLst>
            <pc:docMk/>
            <pc:sldMk cId="3717400897" sldId="283"/>
            <ac:grpSpMk id="73" creationId="{26653090-EC81-4913-8245-BF411616EB6C}"/>
          </ac:grpSpMkLst>
        </pc:grpChg>
        <pc:picChg chg="del">
          <ac:chgData name="Kondo Gnanvo" userId="138e8ee5-071e-4200-bbe9-20c101fa0b3f" providerId="ADAL" clId="{C36D39EC-73C5-4F47-BE08-79B9EAAD246B}" dt="2024-07-16T12:24:58.287" v="3627" actId="478"/>
          <ac:picMkLst>
            <pc:docMk/>
            <pc:sldMk cId="3717400897" sldId="283"/>
            <ac:picMk id="6" creationId="{EE2334E1-743F-4BB6-98B4-13517C98CB3D}"/>
          </ac:picMkLst>
        </pc:picChg>
      </pc:sldChg>
      <pc:sldChg chg="addSp delSp modSp add">
        <pc:chgData name="Kondo Gnanvo" userId="138e8ee5-071e-4200-bbe9-20c101fa0b3f" providerId="ADAL" clId="{C36D39EC-73C5-4F47-BE08-79B9EAAD246B}" dt="2024-07-16T14:59:33.460" v="8106" actId="6549"/>
        <pc:sldMkLst>
          <pc:docMk/>
          <pc:sldMk cId="1818683098" sldId="284"/>
        </pc:sldMkLst>
        <pc:spChg chg="mod">
          <ac:chgData name="Kondo Gnanvo" userId="138e8ee5-071e-4200-bbe9-20c101fa0b3f" providerId="ADAL" clId="{C36D39EC-73C5-4F47-BE08-79B9EAAD246B}" dt="2024-07-16T14:59:33.460" v="8106" actId="6549"/>
          <ac:spMkLst>
            <pc:docMk/>
            <pc:sldMk cId="1818683098" sldId="284"/>
            <ac:spMk id="2" creationId="{215BBB4F-F4AA-4BE0-A8F6-8D858408AB1A}"/>
          </ac:spMkLst>
        </pc:spChg>
        <pc:spChg chg="add mod">
          <ac:chgData name="Kondo Gnanvo" userId="138e8ee5-071e-4200-bbe9-20c101fa0b3f" providerId="ADAL" clId="{C36D39EC-73C5-4F47-BE08-79B9EAAD246B}" dt="2024-07-16T13:51:53.938" v="5766" actId="1076"/>
          <ac:spMkLst>
            <pc:docMk/>
            <pc:sldMk cId="1818683098" sldId="284"/>
            <ac:spMk id="37" creationId="{AEFC1E3B-2850-4665-B847-196CB0056CF9}"/>
          </ac:spMkLst>
        </pc:spChg>
        <pc:spChg chg="add mod">
          <ac:chgData name="Kondo Gnanvo" userId="138e8ee5-071e-4200-bbe9-20c101fa0b3f" providerId="ADAL" clId="{C36D39EC-73C5-4F47-BE08-79B9EAAD246B}" dt="2024-07-16T12:35:02.822" v="3733" actId="1076"/>
          <ac:spMkLst>
            <pc:docMk/>
            <pc:sldMk cId="1818683098" sldId="284"/>
            <ac:spMk id="39" creationId="{D406D84F-228F-47CF-97DE-A8503E26B850}"/>
          </ac:spMkLst>
        </pc:spChg>
        <pc:spChg chg="add mod">
          <ac:chgData name="Kondo Gnanvo" userId="138e8ee5-071e-4200-bbe9-20c101fa0b3f" providerId="ADAL" clId="{C36D39EC-73C5-4F47-BE08-79B9EAAD246B}" dt="2024-07-16T12:34:48.507" v="3732" actId="207"/>
          <ac:spMkLst>
            <pc:docMk/>
            <pc:sldMk cId="1818683098" sldId="284"/>
            <ac:spMk id="40" creationId="{8066F421-C2CC-47A9-8A30-9F0F8AD9D5BD}"/>
          </ac:spMkLst>
        </pc:spChg>
        <pc:spChg chg="mod">
          <ac:chgData name="Kondo Gnanvo" userId="138e8ee5-071e-4200-bbe9-20c101fa0b3f" providerId="ADAL" clId="{C36D39EC-73C5-4F47-BE08-79B9EAAD246B}" dt="2024-07-16T12:34:39.544" v="3730" actId="1076"/>
          <ac:spMkLst>
            <pc:docMk/>
            <pc:sldMk cId="1818683098" sldId="284"/>
            <ac:spMk id="48" creationId="{6F845C90-6341-4833-8035-A6F5BB295AF2}"/>
          </ac:spMkLst>
        </pc:spChg>
        <pc:spChg chg="mod">
          <ac:chgData name="Kondo Gnanvo" userId="138e8ee5-071e-4200-bbe9-20c101fa0b3f" providerId="ADAL" clId="{C36D39EC-73C5-4F47-BE08-79B9EAAD246B}" dt="2024-07-16T12:33:41.806" v="3721" actId="1076"/>
          <ac:spMkLst>
            <pc:docMk/>
            <pc:sldMk cId="1818683098" sldId="284"/>
            <ac:spMk id="49" creationId="{33E8EEEE-473C-41D5-A19B-A6CCCEFFEECD}"/>
          </ac:spMkLst>
        </pc:spChg>
        <pc:spChg chg="add mod">
          <ac:chgData name="Kondo Gnanvo" userId="138e8ee5-071e-4200-bbe9-20c101fa0b3f" providerId="ADAL" clId="{C36D39EC-73C5-4F47-BE08-79B9EAAD246B}" dt="2024-07-16T12:32:32.135" v="3706" actId="1076"/>
          <ac:spMkLst>
            <pc:docMk/>
            <pc:sldMk cId="1818683098" sldId="284"/>
            <ac:spMk id="51" creationId="{A261BB40-CFE0-45BE-BF70-0121E33280BC}"/>
          </ac:spMkLst>
        </pc:spChg>
        <pc:grpChg chg="add mod">
          <ac:chgData name="Kondo Gnanvo" userId="138e8ee5-071e-4200-bbe9-20c101fa0b3f" providerId="ADAL" clId="{C36D39EC-73C5-4F47-BE08-79B9EAAD246B}" dt="2024-07-16T12:28:21.118" v="3655" actId="164"/>
          <ac:grpSpMkLst>
            <pc:docMk/>
            <pc:sldMk cId="1818683098" sldId="284"/>
            <ac:grpSpMk id="10" creationId="{CCA88029-3026-4C5E-AF17-C1499E4A70FD}"/>
          </ac:grpSpMkLst>
        </pc:grpChg>
        <pc:grpChg chg="del">
          <ac:chgData name="Kondo Gnanvo" userId="138e8ee5-071e-4200-bbe9-20c101fa0b3f" providerId="ADAL" clId="{C36D39EC-73C5-4F47-BE08-79B9EAAD246B}" dt="2024-07-16T12:26:13.962" v="3635" actId="478"/>
          <ac:grpSpMkLst>
            <pc:docMk/>
            <pc:sldMk cId="1818683098" sldId="284"/>
            <ac:grpSpMk id="16" creationId="{3FFD35B0-8343-4219-8EF2-4DDC1A979F9E}"/>
          </ac:grpSpMkLst>
        </pc:grpChg>
        <pc:grpChg chg="del">
          <ac:chgData name="Kondo Gnanvo" userId="138e8ee5-071e-4200-bbe9-20c101fa0b3f" providerId="ADAL" clId="{C36D39EC-73C5-4F47-BE08-79B9EAAD246B}" dt="2024-07-16T12:26:13.962" v="3635" actId="478"/>
          <ac:grpSpMkLst>
            <pc:docMk/>
            <pc:sldMk cId="1818683098" sldId="284"/>
            <ac:grpSpMk id="22" creationId="{1F35670F-5B6D-4A6F-9176-6941F2EB42BB}"/>
          </ac:grpSpMkLst>
        </pc:grpChg>
        <pc:grpChg chg="del">
          <ac:chgData name="Kondo Gnanvo" userId="138e8ee5-071e-4200-bbe9-20c101fa0b3f" providerId="ADAL" clId="{C36D39EC-73C5-4F47-BE08-79B9EAAD246B}" dt="2024-07-16T12:26:13.962" v="3635" actId="478"/>
          <ac:grpSpMkLst>
            <pc:docMk/>
            <pc:sldMk cId="1818683098" sldId="284"/>
            <ac:grpSpMk id="25" creationId="{26ACE18C-8BE5-4657-B17C-E2CCD8AE9115}"/>
          </ac:grpSpMkLst>
        </pc:grpChg>
        <pc:grpChg chg="del">
          <ac:chgData name="Kondo Gnanvo" userId="138e8ee5-071e-4200-bbe9-20c101fa0b3f" providerId="ADAL" clId="{C36D39EC-73C5-4F47-BE08-79B9EAAD246B}" dt="2024-07-16T12:26:13.962" v="3635" actId="478"/>
          <ac:grpSpMkLst>
            <pc:docMk/>
            <pc:sldMk cId="1818683098" sldId="284"/>
            <ac:grpSpMk id="28" creationId="{0E7E5CD8-A103-40F5-A54C-E8F171732986}"/>
          </ac:grpSpMkLst>
        </pc:grpChg>
        <pc:grpChg chg="del">
          <ac:chgData name="Kondo Gnanvo" userId="138e8ee5-071e-4200-bbe9-20c101fa0b3f" providerId="ADAL" clId="{C36D39EC-73C5-4F47-BE08-79B9EAAD246B}" dt="2024-07-16T12:26:13.962" v="3635" actId="478"/>
          <ac:grpSpMkLst>
            <pc:docMk/>
            <pc:sldMk cId="1818683098" sldId="284"/>
            <ac:grpSpMk id="31" creationId="{ADADBFC6-4E6D-4F81-9792-C884201ED412}"/>
          </ac:grpSpMkLst>
        </pc:grpChg>
        <pc:grpChg chg="del">
          <ac:chgData name="Kondo Gnanvo" userId="138e8ee5-071e-4200-bbe9-20c101fa0b3f" providerId="ADAL" clId="{C36D39EC-73C5-4F47-BE08-79B9EAAD246B}" dt="2024-07-16T12:26:13.962" v="3635" actId="478"/>
          <ac:grpSpMkLst>
            <pc:docMk/>
            <pc:sldMk cId="1818683098" sldId="284"/>
            <ac:grpSpMk id="34" creationId="{BCD753D0-5A30-42E1-9A52-2C05201186E7}"/>
          </ac:grpSpMkLst>
        </pc:grpChg>
        <pc:grpChg chg="add mod">
          <ac:chgData name="Kondo Gnanvo" userId="138e8ee5-071e-4200-bbe9-20c101fa0b3f" providerId="ADAL" clId="{C36D39EC-73C5-4F47-BE08-79B9EAAD246B}" dt="2024-07-16T12:26:51.009" v="3638" actId="1076"/>
          <ac:grpSpMkLst>
            <pc:docMk/>
            <pc:sldMk cId="1818683098" sldId="284"/>
            <ac:grpSpMk id="43" creationId="{32C5EECE-B631-44BD-AB1B-F026552A2F81}"/>
          </ac:grpSpMkLst>
        </pc:grpChg>
        <pc:picChg chg="add mod ord modCrop">
          <ac:chgData name="Kondo Gnanvo" userId="138e8ee5-071e-4200-bbe9-20c101fa0b3f" providerId="ADAL" clId="{C36D39EC-73C5-4F47-BE08-79B9EAAD246B}" dt="2024-07-16T12:32:26.471" v="3705" actId="692"/>
          <ac:picMkLst>
            <pc:docMk/>
            <pc:sldMk cId="1818683098" sldId="284"/>
            <ac:picMk id="13" creationId="{EDE2C5C0-F35A-4A28-BAAF-3DD8872F9CE8}"/>
          </ac:picMkLst>
        </pc:picChg>
        <pc:picChg chg="add mod">
          <ac:chgData name="Kondo Gnanvo" userId="138e8ee5-071e-4200-bbe9-20c101fa0b3f" providerId="ADAL" clId="{C36D39EC-73C5-4F47-BE08-79B9EAAD246B}" dt="2024-07-16T12:28:21.118" v="3655" actId="164"/>
          <ac:picMkLst>
            <pc:docMk/>
            <pc:sldMk cId="1818683098" sldId="284"/>
            <ac:picMk id="38" creationId="{DF121FEE-E80C-41AA-92D5-F62B0E239507}"/>
          </ac:picMkLst>
        </pc:picChg>
        <pc:picChg chg="del">
          <ac:chgData name="Kondo Gnanvo" userId="138e8ee5-071e-4200-bbe9-20c101fa0b3f" providerId="ADAL" clId="{C36D39EC-73C5-4F47-BE08-79B9EAAD246B}" dt="2024-07-16T12:31:14.590" v="3687" actId="478"/>
          <ac:picMkLst>
            <pc:docMk/>
            <pc:sldMk cId="1818683098" sldId="284"/>
            <ac:picMk id="47" creationId="{37942817-CC0A-4ED2-B99B-71F5522B3B63}"/>
          </ac:picMkLst>
        </pc:picChg>
        <pc:picChg chg="add mod">
          <ac:chgData name="Kondo Gnanvo" userId="138e8ee5-071e-4200-bbe9-20c101fa0b3f" providerId="ADAL" clId="{C36D39EC-73C5-4F47-BE08-79B9EAAD246B}" dt="2024-07-16T12:29:35.518" v="3671" actId="1076"/>
          <ac:picMkLst>
            <pc:docMk/>
            <pc:sldMk cId="1818683098" sldId="284"/>
            <ac:picMk id="50" creationId="{8DCE417E-F8C3-49AC-BA80-01A9FD20512D}"/>
          </ac:picMkLst>
        </pc:picChg>
        <pc:cxnChg chg="add mod">
          <ac:chgData name="Kondo Gnanvo" userId="138e8ee5-071e-4200-bbe9-20c101fa0b3f" providerId="ADAL" clId="{C36D39EC-73C5-4F47-BE08-79B9EAAD246B}" dt="2024-07-16T12:32:06.146" v="3698" actId="14100"/>
          <ac:cxnSpMkLst>
            <pc:docMk/>
            <pc:sldMk cId="1818683098" sldId="284"/>
            <ac:cxnSpMk id="41" creationId="{6CBC3E01-B140-47E5-9B2D-38987C4785C4}"/>
          </ac:cxnSpMkLst>
        </pc:cxnChg>
        <pc:cxnChg chg="add mod">
          <ac:chgData name="Kondo Gnanvo" userId="138e8ee5-071e-4200-bbe9-20c101fa0b3f" providerId="ADAL" clId="{C36D39EC-73C5-4F47-BE08-79B9EAAD246B}" dt="2024-07-16T12:32:10.517" v="3699" actId="14100"/>
          <ac:cxnSpMkLst>
            <pc:docMk/>
            <pc:sldMk cId="1818683098" sldId="284"/>
            <ac:cxnSpMk id="42" creationId="{AD8263B8-A331-427F-B8A8-74018E098586}"/>
          </ac:cxnSpMkLst>
        </pc:cxnChg>
        <pc:cxnChg chg="mod">
          <ac:chgData name="Kondo Gnanvo" userId="138e8ee5-071e-4200-bbe9-20c101fa0b3f" providerId="ADAL" clId="{C36D39EC-73C5-4F47-BE08-79B9EAAD246B}" dt="2024-07-16T12:33:41.806" v="3721" actId="1076"/>
          <ac:cxnSpMkLst>
            <pc:docMk/>
            <pc:sldMk cId="1818683098" sldId="284"/>
            <ac:cxnSpMk id="45" creationId="{017C73FB-842F-4D48-88F0-0CD68A816389}"/>
          </ac:cxnSpMkLst>
        </pc:cxnChg>
        <pc:cxnChg chg="del mod">
          <ac:chgData name="Kondo Gnanvo" userId="138e8ee5-071e-4200-bbe9-20c101fa0b3f" providerId="ADAL" clId="{C36D39EC-73C5-4F47-BE08-79B9EAAD246B}" dt="2024-07-16T12:31:37.251" v="3692" actId="478"/>
          <ac:cxnSpMkLst>
            <pc:docMk/>
            <pc:sldMk cId="1818683098" sldId="284"/>
            <ac:cxnSpMk id="46" creationId="{6E0C5D5D-CB38-422A-9534-0DEDE640D1AD}"/>
          </ac:cxnSpMkLst>
        </pc:cxnChg>
      </pc:sldChg>
      <pc:sldChg chg="addSp delSp modSp add">
        <pc:chgData name="Kondo Gnanvo" userId="138e8ee5-071e-4200-bbe9-20c101fa0b3f" providerId="ADAL" clId="{C36D39EC-73C5-4F47-BE08-79B9EAAD246B}" dt="2024-07-16T15:02:31.363" v="8241" actId="14100"/>
        <pc:sldMkLst>
          <pc:docMk/>
          <pc:sldMk cId="3253904883" sldId="285"/>
        </pc:sldMkLst>
        <pc:spChg chg="mod">
          <ac:chgData name="Kondo Gnanvo" userId="138e8ee5-071e-4200-bbe9-20c101fa0b3f" providerId="ADAL" clId="{C36D39EC-73C5-4F47-BE08-79B9EAAD246B}" dt="2024-07-16T15:02:08.572" v="8210" actId="20577"/>
          <ac:spMkLst>
            <pc:docMk/>
            <pc:sldMk cId="3253904883" sldId="285"/>
            <ac:spMk id="2" creationId="{215BBB4F-F4AA-4BE0-A8F6-8D858408AB1A}"/>
          </ac:spMkLst>
        </pc:spChg>
        <pc:spChg chg="mod">
          <ac:chgData name="Kondo Gnanvo" userId="138e8ee5-071e-4200-bbe9-20c101fa0b3f" providerId="ADAL" clId="{C36D39EC-73C5-4F47-BE08-79B9EAAD246B}" dt="2024-07-16T14:49:49.934" v="8037" actId="688"/>
          <ac:spMkLst>
            <pc:docMk/>
            <pc:sldMk cId="3253904883" sldId="285"/>
            <ac:spMk id="23" creationId="{81D51941-0133-4AAA-A773-2BCA45788A3C}"/>
          </ac:spMkLst>
        </pc:spChg>
        <pc:spChg chg="mod">
          <ac:chgData name="Kondo Gnanvo" userId="138e8ee5-071e-4200-bbe9-20c101fa0b3f" providerId="ADAL" clId="{C36D39EC-73C5-4F47-BE08-79B9EAAD246B}" dt="2024-07-16T14:49:44.332" v="8034" actId="688"/>
          <ac:spMkLst>
            <pc:docMk/>
            <pc:sldMk cId="3253904883" sldId="285"/>
            <ac:spMk id="25" creationId="{B6A8A232-D2B3-402F-947F-8D08BDFA79DC}"/>
          </ac:spMkLst>
        </pc:spChg>
        <pc:spChg chg="add mod">
          <ac:chgData name="Kondo Gnanvo" userId="138e8ee5-071e-4200-bbe9-20c101fa0b3f" providerId="ADAL" clId="{C36D39EC-73C5-4F47-BE08-79B9EAAD246B}" dt="2024-07-16T15:02:31.363" v="8241" actId="14100"/>
          <ac:spMkLst>
            <pc:docMk/>
            <pc:sldMk cId="3253904883" sldId="285"/>
            <ac:spMk id="28" creationId="{2469CB39-A53E-4544-BD2B-C9FB043860AB}"/>
          </ac:spMkLst>
        </pc:spChg>
        <pc:spChg chg="del">
          <ac:chgData name="Kondo Gnanvo" userId="138e8ee5-071e-4200-bbe9-20c101fa0b3f" providerId="ADAL" clId="{C36D39EC-73C5-4F47-BE08-79B9EAAD246B}" dt="2024-07-16T12:28:04.577" v="3652" actId="478"/>
          <ac:spMkLst>
            <pc:docMk/>
            <pc:sldMk cId="3253904883" sldId="285"/>
            <ac:spMk id="37" creationId="{AEFC1E3B-2850-4665-B847-196CB0056CF9}"/>
          </ac:spMkLst>
        </pc:spChg>
        <pc:spChg chg="del">
          <ac:chgData name="Kondo Gnanvo" userId="138e8ee5-071e-4200-bbe9-20c101fa0b3f" providerId="ADAL" clId="{C36D39EC-73C5-4F47-BE08-79B9EAAD246B}" dt="2024-07-16T12:28:09.285" v="3654" actId="478"/>
          <ac:spMkLst>
            <pc:docMk/>
            <pc:sldMk cId="3253904883" sldId="285"/>
            <ac:spMk id="39" creationId="{D406D84F-228F-47CF-97DE-A8503E26B850}"/>
          </ac:spMkLst>
        </pc:spChg>
        <pc:spChg chg="del">
          <ac:chgData name="Kondo Gnanvo" userId="138e8ee5-071e-4200-bbe9-20c101fa0b3f" providerId="ADAL" clId="{C36D39EC-73C5-4F47-BE08-79B9EAAD246B}" dt="2024-07-16T12:28:07.621" v="3653" actId="478"/>
          <ac:spMkLst>
            <pc:docMk/>
            <pc:sldMk cId="3253904883" sldId="285"/>
            <ac:spMk id="40" creationId="{8066F421-C2CC-47A9-8A30-9F0F8AD9D5BD}"/>
          </ac:spMkLst>
        </pc:spChg>
        <pc:spChg chg="del">
          <ac:chgData name="Kondo Gnanvo" userId="138e8ee5-071e-4200-bbe9-20c101fa0b3f" providerId="ADAL" clId="{C36D39EC-73C5-4F47-BE08-79B9EAAD246B}" dt="2024-07-16T12:28:04.577" v="3652" actId="478"/>
          <ac:spMkLst>
            <pc:docMk/>
            <pc:sldMk cId="3253904883" sldId="285"/>
            <ac:spMk id="51" creationId="{A261BB40-CFE0-45BE-BF70-0121E33280BC}"/>
          </ac:spMkLst>
        </pc:spChg>
        <pc:grpChg chg="add mod">
          <ac:chgData name="Kondo Gnanvo" userId="138e8ee5-071e-4200-bbe9-20c101fa0b3f" providerId="ADAL" clId="{C36D39EC-73C5-4F47-BE08-79B9EAAD246B}" dt="2024-07-16T14:50:33.638" v="8055" actId="1076"/>
          <ac:grpSpMkLst>
            <pc:docMk/>
            <pc:sldMk cId="3253904883" sldId="285"/>
            <ac:grpSpMk id="20" creationId="{BF1828F4-8910-4083-8E93-6F31956F230F}"/>
          </ac:grpSpMkLst>
        </pc:grpChg>
        <pc:grpChg chg="del">
          <ac:chgData name="Kondo Gnanvo" userId="138e8ee5-071e-4200-bbe9-20c101fa0b3f" providerId="ADAL" clId="{C36D39EC-73C5-4F47-BE08-79B9EAAD246B}" dt="2024-07-16T12:28:04.577" v="3652" actId="478"/>
          <ac:grpSpMkLst>
            <pc:docMk/>
            <pc:sldMk cId="3253904883" sldId="285"/>
            <ac:grpSpMk id="43" creationId="{32C5EECE-B631-44BD-AB1B-F026552A2F81}"/>
          </ac:grpSpMkLst>
        </pc:grpChg>
        <pc:picChg chg="del">
          <ac:chgData name="Kondo Gnanvo" userId="138e8ee5-071e-4200-bbe9-20c101fa0b3f" providerId="ADAL" clId="{C36D39EC-73C5-4F47-BE08-79B9EAAD246B}" dt="2024-07-16T12:28:04.577" v="3652" actId="478"/>
          <ac:picMkLst>
            <pc:docMk/>
            <pc:sldMk cId="3253904883" sldId="285"/>
            <ac:picMk id="38" creationId="{DF121FEE-E80C-41AA-92D5-F62B0E239507}"/>
          </ac:picMkLst>
        </pc:picChg>
        <pc:picChg chg="del">
          <ac:chgData name="Kondo Gnanvo" userId="138e8ee5-071e-4200-bbe9-20c101fa0b3f" providerId="ADAL" clId="{C36D39EC-73C5-4F47-BE08-79B9EAAD246B}" dt="2024-07-16T12:28:04.577" v="3652" actId="478"/>
          <ac:picMkLst>
            <pc:docMk/>
            <pc:sldMk cId="3253904883" sldId="285"/>
            <ac:picMk id="50" creationId="{8DCE417E-F8C3-49AC-BA80-01A9FD20512D}"/>
          </ac:picMkLst>
        </pc:picChg>
        <pc:cxnChg chg="del">
          <ac:chgData name="Kondo Gnanvo" userId="138e8ee5-071e-4200-bbe9-20c101fa0b3f" providerId="ADAL" clId="{C36D39EC-73C5-4F47-BE08-79B9EAAD246B}" dt="2024-07-16T12:28:07.621" v="3653" actId="478"/>
          <ac:cxnSpMkLst>
            <pc:docMk/>
            <pc:sldMk cId="3253904883" sldId="285"/>
            <ac:cxnSpMk id="41" creationId="{6CBC3E01-B140-47E5-9B2D-38987C4785C4}"/>
          </ac:cxnSpMkLst>
        </pc:cxnChg>
        <pc:cxnChg chg="del">
          <ac:chgData name="Kondo Gnanvo" userId="138e8ee5-071e-4200-bbe9-20c101fa0b3f" providerId="ADAL" clId="{C36D39EC-73C5-4F47-BE08-79B9EAAD246B}" dt="2024-07-16T12:28:07.621" v="3653" actId="478"/>
          <ac:cxnSpMkLst>
            <pc:docMk/>
            <pc:sldMk cId="3253904883" sldId="285"/>
            <ac:cxnSpMk id="42" creationId="{AD8263B8-A331-427F-B8A8-74018E098586}"/>
          </ac:cxnSpMkLst>
        </pc:cxnChg>
        <pc:cxnChg chg="mod">
          <ac:chgData name="Kondo Gnanvo" userId="138e8ee5-071e-4200-bbe9-20c101fa0b3f" providerId="ADAL" clId="{C36D39EC-73C5-4F47-BE08-79B9EAAD246B}" dt="2024-07-16T12:28:04.577" v="3652" actId="478"/>
          <ac:cxnSpMkLst>
            <pc:docMk/>
            <pc:sldMk cId="3253904883" sldId="285"/>
            <ac:cxnSpMk id="45" creationId="{017C73FB-842F-4D48-88F0-0CD68A816389}"/>
          </ac:cxnSpMkLst>
        </pc:cxnChg>
        <pc:cxnChg chg="mod">
          <ac:chgData name="Kondo Gnanvo" userId="138e8ee5-071e-4200-bbe9-20c101fa0b3f" providerId="ADAL" clId="{C36D39EC-73C5-4F47-BE08-79B9EAAD246B}" dt="2024-07-16T12:28:04.577" v="3652" actId="478"/>
          <ac:cxnSpMkLst>
            <pc:docMk/>
            <pc:sldMk cId="3253904883" sldId="285"/>
            <ac:cxnSpMk id="46" creationId="{6E0C5D5D-CB38-422A-9534-0DEDE640D1AD}"/>
          </ac:cxnSpMkLst>
        </pc:cxnChg>
      </pc:sldChg>
      <pc:sldChg chg="addSp delSp modSp add">
        <pc:chgData name="Kondo Gnanvo" userId="138e8ee5-071e-4200-bbe9-20c101fa0b3f" providerId="ADAL" clId="{C36D39EC-73C5-4F47-BE08-79B9EAAD246B}" dt="2024-07-16T14:58:30.243" v="8065" actId="20577"/>
        <pc:sldMkLst>
          <pc:docMk/>
          <pc:sldMk cId="2737763630" sldId="286"/>
        </pc:sldMkLst>
        <pc:spChg chg="mod">
          <ac:chgData name="Kondo Gnanvo" userId="138e8ee5-071e-4200-bbe9-20c101fa0b3f" providerId="ADAL" clId="{C36D39EC-73C5-4F47-BE08-79B9EAAD246B}" dt="2024-07-16T14:58:30.243" v="8065" actId="20577"/>
          <ac:spMkLst>
            <pc:docMk/>
            <pc:sldMk cId="2737763630" sldId="286"/>
            <ac:spMk id="2" creationId="{215BBB4F-F4AA-4BE0-A8F6-8D858408AB1A}"/>
          </ac:spMkLst>
        </pc:spChg>
        <pc:spChg chg="del">
          <ac:chgData name="Kondo Gnanvo" userId="138e8ee5-071e-4200-bbe9-20c101fa0b3f" providerId="ADAL" clId="{C36D39EC-73C5-4F47-BE08-79B9EAAD246B}" dt="2024-07-16T14:04:06.145" v="5985" actId="478"/>
          <ac:spMkLst>
            <pc:docMk/>
            <pc:sldMk cId="2737763630" sldId="286"/>
            <ac:spMk id="6" creationId="{ADA5D4F4-0AED-41FA-BEDB-1FD4A0A27F83}"/>
          </ac:spMkLst>
        </pc:spChg>
        <pc:spChg chg="mod topLvl">
          <ac:chgData name="Kondo Gnanvo" userId="138e8ee5-071e-4200-bbe9-20c101fa0b3f" providerId="ADAL" clId="{C36D39EC-73C5-4F47-BE08-79B9EAAD246B}" dt="2024-07-16T14:33:30.007" v="6738" actId="1076"/>
          <ac:spMkLst>
            <pc:docMk/>
            <pc:sldMk cId="2737763630" sldId="286"/>
            <ac:spMk id="37" creationId="{B34686CE-785A-459D-B03A-D10B297B463F}"/>
          </ac:spMkLst>
        </pc:spChg>
        <pc:spChg chg="mod topLvl">
          <ac:chgData name="Kondo Gnanvo" userId="138e8ee5-071e-4200-bbe9-20c101fa0b3f" providerId="ADAL" clId="{C36D39EC-73C5-4F47-BE08-79B9EAAD246B}" dt="2024-07-16T14:08:12.613" v="6082" actId="164"/>
          <ac:spMkLst>
            <pc:docMk/>
            <pc:sldMk cId="2737763630" sldId="286"/>
            <ac:spMk id="39" creationId="{8D3F0CDA-83F7-4F36-9281-1902A4269398}"/>
          </ac:spMkLst>
        </pc:spChg>
        <pc:spChg chg="mod topLvl">
          <ac:chgData name="Kondo Gnanvo" userId="138e8ee5-071e-4200-bbe9-20c101fa0b3f" providerId="ADAL" clId="{C36D39EC-73C5-4F47-BE08-79B9EAAD246B}" dt="2024-07-16T14:08:12.613" v="6082" actId="164"/>
          <ac:spMkLst>
            <pc:docMk/>
            <pc:sldMk cId="2737763630" sldId="286"/>
            <ac:spMk id="40" creationId="{0507C592-9421-4F6E-A58F-9EAFCBF4C83B}"/>
          </ac:spMkLst>
        </pc:spChg>
        <pc:spChg chg="mod topLvl">
          <ac:chgData name="Kondo Gnanvo" userId="138e8ee5-071e-4200-bbe9-20c101fa0b3f" providerId="ADAL" clId="{C36D39EC-73C5-4F47-BE08-79B9EAAD246B}" dt="2024-07-16T14:08:12.613" v="6082" actId="164"/>
          <ac:spMkLst>
            <pc:docMk/>
            <pc:sldMk cId="2737763630" sldId="286"/>
            <ac:spMk id="41" creationId="{5FFD7958-FCAB-416F-9E62-0803FEA233DD}"/>
          </ac:spMkLst>
        </pc:spChg>
        <pc:spChg chg="mod topLvl">
          <ac:chgData name="Kondo Gnanvo" userId="138e8ee5-071e-4200-bbe9-20c101fa0b3f" providerId="ADAL" clId="{C36D39EC-73C5-4F47-BE08-79B9EAAD246B}" dt="2024-07-16T14:08:12.613" v="6082" actId="164"/>
          <ac:spMkLst>
            <pc:docMk/>
            <pc:sldMk cId="2737763630" sldId="286"/>
            <ac:spMk id="42" creationId="{7EE1B172-7B1F-4C4E-A9DD-5D852987A8B1}"/>
          </ac:spMkLst>
        </pc:spChg>
        <pc:spChg chg="mod topLvl">
          <ac:chgData name="Kondo Gnanvo" userId="138e8ee5-071e-4200-bbe9-20c101fa0b3f" providerId="ADAL" clId="{C36D39EC-73C5-4F47-BE08-79B9EAAD246B}" dt="2024-07-16T14:22:26.234" v="6257" actId="20577"/>
          <ac:spMkLst>
            <pc:docMk/>
            <pc:sldMk cId="2737763630" sldId="286"/>
            <ac:spMk id="43" creationId="{3BF10D7F-88B1-49B3-8CAE-2A0706E26CFA}"/>
          </ac:spMkLst>
        </pc:spChg>
        <pc:spChg chg="add del mod">
          <ac:chgData name="Kondo Gnanvo" userId="138e8ee5-071e-4200-bbe9-20c101fa0b3f" providerId="ADAL" clId="{C36D39EC-73C5-4F47-BE08-79B9EAAD246B}" dt="2024-07-16T14:05:10.614" v="5993" actId="478"/>
          <ac:spMkLst>
            <pc:docMk/>
            <pc:sldMk cId="2737763630" sldId="286"/>
            <ac:spMk id="45" creationId="{B8804336-1849-42EF-B3C7-B7A477C2BFFE}"/>
          </ac:spMkLst>
        </pc:spChg>
        <pc:spChg chg="add del mod topLvl">
          <ac:chgData name="Kondo Gnanvo" userId="138e8ee5-071e-4200-bbe9-20c101fa0b3f" providerId="ADAL" clId="{C36D39EC-73C5-4F47-BE08-79B9EAAD246B}" dt="2024-07-16T14:21:21.767" v="6208" actId="478"/>
          <ac:spMkLst>
            <pc:docMk/>
            <pc:sldMk cId="2737763630" sldId="286"/>
            <ac:spMk id="47" creationId="{564F2C6B-2412-4A32-AC96-8E471CE3758C}"/>
          </ac:spMkLst>
        </pc:spChg>
        <pc:spChg chg="add mod">
          <ac:chgData name="Kondo Gnanvo" userId="138e8ee5-071e-4200-bbe9-20c101fa0b3f" providerId="ADAL" clId="{C36D39EC-73C5-4F47-BE08-79B9EAAD246B}" dt="2024-07-16T14:08:12.613" v="6082" actId="164"/>
          <ac:spMkLst>
            <pc:docMk/>
            <pc:sldMk cId="2737763630" sldId="286"/>
            <ac:spMk id="48" creationId="{0B7D23B1-BDCF-4887-881D-D9327E54D53D}"/>
          </ac:spMkLst>
        </pc:spChg>
        <pc:spChg chg="add mod">
          <ac:chgData name="Kondo Gnanvo" userId="138e8ee5-071e-4200-bbe9-20c101fa0b3f" providerId="ADAL" clId="{C36D39EC-73C5-4F47-BE08-79B9EAAD246B}" dt="2024-07-16T14:35:33.985" v="6836" actId="1076"/>
          <ac:spMkLst>
            <pc:docMk/>
            <pc:sldMk cId="2737763630" sldId="286"/>
            <ac:spMk id="53" creationId="{12461A27-3787-48E3-972D-5A5231450026}"/>
          </ac:spMkLst>
        </pc:spChg>
        <pc:spChg chg="add mod">
          <ac:chgData name="Kondo Gnanvo" userId="138e8ee5-071e-4200-bbe9-20c101fa0b3f" providerId="ADAL" clId="{C36D39EC-73C5-4F47-BE08-79B9EAAD246B}" dt="2024-07-16T14:35:24.179" v="6832" actId="164"/>
          <ac:spMkLst>
            <pc:docMk/>
            <pc:sldMk cId="2737763630" sldId="286"/>
            <ac:spMk id="55" creationId="{145A4F3F-8906-4E68-96A1-7D44690F415C}"/>
          </ac:spMkLst>
        </pc:spChg>
        <pc:spChg chg="add mod">
          <ac:chgData name="Kondo Gnanvo" userId="138e8ee5-071e-4200-bbe9-20c101fa0b3f" providerId="ADAL" clId="{C36D39EC-73C5-4F47-BE08-79B9EAAD246B}" dt="2024-07-16T14:35:24.179" v="6832" actId="164"/>
          <ac:spMkLst>
            <pc:docMk/>
            <pc:sldMk cId="2737763630" sldId="286"/>
            <ac:spMk id="56" creationId="{E2384F7E-F351-4EE4-96F5-07D241FFCBB7}"/>
          </ac:spMkLst>
        </pc:spChg>
        <pc:spChg chg="add mod">
          <ac:chgData name="Kondo Gnanvo" userId="138e8ee5-071e-4200-bbe9-20c101fa0b3f" providerId="ADAL" clId="{C36D39EC-73C5-4F47-BE08-79B9EAAD246B}" dt="2024-07-16T14:35:24.179" v="6832" actId="164"/>
          <ac:spMkLst>
            <pc:docMk/>
            <pc:sldMk cId="2737763630" sldId="286"/>
            <ac:spMk id="57" creationId="{48361022-00D2-4BDF-A3F3-231F6E315628}"/>
          </ac:spMkLst>
        </pc:spChg>
        <pc:spChg chg="add mod">
          <ac:chgData name="Kondo Gnanvo" userId="138e8ee5-071e-4200-bbe9-20c101fa0b3f" providerId="ADAL" clId="{C36D39EC-73C5-4F47-BE08-79B9EAAD246B}" dt="2024-07-16T14:35:24.179" v="6832" actId="164"/>
          <ac:spMkLst>
            <pc:docMk/>
            <pc:sldMk cId="2737763630" sldId="286"/>
            <ac:spMk id="58" creationId="{E1173F48-1F57-4C1D-B5A2-2765327E39CF}"/>
          </ac:spMkLst>
        </pc:spChg>
        <pc:spChg chg="add del mod">
          <ac:chgData name="Kondo Gnanvo" userId="138e8ee5-071e-4200-bbe9-20c101fa0b3f" providerId="ADAL" clId="{C36D39EC-73C5-4F47-BE08-79B9EAAD246B}" dt="2024-07-16T14:35:26.795" v="6833" actId="478"/>
          <ac:spMkLst>
            <pc:docMk/>
            <pc:sldMk cId="2737763630" sldId="286"/>
            <ac:spMk id="59" creationId="{1385E11B-83FE-4FF6-B876-DF9C1A66BCD0}"/>
          </ac:spMkLst>
        </pc:spChg>
        <pc:spChg chg="add del mod">
          <ac:chgData name="Kondo Gnanvo" userId="138e8ee5-071e-4200-bbe9-20c101fa0b3f" providerId="ADAL" clId="{C36D39EC-73C5-4F47-BE08-79B9EAAD246B}" dt="2024-07-16T14:30:22.333" v="6698" actId="478"/>
          <ac:spMkLst>
            <pc:docMk/>
            <pc:sldMk cId="2737763630" sldId="286"/>
            <ac:spMk id="60" creationId="{5C5DA2AA-367C-4E32-84CA-5554AC8E52E1}"/>
          </ac:spMkLst>
        </pc:spChg>
        <pc:spChg chg="add mod">
          <ac:chgData name="Kondo Gnanvo" userId="138e8ee5-071e-4200-bbe9-20c101fa0b3f" providerId="ADAL" clId="{C36D39EC-73C5-4F47-BE08-79B9EAAD246B}" dt="2024-07-16T14:35:24.179" v="6832" actId="164"/>
          <ac:spMkLst>
            <pc:docMk/>
            <pc:sldMk cId="2737763630" sldId="286"/>
            <ac:spMk id="61" creationId="{DFFB1E82-E08B-4D54-A85E-E20BB18E34DD}"/>
          </ac:spMkLst>
        </pc:spChg>
        <pc:spChg chg="add mod">
          <ac:chgData name="Kondo Gnanvo" userId="138e8ee5-071e-4200-bbe9-20c101fa0b3f" providerId="ADAL" clId="{C36D39EC-73C5-4F47-BE08-79B9EAAD246B}" dt="2024-07-16T14:35:24.179" v="6832" actId="164"/>
          <ac:spMkLst>
            <pc:docMk/>
            <pc:sldMk cId="2737763630" sldId="286"/>
            <ac:spMk id="62" creationId="{55C3270A-9E46-4321-A614-EE43BEABB248}"/>
          </ac:spMkLst>
        </pc:spChg>
        <pc:spChg chg="add mod">
          <ac:chgData name="Kondo Gnanvo" userId="138e8ee5-071e-4200-bbe9-20c101fa0b3f" providerId="ADAL" clId="{C36D39EC-73C5-4F47-BE08-79B9EAAD246B}" dt="2024-07-16T14:35:24.179" v="6832" actId="164"/>
          <ac:spMkLst>
            <pc:docMk/>
            <pc:sldMk cId="2737763630" sldId="286"/>
            <ac:spMk id="63" creationId="{E702C5DC-B228-4989-BABD-1C63DAEE1DBF}"/>
          </ac:spMkLst>
        </pc:spChg>
        <pc:spChg chg="add mod">
          <ac:chgData name="Kondo Gnanvo" userId="138e8ee5-071e-4200-bbe9-20c101fa0b3f" providerId="ADAL" clId="{C36D39EC-73C5-4F47-BE08-79B9EAAD246B}" dt="2024-07-16T14:35:24.179" v="6832" actId="164"/>
          <ac:spMkLst>
            <pc:docMk/>
            <pc:sldMk cId="2737763630" sldId="286"/>
            <ac:spMk id="64" creationId="{A872E24F-E2CB-4CED-B843-9F6F1D5CDAD0}"/>
          </ac:spMkLst>
        </pc:spChg>
        <pc:spChg chg="add mod">
          <ac:chgData name="Kondo Gnanvo" userId="138e8ee5-071e-4200-bbe9-20c101fa0b3f" providerId="ADAL" clId="{C36D39EC-73C5-4F47-BE08-79B9EAAD246B}" dt="2024-07-16T14:35:24.179" v="6832" actId="164"/>
          <ac:spMkLst>
            <pc:docMk/>
            <pc:sldMk cId="2737763630" sldId="286"/>
            <ac:spMk id="65" creationId="{64BEBFE2-5F7F-4741-B353-82778391772C}"/>
          </ac:spMkLst>
        </pc:spChg>
        <pc:grpChg chg="add mod">
          <ac:chgData name="Kondo Gnanvo" userId="138e8ee5-071e-4200-bbe9-20c101fa0b3f" providerId="ADAL" clId="{C36D39EC-73C5-4F47-BE08-79B9EAAD246B}" dt="2024-07-16T14:08:12.613" v="6082" actId="164"/>
          <ac:grpSpMkLst>
            <pc:docMk/>
            <pc:sldMk cId="2737763630" sldId="286"/>
            <ac:grpSpMk id="3" creationId="{B924A366-10FD-4789-AB72-4ED7FD9EA1A3}"/>
          </ac:grpSpMkLst>
        </pc:grpChg>
        <pc:grpChg chg="del">
          <ac:chgData name="Kondo Gnanvo" userId="138e8ee5-071e-4200-bbe9-20c101fa0b3f" providerId="ADAL" clId="{C36D39EC-73C5-4F47-BE08-79B9EAAD246B}" dt="2024-07-16T14:04:06.145" v="5985" actId="478"/>
          <ac:grpSpMkLst>
            <pc:docMk/>
            <pc:sldMk cId="2737763630" sldId="286"/>
            <ac:grpSpMk id="7" creationId="{1299A9B3-DC6E-40CC-AF2E-A3F72CDA3659}"/>
          </ac:grpSpMkLst>
        </pc:grpChg>
        <pc:grpChg chg="add del mod">
          <ac:chgData name="Kondo Gnanvo" userId="138e8ee5-071e-4200-bbe9-20c101fa0b3f" providerId="ADAL" clId="{C36D39EC-73C5-4F47-BE08-79B9EAAD246B}" dt="2024-07-16T14:06:38.404" v="6052" actId="165"/>
          <ac:grpSpMkLst>
            <pc:docMk/>
            <pc:sldMk cId="2737763630" sldId="286"/>
            <ac:grpSpMk id="35" creationId="{5B8D44F3-69B4-47A4-9E70-7D38A2BB6B26}"/>
          </ac:grpSpMkLst>
        </pc:grpChg>
        <pc:grpChg chg="del mod topLvl">
          <ac:chgData name="Kondo Gnanvo" userId="138e8ee5-071e-4200-bbe9-20c101fa0b3f" providerId="ADAL" clId="{C36D39EC-73C5-4F47-BE08-79B9EAAD246B}" dt="2024-07-16T14:06:43.894" v="6053" actId="165"/>
          <ac:grpSpMkLst>
            <pc:docMk/>
            <pc:sldMk cId="2737763630" sldId="286"/>
            <ac:grpSpMk id="36" creationId="{C78A81AF-808E-40B0-995F-14CC19CA274B}"/>
          </ac:grpSpMkLst>
        </pc:grpChg>
        <pc:grpChg chg="add mod">
          <ac:chgData name="Kondo Gnanvo" userId="138e8ee5-071e-4200-bbe9-20c101fa0b3f" providerId="ADAL" clId="{C36D39EC-73C5-4F47-BE08-79B9EAAD246B}" dt="2024-07-16T14:22:37.324" v="6258" actId="164"/>
          <ac:grpSpMkLst>
            <pc:docMk/>
            <pc:sldMk cId="2737763630" sldId="286"/>
            <ac:grpSpMk id="49" creationId="{EB3DD2B1-4D29-4CEE-A470-26EF7FBA470A}"/>
          </ac:grpSpMkLst>
        </pc:grpChg>
        <pc:grpChg chg="add del mod ord">
          <ac:chgData name="Kondo Gnanvo" userId="138e8ee5-071e-4200-bbe9-20c101fa0b3f" providerId="ADAL" clId="{C36D39EC-73C5-4F47-BE08-79B9EAAD246B}" dt="2024-07-16T14:21:21.767" v="6208" actId="478"/>
          <ac:grpSpMkLst>
            <pc:docMk/>
            <pc:sldMk cId="2737763630" sldId="286"/>
            <ac:grpSpMk id="50" creationId="{F8D25575-7561-4A7A-B966-EC7888E399A5}"/>
          </ac:grpSpMkLst>
        </pc:grpChg>
        <pc:grpChg chg="add mod">
          <ac:chgData name="Kondo Gnanvo" userId="138e8ee5-071e-4200-bbe9-20c101fa0b3f" providerId="ADAL" clId="{C36D39EC-73C5-4F47-BE08-79B9EAAD246B}" dt="2024-07-16T14:33:24.562" v="6737" actId="1036"/>
          <ac:grpSpMkLst>
            <pc:docMk/>
            <pc:sldMk cId="2737763630" sldId="286"/>
            <ac:grpSpMk id="54" creationId="{08295F38-18B1-4F02-9613-4FDD8BCFB04C}"/>
          </ac:grpSpMkLst>
        </pc:grpChg>
        <pc:grpChg chg="add mod">
          <ac:chgData name="Kondo Gnanvo" userId="138e8ee5-071e-4200-bbe9-20c101fa0b3f" providerId="ADAL" clId="{C36D39EC-73C5-4F47-BE08-79B9EAAD246B}" dt="2024-07-16T14:35:30.065" v="6835" actId="1076"/>
          <ac:grpSpMkLst>
            <pc:docMk/>
            <pc:sldMk cId="2737763630" sldId="286"/>
            <ac:grpSpMk id="66" creationId="{1680F11E-AFF1-430C-B33B-A17919B4FE85}"/>
          </ac:grpSpMkLst>
        </pc:grpChg>
        <pc:picChg chg="mod topLvl">
          <ac:chgData name="Kondo Gnanvo" userId="138e8ee5-071e-4200-bbe9-20c101fa0b3f" providerId="ADAL" clId="{C36D39EC-73C5-4F47-BE08-79B9EAAD246B}" dt="2024-07-16T14:06:58.954" v="6055" actId="164"/>
          <ac:picMkLst>
            <pc:docMk/>
            <pc:sldMk cId="2737763630" sldId="286"/>
            <ac:picMk id="38" creationId="{17D0100C-3288-4398-88B0-6DB5799E07EC}"/>
          </ac:picMkLst>
        </pc:picChg>
        <pc:picChg chg="add mod">
          <ac:chgData name="Kondo Gnanvo" userId="138e8ee5-071e-4200-bbe9-20c101fa0b3f" providerId="ADAL" clId="{C36D39EC-73C5-4F47-BE08-79B9EAAD246B}" dt="2024-07-16T14:06:58.954" v="6055" actId="164"/>
          <ac:picMkLst>
            <pc:docMk/>
            <pc:sldMk cId="2737763630" sldId="286"/>
            <ac:picMk id="44" creationId="{6C728A40-983F-49FF-BD24-E813A3862EAC}"/>
          </ac:picMkLst>
        </pc:picChg>
        <pc:picChg chg="add mod topLvl">
          <ac:chgData name="Kondo Gnanvo" userId="138e8ee5-071e-4200-bbe9-20c101fa0b3f" providerId="ADAL" clId="{C36D39EC-73C5-4F47-BE08-79B9EAAD246B}" dt="2024-07-16T14:22:37.324" v="6258" actId="164"/>
          <ac:picMkLst>
            <pc:docMk/>
            <pc:sldMk cId="2737763630" sldId="286"/>
            <ac:picMk id="46" creationId="{719F6583-CC20-47E1-BA20-BB4DE17E8C57}"/>
          </ac:picMkLst>
        </pc:picChg>
        <pc:picChg chg="add mod modCrop">
          <ac:chgData name="Kondo Gnanvo" userId="138e8ee5-071e-4200-bbe9-20c101fa0b3f" providerId="ADAL" clId="{C36D39EC-73C5-4F47-BE08-79B9EAAD246B}" dt="2024-07-16T14:35:24.179" v="6832" actId="164"/>
          <ac:picMkLst>
            <pc:docMk/>
            <pc:sldMk cId="2737763630" sldId="286"/>
            <ac:picMk id="52" creationId="{0F32B208-4B22-4875-91CA-E8954AB6B311}"/>
          </ac:picMkLst>
        </pc:picChg>
        <pc:cxnChg chg="mod">
          <ac:chgData name="Kondo Gnanvo" userId="138e8ee5-071e-4200-bbe9-20c101fa0b3f" providerId="ADAL" clId="{C36D39EC-73C5-4F47-BE08-79B9EAAD246B}" dt="2024-07-16T14:04:06.145" v="5985" actId="478"/>
          <ac:cxnSpMkLst>
            <pc:docMk/>
            <pc:sldMk cId="2737763630" sldId="286"/>
            <ac:cxnSpMk id="10" creationId="{11E64B92-E5E1-488A-B4A8-F6174ADBCE56}"/>
          </ac:cxnSpMkLst>
        </pc:cxnChg>
        <pc:cxnChg chg="mod">
          <ac:chgData name="Kondo Gnanvo" userId="138e8ee5-071e-4200-bbe9-20c101fa0b3f" providerId="ADAL" clId="{C36D39EC-73C5-4F47-BE08-79B9EAAD246B}" dt="2024-07-16T14:04:06.145" v="5985" actId="478"/>
          <ac:cxnSpMkLst>
            <pc:docMk/>
            <pc:sldMk cId="2737763630" sldId="286"/>
            <ac:cxnSpMk id="11" creationId="{E5154F3F-5279-4AA8-8CF1-1D044A2DA681}"/>
          </ac:cxnSpMkLst>
        </pc:cxnChg>
        <pc:cxnChg chg="mod">
          <ac:chgData name="Kondo Gnanvo" userId="138e8ee5-071e-4200-bbe9-20c101fa0b3f" providerId="ADAL" clId="{C36D39EC-73C5-4F47-BE08-79B9EAAD246B}" dt="2024-07-16T14:04:06.145" v="5985" actId="478"/>
          <ac:cxnSpMkLst>
            <pc:docMk/>
            <pc:sldMk cId="2737763630" sldId="286"/>
            <ac:cxnSpMk id="18" creationId="{C1699430-391B-4846-B54C-1782DFD5B391}"/>
          </ac:cxnSpMkLst>
        </pc:cxnChg>
        <pc:cxnChg chg="mod">
          <ac:chgData name="Kondo Gnanvo" userId="138e8ee5-071e-4200-bbe9-20c101fa0b3f" providerId="ADAL" clId="{C36D39EC-73C5-4F47-BE08-79B9EAAD246B}" dt="2024-07-16T14:04:06.145" v="5985" actId="478"/>
          <ac:cxnSpMkLst>
            <pc:docMk/>
            <pc:sldMk cId="2737763630" sldId="286"/>
            <ac:cxnSpMk id="19" creationId="{54022A32-846E-4B78-8B64-6DFDAB5E2AC2}"/>
          </ac:cxnSpMkLst>
        </pc:cxnChg>
        <pc:cxnChg chg="mod">
          <ac:chgData name="Kondo Gnanvo" userId="138e8ee5-071e-4200-bbe9-20c101fa0b3f" providerId="ADAL" clId="{C36D39EC-73C5-4F47-BE08-79B9EAAD246B}" dt="2024-07-16T14:04:06.145" v="5985" actId="478"/>
          <ac:cxnSpMkLst>
            <pc:docMk/>
            <pc:sldMk cId="2737763630" sldId="286"/>
            <ac:cxnSpMk id="21" creationId="{A6F958FB-3133-4641-8B93-3553131502D2}"/>
          </ac:cxnSpMkLst>
        </pc:cxnChg>
        <pc:cxnChg chg="mod">
          <ac:chgData name="Kondo Gnanvo" userId="138e8ee5-071e-4200-bbe9-20c101fa0b3f" providerId="ADAL" clId="{C36D39EC-73C5-4F47-BE08-79B9EAAD246B}" dt="2024-07-16T14:04:06.145" v="5985" actId="478"/>
          <ac:cxnSpMkLst>
            <pc:docMk/>
            <pc:sldMk cId="2737763630" sldId="286"/>
            <ac:cxnSpMk id="22" creationId="{A1F02EB2-B456-4278-91D9-B6E9B4E78882}"/>
          </ac:cxnSpMkLst>
        </pc:cxnChg>
        <pc:cxnChg chg="mod">
          <ac:chgData name="Kondo Gnanvo" userId="138e8ee5-071e-4200-bbe9-20c101fa0b3f" providerId="ADAL" clId="{C36D39EC-73C5-4F47-BE08-79B9EAAD246B}" dt="2024-07-16T14:04:06.145" v="5985" actId="478"/>
          <ac:cxnSpMkLst>
            <pc:docMk/>
            <pc:sldMk cId="2737763630" sldId="286"/>
            <ac:cxnSpMk id="23" creationId="{CA423CF7-B6C4-4CDE-9DD9-3093F28D052B}"/>
          </ac:cxnSpMkLst>
        </pc:cxnChg>
      </pc:sldChg>
      <pc:sldMasterChg chg="modSp delSldLayout modSldLayout">
        <pc:chgData name="Kondo Gnanvo" userId="138e8ee5-071e-4200-bbe9-20c101fa0b3f" providerId="ADAL" clId="{C36D39EC-73C5-4F47-BE08-79B9EAAD246B}" dt="2024-07-16T12:17:05.787" v="3467" actId="14100"/>
        <pc:sldMasterMkLst>
          <pc:docMk/>
          <pc:sldMasterMk cId="1204029183" sldId="2147483648"/>
        </pc:sldMasterMkLst>
        <pc:spChg chg="mod">
          <ac:chgData name="Kondo Gnanvo" userId="138e8ee5-071e-4200-bbe9-20c101fa0b3f" providerId="ADAL" clId="{C36D39EC-73C5-4F47-BE08-79B9EAAD246B}" dt="2024-07-16T12:13:14.088" v="3446" actId="207"/>
          <ac:spMkLst>
            <pc:docMk/>
            <pc:sldMasterMk cId="1204029183" sldId="2147483648"/>
            <ac:spMk id="4" creationId="{D87BD161-4CC8-4A1F-9E69-EDB1AD72FE0D}"/>
          </ac:spMkLst>
        </pc:spChg>
        <pc:spChg chg="mod">
          <ac:chgData name="Kondo Gnanvo" userId="138e8ee5-071e-4200-bbe9-20c101fa0b3f" providerId="ADAL" clId="{C36D39EC-73C5-4F47-BE08-79B9EAAD246B}" dt="2024-07-16T12:13:14.088" v="3446" actId="207"/>
          <ac:spMkLst>
            <pc:docMk/>
            <pc:sldMasterMk cId="1204029183" sldId="2147483648"/>
            <ac:spMk id="5" creationId="{A941CAF0-AC94-45D6-AB29-4C4ED741457F}"/>
          </ac:spMkLst>
        </pc:spChg>
        <pc:spChg chg="mod">
          <ac:chgData name="Kondo Gnanvo" userId="138e8ee5-071e-4200-bbe9-20c101fa0b3f" providerId="ADAL" clId="{C36D39EC-73C5-4F47-BE08-79B9EAAD246B}" dt="2024-07-16T12:13:14.088" v="3446" actId="207"/>
          <ac:spMkLst>
            <pc:docMk/>
            <pc:sldMasterMk cId="1204029183" sldId="2147483648"/>
            <ac:spMk id="6" creationId="{0209D6BA-1DBE-47E3-A775-2245DD40946E}"/>
          </ac:spMkLst>
        </pc:spChg>
        <pc:sldLayoutChg chg="delSp">
          <pc:chgData name="Kondo Gnanvo" userId="138e8ee5-071e-4200-bbe9-20c101fa0b3f" providerId="ADAL" clId="{C36D39EC-73C5-4F47-BE08-79B9EAAD246B}" dt="2024-07-16T12:15:36.492" v="3459" actId="478"/>
          <pc:sldLayoutMkLst>
            <pc:docMk/>
            <pc:sldMasterMk cId="1204029183" sldId="2147483648"/>
            <pc:sldLayoutMk cId="428752545" sldId="2147483649"/>
          </pc:sldLayoutMkLst>
          <pc:spChg chg="del">
            <ac:chgData name="Kondo Gnanvo" userId="138e8ee5-071e-4200-bbe9-20c101fa0b3f" providerId="ADAL" clId="{C36D39EC-73C5-4F47-BE08-79B9EAAD246B}" dt="2024-07-16T12:15:36.492" v="3459" actId="478"/>
            <ac:spMkLst>
              <pc:docMk/>
              <pc:sldMasterMk cId="1204029183" sldId="2147483648"/>
              <pc:sldLayoutMk cId="428752545" sldId="2147483649"/>
              <ac:spMk id="4" creationId="{84F2B252-568B-4AF7-A9E4-DF1BDD157A6A}"/>
            </ac:spMkLst>
          </pc:spChg>
          <pc:spChg chg="del">
            <ac:chgData name="Kondo Gnanvo" userId="138e8ee5-071e-4200-bbe9-20c101fa0b3f" providerId="ADAL" clId="{C36D39EC-73C5-4F47-BE08-79B9EAAD246B}" dt="2024-07-16T12:15:36.492" v="3459" actId="478"/>
            <ac:spMkLst>
              <pc:docMk/>
              <pc:sldMasterMk cId="1204029183" sldId="2147483648"/>
              <pc:sldLayoutMk cId="428752545" sldId="2147483649"/>
              <ac:spMk id="5" creationId="{D7D4A558-5F9F-481A-84C2-97D35A6C9B9D}"/>
            </ac:spMkLst>
          </pc:spChg>
          <pc:spChg chg="del">
            <ac:chgData name="Kondo Gnanvo" userId="138e8ee5-071e-4200-bbe9-20c101fa0b3f" providerId="ADAL" clId="{C36D39EC-73C5-4F47-BE08-79B9EAAD246B}" dt="2024-07-16T12:15:36.492" v="3459" actId="478"/>
            <ac:spMkLst>
              <pc:docMk/>
              <pc:sldMasterMk cId="1204029183" sldId="2147483648"/>
              <pc:sldLayoutMk cId="428752545" sldId="2147483649"/>
              <ac:spMk id="6" creationId="{73D64831-1969-40A2-A51F-99136BF66643}"/>
            </ac:spMkLst>
          </pc:spChg>
        </pc:sldLayoutChg>
        <pc:sldLayoutChg chg="del">
          <pc:chgData name="Kondo Gnanvo" userId="138e8ee5-071e-4200-bbe9-20c101fa0b3f" providerId="ADAL" clId="{C36D39EC-73C5-4F47-BE08-79B9EAAD246B}" dt="2024-07-16T12:15:08.461" v="3449" actId="2696"/>
          <pc:sldLayoutMkLst>
            <pc:docMk/>
            <pc:sldMasterMk cId="1204029183" sldId="2147483648"/>
            <pc:sldLayoutMk cId="1493839090" sldId="2147483650"/>
          </pc:sldLayoutMkLst>
        </pc:sldLayoutChg>
        <pc:sldLayoutChg chg="del">
          <pc:chgData name="Kondo Gnanvo" userId="138e8ee5-071e-4200-bbe9-20c101fa0b3f" providerId="ADAL" clId="{C36D39EC-73C5-4F47-BE08-79B9EAAD246B}" dt="2024-07-16T12:15:08.729" v="3450" actId="2696"/>
          <pc:sldLayoutMkLst>
            <pc:docMk/>
            <pc:sldMasterMk cId="1204029183" sldId="2147483648"/>
            <pc:sldLayoutMk cId="1294744452" sldId="2147483651"/>
          </pc:sldLayoutMkLst>
        </pc:sldLayoutChg>
        <pc:sldLayoutChg chg="del">
          <pc:chgData name="Kondo Gnanvo" userId="138e8ee5-071e-4200-bbe9-20c101fa0b3f" providerId="ADAL" clId="{C36D39EC-73C5-4F47-BE08-79B9EAAD246B}" dt="2024-07-16T12:15:09.027" v="3451" actId="2696"/>
          <pc:sldLayoutMkLst>
            <pc:docMk/>
            <pc:sldMasterMk cId="1204029183" sldId="2147483648"/>
            <pc:sldLayoutMk cId="1128831317" sldId="2147483652"/>
          </pc:sldLayoutMkLst>
        </pc:sldLayoutChg>
        <pc:sldLayoutChg chg="del">
          <pc:chgData name="Kondo Gnanvo" userId="138e8ee5-071e-4200-bbe9-20c101fa0b3f" providerId="ADAL" clId="{C36D39EC-73C5-4F47-BE08-79B9EAAD246B}" dt="2024-07-16T12:15:09.259" v="3452" actId="2696"/>
          <pc:sldLayoutMkLst>
            <pc:docMk/>
            <pc:sldMasterMk cId="1204029183" sldId="2147483648"/>
            <pc:sldLayoutMk cId="1739053877" sldId="2147483653"/>
          </pc:sldLayoutMkLst>
        </pc:sldLayoutChg>
        <pc:sldLayoutChg chg="del">
          <pc:chgData name="Kondo Gnanvo" userId="138e8ee5-071e-4200-bbe9-20c101fa0b3f" providerId="ADAL" clId="{C36D39EC-73C5-4F47-BE08-79B9EAAD246B}" dt="2024-07-16T12:15:09.462" v="3453" actId="2696"/>
          <pc:sldLayoutMkLst>
            <pc:docMk/>
            <pc:sldMasterMk cId="1204029183" sldId="2147483648"/>
            <pc:sldLayoutMk cId="947718716" sldId="2147483654"/>
          </pc:sldLayoutMkLst>
        </pc:sldLayoutChg>
        <pc:sldLayoutChg chg="del">
          <pc:chgData name="Kondo Gnanvo" userId="138e8ee5-071e-4200-bbe9-20c101fa0b3f" providerId="ADAL" clId="{C36D39EC-73C5-4F47-BE08-79B9EAAD246B}" dt="2024-07-16T12:15:09.652" v="3454" actId="2696"/>
          <pc:sldLayoutMkLst>
            <pc:docMk/>
            <pc:sldMasterMk cId="1204029183" sldId="2147483648"/>
            <pc:sldLayoutMk cId="2781614012" sldId="2147483655"/>
          </pc:sldLayoutMkLst>
        </pc:sldLayoutChg>
        <pc:sldLayoutChg chg="del">
          <pc:chgData name="Kondo Gnanvo" userId="138e8ee5-071e-4200-bbe9-20c101fa0b3f" providerId="ADAL" clId="{C36D39EC-73C5-4F47-BE08-79B9EAAD246B}" dt="2024-07-16T12:15:09.827" v="3455" actId="2696"/>
          <pc:sldLayoutMkLst>
            <pc:docMk/>
            <pc:sldMasterMk cId="1204029183" sldId="2147483648"/>
            <pc:sldLayoutMk cId="818002755" sldId="2147483656"/>
          </pc:sldLayoutMkLst>
        </pc:sldLayoutChg>
        <pc:sldLayoutChg chg="del">
          <pc:chgData name="Kondo Gnanvo" userId="138e8ee5-071e-4200-bbe9-20c101fa0b3f" providerId="ADAL" clId="{C36D39EC-73C5-4F47-BE08-79B9EAAD246B}" dt="2024-07-16T12:15:10.012" v="3456" actId="2696"/>
          <pc:sldLayoutMkLst>
            <pc:docMk/>
            <pc:sldMasterMk cId="1204029183" sldId="2147483648"/>
            <pc:sldLayoutMk cId="884970535" sldId="2147483657"/>
          </pc:sldLayoutMkLst>
        </pc:sldLayoutChg>
        <pc:sldLayoutChg chg="del">
          <pc:chgData name="Kondo Gnanvo" userId="138e8ee5-071e-4200-bbe9-20c101fa0b3f" providerId="ADAL" clId="{C36D39EC-73C5-4F47-BE08-79B9EAAD246B}" dt="2024-07-16T12:15:10.200" v="3457" actId="2696"/>
          <pc:sldLayoutMkLst>
            <pc:docMk/>
            <pc:sldMasterMk cId="1204029183" sldId="2147483648"/>
            <pc:sldLayoutMk cId="3250806736" sldId="2147483658"/>
          </pc:sldLayoutMkLst>
        </pc:sldLayoutChg>
        <pc:sldLayoutChg chg="del">
          <pc:chgData name="Kondo Gnanvo" userId="138e8ee5-071e-4200-bbe9-20c101fa0b3f" providerId="ADAL" clId="{C36D39EC-73C5-4F47-BE08-79B9EAAD246B}" dt="2024-07-16T12:15:10.413" v="3458" actId="2696"/>
          <pc:sldLayoutMkLst>
            <pc:docMk/>
            <pc:sldMasterMk cId="1204029183" sldId="2147483648"/>
            <pc:sldLayoutMk cId="3747890665" sldId="2147483659"/>
          </pc:sldLayoutMkLst>
        </pc:sldLayoutChg>
        <pc:sldLayoutChg chg="addSp delSp modSp">
          <pc:chgData name="Kondo Gnanvo" userId="138e8ee5-071e-4200-bbe9-20c101fa0b3f" providerId="ADAL" clId="{C36D39EC-73C5-4F47-BE08-79B9EAAD246B}" dt="2024-07-16T12:17:05.787" v="3467" actId="14100"/>
          <pc:sldLayoutMkLst>
            <pc:docMk/>
            <pc:sldMasterMk cId="1204029183" sldId="2147483648"/>
            <pc:sldLayoutMk cId="3381639319" sldId="2147483660"/>
          </pc:sldLayoutMkLst>
          <pc:spChg chg="mod">
            <ac:chgData name="Kondo Gnanvo" userId="138e8ee5-071e-4200-bbe9-20c101fa0b3f" providerId="ADAL" clId="{C36D39EC-73C5-4F47-BE08-79B9EAAD246B}" dt="2024-07-16T12:16:46.835" v="3465" actId="14100"/>
            <ac:spMkLst>
              <pc:docMk/>
              <pc:sldMasterMk cId="1204029183" sldId="2147483648"/>
              <pc:sldLayoutMk cId="3381639319" sldId="2147483660"/>
              <ac:spMk id="5" creationId="{00000000-0000-0000-0000-000000000000}"/>
            </ac:spMkLst>
          </pc:spChg>
          <pc:spChg chg="mod">
            <ac:chgData name="Kondo Gnanvo" userId="138e8ee5-071e-4200-bbe9-20c101fa0b3f" providerId="ADAL" clId="{C36D39EC-73C5-4F47-BE08-79B9EAAD246B}" dt="2024-07-16T12:17:05.787" v="3467" actId="14100"/>
            <ac:spMkLst>
              <pc:docMk/>
              <pc:sldMasterMk cId="1204029183" sldId="2147483648"/>
              <pc:sldLayoutMk cId="3381639319" sldId="2147483660"/>
              <ac:spMk id="6" creationId="{00000000-0000-0000-0000-000000000000}"/>
            </ac:spMkLst>
          </pc:spChg>
          <pc:spChg chg="del">
            <ac:chgData name="Kondo Gnanvo" userId="138e8ee5-071e-4200-bbe9-20c101fa0b3f" providerId="ADAL" clId="{C36D39EC-73C5-4F47-BE08-79B9EAAD246B}" dt="2024-07-16T12:12:56.260" v="3443" actId="478"/>
            <ac:spMkLst>
              <pc:docMk/>
              <pc:sldMasterMk cId="1204029183" sldId="2147483648"/>
              <pc:sldLayoutMk cId="3381639319" sldId="2147483660"/>
              <ac:spMk id="7" creationId="{00000000-0000-0000-0000-000000000000}"/>
            </ac:spMkLst>
          </pc:spChg>
          <pc:spChg chg="del">
            <ac:chgData name="Kondo Gnanvo" userId="138e8ee5-071e-4200-bbe9-20c101fa0b3f" providerId="ADAL" clId="{C36D39EC-73C5-4F47-BE08-79B9EAAD246B}" dt="2024-07-16T12:12:56.260" v="3443" actId="478"/>
            <ac:spMkLst>
              <pc:docMk/>
              <pc:sldMasterMk cId="1204029183" sldId="2147483648"/>
              <pc:sldLayoutMk cId="3381639319" sldId="2147483660"/>
              <ac:spMk id="8" creationId="{00000000-0000-0000-0000-000000000000}"/>
            </ac:spMkLst>
          </pc:spChg>
          <pc:spChg chg="add mod">
            <ac:chgData name="Kondo Gnanvo" userId="138e8ee5-071e-4200-bbe9-20c101fa0b3f" providerId="ADAL" clId="{C36D39EC-73C5-4F47-BE08-79B9EAAD246B}" dt="2024-07-16T12:13:05.513" v="3445" actId="207"/>
            <ac:spMkLst>
              <pc:docMk/>
              <pc:sldMasterMk cId="1204029183" sldId="2147483648"/>
              <pc:sldLayoutMk cId="3381639319" sldId="2147483660"/>
              <ac:spMk id="11" creationId="{4A731508-4BFB-49FC-9B58-586FC9B1117A}"/>
            </ac:spMkLst>
          </pc:spChg>
          <pc:spChg chg="add mod">
            <ac:chgData name="Kondo Gnanvo" userId="138e8ee5-071e-4200-bbe9-20c101fa0b3f" providerId="ADAL" clId="{C36D39EC-73C5-4F47-BE08-79B9EAAD246B}" dt="2024-07-16T12:13:05.513" v="3445" actId="207"/>
            <ac:spMkLst>
              <pc:docMk/>
              <pc:sldMasterMk cId="1204029183" sldId="2147483648"/>
              <pc:sldLayoutMk cId="3381639319" sldId="2147483660"/>
              <ac:spMk id="12" creationId="{DDC073F7-FC86-4499-8057-1089151F6819}"/>
            </ac:spMkLst>
          </pc:spChg>
          <pc:spChg chg="add mod">
            <ac:chgData name="Kondo Gnanvo" userId="138e8ee5-071e-4200-bbe9-20c101fa0b3f" providerId="ADAL" clId="{C36D39EC-73C5-4F47-BE08-79B9EAAD246B}" dt="2024-07-16T12:13:05.513" v="3445" actId="207"/>
            <ac:spMkLst>
              <pc:docMk/>
              <pc:sldMasterMk cId="1204029183" sldId="2147483648"/>
              <pc:sldLayoutMk cId="3381639319" sldId="2147483660"/>
              <ac:spMk id="13" creationId="{84A5BA0B-3195-40E7-A19C-CF9E9738CA62}"/>
            </ac:spMkLst>
          </pc:spChg>
          <pc:spChg chg="del">
            <ac:chgData name="Kondo Gnanvo" userId="138e8ee5-071e-4200-bbe9-20c101fa0b3f" providerId="ADAL" clId="{C36D39EC-73C5-4F47-BE08-79B9EAAD246B}" dt="2024-07-16T12:12:56.260" v="3443" actId="478"/>
            <ac:spMkLst>
              <pc:docMk/>
              <pc:sldMasterMk cId="1204029183" sldId="2147483648"/>
              <pc:sldLayoutMk cId="3381639319" sldId="2147483660"/>
              <ac:spMk id="27" creationId="{00000000-0000-0000-0000-000000000000}"/>
            </ac:spMkLst>
          </pc:spChg>
        </pc:sldLayoutChg>
      </pc:sldMasterChg>
    </pc:docChg>
  </pc:docChgLst>
  <pc:docChgLst>
    <pc:chgData name="Kondo Gnanvo" userId="138e8ee5-071e-4200-bbe9-20c101fa0b3f" providerId="ADAL" clId="{A8CDA87E-281F-45EC-807F-C6A9FCD65065}"/>
    <pc:docChg chg="undo custSel addSld delSld modSld sldOrd">
      <pc:chgData name="Kondo Gnanvo" userId="138e8ee5-071e-4200-bbe9-20c101fa0b3f" providerId="ADAL" clId="{A8CDA87E-281F-45EC-807F-C6A9FCD65065}" dt="2024-05-22T19:20:04.845" v="2319" actId="20577"/>
      <pc:docMkLst>
        <pc:docMk/>
      </pc:docMkLst>
      <pc:sldChg chg="modSp">
        <pc:chgData name="Kondo Gnanvo" userId="138e8ee5-071e-4200-bbe9-20c101fa0b3f" providerId="ADAL" clId="{A8CDA87E-281F-45EC-807F-C6A9FCD65065}" dt="2024-05-22T19:17:08.961" v="2261" actId="207"/>
        <pc:sldMkLst>
          <pc:docMk/>
          <pc:sldMk cId="2977968622" sldId="267"/>
        </pc:sldMkLst>
        <pc:spChg chg="mod">
          <ac:chgData name="Kondo Gnanvo" userId="138e8ee5-071e-4200-bbe9-20c101fa0b3f" providerId="ADAL" clId="{A8CDA87E-281F-45EC-807F-C6A9FCD65065}" dt="2024-05-22T19:11:37.659" v="2091" actId="20577"/>
          <ac:spMkLst>
            <pc:docMk/>
            <pc:sldMk cId="2977968622" sldId="267"/>
            <ac:spMk id="3" creationId="{0A2C4BAE-92E8-4B8E-B7BB-49ABC6AB467A}"/>
          </ac:spMkLst>
        </pc:spChg>
        <pc:spChg chg="mod">
          <ac:chgData name="Kondo Gnanvo" userId="138e8ee5-071e-4200-bbe9-20c101fa0b3f" providerId="ADAL" clId="{A8CDA87E-281F-45EC-807F-C6A9FCD65065}" dt="2024-05-22T19:17:08.961" v="2261" actId="207"/>
          <ac:spMkLst>
            <pc:docMk/>
            <pc:sldMk cId="2977968622" sldId="267"/>
            <ac:spMk id="5" creationId="{7BA10364-E6FB-4338-8615-A83F01FCD6A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D05697-524A-4F7F-AA6F-A3335E925263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BD1915-23B8-4FF7-A0DB-01A7BB61A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9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5670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9544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8651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BA781-7897-4F2B-B94A-25401019E0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FC7BA1-99EF-47FA-A3E3-8B52B7332C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8752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8029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743946"/>
            <a:ext cx="12191999" cy="560380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0"/>
            <a:ext cx="1828800" cy="592228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4A731508-4BFB-49FC-9B58-586FC9B111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524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i="1"/>
              <a:t>Radiation Detector &amp; Imaging Group</a:t>
            </a:r>
            <a:endParaRPr lang="en-US" i="1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DC073F7-FC86-4499-8057-1089151F68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10012" y="6492875"/>
            <a:ext cx="49625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LD2413  - </a:t>
            </a:r>
            <a:r>
              <a:rPr lang="el-GR"/>
              <a:t>μ</a:t>
            </a:r>
            <a:r>
              <a:rPr lang="en-US"/>
              <a:t>RWELL-PICOSEC Q3 Meeting - Progress Report 07/16/2024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4A5BA0B-3195-40E7-A19C-CF9E9738CA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8574" y="6492875"/>
            <a:ext cx="733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6976300E-49AD-4948-8A96-4129B4CCCC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639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65B4B6-7BF6-414B-9A94-7764945B4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8AA32C-2D5F-4E9C-A84B-B09228014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7BD161-4CC8-4A1F-9E69-EDB1AD72FE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524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i="1"/>
              <a:t>Radiation Detector &amp; Imaging Group</a:t>
            </a:r>
            <a:endParaRPr lang="en-US" i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41CAF0-AC94-45D6-AB29-4C4ED74145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10012" y="6492875"/>
            <a:ext cx="49625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LD2413  - </a:t>
            </a:r>
            <a:r>
              <a:rPr lang="el-GR"/>
              <a:t>μ</a:t>
            </a:r>
            <a:r>
              <a:rPr lang="en-US"/>
              <a:t>RWELL-PICOSEC Q3 Meeting - Progress Report 07/16/2024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9D6BA-1DBE-47E3-A775-2245DD4094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8574" y="6492875"/>
            <a:ext cx="733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6976300E-49AD-4948-8A96-4129B4CCCC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029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2C4BAE-92E8-4B8E-B7BB-49ABC6AB46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1527779"/>
            <a:ext cx="12191999" cy="1828800"/>
          </a:xfrm>
        </p:spPr>
        <p:txBody>
          <a:bodyPr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LD2413 Development of µRWELL-PICOSEC Detectors </a:t>
            </a:r>
            <a:b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FY24 – Q3 meeting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FEFBACC-306B-4524-82CC-E2894402AB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486785"/>
            <a:ext cx="12192000" cy="91774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Kondo Gnanvo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JLab Radiation Detectors &amp; Imaging Group (RD &amp; I Group)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A10364-E6FB-4338-8615-A83F01FCD6AB}"/>
              </a:ext>
            </a:extLst>
          </p:cNvPr>
          <p:cNvSpPr/>
          <p:nvPr/>
        </p:nvSpPr>
        <p:spPr>
          <a:xfrm>
            <a:off x="0" y="4542173"/>
            <a:ext cx="2645546" cy="23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JLab - RD &amp; I Group</a:t>
            </a:r>
            <a:endParaRPr lang="en-US" sz="14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Wenze Xi, Jack McKisson, Brian Kross, Akash Pandey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Seung Joon Lee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400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Stony Brook university</a:t>
            </a:r>
          </a:p>
          <a:p>
            <a:pPr lvl="0">
              <a:lnSpc>
                <a:spcPct val="150000"/>
              </a:lnSpc>
            </a:pPr>
            <a:r>
              <a:rPr lang="en-US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Jaydeep Data</a:t>
            </a:r>
          </a:p>
          <a:p>
            <a:pPr lvl="0">
              <a:lnSpc>
                <a:spcPct val="150000"/>
              </a:lnSpc>
            </a:pPr>
            <a:r>
              <a:rPr lang="en-US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Nathan Shankman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968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BBB4F-F4AA-4BE0-A8F6-8D858408A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</a:pPr>
            <a:r>
              <a:rPr lang="en-US" sz="2200" b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FY24 Q3 Meeting – </a:t>
            </a:r>
            <a:r>
              <a:rPr lang="en-US" sz="2200" b="0" dirty="0">
                <a:solidFill>
                  <a:srgbClr val="4472C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Single-channel prototypes in April &amp; July 2024 test beam @ CERN</a:t>
            </a:r>
            <a:endParaRPr lang="en-US" sz="2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11214D-0678-4BDB-9D35-8C9775F7D2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LD2413  - </a:t>
            </a:r>
            <a:r>
              <a:rPr lang="el-GR"/>
              <a:t>μ</a:t>
            </a:r>
            <a:r>
              <a:rPr lang="en-US"/>
              <a:t>RWELL-PICOSEC Q3 Meeting - Progress Report 07/16/2024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15299D-4A11-4D5B-8F93-EEECD1F7CE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76300E-49AD-4948-8A96-4129B4CCCC4D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34686CE-785A-459D-B03A-D10B297B463F}"/>
              </a:ext>
            </a:extLst>
          </p:cNvPr>
          <p:cNvSpPr/>
          <p:nvPr/>
        </p:nvSpPr>
        <p:spPr>
          <a:xfrm>
            <a:off x="3573595" y="6271221"/>
            <a:ext cx="4741747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Assembly of the single-channel µRWELL-PICOSEC prototype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2461A27-3787-48E3-972D-5A5231450026}"/>
              </a:ext>
            </a:extLst>
          </p:cNvPr>
          <p:cNvSpPr/>
          <p:nvPr/>
        </p:nvSpPr>
        <p:spPr>
          <a:xfrm>
            <a:off x="0" y="796599"/>
            <a:ext cx="5760812" cy="2961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365760">
              <a:lnSpc>
                <a:spcPct val="150000"/>
              </a:lnSpc>
              <a:spcBef>
                <a:spcPts val="1200"/>
              </a:spcBef>
            </a:pPr>
            <a:r>
              <a:rPr lang="en-US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µRWELL-PICOSEC telescope </a:t>
            </a:r>
          </a:p>
          <a:p>
            <a:pPr marL="182880" lvl="1" indent="-365760">
              <a:lnSpc>
                <a:spcPct val="150000"/>
              </a:lnSpc>
              <a:buSzPct val="90000"/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PICOSEC telescope was operational, used in April and July test beam </a:t>
            </a:r>
            <a:endParaRPr lang="en-US" sz="1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 2" panose="05020102010507070707" pitchFamily="18" charset="2"/>
            </a:endParaRPr>
          </a:p>
          <a:p>
            <a:pPr marL="182880" lvl="1" indent="-365760">
              <a:lnSpc>
                <a:spcPct val="150000"/>
              </a:lnSpc>
              <a:buSzPct val="90000"/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4 × single-channel protos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as well as up to 2 large prototypes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182880" lvl="1" indent="-365760">
              <a:lnSpc>
                <a:spcPct val="150000"/>
              </a:lnSpc>
              <a:buSzPct val="90000"/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different µRWELL-PICOSEC prototypes tested in beam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182880" lvl="1" indent="-365760">
              <a:lnSpc>
                <a:spcPct val="150000"/>
              </a:lnSpc>
              <a:buSzPct val="90000"/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MCP-PMT &amp; 3 × GEM trackers for timing &amp; tracking </a:t>
            </a:r>
            <a:endParaRPr lang="en-US" sz="1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 2" panose="05020102010507070707" pitchFamily="18" charset="2"/>
            </a:endParaRPr>
          </a:p>
          <a:p>
            <a:pPr marL="182880" lvl="1" indent="-365760">
              <a:lnSpc>
                <a:spcPct val="150000"/>
              </a:lnSpc>
              <a:buSzPct val="90000"/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DAQ: 10-ch custom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preamplifier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(or CIVIDEC) + Oscilloscope DAQ</a:t>
            </a:r>
          </a:p>
          <a:p>
            <a:pPr marL="182880" lvl="1" indent="-365760">
              <a:lnSpc>
                <a:spcPct val="150000"/>
              </a:lnSpc>
              <a:buSzPct val="90000"/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A tracking software was developed to interface with CERN MATLAB analysis tool</a:t>
            </a:r>
          </a:p>
          <a:p>
            <a:pPr marL="182880" lvl="1" indent="-365760">
              <a:lnSpc>
                <a:spcPct val="150000"/>
              </a:lnSpc>
              <a:buSzPct val="90000"/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More than 100 runs of 50k event each were taken </a:t>
            </a:r>
            <a:r>
              <a:rPr lang="en-US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analysis ongoing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8295F38-18B1-4F02-9613-4FDD8BCFB04C}"/>
              </a:ext>
            </a:extLst>
          </p:cNvPr>
          <p:cNvGrpSpPr/>
          <p:nvPr/>
        </p:nvGrpSpPr>
        <p:grpSpPr>
          <a:xfrm>
            <a:off x="-37103" y="4164807"/>
            <a:ext cx="12188952" cy="2202342"/>
            <a:chOff x="-37103" y="4107657"/>
            <a:chExt cx="12188952" cy="2202342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B3DD2B1-4D29-4CEE-A470-26EF7FBA470A}"/>
                </a:ext>
              </a:extLst>
            </p:cNvPr>
            <p:cNvGrpSpPr/>
            <p:nvPr/>
          </p:nvGrpSpPr>
          <p:grpSpPr>
            <a:xfrm>
              <a:off x="-37103" y="4107657"/>
              <a:ext cx="12188952" cy="2202342"/>
              <a:chOff x="0" y="4270336"/>
              <a:chExt cx="12188952" cy="2202342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D3F0CDA-83F7-4F36-9281-1902A4269398}"/>
                  </a:ext>
                </a:extLst>
              </p:cNvPr>
              <p:cNvSpPr txBox="1"/>
              <p:nvPr/>
            </p:nvSpPr>
            <p:spPr>
              <a:xfrm>
                <a:off x="8347683" y="4270336"/>
                <a:ext cx="1164101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Outer board PCB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507C592-9421-4F6E-A58F-9EAFCBF4C83B}"/>
                  </a:ext>
                </a:extLst>
              </p:cNvPr>
              <p:cNvSpPr txBox="1"/>
              <p:nvPr/>
            </p:nvSpPr>
            <p:spPr>
              <a:xfrm>
                <a:off x="6410426" y="4270336"/>
                <a:ext cx="1067921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µRWELL-PCB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FFD7958-FCAB-416F-9E62-0803FEA233DD}"/>
                  </a:ext>
                </a:extLst>
              </p:cNvPr>
              <p:cNvSpPr txBox="1"/>
              <p:nvPr/>
            </p:nvSpPr>
            <p:spPr>
              <a:xfrm>
                <a:off x="4481183" y="4270336"/>
                <a:ext cx="1059907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Cathode-spacer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EE1B172-7B1F-4C4E-A9DD-5D852987A8B1}"/>
                  </a:ext>
                </a:extLst>
              </p:cNvPr>
              <p:cNvSpPr txBox="1"/>
              <p:nvPr/>
            </p:nvSpPr>
            <p:spPr>
              <a:xfrm>
                <a:off x="2433319" y="4270336"/>
                <a:ext cx="1141659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Cerenkov crystal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BF10D7F-88B1-49B3-8CAE-2A0706E26CFA}"/>
                  </a:ext>
                </a:extLst>
              </p:cNvPr>
              <p:cNvSpPr txBox="1"/>
              <p:nvPr/>
            </p:nvSpPr>
            <p:spPr>
              <a:xfrm>
                <a:off x="95768" y="4270336"/>
                <a:ext cx="1713932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l-GR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RWELL -PICOSEC PCB</a:t>
                </a:r>
              </a:p>
            </p:txBody>
          </p: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B924A366-10FD-4789-AB72-4ED7FD9EA1A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0" y="4482185"/>
                <a:ext cx="12188952" cy="1990493"/>
                <a:chOff x="0" y="4482185"/>
                <a:chExt cx="11198783" cy="1828799"/>
              </a:xfrm>
            </p:grpSpPr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17D0100C-3288-4398-88B0-6DB5799E07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0" y="4482185"/>
                  <a:ext cx="9137465" cy="1828799"/>
                </a:xfrm>
                <a:prstGeom prst="rect">
                  <a:avLst/>
                </a:prstGeom>
              </p:spPr>
            </p:pic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6C728A40-983F-49FF-BD24-E813A3862E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15959" t="37126" r="45100" b="17914"/>
                <a:stretch/>
              </p:blipFill>
              <p:spPr>
                <a:xfrm>
                  <a:off x="9192366" y="4527904"/>
                  <a:ext cx="2006417" cy="1737360"/>
                </a:xfrm>
                <a:prstGeom prst="rect">
                  <a:avLst/>
                </a:prstGeom>
              </p:spPr>
            </p:pic>
          </p:grp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B7D23B1-BDCF-4887-881D-D9327E54D53D}"/>
                  </a:ext>
                </a:extLst>
              </p:cNvPr>
              <p:cNvSpPr txBox="1"/>
              <p:nvPr/>
            </p:nvSpPr>
            <p:spPr>
              <a:xfrm>
                <a:off x="10182535" y="4270336"/>
                <a:ext cx="2006417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Prototype tested  in LED setup  </a:t>
                </a:r>
              </a:p>
            </p:txBody>
          </p:sp>
        </p:grp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719F6583-CC20-47E1-BA20-BB4DE17E8C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58" t="29577" r="36555" b="27755"/>
            <a:stretch/>
          </p:blipFill>
          <p:spPr>
            <a:xfrm rot="5400000">
              <a:off x="56292" y="4335849"/>
              <a:ext cx="1853404" cy="1920240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680F11E-AFF1-430C-B33B-A17919B4FE85}"/>
              </a:ext>
            </a:extLst>
          </p:cNvPr>
          <p:cNvGrpSpPr/>
          <p:nvPr/>
        </p:nvGrpSpPr>
        <p:grpSpPr>
          <a:xfrm>
            <a:off x="5763859" y="903518"/>
            <a:ext cx="6428140" cy="3217952"/>
            <a:chOff x="5723710" y="818516"/>
            <a:chExt cx="6428140" cy="3217952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0F32B208-4B22-4875-91CA-E8954AB6B3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65" b="35271"/>
            <a:stretch/>
          </p:blipFill>
          <p:spPr>
            <a:xfrm>
              <a:off x="5751049" y="818516"/>
              <a:ext cx="6400800" cy="2917046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45A4F3F-8906-4E68-96A1-7D44690F415C}"/>
                </a:ext>
              </a:extLst>
            </p:cNvPr>
            <p:cNvSpPr txBox="1"/>
            <p:nvPr/>
          </p:nvSpPr>
          <p:spPr>
            <a:xfrm>
              <a:off x="6246922" y="1753082"/>
              <a:ext cx="888385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GEM TRK1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2384F7E-F351-4EE4-96F5-07D241FFCBB7}"/>
                </a:ext>
              </a:extLst>
            </p:cNvPr>
            <p:cNvSpPr txBox="1"/>
            <p:nvPr/>
          </p:nvSpPr>
          <p:spPr>
            <a:xfrm>
              <a:off x="11180470" y="1414657"/>
              <a:ext cx="888385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GEM TRK3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8361022-00D2-4BDF-A3F3-231F6E315628}"/>
                </a:ext>
              </a:extLst>
            </p:cNvPr>
            <p:cNvSpPr txBox="1"/>
            <p:nvPr/>
          </p:nvSpPr>
          <p:spPr>
            <a:xfrm>
              <a:off x="9019889" y="1529755"/>
              <a:ext cx="888385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GEM TRK2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1173F48-1F57-4C1D-B5A2-2765327E39CF}"/>
                </a:ext>
              </a:extLst>
            </p:cNvPr>
            <p:cNvSpPr txBox="1"/>
            <p:nvPr/>
          </p:nvSpPr>
          <p:spPr>
            <a:xfrm>
              <a:off x="7424065" y="2998318"/>
              <a:ext cx="55175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proto1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FFB1E82-E08B-4D54-A85E-E20BB18E34DD}"/>
                </a:ext>
              </a:extLst>
            </p:cNvPr>
            <p:cNvSpPr txBox="1"/>
            <p:nvPr/>
          </p:nvSpPr>
          <p:spPr>
            <a:xfrm>
              <a:off x="8569510" y="2926433"/>
              <a:ext cx="55175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proto2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5C3270A-9E46-4321-A614-EE43BEABB248}"/>
                </a:ext>
              </a:extLst>
            </p:cNvPr>
            <p:cNvSpPr txBox="1"/>
            <p:nvPr/>
          </p:nvSpPr>
          <p:spPr>
            <a:xfrm>
              <a:off x="9816766" y="2845323"/>
              <a:ext cx="55175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proto3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702C5DC-B228-4989-BABD-1C63DAEE1DBF}"/>
                </a:ext>
              </a:extLst>
            </p:cNvPr>
            <p:cNvSpPr txBox="1"/>
            <p:nvPr/>
          </p:nvSpPr>
          <p:spPr>
            <a:xfrm>
              <a:off x="10628716" y="2795628"/>
              <a:ext cx="55175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proto4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A872E24F-E2CB-4CED-B843-9F6F1D5CDAD0}"/>
                </a:ext>
              </a:extLst>
            </p:cNvPr>
            <p:cNvSpPr txBox="1"/>
            <p:nvPr/>
          </p:nvSpPr>
          <p:spPr>
            <a:xfrm rot="4756310">
              <a:off x="5544358" y="2563979"/>
              <a:ext cx="80021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MCP PMT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64BEBFE2-5F7F-4741-B353-82778391772C}"/>
                </a:ext>
              </a:extLst>
            </p:cNvPr>
            <p:cNvSpPr/>
            <p:nvPr/>
          </p:nvSpPr>
          <p:spPr>
            <a:xfrm>
              <a:off x="5723710" y="3728691"/>
              <a:ext cx="642814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µRWELL-PICOSEC telescope with 4 single-channel prototypes in July 2024 test beam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7763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BBB4F-F4AA-4BE0-A8F6-8D858408A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buSzPct val="25000"/>
            </a:pPr>
            <a:r>
              <a:rPr lang="en-US" sz="2200" b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FY24 Q3 Meeting – </a:t>
            </a:r>
            <a:r>
              <a:rPr lang="en-US" sz="2200" b="0" dirty="0">
                <a:solidFill>
                  <a:srgbClr val="4472C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Some preliminary results from April and July beam test</a:t>
            </a:r>
            <a:endParaRPr lang="en-US" sz="2200" b="0" dirty="0">
              <a:solidFill>
                <a:prstClr val="black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11214D-0678-4BDB-9D35-8C9775F7D2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LD2413  - </a:t>
            </a:r>
            <a:r>
              <a:rPr lang="el-GR" dirty="0"/>
              <a:t>μ</a:t>
            </a:r>
            <a:r>
              <a:rPr lang="en-US" dirty="0"/>
              <a:t>RWELL-PICOSEC Q3 Meeting - Progress Report 07/16/2024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15299D-4A11-4D5B-8F93-EEECD1F7CE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76300E-49AD-4948-8A96-4129B4CCCC4D}" type="slidenum">
              <a:rPr lang="en-US" smtClean="0"/>
              <a:pPr/>
              <a:t>3</a:t>
            </a:fld>
            <a:endParaRPr lang="en-US" dirty="0"/>
          </a:p>
        </p:txBody>
      </p:sp>
      <p:graphicFrame>
        <p:nvGraphicFramePr>
          <p:cNvPr id="62" name="Table 115">
            <a:extLst>
              <a:ext uri="{FF2B5EF4-FFF2-40B4-BE49-F238E27FC236}">
                <a16:creationId xmlns:a16="http://schemas.microsoft.com/office/drawing/2014/main" id="{98B554C7-FC29-4F98-95D5-807244D1DD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2821126"/>
              </p:ext>
            </p:extLst>
          </p:nvPr>
        </p:nvGraphicFramePr>
        <p:xfrm>
          <a:off x="6546524" y="783548"/>
          <a:ext cx="5605385" cy="25564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6511">
                  <a:extLst>
                    <a:ext uri="{9D8B030D-6E8A-4147-A177-3AD203B41FA5}">
                      <a16:colId xmlns:a16="http://schemas.microsoft.com/office/drawing/2014/main" val="4227977546"/>
                    </a:ext>
                  </a:extLst>
                </a:gridCol>
                <a:gridCol w="868733">
                  <a:extLst>
                    <a:ext uri="{9D8B030D-6E8A-4147-A177-3AD203B41FA5}">
                      <a16:colId xmlns:a16="http://schemas.microsoft.com/office/drawing/2014/main" val="2123473197"/>
                    </a:ext>
                  </a:extLst>
                </a:gridCol>
                <a:gridCol w="904875">
                  <a:extLst>
                    <a:ext uri="{9D8B030D-6E8A-4147-A177-3AD203B41FA5}">
                      <a16:colId xmlns:a16="http://schemas.microsoft.com/office/drawing/2014/main" val="3339226360"/>
                    </a:ext>
                  </a:extLst>
                </a:gridCol>
                <a:gridCol w="936375">
                  <a:extLst>
                    <a:ext uri="{9D8B030D-6E8A-4147-A177-3AD203B41FA5}">
                      <a16:colId xmlns:a16="http://schemas.microsoft.com/office/drawing/2014/main" val="621927758"/>
                    </a:ext>
                  </a:extLst>
                </a:gridCol>
                <a:gridCol w="880942">
                  <a:extLst>
                    <a:ext uri="{9D8B030D-6E8A-4147-A177-3AD203B41FA5}">
                      <a16:colId xmlns:a16="http://schemas.microsoft.com/office/drawing/2014/main" val="38307722"/>
                    </a:ext>
                  </a:extLst>
                </a:gridCol>
                <a:gridCol w="767949">
                  <a:extLst>
                    <a:ext uri="{9D8B030D-6E8A-4147-A177-3AD203B41FA5}">
                      <a16:colId xmlns:a16="http://schemas.microsoft.com/office/drawing/2014/main" val="2185813176"/>
                    </a:ext>
                  </a:extLst>
                </a:gridCol>
              </a:tblGrid>
              <a:tr h="434083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Single channel</a:t>
                      </a:r>
                    </a:p>
                    <a:p>
                      <a:pPr algn="ctr"/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Prototypes</a:t>
                      </a:r>
                      <a:endParaRPr lang="fr-FR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RWELL hole Shape</a:t>
                      </a:r>
                      <a:endParaRPr lang="fr-FR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RWELL Pitch (µm)</a:t>
                      </a:r>
                      <a:endParaRPr lang="fr-FR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RWELL OD (µm)</a:t>
                      </a:r>
                      <a:endParaRPr lang="fr-FR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RWELL ID (µm)</a:t>
                      </a:r>
                      <a:endParaRPr lang="fr-FR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Readout</a:t>
                      </a:r>
                      <a:r>
                        <a:rPr lang="fr-FR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8873767"/>
                  </a:ext>
                </a:extLst>
              </a:tr>
              <a:tr h="354075">
                <a:tc>
                  <a:txBody>
                    <a:bodyPr/>
                    <a:lstStyle/>
                    <a:p>
                      <a:pPr algn="l"/>
                      <a:r>
                        <a:rPr lang="el-GR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fr-FR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RWELL 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Round</a:t>
                      </a:r>
                      <a:endParaRPr lang="fr-FR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fr-FR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fr-FR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fr-FR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1745239"/>
                  </a:ext>
                </a:extLst>
              </a:tr>
              <a:tr h="272077">
                <a:tc>
                  <a:txBody>
                    <a:bodyPr/>
                    <a:lstStyle/>
                    <a:p>
                      <a:pPr algn="l"/>
                      <a:r>
                        <a:rPr lang="el-GR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fr-FR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RWELL 11&amp;12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Round</a:t>
                      </a:r>
                      <a:endParaRPr lang="fr-FR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fr-FR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fr-FR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fr-FR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Hash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2823620"/>
                  </a:ext>
                </a:extLst>
              </a:tr>
              <a:tr h="260450">
                <a:tc>
                  <a:txBody>
                    <a:bodyPr/>
                    <a:lstStyle/>
                    <a:p>
                      <a:pPr algn="l"/>
                      <a:r>
                        <a:rPr lang="el-GR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fr-FR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RWELL 9&amp;10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Round</a:t>
                      </a:r>
                      <a:endParaRPr lang="fr-FR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fr-FR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fr-FR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fr-FR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Plain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0437816"/>
                  </a:ext>
                </a:extLst>
              </a:tr>
              <a:tr h="260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fr-FR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RWELL 7&amp;8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round</a:t>
                      </a:r>
                      <a:endParaRPr lang="fr-FR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fr-FR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fr-FR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fr-FR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Hash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8218843"/>
                  </a:ext>
                </a:extLst>
              </a:tr>
              <a:tr h="2842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fr-FR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RWELL 5&amp;6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round</a:t>
                      </a:r>
                      <a:endParaRPr lang="fr-FR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fr-FR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fr-FR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fr-FR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Plain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2526815"/>
                  </a:ext>
                </a:extLst>
              </a:tr>
              <a:tr h="2697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2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fr-FR" sz="12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RWELL 3&amp;4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square</a:t>
                      </a:r>
                      <a:endParaRPr lang="fr-FR" sz="1200" b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fr-FR" sz="1200" b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fr-FR" sz="1200" b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fr-FR" sz="1200" b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Hash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6054482"/>
                  </a:ext>
                </a:extLst>
              </a:tr>
              <a:tr h="3636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2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fr-FR" sz="12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RWELL 1&amp;2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square</a:t>
                      </a:r>
                      <a:endParaRPr lang="fr-FR" sz="1200" b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fr-FR" sz="1200" b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fr-FR" sz="1200" b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fr-FR" sz="1200" b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5156161"/>
                  </a:ext>
                </a:extLst>
              </a:tr>
            </a:tbl>
          </a:graphicData>
        </a:graphic>
      </p:graphicFrame>
      <p:sp>
        <p:nvSpPr>
          <p:cNvPr id="65" name="TextBox 64">
            <a:extLst>
              <a:ext uri="{FF2B5EF4-FFF2-40B4-BE49-F238E27FC236}">
                <a16:creationId xmlns:a16="http://schemas.microsoft.com/office/drawing/2014/main" id="{0E757415-0FE5-4651-9347-7ADD87BAE2BF}"/>
              </a:ext>
            </a:extLst>
          </p:cNvPr>
          <p:cNvSpPr txBox="1"/>
          <p:nvPr/>
        </p:nvSpPr>
        <p:spPr>
          <a:xfrm>
            <a:off x="6547073" y="3349444"/>
            <a:ext cx="561459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single-channel </a:t>
            </a:r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RWELL –PICOSEC prototypes fabricated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FC4B476-A6B8-4C18-BF42-9933E206603D}"/>
              </a:ext>
            </a:extLst>
          </p:cNvPr>
          <p:cNvGrpSpPr/>
          <p:nvPr/>
        </p:nvGrpSpPr>
        <p:grpSpPr>
          <a:xfrm>
            <a:off x="0" y="3890265"/>
            <a:ext cx="12161664" cy="2743200"/>
            <a:chOff x="0" y="3956940"/>
            <a:chExt cx="12161664" cy="2743200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FFBBBAB6-93AD-44BF-8379-EBD83DCFC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7486" y="3956940"/>
              <a:ext cx="3658996" cy="274320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BBA52E7-D21C-4974-A9A6-2380AE9A2B18}"/>
                </a:ext>
              </a:extLst>
            </p:cNvPr>
            <p:cNvSpPr txBox="1"/>
            <p:nvPr/>
          </p:nvSpPr>
          <p:spPr>
            <a:xfrm>
              <a:off x="6391274" y="4529931"/>
              <a:ext cx="1572214" cy="1292662"/>
            </a:xfrm>
            <a:prstGeom prst="rect">
              <a:avLst/>
            </a:prstGeom>
            <a:solidFill>
              <a:srgbClr val="FF64FF">
                <a:alpha val="50000"/>
              </a:srgbClr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CsI</a:t>
              </a:r>
              <a:r>
                <a:rPr lang="en-US" sz="12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photocathode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Npe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~7  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 excellent timing resolution </a:t>
              </a:r>
              <a:r>
                <a:rPr lang="en-US" sz="1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</a:t>
              </a:r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Handling in vacuum </a:t>
              </a:r>
              <a:r>
                <a:rPr lang="en-US" sz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Hygroscopic </a:t>
              </a:r>
              <a:r>
                <a:rPr lang="en-US" sz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Ion bombardment</a:t>
              </a:r>
              <a:r>
                <a:rPr lang="en-US" sz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x</a:t>
              </a:r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High rate limitation</a:t>
              </a:r>
              <a:r>
                <a:rPr lang="en-US" sz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x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2021B916-E242-462C-8CD3-6C44DD19A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956940"/>
              <a:ext cx="3540964" cy="2743200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1CAF3023-92FF-41FD-89DC-8C5E99CA3283}"/>
                </a:ext>
              </a:extLst>
            </p:cNvPr>
            <p:cNvSpPr txBox="1"/>
            <p:nvPr/>
          </p:nvSpPr>
          <p:spPr>
            <a:xfrm>
              <a:off x="407438" y="5887454"/>
              <a:ext cx="821288" cy="307777"/>
            </a:xfrm>
            <a:prstGeom prst="rect">
              <a:avLst/>
            </a:prstGeom>
            <a:solidFill>
              <a:srgbClr val="FF00FF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HV scan</a:t>
              </a:r>
              <a:endParaRPr lang="en-US" sz="1400" dirty="0"/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1602A31B-B24A-4B77-895F-60E704C20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5355" y="3956940"/>
              <a:ext cx="3658995" cy="274320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6A05317-9B75-4CF4-A0A1-0406A32462B2}"/>
                </a:ext>
              </a:extLst>
            </p:cNvPr>
            <p:cNvSpPr txBox="1"/>
            <p:nvPr/>
          </p:nvSpPr>
          <p:spPr>
            <a:xfrm>
              <a:off x="8793781" y="4675865"/>
              <a:ext cx="841826" cy="21544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l-GR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σ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37 </a:t>
              </a:r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ps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1100" b="1" dirty="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52DF5594-4A3A-47F5-A5E2-FFC5C13B1D93}"/>
                </a:ext>
              </a:extLst>
            </p:cNvPr>
            <p:cNvSpPr txBox="1"/>
            <p:nvPr/>
          </p:nvSpPr>
          <p:spPr>
            <a:xfrm>
              <a:off x="4720963" y="4833860"/>
              <a:ext cx="906782" cy="21544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l-GR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σ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23.5 </a:t>
              </a:r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ps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1100" b="1" dirty="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C7035F8-6015-4DE5-8D82-51A347CABC82}"/>
                </a:ext>
              </a:extLst>
            </p:cNvPr>
            <p:cNvSpPr txBox="1"/>
            <p:nvPr/>
          </p:nvSpPr>
          <p:spPr>
            <a:xfrm>
              <a:off x="10589450" y="4529931"/>
              <a:ext cx="1572214" cy="1292662"/>
            </a:xfrm>
            <a:prstGeom prst="rect">
              <a:avLst/>
            </a:prstGeom>
            <a:solidFill>
              <a:srgbClr val="FF64FF">
                <a:alpha val="50000"/>
              </a:srgbClr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DLC photocathode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Npe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~2-3 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 worse timing resolution </a:t>
              </a:r>
              <a:r>
                <a:rPr lang="en-US" sz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Very stable material</a:t>
              </a:r>
              <a:r>
                <a:rPr lang="en-US" sz="1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 </a:t>
              </a:r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No hygroscopic </a:t>
              </a:r>
              <a:r>
                <a:rPr lang="en-US" sz="1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</a:t>
              </a:r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Ion bombardment </a:t>
              </a:r>
              <a:r>
                <a:rPr lang="en-US" sz="1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</a:t>
              </a:r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High rate </a:t>
              </a:r>
              <a:r>
                <a:rPr lang="en-US" sz="1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</a:t>
              </a:r>
              <a:endParaRPr lang="en-US" sz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1C593C6-A52E-4949-9A22-FEE2BA46A263}"/>
              </a:ext>
            </a:extLst>
          </p:cNvPr>
          <p:cNvGrpSpPr>
            <a:grpSpLocks noChangeAspect="1"/>
          </p:cNvGrpSpPr>
          <p:nvPr/>
        </p:nvGrpSpPr>
        <p:grpSpPr>
          <a:xfrm>
            <a:off x="247650" y="1941054"/>
            <a:ext cx="6035040" cy="1949211"/>
            <a:chOff x="-3450470" y="663154"/>
            <a:chExt cx="9922964" cy="320494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7F6D82D3-95AA-45F0-A9F4-95946FA2A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450470" y="663154"/>
              <a:ext cx="5412781" cy="3082147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CFFCB76-17AD-4429-9E66-9828E11BD122}"/>
                </a:ext>
              </a:extLst>
            </p:cNvPr>
            <p:cNvGrpSpPr/>
            <p:nvPr/>
          </p:nvGrpSpPr>
          <p:grpSpPr>
            <a:xfrm>
              <a:off x="2130029" y="670505"/>
              <a:ext cx="4342465" cy="3197598"/>
              <a:chOff x="141200" y="3720543"/>
              <a:chExt cx="4342465" cy="3197598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70BBB915-11D4-48D5-9B72-8660969CD7C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41200" y="3720543"/>
                <a:ext cx="4342465" cy="3197598"/>
                <a:chOff x="7852867" y="619966"/>
                <a:chExt cx="3751057" cy="2762109"/>
              </a:xfrm>
            </p:grpSpPr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0A640DFC-CAF6-47C9-94B9-77319F65B1EC}"/>
                    </a:ext>
                  </a:extLst>
                </p:cNvPr>
                <p:cNvSpPr txBox="1"/>
                <p:nvPr/>
              </p:nvSpPr>
              <p:spPr>
                <a:xfrm>
                  <a:off x="8515057" y="619966"/>
                  <a:ext cx="2309067" cy="3934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u="sng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pad readout geometries</a:t>
                  </a:r>
                </a:p>
              </p:txBody>
            </p:sp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7144EC0E-FFD3-4696-9BC0-0B94918A0B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852867" y="1212826"/>
                  <a:ext cx="1602344" cy="1602345"/>
                </a:xfrm>
                <a:prstGeom prst="rect">
                  <a:avLst/>
                </a:prstGeom>
              </p:spPr>
            </p:pic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10CD4D77-C211-497F-A78E-0CD6EFCB9A84}"/>
                    </a:ext>
                  </a:extLst>
                </p:cNvPr>
                <p:cNvSpPr txBox="1"/>
                <p:nvPr/>
              </p:nvSpPr>
              <p:spPr>
                <a:xfrm>
                  <a:off x="7908574" y="3009343"/>
                  <a:ext cx="1490926" cy="3727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Plain electrode</a:t>
                  </a:r>
                </a:p>
              </p:txBody>
            </p:sp>
            <p:pic>
              <p:nvPicPr>
                <p:cNvPr id="50" name="Picture 49">
                  <a:extLst>
                    <a:ext uri="{FF2B5EF4-FFF2-40B4-BE49-F238E27FC236}">
                      <a16:creationId xmlns:a16="http://schemas.microsoft.com/office/drawing/2014/main" id="{B44BCFF8-2C2E-4392-AE71-0F1B41A21C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t="2425"/>
                <a:stretch/>
              </p:blipFill>
              <p:spPr>
                <a:xfrm>
                  <a:off x="10001579" y="1212826"/>
                  <a:ext cx="1602345" cy="1602343"/>
                </a:xfrm>
                <a:prstGeom prst="rect">
                  <a:avLst/>
                </a:prstGeom>
              </p:spPr>
            </p:pic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67455E92-73C7-4B51-8275-2743B9C2D5CA}"/>
                    </a:ext>
                  </a:extLst>
                </p:cNvPr>
                <p:cNvSpPr txBox="1"/>
                <p:nvPr/>
              </p:nvSpPr>
              <p:spPr>
                <a:xfrm>
                  <a:off x="10058366" y="3009342"/>
                  <a:ext cx="1488770" cy="3727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Hash electrode</a:t>
                  </a:r>
                </a:p>
              </p:txBody>
            </p:sp>
          </p:grp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8F05F0DF-FF5F-4D75-B46F-8F5C0C51E861}"/>
                  </a:ext>
                </a:extLst>
              </p:cNvPr>
              <p:cNvCxnSpPr>
                <a:cxnSpLocks/>
                <a:stCxn id="49" idx="0"/>
              </p:cNvCxnSpPr>
              <p:nvPr/>
            </p:nvCxnSpPr>
            <p:spPr>
              <a:xfrm flipV="1">
                <a:off x="1068687" y="5667386"/>
                <a:ext cx="2" cy="81925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354EC89C-C11A-4067-935F-849CFB7FA36C}"/>
                  </a:ext>
                </a:extLst>
              </p:cNvPr>
              <p:cNvCxnSpPr>
                <a:cxnSpLocks/>
                <a:stCxn id="51" idx="0"/>
              </p:cNvCxnSpPr>
              <p:nvPr/>
            </p:nvCxnSpPr>
            <p:spPr>
              <a:xfrm flipV="1">
                <a:off x="3556175" y="5667386"/>
                <a:ext cx="2" cy="81925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5B2A369-FC26-454A-BBF3-2AFE9CD65F7E}"/>
                  </a:ext>
                </a:extLst>
              </p:cNvPr>
              <p:cNvSpPr txBox="1"/>
              <p:nvPr/>
            </p:nvSpPr>
            <p:spPr>
              <a:xfrm>
                <a:off x="1865506" y="6092576"/>
                <a:ext cx="1058159" cy="493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GND</a:t>
                </a:r>
              </a:p>
            </p:txBody>
          </p: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6D4AD910-326B-46EF-92CB-DFA7751FC461}"/>
                  </a:ext>
                </a:extLst>
              </p:cNvPr>
              <p:cNvCxnSpPr>
                <a:cxnSpLocks/>
                <a:stCxn id="44" idx="1"/>
              </p:cNvCxnSpPr>
              <p:nvPr/>
            </p:nvCxnSpPr>
            <p:spPr>
              <a:xfrm flipH="1" flipV="1">
                <a:off x="1618355" y="6110903"/>
                <a:ext cx="247152" cy="22834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945A0EF5-4281-4D94-BD79-0F446AEE6FC0}"/>
                  </a:ext>
                </a:extLst>
              </p:cNvPr>
              <p:cNvCxnSpPr>
                <a:cxnSpLocks/>
                <a:stCxn id="44" idx="3"/>
              </p:cNvCxnSpPr>
              <p:nvPr/>
            </p:nvCxnSpPr>
            <p:spPr>
              <a:xfrm flipV="1">
                <a:off x="2923665" y="6092594"/>
                <a:ext cx="137197" cy="24665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3FEB0432-13EC-4A54-8B97-2302C9781C8E}"/>
              </a:ext>
            </a:extLst>
          </p:cNvPr>
          <p:cNvSpPr/>
          <p:nvPr/>
        </p:nvSpPr>
        <p:spPr>
          <a:xfrm>
            <a:off x="-1156" y="673045"/>
            <a:ext cx="6576256" cy="13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" indent="-274320" algn="just">
              <a:lnSpc>
                <a:spcPct val="150000"/>
              </a:lnSpc>
              <a:buSzPct val="90000"/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HV scan runs with the various prototypes with different holes and pad  geometries </a:t>
            </a:r>
          </a:p>
          <a:p>
            <a:pPr marL="182880" indent="-274320" algn="just">
              <a:lnSpc>
                <a:spcPct val="150000"/>
              </a:lnSpc>
              <a:buSzPct val="90000"/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Tested with 2 photocathodes Cesium Iodide (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CsI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 and Diamond like Carbon (DLC)</a:t>
            </a:r>
          </a:p>
          <a:p>
            <a:pPr marL="182880" indent="-274320" algn="just">
              <a:lnSpc>
                <a:spcPct val="150000"/>
              </a:lnSpc>
              <a:buSzPct val="90000"/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Excellent timing response with both photocathodes (23.5 for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CsI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and 37 for DLC)</a:t>
            </a:r>
          </a:p>
          <a:p>
            <a:pPr marL="182880" indent="-274320" algn="just">
              <a:lnSpc>
                <a:spcPct val="150000"/>
              </a:lnSpc>
              <a:buSzPct val="90000"/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Data analysis ongoing </a:t>
            </a:r>
          </a:p>
        </p:txBody>
      </p:sp>
    </p:spTree>
    <p:extLst>
      <p:ext uri="{BB962C8B-B14F-4D97-AF65-F5344CB8AC3E}">
        <p14:creationId xmlns:p14="http://schemas.microsoft.com/office/powerpoint/2010/main" val="2566705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BBB4F-F4AA-4BE0-A8F6-8D858408A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buSzPct val="25000"/>
            </a:pPr>
            <a:r>
              <a:rPr lang="en-US" sz="2200" b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FY24 Q3 Meeting – </a:t>
            </a:r>
            <a:r>
              <a:rPr lang="en-US" sz="2200" b="0" dirty="0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Large (10cm × 10cm) 100-pads µRWELL-PICOSEC </a:t>
            </a:r>
            <a:r>
              <a:rPr lang="en-US" sz="2200" b="0" dirty="0">
                <a:solidFill>
                  <a:srgbClr val="4472C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prototype </a:t>
            </a:r>
            <a:endParaRPr lang="en-US" sz="2200" b="0" dirty="0">
              <a:solidFill>
                <a:prstClr val="black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11214D-0678-4BDB-9D35-8C9775F7D2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LD2413  - </a:t>
            </a:r>
            <a:r>
              <a:rPr lang="el-GR" dirty="0"/>
              <a:t>μ</a:t>
            </a:r>
            <a:r>
              <a:rPr lang="en-US" dirty="0"/>
              <a:t>RWELL-PICOSEC Q3 Meeting - Progress Report 07/16/2024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15299D-4A11-4D5B-8F93-EEECD1F7CE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76300E-49AD-4948-8A96-4129B4CCCC4D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CC0FD22-51DE-48FF-9DE4-8EDBA5196F57}"/>
              </a:ext>
            </a:extLst>
          </p:cNvPr>
          <p:cNvGrpSpPr/>
          <p:nvPr/>
        </p:nvGrpSpPr>
        <p:grpSpPr>
          <a:xfrm>
            <a:off x="6443659" y="3758820"/>
            <a:ext cx="2855038" cy="2748161"/>
            <a:chOff x="6297010" y="3758672"/>
            <a:chExt cx="2640725" cy="2490651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ECC9FB3E-798F-485A-8B27-DB6B9C022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97010" y="3758672"/>
              <a:ext cx="2640725" cy="2286000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A48D3378-539E-448F-8325-1654B8C275D4}"/>
                </a:ext>
              </a:extLst>
            </p:cNvPr>
            <p:cNvSpPr txBox="1"/>
            <p:nvPr/>
          </p:nvSpPr>
          <p:spPr>
            <a:xfrm>
              <a:off x="6297010" y="5998279"/>
              <a:ext cx="2640725" cy="251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10-ch custom preamplifier boards</a:t>
              </a:r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38BAEF98-4522-43F5-9840-DDB2BF14E9F4}"/>
              </a:ext>
            </a:extLst>
          </p:cNvPr>
          <p:cNvSpPr/>
          <p:nvPr/>
        </p:nvSpPr>
        <p:spPr>
          <a:xfrm>
            <a:off x="9879" y="3588562"/>
            <a:ext cx="6235635" cy="3135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" indent="-274320">
              <a:lnSpc>
                <a:spcPts val="2400"/>
              </a:lnSpc>
              <a:buSzPct val="90000"/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Design of large (10 cm × 10 cm) 100-pads </a:t>
            </a:r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μ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RWELL PCB and fabrication of the PCB at CERN workshop were completed in time for test in beam the July 2024 DRD1-PICOSEC test beam at CERN</a:t>
            </a:r>
          </a:p>
          <a:p>
            <a:pPr marL="182880" indent="-274320">
              <a:lnSpc>
                <a:spcPts val="2400"/>
              </a:lnSpc>
              <a:buSzPct val="90000"/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We procured all mechanical parts for the assembly into prototype including the outer PCB readout interface and the aluminum housing </a:t>
            </a:r>
          </a:p>
          <a:p>
            <a:pPr marL="182880" indent="-274320">
              <a:lnSpc>
                <a:spcPts val="2400"/>
              </a:lnSpc>
              <a:buSzPct val="90000"/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For the multichannel readout system, we acquire: </a:t>
            </a:r>
          </a:p>
          <a:p>
            <a:pPr lvl="1" indent="-274320">
              <a:lnSpc>
                <a:spcPts val="2400"/>
              </a:lnSpc>
              <a:buSzPct val="90000"/>
              <a:buFont typeface="Wingdings" panose="05000000000000000000" pitchFamily="2" charset="2"/>
              <a:buChar char="§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 64-channels SAMPIC waveform digitizer (TDC) board including the powered crate and controller  can be scaled to up to 256 channels</a:t>
            </a:r>
          </a:p>
          <a:p>
            <a:pPr lvl="1" indent="-274320">
              <a:lnSpc>
                <a:spcPts val="2400"/>
              </a:lnSpc>
              <a:buSzPct val="90000"/>
              <a:buFont typeface="Wingdings" panose="05000000000000000000" pitchFamily="2" charset="2"/>
              <a:buChar char="§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Six 10-channels custom preamplifier boards developed within the DRD1-PICOSEC collaboration  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EEB8A0A-A5E2-436C-B647-FFAA47AC7CCE}"/>
              </a:ext>
            </a:extLst>
          </p:cNvPr>
          <p:cNvGrpSpPr>
            <a:grpSpLocks noChangeAspect="1"/>
          </p:cNvGrpSpPr>
          <p:nvPr/>
        </p:nvGrpSpPr>
        <p:grpSpPr>
          <a:xfrm>
            <a:off x="91843" y="823445"/>
            <a:ext cx="2743200" cy="2755266"/>
            <a:chOff x="9372002" y="956882"/>
            <a:chExt cx="2194146" cy="2203796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66F99679-57D7-4B83-9F96-642DC79618DB}"/>
                </a:ext>
              </a:extLst>
            </p:cNvPr>
            <p:cNvSpPr txBox="1"/>
            <p:nvPr/>
          </p:nvSpPr>
          <p:spPr>
            <a:xfrm>
              <a:off x="9372002" y="2939121"/>
              <a:ext cx="2194146" cy="221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100-pads µRWELL PCB for PICOSEC</a:t>
              </a:r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10D97AC7-D3BD-4556-94DB-B76A87F34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37" t="2122" r="9758" b="3810"/>
            <a:stretch/>
          </p:blipFill>
          <p:spPr>
            <a:xfrm>
              <a:off x="9372002" y="956882"/>
              <a:ext cx="2194146" cy="1974359"/>
            </a:xfrm>
            <a:prstGeom prst="rect">
              <a:avLst/>
            </a:prstGeom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6653090-EC81-4913-8245-BF411616EB6C}"/>
              </a:ext>
            </a:extLst>
          </p:cNvPr>
          <p:cNvGrpSpPr>
            <a:grpSpLocks noChangeAspect="1"/>
          </p:cNvGrpSpPr>
          <p:nvPr/>
        </p:nvGrpSpPr>
        <p:grpSpPr>
          <a:xfrm>
            <a:off x="9762059" y="3242532"/>
            <a:ext cx="2055028" cy="3568839"/>
            <a:chOff x="6225308" y="2364714"/>
            <a:chExt cx="2099764" cy="3646529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85DD8830-B6B4-4702-8E48-DB0E363FE8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37" t="20001" r="18021" b="23749"/>
            <a:stretch/>
          </p:blipFill>
          <p:spPr>
            <a:xfrm>
              <a:off x="6248839" y="2364714"/>
              <a:ext cx="2076233" cy="3363500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86D2FC1C-EF72-4EA1-8DCB-0729A2392F84}"/>
                </a:ext>
              </a:extLst>
            </p:cNvPr>
            <p:cNvSpPr txBox="1"/>
            <p:nvPr/>
          </p:nvSpPr>
          <p:spPr>
            <a:xfrm>
              <a:off x="6225308" y="5728214"/>
              <a:ext cx="2076233" cy="283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64-channels SAMPIC crate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6898E4F-485C-4164-A499-B471C35E038A}"/>
              </a:ext>
            </a:extLst>
          </p:cNvPr>
          <p:cNvGrpSpPr/>
          <p:nvPr/>
        </p:nvGrpSpPr>
        <p:grpSpPr>
          <a:xfrm>
            <a:off x="3107697" y="1001360"/>
            <a:ext cx="3200400" cy="2163901"/>
            <a:chOff x="5789331" y="972134"/>
            <a:chExt cx="3200400" cy="265592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2334E1-743F-4BB6-98B4-13517C98CB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17" t="7970" r="6545" b="13895"/>
            <a:stretch/>
          </p:blipFill>
          <p:spPr>
            <a:xfrm>
              <a:off x="5789331" y="972134"/>
              <a:ext cx="3200400" cy="2317186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67ADB4FC-03ED-45E5-9EA8-80EB7615ED53}"/>
                </a:ext>
              </a:extLst>
            </p:cNvPr>
            <p:cNvSpPr txBox="1"/>
            <p:nvPr/>
          </p:nvSpPr>
          <p:spPr>
            <a:xfrm>
              <a:off x="5789331" y="3288072"/>
              <a:ext cx="3200400" cy="339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Back side of 100-pads µRWELL PCB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6E84ADF-262F-4599-B756-C5C27AE023CF}"/>
              </a:ext>
            </a:extLst>
          </p:cNvPr>
          <p:cNvGrpSpPr/>
          <p:nvPr/>
        </p:nvGrpSpPr>
        <p:grpSpPr>
          <a:xfrm>
            <a:off x="6625152" y="887822"/>
            <a:ext cx="2527910" cy="2559290"/>
            <a:chOff x="6625152" y="887822"/>
            <a:chExt cx="2527910" cy="255929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DFABA87-BDA4-484E-84EF-A62DE25853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04" t="21667" r="28542" b="21822"/>
            <a:stretch/>
          </p:blipFill>
          <p:spPr>
            <a:xfrm>
              <a:off x="6625152" y="887822"/>
              <a:ext cx="2527910" cy="2311368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95E40B41-A384-4896-90AF-E5E3909EAADF}"/>
                </a:ext>
              </a:extLst>
            </p:cNvPr>
            <p:cNvSpPr txBox="1"/>
            <p:nvPr/>
          </p:nvSpPr>
          <p:spPr>
            <a:xfrm>
              <a:off x="6746107" y="3170113"/>
              <a:ext cx="2286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Outer PCB readout interface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F554487-6E0E-470C-9CFC-BEE8C781A247}"/>
              </a:ext>
            </a:extLst>
          </p:cNvPr>
          <p:cNvGrpSpPr/>
          <p:nvPr/>
        </p:nvGrpSpPr>
        <p:grpSpPr>
          <a:xfrm>
            <a:off x="9635058" y="854035"/>
            <a:ext cx="2286000" cy="2321671"/>
            <a:chOff x="9530692" y="823446"/>
            <a:chExt cx="2286000" cy="2321671"/>
          </a:xfrm>
        </p:grpSpPr>
        <p:pic>
          <p:nvPicPr>
            <p:cNvPr id="20" name="Picture 19" descr="A picture containing text, indoor&#10;&#10;Description automatically generated">
              <a:extLst>
                <a:ext uri="{FF2B5EF4-FFF2-40B4-BE49-F238E27FC236}">
                  <a16:creationId xmlns:a16="http://schemas.microsoft.com/office/drawing/2014/main" id="{9DF82077-A2F9-46E1-A6F2-7637617B31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00" t="18889" r="35985" b="25344"/>
            <a:stretch/>
          </p:blipFill>
          <p:spPr>
            <a:xfrm>
              <a:off x="9530692" y="823446"/>
              <a:ext cx="2286000" cy="205557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F9EB80D-1A6E-4D40-A84D-77D9B3C992E2}"/>
                </a:ext>
              </a:extLst>
            </p:cNvPr>
            <p:cNvSpPr txBox="1"/>
            <p:nvPr/>
          </p:nvSpPr>
          <p:spPr>
            <a:xfrm>
              <a:off x="9713572" y="2868118"/>
              <a:ext cx="19202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Aluminum housing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640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DE2C5C0-F35A-4A28-BAAF-3DD8872F9C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4" t="9453" r="23305" b="27747"/>
          <a:stretch/>
        </p:blipFill>
        <p:spPr>
          <a:xfrm>
            <a:off x="3202264" y="2629074"/>
            <a:ext cx="3200400" cy="3752438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5BBB4F-F4AA-4BE0-A8F6-8D858408A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buSzPct val="25000"/>
            </a:pPr>
            <a:r>
              <a:rPr lang="en-US" sz="2200" b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FY24 Q3 Meeting –</a:t>
            </a:r>
            <a:r>
              <a:rPr lang="en-US" sz="2200" b="0" dirty="0">
                <a:solidFill>
                  <a:srgbClr val="4472C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100-pads </a:t>
            </a:r>
            <a:r>
              <a:rPr lang="el-GR" sz="2200" b="0" dirty="0">
                <a:solidFill>
                  <a:srgbClr val="4472C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μ</a:t>
            </a:r>
            <a:r>
              <a:rPr lang="en-US" sz="2200" b="0" dirty="0">
                <a:solidFill>
                  <a:srgbClr val="4472C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RWELL-PICOSEC in July  2024 test beam@ CERN</a:t>
            </a:r>
            <a:endParaRPr lang="en-US" sz="2200" b="0"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11214D-0678-4BDB-9D35-8C9775F7D2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LD2413  - </a:t>
            </a:r>
            <a:r>
              <a:rPr lang="el-GR"/>
              <a:t>μ</a:t>
            </a:r>
            <a:r>
              <a:rPr lang="en-US"/>
              <a:t>RWELL-PICOSEC Q3 Meeting - Progress Report 07/16/2024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15299D-4A11-4D5B-8F93-EEECD1F7CE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76300E-49AD-4948-8A96-4129B4CCCC4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EFC1E3B-2850-4665-B847-196CB0056CF9}"/>
              </a:ext>
            </a:extLst>
          </p:cNvPr>
          <p:cNvSpPr/>
          <p:nvPr/>
        </p:nvSpPr>
        <p:spPr>
          <a:xfrm>
            <a:off x="2343" y="746501"/>
            <a:ext cx="6686550" cy="1596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indent="-365760">
              <a:lnSpc>
                <a:spcPts val="2400"/>
              </a:lnSpc>
              <a:buSzPct val="90000"/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The large (10 cm × 10 cm) µRWELL-PICOSEC tested in beam July 2024 </a:t>
            </a:r>
          </a:p>
          <a:p>
            <a:pPr marL="91440" indent="-365760">
              <a:lnSpc>
                <a:spcPts val="2400"/>
              </a:lnSpc>
              <a:buSzPct val="90000"/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Runs with all 100 pads connected to custom preamp cards + SAMPIC digitizer</a:t>
            </a:r>
          </a:p>
          <a:p>
            <a:pPr marL="91440" indent="-365760">
              <a:lnSpc>
                <a:spcPts val="2400"/>
              </a:lnSpc>
              <a:buSzPct val="90000"/>
              <a:buFont typeface="Wingdings" panose="05000000000000000000" pitchFamily="2" charset="2"/>
              <a:buChar char="v"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Position scan of full area (all 100 pads)  dedicated SAMPIC runs</a:t>
            </a:r>
          </a:p>
          <a:p>
            <a:pPr marL="91440" indent="-365760">
              <a:lnSpc>
                <a:spcPts val="2400"/>
              </a:lnSpc>
              <a:buSzPct val="90000"/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HV scan on pad45 to determine optimal voltage setting</a:t>
            </a:r>
          </a:p>
          <a:p>
            <a:pPr marL="91440" indent="-365760">
              <a:lnSpc>
                <a:spcPts val="2400"/>
              </a:lnSpc>
              <a:buSzPct val="90000"/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Detector run flawlessly but planarity is poor  will affect timing performance</a:t>
            </a:r>
            <a:endParaRPr lang="en-US" sz="1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CA88029-3026-4C5E-AF17-C1499E4A70FD}"/>
              </a:ext>
            </a:extLst>
          </p:cNvPr>
          <p:cNvGrpSpPr/>
          <p:nvPr/>
        </p:nvGrpSpPr>
        <p:grpSpPr>
          <a:xfrm>
            <a:off x="6975122" y="871386"/>
            <a:ext cx="4572000" cy="4121362"/>
            <a:chOff x="6975122" y="871386"/>
            <a:chExt cx="4572000" cy="4121362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F121FEE-E80C-41AA-92D5-F62B0E2395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6" r="17187"/>
            <a:stretch/>
          </p:blipFill>
          <p:spPr>
            <a:xfrm>
              <a:off x="6975122" y="871386"/>
              <a:ext cx="4572000" cy="412136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406D84F-228F-47CF-97DE-A8503E26B850}"/>
                </a:ext>
              </a:extLst>
            </p:cNvPr>
            <p:cNvSpPr txBox="1"/>
            <p:nvPr/>
          </p:nvSpPr>
          <p:spPr>
            <a:xfrm rot="5520000">
              <a:off x="10390335" y="2509845"/>
              <a:ext cx="15382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SAMPIC Multichannel Digitizer crate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066F421-C2CC-47A9-8A30-9F0F8AD9D5BD}"/>
                </a:ext>
              </a:extLst>
            </p:cNvPr>
            <p:cNvSpPr txBox="1"/>
            <p:nvPr/>
          </p:nvSpPr>
          <p:spPr>
            <a:xfrm rot="20071425">
              <a:off x="9622193" y="3874546"/>
              <a:ext cx="89504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Coax signal cables</a:t>
              </a: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CBC3E01-B140-47E5-9B2D-38987C4785C4}"/>
              </a:ext>
            </a:extLst>
          </p:cNvPr>
          <p:cNvCxnSpPr>
            <a:cxnSpLocks/>
          </p:cNvCxnSpPr>
          <p:nvPr/>
        </p:nvCxnSpPr>
        <p:spPr>
          <a:xfrm>
            <a:off x="6402664" y="2629074"/>
            <a:ext cx="1398311" cy="170664"/>
          </a:xfrm>
          <a:prstGeom prst="line">
            <a:avLst/>
          </a:prstGeom>
          <a:ln w="127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D8263B8-A331-427F-B8A8-74018E098586}"/>
              </a:ext>
            </a:extLst>
          </p:cNvPr>
          <p:cNvCxnSpPr>
            <a:cxnSpLocks/>
          </p:cNvCxnSpPr>
          <p:nvPr/>
        </p:nvCxnSpPr>
        <p:spPr>
          <a:xfrm flipV="1">
            <a:off x="6360139" y="3386376"/>
            <a:ext cx="1598913" cy="2937085"/>
          </a:xfrm>
          <a:prstGeom prst="line">
            <a:avLst/>
          </a:prstGeom>
          <a:ln w="127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2C5EECE-B631-44BD-AB1B-F026552A2F81}"/>
              </a:ext>
            </a:extLst>
          </p:cNvPr>
          <p:cNvGrpSpPr/>
          <p:nvPr/>
        </p:nvGrpSpPr>
        <p:grpSpPr>
          <a:xfrm>
            <a:off x="4199151" y="2709900"/>
            <a:ext cx="2160988" cy="2946712"/>
            <a:chOff x="3622665" y="3246722"/>
            <a:chExt cx="2160988" cy="2946712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72C43131-525B-4E8E-98AD-F193CDDB6D6F}"/>
                </a:ext>
              </a:extLst>
            </p:cNvPr>
            <p:cNvGrpSpPr/>
            <p:nvPr/>
          </p:nvGrpSpPr>
          <p:grpSpPr>
            <a:xfrm>
              <a:off x="3622665" y="3246722"/>
              <a:ext cx="2160988" cy="2946712"/>
              <a:chOff x="2777626" y="3152051"/>
              <a:chExt cx="2160988" cy="2946712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F845C90-6341-4833-8035-A6F5BB295AF2}"/>
                  </a:ext>
                </a:extLst>
              </p:cNvPr>
              <p:cNvSpPr txBox="1"/>
              <p:nvPr/>
            </p:nvSpPr>
            <p:spPr>
              <a:xfrm rot="16500000">
                <a:off x="1814562" y="4874089"/>
                <a:ext cx="218773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μ</a:t>
                </a:r>
                <a:r>
                  <a:rPr lang="en-US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RWELL-PICOSEC prototype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3E8EEEE-473C-41D5-A19B-A6CCCEFFEECD}"/>
                  </a:ext>
                </a:extLst>
              </p:cNvPr>
              <p:cNvSpPr txBox="1"/>
              <p:nvPr/>
            </p:nvSpPr>
            <p:spPr>
              <a:xfrm>
                <a:off x="3902950" y="3152051"/>
                <a:ext cx="1035664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10-ch custom preamp cards</a:t>
                </a:r>
              </a:p>
            </p:txBody>
          </p:sp>
        </p:grp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017C73FB-842F-4D48-88F0-0CD68A816389}"/>
                </a:ext>
              </a:extLst>
            </p:cNvPr>
            <p:cNvCxnSpPr>
              <a:cxnSpLocks/>
              <a:stCxn id="49" idx="2"/>
            </p:cNvCxnSpPr>
            <p:nvPr/>
          </p:nvCxnSpPr>
          <p:spPr>
            <a:xfrm flipH="1">
              <a:off x="5109941" y="3646832"/>
              <a:ext cx="155880" cy="525274"/>
            </a:xfrm>
            <a:prstGeom prst="straightConnector1">
              <a:avLst/>
            </a:prstGeom>
            <a:ln w="25400">
              <a:solidFill>
                <a:srgbClr val="00F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8DCE417E-F8C3-49AC-BA80-01A9FD2051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042" y="2381244"/>
            <a:ext cx="2743200" cy="4362996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A261BB40-CFE0-45BE-BF70-0121E33280BC}"/>
              </a:ext>
            </a:extLst>
          </p:cNvPr>
          <p:cNvSpPr/>
          <p:nvPr/>
        </p:nvSpPr>
        <p:spPr>
          <a:xfrm>
            <a:off x="8379964" y="5242015"/>
            <a:ext cx="3078610" cy="1166153"/>
          </a:xfrm>
          <a:prstGeom prst="rect">
            <a:avLst/>
          </a:prstGeom>
          <a:solidFill>
            <a:srgbClr val="00FFFF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MM1 Pos Scan </a:t>
            </a:r>
            <a:endParaRPr lang="en-US" sz="1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Run361:Timing MM1-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pad45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470/240</a:t>
            </a:r>
            <a:endParaRPr lang="en-US" sz="1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Run366:Timing MM1-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pad67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470/240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Run391:Timing MM1-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pad28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465/250</a:t>
            </a:r>
            <a:endParaRPr lang="en-US" sz="1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683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BBB4F-F4AA-4BE0-A8F6-8D858408A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buSzPct val="25000"/>
            </a:pPr>
            <a:r>
              <a:rPr lang="en-US" sz="2200" b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FY24 Q3 Meeting – </a:t>
            </a:r>
            <a:r>
              <a:rPr lang="en-US" sz="2200" b="0" dirty="0">
                <a:solidFill>
                  <a:srgbClr val="4472C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R&amp;D Summary, Budget &amp; Spending Profile, Outstanding issues</a:t>
            </a:r>
            <a:endParaRPr lang="en-US" sz="2200" b="0" dirty="0">
              <a:solidFill>
                <a:prstClr val="black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11214D-0678-4BDB-9D35-8C9775F7D2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LD2413  - </a:t>
            </a:r>
            <a:r>
              <a:rPr lang="el-GR"/>
              <a:t>μ</a:t>
            </a:r>
            <a:r>
              <a:rPr lang="en-US"/>
              <a:t>RWELL-PICOSEC Q3 Meeting - Progress Report 07/16/2024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15299D-4A11-4D5B-8F93-EEECD1F7CE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76300E-49AD-4948-8A96-4129B4CCCC4D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F1828F4-8910-4083-8E93-6F31956F230F}"/>
              </a:ext>
            </a:extLst>
          </p:cNvPr>
          <p:cNvGrpSpPr>
            <a:grpSpLocks noChangeAspect="1"/>
          </p:cNvGrpSpPr>
          <p:nvPr/>
        </p:nvGrpSpPr>
        <p:grpSpPr>
          <a:xfrm>
            <a:off x="5076629" y="1377352"/>
            <a:ext cx="7005607" cy="4572000"/>
            <a:chOff x="3841750" y="1047228"/>
            <a:chExt cx="7846276" cy="512064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2EC0E4E-87BE-420C-9BDF-2F6F9170A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41750" y="1047228"/>
              <a:ext cx="7846276" cy="5120640"/>
            </a:xfrm>
            <a:prstGeom prst="rect">
              <a:avLst/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D8C13AA-A7C9-4E59-B285-DF917858BB94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5043050" y="2235208"/>
              <a:ext cx="6309360" cy="2594049"/>
            </a:xfrm>
            <a:prstGeom prst="line">
              <a:avLst/>
            </a:prstGeom>
            <a:ln w="317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1D51941-0133-4AAA-A773-2BCA45788A3C}"/>
                </a:ext>
              </a:extLst>
            </p:cNvPr>
            <p:cNvSpPr/>
            <p:nvPr/>
          </p:nvSpPr>
          <p:spPr>
            <a:xfrm rot="20280000">
              <a:off x="9123960" y="2696835"/>
              <a:ext cx="241925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Projected spending profile for FY24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D46867D-E413-4802-BAD0-080A018C3D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43050" y="2235205"/>
              <a:ext cx="5575420" cy="2594053"/>
            </a:xfrm>
            <a:prstGeom prst="line">
              <a:avLst/>
            </a:prstGeom>
            <a:ln w="317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6A8A232-D2B3-402F-947F-8D08BDFA79DC}"/>
                </a:ext>
              </a:extLst>
            </p:cNvPr>
            <p:cNvSpPr/>
            <p:nvPr/>
          </p:nvSpPr>
          <p:spPr>
            <a:xfrm rot="20100000">
              <a:off x="6955839" y="3290501"/>
              <a:ext cx="148470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FY24 spending trend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6AE718D-E0FB-4B24-8C36-589F12404B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51463" y="2524125"/>
              <a:ext cx="640080" cy="0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9146531-E0B4-4806-A769-E4B1D2E4B6D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599186" y="2314136"/>
              <a:ext cx="11641" cy="2518552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2469CB39-A53E-4544-BD2B-C9FB043860AB}"/>
              </a:ext>
            </a:extLst>
          </p:cNvPr>
          <p:cNvSpPr/>
          <p:nvPr/>
        </p:nvSpPr>
        <p:spPr>
          <a:xfrm>
            <a:off x="8350" y="728029"/>
            <a:ext cx="5342093" cy="58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LD2413 Development of </a:t>
            </a:r>
            <a:r>
              <a:rPr lang="el-GR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RWELL–PICOSEC summary:</a:t>
            </a:r>
          </a:p>
          <a:p>
            <a:pPr marL="365760" indent="-365760">
              <a:lnSpc>
                <a:spcPct val="150000"/>
              </a:lnSpc>
              <a:buSzPct val="90000"/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 (100-pads) </a:t>
            </a:r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RWELL-PICOSEC prototype successfully tested in beam in July 2024</a:t>
            </a:r>
          </a:p>
          <a:p>
            <a:pPr marL="365760" indent="-365760">
              <a:lnSpc>
                <a:spcPct val="150000"/>
              </a:lnSpc>
              <a:buSzPct val="90000"/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Lots of R&amp;D on single-channel prototypes with excellent timing resolution of 23.5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achieved in beam </a:t>
            </a:r>
          </a:p>
          <a:p>
            <a:pPr marL="365760" indent="-365760">
              <a:lnSpc>
                <a:spcPct val="150000"/>
              </a:lnSpc>
              <a:buSzPct val="90000"/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Final quarter of year II will be dedicated in test beam data analysis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a lot of data and different configuration to explore</a:t>
            </a:r>
          </a:p>
          <a:p>
            <a:pPr marL="365760" indent="-365760">
              <a:lnSpc>
                <a:spcPct val="150000"/>
              </a:lnSpc>
              <a:buSzPct val="90000"/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Dr Akash Pandey’s abstract on </a:t>
            </a:r>
            <a:r>
              <a:rPr lang="el-GR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μ</a:t>
            </a:r>
            <a:r>
              <a:rPr lang="en-U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RWELL PICOSEC accepted for oral presentation at the IEEE-NSS-MIC conference 2024 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Budget and Spending profile - Variances anticipated:</a:t>
            </a:r>
          </a:p>
          <a:p>
            <a:pPr marL="365760" lvl="1" indent="-365760">
              <a:lnSpc>
                <a:spcPct val="150000"/>
              </a:lnSpc>
              <a:buSzPct val="90000"/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spending trend slightly diverge from the projected profile</a:t>
            </a:r>
          </a:p>
          <a:p>
            <a:pPr marL="365760" lvl="1" indent="-365760">
              <a:lnSpc>
                <a:spcPct val="150000"/>
              </a:lnSpc>
              <a:buSzPct val="90000"/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 &amp; fabrication cost higher than initially anticipated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822960" lvl="2" indent="-365760">
              <a:lnSpc>
                <a:spcPct val="150000"/>
              </a:lnSpc>
              <a:buSzPct val="90000"/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all procurement is completed and no additional expense other than shipment of the material from CERN to JLab</a:t>
            </a:r>
            <a:endParaRPr lang="en-US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SzPct val="90000"/>
            </a:pPr>
            <a:r>
              <a:rPr lang="en-US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Outstanding issues:</a:t>
            </a:r>
          </a:p>
          <a:p>
            <a:pPr marL="365760" indent="-365760">
              <a:lnSpc>
                <a:spcPct val="150000"/>
              </a:lnSpc>
              <a:buSzPct val="90000"/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will request supplemental financial support for the final months (August / September) of postdoc salary</a:t>
            </a:r>
          </a:p>
          <a:p>
            <a:pPr marL="365760" indent="-365760">
              <a:lnSpc>
                <a:spcPct val="150000"/>
              </a:lnSpc>
              <a:buSzPct val="90000"/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Secure second year funding for postdoctoral Dr Akash Pandey</a:t>
            </a:r>
          </a:p>
        </p:txBody>
      </p:sp>
    </p:spTree>
    <p:extLst>
      <p:ext uri="{BB962C8B-B14F-4D97-AF65-F5344CB8AC3E}">
        <p14:creationId xmlns:p14="http://schemas.microsoft.com/office/powerpoint/2010/main" val="3253904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sldNum" idx="4"/>
          </p:nvPr>
        </p:nvSpPr>
        <p:spPr>
          <a:xfrm>
            <a:off x="7377479" y="6453288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350" tIns="45675" rIns="91350" bIns="45675" rtlCol="0" anchor="ctr" anchorCtr="0">
            <a:noAutofit/>
          </a:bodyPr>
          <a:lstStyle/>
          <a:p>
            <a:pPr algn="ctr">
              <a:buSzPct val="25000"/>
            </a:pPr>
            <a:fld id="{00000000-1234-1234-1234-123412341234}" type="slidenum"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algn="ctr">
                <a:buSzPct val="25000"/>
              </a:pPr>
              <a:t>7</a:t>
            </a:fld>
            <a:endParaRPr lang="en-US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Shape 285"/>
          <p:cNvSpPr txBox="1"/>
          <p:nvPr/>
        </p:nvSpPr>
        <p:spPr>
          <a:xfrm>
            <a:off x="0" y="0"/>
            <a:ext cx="12202159" cy="7155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675" rIns="91350" bIns="45675" anchor="ctr" anchorCtr="0">
            <a:noAutofit/>
          </a:bodyPr>
          <a:lstStyle/>
          <a:p>
            <a:pPr algn="ctr" defTabSz="457200">
              <a:buSzPct val="25000"/>
            </a:pP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backup</a:t>
            </a:r>
            <a:endParaRPr lang="en-US" sz="2800"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0DFFED7-6F57-4A2C-A8D0-9EAC74DAB266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3554413" y="6492875"/>
            <a:ext cx="5083175" cy="365125"/>
          </a:xfrm>
        </p:spPr>
        <p:txBody>
          <a:bodyPr/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LD2413  - uRWELL-PICOSEC Q2 Meeting - Progress Report 04/03/2024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955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BBB4F-F4AA-4BE0-A8F6-8D858408A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 defTabSz="457200">
              <a:lnSpc>
                <a:spcPct val="100000"/>
              </a:lnSpc>
              <a:spcBef>
                <a:spcPts val="0"/>
              </a:spcBef>
              <a:buSzPct val="25000"/>
            </a:pPr>
            <a:r>
              <a:rPr lang="en-US" b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FY24 Q3 Meeting – </a:t>
            </a:r>
            <a:r>
              <a:rPr lang="en-US" b="0" dirty="0">
                <a:solidFill>
                  <a:srgbClr val="4472C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Assembly of 100-pads </a:t>
            </a:r>
            <a:r>
              <a:rPr lang="el-GR" b="0" dirty="0">
                <a:solidFill>
                  <a:srgbClr val="4472C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μ</a:t>
            </a:r>
            <a:r>
              <a:rPr lang="en-US" b="0" dirty="0">
                <a:solidFill>
                  <a:srgbClr val="4472C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RWELL-PICOSEC</a:t>
            </a:r>
            <a:endParaRPr lang="en-US" b="0" dirty="0">
              <a:solidFill>
                <a:prstClr val="black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11214D-0678-4BDB-9D35-8C9775F7D2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LD2413  - </a:t>
            </a:r>
            <a:r>
              <a:rPr lang="el-GR"/>
              <a:t>μ</a:t>
            </a:r>
            <a:r>
              <a:rPr lang="en-US"/>
              <a:t>RWELL-PICOSEC Q3 Meeting - Progress Report 07/16/2024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15299D-4A11-4D5B-8F93-EEECD1F7CE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76300E-49AD-4948-8A96-4129B4CCCC4D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FFD35B0-8343-4219-8EF2-4DDC1A979F9E}"/>
              </a:ext>
            </a:extLst>
          </p:cNvPr>
          <p:cNvGrpSpPr/>
          <p:nvPr/>
        </p:nvGrpSpPr>
        <p:grpSpPr>
          <a:xfrm>
            <a:off x="64323" y="833280"/>
            <a:ext cx="5140296" cy="2743200"/>
            <a:chOff x="64323" y="833280"/>
            <a:chExt cx="5140296" cy="27432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C623DEA-3B36-4268-9795-806782EA2E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79" t="9167" r="6979" b="31389"/>
            <a:stretch/>
          </p:blipFill>
          <p:spPr>
            <a:xfrm>
              <a:off x="64323" y="833280"/>
              <a:ext cx="5140296" cy="27432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5AB7613-7F1E-4B47-B8BD-1463DFB24BCE}"/>
                </a:ext>
              </a:extLst>
            </p:cNvPr>
            <p:cNvSpPr txBox="1"/>
            <p:nvPr/>
          </p:nvSpPr>
          <p:spPr>
            <a:xfrm>
              <a:off x="251010" y="2278819"/>
              <a:ext cx="8317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Gasket for gas sealing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4DB1DC5-5459-42E1-9EDB-8540D0E47B4B}"/>
                </a:ext>
              </a:extLst>
            </p:cNvPr>
            <p:cNvSpPr txBox="1"/>
            <p:nvPr/>
          </p:nvSpPr>
          <p:spPr>
            <a:xfrm>
              <a:off x="1257979" y="2355764"/>
              <a:ext cx="10082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Al casing with MgF2 Crystal 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E0B651F-C8B2-4F9C-8885-35EE87F3C950}"/>
                </a:ext>
              </a:extLst>
            </p:cNvPr>
            <p:cNvSpPr txBox="1"/>
            <p:nvPr/>
          </p:nvSpPr>
          <p:spPr>
            <a:xfrm>
              <a:off x="2679713" y="1439726"/>
              <a:ext cx="9670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Outer readout PCB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437CFED-0C91-42D3-BB78-387BAC11333E}"/>
                </a:ext>
              </a:extLst>
            </p:cNvPr>
            <p:cNvSpPr txBox="1"/>
            <p:nvPr/>
          </p:nvSpPr>
          <p:spPr>
            <a:xfrm>
              <a:off x="3093242" y="2401930"/>
              <a:ext cx="8069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000" dirty="0"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RWELL prototype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F35670F-5B6D-4A6F-9176-6941F2EB42BB}"/>
              </a:ext>
            </a:extLst>
          </p:cNvPr>
          <p:cNvGrpSpPr/>
          <p:nvPr/>
        </p:nvGrpSpPr>
        <p:grpSpPr>
          <a:xfrm>
            <a:off x="5507387" y="833280"/>
            <a:ext cx="3214405" cy="2343991"/>
            <a:chOff x="5507387" y="833280"/>
            <a:chExt cx="3214405" cy="234399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60AE00A-08A0-440D-8A09-04714B4A6E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96" t="22134" r="13276" b="27573"/>
            <a:stretch/>
          </p:blipFill>
          <p:spPr>
            <a:xfrm>
              <a:off x="5507387" y="833280"/>
              <a:ext cx="3214405" cy="23439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243814B-25BF-4A33-88A0-54DA14CBC404}"/>
                </a:ext>
              </a:extLst>
            </p:cNvPr>
            <p:cNvSpPr txBox="1"/>
            <p:nvPr/>
          </p:nvSpPr>
          <p:spPr>
            <a:xfrm>
              <a:off x="5794767" y="2555819"/>
              <a:ext cx="13198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000" dirty="0"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RWELL-PICOSEC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6ACE18C-8BE5-4657-B17C-E2CCD8AE9115}"/>
              </a:ext>
            </a:extLst>
          </p:cNvPr>
          <p:cNvGrpSpPr/>
          <p:nvPr/>
        </p:nvGrpSpPr>
        <p:grpSpPr>
          <a:xfrm>
            <a:off x="635000" y="3710088"/>
            <a:ext cx="3067050" cy="2743200"/>
            <a:chOff x="635000" y="3710088"/>
            <a:chExt cx="3067050" cy="274320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FAE1EF7-6CC0-487E-9C56-CD9C7DBC15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0" r="10156"/>
            <a:stretch/>
          </p:blipFill>
          <p:spPr>
            <a:xfrm>
              <a:off x="635000" y="3710088"/>
              <a:ext cx="3067050" cy="27432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E114072-F62A-4FBA-A932-66C020B4C4EA}"/>
                </a:ext>
              </a:extLst>
            </p:cNvPr>
            <p:cNvSpPr txBox="1"/>
            <p:nvPr/>
          </p:nvSpPr>
          <p:spPr>
            <a:xfrm>
              <a:off x="666878" y="6053178"/>
              <a:ext cx="20489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Back side of the </a:t>
              </a:r>
              <a:r>
                <a:rPr lang="el-GR" sz="1000" dirty="0"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RWELL prototype inserted in Al housing 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E7E5CD8-A103-40F5-A54C-E8F171732986}"/>
              </a:ext>
            </a:extLst>
          </p:cNvPr>
          <p:cNvGrpSpPr/>
          <p:nvPr/>
        </p:nvGrpSpPr>
        <p:grpSpPr>
          <a:xfrm>
            <a:off x="4694748" y="3710088"/>
            <a:ext cx="3109437" cy="2743200"/>
            <a:chOff x="4694748" y="3710088"/>
            <a:chExt cx="3109437" cy="27432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2E338CC-0252-413A-8592-872970F2B6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61" t="3668" r="9109" b="15486"/>
            <a:stretch/>
          </p:blipFill>
          <p:spPr>
            <a:xfrm>
              <a:off x="4694748" y="3710088"/>
              <a:ext cx="3109437" cy="274320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B14FD79-3BD2-4B08-8506-57D5C637E8FD}"/>
                </a:ext>
              </a:extLst>
            </p:cNvPr>
            <p:cNvSpPr txBox="1"/>
            <p:nvPr/>
          </p:nvSpPr>
          <p:spPr>
            <a:xfrm>
              <a:off x="4748529" y="6029406"/>
              <a:ext cx="15177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Closing the prototype with outer readout PCB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DADBFC6-4E6D-4F81-9792-C884201ED412}"/>
              </a:ext>
            </a:extLst>
          </p:cNvPr>
          <p:cNvGrpSpPr/>
          <p:nvPr/>
        </p:nvGrpSpPr>
        <p:grpSpPr>
          <a:xfrm>
            <a:off x="8579902" y="3336053"/>
            <a:ext cx="3325054" cy="3117235"/>
            <a:chOff x="8579902" y="3336053"/>
            <a:chExt cx="3325054" cy="31172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6266A89-80AF-4006-BE3C-C1CE0B1BC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64" t="2321" r="11893"/>
            <a:stretch/>
          </p:blipFill>
          <p:spPr>
            <a:xfrm>
              <a:off x="8579902" y="3336053"/>
              <a:ext cx="3325054" cy="311723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4A0CEF2-15D3-4FA2-9577-F93772F263CF}"/>
                </a:ext>
              </a:extLst>
            </p:cNvPr>
            <p:cNvSpPr txBox="1"/>
            <p:nvPr/>
          </p:nvSpPr>
          <p:spPr>
            <a:xfrm>
              <a:off x="10668000" y="6029406"/>
              <a:ext cx="119849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Testing with LED setup in GDD lab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CD753D0-5A30-42E1-9A52-2C05201186E7}"/>
              </a:ext>
            </a:extLst>
          </p:cNvPr>
          <p:cNvGrpSpPr/>
          <p:nvPr/>
        </p:nvGrpSpPr>
        <p:grpSpPr>
          <a:xfrm>
            <a:off x="8987754" y="1198485"/>
            <a:ext cx="2917202" cy="1629347"/>
            <a:chOff x="8987754" y="1198485"/>
            <a:chExt cx="2917202" cy="1629347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C3A4F5F-C8E5-4757-B6F6-E56CAF0C7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8" t="40396" r="37119" b="35846"/>
            <a:stretch/>
          </p:blipFill>
          <p:spPr>
            <a:xfrm>
              <a:off x="8987754" y="1198485"/>
              <a:ext cx="2917202" cy="1629347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EAD1F4B-C23A-4A2B-BC8A-5E7DA6C22109}"/>
                </a:ext>
              </a:extLst>
            </p:cNvPr>
            <p:cNvSpPr txBox="1"/>
            <p:nvPr/>
          </p:nvSpPr>
          <p:spPr>
            <a:xfrm>
              <a:off x="9193240" y="2107748"/>
              <a:ext cx="11794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Fused silica entrance window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7400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sldNum" idx="4"/>
          </p:nvPr>
        </p:nvSpPr>
        <p:spPr>
          <a:xfrm>
            <a:off x="7377479" y="6453288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350" tIns="45675" rIns="91350" bIns="45675" rtlCol="0" anchor="ctr" anchorCtr="0">
            <a:noAutofit/>
          </a:bodyPr>
          <a:lstStyle/>
          <a:p>
            <a:pPr algn="ctr">
              <a:buSzPct val="25000"/>
            </a:pPr>
            <a:fld id="{00000000-1234-1234-1234-123412341234}" type="slidenum"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algn="ctr">
                <a:buSzPct val="25000"/>
              </a:pPr>
              <a:t>9</a:t>
            </a:fld>
            <a:endParaRPr lang="en-US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Shape 285"/>
          <p:cNvSpPr txBox="1"/>
          <p:nvPr/>
        </p:nvSpPr>
        <p:spPr>
          <a:xfrm>
            <a:off x="0" y="0"/>
            <a:ext cx="12202159" cy="7155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675" rIns="91350" bIns="45675" anchor="ctr" anchorCtr="0">
            <a:noAutofit/>
          </a:bodyPr>
          <a:lstStyle/>
          <a:p>
            <a:pPr algn="ctr" defTabSz="457200">
              <a:buSzPct val="25000"/>
            </a:pP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FY2413 µRWELL-PICOSEC 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– </a:t>
            </a:r>
            <a:r>
              <a:rPr lang="en-US" sz="28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Q2 Progress &amp; status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0DFFED7-6F57-4A2C-A8D0-9EAC74DAB266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3702050" y="6492875"/>
            <a:ext cx="4787900" cy="365125"/>
          </a:xfrm>
        </p:spPr>
        <p:txBody>
          <a:bodyPr/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LD2413  - uRWELL-PICOSEC Q2 Meeting - Progress Report 04/03/2024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683E8D9D-5B99-409D-80E8-3B8B09DDDEA2}"/>
              </a:ext>
            </a:extLst>
          </p:cNvPr>
          <p:cNvCxnSpPr>
            <a:cxnSpLocks/>
          </p:cNvCxnSpPr>
          <p:nvPr/>
        </p:nvCxnSpPr>
        <p:spPr>
          <a:xfrm flipH="1" flipV="1">
            <a:off x="11344491" y="1893560"/>
            <a:ext cx="269103" cy="1182257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F32A2549-970D-4100-B3E9-B8E81D895055}"/>
              </a:ext>
            </a:extLst>
          </p:cNvPr>
          <p:cNvCxnSpPr>
            <a:cxnSpLocks/>
          </p:cNvCxnSpPr>
          <p:nvPr/>
        </p:nvCxnSpPr>
        <p:spPr>
          <a:xfrm flipH="1" flipV="1">
            <a:off x="11344491" y="4351468"/>
            <a:ext cx="1419464" cy="1084591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B0DFF991-1589-453C-A59A-77A6614BC525}"/>
              </a:ext>
            </a:extLst>
          </p:cNvPr>
          <p:cNvCxnSpPr>
            <a:cxnSpLocks/>
          </p:cNvCxnSpPr>
          <p:nvPr/>
        </p:nvCxnSpPr>
        <p:spPr>
          <a:xfrm flipH="1" flipV="1">
            <a:off x="8072645" y="2134413"/>
            <a:ext cx="3540949" cy="941404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1ABBC29-2E51-410E-ABEF-9FCD7CA72303}"/>
              </a:ext>
            </a:extLst>
          </p:cNvPr>
          <p:cNvGrpSpPr/>
          <p:nvPr/>
        </p:nvGrpSpPr>
        <p:grpSpPr>
          <a:xfrm>
            <a:off x="1491615" y="5704115"/>
            <a:ext cx="4233250" cy="246906"/>
            <a:chOff x="1491615" y="5698380"/>
            <a:chExt cx="4233250" cy="246906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CDD3D42-976A-4723-83F3-90EBEB36273B}"/>
                </a:ext>
              </a:extLst>
            </p:cNvPr>
            <p:cNvGrpSpPr/>
            <p:nvPr/>
          </p:nvGrpSpPr>
          <p:grpSpPr>
            <a:xfrm>
              <a:off x="1491615" y="5698380"/>
              <a:ext cx="2192825" cy="246906"/>
              <a:chOff x="1491615" y="5699760"/>
              <a:chExt cx="2192825" cy="246906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4274CD56-837E-4E1A-AE5B-585F58ECC512}"/>
                  </a:ext>
                </a:extLst>
              </p:cNvPr>
              <p:cNvSpPr/>
              <p:nvPr/>
            </p:nvSpPr>
            <p:spPr>
              <a:xfrm>
                <a:off x="1491615" y="5699760"/>
                <a:ext cx="152400" cy="2469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F89D1661-A30D-4EAF-A55B-D8C08A6A18C6}"/>
                  </a:ext>
                </a:extLst>
              </p:cNvPr>
              <p:cNvSpPr/>
              <p:nvPr/>
            </p:nvSpPr>
            <p:spPr>
              <a:xfrm>
                <a:off x="3532040" y="5699760"/>
                <a:ext cx="152400" cy="2469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1D20CE59-DE95-4071-8B2A-835AB25FFCB7}"/>
                </a:ext>
              </a:extLst>
            </p:cNvPr>
            <p:cNvSpPr/>
            <p:nvPr/>
          </p:nvSpPr>
          <p:spPr>
            <a:xfrm>
              <a:off x="5572465" y="5698380"/>
              <a:ext cx="152400" cy="2469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F002DAF-F536-4603-B6A6-467A0ED83987}"/>
              </a:ext>
            </a:extLst>
          </p:cNvPr>
          <p:cNvGrpSpPr/>
          <p:nvPr/>
        </p:nvGrpSpPr>
        <p:grpSpPr>
          <a:xfrm>
            <a:off x="7720284" y="5704115"/>
            <a:ext cx="4233250" cy="246906"/>
            <a:chOff x="1491615" y="5698380"/>
            <a:chExt cx="4233250" cy="246906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CB6FA6DE-1508-49A9-B4A8-379B4FF796EB}"/>
                </a:ext>
              </a:extLst>
            </p:cNvPr>
            <p:cNvGrpSpPr/>
            <p:nvPr/>
          </p:nvGrpSpPr>
          <p:grpSpPr>
            <a:xfrm>
              <a:off x="1491615" y="5698380"/>
              <a:ext cx="2192825" cy="246906"/>
              <a:chOff x="1491615" y="5699760"/>
              <a:chExt cx="2192825" cy="246906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51456B4C-6849-43EA-87E4-7237A3DCCB86}"/>
                  </a:ext>
                </a:extLst>
              </p:cNvPr>
              <p:cNvSpPr/>
              <p:nvPr/>
            </p:nvSpPr>
            <p:spPr>
              <a:xfrm>
                <a:off x="1491615" y="5699760"/>
                <a:ext cx="152400" cy="2469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98B944B7-0A3E-4EAC-A042-F5C313CC7108}"/>
                  </a:ext>
                </a:extLst>
              </p:cNvPr>
              <p:cNvSpPr/>
              <p:nvPr/>
            </p:nvSpPr>
            <p:spPr>
              <a:xfrm>
                <a:off x="3532040" y="5699760"/>
                <a:ext cx="152400" cy="2469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C3E7190B-39EA-4B82-9F11-D93BE028DFA3}"/>
                </a:ext>
              </a:extLst>
            </p:cNvPr>
            <p:cNvSpPr/>
            <p:nvPr/>
          </p:nvSpPr>
          <p:spPr>
            <a:xfrm>
              <a:off x="5572465" y="5698380"/>
              <a:ext cx="152400" cy="2469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9" name="Picture 98">
            <a:extLst>
              <a:ext uri="{FF2B5EF4-FFF2-40B4-BE49-F238E27FC236}">
                <a16:creationId xmlns:a16="http://schemas.microsoft.com/office/drawing/2014/main" id="{55365217-651A-4196-9BF6-6C5FE65C5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3933" y="3461562"/>
            <a:ext cx="5459869" cy="3108960"/>
          </a:xfrm>
          <a:prstGeom prst="rect">
            <a:avLst/>
          </a:prstGeom>
        </p:spPr>
      </p:pic>
      <p:grpSp>
        <p:nvGrpSpPr>
          <p:cNvPr id="100" name="Group 99">
            <a:extLst>
              <a:ext uri="{FF2B5EF4-FFF2-40B4-BE49-F238E27FC236}">
                <a16:creationId xmlns:a16="http://schemas.microsoft.com/office/drawing/2014/main" id="{CF5C087C-D0C6-433B-8EE1-63929D61D8E7}"/>
              </a:ext>
            </a:extLst>
          </p:cNvPr>
          <p:cNvGrpSpPr/>
          <p:nvPr/>
        </p:nvGrpSpPr>
        <p:grpSpPr>
          <a:xfrm>
            <a:off x="435717" y="3368143"/>
            <a:ext cx="4578117" cy="3030375"/>
            <a:chOff x="141196" y="3799670"/>
            <a:chExt cx="4578117" cy="3030375"/>
          </a:xfrm>
        </p:grpSpPr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D675EF8D-4E3A-4137-AED2-D696860608B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1196" y="3799670"/>
              <a:ext cx="4578117" cy="3030375"/>
              <a:chOff x="7852867" y="688316"/>
              <a:chExt cx="3954616" cy="2617661"/>
            </a:xfrm>
          </p:grpSpPr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A6DD26BE-20EC-4CCE-A89F-B4663411029A}"/>
                  </a:ext>
                </a:extLst>
              </p:cNvPr>
              <p:cNvSpPr txBox="1"/>
              <p:nvPr/>
            </p:nvSpPr>
            <p:spPr>
              <a:xfrm>
                <a:off x="9030470" y="688316"/>
                <a:ext cx="1718674" cy="29244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u="sng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Pad readout geometry</a:t>
                </a:r>
              </a:p>
            </p:txBody>
          </p:sp>
          <p:pic>
            <p:nvPicPr>
              <p:cNvPr id="111" name="Picture 110">
                <a:extLst>
                  <a:ext uri="{FF2B5EF4-FFF2-40B4-BE49-F238E27FC236}">
                    <a16:creationId xmlns:a16="http://schemas.microsoft.com/office/drawing/2014/main" id="{C4927EA1-2A3A-4902-936F-3062DEC484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52867" y="1212826"/>
                <a:ext cx="1602344" cy="1602345"/>
              </a:xfrm>
              <a:prstGeom prst="rect">
                <a:avLst/>
              </a:prstGeom>
            </p:spPr>
          </p:pic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CD4F37FD-6B0A-4874-98DE-6B6EC2BE3686}"/>
                  </a:ext>
                </a:extLst>
              </p:cNvPr>
              <p:cNvSpPr txBox="1"/>
              <p:nvPr/>
            </p:nvSpPr>
            <p:spPr>
              <a:xfrm>
                <a:off x="7907403" y="3009345"/>
                <a:ext cx="1493272" cy="296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Plain Cu electrode</a:t>
                </a:r>
              </a:p>
            </p:txBody>
          </p:sp>
          <p:pic>
            <p:nvPicPr>
              <p:cNvPr id="113" name="Picture 112">
                <a:extLst>
                  <a:ext uri="{FF2B5EF4-FFF2-40B4-BE49-F238E27FC236}">
                    <a16:creationId xmlns:a16="http://schemas.microsoft.com/office/drawing/2014/main" id="{90823D92-6646-4F9B-AAE4-78C0B71EE1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2425"/>
              <a:stretch/>
            </p:blipFill>
            <p:spPr>
              <a:xfrm>
                <a:off x="10001579" y="1212826"/>
                <a:ext cx="1602345" cy="1602343"/>
              </a:xfrm>
              <a:prstGeom prst="rect">
                <a:avLst/>
              </a:prstGeom>
            </p:spPr>
          </p:pic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3F4D5F95-364A-41F5-965B-B1D88FC6CAC5}"/>
                  </a:ext>
                </a:extLst>
              </p:cNvPr>
              <p:cNvSpPr txBox="1"/>
              <p:nvPr/>
            </p:nvSpPr>
            <p:spPr>
              <a:xfrm>
                <a:off x="9798024" y="3009345"/>
                <a:ext cx="2009459" cy="2924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Hash pattern Cu electrode</a:t>
                </a:r>
              </a:p>
            </p:txBody>
          </p:sp>
        </p:grp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59928841-5AF7-4FD5-B22E-366F392058D2}"/>
                </a:ext>
              </a:extLst>
            </p:cNvPr>
            <p:cNvCxnSpPr>
              <a:cxnSpLocks/>
              <a:stCxn id="103" idx="2"/>
            </p:cNvCxnSpPr>
            <p:nvPr/>
          </p:nvCxnSpPr>
          <p:spPr>
            <a:xfrm flipH="1">
              <a:off x="1148627" y="4471793"/>
              <a:ext cx="1245146" cy="801340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E4C61CFF-FAB5-499F-8BC0-2101B58EFEC1}"/>
                </a:ext>
              </a:extLst>
            </p:cNvPr>
            <p:cNvSpPr txBox="1"/>
            <p:nvPr/>
          </p:nvSpPr>
          <p:spPr>
            <a:xfrm>
              <a:off x="1971541" y="4164016"/>
              <a:ext cx="8444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Contact</a:t>
              </a:r>
            </a:p>
          </p:txBody>
        </p: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EA3F949B-9B55-4CC3-AF6C-6041FD2E1B97}"/>
                </a:ext>
              </a:extLst>
            </p:cNvPr>
            <p:cNvCxnSpPr>
              <a:cxnSpLocks/>
              <a:stCxn id="103" idx="2"/>
            </p:cNvCxnSpPr>
            <p:nvPr/>
          </p:nvCxnSpPr>
          <p:spPr>
            <a:xfrm>
              <a:off x="2393773" y="4471793"/>
              <a:ext cx="1087126" cy="801340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F847E15C-2909-461B-8920-4252B55953A0}"/>
                </a:ext>
              </a:extLst>
            </p:cNvPr>
            <p:cNvCxnSpPr>
              <a:cxnSpLocks/>
              <a:stCxn id="112" idx="0"/>
            </p:cNvCxnSpPr>
            <p:nvPr/>
          </p:nvCxnSpPr>
          <p:spPr>
            <a:xfrm flipH="1" flipV="1">
              <a:off x="1068683" y="5667375"/>
              <a:ext cx="1" cy="81926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CD0CFED4-C312-4695-ACDA-AE79F948725E}"/>
                </a:ext>
              </a:extLst>
            </p:cNvPr>
            <p:cNvCxnSpPr>
              <a:cxnSpLocks/>
              <a:stCxn id="114" idx="0"/>
            </p:cNvCxnSpPr>
            <p:nvPr/>
          </p:nvCxnSpPr>
          <p:spPr>
            <a:xfrm flipV="1">
              <a:off x="3556174" y="5667375"/>
              <a:ext cx="0" cy="81926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E89244B8-6DB1-4667-A434-8B882BE4F29A}"/>
                </a:ext>
              </a:extLst>
            </p:cNvPr>
            <p:cNvSpPr txBox="1"/>
            <p:nvPr/>
          </p:nvSpPr>
          <p:spPr>
            <a:xfrm>
              <a:off x="1961974" y="6092577"/>
              <a:ext cx="7298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GND</a:t>
              </a:r>
            </a:p>
          </p:txBody>
        </p: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7D6F501E-A4D1-4FDC-9797-F32EE2A4785D}"/>
                </a:ext>
              </a:extLst>
            </p:cNvPr>
            <p:cNvCxnSpPr>
              <a:cxnSpLocks/>
              <a:stCxn id="107" idx="1"/>
            </p:cNvCxnSpPr>
            <p:nvPr/>
          </p:nvCxnSpPr>
          <p:spPr>
            <a:xfrm flipH="1" flipV="1">
              <a:off x="1618344" y="6110895"/>
              <a:ext cx="343630" cy="15095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30DC7414-B405-4FE1-BDCB-07C8ED10B70F}"/>
                </a:ext>
              </a:extLst>
            </p:cNvPr>
            <p:cNvCxnSpPr>
              <a:cxnSpLocks/>
              <a:stCxn id="107" idx="3"/>
            </p:cNvCxnSpPr>
            <p:nvPr/>
          </p:nvCxnSpPr>
          <p:spPr>
            <a:xfrm flipV="1">
              <a:off x="2691821" y="6092577"/>
              <a:ext cx="369039" cy="16927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15" name="Table 115">
            <a:extLst>
              <a:ext uri="{FF2B5EF4-FFF2-40B4-BE49-F238E27FC236}">
                <a16:creationId xmlns:a16="http://schemas.microsoft.com/office/drawing/2014/main" id="{998A3995-F4BF-4427-9947-498A0DDE27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6557280"/>
              </p:ext>
            </p:extLst>
          </p:nvPr>
        </p:nvGraphicFramePr>
        <p:xfrm>
          <a:off x="6197352" y="916844"/>
          <a:ext cx="5856871" cy="22064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316">
                  <a:extLst>
                    <a:ext uri="{9D8B030D-6E8A-4147-A177-3AD203B41FA5}">
                      <a16:colId xmlns:a16="http://schemas.microsoft.com/office/drawing/2014/main" val="4227977546"/>
                    </a:ext>
                  </a:extLst>
                </a:gridCol>
                <a:gridCol w="908851">
                  <a:extLst>
                    <a:ext uri="{9D8B030D-6E8A-4147-A177-3AD203B41FA5}">
                      <a16:colId xmlns:a16="http://schemas.microsoft.com/office/drawing/2014/main" val="2123473197"/>
                    </a:ext>
                  </a:extLst>
                </a:gridCol>
                <a:gridCol w="922986">
                  <a:extLst>
                    <a:ext uri="{9D8B030D-6E8A-4147-A177-3AD203B41FA5}">
                      <a16:colId xmlns:a16="http://schemas.microsoft.com/office/drawing/2014/main" val="3339226360"/>
                    </a:ext>
                  </a:extLst>
                </a:gridCol>
                <a:gridCol w="878889">
                  <a:extLst>
                    <a:ext uri="{9D8B030D-6E8A-4147-A177-3AD203B41FA5}">
                      <a16:colId xmlns:a16="http://schemas.microsoft.com/office/drawing/2014/main" val="621927758"/>
                    </a:ext>
                  </a:extLst>
                </a:gridCol>
                <a:gridCol w="1317829">
                  <a:extLst>
                    <a:ext uri="{9D8B030D-6E8A-4147-A177-3AD203B41FA5}">
                      <a16:colId xmlns:a16="http://schemas.microsoft.com/office/drawing/2014/main" val="38307722"/>
                    </a:ext>
                  </a:extLst>
                </a:gridCol>
              </a:tblGrid>
              <a:tr h="349574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Prototype</a:t>
                      </a:r>
                      <a:endParaRPr lang="fr-FR" sz="14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Shape</a:t>
                      </a:r>
                      <a:endParaRPr lang="fr-FR" sz="14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 (µm)</a:t>
                      </a:r>
                      <a:endParaRPr lang="fr-FR" sz="14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OD (µm)</a:t>
                      </a:r>
                      <a:endParaRPr lang="fr-FR" sz="14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ID (µm)</a:t>
                      </a:r>
                      <a:endParaRPr lang="fr-FR" sz="14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8873767"/>
                  </a:ext>
                </a:extLst>
              </a:tr>
              <a:tr h="3892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RD-T150-P80-D60</a:t>
                      </a:r>
                    </a:p>
                    <a:p>
                      <a:pPr algn="l"/>
                      <a:endParaRPr lang="fr-FR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round</a:t>
                      </a:r>
                      <a:endParaRPr lang="fr-FR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fr-FR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fr-FR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fr-FR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1745239"/>
                  </a:ext>
                </a:extLst>
              </a:tr>
              <a:tr h="401771">
                <a:tc>
                  <a:txBody>
                    <a:bodyPr/>
                    <a:lstStyle/>
                    <a:p>
                      <a:pPr algn="l"/>
                      <a:r>
                        <a:rPr lang="el-G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fr-F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RWELL#9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round</a:t>
                      </a:r>
                      <a:endParaRPr lang="fr-FR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fr-FR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fr-FR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fr-FR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0437816"/>
                  </a:ext>
                </a:extLst>
              </a:tr>
              <a:tr h="4673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fr-F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RWELL#5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round</a:t>
                      </a:r>
                      <a:endParaRPr lang="fr-FR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fr-FR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fr-FR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fr-FR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2526815"/>
                  </a:ext>
                </a:extLst>
              </a:tr>
              <a:tr h="469590">
                <a:tc>
                  <a:txBody>
                    <a:bodyPr/>
                    <a:lstStyle/>
                    <a:p>
                      <a:pPr algn="l"/>
                      <a:r>
                        <a:rPr lang="fr-FR" sz="14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SQ-T150-P120-D100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square</a:t>
                      </a:r>
                      <a:endParaRPr lang="fr-FR" sz="1400" b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fr-FR" sz="1400" b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fr-FR" sz="1400" b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fr-FR" sz="1400" b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5156161"/>
                  </a:ext>
                </a:extLst>
              </a:tr>
            </a:tbl>
          </a:graphicData>
        </a:graphic>
      </p:graphicFrame>
      <p:sp>
        <p:nvSpPr>
          <p:cNvPr id="116" name="TextBox 115">
            <a:extLst>
              <a:ext uri="{FF2B5EF4-FFF2-40B4-BE49-F238E27FC236}">
                <a16:creationId xmlns:a16="http://schemas.microsoft.com/office/drawing/2014/main" id="{792C0FC4-7243-4B6B-AD3F-5F3E6FE087C9}"/>
              </a:ext>
            </a:extLst>
          </p:cNvPr>
          <p:cNvSpPr txBox="1"/>
          <p:nvPr/>
        </p:nvSpPr>
        <p:spPr>
          <a:xfrm>
            <a:off x="38697" y="889209"/>
            <a:ext cx="6057303" cy="2315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Optimization of single-channel µRWELL-PICOSEC prototypes</a:t>
            </a:r>
            <a:endParaRPr lang="en-US" sz="1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0" indent="-36576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µRWELL hole geometries: 3 main approaches under investigation</a:t>
            </a:r>
          </a:p>
          <a:p>
            <a:pPr marL="822960" lvl="1" indent="-36576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Minimize pitch to outer diameter ratio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reduce e-field effect</a:t>
            </a:r>
          </a:p>
          <a:p>
            <a:pPr marL="822960" lvl="1" indent="-36576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 hole density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Increase gain capability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0" lvl="1" indent="-36576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Standard round holes vs. square holes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mimic MM mesh pattern</a:t>
            </a:r>
          </a:p>
          <a:p>
            <a:pPr marL="365760" lvl="0" indent="-36576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Plain solid pad vs. hash pattern pad</a:t>
            </a:r>
          </a:p>
          <a:p>
            <a:pPr marL="822960" lvl="1" indent="-36576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Minimize detector capacitance 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improve S/N</a:t>
            </a:r>
            <a:endParaRPr 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2317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56CE38D8689947A8F1FB877D0DEB18" ma:contentTypeVersion="11" ma:contentTypeDescription="Create a new document." ma:contentTypeScope="" ma:versionID="5a1e1e0254701986c8fca41296ac3ae2">
  <xsd:schema xmlns:xsd="http://www.w3.org/2001/XMLSchema" xmlns:xs="http://www.w3.org/2001/XMLSchema" xmlns:p="http://schemas.microsoft.com/office/2006/metadata/properties" xmlns:ns3="8961671f-b03a-4879-9e7b-3731f471a271" targetNamespace="http://schemas.microsoft.com/office/2006/metadata/properties" ma:root="true" ma:fieldsID="698bbd397b4ef578c878c5f671723a86" ns3:_="">
    <xsd:import namespace="8961671f-b03a-4879-9e7b-3731f471a27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61671f-b03a-4879-9e7b-3731f471a2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C8C6A23-F151-4373-B3CC-504175E9A5CD}">
  <ds:schemaRefs>
    <ds:schemaRef ds:uri="http://purl.org/dc/dcmitype/"/>
    <ds:schemaRef ds:uri="http://purl.org/dc/terms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8961671f-b03a-4879-9e7b-3731f471a271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01D96F2-2A67-492F-B058-9207A11B41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61671f-b03a-4879-9e7b-3731f471a27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5B53348-F649-45AD-AA36-2CC89B741BC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3529</TotalTime>
  <Words>1096</Words>
  <Application>Microsoft Office PowerPoint</Application>
  <PresentationFormat>Widescreen</PresentationFormat>
  <Paragraphs>214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PingFangSC-Regular</vt:lpstr>
      <vt:lpstr>Times New Roman</vt:lpstr>
      <vt:lpstr>Wingdings</vt:lpstr>
      <vt:lpstr>Wingdings 2</vt:lpstr>
      <vt:lpstr>Office Theme</vt:lpstr>
      <vt:lpstr>LD2413 Development of µRWELL-PICOSEC Detectors  FY24 – Q3 meeting</vt:lpstr>
      <vt:lpstr>FY24 Q3 Meeting – Single-channel prototypes in April &amp; July 2024 test beam @ CERN</vt:lpstr>
      <vt:lpstr>FY24 Q3 Meeting – Some preliminary results from April and July beam test</vt:lpstr>
      <vt:lpstr>FY24 Q3 Meeting – Large (10cm × 10cm) 100-pads µRWELL-PICOSEC prototype </vt:lpstr>
      <vt:lpstr>FY24 Q3 Meeting –100-pads μRWELL-PICOSEC in July  2024 test beam@ CERN</vt:lpstr>
      <vt:lpstr>FY24 Q3 Meeting – R&amp;D Summary, Budget &amp; Spending Profile, Outstanding issues</vt:lpstr>
      <vt:lpstr>PowerPoint Presentation</vt:lpstr>
      <vt:lpstr>FY24 Q3 Meeting – Assembly of 100-pads μRWELL-PICOSEC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Gnanvo, Kondo (kg6cq)</dc:creator>
  <cp:lastModifiedBy>Kondo Gnanvo</cp:lastModifiedBy>
  <cp:revision>127</cp:revision>
  <dcterms:created xsi:type="dcterms:W3CDTF">2022-03-24T13:25:45Z</dcterms:created>
  <dcterms:modified xsi:type="dcterms:W3CDTF">2024-07-16T15:02:34Z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0x0101002156CE38D8689947A8F1FB877D0DEB18</vt:lpwstr>
  </property>
</Properties>
</file>