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79"/>
    <p:restoredTop sz="96405"/>
  </p:normalViewPr>
  <p:slideViewPr>
    <p:cSldViewPr snapToGrid="0">
      <p:cViewPr varScale="1">
        <p:scale>
          <a:sx n="126" d="100"/>
          <a:sy n="126" d="100"/>
        </p:scale>
        <p:origin x="10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rdan Gyurjyan" userId="67e64b4d-a6db-45d9-b507-1e2162fd3e77" providerId="ADAL" clId="{E669C2EB-E275-354B-B01A-E98C65933A24}"/>
    <pc:docChg chg="modSld">
      <pc:chgData name="Vardan Gyurjyan" userId="67e64b4d-a6db-45d9-b507-1e2162fd3e77" providerId="ADAL" clId="{E669C2EB-E275-354B-B01A-E98C65933A24}" dt="2024-07-15T23:11:53.751" v="41" actId="166"/>
      <pc:docMkLst>
        <pc:docMk/>
      </pc:docMkLst>
      <pc:sldChg chg="addSp modSp mod">
        <pc:chgData name="Vardan Gyurjyan" userId="67e64b4d-a6db-45d9-b507-1e2162fd3e77" providerId="ADAL" clId="{E669C2EB-E275-354B-B01A-E98C65933A24}" dt="2024-07-15T23:11:53.751" v="41" actId="166"/>
        <pc:sldMkLst>
          <pc:docMk/>
          <pc:sldMk cId="2800628881" sldId="257"/>
        </pc:sldMkLst>
        <pc:spChg chg="mod">
          <ac:chgData name="Vardan Gyurjyan" userId="67e64b4d-a6db-45d9-b507-1e2162fd3e77" providerId="ADAL" clId="{E669C2EB-E275-354B-B01A-E98C65933A24}" dt="2024-07-15T23:09:11.234" v="14" actId="1076"/>
          <ac:spMkLst>
            <pc:docMk/>
            <pc:sldMk cId="2800628881" sldId="257"/>
            <ac:spMk id="16" creationId="{765AB8FA-EE10-8A5C-EBE1-98B275620C50}"/>
          </ac:spMkLst>
        </pc:spChg>
        <pc:spChg chg="mod">
          <ac:chgData name="Vardan Gyurjyan" userId="67e64b4d-a6db-45d9-b507-1e2162fd3e77" providerId="ADAL" clId="{E669C2EB-E275-354B-B01A-E98C65933A24}" dt="2024-07-15T23:11:05.146" v="40" actId="1035"/>
          <ac:spMkLst>
            <pc:docMk/>
            <pc:sldMk cId="2800628881" sldId="257"/>
            <ac:spMk id="23" creationId="{FCBB0A02-B6B0-465F-A35B-4F15F4C7EA37}"/>
          </ac:spMkLst>
        </pc:spChg>
        <pc:spChg chg="mod">
          <ac:chgData name="Vardan Gyurjyan" userId="67e64b4d-a6db-45d9-b507-1e2162fd3e77" providerId="ADAL" clId="{E669C2EB-E275-354B-B01A-E98C65933A24}" dt="2024-07-15T23:09:15.695" v="15" actId="1076"/>
          <ac:spMkLst>
            <pc:docMk/>
            <pc:sldMk cId="2800628881" sldId="257"/>
            <ac:spMk id="27" creationId="{B5F36F40-4967-77FF-E356-8BD6FE70767A}"/>
          </ac:spMkLst>
        </pc:spChg>
        <pc:spChg chg="mod">
          <ac:chgData name="Vardan Gyurjyan" userId="67e64b4d-a6db-45d9-b507-1e2162fd3e77" providerId="ADAL" clId="{E669C2EB-E275-354B-B01A-E98C65933A24}" dt="2024-07-15T23:08:55.663" v="11" actId="1076"/>
          <ac:spMkLst>
            <pc:docMk/>
            <pc:sldMk cId="2800628881" sldId="257"/>
            <ac:spMk id="39" creationId="{8208DBF2-F9F3-9388-D7A5-0D9C6C9FB6BA}"/>
          </ac:spMkLst>
        </pc:spChg>
        <pc:spChg chg="mod">
          <ac:chgData name="Vardan Gyurjyan" userId="67e64b4d-a6db-45d9-b507-1e2162fd3e77" providerId="ADAL" clId="{E669C2EB-E275-354B-B01A-E98C65933A24}" dt="2024-07-15T23:10:04.531" v="28" actId="1036"/>
          <ac:spMkLst>
            <pc:docMk/>
            <pc:sldMk cId="2800628881" sldId="257"/>
            <ac:spMk id="53" creationId="{CD54C117-479B-C206-7290-285356D972C7}"/>
          </ac:spMkLst>
        </pc:spChg>
        <pc:picChg chg="add mod">
          <ac:chgData name="Vardan Gyurjyan" userId="67e64b4d-a6db-45d9-b507-1e2162fd3e77" providerId="ADAL" clId="{E669C2EB-E275-354B-B01A-E98C65933A24}" dt="2024-07-15T23:11:53.751" v="41" actId="166"/>
          <ac:picMkLst>
            <pc:docMk/>
            <pc:sldMk cId="2800628881" sldId="257"/>
            <ac:picMk id="2" creationId="{00F5C3F8-4787-3D53-C4C2-BDCD13A603AF}"/>
          </ac:picMkLst>
        </pc:picChg>
        <pc:picChg chg="mod">
          <ac:chgData name="Vardan Gyurjyan" userId="67e64b4d-a6db-45d9-b507-1e2162fd3e77" providerId="ADAL" clId="{E669C2EB-E275-354B-B01A-E98C65933A24}" dt="2024-07-15T23:09:54.768" v="25" actId="14100"/>
          <ac:picMkLst>
            <pc:docMk/>
            <pc:sldMk cId="2800628881" sldId="257"/>
            <ac:picMk id="10" creationId="{EB1294A7-1984-46D2-78D3-CA1175B4E559}"/>
          </ac:picMkLst>
        </pc:picChg>
        <pc:picChg chg="mod">
          <ac:chgData name="Vardan Gyurjyan" userId="67e64b4d-a6db-45d9-b507-1e2162fd3e77" providerId="ADAL" clId="{E669C2EB-E275-354B-B01A-E98C65933A24}" dt="2024-07-15T23:10:35.125" v="31" actId="1076"/>
          <ac:picMkLst>
            <pc:docMk/>
            <pc:sldMk cId="2800628881" sldId="257"/>
            <ac:picMk id="29" creationId="{58BC59D8-8BCB-8553-07D2-2F706B92A3B3}"/>
          </ac:picMkLst>
        </pc:picChg>
        <pc:picChg chg="mod">
          <ac:chgData name="Vardan Gyurjyan" userId="67e64b4d-a6db-45d9-b507-1e2162fd3e77" providerId="ADAL" clId="{E669C2EB-E275-354B-B01A-E98C65933A24}" dt="2024-07-15T20:06:58.840" v="5" actId="1036"/>
          <ac:picMkLst>
            <pc:docMk/>
            <pc:sldMk cId="2800628881" sldId="257"/>
            <ac:picMk id="44" creationId="{FAEF1BB3-64B6-C8C4-D2EF-B7D512C157BE}"/>
          </ac:picMkLst>
        </pc:picChg>
        <pc:picChg chg="mod">
          <ac:chgData name="Vardan Gyurjyan" userId="67e64b4d-a6db-45d9-b507-1e2162fd3e77" providerId="ADAL" clId="{E669C2EB-E275-354B-B01A-E98C65933A24}" dt="2024-07-15T20:06:55.209" v="2" actId="1036"/>
          <ac:picMkLst>
            <pc:docMk/>
            <pc:sldMk cId="2800628881" sldId="257"/>
            <ac:picMk id="51" creationId="{11506F1B-5D62-B0F7-1E0A-492BDBBA3EE3}"/>
          </ac:picMkLst>
        </pc:picChg>
      </pc:sldChg>
    </pc:docChg>
  </pc:docChgLst>
  <pc:docChgLst>
    <pc:chgData name="Vardan Gyurjyan" userId="67e64b4d-a6db-45d9-b507-1e2162fd3e77" providerId="ADAL" clId="{EA8E259C-C88E-3145-BC90-9695545AD3E5}"/>
    <pc:docChg chg="custSel modSld">
      <pc:chgData name="Vardan Gyurjyan" userId="67e64b4d-a6db-45d9-b507-1e2162fd3e77" providerId="ADAL" clId="{EA8E259C-C88E-3145-BC90-9695545AD3E5}" dt="2024-04-08T11:36:06.679" v="4" actId="167"/>
      <pc:docMkLst>
        <pc:docMk/>
      </pc:docMkLst>
      <pc:sldChg chg="addSp delSp modSp mod">
        <pc:chgData name="Vardan Gyurjyan" userId="67e64b4d-a6db-45d9-b507-1e2162fd3e77" providerId="ADAL" clId="{EA8E259C-C88E-3145-BC90-9695545AD3E5}" dt="2024-04-08T11:36:06.679" v="4" actId="167"/>
        <pc:sldMkLst>
          <pc:docMk/>
          <pc:sldMk cId="1704237456" sldId="258"/>
        </pc:sldMkLst>
        <pc:picChg chg="add mod">
          <ac:chgData name="Vardan Gyurjyan" userId="67e64b4d-a6db-45d9-b507-1e2162fd3e77" providerId="ADAL" clId="{EA8E259C-C88E-3145-BC90-9695545AD3E5}" dt="2024-04-08T11:36:06.679" v="4" actId="167"/>
          <ac:picMkLst>
            <pc:docMk/>
            <pc:sldMk cId="1704237456" sldId="258"/>
            <ac:picMk id="3" creationId="{4A388054-64D6-8227-F758-55A2843D2A02}"/>
          </ac:picMkLst>
        </pc:picChg>
        <pc:picChg chg="del">
          <ac:chgData name="Vardan Gyurjyan" userId="67e64b4d-a6db-45d9-b507-1e2162fd3e77" providerId="ADAL" clId="{EA8E259C-C88E-3145-BC90-9695545AD3E5}" dt="2024-04-08T11:35:33.932" v="0" actId="21"/>
          <ac:picMkLst>
            <pc:docMk/>
            <pc:sldMk cId="1704237456" sldId="258"/>
            <ac:picMk id="7" creationId="{2749A822-662E-B11F-47C8-F82B15A127F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A5B47-6B18-283F-24EA-9B345630FE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DBD096-586E-13BA-A152-7D5C9C32F1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C24B3-DA84-17F5-64F0-1AFCDE42F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11E3-843C-2F44-A8CD-5180D9C61033}" type="datetimeFigureOut">
              <a:rPr lang="en-US" smtClean="0"/>
              <a:t>7/16/24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78D25-DCDA-AB10-90D8-CEA8CAEA1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C2219-709C-27B5-A6EA-B5EE3CC6C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E977-2AC2-A947-9ECC-62273833E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7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583CD-E922-0BF1-0B34-090638B49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403539-703C-AB83-4E27-59D3F612EF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809B1A-DD05-933E-C424-8DF9E3F4E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11E3-843C-2F44-A8CD-5180D9C61033}" type="datetimeFigureOut">
              <a:rPr lang="en-US" smtClean="0"/>
              <a:t>7/16/24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E9B9B-C26C-C5FA-97A2-AE2FA351B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E47B4-1046-AC90-CB39-90ED7FA29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E977-2AC2-A947-9ECC-62273833E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660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A017FE-C214-92D9-EF49-0357767A98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70D479-B310-4E88-D222-0CF56C46C2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76B5B-2810-325B-CDC5-384F957BA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11E3-843C-2F44-A8CD-5180D9C61033}" type="datetimeFigureOut">
              <a:rPr lang="en-US" smtClean="0"/>
              <a:t>7/16/24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1EFDB-F786-0005-F41C-7B7C4134D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E78A84-C6FC-D4D8-6638-168186AC0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E977-2AC2-A947-9ECC-62273833E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076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4FBFB-AC91-BE9C-45F7-71493FA48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DFEF5-E809-2294-EEB5-526A6C24E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354539-CA51-BCE9-5FA9-A9C3CBF67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11E3-843C-2F44-A8CD-5180D9C61033}" type="datetimeFigureOut">
              <a:rPr lang="en-US" smtClean="0"/>
              <a:t>7/16/24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DC6A5E-86BC-AD05-FADA-4538555C6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DB6A1E-128A-2E21-EECD-9B1BDE865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E977-2AC2-A947-9ECC-62273833E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77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4294C-79CC-049D-6A52-7A533E0CE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000935-40B6-5A2D-079D-B1817B6FF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F2AAF-85C8-6E25-6AFC-2A2390583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11E3-843C-2F44-A8CD-5180D9C61033}" type="datetimeFigureOut">
              <a:rPr lang="en-US" smtClean="0"/>
              <a:t>7/16/24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D7E479-5586-E792-48C7-16AA065C5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5CEB65-550C-B15B-6EE7-61E674E9F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E977-2AC2-A947-9ECC-62273833E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311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C0CDC-E614-9B25-241E-4109C808E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7BE83-4CEB-644A-61E8-3FCEAF270D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2E9252-83AB-9255-674C-3DED17D650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9A85C0-619B-269B-37E1-69628BDD7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11E3-843C-2F44-A8CD-5180D9C61033}" type="datetimeFigureOut">
              <a:rPr lang="en-US" smtClean="0"/>
              <a:t>7/16/24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3794CD-934B-55D8-F3E6-31D1F36BD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2C6BC5-96D2-4773-2D81-F7540AB3C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E977-2AC2-A947-9ECC-62273833E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547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57C54-D5BD-F769-A361-11FACBF84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84D6AD-C70E-44EB-3036-75DE253A7D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EB4229-168F-0DD7-F054-F5F8C3E25E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2B2A56-E846-15B7-08E7-B18547EA5D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350AC3-9CFE-9CF2-4842-9795109A95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F3A10E-510A-8DA9-AC6A-2445F47C3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11E3-843C-2F44-A8CD-5180D9C61033}" type="datetimeFigureOut">
              <a:rPr lang="en-US" smtClean="0"/>
              <a:t>7/16/24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E73C5F-F06E-76B7-AE3A-371019376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0B6A3D-5406-603B-71F2-914DA0287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E977-2AC2-A947-9ECC-62273833E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889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4EA2F-C14F-AEEB-A0E8-EC6E87562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042CAA-1BD8-9242-FC38-92B9656C6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11E3-843C-2F44-A8CD-5180D9C61033}" type="datetimeFigureOut">
              <a:rPr lang="en-US" smtClean="0"/>
              <a:t>7/16/24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7370D5-18D4-F24C-FA50-9272C47B6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071767-1F66-274F-D2E3-860C01C2C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E977-2AC2-A947-9ECC-62273833E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37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9D9040-A145-C86A-F38F-5210D150B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11E3-843C-2F44-A8CD-5180D9C61033}" type="datetimeFigureOut">
              <a:rPr lang="en-US" smtClean="0"/>
              <a:t>7/16/24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6D4C7E-E2DC-1D16-2816-8F3606B90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6CE706-2875-54DA-12CD-9D94545DB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E977-2AC2-A947-9ECC-62273833E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282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3F91A-91F7-7A4A-4B0A-FBCD6668C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FF631-F91A-4780-03FC-4F7EEE217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D161BF-9929-7E1D-3BC1-75E88A095E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9700C5-8203-469F-62C2-02CF74CCF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11E3-843C-2F44-A8CD-5180D9C61033}" type="datetimeFigureOut">
              <a:rPr lang="en-US" smtClean="0"/>
              <a:t>7/16/24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873A36-F1CE-7AC2-FCB6-E20E29E4B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9BFBA0-3ABA-FB5D-7A40-684852301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E977-2AC2-A947-9ECC-62273833E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89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61469-4D29-7FC3-01C6-464E2D4CD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CBA674-2E1B-78B6-6C45-A9683EBAD0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F45FAD-2A08-85C9-1464-E3C857C0A7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AA5199-B213-944B-160D-DA5E3B522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11E3-843C-2F44-A8CD-5180D9C61033}" type="datetimeFigureOut">
              <a:rPr lang="en-US" smtClean="0"/>
              <a:t>7/16/24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163742-A304-75D7-F6BA-2B0D7A951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D69A7A-DB6A-B9FC-23DB-74ED1BED0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E977-2AC2-A947-9ECC-62273833E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625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C869C9-42F8-F45A-C592-E054D2134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B863DE-9B6C-D95F-B4A1-EB9A5A59BD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356DDF-942D-A162-DEB8-C498963442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311E3-843C-2F44-A8CD-5180D9C61033}" type="datetimeFigureOut">
              <a:rPr lang="en-US" smtClean="0"/>
              <a:t>7/16/24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3FBC1-97F8-9D81-850D-5ADBA70084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404658-735C-96ED-AC45-6F821D6563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8E977-2AC2-A947-9ECC-62273833E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801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585BE570-359A-BF60-2418-E916B3569F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171" y="257696"/>
            <a:ext cx="4665436" cy="281415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E8651EE-8109-C2E0-2D0B-2529843523D7}"/>
              </a:ext>
            </a:extLst>
          </p:cNvPr>
          <p:cNvSpPr txBox="1"/>
          <p:nvPr/>
        </p:nvSpPr>
        <p:spPr>
          <a:xfrm>
            <a:off x="320130" y="19262"/>
            <a:ext cx="20136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u="sng" dirty="0"/>
              <a:t>Architecture and Improvements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975EEA-4942-F568-D403-9D0B9580F0A4}"/>
              </a:ext>
            </a:extLst>
          </p:cNvPr>
          <p:cNvSpPr txBox="1"/>
          <p:nvPr/>
        </p:nvSpPr>
        <p:spPr>
          <a:xfrm>
            <a:off x="320130" y="3130110"/>
            <a:ext cx="14462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u="sng" dirty="0"/>
              <a:t>Deployment Topology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8202E6-0799-2B6D-4F31-A6AD2DAA516C}"/>
              </a:ext>
            </a:extLst>
          </p:cNvPr>
          <p:cNvSpPr txBox="1"/>
          <p:nvPr/>
        </p:nvSpPr>
        <p:spPr>
          <a:xfrm>
            <a:off x="7213147" y="5511752"/>
            <a:ext cx="3876382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u="sng" dirty="0">
                <a:cs typeface="Times New Roman" panose="02020603050405020304" pitchFamily="18" charset="0"/>
              </a:rPr>
              <a:t>Publications</a:t>
            </a:r>
          </a:p>
          <a:p>
            <a:endParaRPr lang="en-US" sz="1000" u="sng" dirty="0"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1st paper is accepted for publication in the EPJ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2nd technical paper: ACAT conference proceedings (in progress).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Accepted presentation at CHEP24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IEEE/NIM paper titled “Abstract Data Processing Unit Digital </a:t>
            </a:r>
            <a:b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Twin Based On Bayesian Probabilistic Graph Model” (in progress). 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1B12D70-92B9-D465-E6DE-18D821095D6F}"/>
              </a:ext>
            </a:extLst>
          </p:cNvPr>
          <p:cNvSpPr/>
          <p:nvPr/>
        </p:nvSpPr>
        <p:spPr>
          <a:xfrm>
            <a:off x="5300834" y="218831"/>
            <a:ext cx="4618298" cy="10331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CBB0A02-B6B0-465F-A35B-4F15F4C7EA37}"/>
              </a:ext>
            </a:extLst>
          </p:cNvPr>
          <p:cNvSpPr/>
          <p:nvPr/>
        </p:nvSpPr>
        <p:spPr>
          <a:xfrm>
            <a:off x="5300833" y="147709"/>
            <a:ext cx="5177599" cy="133882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EF5D7A4-B870-ED7B-C8A7-2EC77BBAABEB}"/>
              </a:ext>
            </a:extLst>
          </p:cNvPr>
          <p:cNvSpPr txBox="1"/>
          <p:nvPr/>
        </p:nvSpPr>
        <p:spPr>
          <a:xfrm>
            <a:off x="5447791" y="149347"/>
            <a:ext cx="47999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u="sng" dirty="0"/>
              <a:t>Q3 Milestones</a:t>
            </a:r>
          </a:p>
          <a:p>
            <a:endParaRPr lang="en-US" sz="1000" u="sng" dirty="0"/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10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Full-scale testing of the optimized JIRIAF-based system with real-world data streams.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10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Validation and optimization of the JIRIAF Digital Twin model, with additional features for mitigating predicted bottlenecks and latencies.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10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Testing, refinement, and optimization of the preliminary mathematical model of the data processing agent.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D92572A-53C2-BDD6-741E-3EED6CB5DB19}"/>
              </a:ext>
            </a:extLst>
          </p:cNvPr>
          <p:cNvSpPr/>
          <p:nvPr/>
        </p:nvSpPr>
        <p:spPr>
          <a:xfrm>
            <a:off x="1258580" y="1765894"/>
            <a:ext cx="647700" cy="481799"/>
          </a:xfrm>
          <a:prstGeom prst="rect">
            <a:avLst/>
          </a:prstGeom>
          <a:solidFill>
            <a:srgbClr val="00B05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B0479DE-09A1-ACCF-6152-611CDA2901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78432" y="585140"/>
            <a:ext cx="908192" cy="51340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D26F05A-63E9-D699-B319-94A4A8BE3B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836" y="3333580"/>
            <a:ext cx="4665436" cy="342368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765AB8FA-EE10-8A5C-EBE1-98B275620C50}"/>
              </a:ext>
            </a:extLst>
          </p:cNvPr>
          <p:cNvSpPr txBox="1"/>
          <p:nvPr/>
        </p:nvSpPr>
        <p:spPr>
          <a:xfrm>
            <a:off x="5037482" y="5971857"/>
            <a:ext cx="15953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kumimoji="0" lang="en-US" sz="1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= P ( D</a:t>
            </a:r>
            <a:r>
              <a:rPr kumimoji="0" lang="en-US" sz="1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| D</a:t>
            </a:r>
            <a:r>
              <a:rPr kumimoji="0" lang="en-US" sz="1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t-1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U</a:t>
            </a:r>
            <a:r>
              <a:rPr kumimoji="0" lang="en-US" sz="1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t-1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F</a:t>
            </a:r>
            <a:r>
              <a:rPr kumimoji="0" lang="en-US" sz="10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QoI</a:t>
            </a:r>
            <a:r>
              <a:rPr kumimoji="0" lang="en-US" sz="1000" b="0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</a:t>
            </a:r>
            <a:r>
              <a:rPr kumimoji="0" lang="en-US" sz="1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      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= P ( Q</a:t>
            </a:r>
            <a:r>
              <a:rPr kumimoji="0" lang="en-US" sz="1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| D</a:t>
            </a:r>
            <a:r>
              <a:rPr kumimoji="0" lang="en-US" sz="1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)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F</a:t>
            </a:r>
            <a:r>
              <a:rPr kumimoji="0" lang="en-US" sz="10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Control</a:t>
            </a:r>
            <a:r>
              <a:rPr kumimoji="0" lang="en-US" sz="1000" b="0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= P ( U</a:t>
            </a:r>
            <a:r>
              <a:rPr kumimoji="0" lang="en-US" sz="1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| D</a:t>
            </a:r>
            <a:r>
              <a:rPr kumimoji="0" lang="en-US" sz="1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 Q</a:t>
            </a:r>
            <a:r>
              <a:rPr kumimoji="0" lang="en-US" sz="1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 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)</a:t>
            </a:r>
          </a:p>
          <a:p>
            <a:pPr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kumimoji="0" lang="en-US" sz="10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Assim</a:t>
            </a:r>
            <a:r>
              <a:rPr kumimoji="0" lang="en-US" sz="1000" b="0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= P(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kumimoji="0" lang="en-US" sz="1000" b="0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| D</a:t>
            </a:r>
            <a:r>
              <a:rPr kumimoji="0" lang="en-US" sz="1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5F36F40-4967-77FF-E356-8BD6FE70767A}"/>
              </a:ext>
            </a:extLst>
          </p:cNvPr>
          <p:cNvSpPr txBox="1"/>
          <p:nvPr/>
        </p:nvSpPr>
        <p:spPr>
          <a:xfrm>
            <a:off x="4872395" y="5736685"/>
            <a:ext cx="22140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P (D</a:t>
            </a:r>
            <a:r>
              <a:rPr kumimoji="0" lang="en-US" sz="1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0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…D</a:t>
            </a:r>
            <a:r>
              <a:rPr kumimoji="0" lang="en-US" sz="1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Q</a:t>
            </a:r>
            <a:r>
              <a:rPr kumimoji="0" lang="en-US" sz="1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0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…Q</a:t>
            </a:r>
            <a:r>
              <a:rPr kumimoji="0" lang="en-US" sz="1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| O</a:t>
            </a:r>
            <a:r>
              <a:rPr kumimoji="0" lang="en-US" sz="1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0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…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O</a:t>
            </a:r>
            <a:r>
              <a:rPr kumimoji="0" lang="en-US" sz="1000" b="0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U</a:t>
            </a:r>
            <a:r>
              <a:rPr kumimoji="0" lang="en-US" sz="1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0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…U</a:t>
            </a:r>
            <a:r>
              <a:rPr kumimoji="0" lang="en-US" sz="1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), 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58BC59D8-8BCB-8553-07D2-2F706B92A3B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8016" b="48121"/>
          <a:stretch/>
        </p:blipFill>
        <p:spPr>
          <a:xfrm>
            <a:off x="4959607" y="1793980"/>
            <a:ext cx="3422052" cy="20013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B1294A7-1984-46D2-78D3-CA1175B4E55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816" y="3606812"/>
            <a:ext cx="2719756" cy="2120045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8208DBF2-F9F3-9388-D7A5-0D9C6C9FB6BA}"/>
              </a:ext>
            </a:extLst>
          </p:cNvPr>
          <p:cNvSpPr txBox="1"/>
          <p:nvPr/>
        </p:nvSpPr>
        <p:spPr>
          <a:xfrm>
            <a:off x="5247242" y="1601125"/>
            <a:ext cx="8547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u="sng" dirty="0"/>
              <a:t>Digital Twin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FAEF1BB3-64B6-C8C4-D2EF-B7D512C157B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32252" y="4034386"/>
            <a:ext cx="2541344" cy="670737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11506F1B-5D62-B0F7-1E0A-492BDBBA3EE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58237" y="4725946"/>
            <a:ext cx="2515359" cy="699911"/>
          </a:xfrm>
          <a:prstGeom prst="rect">
            <a:avLst/>
          </a:prstGeom>
        </p:spPr>
      </p:pic>
      <p:sp>
        <p:nvSpPr>
          <p:cNvPr id="53" name="Rectangle 52">
            <a:extLst>
              <a:ext uri="{FF2B5EF4-FFF2-40B4-BE49-F238E27FC236}">
                <a16:creationId xmlns:a16="http://schemas.microsoft.com/office/drawing/2014/main" id="{CD54C117-479B-C206-7290-285356D972C7}"/>
              </a:ext>
            </a:extLst>
          </p:cNvPr>
          <p:cNvSpPr/>
          <p:nvPr/>
        </p:nvSpPr>
        <p:spPr>
          <a:xfrm>
            <a:off x="6967427" y="5624775"/>
            <a:ext cx="4456738" cy="1199250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0F5C3F8-4787-3D53-C4C2-BDCD13A603A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964572" y="1767659"/>
            <a:ext cx="3125506" cy="212004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AB14BFD-8D9F-6E4F-FF71-F114B898CB7E}"/>
              </a:ext>
            </a:extLst>
          </p:cNvPr>
          <p:cNvSpPr/>
          <p:nvPr/>
        </p:nvSpPr>
        <p:spPr>
          <a:xfrm>
            <a:off x="5821537" y="4962327"/>
            <a:ext cx="396383" cy="39199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315271-1986-28BC-DAAF-FE8E15E10E74}"/>
              </a:ext>
            </a:extLst>
          </p:cNvPr>
          <p:cNvSpPr/>
          <p:nvPr/>
        </p:nvSpPr>
        <p:spPr>
          <a:xfrm>
            <a:off x="6967427" y="4949731"/>
            <a:ext cx="396383" cy="419299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628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BBACD41-EA06-DA61-FD7B-A7625DEB55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6080" y="-35704"/>
            <a:ext cx="8507094" cy="6573664"/>
          </a:xfrm>
          <a:prstGeom prst="rect">
            <a:avLst/>
          </a:prstGeom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8320A1A-3A62-57AA-F369-73537064ED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283384"/>
              </p:ext>
            </p:extLst>
          </p:nvPr>
        </p:nvGraphicFramePr>
        <p:xfrm>
          <a:off x="6705601" y="2118920"/>
          <a:ext cx="5270499" cy="1659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992">
                  <a:extLst>
                    <a:ext uri="{9D8B030D-6E8A-4147-A177-3AD203B41FA5}">
                      <a16:colId xmlns:a16="http://schemas.microsoft.com/office/drawing/2014/main" val="1619770012"/>
                    </a:ext>
                  </a:extLst>
                </a:gridCol>
                <a:gridCol w="1139207">
                  <a:extLst>
                    <a:ext uri="{9D8B030D-6E8A-4147-A177-3AD203B41FA5}">
                      <a16:colId xmlns:a16="http://schemas.microsoft.com/office/drawing/2014/main" val="3768382596"/>
                    </a:ext>
                  </a:extLst>
                </a:gridCol>
                <a:gridCol w="2146300">
                  <a:extLst>
                    <a:ext uri="{9D8B030D-6E8A-4147-A177-3AD203B41FA5}">
                      <a16:colId xmlns:a16="http://schemas.microsoft.com/office/drawing/2014/main" val="1941574621"/>
                    </a:ext>
                  </a:extLst>
                </a:gridCol>
              </a:tblGrid>
              <a:tr h="331893">
                <a:tc>
                  <a:txBody>
                    <a:bodyPr/>
                    <a:lstStyle/>
                    <a:p>
                      <a:r>
                        <a:rPr lang="en-US" sz="12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Personnel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Committed time [%]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7350"/>
                  </a:ext>
                </a:extLst>
              </a:tr>
              <a:tr h="331893">
                <a:tc>
                  <a:txBody>
                    <a:bodyPr/>
                    <a:lstStyle/>
                    <a:p>
                      <a:r>
                        <a:rPr lang="en-US" sz="1200" dirty="0"/>
                        <a:t>Vardan Gyurjyan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6590464"/>
                  </a:ext>
                </a:extLst>
              </a:tr>
              <a:tr h="331893">
                <a:tc>
                  <a:txBody>
                    <a:bodyPr/>
                    <a:lstStyle/>
                    <a:p>
                      <a:r>
                        <a:rPr lang="en-US" sz="1200" dirty="0"/>
                        <a:t>Christopher </a:t>
                      </a:r>
                      <a:r>
                        <a:rPr lang="en-US" sz="1200" dirty="0" err="1"/>
                        <a:t>Larrieu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Co-I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824488"/>
                  </a:ext>
                </a:extLst>
              </a:tr>
              <a:tr h="331893">
                <a:tc>
                  <a:txBody>
                    <a:bodyPr/>
                    <a:lstStyle/>
                    <a:p>
                      <a:r>
                        <a:rPr lang="en-US" sz="1200" dirty="0" err="1"/>
                        <a:t>Jeng</a:t>
                      </a:r>
                      <a:r>
                        <a:rPr lang="en-US" sz="1200" dirty="0"/>
                        <a:t>-Yuan Tsai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Postdoc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930508"/>
                  </a:ext>
                </a:extLst>
              </a:tr>
              <a:tr h="331893">
                <a:tc>
                  <a:txBody>
                    <a:bodyPr/>
                    <a:lstStyle/>
                    <a:p>
                      <a:r>
                        <a:rPr lang="en-US" sz="1200" dirty="0"/>
                        <a:t>Patrick Meagher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553534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184F6477-70C2-7E59-E785-46AE5C72C2D0}"/>
              </a:ext>
            </a:extLst>
          </p:cNvPr>
          <p:cNvSpPr txBox="1"/>
          <p:nvPr/>
        </p:nvSpPr>
        <p:spPr>
          <a:xfrm>
            <a:off x="8121014" y="1695855"/>
            <a:ext cx="21139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/>
              <a:t>Research Leadership Team</a:t>
            </a:r>
          </a:p>
        </p:txBody>
      </p:sp>
    </p:spTree>
    <p:extLst>
      <p:ext uri="{BB962C8B-B14F-4D97-AF65-F5344CB8AC3E}">
        <p14:creationId xmlns:p14="http://schemas.microsoft.com/office/powerpoint/2010/main" val="1704237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6717</TotalTime>
  <Words>186</Words>
  <Application>Microsoft Macintosh PowerPoint</Application>
  <PresentationFormat>Widescreen</PresentationFormat>
  <Paragraphs>35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Vardan Gyurjyan</dc:creator>
  <cp:lastModifiedBy>Vardan Gyurjyan</cp:lastModifiedBy>
  <cp:revision>33</cp:revision>
  <cp:lastPrinted>2024-07-11T18:46:05Z</cp:lastPrinted>
  <dcterms:created xsi:type="dcterms:W3CDTF">2024-01-19T14:33:18Z</dcterms:created>
  <dcterms:modified xsi:type="dcterms:W3CDTF">2024-07-16T15:01:04Z</dcterms:modified>
</cp:coreProperties>
</file>