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3gp" ContentType="video/3gp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308" r:id="rId2"/>
    <p:sldId id="309" r:id="rId3"/>
    <p:sldId id="31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6408" autoAdjust="0"/>
  </p:normalViewPr>
  <p:slideViewPr>
    <p:cSldViewPr snapToGrid="0" snapToObjects="1">
      <p:cViewPr varScale="1">
        <p:scale>
          <a:sx n="113" d="100"/>
          <a:sy n="113" d="100"/>
        </p:scale>
        <p:origin x="138" y="40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16-Jul-24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04-Apr-2024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04-Apr-2024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4572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6858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914400" indent="-22860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11430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4572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6858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914400" indent="-22860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11430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4572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6858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914400" indent="-22860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1084263" indent="-169863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04-Apr-2024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LD2401 Q3 Report - Robotic Collaboration for Particulate Free SRF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Progress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parts for robotic system delivered and assembled</a:t>
            </a:r>
          </a:p>
          <a:p>
            <a:pPr lvl="1"/>
            <a:r>
              <a:rPr lang="en-US" dirty="0"/>
              <a:t>learned to move the robot arm in a controlled manner</a:t>
            </a:r>
          </a:p>
          <a:p>
            <a:pPr lvl="1"/>
            <a:r>
              <a:rPr lang="en-US" dirty="0"/>
              <a:t>vision system software linked to the robot arm software</a:t>
            </a:r>
          </a:p>
          <a:p>
            <a:pPr lvl="1"/>
            <a:r>
              <a:rPr lang="en-US" dirty="0"/>
              <a:t>can identify parts and send coordinates to the robot arm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Next Steps</a:t>
            </a:r>
          </a:p>
          <a:p>
            <a:pPr lvl="1"/>
            <a:r>
              <a:rPr lang="en-US" dirty="0"/>
              <a:t>accurate positioning of parts</a:t>
            </a:r>
          </a:p>
          <a:p>
            <a:pPr lvl="1"/>
            <a:r>
              <a:rPr lang="en-US" dirty="0"/>
              <a:t>test on mock-up of cavity and inner-adapter</a:t>
            </a:r>
          </a:p>
          <a:p>
            <a:pPr lvl="1"/>
            <a:r>
              <a:rPr lang="en-US" dirty="0"/>
              <a:t>optimize gripper fingers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Issues</a:t>
            </a:r>
          </a:p>
          <a:p>
            <a:pPr lvl="1"/>
            <a:r>
              <a:rPr lang="en-US" dirty="0"/>
              <a:t>have been low in personnel resource usage due to delivery delay,</a:t>
            </a:r>
            <a:br>
              <a:rPr lang="en-US" dirty="0"/>
            </a:br>
            <a:r>
              <a:rPr lang="en-US" dirty="0"/>
              <a:t>but working hard and catching up:</a:t>
            </a:r>
            <a:br>
              <a:rPr lang="en-US" dirty="0"/>
            </a:br>
            <a:r>
              <a:rPr lang="en-US" dirty="0"/>
              <a:t>186 hours up to 30 June; 121 hours 1-15 July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B9465-2921-4ED5-8DF9-33871E97D6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33" y="846468"/>
            <a:ext cx="43180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11DDA-EF0D-4271-BDCA-CA17645023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2" y="3582876"/>
            <a:ext cx="4026684" cy="295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D3069-48E3-4170-BD7A-EABF3C8DD6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82" y="3107267"/>
            <a:ext cx="2558152" cy="2005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31C1-B03E-4AAA-BD3A-7C75C5B3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LD2401 Q2 Report - Robotic Collaboration for Particulate Free SRF Assembly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A75F5-05F4-4AA0-8A5F-1281F6A4F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Financial Report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30ACF-9DE3-44D2-89D5-71C1356C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1CC88-29A6-4A01-9EED-9B28A02E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869CC-1A75-4C8E-9718-1604A455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17" y="1549711"/>
            <a:ext cx="8590327" cy="46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2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EC36-9FA5-41CD-A7CF-311CB15C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pic>
        <p:nvPicPr>
          <p:cNvPr id="6" name="RenderedV">
            <a:hlinkClick r:id="" action="ppaction://media"/>
            <a:extLst>
              <a:ext uri="{FF2B5EF4-FFF2-40B4-BE49-F238E27FC236}">
                <a16:creationId xmlns:a16="http://schemas.microsoft.com/office/drawing/2014/main" id="{0B89B552-0D18-4214-A8F6-9716AD9684C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6975" y="966788"/>
            <a:ext cx="7175500" cy="53816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60226-40B0-4F7E-A285-C068861B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LD2401 Quarterly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3DEA9-6028-4CDA-A5EC-A4BD01F8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133</TotalTime>
  <Words>124</Words>
  <Application>Microsoft Office PowerPoint</Application>
  <PresentationFormat>Widescreen</PresentationFormat>
  <Paragraphs>24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.PingFangSC-Regular</vt:lpstr>
      <vt:lpstr>Arial</vt:lpstr>
      <vt:lpstr>Calibri</vt:lpstr>
      <vt:lpstr>PingFangSC-Regular</vt:lpstr>
      <vt:lpstr>Office Theme</vt:lpstr>
      <vt:lpstr>LD2401 Q3 Report - Robotic Collaboration for Particulate Free SRF Assembly</vt:lpstr>
      <vt:lpstr>LD2401 Q2 Report - Robotic Collaboration for Particulate Free SRF Assembly</vt:lpstr>
      <vt:lpstr>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Ruber</dc:creator>
  <cp:lastModifiedBy>Roger Ruber</cp:lastModifiedBy>
  <cp:revision>21</cp:revision>
  <dcterms:created xsi:type="dcterms:W3CDTF">2021-08-25T12:07:02Z</dcterms:created>
  <dcterms:modified xsi:type="dcterms:W3CDTF">2024-07-16T11:49:21Z</dcterms:modified>
</cp:coreProperties>
</file>