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78" r:id="rId6"/>
    <p:sldId id="339" r:id="rId7"/>
    <p:sldId id="257" r:id="rId8"/>
    <p:sldId id="258" r:id="rId9"/>
    <p:sldId id="259" r:id="rId10"/>
    <p:sldId id="367" r:id="rId11"/>
    <p:sldId id="362" r:id="rId12"/>
    <p:sldId id="380" r:id="rId13"/>
    <p:sldId id="261" r:id="rId14"/>
    <p:sldId id="260" r:id="rId15"/>
    <p:sldId id="267" r:id="rId16"/>
    <p:sldId id="264" r:id="rId17"/>
    <p:sldId id="373" r:id="rId18"/>
    <p:sldId id="262" r:id="rId19"/>
    <p:sldId id="379" r:id="rId20"/>
    <p:sldId id="263" r:id="rId21"/>
    <p:sldId id="343" r:id="rId22"/>
    <p:sldId id="266" r:id="rId23"/>
    <p:sldId id="344" r:id="rId24"/>
    <p:sldId id="341" r:id="rId25"/>
    <p:sldId id="342" r:id="rId26"/>
    <p:sldId id="353" r:id="rId27"/>
    <p:sldId id="348" r:id="rId28"/>
    <p:sldId id="347" r:id="rId29"/>
    <p:sldId id="354" r:id="rId30"/>
    <p:sldId id="356" r:id="rId31"/>
    <p:sldId id="351" r:id="rId32"/>
    <p:sldId id="345" r:id="rId33"/>
    <p:sldId id="35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is Sivers" userId="699571b8-40d7-45e6-aa43-2bcff7e57cf8" providerId="ADAL" clId="{36C663E9-4521-410A-BA91-DB9219ADF66C}"/>
    <pc:docChg chg="addSld delSld modSld sldOrd">
      <pc:chgData name="Dennis Sivers" userId="699571b8-40d7-45e6-aa43-2bcff7e57cf8" providerId="ADAL" clId="{36C663E9-4521-410A-BA91-DB9219ADF66C}" dt="2025-03-15T18:58:20.777" v="9"/>
      <pc:docMkLst>
        <pc:docMk/>
      </pc:docMkLst>
      <pc:sldChg chg="ord">
        <pc:chgData name="Dennis Sivers" userId="699571b8-40d7-45e6-aa43-2bcff7e57cf8" providerId="ADAL" clId="{36C663E9-4521-410A-BA91-DB9219ADF66C}" dt="2025-03-15T18:58:20.777" v="9"/>
        <pc:sldMkLst>
          <pc:docMk/>
          <pc:sldMk cId="1686124358" sldId="263"/>
        </pc:sldMkLst>
      </pc:sldChg>
      <pc:sldChg chg="ord">
        <pc:chgData name="Dennis Sivers" userId="699571b8-40d7-45e6-aa43-2bcff7e57cf8" providerId="ADAL" clId="{36C663E9-4521-410A-BA91-DB9219ADF66C}" dt="2025-03-15T02:37:47.390" v="6"/>
        <pc:sldMkLst>
          <pc:docMk/>
          <pc:sldMk cId="810149847" sldId="266"/>
        </pc:sldMkLst>
      </pc:sldChg>
      <pc:sldChg chg="ord">
        <pc:chgData name="Dennis Sivers" userId="699571b8-40d7-45e6-aa43-2bcff7e57cf8" providerId="ADAL" clId="{36C663E9-4521-410A-BA91-DB9219ADF66C}" dt="2025-03-13T01:26:21.003" v="1"/>
        <pc:sldMkLst>
          <pc:docMk/>
          <pc:sldMk cId="2788243432" sldId="267"/>
        </pc:sldMkLst>
      </pc:sldChg>
      <pc:sldChg chg="ord">
        <pc:chgData name="Dennis Sivers" userId="699571b8-40d7-45e6-aa43-2bcff7e57cf8" providerId="ADAL" clId="{36C663E9-4521-410A-BA91-DB9219ADF66C}" dt="2025-03-14T20:31:35.568" v="4"/>
        <pc:sldMkLst>
          <pc:docMk/>
          <pc:sldMk cId="1194890441" sldId="339"/>
        </pc:sldMkLst>
      </pc:sldChg>
      <pc:sldChg chg="new del">
        <pc:chgData name="Dennis Sivers" userId="699571b8-40d7-45e6-aa43-2bcff7e57cf8" providerId="ADAL" clId="{36C663E9-4521-410A-BA91-DB9219ADF66C}" dt="2025-03-15T18:53:01.837" v="7" actId="2696"/>
        <pc:sldMkLst>
          <pc:docMk/>
          <pc:sldMk cId="1146050686" sldId="381"/>
        </pc:sldMkLst>
      </pc:sldChg>
    </pc:docChg>
  </pc:docChgLst>
  <pc:docChgLst>
    <pc:chgData name="Dennis Sivers" userId="699571b8-40d7-45e6-aa43-2bcff7e57cf8" providerId="ADAL" clId="{2A98AD6C-2D70-41B9-B542-7CFC2C70F6D7}"/>
    <pc:docChg chg="delSld modSld sldOrd">
      <pc:chgData name="Dennis Sivers" userId="699571b8-40d7-45e6-aa43-2bcff7e57cf8" providerId="ADAL" clId="{2A98AD6C-2D70-41B9-B542-7CFC2C70F6D7}" dt="2025-03-11T21:07:59.092" v="4"/>
      <pc:docMkLst>
        <pc:docMk/>
      </pc:docMkLst>
      <pc:sldChg chg="ord">
        <pc:chgData name="Dennis Sivers" userId="699571b8-40d7-45e6-aa43-2bcff7e57cf8" providerId="ADAL" clId="{2A98AD6C-2D70-41B9-B542-7CFC2C70F6D7}" dt="2025-03-11T21:06:27.615" v="1"/>
        <pc:sldMkLst>
          <pc:docMk/>
          <pc:sldMk cId="3378506809" sldId="261"/>
        </pc:sldMkLst>
      </pc:sldChg>
      <pc:sldChg chg="del">
        <pc:chgData name="Dennis Sivers" userId="699571b8-40d7-45e6-aa43-2bcff7e57cf8" providerId="ADAL" clId="{2A98AD6C-2D70-41B9-B542-7CFC2C70F6D7}" dt="2025-03-11T21:06:42.518" v="2" actId="2696"/>
        <pc:sldMkLst>
          <pc:docMk/>
          <pc:sldMk cId="1125099785" sldId="265"/>
        </pc:sldMkLst>
      </pc:sldChg>
      <pc:sldChg chg="ord">
        <pc:chgData name="Dennis Sivers" userId="699571b8-40d7-45e6-aa43-2bcff7e57cf8" providerId="ADAL" clId="{2A98AD6C-2D70-41B9-B542-7CFC2C70F6D7}" dt="2025-03-11T21:07:59.092" v="4"/>
        <pc:sldMkLst>
          <pc:docMk/>
          <pc:sldMk cId="810149847" sldId="266"/>
        </pc:sldMkLst>
      </pc:sldChg>
    </pc:docChg>
  </pc:docChgLst>
  <pc:docChgLst>
    <pc:chgData name="Dennis Sivers" userId="699571b8-40d7-45e6-aa43-2bcff7e57cf8" providerId="ADAL" clId="{6821BAFB-333E-4FC5-B494-7D65377076C1}"/>
    <pc:docChg chg="addSld modSld sldOrd">
      <pc:chgData name="Dennis Sivers" userId="699571b8-40d7-45e6-aa43-2bcff7e57cf8" providerId="ADAL" clId="{6821BAFB-333E-4FC5-B494-7D65377076C1}" dt="2025-03-11T16:42:08.933" v="16"/>
      <pc:docMkLst>
        <pc:docMk/>
      </pc:docMkLst>
      <pc:sldChg chg="addSp modSp new mod ord">
        <pc:chgData name="Dennis Sivers" userId="699571b8-40d7-45e6-aa43-2bcff7e57cf8" providerId="ADAL" clId="{6821BAFB-333E-4FC5-B494-7D65377076C1}" dt="2025-03-11T16:42:08.933" v="16"/>
        <pc:sldMkLst>
          <pc:docMk/>
          <pc:sldMk cId="810149847" sldId="266"/>
        </pc:sldMkLst>
        <pc:graphicFrameChg chg="add mod">
          <ac:chgData name="Dennis Sivers" userId="699571b8-40d7-45e6-aa43-2bcff7e57cf8" providerId="ADAL" clId="{6821BAFB-333E-4FC5-B494-7D65377076C1}" dt="2025-03-11T16:24:58.813" v="7" actId="14100"/>
          <ac:graphicFrameMkLst>
            <pc:docMk/>
            <pc:sldMk cId="810149847" sldId="266"/>
            <ac:graphicFrameMk id="2" creationId="{51CDBC8D-7B3D-8004-4F91-2136868EA165}"/>
          </ac:graphicFrameMkLst>
        </pc:graphicFrameChg>
      </pc:sldChg>
      <pc:sldChg chg="addSp modSp new mod">
        <pc:chgData name="Dennis Sivers" userId="699571b8-40d7-45e6-aa43-2bcff7e57cf8" providerId="ADAL" clId="{6821BAFB-333E-4FC5-B494-7D65377076C1}" dt="2025-03-11T16:25:51.016" v="14" actId="14100"/>
        <pc:sldMkLst>
          <pc:docMk/>
          <pc:sldMk cId="2788243432" sldId="267"/>
        </pc:sldMkLst>
        <pc:graphicFrameChg chg="add mod">
          <ac:chgData name="Dennis Sivers" userId="699571b8-40d7-45e6-aa43-2bcff7e57cf8" providerId="ADAL" clId="{6821BAFB-333E-4FC5-B494-7D65377076C1}" dt="2025-03-11T16:25:51.016" v="14" actId="14100"/>
          <ac:graphicFrameMkLst>
            <pc:docMk/>
            <pc:sldMk cId="2788243432" sldId="267"/>
            <ac:graphicFrameMk id="2" creationId="{BDDF09FF-9F01-39C1-B3F1-FE5007922BE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CF0E-7523-0F1B-1CC2-75D3E7792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8DA19-212B-292B-CA3E-ED7178025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ED94C-C5A6-F520-5A58-10280CD5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590A4-7D8A-2207-DDA2-73E71597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B43A-1E52-5D22-9B14-3BEED917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8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0953-F4C5-1450-2FDF-7D3F44A9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B37BC-5CE1-1D8A-834F-DD6C4BDC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38CBB-7BA5-D626-4AB7-7F081D7E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7C101-B844-012B-FF67-58F80F48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73257-ABBD-4DE1-6190-4E24FF41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1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1E0A05-1BCA-2199-A0A1-BE90F5016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EFEE2-9DC7-0C7F-949D-3012E40A5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56BCF-70CB-F1E7-E932-59CE54B5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2DCAA-91A4-4A14-B781-90312EF8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C53DB-F313-2C1E-0BB3-8FE331F3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53B7-5BF7-1E82-C1BC-F7EEFED4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B373-334B-8694-0EAB-451287406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24B7F-4F4C-362F-7E79-0ED46099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F5BD1-3C65-D776-71AE-52F91457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4038E-C3F7-858E-C092-385FA046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8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09D1-C7F0-F966-33FC-E37E313A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62E6-EBCD-F281-868D-06FAE6C1E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3EE1E-4F80-D172-285B-0B6D1A88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11D8-A074-7B45-CADD-8BEB692E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55D7A-52CF-C696-F90B-B6B21F64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6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C77B-B5E0-9E0B-2780-CA4E1995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236B-2096-BDA8-0061-F5B14E975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C16A-F15F-AB90-5329-184C77758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D1A40-4571-A684-BB10-0EC02F5C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BE88E-BA83-1A3F-0AEA-B2B93544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633C7-0C01-C680-D86F-EE8D6707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5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B465-108D-6DFC-0311-0451FED5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907A-B689-46A2-2507-724CD4DE5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C194F-1D1B-66A6-CC75-5E33B0936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22033-C669-50A7-A43B-622773F20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1A92F-03C9-D585-198D-E19002049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4853E-D1CB-5B47-0DBF-9B2C8986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A114C-7BBD-D473-9E59-FFE367AE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37DC2-101E-639B-4D32-7B6F1750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8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E159-4460-D518-E7D9-51862BD9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4E48C-DB21-9276-87B1-9511858A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2B5DD-8B4A-830D-AE03-E5694B5B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25309-27E1-2614-5508-EBB94DEE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157F9-AAA4-1DF3-2C70-0494DC0C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8AA04-F911-9740-A012-9A457BEF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DBC30-79A8-76C4-9E0F-AA97DFEF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0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CAE3-98BE-B1B6-5B25-8A80A8DD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1673-1C48-F448-60D9-C0F555591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452B0-4C55-DEAA-95AC-BE5CA2B3F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66C1E-0C34-1895-3FE6-C490F8A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43C2-0DB7-7BC1-2296-C344DEB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E892E-001B-C247-9B27-E9227101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DE73-F983-FF8B-031D-342B8472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0DE185-31D4-CD89-1C8C-8CA588136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71F46-BDA6-6DBC-5B41-9DAB40322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32BB-2C88-7731-8820-EA053423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740B6-7AE2-25A6-EE57-C312A17C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B6203-7758-F672-6243-0F640C28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2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CF618-8F55-AE28-C889-321414C3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D286B-2FAD-0837-5828-E8086B76E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473BF-2220-9DEF-0A17-F201F9D7F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94F8BA-1421-4814-845E-CB0D699220D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9E09-2D58-9F60-9DF7-FACA925FA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D8DC-616B-4448-C5B2-A462DB415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7556F2-6BEC-46EF-8A2D-266B6621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1F0A-8614-36C2-BBEF-D6A87038A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3A2A3-9B7D-184F-6102-F1F96C225F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D2F37C-D371-B4FF-C43E-37CC9ADAA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74980"/>
              </p:ext>
            </p:extLst>
          </p:nvPr>
        </p:nvGraphicFramePr>
        <p:xfrm>
          <a:off x="290945" y="-1"/>
          <a:ext cx="11679382" cy="6733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AD2F37C-D371-B4FF-C43E-37CC9ADAA0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0945" y="-1"/>
                        <a:ext cx="11679382" cy="6733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89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FE3797-175E-54F2-0EAE-E86A9CF53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264266"/>
              </p:ext>
            </p:extLst>
          </p:nvPr>
        </p:nvGraphicFramePr>
        <p:xfrm>
          <a:off x="4157663" y="-358775"/>
          <a:ext cx="7543800" cy="721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0FE3797-175E-54F2-0EAE-E86A9CF53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57663" y="-358775"/>
                        <a:ext cx="7543800" cy="721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50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9CEAC2E-4661-F8B5-4730-1A7B56962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347060"/>
              </p:ext>
            </p:extLst>
          </p:nvPr>
        </p:nvGraphicFramePr>
        <p:xfrm>
          <a:off x="2230581" y="1540020"/>
          <a:ext cx="6331527" cy="351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9CEAC2E-4661-F8B5-4730-1A7B56962C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0581" y="1540020"/>
                        <a:ext cx="6331527" cy="3516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72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DDF09FF-9F01-39C1-B3F1-FE5007922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25505"/>
              </p:ext>
            </p:extLst>
          </p:nvPr>
        </p:nvGraphicFramePr>
        <p:xfrm>
          <a:off x="332509" y="126568"/>
          <a:ext cx="11069782" cy="673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DDF09FF-9F01-39C1-B3F1-FE5007922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509" y="126568"/>
                        <a:ext cx="11069782" cy="6731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8243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FD293AF-B16A-16C2-CB48-CF136E103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206235"/>
              </p:ext>
            </p:extLst>
          </p:nvPr>
        </p:nvGraphicFramePr>
        <p:xfrm>
          <a:off x="110836" y="263236"/>
          <a:ext cx="12081163" cy="6497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FD293AF-B16A-16C2-CB48-CF136E103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836" y="263236"/>
                        <a:ext cx="12081163" cy="6497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507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42B6-3334-F8F9-E355-213FBA0D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FC19-BC09-22CA-F437-E15EC7C57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0E0A60B-CEB4-5582-C5F4-AD233BFAB5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65629"/>
          <a:ext cx="10744200" cy="601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0E0A60B-CEB4-5582-C5F4-AD233BFAB5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65629"/>
                        <a:ext cx="10744200" cy="6011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313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BB89A2-DE29-640D-2B75-D9F6D871F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131962"/>
              </p:ext>
            </p:extLst>
          </p:nvPr>
        </p:nvGraphicFramePr>
        <p:xfrm>
          <a:off x="96983" y="0"/>
          <a:ext cx="118179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7BB89A2-DE29-640D-2B75-D9F6D871F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983" y="0"/>
                        <a:ext cx="1181792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97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8C98128-2E38-249E-0094-FE3A4E8D24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761" y="333241"/>
          <a:ext cx="10354614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8C98128-2E38-249E-0094-FE3A4E8D2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0761" y="333241"/>
                        <a:ext cx="10354614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514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961AF72-DF1C-77BC-2DD3-78F028A7D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703761"/>
              </p:ext>
            </p:extLst>
          </p:nvPr>
        </p:nvGraphicFramePr>
        <p:xfrm>
          <a:off x="290945" y="0"/>
          <a:ext cx="11526981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961AF72-DF1C-77BC-2DD3-78F028A7D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0945" y="0"/>
                        <a:ext cx="11526981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612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D5F3-B369-A4FC-8205-8749E47A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note&#10;&#10;Description automatically generated">
            <a:extLst>
              <a:ext uri="{FF2B5EF4-FFF2-40B4-BE49-F238E27FC236}">
                <a16:creationId xmlns:a16="http://schemas.microsoft.com/office/drawing/2014/main" id="{1D7AEC35-DDA7-C52C-4660-0EB85D8D3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613615"/>
            <a:ext cx="10260106" cy="5630769"/>
          </a:xfrm>
        </p:spPr>
      </p:pic>
    </p:spTree>
    <p:extLst>
      <p:ext uri="{BB962C8B-B14F-4D97-AF65-F5344CB8AC3E}">
        <p14:creationId xmlns:p14="http://schemas.microsoft.com/office/powerpoint/2010/main" val="69888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1CDBC8D-7B3D-8004-4F91-2136868EA1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10839"/>
              </p:ext>
            </p:extLst>
          </p:nvPr>
        </p:nvGraphicFramePr>
        <p:xfrm>
          <a:off x="415636" y="0"/>
          <a:ext cx="1088967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1CDBC8D-7B3D-8004-4F91-2136868EA1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5636" y="0"/>
                        <a:ext cx="1088967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149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note&#10;&#10;Description automatically generated">
            <a:extLst>
              <a:ext uri="{FF2B5EF4-FFF2-40B4-BE49-F238E27FC236}">
                <a16:creationId xmlns:a16="http://schemas.microsoft.com/office/drawing/2014/main" id="{E6193D99-BFC1-5AE2-8E2A-CBEBA7F12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98854"/>
            <a:ext cx="11862487" cy="67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3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EFCD-F272-4D15-9EE0-9F173BB7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note&#10;&#10;Description automatically generated">
            <a:extLst>
              <a:ext uri="{FF2B5EF4-FFF2-40B4-BE49-F238E27FC236}">
                <a16:creationId xmlns:a16="http://schemas.microsoft.com/office/drawing/2014/main" id="{8BD395A9-73CF-2830-B23A-12C6112BC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2199"/>
            <a:ext cx="9975574" cy="5612742"/>
          </a:xfrm>
        </p:spPr>
      </p:pic>
    </p:spTree>
    <p:extLst>
      <p:ext uri="{BB962C8B-B14F-4D97-AF65-F5344CB8AC3E}">
        <p14:creationId xmlns:p14="http://schemas.microsoft.com/office/powerpoint/2010/main" val="1853168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2CC1-E73A-E342-8B83-266323C7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board with colorful writing on it&#10;&#10;Description automatically generated">
            <a:extLst>
              <a:ext uri="{FF2B5EF4-FFF2-40B4-BE49-F238E27FC236}">
                <a16:creationId xmlns:a16="http://schemas.microsoft.com/office/drawing/2014/main" id="{A8F5357A-8DAF-8DB5-6D10-6BD2F82FD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533400"/>
            <a:ext cx="10267950" cy="5959475"/>
          </a:xfrm>
        </p:spPr>
      </p:pic>
    </p:spTree>
    <p:extLst>
      <p:ext uri="{BB962C8B-B14F-4D97-AF65-F5344CB8AC3E}">
        <p14:creationId xmlns:p14="http://schemas.microsoft.com/office/powerpoint/2010/main" val="145772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A64D-7C5D-1D0B-1DFE-C0DD9E0A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57B7E4A5-DD1B-219B-A6E5-7E9BC28A3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7700"/>
            <a:ext cx="10344150" cy="5529263"/>
          </a:xfrm>
        </p:spPr>
      </p:pic>
    </p:spTree>
    <p:extLst>
      <p:ext uri="{BB962C8B-B14F-4D97-AF65-F5344CB8AC3E}">
        <p14:creationId xmlns:p14="http://schemas.microsoft.com/office/powerpoint/2010/main" val="3508138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01FF-A07C-108E-166E-E7433E0A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mass spectrum&#10;&#10;Description automatically generated">
            <a:extLst>
              <a:ext uri="{FF2B5EF4-FFF2-40B4-BE49-F238E27FC236}">
                <a16:creationId xmlns:a16="http://schemas.microsoft.com/office/drawing/2014/main" id="{B1A17BD0-298F-9E36-80DF-BE41265E0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11072190" cy="6127750"/>
          </a:xfrm>
        </p:spPr>
      </p:pic>
    </p:spTree>
    <p:extLst>
      <p:ext uri="{BB962C8B-B14F-4D97-AF65-F5344CB8AC3E}">
        <p14:creationId xmlns:p14="http://schemas.microsoft.com/office/powerpoint/2010/main" val="3727280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8773BA2-115C-A5E2-197F-827D08573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26" y="643467"/>
            <a:ext cx="73545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couple of electric motors&#10;&#10;Description automatically generated with medium confidence">
            <a:extLst>
              <a:ext uri="{FF2B5EF4-FFF2-40B4-BE49-F238E27FC236}">
                <a16:creationId xmlns:a16="http://schemas.microsoft.com/office/drawing/2014/main" id="{17A2094D-9FD5-4EC2-5711-1266D51FB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19" y="457200"/>
            <a:ext cx="76691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0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F141-39E2-E21D-044A-C3E5BCA2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board with text and formulas&#10;&#10;Description automatically generated">
            <a:extLst>
              <a:ext uri="{FF2B5EF4-FFF2-40B4-BE49-F238E27FC236}">
                <a16:creationId xmlns:a16="http://schemas.microsoft.com/office/drawing/2014/main" id="{985D288D-4299-091C-A8EB-127C50854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3" y="516835"/>
            <a:ext cx="10356573" cy="6341165"/>
          </a:xfrm>
        </p:spPr>
      </p:pic>
    </p:spTree>
    <p:extLst>
      <p:ext uri="{BB962C8B-B14F-4D97-AF65-F5344CB8AC3E}">
        <p14:creationId xmlns:p14="http://schemas.microsoft.com/office/powerpoint/2010/main" val="2627392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oard with text and drawings&#10;&#10;Description automatically generated with medium confidence">
            <a:extLst>
              <a:ext uri="{FF2B5EF4-FFF2-40B4-BE49-F238E27FC236}">
                <a16:creationId xmlns:a16="http://schemas.microsoft.com/office/drawing/2014/main" id="{CE86F169-EF9F-C9A8-7357-3DCA58DEA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2" y="643467"/>
            <a:ext cx="100600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30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note&#10;&#10;Description automatically generated">
            <a:extLst>
              <a:ext uri="{FF2B5EF4-FFF2-40B4-BE49-F238E27FC236}">
                <a16:creationId xmlns:a16="http://schemas.microsoft.com/office/drawing/2014/main" id="{0ECA33F9-3060-6F7A-2BE0-F2139544A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1" y="643467"/>
            <a:ext cx="103565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00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note&#10;&#10;Description automatically generated">
            <a:extLst>
              <a:ext uri="{FF2B5EF4-FFF2-40B4-BE49-F238E27FC236}">
                <a16:creationId xmlns:a16="http://schemas.microsoft.com/office/drawing/2014/main" id="{2D746DF0-0917-37D8-04AD-EB144ED20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643467"/>
            <a:ext cx="103327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95B9-BBF5-73F4-1A80-8810405FF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ADCA8-0526-4CE6-914F-FA77EFDA49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question&#10;&#10;Description automatically generated">
            <a:extLst>
              <a:ext uri="{FF2B5EF4-FFF2-40B4-BE49-F238E27FC236}">
                <a16:creationId xmlns:a16="http://schemas.microsoft.com/office/drawing/2014/main" id="{542F7AEA-621A-CB9C-0DD5-2059EDD97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0"/>
            <a:ext cx="1104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9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magnetic fields&#10;&#10;Description automatically generated">
            <a:extLst>
              <a:ext uri="{FF2B5EF4-FFF2-40B4-BE49-F238E27FC236}">
                <a16:creationId xmlns:a16="http://schemas.microsoft.com/office/drawing/2014/main" id="{9EC5C31B-59BC-8612-F773-4BE2EA2DA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5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2569-9AF9-25E9-C185-3E0A5212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51549-D28C-741D-91C8-9AD43DFCE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91C2FC6-2FE2-CF6D-DC2B-B0486F6FA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378745"/>
              </p:ext>
            </p:extLst>
          </p:nvPr>
        </p:nvGraphicFramePr>
        <p:xfrm>
          <a:off x="180109" y="160626"/>
          <a:ext cx="11069781" cy="657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91C2FC6-2FE2-CF6D-DC2B-B0486F6FAD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0109" y="160626"/>
                        <a:ext cx="11069781" cy="6572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252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50CF-3E1E-D51B-DDF4-3200E6FD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BAD5-AB39-EEA7-D974-39F0FBB13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42FE73-519A-EA30-4010-AC8F2D58DC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45834"/>
              </p:ext>
            </p:extLst>
          </p:nvPr>
        </p:nvGraphicFramePr>
        <p:xfrm>
          <a:off x="235527" y="-62345"/>
          <a:ext cx="11790218" cy="6941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E42FE73-519A-EA30-4010-AC8F2D58DC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527" y="-62345"/>
                        <a:ext cx="11790218" cy="6941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663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89805-5D40-2061-4D20-FFC0352B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6C46D-D15D-95C7-994E-E5ADB23D3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A8D6E7D-90FD-5450-C22C-B3CC8290C5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526340"/>
              </p:ext>
            </p:extLst>
          </p:nvPr>
        </p:nvGraphicFramePr>
        <p:xfrm>
          <a:off x="166255" y="209550"/>
          <a:ext cx="11069781" cy="644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A8D6E7D-90FD-5450-C22C-B3CC8290C5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6255" y="209550"/>
                        <a:ext cx="11069781" cy="6440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81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A963434-48CA-4293-23A7-E6EF7B7F7F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667" y="233363"/>
          <a:ext cx="10888133" cy="625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A963434-48CA-4293-23A7-E6EF7B7F7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667" y="233363"/>
                        <a:ext cx="10888133" cy="6252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945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E6A8B4A-CBC4-5846-B6F1-1FF034E37A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133" y="250824"/>
          <a:ext cx="10820399" cy="630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E6A8B4A-CBC4-5846-B6F1-1FF034E37A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8133" y="250824"/>
                        <a:ext cx="10820399" cy="630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29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135E129-C6D7-2F45-C54D-5D5AA2ABA0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062" y="32199"/>
          <a:ext cx="11281893" cy="682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135E129-C6D7-2F45-C54D-5D5AA2ABA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062" y="32199"/>
                        <a:ext cx="11281893" cy="6825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2321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AE7F377F870243A01AF47FF779692F" ma:contentTypeVersion="10" ma:contentTypeDescription="Create a new document." ma:contentTypeScope="" ma:versionID="d1885517bf10f52582cda124df589ddf">
  <xsd:schema xmlns:xsd="http://www.w3.org/2001/XMLSchema" xmlns:xs="http://www.w3.org/2001/XMLSchema" xmlns:p="http://schemas.microsoft.com/office/2006/metadata/properties" xmlns:ns3="ab5123bc-52fd-46bd-8699-2417650670dd" xmlns:ns4="31644405-c17f-4ac2-9db6-d4896b72296b" targetNamespace="http://schemas.microsoft.com/office/2006/metadata/properties" ma:root="true" ma:fieldsID="b90e86ae16b867859550b4be813912fb" ns3:_="" ns4:_="">
    <xsd:import namespace="ab5123bc-52fd-46bd-8699-2417650670dd"/>
    <xsd:import namespace="31644405-c17f-4ac2-9db6-d4896b7229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123bc-52fd-46bd-8699-241765067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44405-c17f-4ac2-9db6-d4896b7229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b5123bc-52fd-46bd-8699-2417650670d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352AF9-A579-4831-902E-FEAA81A47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5123bc-52fd-46bd-8699-2417650670dd"/>
    <ds:schemaRef ds:uri="31644405-c17f-4ac2-9db6-d4896b7229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F50ED5-E755-4BBA-8F5D-06986204A807}">
  <ds:schemaRefs>
    <ds:schemaRef ds:uri="31644405-c17f-4ac2-9db6-d4896b72296b"/>
    <ds:schemaRef ds:uri="http://schemas.microsoft.com/office/2006/documentManagement/types"/>
    <ds:schemaRef ds:uri="http://purl.org/dc/elements/1.1/"/>
    <ds:schemaRef ds:uri="ab5123bc-52fd-46bd-8699-2417650670dd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8354B1-22CC-4194-AA07-A5AAEA16E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Dennis Sivers</dc:creator>
  <cp:lastModifiedBy>Dennis Sivers</cp:lastModifiedBy>
  <cp:revision>1</cp:revision>
  <dcterms:created xsi:type="dcterms:W3CDTF">2025-03-07T17:51:09Z</dcterms:created>
  <dcterms:modified xsi:type="dcterms:W3CDTF">2025-03-15T18:58:30Z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0x0101002AAE7F377F870243A01AF47FF779692F</vt:lpwstr>
  </property>
</Properties>
</file>