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</p:sldMasterIdLst>
  <p:notesMasterIdLst>
    <p:notesMasterId r:id="rId42"/>
  </p:notesMasterIdLst>
  <p:sldIdLst>
    <p:sldId id="256" r:id="rId25"/>
    <p:sldId id="259" r:id="rId26"/>
    <p:sldId id="290" r:id="rId27"/>
    <p:sldId id="292" r:id="rId28"/>
    <p:sldId id="298" r:id="rId29"/>
    <p:sldId id="294" r:id="rId30"/>
    <p:sldId id="297" r:id="rId31"/>
    <p:sldId id="296" r:id="rId32"/>
    <p:sldId id="289" r:id="rId33"/>
    <p:sldId id="291" r:id="rId34"/>
    <p:sldId id="300" r:id="rId35"/>
    <p:sldId id="293" r:id="rId36"/>
    <p:sldId id="299" r:id="rId37"/>
    <p:sldId id="301" r:id="rId38"/>
    <p:sldId id="302" r:id="rId39"/>
    <p:sldId id="303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A7E14-A624-CE4A-BC6C-B8808F2F858D}" v="2" dt="2024-05-24T13:59:20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Wood" userId="939c12a8-91f6-4285-a67c-e6ee483c1ca2" providerId="ADAL" clId="{6C4A7E14-A624-CE4A-BC6C-B8808F2F858D}"/>
    <pc:docChg chg="custSel modSld">
      <pc:chgData name="Stephen Wood" userId="939c12a8-91f6-4285-a67c-e6ee483c1ca2" providerId="ADAL" clId="{6C4A7E14-A624-CE4A-BC6C-B8808F2F858D}" dt="2024-05-24T14:23:57.347" v="495" actId="20577"/>
      <pc:docMkLst>
        <pc:docMk/>
      </pc:docMkLst>
      <pc:sldChg chg="modSp mod">
        <pc:chgData name="Stephen Wood" userId="939c12a8-91f6-4285-a67c-e6ee483c1ca2" providerId="ADAL" clId="{6C4A7E14-A624-CE4A-BC6C-B8808F2F858D}" dt="2024-05-24T13:16:52.434" v="170" actId="14100"/>
        <pc:sldMkLst>
          <pc:docMk/>
          <pc:sldMk cId="0" sldId="256"/>
        </pc:sldMkLst>
        <pc:spChg chg="mod">
          <ac:chgData name="Stephen Wood" userId="939c12a8-91f6-4285-a67c-e6ee483c1ca2" providerId="ADAL" clId="{6C4A7E14-A624-CE4A-BC6C-B8808F2F858D}" dt="2024-05-24T13:16:52.434" v="170" actId="14100"/>
          <ac:spMkLst>
            <pc:docMk/>
            <pc:sldMk cId="0" sldId="256"/>
            <ac:spMk id="934" creationId="{00000000-0000-0000-0000-000000000000}"/>
          </ac:spMkLst>
        </pc:spChg>
      </pc:sldChg>
      <pc:sldChg chg="modSp mod">
        <pc:chgData name="Stephen Wood" userId="939c12a8-91f6-4285-a67c-e6ee483c1ca2" providerId="ADAL" clId="{6C4A7E14-A624-CE4A-BC6C-B8808F2F858D}" dt="2024-05-24T14:09:55.771" v="438" actId="20577"/>
        <pc:sldMkLst>
          <pc:docMk/>
          <pc:sldMk cId="0" sldId="259"/>
        </pc:sldMkLst>
        <pc:spChg chg="mod">
          <ac:chgData name="Stephen Wood" userId="939c12a8-91f6-4285-a67c-e6ee483c1ca2" providerId="ADAL" clId="{6C4A7E14-A624-CE4A-BC6C-B8808F2F858D}" dt="2024-05-24T14:09:13.626" v="424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Stephen Wood" userId="939c12a8-91f6-4285-a67c-e6ee483c1ca2" providerId="ADAL" clId="{6C4A7E14-A624-CE4A-BC6C-B8808F2F858D}" dt="2024-05-24T14:09:55.771" v="438" actId="20577"/>
          <ac:spMkLst>
            <pc:docMk/>
            <pc:sldMk cId="0" sldId="259"/>
            <ac:spMk id="4" creationId="{00000000-0000-0000-0000-000000000000}"/>
          </ac:spMkLst>
        </pc:spChg>
      </pc:sldChg>
      <pc:sldChg chg="modSp mod">
        <pc:chgData name="Stephen Wood" userId="939c12a8-91f6-4285-a67c-e6ee483c1ca2" providerId="ADAL" clId="{6C4A7E14-A624-CE4A-BC6C-B8808F2F858D}" dt="2024-05-24T13:50:01.454" v="334" actId="1076"/>
        <pc:sldMkLst>
          <pc:docMk/>
          <pc:sldMk cId="1872507989" sldId="291"/>
        </pc:sldMkLst>
        <pc:spChg chg="mod">
          <ac:chgData name="Stephen Wood" userId="939c12a8-91f6-4285-a67c-e6ee483c1ca2" providerId="ADAL" clId="{6C4A7E14-A624-CE4A-BC6C-B8808F2F858D}" dt="2024-05-24T13:50:01.454" v="334" actId="1076"/>
          <ac:spMkLst>
            <pc:docMk/>
            <pc:sldMk cId="1872507989" sldId="291"/>
            <ac:spMk id="937" creationId="{00000000-0000-0000-0000-000000000000}"/>
          </ac:spMkLst>
        </pc:spChg>
      </pc:sldChg>
      <pc:sldChg chg="modSp mod">
        <pc:chgData name="Stephen Wood" userId="939c12a8-91f6-4285-a67c-e6ee483c1ca2" providerId="ADAL" clId="{6C4A7E14-A624-CE4A-BC6C-B8808F2F858D}" dt="2024-05-24T14:15:27.976" v="482" actId="1076"/>
        <pc:sldMkLst>
          <pc:docMk/>
          <pc:sldMk cId="1677548459" sldId="292"/>
        </pc:sldMkLst>
        <pc:spChg chg="mod">
          <ac:chgData name="Stephen Wood" userId="939c12a8-91f6-4285-a67c-e6ee483c1ca2" providerId="ADAL" clId="{6C4A7E14-A624-CE4A-BC6C-B8808F2F858D}" dt="2024-05-24T13:17:22.836" v="198" actId="20577"/>
          <ac:spMkLst>
            <pc:docMk/>
            <pc:sldMk cId="1677548459" sldId="292"/>
            <ac:spMk id="936" creationId="{00000000-0000-0000-0000-000000000000}"/>
          </ac:spMkLst>
        </pc:spChg>
        <pc:spChg chg="mod">
          <ac:chgData name="Stephen Wood" userId="939c12a8-91f6-4285-a67c-e6ee483c1ca2" providerId="ADAL" clId="{6C4A7E14-A624-CE4A-BC6C-B8808F2F858D}" dt="2024-05-24T14:15:27.976" v="482" actId="1076"/>
          <ac:spMkLst>
            <pc:docMk/>
            <pc:sldMk cId="1677548459" sldId="292"/>
            <ac:spMk id="937" creationId="{00000000-0000-0000-0000-000000000000}"/>
          </ac:spMkLst>
        </pc:spChg>
      </pc:sldChg>
      <pc:sldChg chg="modSp mod">
        <pc:chgData name="Stephen Wood" userId="939c12a8-91f6-4285-a67c-e6ee483c1ca2" providerId="ADAL" clId="{6C4A7E14-A624-CE4A-BC6C-B8808F2F858D}" dt="2024-05-24T13:20:56.256" v="310" actId="20577"/>
        <pc:sldMkLst>
          <pc:docMk/>
          <pc:sldMk cId="651976836" sldId="293"/>
        </pc:sldMkLst>
        <pc:spChg chg="mod">
          <ac:chgData name="Stephen Wood" userId="939c12a8-91f6-4285-a67c-e6ee483c1ca2" providerId="ADAL" clId="{6C4A7E14-A624-CE4A-BC6C-B8808F2F858D}" dt="2024-05-24T13:20:56.256" v="310" actId="20577"/>
          <ac:spMkLst>
            <pc:docMk/>
            <pc:sldMk cId="651976836" sldId="293"/>
            <ac:spMk id="4" creationId="{00000000-0000-0000-0000-000000000000}"/>
          </ac:spMkLst>
        </pc:spChg>
      </pc:sldChg>
      <pc:sldChg chg="modSp mod">
        <pc:chgData name="Stephen Wood" userId="939c12a8-91f6-4285-a67c-e6ee483c1ca2" providerId="ADAL" clId="{6C4A7E14-A624-CE4A-BC6C-B8808F2F858D}" dt="2024-05-24T14:23:57.347" v="495" actId="20577"/>
        <pc:sldMkLst>
          <pc:docMk/>
          <pc:sldMk cId="826879631" sldId="294"/>
        </pc:sldMkLst>
        <pc:spChg chg="mod">
          <ac:chgData name="Stephen Wood" userId="939c12a8-91f6-4285-a67c-e6ee483c1ca2" providerId="ADAL" clId="{6C4A7E14-A624-CE4A-BC6C-B8808F2F858D}" dt="2024-05-24T14:23:57.347" v="495" actId="20577"/>
          <ac:spMkLst>
            <pc:docMk/>
            <pc:sldMk cId="826879631" sldId="294"/>
            <ac:spMk id="936" creationId="{00000000-0000-0000-0000-000000000000}"/>
          </ac:spMkLst>
        </pc:spChg>
        <pc:spChg chg="mod">
          <ac:chgData name="Stephen Wood" userId="939c12a8-91f6-4285-a67c-e6ee483c1ca2" providerId="ADAL" clId="{6C4A7E14-A624-CE4A-BC6C-B8808F2F858D}" dt="2024-05-24T14:12:34.017" v="481" actId="1076"/>
          <ac:spMkLst>
            <pc:docMk/>
            <pc:sldMk cId="826879631" sldId="294"/>
            <ac:spMk id="937" creationId="{00000000-0000-0000-0000-000000000000}"/>
          </ac:spMkLst>
        </pc:spChg>
      </pc:sldChg>
      <pc:sldChg chg="addSp modSp mod">
        <pc:chgData name="Stephen Wood" userId="939c12a8-91f6-4285-a67c-e6ee483c1ca2" providerId="ADAL" clId="{6C4A7E14-A624-CE4A-BC6C-B8808F2F858D}" dt="2024-05-24T14:01:24.509" v="423" actId="14100"/>
        <pc:sldMkLst>
          <pc:docMk/>
          <pc:sldMk cId="2403435488" sldId="303"/>
        </pc:sldMkLst>
        <pc:spChg chg="add mod">
          <ac:chgData name="Stephen Wood" userId="939c12a8-91f6-4285-a67c-e6ee483c1ca2" providerId="ADAL" clId="{6C4A7E14-A624-CE4A-BC6C-B8808F2F858D}" dt="2024-05-24T14:01:24.509" v="423" actId="14100"/>
          <ac:spMkLst>
            <pc:docMk/>
            <pc:sldMk cId="2403435488" sldId="303"/>
            <ac:spMk id="2" creationId="{96538381-4008-34EB-31B3-DB551BFB0773}"/>
          </ac:spMkLst>
        </pc:spChg>
        <pc:spChg chg="mod">
          <ac:chgData name="Stephen Wood" userId="939c12a8-91f6-4285-a67c-e6ee483c1ca2" providerId="ADAL" clId="{6C4A7E14-A624-CE4A-BC6C-B8808F2F858D}" dt="2024-05-24T14:00:39.556" v="404" actId="1076"/>
          <ac:spMkLst>
            <pc:docMk/>
            <pc:sldMk cId="2403435488" sldId="303"/>
            <ac:spMk id="10" creationId="{66A2AC4E-D9BE-2649-896D-8A1A24AE1077}"/>
          </ac:spMkLst>
        </pc:spChg>
        <pc:cxnChg chg="add mod">
          <ac:chgData name="Stephen Wood" userId="939c12a8-91f6-4285-a67c-e6ee483c1ca2" providerId="ADAL" clId="{6C4A7E14-A624-CE4A-BC6C-B8808F2F858D}" dt="2024-05-24T14:01:24.509" v="423" actId="14100"/>
          <ac:cxnSpMkLst>
            <pc:docMk/>
            <pc:sldMk cId="2403435488" sldId="303"/>
            <ac:cxnSpMk id="5" creationId="{24916661-F976-4E39-2130-2B329F6980E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78434-C145-BE47-BBC2-4CF524E7956E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F421-EC60-AD4D-8929-5A985CDB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9F421-EC60-AD4D-8929-5A985CDB96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9F421-EC60-AD4D-8929-5A985CDB9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3" name="Picture 352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354" name="Picture 35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3" name="Picture 392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394" name="Picture 39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2" name="Picture 431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433" name="Picture 432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7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1" name="Picture 470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472" name="Picture 471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9" name="Picture 508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510" name="Picture 509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2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3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47" name="Picture 546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548" name="Picture 547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4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3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0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1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85" name="Picture 584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586" name="Picture 585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1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9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23" name="Picture 622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624" name="Picture 62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6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0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7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8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62" name="Picture 661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663" name="Picture 662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7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1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9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3" name="Picture 702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704" name="Picture 70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9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4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8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1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5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6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0" name="Picture 739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741" name="Picture 740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0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4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7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1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2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6" name="Picture 775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777" name="Picture 776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4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3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6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0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1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15" name="Picture 814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816" name="Picture 815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3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2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9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0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4" name="Picture 85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855" name="Picture 854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1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6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0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3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7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8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92" name="Picture 891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893" name="Picture 892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4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8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1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5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6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30" name="Picture 929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931" name="Picture 930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195" name="Picture 194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36" name="Picture 235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237" name="Picture 236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74" name="Picture 27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275" name="Picture 274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Picture 312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  <p:pic>
        <p:nvPicPr>
          <p:cNvPr id="314" name="Picture 313"/>
          <p:cNvPicPr/>
          <p:nvPr/>
        </p:nvPicPr>
        <p:blipFill>
          <a:blip r:embed="rId2"/>
          <a:stretch/>
        </p:blipFill>
        <p:spPr>
          <a:xfrm>
            <a:off x="2079000" y="1604160"/>
            <a:ext cx="498528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Luxi Sans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Fifth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2E02B0B5-AD86-48A0-A9E6-142E1ABADF16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400" cy="5666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title"/>
          </p:nvPr>
        </p:nvSpPr>
        <p:spPr>
          <a:xfrm>
            <a:off x="1792440" y="61272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400" cy="804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</a:t>
            </a:r>
            <a:endParaRPr/>
          </a:p>
        </p:txBody>
      </p:sp>
      <p:sp>
        <p:nvSpPr>
          <p:cNvPr id="358" name="PlaceHolder 4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59" name="PlaceHolder 5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360" name="PlaceHolder 6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24F3BDC6-AF3B-4A91-B350-1AED35CB8E11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4400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vert"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Luxi Sans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Fifth level</a:t>
            </a:r>
            <a:endParaRPr/>
          </a:p>
        </p:txBody>
      </p:sp>
      <p:sp>
        <p:nvSpPr>
          <p:cNvPr id="397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98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399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9DB1947-E9F8-4CE8-83DB-E8D8331FD116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400" cy="5851440"/>
          </a:xfrm>
          <a:prstGeom prst="rect">
            <a:avLst/>
          </a:prstGeom>
        </p:spPr>
        <p:txBody>
          <a:bodyPr vert="vert" lIns="0" tIns="0" rIns="0" bIns="0" anchor="ctr" anchorCtr="1"/>
          <a:lstStyle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4400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920" cy="5851440"/>
          </a:xfrm>
          <a:prstGeom prst="rect">
            <a:avLst/>
          </a:prstGeom>
        </p:spPr>
        <p:txBody>
          <a:bodyPr vert="vert"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Luxi Sans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Fifth level</a:t>
            </a:r>
            <a:endParaRPr/>
          </a:p>
        </p:txBody>
      </p:sp>
      <p:sp>
        <p:nvSpPr>
          <p:cNvPr id="436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37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438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DF0256FA-5B39-4B3F-A37E-5CA708C6F844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endParaRPr/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5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Fifth level</a:t>
            </a:r>
            <a:endParaRPr/>
          </a:p>
        </p:txBody>
      </p:sp>
      <p:sp>
        <p:nvSpPr>
          <p:cNvPr id="475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76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0E34FD97-F3ED-4E35-9581-566A2A9EA7BB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10D70-EF2F-6F48-B293-EE66E94F70EA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BE3D-959A-454C-BF38-FBB80B4C16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Times"/>
              <a:buChar char="•"/>
            </a:pPr>
            <a:r>
              <a:rPr lang="en-US" sz="4400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550" name="PlaceHolder 2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400" cy="4115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
</a:t>
            </a:r>
            <a:r>
              <a:rPr lang="en-US" sz="28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
</a:t>
            </a: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Third level
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Fourth level
Fifth level</a:t>
            </a:r>
            <a:endParaRPr/>
          </a:p>
        </p:txBody>
      </p:sp>
      <p:sp>
        <p:nvSpPr>
          <p:cNvPr id="551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52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3A8C2294-9A03-4BE1-8C6C-EE4B7006FCA7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4000" b="1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400" cy="15001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98989"/>
                </a:solidFill>
                <a:latin typeface="Times New Roman"/>
                <a:ea typeface="msgothic"/>
              </a:rPr>
              <a:t>Click to edit Master text styles</a:t>
            </a:r>
            <a:endParaRPr/>
          </a:p>
        </p:txBody>
      </p:sp>
      <p:sp>
        <p:nvSpPr>
          <p:cNvPr id="589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90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4CBED5AF-0983-4780-A5C9-A07F23BB0119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Times"/>
              <a:buChar char="•"/>
            </a:pPr>
            <a:r>
              <a:rPr lang="en-US" sz="4400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626" name="PlaceHolder 2"/>
          <p:cNvSpPr>
            <a:spLocks noGrp="1"/>
          </p:cNvSpPr>
          <p:nvPr>
            <p:ph type="title"/>
          </p:nvPr>
        </p:nvSpPr>
        <p:spPr>
          <a:xfrm>
            <a:off x="685800" y="1981080"/>
            <a:ext cx="3809880" cy="411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
</a:t>
            </a: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
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Third level
</a:t>
            </a:r>
            <a:r>
              <a:rPr lang="en-US" strike="noStrike">
                <a:solidFill>
                  <a:srgbClr val="000000"/>
                </a:solidFill>
                <a:latin typeface="Times New Roman"/>
                <a:ea typeface="msgothic"/>
              </a:rPr>
              <a:t>Fourth level
Fifth level</a:t>
            </a:r>
            <a:endParaRPr/>
          </a:p>
        </p:txBody>
      </p:sp>
      <p:sp>
        <p:nvSpPr>
          <p:cNvPr id="627" name="PlaceHolder 3"/>
          <p:cNvSpPr>
            <a:spLocks noGrp="1"/>
          </p:cNvSpPr>
          <p:nvPr>
            <p:ph type="title"/>
          </p:nvPr>
        </p:nvSpPr>
        <p:spPr>
          <a:xfrm>
            <a:off x="4648320" y="1981080"/>
            <a:ext cx="3809880" cy="411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
</a:t>
            </a: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
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Third level
</a:t>
            </a:r>
            <a:r>
              <a:rPr lang="en-US" strike="noStrike">
                <a:solidFill>
                  <a:srgbClr val="000000"/>
                </a:solidFill>
                <a:latin typeface="Times New Roman"/>
                <a:ea typeface="msgothic"/>
              </a:rPr>
              <a:t>Fourth level
Fifth level</a:t>
            </a:r>
            <a:endParaRPr/>
          </a:p>
        </p:txBody>
      </p:sp>
      <p:sp>
        <p:nvSpPr>
          <p:cNvPr id="628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29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980AB1BB-4B51-4550-9796-265C7E51D990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Times"/>
              <a:buChar char="•"/>
            </a:pPr>
            <a:r>
              <a:rPr lang="en-US" sz="4400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40280" cy="6397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400" b="1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</a:t>
            </a:r>
            <a:endParaRPr/>
          </a:p>
        </p:txBody>
      </p:sp>
      <p:sp>
        <p:nvSpPr>
          <p:cNvPr id="666" name="PlaceHolder 3"/>
          <p:cNvSpPr>
            <a:spLocks noGrp="1"/>
          </p:cNvSpPr>
          <p:nvPr>
            <p:ph type="title"/>
          </p:nvPr>
        </p:nvSpPr>
        <p:spPr>
          <a:xfrm>
            <a:off x="457200" y="2174760"/>
            <a:ext cx="4040280" cy="3951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
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
</a:t>
            </a:r>
            <a:r>
              <a:rPr lang="en-US" strike="noStrike">
                <a:solidFill>
                  <a:srgbClr val="000000"/>
                </a:solidFill>
                <a:latin typeface="Times New Roman"/>
                <a:ea typeface="msgothic"/>
              </a:rPr>
              <a:t>Third level
</a:t>
            </a:r>
            <a:r>
              <a:rPr lang="en-US" sz="1600" strike="noStrike">
                <a:solidFill>
                  <a:srgbClr val="000000"/>
                </a:solidFill>
                <a:latin typeface="Times New Roman"/>
                <a:ea typeface="msgothic"/>
              </a:rPr>
              <a:t>Fourth level
Fifth level</a:t>
            </a:r>
            <a:endParaRPr/>
          </a:p>
        </p:txBody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720" cy="6397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</a:t>
            </a:r>
            <a:endParaRPr/>
          </a:p>
        </p:txBody>
      </p:sp>
      <p:sp>
        <p:nvSpPr>
          <p:cNvPr id="668" name="PlaceHolder 5"/>
          <p:cNvSpPr>
            <a:spLocks noGrp="1"/>
          </p:cNvSpPr>
          <p:nvPr>
            <p:ph type="title"/>
          </p:nvPr>
        </p:nvSpPr>
        <p:spPr>
          <a:xfrm>
            <a:off x="4645080" y="2174760"/>
            <a:ext cx="4041720" cy="3951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
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
</a:t>
            </a:r>
            <a:r>
              <a:rPr lang="en-US" strike="noStrike">
                <a:solidFill>
                  <a:srgbClr val="000000"/>
                </a:solidFill>
                <a:latin typeface="Times New Roman"/>
                <a:ea typeface="msgothic"/>
              </a:rPr>
              <a:t>Third level
</a:t>
            </a:r>
            <a:r>
              <a:rPr lang="en-US" sz="1600" strike="noStrike">
                <a:solidFill>
                  <a:srgbClr val="000000"/>
                </a:solidFill>
                <a:latin typeface="Times New Roman"/>
                <a:ea typeface="msgothic"/>
              </a:rPr>
              <a:t>Fourth level
Fifth level</a:t>
            </a:r>
            <a:endParaRPr/>
          </a:p>
        </p:txBody>
      </p:sp>
      <p:sp>
        <p:nvSpPr>
          <p:cNvPr id="669" name="PlaceHolder 6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70" name="PlaceHolder 7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5FE691AA-5296-47FA-8C10-5677F09DC554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Times"/>
              <a:buChar char="•"/>
            </a:pPr>
            <a:r>
              <a:rPr lang="en-US" sz="4400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706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07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6395EAF5-8C0D-4648-9573-2E7BC97B5F64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66BA-6B38-254F-9376-90BA4BDF6293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995B-1C4B-9843-8FF7-FB2555A777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43" name="PlaceHolder 2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020636A1-3DC0-4C47-A69A-83CFACA17902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2000" b="1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779" name="PlaceHolder 2"/>
          <p:cNvSpPr>
            <a:spLocks noGrp="1"/>
          </p:cNvSpPr>
          <p:nvPr>
            <p:ph type="title"/>
          </p:nvPr>
        </p:nvSpPr>
        <p:spPr>
          <a:xfrm>
            <a:off x="3575160" y="272880"/>
            <a:ext cx="5111640" cy="585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
</a:t>
            </a:r>
            <a:r>
              <a:rPr lang="en-US" sz="28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
</a:t>
            </a: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Third level
</a:t>
            </a: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Fourth level
Fifth level</a:t>
            </a:r>
            <a:endParaRPr/>
          </a:p>
        </p:txBody>
      </p:sp>
      <p:sp>
        <p:nvSpPr>
          <p:cNvPr id="780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8160" cy="4691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4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</a:t>
            </a:r>
            <a:endParaRPr/>
          </a:p>
        </p:txBody>
      </p:sp>
      <p:sp>
        <p:nvSpPr>
          <p:cNvPr id="781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82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2A62B1A4-46E9-44B8-9EBB-F2F11C9284F2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400" cy="5666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Font typeface="Times"/>
              <a:buChar char="•"/>
            </a:pPr>
            <a:r>
              <a:rPr lang="en-US" sz="2000" b="1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818" name="PlaceHolder 2"/>
          <p:cNvSpPr>
            <a:spLocks noGrp="1"/>
          </p:cNvSpPr>
          <p:nvPr>
            <p:ph type="title"/>
          </p:nvPr>
        </p:nvSpPr>
        <p:spPr>
          <a:xfrm>
            <a:off x="1792440" y="61272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819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400" cy="804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4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</a:t>
            </a:r>
            <a:endParaRPr/>
          </a:p>
        </p:txBody>
      </p:sp>
      <p:sp>
        <p:nvSpPr>
          <p:cNvPr id="820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21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7CC34904-5693-4EE6-A953-728B84CADD74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Times"/>
              <a:buChar char="•"/>
            </a:pPr>
            <a:r>
              <a:rPr lang="en-US" sz="4400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85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5160"/>
          </a:xfrm>
          <a:prstGeom prst="rect">
            <a:avLst/>
          </a:prstGeom>
        </p:spPr>
        <p:txBody>
          <a:bodyPr vert="vert"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Fifth level</a:t>
            </a:r>
            <a:endParaRPr/>
          </a:p>
        </p:txBody>
      </p:sp>
      <p:sp>
        <p:nvSpPr>
          <p:cNvPr id="858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59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0DA57F02-D72A-4972-A3F9-E3C4555A7498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6515280" y="609480"/>
            <a:ext cx="1943280" cy="5486400"/>
          </a:xfrm>
          <a:prstGeom prst="rect">
            <a:avLst/>
          </a:prstGeom>
        </p:spPr>
        <p:txBody>
          <a:bodyPr vert="vert" lIns="0" tIns="0" rIns="0" bIns="0" anchor="ctr" anchorCtr="1"/>
          <a:lstStyle/>
          <a:p>
            <a:pPr algn="ctr">
              <a:lnSpc>
                <a:spcPct val="100000"/>
              </a:lnSpc>
              <a:buFont typeface="Times"/>
              <a:buChar char="•"/>
            </a:pPr>
            <a:r>
              <a:rPr lang="en-US" sz="4400" strike="noStrike">
                <a:solidFill>
                  <a:srgbClr val="FF5050"/>
                </a:solidFill>
                <a:latin typeface="Times New Roman"/>
              </a:rPr>
              <a:t>Click to edit Master title style</a:t>
            </a:r>
            <a:endParaRPr/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685800" y="609480"/>
            <a:ext cx="5676840" cy="5486400"/>
          </a:xfrm>
          <a:prstGeom prst="rect">
            <a:avLst/>
          </a:prstGeom>
        </p:spPr>
        <p:txBody>
          <a:bodyPr vert="vert"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Times New Roman"/>
                <a:ea typeface="msgothic"/>
              </a:rPr>
              <a:t>Click to edit Master text styles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Times New Roman"/>
                <a:ea typeface="msgothic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gothic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gothic"/>
              </a:rPr>
              <a:t>Fifth level</a:t>
            </a:r>
            <a:endParaRPr/>
          </a:p>
        </p:txBody>
      </p:sp>
      <p:sp>
        <p:nvSpPr>
          <p:cNvPr id="896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97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H. Fenker</a:t>
            </a:r>
            <a:fld id="{599AD012-6384-4C54-B261-06FD59483937}" type="slidenum">
              <a:rPr lang="en-US" sz="1000" strike="noStrike">
                <a:solidFill>
                  <a:srgbClr val="000000"/>
                </a:solidFill>
                <a:latin typeface="Times New Roman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4400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
</a:t>
            </a:r>
            <a:r>
              <a:rPr lang="en-US" sz="2800" strike="noStrike">
                <a:solidFill>
                  <a:srgbClr val="000000"/>
                </a:solidFill>
                <a:latin typeface="Arial"/>
                <a:ea typeface="Luxi Sans"/>
              </a:rPr>
              <a:t>Second level
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Third level
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Fourth level
Fifth level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6AFAA25-2BB7-47DF-B190-E431529608B8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 b="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400" cy="15001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98989"/>
                </a:solidFill>
                <a:latin typeface="Arial"/>
                <a:ea typeface="Luxi Sans"/>
              </a:rPr>
              <a:t>Click to edit Master text styles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362DE2FE-C353-4037-8D95-D9C4E189998A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4400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
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Second level
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Third level
</a:t>
            </a:r>
            <a:r>
              <a:rPr lang="en-US" strike="noStrike">
                <a:solidFill>
                  <a:srgbClr val="000000"/>
                </a:solidFill>
                <a:latin typeface="Arial"/>
                <a:ea typeface="Luxi Sans"/>
              </a:rPr>
              <a:t>Fourth level
Fifth level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title"/>
          </p:nvPr>
        </p:nvSpPr>
        <p:spPr>
          <a:xfrm>
            <a:off x="4648320" y="1600200"/>
            <a:ext cx="4038480" cy="4525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
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Second level
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Third level
</a:t>
            </a:r>
            <a:r>
              <a:rPr lang="en-US" strike="noStrike">
                <a:solidFill>
                  <a:srgbClr val="000000"/>
                </a:solidFill>
                <a:latin typeface="Arial"/>
                <a:ea typeface="Luxi Sans"/>
              </a:rPr>
              <a:t>Fourth level
Fifth level</a:t>
            </a:r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003864E8-5363-4135-A124-067C8A267EF6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4400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40280" cy="6397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400" b="1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</a:t>
            </a:r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title"/>
          </p:nvPr>
        </p:nvSpPr>
        <p:spPr>
          <a:xfrm>
            <a:off x="457200" y="2174760"/>
            <a:ext cx="4040280" cy="3951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
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Second level
</a:t>
            </a:r>
            <a:r>
              <a:rPr lang="en-US" strike="noStrike">
                <a:solidFill>
                  <a:srgbClr val="000000"/>
                </a:solidFill>
                <a:latin typeface="Arial"/>
                <a:ea typeface="Luxi Sans"/>
              </a:rPr>
              <a:t>Third level
</a:t>
            </a:r>
            <a:r>
              <a:rPr lang="en-US" sz="1600" strike="noStrike">
                <a:solidFill>
                  <a:srgbClr val="000000"/>
                </a:solidFill>
                <a:latin typeface="Arial"/>
                <a:ea typeface="Luxi Sans"/>
              </a:rPr>
              <a:t>Fourth level
Fifth level</a:t>
            </a:r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720" cy="6397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</a:t>
            </a:r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title"/>
          </p:nvPr>
        </p:nvSpPr>
        <p:spPr>
          <a:xfrm>
            <a:off x="4645080" y="2174760"/>
            <a:ext cx="4041720" cy="3951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
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Second level
</a:t>
            </a:r>
            <a:r>
              <a:rPr lang="en-US" strike="noStrike">
                <a:solidFill>
                  <a:srgbClr val="000000"/>
                </a:solidFill>
                <a:latin typeface="Arial"/>
                <a:ea typeface="Luxi Sans"/>
              </a:rPr>
              <a:t>Third level
</a:t>
            </a:r>
            <a:r>
              <a:rPr lang="en-US" sz="1600" strike="noStrike">
                <a:solidFill>
                  <a:srgbClr val="000000"/>
                </a:solidFill>
                <a:latin typeface="Arial"/>
                <a:ea typeface="Luxi Sans"/>
              </a:rPr>
              <a:t>Fourth level
Fifth level</a:t>
            </a:r>
            <a:endParaRPr/>
          </a:p>
        </p:txBody>
      </p:sp>
      <p:sp>
        <p:nvSpPr>
          <p:cNvPr id="201" name="PlaceHolder 6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2" name="PlaceHolder 7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203" name="PlaceHolder 8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EA124DEE-5398-4283-8D04-21C94B864BD7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4400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17BAC4A-71BE-4F9B-A7D2-80EF62428FA1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E7E80011-80ED-4EB4-B82E-027478CC20ED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title"/>
          </p:nvPr>
        </p:nvSpPr>
        <p:spPr>
          <a:xfrm>
            <a:off x="3575160" y="272880"/>
            <a:ext cx="5111640" cy="585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
</a:t>
            </a:r>
            <a:r>
              <a:rPr lang="en-US" sz="2800" strike="noStrike">
                <a:solidFill>
                  <a:srgbClr val="000000"/>
                </a:solidFill>
                <a:latin typeface="Arial"/>
                <a:ea typeface="Luxi Sans"/>
              </a:rPr>
              <a:t>Second level
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Luxi Sans"/>
              </a:rPr>
              <a:t>Third level
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Luxi Sans"/>
              </a:rPr>
              <a:t>Fourth level
Fifth level</a:t>
            </a:r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8160" cy="4691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Click to edit Master text styles</a:t>
            </a:r>
            <a:endParaRPr/>
          </a:p>
        </p:txBody>
      </p:sp>
      <p:sp>
        <p:nvSpPr>
          <p:cNvPr id="318" name="PlaceHolder 4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9" name="PlaceHolder 5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 anchorCtr="1"/>
          <a:lstStyle/>
          <a:p>
            <a:endParaRPr/>
          </a:p>
        </p:txBody>
      </p:sp>
      <p:sp>
        <p:nvSpPr>
          <p:cNvPr id="320" name="PlaceHolder 6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5B0DEF66-C71F-43C4-9216-D3619A1600F1}" type="slidenum">
              <a:rPr lang="en-US" sz="1400" strike="noStrike">
                <a:solidFill>
                  <a:srgbClr val="000000"/>
                </a:solidFill>
                <a:latin typeface="Arial"/>
                <a:ea typeface="Luxi San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xxx@jlab.org" TargetMode="Externa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wjlab/rebase_exercise" TargetMode="Externa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CQHnlnPusY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5.xml"/><Relationship Id="rId4" Type="http://schemas.openxmlformats.org/officeDocument/2006/relationships/hyperlink" Target="https://hallcweb.jlab.org/wiki/index.php/Git_Howt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dmine.jlab.org/attachments/download/185/TritiumAnalysisOrganization.pdf" TargetMode="Externa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fersonLab/projec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s://github.com/yourgithubaccount/proje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fersonLab/hallc_repla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openxmlformats.org/officeDocument/2006/relationships/hyperlink" Target="https://hallcweb.jlab.org/wiki/index.php/Analyzer/Git" TargetMode="External"/><Relationship Id="rId5" Type="http://schemas.openxmlformats.org/officeDocument/2006/relationships/hyperlink" Target="https://github.com/JeffersonLab/hcana" TargetMode="External"/><Relationship Id="rId4" Type="http://schemas.openxmlformats.org/officeDocument/2006/relationships/hyperlink" Target="mailto:git@github.com:YOURUSERNAME/hallc_replay.gi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xxx@jlab.org" TargetMode="External"/><Relationship Id="rId2" Type="http://schemas.openxmlformats.org/officeDocument/2006/relationships/hyperlink" Target="mailto:dollar@treasury.com" TargetMode="Externa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TextShape 1"/>
          <p:cNvSpPr txBox="1"/>
          <p:nvPr/>
        </p:nvSpPr>
        <p:spPr>
          <a:xfrm>
            <a:off x="1071172" y="1497459"/>
            <a:ext cx="6467400" cy="1191240"/>
          </a:xfrm>
          <a:prstGeom prst="rect">
            <a:avLst/>
          </a:prstGeom>
          <a:noFill/>
          <a:ln w="25560">
            <a:noFill/>
          </a:ln>
        </p:spPr>
        <p:txBody>
          <a:bodyPr lIns="90000" tIns="46800" rIns="90000" bIns="46800" anchor="ctr" anchorCtr="1"/>
          <a:lstStyle/>
          <a:p>
            <a:pPr algn="ctr">
              <a:lnSpc>
                <a:spcPct val="100000"/>
              </a:lnSpc>
            </a:pPr>
            <a:r>
              <a:rPr lang="en-US" sz="3600" b="1" strike="noStrike" dirty="0">
                <a:solidFill>
                  <a:srgbClr val="FF0000"/>
                </a:solidFill>
                <a:latin typeface="Bitstream Vera Sans"/>
              </a:rPr>
              <a:t>Effective git use</a:t>
            </a:r>
          </a:p>
        </p:txBody>
      </p:sp>
      <p:sp>
        <p:nvSpPr>
          <p:cNvPr id="934" name="TextShape 2"/>
          <p:cNvSpPr txBox="1"/>
          <p:nvPr/>
        </p:nvSpPr>
        <p:spPr>
          <a:xfrm>
            <a:off x="777765" y="2842811"/>
            <a:ext cx="6989379" cy="108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/>
          <a:lstStyle/>
          <a:p>
            <a:pPr algn="ctr"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Luxi Sans"/>
              </a:rPr>
              <a:t>GSPDA Mini-Software Workshop</a:t>
            </a:r>
          </a:p>
          <a:p>
            <a:pPr algn="ctr">
              <a:lnSpc>
                <a:spcPct val="100000"/>
              </a:lnSpc>
            </a:pPr>
            <a:endParaRPr lang="en-US" sz="2800" strike="noStrike" dirty="0">
              <a:solidFill>
                <a:srgbClr val="000000"/>
              </a:solidFill>
              <a:latin typeface="Arial"/>
              <a:ea typeface="Luxi Sans"/>
            </a:endParaRP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May 24, 2024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  <a:ea typeface="Luxi Sans"/>
              </a:rPr>
              <a:t>Stephen Wood</a:t>
            </a:r>
          </a:p>
          <a:p>
            <a:pPr algn="ctr">
              <a:lnSpc>
                <a:spcPct val="100000"/>
              </a:lnSpc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(These slides from June 2018, Hall A/C Software Workshop)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206280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el"/>
                <a:ea typeface="Luxi Sans"/>
              </a:rPr>
              <a:t>gitk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</a:t>
            </a:r>
            <a:r>
              <a:rPr lang="mr-IN" sz="3200" b="1" dirty="0">
                <a:solidFill>
                  <a:srgbClr val="FF0000"/>
                </a:solidFill>
                <a:latin typeface="Ariel"/>
                <a:ea typeface="Luxi Sans"/>
              </a:rPr>
              <a:t>–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a useful utility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317810" y="900307"/>
            <a:ext cx="3056448" cy="4605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Graphical display of commit history and changes.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gitk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Or “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tig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”, similar but without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Xwindows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On your virtual machine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yum install tig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Or “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gitx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” on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MacOSX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01" y="726069"/>
            <a:ext cx="6210353" cy="52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0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206280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el"/>
                <a:ea typeface="Luxi Sans"/>
              </a:rPr>
              <a:t>git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</a:t>
            </a:r>
            <a:r>
              <a:rPr lang="mr-IN" sz="3200" b="1" dirty="0">
                <a:solidFill>
                  <a:srgbClr val="FF0000"/>
                </a:solidFill>
                <a:latin typeface="Ariel"/>
                <a:ea typeface="Luxi Sans"/>
              </a:rPr>
              <a:t>–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setting defaults – Exercise 0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506435" y="981181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FreeSans"/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--global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user.name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“your name”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--global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user.email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hlinkClick r:id="rId2"/>
              </a:rPr>
              <a:t>xxx@jlab.org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--global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core.editor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”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emacs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”  (or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nano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or vim)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--global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push.default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simple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cat ~/.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gitconfig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5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171015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Rebasing / Editing history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426810" y="9077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426810" y="9077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Starting from “master branch”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checkout </a:t>
            </a:r>
            <a:r>
              <a:rPr lang="mr-IN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workbranch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Do some work, lots of commits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rebase </a:t>
            </a:r>
            <a:r>
              <a:rPr lang="mr-IN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master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    Edit the list and save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log --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oneline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078c9b0 Create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filec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b64f990 Create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fileb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b3a7efc Create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filea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5376520 Initial commit</a:t>
            </a: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checkout master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merge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workbranch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3582" y="1100542"/>
            <a:ext cx="4572000" cy="138499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1200" dirty="0"/>
              <a:t>pick d8f7fa2 Start working on file a.</a:t>
            </a:r>
          </a:p>
          <a:p>
            <a:r>
              <a:rPr lang="en-US" sz="1200" dirty="0"/>
              <a:t>pick ae17be0 Start working a </a:t>
            </a:r>
            <a:r>
              <a:rPr lang="en-US" sz="1200" dirty="0" err="1"/>
              <a:t>fileb</a:t>
            </a:r>
            <a:endParaRPr lang="en-US" sz="1200" dirty="0"/>
          </a:p>
          <a:p>
            <a:r>
              <a:rPr lang="en-US" sz="1200" dirty="0"/>
              <a:t>pick 082c27e More work on </a:t>
            </a:r>
            <a:r>
              <a:rPr lang="en-US" sz="1200" dirty="0" err="1"/>
              <a:t>filea</a:t>
            </a:r>
            <a:r>
              <a:rPr lang="en-US" sz="1200" dirty="0"/>
              <a:t>, didn't finish, had to go home</a:t>
            </a:r>
          </a:p>
          <a:p>
            <a:r>
              <a:rPr lang="en-US" sz="1200" dirty="0"/>
              <a:t>pick 2ee43df More work on file b</a:t>
            </a:r>
          </a:p>
          <a:p>
            <a:r>
              <a:rPr lang="en-US" sz="1200" dirty="0"/>
              <a:t>pick 393b333 Fix typo in file b</a:t>
            </a:r>
          </a:p>
          <a:p>
            <a:r>
              <a:rPr lang="en-US" sz="1200" dirty="0"/>
              <a:t>pick d5a2c39 Finish </a:t>
            </a:r>
            <a:r>
              <a:rPr lang="en-US" sz="1200" dirty="0" err="1"/>
              <a:t>filea</a:t>
            </a:r>
            <a:endParaRPr lang="en-US" sz="1200" dirty="0"/>
          </a:p>
          <a:p>
            <a:r>
              <a:rPr lang="en-US" sz="1200" dirty="0"/>
              <a:t>pick d8df357 Something else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58936" y="1887523"/>
            <a:ext cx="511728" cy="52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70664" y="2584644"/>
            <a:ext cx="4572000" cy="138499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1200" dirty="0"/>
              <a:t>pick d8f7fa2 Start working on file a.</a:t>
            </a:r>
          </a:p>
          <a:p>
            <a:r>
              <a:rPr lang="en-US" sz="1200" dirty="0">
                <a:solidFill>
                  <a:srgbClr val="FF0000"/>
                </a:solidFill>
              </a:rPr>
              <a:t>squash</a:t>
            </a:r>
            <a:r>
              <a:rPr lang="en-US" sz="1200" dirty="0"/>
              <a:t> 082c27e More work on </a:t>
            </a:r>
            <a:r>
              <a:rPr lang="en-US" sz="1200" dirty="0" err="1"/>
              <a:t>filea</a:t>
            </a:r>
            <a:r>
              <a:rPr lang="en-US" sz="1200" dirty="0"/>
              <a:t>, didn't finish, had to go home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squash</a:t>
            </a:r>
            <a:r>
              <a:rPr lang="en-US" sz="1200" dirty="0"/>
              <a:t> d5a2c39 Finish </a:t>
            </a:r>
            <a:r>
              <a:rPr lang="en-US" sz="1200" dirty="0" err="1"/>
              <a:t>filea</a:t>
            </a:r>
            <a:endParaRPr lang="en-US" sz="1200" dirty="0"/>
          </a:p>
          <a:p>
            <a:r>
              <a:rPr lang="en-US" sz="1200" dirty="0"/>
              <a:t>pick ae17be0 Start working a </a:t>
            </a:r>
            <a:r>
              <a:rPr lang="en-US" sz="1200" dirty="0" err="1"/>
              <a:t>fileb</a:t>
            </a:r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squash</a:t>
            </a:r>
            <a:r>
              <a:rPr lang="en-US" sz="1200" dirty="0"/>
              <a:t> 2ee43df More work on file b</a:t>
            </a:r>
          </a:p>
          <a:p>
            <a:r>
              <a:rPr lang="en-US" sz="1200" dirty="0">
                <a:solidFill>
                  <a:srgbClr val="FF0000"/>
                </a:solidFill>
              </a:rPr>
              <a:t>squash</a:t>
            </a:r>
            <a:r>
              <a:rPr lang="en-US" sz="1200" dirty="0"/>
              <a:t> 393b333 Fix typo in file b</a:t>
            </a:r>
          </a:p>
          <a:p>
            <a:r>
              <a:rPr lang="en-US" sz="1200" dirty="0">
                <a:solidFill>
                  <a:srgbClr val="FF0000"/>
                </a:solidFill>
              </a:rPr>
              <a:t>edit</a:t>
            </a:r>
            <a:r>
              <a:rPr lang="en-US" sz="1200" dirty="0"/>
              <a:t> d8df357 Something else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0312" y="3045204"/>
            <a:ext cx="1476462" cy="30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7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171015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Rebasing – Exercise 1 – page 1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426810" y="9077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401410" y="10093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Start a new git project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mkdir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hello ; cd hello ; git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; git status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Create “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README.md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” file, “add” and “commit” it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emacs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README.md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add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README.md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commit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README.md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status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Create a working branch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git checkout –b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workingbranch</a:t>
            </a:r>
            <a:endParaRPr lang="en-US" sz="1600" dirty="0">
              <a:solidFill>
                <a:srgbClr val="000000"/>
              </a:solidFill>
              <a:latin typeface="Courier" pitchFamily="2" charset="0"/>
              <a:ea typeface="Courier" charset="0"/>
              <a:cs typeface="Courier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Create program “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hello.c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“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emacs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hello.c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; cc -o hello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hello.c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 ; ./hello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git add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hello.c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 ; git commit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hello.c</a:t>
            </a:r>
            <a:endParaRPr lang="en-US" sz="1600" dirty="0">
              <a:solidFill>
                <a:srgbClr val="000000"/>
              </a:solidFill>
              <a:latin typeface="Courier" pitchFamily="2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git log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Add a 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Makefile</a:t>
            </a: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emacs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Makefile</a:t>
            </a:r>
            <a:endParaRPr lang="en-US" sz="1600" dirty="0">
              <a:solidFill>
                <a:srgbClr val="000000"/>
              </a:solidFill>
              <a:latin typeface="Courier" pitchFamily="2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Add and commit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git status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3FB9E-CAE1-F845-82E7-1BBE061D7853}"/>
              </a:ext>
            </a:extLst>
          </p:cNvPr>
          <p:cNvSpPr/>
          <p:nvPr/>
        </p:nvSpPr>
        <p:spPr>
          <a:xfrm>
            <a:off x="5664200" y="3157942"/>
            <a:ext cx="26924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/* </a:t>
            </a:r>
            <a:r>
              <a:rPr lang="en-US" sz="1200" dirty="0" err="1">
                <a:latin typeface="Courier" pitchFamily="2" charset="0"/>
              </a:rPr>
              <a:t>hello.c</a:t>
            </a:r>
            <a:r>
              <a:rPr lang="en-US" sz="1200" dirty="0">
                <a:latin typeface="Courier" pitchFamily="2" charset="0"/>
              </a:rPr>
              <a:t> */</a:t>
            </a:r>
          </a:p>
          <a:p>
            <a:r>
              <a:rPr lang="en-US" sz="1200" dirty="0">
                <a:latin typeface="Courier" pitchFamily="2" charset="0"/>
              </a:rPr>
              <a:t>#include ”</a:t>
            </a:r>
            <a:r>
              <a:rPr lang="en-US" sz="1200" dirty="0" err="1">
                <a:latin typeface="Courier" pitchFamily="2" charset="0"/>
              </a:rPr>
              <a:t>stdio.h</a:t>
            </a:r>
            <a:r>
              <a:rPr lang="en-US" sz="1200" dirty="0">
                <a:latin typeface="Courier" pitchFamily="2" charset="0"/>
              </a:rPr>
              <a:t>”</a:t>
            </a:r>
          </a:p>
          <a:p>
            <a:r>
              <a:rPr lang="en-US" sz="1200" dirty="0">
                <a:latin typeface="Courier" pitchFamily="2" charset="0"/>
              </a:rPr>
              <a:t>Main(){</a:t>
            </a:r>
          </a:p>
          <a:p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 err="1">
                <a:latin typeface="Courier" pitchFamily="2" charset="0"/>
              </a:rPr>
              <a:t>printf</a:t>
            </a:r>
            <a:r>
              <a:rPr lang="en-US" sz="1200" dirty="0">
                <a:latin typeface="Courier" pitchFamily="2" charset="0"/>
              </a:rPr>
              <a:t>(“Hello World\n”);</a:t>
            </a:r>
          </a:p>
          <a:p>
            <a:r>
              <a:rPr lang="en-US" sz="1200" dirty="0">
                <a:latin typeface="Courier" pitchFamily="2" charset="0"/>
              </a:rPr>
              <a:t>}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072DC-803F-9647-81FA-9F01DE17E267}"/>
              </a:ext>
            </a:extLst>
          </p:cNvPr>
          <p:cNvSpPr/>
          <p:nvPr/>
        </p:nvSpPr>
        <p:spPr>
          <a:xfrm>
            <a:off x="3023882" y="4885142"/>
            <a:ext cx="185291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# </a:t>
            </a:r>
            <a:r>
              <a:rPr lang="en-US" sz="1200" dirty="0" err="1">
                <a:latin typeface="Courier" pitchFamily="2" charset="0"/>
              </a:rPr>
              <a:t>Makefile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hello: </a:t>
            </a:r>
            <a:r>
              <a:rPr lang="en-US" sz="1200" dirty="0" err="1">
                <a:latin typeface="Courier" pitchFamily="2" charset="0"/>
              </a:rPr>
              <a:t>hello.o</a:t>
            </a:r>
            <a:endParaRPr lang="en-US" sz="1200" dirty="0">
              <a:latin typeface="Courier" pitchFamily="2" charset="0"/>
            </a:endParaRPr>
          </a:p>
          <a:p>
            <a:endParaRPr lang="en-US" sz="1200" dirty="0">
              <a:latin typeface="Courier" pitchFamily="2" charset="0"/>
            </a:endParaRPr>
          </a:p>
          <a:p>
            <a:r>
              <a:rPr lang="en-US" sz="1200" dirty="0" err="1">
                <a:latin typeface="Courier" pitchFamily="2" charset="0"/>
              </a:rPr>
              <a:t>hello.o</a:t>
            </a:r>
            <a:r>
              <a:rPr lang="en-US" sz="1200" dirty="0">
                <a:latin typeface="Courier" pitchFamily="2" charset="0"/>
              </a:rPr>
              <a:t>: </a:t>
            </a:r>
            <a:r>
              <a:rPr lang="en-US" sz="1200" dirty="0" err="1">
                <a:latin typeface="Courier" pitchFamily="2" charset="0"/>
              </a:rPr>
              <a:t>hello.c</a:t>
            </a:r>
            <a:endParaRPr lang="en-US" sz="1200" dirty="0">
              <a:latin typeface="Courier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138556-F623-A742-B5D9-86C865F8ED66}"/>
              </a:ext>
            </a:extLst>
          </p:cNvPr>
          <p:cNvSpPr/>
          <p:nvPr/>
        </p:nvSpPr>
        <p:spPr>
          <a:xfrm>
            <a:off x="1626882" y="6269442"/>
            <a:ext cx="3986518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Should see commits for README, </a:t>
            </a:r>
            <a:r>
              <a:rPr lang="en-US" sz="1200" dirty="0" err="1"/>
              <a:t>hello.c</a:t>
            </a:r>
            <a:r>
              <a:rPr lang="en-US" sz="1200" dirty="0"/>
              <a:t> and </a:t>
            </a:r>
            <a:r>
              <a:rPr lang="en-US" sz="1200" dirty="0" err="1"/>
              <a:t>Makefile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80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171015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Rebasing – Exercise 1 – page 2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426810" y="9077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401410" y="10093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>
              <a:lnSpc>
                <a:spcPct val="100000"/>
              </a:lnSpc>
              <a:buAutoNum type="arabicPeriod" startAt="6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Add a line after the 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, but with a compile bug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commit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hello.c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make  - 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Observe that it doesn’t compile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AutoNum type="arabicPeriod" startAt="6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Fix the bug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commit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hello.c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AutoNum type="arabicPeriod" startAt="6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Add a .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gitignore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file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status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emacs .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gitignore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; commit .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gitignore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status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AutoNum type="arabicPeriod" startAt="6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Observe the history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log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3FB9E-CAE1-F845-82E7-1BBE061D7853}"/>
              </a:ext>
            </a:extLst>
          </p:cNvPr>
          <p:cNvSpPr/>
          <p:nvPr/>
        </p:nvSpPr>
        <p:spPr>
          <a:xfrm>
            <a:off x="5346700" y="1062442"/>
            <a:ext cx="3797300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printf</a:t>
            </a:r>
            <a:r>
              <a:rPr lang="en-US" sz="1200" dirty="0">
                <a:latin typeface="Courier" pitchFamily="2" charset="0"/>
              </a:rPr>
              <a:t>(“Hello Sunshine\n”):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138556-F623-A742-B5D9-86C865F8ED66}"/>
              </a:ext>
            </a:extLst>
          </p:cNvPr>
          <p:cNvSpPr/>
          <p:nvPr/>
        </p:nvSpPr>
        <p:spPr>
          <a:xfrm>
            <a:off x="6541782" y="1354542"/>
            <a:ext cx="2449818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Use colon instead of semi-colon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C5253D-2758-EF4C-A4C7-EBEED0CF0C99}"/>
              </a:ext>
            </a:extLst>
          </p:cNvPr>
          <p:cNvSpPr/>
          <p:nvPr/>
        </p:nvSpPr>
        <p:spPr>
          <a:xfrm>
            <a:off x="2247900" y="4751338"/>
            <a:ext cx="3225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﻿$ git log --</a:t>
            </a:r>
            <a:r>
              <a:rPr lang="en-US" sz="1200" dirty="0" err="1"/>
              <a:t>oneline</a:t>
            </a:r>
            <a:endParaRPr lang="en-US" sz="1200" dirty="0"/>
          </a:p>
          <a:p>
            <a:r>
              <a:rPr lang="en-US" sz="1200" dirty="0"/>
              <a:t>8e00f82 (HEAD -&gt; work) Add a git ignore file</a:t>
            </a:r>
          </a:p>
          <a:p>
            <a:r>
              <a:rPr lang="en-US" sz="1200" dirty="0"/>
              <a:t>5b591b8 Fix the sunshine bug</a:t>
            </a:r>
          </a:p>
          <a:p>
            <a:r>
              <a:rPr lang="en-US" sz="1200" dirty="0"/>
              <a:t>e9aed89 Add some sunshine</a:t>
            </a:r>
          </a:p>
          <a:p>
            <a:r>
              <a:rPr lang="en-US" sz="1200" dirty="0"/>
              <a:t>e5075c2 Add a </a:t>
            </a:r>
            <a:r>
              <a:rPr lang="en-US" sz="1200" dirty="0" err="1"/>
              <a:t>Makefile</a:t>
            </a:r>
            <a:endParaRPr lang="en-US" sz="1200" dirty="0"/>
          </a:p>
          <a:p>
            <a:r>
              <a:rPr lang="en-US" sz="1200" dirty="0"/>
              <a:t>c8bfc82 First program</a:t>
            </a:r>
          </a:p>
          <a:p>
            <a:r>
              <a:rPr lang="en-US" sz="1200" dirty="0"/>
              <a:t>4718615 (master) First commit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B77607-4F21-5042-884E-F01222579704}"/>
              </a:ext>
            </a:extLst>
          </p:cNvPr>
          <p:cNvSpPr/>
          <p:nvPr/>
        </p:nvSpPr>
        <p:spPr>
          <a:xfrm>
            <a:off x="3708400" y="2535642"/>
            <a:ext cx="1473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# .</a:t>
            </a:r>
            <a:r>
              <a:rPr lang="en-US" sz="1200" dirty="0" err="1">
                <a:latin typeface="Courier" pitchFamily="2" charset="0"/>
              </a:rPr>
              <a:t>gitignore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*.o</a:t>
            </a:r>
          </a:p>
          <a:p>
            <a:r>
              <a:rPr lang="en-US" sz="1200" dirty="0">
                <a:latin typeface="Courier" pitchFamily="2" charset="0"/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348776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171015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Rebasing – Exercise 1 – page 3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426810" y="9077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414110" y="8442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A more complicated Change the history to look like: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Create .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gitignore</a:t>
            </a: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Create 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Makefile</a:t>
            </a: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Create Working 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hello.c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(with sunshine)</a:t>
            </a: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rebase –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master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Edit list to look like this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Save rebase list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Rewrite 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hello.c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commit when prompted</a:t>
            </a: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If you mess up, delete all the pick, etc. lines in the buffer and save.  This will abort the rebasing.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Courier" pitchFamily="2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11. 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Merge ”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workingbranch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” into master (or make pull request for 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collabortive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project.)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git checkout master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    git merge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workingbranch</a:t>
            </a:r>
            <a:endParaRPr lang="en-US" sz="1600" dirty="0">
              <a:solidFill>
                <a:srgbClr val="000000"/>
              </a:solidFill>
              <a:latin typeface="Courier" pitchFamily="2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    git log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    git branch –d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workingbranch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EAC134-694C-B342-BBF1-6FAA9C3E47AD}"/>
              </a:ext>
            </a:extLst>
          </p:cNvPr>
          <p:cNvCxnSpPr>
            <a:cxnSpLocks/>
          </p:cNvCxnSpPr>
          <p:nvPr/>
        </p:nvCxnSpPr>
        <p:spPr>
          <a:xfrm flipV="1">
            <a:off x="3581400" y="1727200"/>
            <a:ext cx="1612900" cy="5207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DC3EBC-640B-5F4F-9542-E116FB6C06FB}"/>
              </a:ext>
            </a:extLst>
          </p:cNvPr>
          <p:cNvCxnSpPr>
            <a:cxnSpLocks/>
          </p:cNvCxnSpPr>
          <p:nvPr/>
        </p:nvCxnSpPr>
        <p:spPr>
          <a:xfrm flipV="1">
            <a:off x="3098800" y="2743200"/>
            <a:ext cx="2021840" cy="2413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EDE55B7-AC81-3143-9B62-796BF0D6F5C4}"/>
              </a:ext>
            </a:extLst>
          </p:cNvPr>
          <p:cNvSpPr/>
          <p:nvPr/>
        </p:nvSpPr>
        <p:spPr>
          <a:xfrm>
            <a:off x="5200106" y="2452275"/>
            <a:ext cx="32258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﻿﻿pick 8e00f82 Add a git ignore file</a:t>
            </a:r>
          </a:p>
          <a:p>
            <a:r>
              <a:rPr lang="en-US" sz="1200" dirty="0"/>
              <a:t>pick e5075c2 Add a </a:t>
            </a:r>
            <a:r>
              <a:rPr lang="en-US" sz="1200" dirty="0" err="1"/>
              <a:t>Makefile</a:t>
            </a:r>
            <a:endParaRPr lang="en-US" sz="1200" dirty="0"/>
          </a:p>
          <a:p>
            <a:r>
              <a:rPr lang="en-US" sz="1200" dirty="0"/>
              <a:t>pick c8bfc82 First program</a:t>
            </a:r>
          </a:p>
          <a:p>
            <a:r>
              <a:rPr lang="en-US" sz="1200" dirty="0"/>
              <a:t>squash e9aed89 Add some sunshine</a:t>
            </a:r>
          </a:p>
          <a:p>
            <a:r>
              <a:rPr lang="en-US" sz="1200" dirty="0"/>
              <a:t>squash 5b591b8 Fix the sunshine bug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5AA862-49E0-DC4A-89E2-96819E37A419}"/>
              </a:ext>
            </a:extLst>
          </p:cNvPr>
          <p:cNvSpPr/>
          <p:nvPr/>
        </p:nvSpPr>
        <p:spPr>
          <a:xfrm>
            <a:off x="5313318" y="1011006"/>
            <a:ext cx="3225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﻿﻿pick c8bfc82 First program</a:t>
            </a:r>
          </a:p>
          <a:p>
            <a:r>
              <a:rPr lang="en-US" sz="1200" dirty="0"/>
              <a:t>pick e5075c2 Add a </a:t>
            </a:r>
            <a:r>
              <a:rPr lang="en-US" sz="1200" dirty="0" err="1"/>
              <a:t>Makefile</a:t>
            </a:r>
            <a:endParaRPr lang="en-US" sz="1200" dirty="0"/>
          </a:p>
          <a:p>
            <a:r>
              <a:rPr lang="en-US" sz="1200" dirty="0"/>
              <a:t>pick e9aed89 Add some sunshine</a:t>
            </a:r>
          </a:p>
          <a:p>
            <a:r>
              <a:rPr lang="en-US" sz="1200" dirty="0"/>
              <a:t>pick 5b591b8 Fix the sunshine bug</a:t>
            </a:r>
          </a:p>
          <a:p>
            <a:r>
              <a:rPr lang="en-US" sz="1200" dirty="0"/>
              <a:t>pick 8e00f82 Add a git ignore file</a:t>
            </a:r>
          </a:p>
        </p:txBody>
      </p:sp>
    </p:spTree>
    <p:extLst>
      <p:ext uri="{BB962C8B-B14F-4D97-AF65-F5344CB8AC3E}">
        <p14:creationId xmlns:p14="http://schemas.microsoft.com/office/powerpoint/2010/main" val="11775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171015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Rebasing – Exercise 2 – page 1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426810" y="9077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87110" y="3866810"/>
            <a:ext cx="8347320" cy="2749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Start a new git project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clone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hlinkClick r:id="rId2"/>
              </a:rPr>
              <a:t>https://github.com/sawjlab/rebase_exercise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rebase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cd rebase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checkout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features_branch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Resolve the conflict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rebase master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emacs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justcode.c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(Or use “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git </a:t>
            </a:r>
            <a:r>
              <a:rPr lang="en-US" sz="1600" dirty="0" err="1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mergetool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” if configured)</a:t>
            </a: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0D16B0C3-22D0-0042-B669-BFE062F9991D}"/>
              </a:ext>
            </a:extLst>
          </p:cNvPr>
          <p:cNvSpPr/>
          <p:nvPr/>
        </p:nvSpPr>
        <p:spPr>
          <a:xfrm>
            <a:off x="426809" y="812460"/>
            <a:ext cx="7612291" cy="27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In this exercise, we have developed two independent features in parallel in a series of commits.   Before merging with master (or pull requesting), we wish to rebase into a single commit for each feature, hiding our messy development process.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There are two problems: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1.  After branching to “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features_branch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”, a change that conflicts with our changes has been made.</a:t>
            </a:r>
          </a:p>
          <a:p>
            <a:pPr marL="342900" indent="-342900">
              <a:lnSpc>
                <a:spcPct val="100000"/>
              </a:lnSpc>
              <a:buAutoNum type="arabicPeriod" startAt="2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On one commit we made include changes related to both features.  We need to split this commit into separate commits for each feature before 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squshing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related commits together.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2AC4E-D9BE-2649-896D-8A1A24AE1077}"/>
              </a:ext>
            </a:extLst>
          </p:cNvPr>
          <p:cNvSpPr/>
          <p:nvPr/>
        </p:nvSpPr>
        <p:spPr>
          <a:xfrm>
            <a:off x="5033696" y="5353042"/>
            <a:ext cx="34290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&lt;&lt;&lt;&lt;&lt;&lt;&lt; HEAD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printf</a:t>
            </a:r>
            <a:r>
              <a:rPr lang="en-US" sz="1200" dirty="0"/>
              <a:t>("This is a program to compute prime …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printf</a:t>
            </a:r>
            <a:r>
              <a:rPr lang="en-US" sz="1200" dirty="0"/>
              <a:t>("Sieve of Eratosthenes\n);</a:t>
            </a:r>
          </a:p>
          <a:p>
            <a:endParaRPr lang="en-US" sz="1200" dirty="0"/>
          </a:p>
          <a:p>
            <a:r>
              <a:rPr lang="en-US" sz="1200" dirty="0"/>
              <a:t>=======</a:t>
            </a:r>
          </a:p>
          <a:p>
            <a:r>
              <a:rPr lang="en-US" sz="1200" dirty="0"/>
              <a:t>  /* Sieve of Eratosthenes */</a:t>
            </a:r>
          </a:p>
          <a:p>
            <a:r>
              <a:rPr lang="en-US" sz="1200" dirty="0"/>
              <a:t>&gt;&gt;&gt;&gt;&gt;&gt;&gt; </a:t>
            </a:r>
            <a:r>
              <a:rPr lang="en-US" sz="1200" dirty="0" err="1"/>
              <a:t>justcode</a:t>
            </a:r>
            <a:r>
              <a:rPr lang="en-US" sz="1200" dirty="0"/>
              <a:t>: add a comment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538381-4008-34EB-31B3-DB551BFB0773}"/>
              </a:ext>
            </a:extLst>
          </p:cNvPr>
          <p:cNvSpPr/>
          <p:nvPr/>
        </p:nvSpPr>
        <p:spPr>
          <a:xfrm>
            <a:off x="4571999" y="4853236"/>
            <a:ext cx="2396360" cy="276999"/>
          </a:xfrm>
          <a:prstGeom prst="rect">
            <a:avLst/>
          </a:prstGeom>
          <a:solidFill>
            <a:srgbClr val="EA9EB3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This will show “CONFLICT” error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916661-F976-4E39-2130-2B329F6980EC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2995448" y="4991736"/>
            <a:ext cx="1576551" cy="48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3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171015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Rebasing – Exercise 2 – page 2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426810" y="907710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325210" y="691810"/>
            <a:ext cx="8347320" cy="5620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(continued)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Usually choose code before or after  =====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Here, keep it all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Remove &lt;&lt;&lt;&lt;&lt;,  =====, and &gt;&gt;&gt;&gt;&gt; lines.</a:t>
            </a: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pitchFamily="2" charset="0"/>
                <a:ea typeface="Courier" charset="0"/>
                <a:cs typeface="Courier" charset="0"/>
              </a:rPr>
              <a:t>git rebase –continue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urier" pitchFamily="2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Split the combined commit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rebase –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master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Replace “pick” with “edit”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Save buffer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reset HEAD~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commit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justcode.c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commit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printfs.c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rebase --continue</a:t>
            </a: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Reorder and squash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rebase –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master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Reorder the commits.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For each feature, squash extra commits.</a:t>
            </a: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Merge into master (or make pull request)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checkout master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merge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features_branch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97B62-A081-0A42-B51D-4347B8033A2D}"/>
              </a:ext>
            </a:extLst>
          </p:cNvPr>
          <p:cNvSpPr/>
          <p:nvPr/>
        </p:nvSpPr>
        <p:spPr>
          <a:xfrm>
            <a:off x="5549900" y="833842"/>
            <a:ext cx="34290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&lt;&lt;&lt;&lt;&lt;&lt;&lt; HEAD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printf</a:t>
            </a:r>
            <a:r>
              <a:rPr lang="en-US" sz="1200" dirty="0"/>
              <a:t>("This is a program to compute prime …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printf</a:t>
            </a:r>
            <a:r>
              <a:rPr lang="en-US" sz="1200" dirty="0"/>
              <a:t>("Sieve of Eratosthenes\n);</a:t>
            </a:r>
          </a:p>
          <a:p>
            <a:endParaRPr lang="en-US" sz="1200" dirty="0"/>
          </a:p>
          <a:p>
            <a:r>
              <a:rPr lang="en-US" sz="1200" dirty="0"/>
              <a:t>=======</a:t>
            </a:r>
          </a:p>
          <a:p>
            <a:r>
              <a:rPr lang="en-US" sz="1200" dirty="0"/>
              <a:t>  /* Sieve of Eratosthenes */</a:t>
            </a:r>
          </a:p>
          <a:p>
            <a:r>
              <a:rPr lang="en-US" sz="1200" dirty="0"/>
              <a:t>&gt;&gt;&gt;&gt;&gt;&gt;&gt; </a:t>
            </a:r>
            <a:r>
              <a:rPr lang="en-US" sz="1200" dirty="0" err="1"/>
              <a:t>justcode</a:t>
            </a:r>
            <a:r>
              <a:rPr lang="en-US" sz="1200" dirty="0"/>
              <a:t>: add a comment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2CFC7-3D21-CA41-83D5-05AF172C25D0}"/>
              </a:ext>
            </a:extLst>
          </p:cNvPr>
          <p:cNvSpPr/>
          <p:nvPr/>
        </p:nvSpPr>
        <p:spPr>
          <a:xfrm>
            <a:off x="4279900" y="2586442"/>
            <a:ext cx="44196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pick 239792e </a:t>
            </a:r>
            <a:r>
              <a:rPr lang="en-US" sz="1200" dirty="0" err="1"/>
              <a:t>justcode</a:t>
            </a:r>
            <a:r>
              <a:rPr lang="en-US" sz="1200" dirty="0"/>
              <a:t>, declare </a:t>
            </a:r>
            <a:r>
              <a:rPr lang="en-US" sz="1200" dirty="0" err="1"/>
              <a:t>i</a:t>
            </a:r>
            <a:endParaRPr lang="en-US" sz="1200" dirty="0"/>
          </a:p>
          <a:p>
            <a:r>
              <a:rPr lang="en-US" sz="1200" dirty="0"/>
              <a:t>pick 2a9192a </a:t>
            </a:r>
            <a:r>
              <a:rPr lang="en-US" sz="1200" dirty="0" err="1"/>
              <a:t>justcode</a:t>
            </a:r>
            <a:r>
              <a:rPr lang="en-US" sz="1200" dirty="0"/>
              <a:t>: add a comment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edit</a:t>
            </a:r>
            <a:r>
              <a:rPr lang="en-US" sz="1200" dirty="0"/>
              <a:t> ca1ddcb </a:t>
            </a:r>
            <a:r>
              <a:rPr lang="en-US" sz="1200" dirty="0" err="1"/>
              <a:t>justcode</a:t>
            </a:r>
            <a:r>
              <a:rPr lang="en-US" sz="1200" dirty="0"/>
              <a:t>: bug fixes, </a:t>
            </a:r>
            <a:r>
              <a:rPr lang="en-US" sz="1200" dirty="0" err="1"/>
              <a:t>printfs</a:t>
            </a:r>
            <a:r>
              <a:rPr lang="en-US" sz="1200" dirty="0"/>
              <a:t>: print more numbers</a:t>
            </a:r>
          </a:p>
          <a:p>
            <a:r>
              <a:rPr lang="en-US" sz="1200" dirty="0"/>
              <a:t>pick a39322d </a:t>
            </a:r>
            <a:r>
              <a:rPr lang="en-US" sz="1200" dirty="0" err="1"/>
              <a:t>justcode</a:t>
            </a:r>
            <a:r>
              <a:rPr lang="en-US" sz="1200" dirty="0"/>
              <a:t>: Print out the primes</a:t>
            </a:r>
          </a:p>
          <a:p>
            <a:r>
              <a:rPr lang="en-US" sz="1200" dirty="0"/>
              <a:t>pick 53e26c1 </a:t>
            </a:r>
            <a:r>
              <a:rPr lang="en-US" sz="1200" dirty="0" err="1"/>
              <a:t>justcode</a:t>
            </a:r>
            <a:r>
              <a:rPr lang="en-US" sz="1200" dirty="0"/>
              <a:t>: Finally got it working</a:t>
            </a:r>
          </a:p>
          <a:p>
            <a:r>
              <a:rPr lang="en-US" sz="1200" dirty="0"/>
              <a:t>pick c174bac </a:t>
            </a:r>
            <a:r>
              <a:rPr lang="en-US" sz="1200" dirty="0" err="1"/>
              <a:t>printfs</a:t>
            </a:r>
            <a:r>
              <a:rPr lang="en-US" sz="1200" dirty="0"/>
              <a:t>: Add computation of Lucas Numbers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6357D-7387-534E-AD23-2F8D382A5508}"/>
              </a:ext>
            </a:extLst>
          </p:cNvPr>
          <p:cNvSpPr/>
          <p:nvPr/>
        </p:nvSpPr>
        <p:spPr>
          <a:xfrm>
            <a:off x="4724400" y="4885142"/>
            <a:ext cx="44196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﻿pick 239792e </a:t>
            </a:r>
            <a:r>
              <a:rPr lang="en-US" sz="1200" dirty="0" err="1"/>
              <a:t>justcode</a:t>
            </a:r>
            <a:r>
              <a:rPr lang="en-US" sz="1200" dirty="0"/>
              <a:t>, declare </a:t>
            </a:r>
            <a:r>
              <a:rPr lang="en-US" sz="1200" dirty="0" err="1"/>
              <a:t>i</a:t>
            </a:r>
            <a:endParaRPr lang="en-US" sz="1200" dirty="0"/>
          </a:p>
          <a:p>
            <a:r>
              <a:rPr lang="en-US" sz="1200" dirty="0"/>
              <a:t>squash 2a9192a </a:t>
            </a:r>
            <a:r>
              <a:rPr lang="en-US" sz="1200" dirty="0" err="1"/>
              <a:t>justcode</a:t>
            </a:r>
            <a:r>
              <a:rPr lang="en-US" sz="1200" dirty="0"/>
              <a:t>: add a comment</a:t>
            </a:r>
          </a:p>
          <a:p>
            <a:r>
              <a:rPr lang="en-US" sz="1200" dirty="0"/>
              <a:t>squash 7a6adb1 </a:t>
            </a:r>
            <a:r>
              <a:rPr lang="en-US" sz="1200" dirty="0" err="1"/>
              <a:t>justcode</a:t>
            </a:r>
            <a:r>
              <a:rPr lang="en-US" sz="1200" dirty="0"/>
              <a:t>: bug fixes</a:t>
            </a:r>
          </a:p>
          <a:p>
            <a:r>
              <a:rPr lang="en-US" sz="1200" dirty="0"/>
              <a:t>squash c053fdf </a:t>
            </a:r>
            <a:r>
              <a:rPr lang="en-US" sz="1200" dirty="0" err="1"/>
              <a:t>justcode</a:t>
            </a:r>
            <a:r>
              <a:rPr lang="en-US" sz="1200" dirty="0"/>
              <a:t>: Print out the primes</a:t>
            </a:r>
          </a:p>
          <a:p>
            <a:r>
              <a:rPr lang="en-US" sz="1200" dirty="0"/>
              <a:t>squash 1c7674c </a:t>
            </a:r>
            <a:r>
              <a:rPr lang="en-US" sz="1200" dirty="0" err="1"/>
              <a:t>justcode</a:t>
            </a:r>
            <a:r>
              <a:rPr lang="en-US" sz="1200" dirty="0"/>
              <a:t>: Finally got it working</a:t>
            </a:r>
          </a:p>
          <a:p>
            <a:r>
              <a:rPr lang="en-US" sz="1200" dirty="0"/>
              <a:t>pick 0e5858d </a:t>
            </a:r>
            <a:r>
              <a:rPr lang="en-US" sz="1200" dirty="0" err="1"/>
              <a:t>printfs</a:t>
            </a:r>
            <a:r>
              <a:rPr lang="en-US" sz="1200" dirty="0"/>
              <a:t>: print more numbers</a:t>
            </a:r>
          </a:p>
          <a:p>
            <a:r>
              <a:rPr lang="en-US" sz="1200" dirty="0"/>
              <a:t>squash a38eb3d </a:t>
            </a:r>
            <a:r>
              <a:rPr lang="en-US" sz="1200" dirty="0" err="1"/>
              <a:t>printfs</a:t>
            </a:r>
            <a:r>
              <a:rPr lang="en-US" sz="1200" dirty="0"/>
              <a:t>: Add computation of Lucas Numbers</a:t>
            </a:r>
          </a:p>
        </p:txBody>
      </p:sp>
    </p:spTree>
    <p:extLst>
      <p:ext uri="{BB962C8B-B14F-4D97-AF65-F5344CB8AC3E}">
        <p14:creationId xmlns:p14="http://schemas.microsoft.com/office/powerpoint/2010/main" val="147202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CustomShape 1"/>
          <p:cNvSpPr/>
          <p:nvPr/>
        </p:nvSpPr>
        <p:spPr>
          <a:xfrm>
            <a:off x="938545" y="479777"/>
            <a:ext cx="2432407" cy="2280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Why version control?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13" y="249084"/>
            <a:ext cx="4956687" cy="66089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9390" y="6561231"/>
            <a:ext cx="41696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30303"/>
                </a:solidFill>
                <a:latin typeface="Open Sans" charset="0"/>
              </a:rPr>
              <a:t>"Piled Higher and Deeper" by Jorge Cham, 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162279" y="16068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Menlo" charset="0"/>
              </a:rPr>
              <a:t>$ </a:t>
            </a:r>
            <a:r>
              <a:rPr lang="en-US" sz="1200" dirty="0" err="1">
                <a:latin typeface="Menlo" charset="0"/>
              </a:rPr>
              <a:t>git</a:t>
            </a:r>
            <a:r>
              <a:rPr lang="en-US" sz="1200" dirty="0">
                <a:latin typeface="Menlo" charset="0"/>
              </a:rPr>
              <a:t> log --</a:t>
            </a:r>
            <a:r>
              <a:rPr lang="en-US" sz="1200" dirty="0" err="1">
                <a:latin typeface="Menlo" charset="0"/>
              </a:rPr>
              <a:t>oneline</a:t>
            </a:r>
            <a:r>
              <a:rPr lang="en-US" sz="1200" dirty="0">
                <a:latin typeface="Menlo" charset="0"/>
              </a:rPr>
              <a:t> </a:t>
            </a:r>
            <a:r>
              <a:rPr lang="mr-IN" sz="1200" dirty="0">
                <a:latin typeface="Menlo" charset="0"/>
              </a:rPr>
              <a:t>–</a:t>
            </a:r>
            <a:r>
              <a:rPr lang="en-US" sz="1200" dirty="0">
                <a:latin typeface="Menlo" charset="0"/>
              </a:rPr>
              <a:t>reverse</a:t>
            </a:r>
          </a:p>
          <a:p>
            <a:r>
              <a:rPr lang="mr-IN" sz="1200" dirty="0">
                <a:solidFill>
                  <a:srgbClr val="002060"/>
                </a:solidFill>
                <a:latin typeface="Menlo" charset="0"/>
              </a:rPr>
              <a:t>…</a:t>
            </a:r>
            <a:endParaRPr lang="en-US" sz="1200" dirty="0">
              <a:solidFill>
                <a:srgbClr val="002060"/>
              </a:solidFill>
              <a:latin typeface="Menlo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Menlo" charset="0"/>
              </a:rPr>
              <a:t>a0de8a6 Add figure captions</a:t>
            </a:r>
          </a:p>
          <a:p>
            <a:r>
              <a:rPr lang="en-US" sz="1200" dirty="0">
                <a:solidFill>
                  <a:srgbClr val="002060"/>
                </a:solidFill>
                <a:latin typeface="Menlo" charset="0"/>
              </a:rPr>
              <a:t>decea72 Final proofing, ready for advisor</a:t>
            </a:r>
          </a:p>
          <a:p>
            <a:r>
              <a:rPr lang="en-US" sz="1200" dirty="0">
                <a:solidFill>
                  <a:srgbClr val="002060"/>
                </a:solidFill>
                <a:latin typeface="Menlo" charset="0"/>
              </a:rPr>
              <a:t>3ce5c28 Make advisor’s corrections</a:t>
            </a:r>
          </a:p>
          <a:p>
            <a:r>
              <a:rPr lang="en-US" sz="1200" dirty="0">
                <a:solidFill>
                  <a:srgbClr val="002060"/>
                </a:solidFill>
                <a:latin typeface="Menlo" charset="0"/>
              </a:rPr>
              <a:t>69c0f4c Address advisor’s comments</a:t>
            </a:r>
          </a:p>
          <a:p>
            <a:r>
              <a:rPr lang="en-US" sz="1200" dirty="0">
                <a:solidFill>
                  <a:srgbClr val="002060"/>
                </a:solidFill>
                <a:latin typeface="Menlo" charset="0"/>
              </a:rPr>
              <a:t>152d0f5 Deal with advisor’s corrections</a:t>
            </a:r>
          </a:p>
          <a:p>
            <a:r>
              <a:rPr lang="en-US" sz="1200" dirty="0">
                <a:solidFill>
                  <a:srgbClr val="002060"/>
                </a:solidFill>
                <a:latin typeface="Menlo" charset="0"/>
              </a:rPr>
              <a:t>e093339 Why did I come to grad school?</a:t>
            </a:r>
          </a:p>
          <a:p>
            <a:endParaRPr lang="en-US" sz="1200" dirty="0">
              <a:solidFill>
                <a:srgbClr val="002060"/>
              </a:solidFill>
              <a:effectLst/>
              <a:latin typeface="Menlo" charset="0"/>
            </a:endParaRPr>
          </a:p>
          <a:p>
            <a:r>
              <a:rPr lang="en-US" sz="1200" dirty="0"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sz="1200" dirty="0" err="1">
                <a:latin typeface="Menlo" charset="0"/>
                <a:ea typeface="Menlo" charset="0"/>
                <a:cs typeface="Menlo" charset="0"/>
              </a:rPr>
              <a:t>git</a:t>
            </a:r>
            <a:r>
              <a:rPr lang="en-US" sz="1200" dirty="0">
                <a:latin typeface="Menlo" charset="0"/>
                <a:ea typeface="Menlo" charset="0"/>
                <a:cs typeface="Menlo" charset="0"/>
              </a:rPr>
              <a:t> diff decea72 e093339</a:t>
            </a:r>
          </a:p>
          <a:p>
            <a:endParaRPr lang="en-US" sz="1200" dirty="0">
              <a:solidFill>
                <a:srgbClr val="002060"/>
              </a:solidFill>
              <a:latin typeface="Menlo" charset="0"/>
            </a:endParaRPr>
          </a:p>
          <a:p>
            <a:endParaRPr lang="en-US" sz="1200" dirty="0">
              <a:solidFill>
                <a:srgbClr val="002060"/>
              </a:solidFill>
              <a:effectLst/>
              <a:latin typeface="Menlo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3A368-6765-B345-AC4E-6112D1D02734}"/>
              </a:ext>
            </a:extLst>
          </p:cNvPr>
          <p:cNvSpPr/>
          <p:nvPr/>
        </p:nvSpPr>
        <p:spPr>
          <a:xfrm>
            <a:off x="267019" y="5268400"/>
            <a:ext cx="374361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YouTube video series:</a:t>
            </a:r>
          </a:p>
          <a:p>
            <a:r>
              <a:rPr lang="en-US" sz="1200" dirty="0"/>
              <a:t>”Git and GitHub for Poets”</a:t>
            </a:r>
          </a:p>
          <a:p>
            <a:endParaRPr lang="en-US" sz="1200" dirty="0"/>
          </a:p>
          <a:p>
            <a:r>
              <a:rPr lang="en-US" sz="1200" dirty="0">
                <a:latin typeface="Menlo" charset="0"/>
                <a:hlinkClick r:id="rId3"/>
              </a:rPr>
              <a:t>https://youtu.be/BCQHnlnPusY</a:t>
            </a:r>
            <a:endParaRPr lang="en-US" sz="1200" dirty="0">
              <a:latin typeface="Menlo" charset="0"/>
            </a:endParaRPr>
          </a:p>
          <a:p>
            <a:endParaRPr lang="en-US" sz="1200" dirty="0">
              <a:solidFill>
                <a:srgbClr val="002060"/>
              </a:solidFill>
              <a:latin typeface="Menlo" charset="0"/>
            </a:endParaRPr>
          </a:p>
          <a:p>
            <a:endParaRPr lang="en-US" sz="1200" dirty="0">
              <a:solidFill>
                <a:srgbClr val="002060"/>
              </a:solidFill>
              <a:effectLst/>
              <a:latin typeface="Menlo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E1C22-1185-FA4B-BDE4-7595706114AB}"/>
              </a:ext>
            </a:extLst>
          </p:cNvPr>
          <p:cNvSpPr/>
          <p:nvPr/>
        </p:nvSpPr>
        <p:spPr>
          <a:xfrm>
            <a:off x="203200" y="3729335"/>
            <a:ext cx="30861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FreeSans"/>
                <a:ea typeface="Luxi Sans"/>
              </a:rPr>
              <a:t>Collection of links to information about git:	 </a:t>
            </a:r>
            <a:r>
              <a:rPr lang="en-US" dirty="0">
                <a:solidFill>
                  <a:srgbClr val="000000"/>
                </a:solidFill>
                <a:latin typeface="FreeSans"/>
                <a:ea typeface="Luxi Sans"/>
                <a:hlinkClick r:id="rId4"/>
              </a:rPr>
              <a:t>https://hallcweb.jlab.org/wiki/index.php/Git_Howto</a:t>
            </a:r>
            <a:endParaRPr lang="en-US" dirty="0">
              <a:solidFill>
                <a:srgbClr val="000000"/>
              </a:solidFill>
              <a:latin typeface="FreeSans"/>
              <a:ea typeface="Luxi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206280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Advice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506435" y="981180"/>
            <a:ext cx="8347320" cy="5546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Use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git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for everything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	Don’t need a server (GitHub) for personal projects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	Text/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Tex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, Web pages, poetry, configuration files, Reports, publications, theses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Don’t work in the ”master” (“develop” in case of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hcana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) branch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	Keep master branch in sync with main server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Keep crap out of repository with .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gitignore</a:t>
            </a: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(intermediate files, binaries, emacs junk, latex junk, root files, …)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Use branches liberally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Commit early and often – commitment is not forever!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    First line of commit comment should summarize the changes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Rewrite your commit history before putting in public repository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     Make development process look logical, improve commit comments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Learn how to resolve conflicts when merging and rebasing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Learn and follow “rules” of projects you join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Read online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git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tutorials, practice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	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88" y="2446559"/>
            <a:ext cx="2317412" cy="16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171015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el"/>
                <a:ea typeface="Luxi Sans"/>
              </a:rPr>
              <a:t>GitHub.com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    -    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521403" y="739739"/>
            <a:ext cx="8347320" cy="5378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ea typeface="Luxi Sans"/>
              </a:rPr>
              <a:t>github.com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is a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git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server with many added features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GitHub !=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git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   --   GitHub not needed for personal projects without collaborators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By default, projects on GitHub are public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ea typeface="Luxi Sans"/>
              </a:rPr>
              <a:t>JeffersonLab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has a corporate account.  Allows private repositories, most are public.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	(private projects still visible to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JLab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users)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Anyone can setup unlimited projects repositories.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	Price = all your stuff is public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There are many other free and $ git servers.  We just happen to use GitHub.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More on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JLab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GitHub use, see Tyler Hague’s: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  <a:hlinkClick r:id="rId2"/>
              </a:rPr>
              <a:t>https://redmine.jlab.org/attachments/download/185/TritiumAnalysisOrganization.pdf</a:t>
            </a: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  <a:ea typeface="Luxi Sans"/>
              </a:rPr>
              <a:t>JLab</a:t>
            </a:r>
            <a:r>
              <a:rPr lang="en-US" sz="2400" dirty="0">
                <a:solidFill>
                  <a:schemeClr val="tx2"/>
                </a:solidFill>
                <a:ea typeface="Luxi Sans"/>
              </a:rPr>
              <a:t> now migrating to locally hosted git server GitLab: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ea typeface="Luxi Sans"/>
              </a:rPr>
              <a:t>		https://</a:t>
            </a:r>
            <a:r>
              <a:rPr lang="en-US" sz="2400" dirty="0" err="1">
                <a:solidFill>
                  <a:schemeClr val="tx2"/>
                </a:solidFill>
                <a:ea typeface="Luxi Sans"/>
              </a:rPr>
              <a:t>code.jlab.org</a:t>
            </a:r>
            <a:endParaRPr lang="en-US" sz="2400" dirty="0">
              <a:solidFill>
                <a:schemeClr val="tx2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</p:txBody>
      </p:sp>
    </p:spTree>
    <p:extLst>
      <p:ext uri="{BB962C8B-B14F-4D97-AF65-F5344CB8AC3E}">
        <p14:creationId xmlns:p14="http://schemas.microsoft.com/office/powerpoint/2010/main" val="167754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206280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</a:rPr>
              <a:t>Contributing to typical Hall A/C project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2BBBB8-7D27-0549-A498-976638BB8777}"/>
              </a:ext>
            </a:extLst>
          </p:cNvPr>
          <p:cNvSpPr/>
          <p:nvPr/>
        </p:nvSpPr>
        <p:spPr>
          <a:xfrm>
            <a:off x="406400" y="1638300"/>
            <a:ext cx="3238500" cy="18669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DC94BBF-143E-594B-B049-4AC47FACD9C2}"/>
              </a:ext>
            </a:extLst>
          </p:cNvPr>
          <p:cNvSpPr/>
          <p:nvPr/>
        </p:nvSpPr>
        <p:spPr>
          <a:xfrm>
            <a:off x="139700" y="1235181"/>
            <a:ext cx="4470400" cy="5301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hlinkClick r:id="rId3"/>
              </a:rPr>
              <a:t>https://github.com/JeffersonLab/project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2E491A-BFD6-BE4F-A37A-F457E3983FB8}"/>
              </a:ext>
            </a:extLst>
          </p:cNvPr>
          <p:cNvSpPr/>
          <p:nvPr/>
        </p:nvSpPr>
        <p:spPr>
          <a:xfrm>
            <a:off x="5295900" y="1905000"/>
            <a:ext cx="3238500" cy="18669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A2F68A06-2E77-0748-A3AD-B622E07988EF}"/>
              </a:ext>
            </a:extLst>
          </p:cNvPr>
          <p:cNvSpPr/>
          <p:nvPr/>
        </p:nvSpPr>
        <p:spPr>
          <a:xfrm>
            <a:off x="5053035" y="1222481"/>
            <a:ext cx="3735365" cy="5301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hlinkClick r:id="rId4"/>
              </a:rPr>
              <a:t>https://github.com/yourgithubaccount/project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C59698-5462-AA43-ABB0-9EA0250966AF}"/>
              </a:ext>
            </a:extLst>
          </p:cNvPr>
          <p:cNvSpPr/>
          <p:nvPr/>
        </p:nvSpPr>
        <p:spPr>
          <a:xfrm>
            <a:off x="1422400" y="2108200"/>
            <a:ext cx="1206500" cy="469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0CB15D6D-A70C-AA43-80E9-C31D14BFDB3D}"/>
              </a:ext>
            </a:extLst>
          </p:cNvPr>
          <p:cNvSpPr/>
          <p:nvPr/>
        </p:nvSpPr>
        <p:spPr>
          <a:xfrm>
            <a:off x="1600200" y="2149581"/>
            <a:ext cx="914400" cy="339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master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32FA51-863B-534B-B158-C41B16E62C9F}"/>
              </a:ext>
            </a:extLst>
          </p:cNvPr>
          <p:cNvSpPr/>
          <p:nvPr/>
        </p:nvSpPr>
        <p:spPr>
          <a:xfrm>
            <a:off x="5969000" y="2209800"/>
            <a:ext cx="1206500" cy="469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30828EC0-9DAE-4146-A172-195EBD047EF7}"/>
              </a:ext>
            </a:extLst>
          </p:cNvPr>
          <p:cNvSpPr/>
          <p:nvPr/>
        </p:nvSpPr>
        <p:spPr>
          <a:xfrm>
            <a:off x="6223000" y="2289281"/>
            <a:ext cx="914400" cy="339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master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F31A3E-7154-B846-AB07-6AFD6DAA03DA}"/>
              </a:ext>
            </a:extLst>
          </p:cNvPr>
          <p:cNvSpPr/>
          <p:nvPr/>
        </p:nvSpPr>
        <p:spPr>
          <a:xfrm>
            <a:off x="6870700" y="2882900"/>
            <a:ext cx="1206500" cy="469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FA8E0EAF-1E4B-5C4E-848A-B427DB1E7121}"/>
              </a:ext>
            </a:extLst>
          </p:cNvPr>
          <p:cNvSpPr/>
          <p:nvPr/>
        </p:nvSpPr>
        <p:spPr>
          <a:xfrm>
            <a:off x="6985000" y="2924281"/>
            <a:ext cx="1092200" cy="339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mybranch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8" name="CustomShape 2">
            <a:extLst>
              <a:ext uri="{FF2B5EF4-FFF2-40B4-BE49-F238E27FC236}">
                <a16:creationId xmlns:a16="http://schemas.microsoft.com/office/drawing/2014/main" id="{E6AA6F9C-6CA3-714A-A793-98FE2A68DB22}"/>
              </a:ext>
            </a:extLst>
          </p:cNvPr>
          <p:cNvSpPr/>
          <p:nvPr/>
        </p:nvSpPr>
        <p:spPr>
          <a:xfrm>
            <a:off x="4164035" y="1920980"/>
            <a:ext cx="1258865" cy="365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A1: fork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2B5A70-8343-A246-A911-BD9E8F3CB943}"/>
              </a:ext>
            </a:extLst>
          </p:cNvPr>
          <p:cNvSpPr/>
          <p:nvPr/>
        </p:nvSpPr>
        <p:spPr>
          <a:xfrm>
            <a:off x="4648200" y="4394200"/>
            <a:ext cx="3238500" cy="18669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8DDE5B9B-849E-9C4F-A6C2-2882D700AE64}"/>
              </a:ext>
            </a:extLst>
          </p:cNvPr>
          <p:cNvSpPr/>
          <p:nvPr/>
        </p:nvSpPr>
        <p:spPr>
          <a:xfrm>
            <a:off x="5624535" y="6429481"/>
            <a:ext cx="1690665" cy="4285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 Computer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E59B0F-C906-3D45-B604-A29A498E77A1}"/>
              </a:ext>
            </a:extLst>
          </p:cNvPr>
          <p:cNvGrpSpPr/>
          <p:nvPr/>
        </p:nvGrpSpPr>
        <p:grpSpPr>
          <a:xfrm>
            <a:off x="5168900" y="4622800"/>
            <a:ext cx="1206500" cy="469900"/>
            <a:chOff x="5283200" y="4737100"/>
            <a:chExt cx="1206500" cy="4699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97645F-0A63-8E44-8466-76AFA99E233D}"/>
                </a:ext>
              </a:extLst>
            </p:cNvPr>
            <p:cNvSpPr/>
            <p:nvPr/>
          </p:nvSpPr>
          <p:spPr>
            <a:xfrm>
              <a:off x="5283200" y="4737100"/>
              <a:ext cx="1206500" cy="4699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80BD5CB7-C001-2E4C-85D2-C282B708F2B0}"/>
                </a:ext>
              </a:extLst>
            </p:cNvPr>
            <p:cNvSpPr/>
            <p:nvPr/>
          </p:nvSpPr>
          <p:spPr>
            <a:xfrm>
              <a:off x="5537200" y="4816581"/>
              <a:ext cx="914400" cy="33961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master</a:t>
              </a:r>
              <a:endPara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pPr>
                <a:lnSpc>
                  <a:spcPct val="100000"/>
                </a:lnSpc>
              </a:pPr>
              <a:endPara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9DF241-93D2-BC44-B4AE-9881FB19B932}"/>
              </a:ext>
            </a:extLst>
          </p:cNvPr>
          <p:cNvGrpSpPr/>
          <p:nvPr/>
        </p:nvGrpSpPr>
        <p:grpSpPr>
          <a:xfrm>
            <a:off x="6235700" y="5537200"/>
            <a:ext cx="1206500" cy="469900"/>
            <a:chOff x="6184900" y="5410200"/>
            <a:chExt cx="1206500" cy="4699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D8E79C-8C62-4D4B-B310-BF89E05CD658}"/>
                </a:ext>
              </a:extLst>
            </p:cNvPr>
            <p:cNvSpPr/>
            <p:nvPr/>
          </p:nvSpPr>
          <p:spPr>
            <a:xfrm>
              <a:off x="6184900" y="5410200"/>
              <a:ext cx="1206500" cy="4699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stomShape 2">
              <a:extLst>
                <a:ext uri="{FF2B5EF4-FFF2-40B4-BE49-F238E27FC236}">
                  <a16:creationId xmlns:a16="http://schemas.microsoft.com/office/drawing/2014/main" id="{509449B4-A743-E14D-894C-DC57E6E50EC7}"/>
                </a:ext>
              </a:extLst>
            </p:cNvPr>
            <p:cNvSpPr/>
            <p:nvPr/>
          </p:nvSpPr>
          <p:spPr>
            <a:xfrm>
              <a:off x="6299200" y="5464281"/>
              <a:ext cx="1092200" cy="33961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mybranch</a:t>
              </a:r>
              <a:endPara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pPr>
                <a:lnSpc>
                  <a:spcPct val="100000"/>
                </a:lnSpc>
              </a:pPr>
              <a:endPara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C726C1-5867-EA4D-AED7-90CD046083B9}"/>
              </a:ext>
            </a:extLst>
          </p:cNvPr>
          <p:cNvCxnSpPr>
            <a:cxnSpLocks/>
          </p:cNvCxnSpPr>
          <p:nvPr/>
        </p:nvCxnSpPr>
        <p:spPr>
          <a:xfrm flipH="1">
            <a:off x="6553200" y="3803299"/>
            <a:ext cx="109933" cy="578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stomShape 2">
            <a:extLst>
              <a:ext uri="{FF2B5EF4-FFF2-40B4-BE49-F238E27FC236}">
                <a16:creationId xmlns:a16="http://schemas.microsoft.com/office/drawing/2014/main" id="{13DE56CE-A551-F44D-AB1F-DC23003CF4DB}"/>
              </a:ext>
            </a:extLst>
          </p:cNvPr>
          <p:cNvSpPr/>
          <p:nvPr/>
        </p:nvSpPr>
        <p:spPr>
          <a:xfrm>
            <a:off x="6144396" y="3819816"/>
            <a:ext cx="1831204" cy="365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A2: git clone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81E42174-C4D9-D042-8C5F-F1DED4A347AF}"/>
              </a:ext>
            </a:extLst>
          </p:cNvPr>
          <p:cNvSpPr/>
          <p:nvPr/>
        </p:nvSpPr>
        <p:spPr>
          <a:xfrm rot="20835958">
            <a:off x="2357987" y="1952619"/>
            <a:ext cx="3430954" cy="1440430"/>
          </a:xfrm>
          <a:prstGeom prst="arc">
            <a:avLst>
              <a:gd name="adj1" fmla="val 14168709"/>
              <a:gd name="adj2" fmla="val 21406868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572B94-593F-5742-9B12-A3235ED4FD23}"/>
              </a:ext>
            </a:extLst>
          </p:cNvPr>
          <p:cNvCxnSpPr>
            <a:cxnSpLocks/>
          </p:cNvCxnSpPr>
          <p:nvPr/>
        </p:nvCxnSpPr>
        <p:spPr>
          <a:xfrm>
            <a:off x="5994400" y="5029200"/>
            <a:ext cx="532288" cy="56411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stomShape 2">
            <a:extLst>
              <a:ext uri="{FF2B5EF4-FFF2-40B4-BE49-F238E27FC236}">
                <a16:creationId xmlns:a16="http://schemas.microsoft.com/office/drawing/2014/main" id="{DAAE69CC-DA6F-1743-B3BB-2E8E4213F6C3}"/>
              </a:ext>
            </a:extLst>
          </p:cNvPr>
          <p:cNvSpPr/>
          <p:nvPr/>
        </p:nvSpPr>
        <p:spPr>
          <a:xfrm>
            <a:off x="3223396" y="5191416"/>
            <a:ext cx="3736204" cy="587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B1: git checkout –b </a:t>
            </a:r>
            <a:r>
              <a:rPr lang="en-US" sz="1600" dirty="0" err="1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mybranch</a:t>
            </a:r>
            <a:endParaRPr lang="en-US" sz="1600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68CAAED-733D-EC40-AA50-26DB282563C3}"/>
              </a:ext>
            </a:extLst>
          </p:cNvPr>
          <p:cNvCxnSpPr>
            <a:cxnSpLocks/>
          </p:cNvCxnSpPr>
          <p:nvPr/>
        </p:nvCxnSpPr>
        <p:spPr>
          <a:xfrm flipV="1">
            <a:off x="7366000" y="3314700"/>
            <a:ext cx="495300" cy="23241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stomShape 2">
            <a:extLst>
              <a:ext uri="{FF2B5EF4-FFF2-40B4-BE49-F238E27FC236}">
                <a16:creationId xmlns:a16="http://schemas.microsoft.com/office/drawing/2014/main" id="{A42FA1D8-2E36-7F43-B88A-5F45DA52E5C9}"/>
              </a:ext>
            </a:extLst>
          </p:cNvPr>
          <p:cNvSpPr/>
          <p:nvPr/>
        </p:nvSpPr>
        <p:spPr>
          <a:xfrm>
            <a:off x="7363596" y="4315116"/>
            <a:ext cx="1780404" cy="409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B2: git push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E1E9EE-B38F-AC42-A98C-9747A6F946AA}"/>
              </a:ext>
            </a:extLst>
          </p:cNvPr>
          <p:cNvCxnSpPr>
            <a:cxnSpLocks/>
          </p:cNvCxnSpPr>
          <p:nvPr/>
        </p:nvCxnSpPr>
        <p:spPr>
          <a:xfrm flipH="1" flipV="1">
            <a:off x="3175000" y="2705100"/>
            <a:ext cx="3683000" cy="44450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stomShape 2">
            <a:extLst>
              <a:ext uri="{FF2B5EF4-FFF2-40B4-BE49-F238E27FC236}">
                <a16:creationId xmlns:a16="http://schemas.microsoft.com/office/drawing/2014/main" id="{EA02DF05-1CFD-F244-A5D8-BAD763A5525A}"/>
              </a:ext>
            </a:extLst>
          </p:cNvPr>
          <p:cNvSpPr/>
          <p:nvPr/>
        </p:nvSpPr>
        <p:spPr>
          <a:xfrm rot="364807">
            <a:off x="3451996" y="2968916"/>
            <a:ext cx="2174104" cy="409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B3: Pull Request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C7D23839-9805-434D-9F56-EEF5D3F90C9A}"/>
              </a:ext>
            </a:extLst>
          </p:cNvPr>
          <p:cNvSpPr/>
          <p:nvPr/>
        </p:nvSpPr>
        <p:spPr>
          <a:xfrm rot="11565909">
            <a:off x="1766787" y="1095714"/>
            <a:ext cx="5381824" cy="3637870"/>
          </a:xfrm>
          <a:prstGeom prst="arc">
            <a:avLst>
              <a:gd name="adj1" fmla="val 14168709"/>
              <a:gd name="adj2" fmla="val 21227101"/>
            </a:avLst>
          </a:prstGeom>
          <a:ln w="2222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stomShape 2">
            <a:extLst>
              <a:ext uri="{FF2B5EF4-FFF2-40B4-BE49-F238E27FC236}">
                <a16:creationId xmlns:a16="http://schemas.microsoft.com/office/drawing/2014/main" id="{7C164AC8-0B09-DA41-9DB1-157D64D688A5}"/>
              </a:ext>
            </a:extLst>
          </p:cNvPr>
          <p:cNvSpPr/>
          <p:nvPr/>
        </p:nvSpPr>
        <p:spPr>
          <a:xfrm rot="1549112">
            <a:off x="2347096" y="3946816"/>
            <a:ext cx="2224904" cy="409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C1: fetch/merge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6396E8-DCDC-B34C-B32C-BF84F557C89B}"/>
              </a:ext>
            </a:extLst>
          </p:cNvPr>
          <p:cNvCxnSpPr>
            <a:cxnSpLocks/>
          </p:cNvCxnSpPr>
          <p:nvPr/>
        </p:nvCxnSpPr>
        <p:spPr>
          <a:xfrm flipV="1">
            <a:off x="5981700" y="2552700"/>
            <a:ext cx="482600" cy="21336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stomShape 2">
            <a:extLst>
              <a:ext uri="{FF2B5EF4-FFF2-40B4-BE49-F238E27FC236}">
                <a16:creationId xmlns:a16="http://schemas.microsoft.com/office/drawing/2014/main" id="{B1987EB8-DE53-1A4A-AC29-7B63445C4426}"/>
              </a:ext>
            </a:extLst>
          </p:cNvPr>
          <p:cNvSpPr/>
          <p:nvPr/>
        </p:nvSpPr>
        <p:spPr>
          <a:xfrm>
            <a:off x="4480696" y="4048416"/>
            <a:ext cx="1729604" cy="409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C2: git push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8" name="CustomShape 2">
            <a:extLst>
              <a:ext uri="{FF2B5EF4-FFF2-40B4-BE49-F238E27FC236}">
                <a16:creationId xmlns:a16="http://schemas.microsoft.com/office/drawing/2014/main" id="{B914E805-5A4D-5B4B-9C9E-800C3F1C5F4D}"/>
              </a:ext>
            </a:extLst>
          </p:cNvPr>
          <p:cNvSpPr/>
          <p:nvPr/>
        </p:nvSpPr>
        <p:spPr>
          <a:xfrm>
            <a:off x="315935" y="4841980"/>
            <a:ext cx="2757465" cy="1584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A: Initial setup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B: Contributing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C: Keeping things up to date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4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369870" y="149994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el"/>
                <a:ea typeface="Luxi Sans"/>
              </a:rPr>
              <a:t>GitHub.com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– collaboration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	 </a:t>
            </a:r>
            <a:r>
              <a:rPr lang="en-US" sz="3200" b="1" dirty="0">
                <a:solidFill>
                  <a:schemeClr val="tx2"/>
                </a:solidFill>
                <a:latin typeface="Ariel"/>
                <a:ea typeface="Luxi Sans"/>
              </a:rPr>
              <a:t>– </a:t>
            </a:r>
            <a:r>
              <a:rPr lang="en-US" sz="3200" b="1">
                <a:solidFill>
                  <a:schemeClr val="tx2"/>
                </a:solidFill>
                <a:latin typeface="Ariel"/>
                <a:ea typeface="Luxi Sans"/>
              </a:rPr>
              <a:t>Details will </a:t>
            </a:r>
            <a:r>
              <a:rPr lang="en-US" sz="3200" b="1" dirty="0">
                <a:solidFill>
                  <a:schemeClr val="tx2"/>
                </a:solidFill>
                <a:latin typeface="Ariel"/>
                <a:ea typeface="Luxi Sans"/>
              </a:rPr>
              <a:t>differ with GitLab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369870" y="1243592"/>
            <a:ext cx="8524243" cy="593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To collaborate on a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Jlab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GitHub project (e.g. analyzer,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hcana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hallc_replay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, </a:t>
            </a:r>
            <a:r>
              <a:rPr lang="mr-IN" sz="1600" dirty="0">
                <a:solidFill>
                  <a:srgbClr val="000000"/>
                </a:solidFill>
                <a:ea typeface="Luxi Sans"/>
              </a:rPr>
              <a:t>…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) get your own GitHub account.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Install your public 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ssh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key on GitHub (or give password on git push)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Visit project page </a:t>
            </a:r>
            <a:r>
              <a:rPr lang="mr-IN" sz="1600" dirty="0">
                <a:solidFill>
                  <a:srgbClr val="000000"/>
                </a:solidFill>
                <a:ea typeface="Luxi Sans"/>
              </a:rPr>
              <a:t>–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 e.g. </a:t>
            </a:r>
            <a:r>
              <a:rPr lang="en-US" sz="1600" dirty="0">
                <a:solidFill>
                  <a:srgbClr val="000000"/>
                </a:solidFill>
                <a:ea typeface="Luxi Sans"/>
                <a:hlinkClick r:id="rId3"/>
              </a:rPr>
              <a:t>https://github.com/JeffersonLab/hallc_replay</a:t>
            </a: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Fork the project (top right)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Clone the “fork”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clone 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hlinkClick r:id="rId4"/>
              </a:rPr>
              <a:t>git@github.com:YOURUSERNAME/hallc_replay.git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cd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hallc_replay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remote add --track master upstream 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  <a:hlinkClick r:id="rId5" tooltip="https://github.com/JeffersonLab/hcana"/>
              </a:rPr>
              <a:t>https://github.com/JeffersonLab/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hallc_replay</a:t>
            </a:r>
            <a:endParaRPr lang="en-US" sz="12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checkout 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myaddedfeatures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  Do stuff</a:t>
            </a:r>
          </a:p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push origin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myaddedfeatures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On 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hallc_replay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project page on GitHub, select “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myaddedfeatures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” branch and click “New pull request”.  Wait for project manager to merge changes.  Update your “master” branch.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See 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  <a:hlinkClick r:id="rId6"/>
              </a:rPr>
              <a:t>https://hallcweb.jlab.org/wiki/index.php/Analyzer/Git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 for detailed “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hcana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” information 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7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451289" y="206280"/>
            <a:ext cx="5085911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git </a:t>
            </a:r>
            <a:r>
              <a:rPr lang="mr-IN" sz="3200" b="1" dirty="0">
                <a:solidFill>
                  <a:srgbClr val="FF0000"/>
                </a:solidFill>
                <a:latin typeface="Ariel"/>
                <a:ea typeface="Luxi Sans"/>
              </a:rPr>
              <a:t>–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Authorship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331776" y="1484615"/>
            <a:ext cx="5175173" cy="3344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$ git log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commit d6e15d1667932495ec1c3e7e4723314cc496838d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Author: Carlos </a:t>
            </a:r>
            <a:r>
              <a:rPr lang="en-US" sz="1600" dirty="0" err="1">
                <a:solidFill>
                  <a:srgbClr val="000000"/>
                </a:solidFill>
                <a:latin typeface="FreeSans"/>
                <a:ea typeface="Luxi Sans"/>
              </a:rPr>
              <a:t>Yero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 &lt;cyero002@fiu.edu&gt;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commit 4254664d54055f61046ed90d1a0e901d3f980342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Author: </a:t>
            </a:r>
            <a:r>
              <a:rPr lang="en-US" sz="1600" dirty="0" err="1">
                <a:solidFill>
                  <a:srgbClr val="000000"/>
                </a:solidFill>
                <a:latin typeface="FreeSans"/>
                <a:ea typeface="Luxi Sans"/>
              </a:rPr>
              <a:t>hallc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-online &lt;</a:t>
            </a:r>
            <a:r>
              <a:rPr lang="en-US" sz="1600" dirty="0" err="1">
                <a:solidFill>
                  <a:srgbClr val="000000"/>
                </a:solidFill>
                <a:latin typeface="FreeSans"/>
                <a:ea typeface="Luxi Sans"/>
              </a:rPr>
              <a:t>hallconline@gmail.com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commit d3c4f8c1938f408968443d977f141981dd9f1d15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Author: </a:t>
            </a:r>
            <a:r>
              <a:rPr lang="en-US" sz="1600" dirty="0" err="1">
                <a:solidFill>
                  <a:srgbClr val="000000"/>
                </a:solidFill>
                <a:latin typeface="FreeSans"/>
                <a:ea typeface="Luxi Sans"/>
              </a:rPr>
              <a:t>hallc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-online &lt;</a:t>
            </a:r>
            <a:r>
              <a:rPr lang="en-US" sz="1600" dirty="0" err="1">
                <a:solidFill>
                  <a:srgbClr val="000000"/>
                </a:solidFill>
                <a:latin typeface="FreeSans"/>
                <a:ea typeface="Luxi Sans"/>
              </a:rPr>
              <a:t>hallconline@gmail.com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commit f26d1d0dde44da558e67940950b9c1d00548269c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Author: </a:t>
            </a:r>
            <a:r>
              <a:rPr lang="en-US" sz="1600" dirty="0" err="1">
                <a:solidFill>
                  <a:srgbClr val="000000"/>
                </a:solidFill>
                <a:latin typeface="FreeSans"/>
                <a:ea typeface="Luxi Sans"/>
              </a:rPr>
              <a:t>hallc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-online &lt;</a:t>
            </a:r>
            <a:r>
              <a:rPr lang="en-US" sz="1600" dirty="0" err="1">
                <a:solidFill>
                  <a:srgbClr val="000000"/>
                </a:solidFill>
                <a:latin typeface="FreeSans"/>
                <a:ea typeface="Luxi Sans"/>
              </a:rPr>
              <a:t>hallconline@gmail.com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&gt;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FreeSans"/>
              <a:ea typeface="Luxi Sans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A60B2-3EF5-C549-AD6F-92233136B18C}"/>
              </a:ext>
            </a:extLst>
          </p:cNvPr>
          <p:cNvSpPr txBox="1"/>
          <p:nvPr/>
        </p:nvSpPr>
        <p:spPr>
          <a:xfrm>
            <a:off x="184934" y="986320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commits from Hall C analyzer </a:t>
            </a:r>
            <a:r>
              <a:rPr lang="en-US" b="1" dirty="0" err="1"/>
              <a:t>hcana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4C02C-A6A2-9F45-8BCD-C5140FDD4849}"/>
              </a:ext>
            </a:extLst>
          </p:cNvPr>
          <p:cNvSpPr txBox="1"/>
          <p:nvPr/>
        </p:nvSpPr>
        <p:spPr>
          <a:xfrm>
            <a:off x="5844282" y="4251790"/>
            <a:ext cx="299149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Who made these commits?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AC0D75-1B68-5E40-9834-1A2E3FCBBE82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479534" y="3133620"/>
            <a:ext cx="1364748" cy="130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4A6605-6595-E149-A779-1BAECA044362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561728" y="3832262"/>
            <a:ext cx="1282554" cy="604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895DE0-F453-8443-8BB6-ECBB8C03AB1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582274" y="4436456"/>
            <a:ext cx="1262008" cy="73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B36385C-C6DD-1549-9179-B6372EA288CD}"/>
              </a:ext>
            </a:extLst>
          </p:cNvPr>
          <p:cNvSpPr txBox="1"/>
          <p:nvPr/>
        </p:nvSpPr>
        <p:spPr>
          <a:xfrm>
            <a:off x="131851" y="4909336"/>
            <a:ext cx="7358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Commits were made on counting house analysis accounts.</a:t>
            </a:r>
          </a:p>
          <a:p>
            <a:endParaRPr lang="en-US" dirty="0"/>
          </a:p>
          <a:p>
            <a:r>
              <a:rPr lang="en-US" dirty="0"/>
              <a:t>How to show proper authorship with out making other authors show up as yourself?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DBD11-6E9E-4A40-9D7E-55913A8A8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80" y="0"/>
            <a:ext cx="4368800" cy="2895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88BA8F-F6DE-6E44-B694-B6C033D1293D}"/>
              </a:ext>
            </a:extLst>
          </p:cNvPr>
          <p:cNvSpPr txBox="1"/>
          <p:nvPr/>
        </p:nvSpPr>
        <p:spPr>
          <a:xfrm>
            <a:off x="5832296" y="2996631"/>
            <a:ext cx="2991493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 didn’t make these commits to </a:t>
            </a:r>
            <a:r>
              <a:rPr lang="en-US" dirty="0" err="1">
                <a:solidFill>
                  <a:srgbClr val="FFFF00"/>
                </a:solidFill>
              </a:rPr>
              <a:t>HallA</a:t>
            </a:r>
            <a:r>
              <a:rPr lang="en-US" dirty="0">
                <a:solidFill>
                  <a:srgbClr val="FFFF00"/>
                </a:solidFill>
              </a:rPr>
              <a:t>-Online-Tritium.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AD7BD8-8875-9C4E-9E0D-448DA27D0DD0}"/>
              </a:ext>
            </a:extLst>
          </p:cNvPr>
          <p:cNvCxnSpPr>
            <a:cxnSpLocks/>
          </p:cNvCxnSpPr>
          <p:nvPr/>
        </p:nvCxnSpPr>
        <p:spPr>
          <a:xfrm flipH="1" flipV="1">
            <a:off x="6501830" y="2649022"/>
            <a:ext cx="196921" cy="3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1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451289" y="206280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el"/>
                <a:ea typeface="Luxi Sans"/>
              </a:rPr>
              <a:t>git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</a:t>
            </a:r>
            <a:r>
              <a:rPr lang="mr-IN" sz="3200" b="1" dirty="0">
                <a:solidFill>
                  <a:srgbClr val="FF0000"/>
                </a:solidFill>
                <a:latin typeface="Ariel"/>
                <a:ea typeface="Luxi Sans"/>
              </a:rPr>
              <a:t>–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 Overriding authorship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716332" y="1361217"/>
            <a:ext cx="6297624" cy="568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$ git commit –author=“Susan B. Anthony &lt;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  <a:hlinkClick r:id="rId2"/>
              </a:rPr>
              <a:t>dollar@treasury.com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&gt;” {files}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A60B2-3EF5-C549-AD6F-92233136B18C}"/>
              </a:ext>
            </a:extLst>
          </p:cNvPr>
          <p:cNvSpPr txBox="1"/>
          <p:nvPr/>
        </p:nvSpPr>
        <p:spPr>
          <a:xfrm>
            <a:off x="184934" y="98632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Override default author with: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D73669-FAC3-6B4B-B22F-AC3E70778B04}"/>
              </a:ext>
            </a:extLst>
          </p:cNvPr>
          <p:cNvSpPr txBox="1"/>
          <p:nvPr/>
        </p:nvSpPr>
        <p:spPr>
          <a:xfrm>
            <a:off x="543074" y="1844332"/>
            <a:ext cx="643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remember to use “—author” every commit.  If you forget, can do:</a:t>
            </a:r>
          </a:p>
        </p:txBody>
      </p:sp>
      <p:sp>
        <p:nvSpPr>
          <p:cNvPr id="19" name="CustomShape 2">
            <a:extLst>
              <a:ext uri="{FF2B5EF4-FFF2-40B4-BE49-F238E27FC236}">
                <a16:creationId xmlns:a16="http://schemas.microsoft.com/office/drawing/2014/main" id="{B4E58DC4-1D79-994F-9DE0-44654AFC00D8}"/>
              </a:ext>
            </a:extLst>
          </p:cNvPr>
          <p:cNvSpPr/>
          <p:nvPr/>
        </p:nvSpPr>
        <p:spPr>
          <a:xfrm>
            <a:off x="732659" y="2544132"/>
            <a:ext cx="6782111" cy="568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$ git commit –author=“Susan B. Anthony &lt;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  <a:hlinkClick r:id="rId2"/>
              </a:rPr>
              <a:t>dollar@treasury.com</a:t>
            </a:r>
            <a:r>
              <a:rPr lang="en-US" sz="1600" dirty="0">
                <a:solidFill>
                  <a:srgbClr val="000000"/>
                </a:solidFill>
                <a:latin typeface="FreeSans"/>
                <a:ea typeface="Luxi Sans"/>
              </a:rPr>
              <a:t>&gt;” --amend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DDB59-654D-D94E-BDAC-C187CC41490C}"/>
              </a:ext>
            </a:extLst>
          </p:cNvPr>
          <p:cNvSpPr txBox="1"/>
          <p:nvPr/>
        </p:nvSpPr>
        <p:spPr>
          <a:xfrm>
            <a:off x="530374" y="2936532"/>
            <a:ext cx="643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done before commit is pushed to GitHub)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427588-D4F4-2144-AECE-D9FFFD633D10}"/>
              </a:ext>
            </a:extLst>
          </p:cNvPr>
          <p:cNvSpPr txBox="1"/>
          <p:nvPr/>
        </p:nvSpPr>
        <p:spPr>
          <a:xfrm>
            <a:off x="210334" y="3551720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Or set author for personal clone on analysis account:</a:t>
            </a:r>
          </a:p>
        </p:txBody>
      </p:sp>
      <p:sp>
        <p:nvSpPr>
          <p:cNvPr id="22" name="CustomShape 2">
            <a:extLst>
              <a:ext uri="{FF2B5EF4-FFF2-40B4-BE49-F238E27FC236}">
                <a16:creationId xmlns:a16="http://schemas.microsoft.com/office/drawing/2014/main" id="{2A96043C-1E21-8944-B51A-C7DBEA0FAABF}"/>
              </a:ext>
            </a:extLst>
          </p:cNvPr>
          <p:cNvSpPr/>
          <p:nvPr/>
        </p:nvSpPr>
        <p:spPr>
          <a:xfrm>
            <a:off x="797809" y="3834548"/>
            <a:ext cx="5056165" cy="15462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FreeSans"/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directorywiththepersonalclone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config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user.name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“your name”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 config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user.email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hlinkClick r:id="rId3"/>
              </a:rPr>
              <a:t>xxx@jlab.org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cat .git/config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644F32-609E-3946-8899-6F711223E59E}"/>
              </a:ext>
            </a:extLst>
          </p:cNvPr>
          <p:cNvSpPr txBox="1"/>
          <p:nvPr/>
        </p:nvSpPr>
        <p:spPr>
          <a:xfrm>
            <a:off x="219043" y="559823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 Or set environment variables:</a:t>
            </a:r>
          </a:p>
        </p:txBody>
      </p:sp>
      <p:sp>
        <p:nvSpPr>
          <p:cNvPr id="24" name="CustomShape 2">
            <a:extLst>
              <a:ext uri="{FF2B5EF4-FFF2-40B4-BE49-F238E27FC236}">
                <a16:creationId xmlns:a16="http://schemas.microsoft.com/office/drawing/2014/main" id="{DC96E7A7-D050-AC48-9245-6034AA13F67A}"/>
              </a:ext>
            </a:extLst>
          </p:cNvPr>
          <p:cNvSpPr/>
          <p:nvPr/>
        </p:nvSpPr>
        <p:spPr>
          <a:xfrm>
            <a:off x="950210" y="5698183"/>
            <a:ext cx="2877208" cy="11598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FreeSans"/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GIT_AUTHOR_NAME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GIT_AUTHOR_EMAIL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7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/>
          <p:cNvSpPr/>
          <p:nvPr/>
        </p:nvSpPr>
        <p:spPr>
          <a:xfrm>
            <a:off x="1160206" y="206280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The “.</a:t>
            </a:r>
            <a:r>
              <a:rPr lang="en-US" sz="3200" b="1" dirty="0" err="1">
                <a:solidFill>
                  <a:srgbClr val="FF0000"/>
                </a:solidFill>
                <a:latin typeface="Ariel"/>
                <a:ea typeface="Luxi Sans"/>
              </a:rPr>
              <a:t>gitignore</a:t>
            </a:r>
            <a:r>
              <a:rPr lang="en-US" sz="3200" b="1" dirty="0">
                <a:solidFill>
                  <a:srgbClr val="FF0000"/>
                </a:solidFill>
                <a:latin typeface="Ariel"/>
                <a:ea typeface="Luxi Sans"/>
              </a:rPr>
              <a:t>” file</a:t>
            </a:r>
            <a:endParaRPr dirty="0"/>
          </a:p>
        </p:txBody>
      </p:sp>
      <p:sp>
        <p:nvSpPr>
          <p:cNvPr id="937" name="CustomShape 2"/>
          <p:cNvSpPr/>
          <p:nvPr/>
        </p:nvSpPr>
        <p:spPr>
          <a:xfrm>
            <a:off x="506435" y="981181"/>
            <a:ext cx="7570765" cy="2828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Avoid including ”derived” files and editor junk in git repository.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	.o files, executables, log files, intermediate files, etc.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Create a file ”.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gitignore</a:t>
            </a: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” with one line for each thing to ignore.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*~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\#*\#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*.o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*.root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ROOTfiles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…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4D9177C2-A82A-8146-9D12-AFB5B82A0D69}"/>
              </a:ext>
            </a:extLst>
          </p:cNvPr>
          <p:cNvSpPr/>
          <p:nvPr/>
        </p:nvSpPr>
        <p:spPr>
          <a:xfrm>
            <a:off x="3694135" y="2222500"/>
            <a:ext cx="2859065" cy="10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add .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gitignore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commit .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gitignore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1B8E894-1B25-6A49-976C-6C0ACF56AC45}"/>
              </a:ext>
            </a:extLst>
          </p:cNvPr>
          <p:cNvSpPr/>
          <p:nvPr/>
        </p:nvSpPr>
        <p:spPr>
          <a:xfrm>
            <a:off x="1198306" y="3711480"/>
            <a:ext cx="7613924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Ariel"/>
              </a:rPr>
              <a:t>Or edit “.git/info/exclude” </a:t>
            </a:r>
            <a:endParaRPr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95B54925-82C9-124D-8EB6-8D2B986C3D74}"/>
              </a:ext>
            </a:extLst>
          </p:cNvPr>
          <p:cNvSpPr/>
          <p:nvPr/>
        </p:nvSpPr>
        <p:spPr>
          <a:xfrm>
            <a:off x="493735" y="4295881"/>
            <a:ext cx="7570765" cy="2828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If for whatever reason you don’t want to edit .</a:t>
            </a:r>
            <a:r>
              <a:rPr lang="en-US" sz="1600" dirty="0" err="1">
                <a:solidFill>
                  <a:srgbClr val="000000"/>
                </a:solidFill>
                <a:ea typeface="Luxi Sans"/>
              </a:rPr>
              <a:t>gitignore</a:t>
            </a:r>
            <a:r>
              <a:rPr lang="en-US" sz="1600" dirty="0">
                <a:solidFill>
                  <a:srgbClr val="000000"/>
                </a:solidFill>
                <a:ea typeface="Luxi Sans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Luxi Sans"/>
              </a:rPr>
              <a:t>Add lines to 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ea typeface="Luxi Sans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	.git/info/exclude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ea typeface="Courier" charset="0"/>
                <a:cs typeface="Courier" charset="0"/>
              </a:rPr>
              <a:t>with the same syntax as .</a:t>
            </a:r>
            <a:r>
              <a:rPr lang="en-US" sz="1600" dirty="0" err="1">
                <a:solidFill>
                  <a:srgbClr val="000000"/>
                </a:solidFill>
                <a:ea typeface="Courier" charset="0"/>
                <a:cs typeface="Courier" charset="0"/>
              </a:rPr>
              <a:t>gitignore</a:t>
            </a:r>
            <a:endParaRPr lang="en-US" sz="1600" dirty="0">
              <a:solidFill>
                <a:srgbClr val="000000"/>
              </a:solidFill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3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2166</Words>
  <Application>Microsoft Macintosh PowerPoint</Application>
  <PresentationFormat>On-screen Show (4:3)</PresentationFormat>
  <Paragraphs>398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17</vt:i4>
      </vt:variant>
    </vt:vector>
  </HeadingPairs>
  <TitlesOfParts>
    <vt:vector size="54" baseType="lpstr">
      <vt:lpstr>Arial</vt:lpstr>
      <vt:lpstr>Ariel</vt:lpstr>
      <vt:lpstr>Bitstream Vera Sans</vt:lpstr>
      <vt:lpstr>Calibri</vt:lpstr>
      <vt:lpstr>Calibri Light</vt:lpstr>
      <vt:lpstr>Courier</vt:lpstr>
      <vt:lpstr>FreeSans</vt:lpstr>
      <vt:lpstr>Luxi Sans</vt:lpstr>
      <vt:lpstr>Menlo</vt:lpstr>
      <vt:lpstr>Open Sans</vt:lpstr>
      <vt:lpstr>StarSymbol</vt:lpstr>
      <vt:lpstr>Times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Stephen Wood</cp:lastModifiedBy>
  <cp:revision>117</cp:revision>
  <cp:lastPrinted>2018-06-26T14:13:55Z</cp:lastPrinted>
  <dcterms:modified xsi:type="dcterms:W3CDTF">2024-05-24T14:24:00Z</dcterms:modified>
</cp:coreProperties>
</file>