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60"/>
  </p:notesMasterIdLst>
  <p:sldIdLst>
    <p:sldId id="309" r:id="rId2"/>
    <p:sldId id="329" r:id="rId3"/>
    <p:sldId id="318" r:id="rId4"/>
    <p:sldId id="321" r:id="rId5"/>
    <p:sldId id="330" r:id="rId6"/>
    <p:sldId id="331" r:id="rId7"/>
    <p:sldId id="335" r:id="rId8"/>
    <p:sldId id="382" r:id="rId9"/>
    <p:sldId id="332" r:id="rId10"/>
    <p:sldId id="336" r:id="rId11"/>
    <p:sldId id="338" r:id="rId12"/>
    <p:sldId id="320" r:id="rId13"/>
    <p:sldId id="337" r:id="rId14"/>
    <p:sldId id="381" r:id="rId15"/>
    <p:sldId id="328" r:id="rId16"/>
    <p:sldId id="323" r:id="rId17"/>
    <p:sldId id="369" r:id="rId18"/>
    <p:sldId id="342" r:id="rId19"/>
    <p:sldId id="368" r:id="rId20"/>
    <p:sldId id="344" r:id="rId21"/>
    <p:sldId id="343" r:id="rId22"/>
    <p:sldId id="345" r:id="rId23"/>
    <p:sldId id="387" r:id="rId24"/>
    <p:sldId id="386" r:id="rId25"/>
    <p:sldId id="346" r:id="rId26"/>
    <p:sldId id="347" r:id="rId27"/>
    <p:sldId id="357" r:id="rId28"/>
    <p:sldId id="358" r:id="rId29"/>
    <p:sldId id="359" r:id="rId30"/>
    <p:sldId id="348" r:id="rId31"/>
    <p:sldId id="360" r:id="rId32"/>
    <p:sldId id="361" r:id="rId33"/>
    <p:sldId id="363" r:id="rId34"/>
    <p:sldId id="375" r:id="rId35"/>
    <p:sldId id="377" r:id="rId36"/>
    <p:sldId id="310" r:id="rId37"/>
    <p:sldId id="378" r:id="rId38"/>
    <p:sldId id="388" r:id="rId39"/>
    <p:sldId id="364" r:id="rId40"/>
    <p:sldId id="365" r:id="rId41"/>
    <p:sldId id="380" r:id="rId42"/>
    <p:sldId id="327" r:id="rId43"/>
    <p:sldId id="263" r:id="rId44"/>
    <p:sldId id="366" r:id="rId45"/>
    <p:sldId id="367" r:id="rId46"/>
    <p:sldId id="374" r:id="rId47"/>
    <p:sldId id="373" r:id="rId48"/>
    <p:sldId id="370" r:id="rId49"/>
    <p:sldId id="371" r:id="rId50"/>
    <p:sldId id="372" r:id="rId51"/>
    <p:sldId id="383" r:id="rId52"/>
    <p:sldId id="355" r:id="rId53"/>
    <p:sldId id="384" r:id="rId54"/>
    <p:sldId id="351" r:id="rId55"/>
    <p:sldId id="352" r:id="rId56"/>
    <p:sldId id="353" r:id="rId57"/>
    <p:sldId id="350" r:id="rId58"/>
    <p:sldId id="35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F99F1-C6CF-4B6F-88C6-9AB03AB4E5AA}" v="14" dt="2024-05-24T02:24:56.741"/>
    <p1510:client id="{53980E7D-088F-4115-A9CC-527668791971}" v="8" dt="2024-05-24T00:01:08.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96408" autoAdjust="0"/>
  </p:normalViewPr>
  <p:slideViewPr>
    <p:cSldViewPr snapToGrid="0" snapToObjects="1">
      <p:cViewPr varScale="1">
        <p:scale>
          <a:sx n="155" d="100"/>
          <a:sy n="155" d="100"/>
        </p:scale>
        <p:origin x="484" y="92"/>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itry Romanov" userId="d8ae66ea23405669" providerId="LiveId" clId="{53980E7D-088F-4115-A9CC-527668791971}"/>
    <pc:docChg chg="custSel addSld delSld modSld sldOrd">
      <pc:chgData name="Dmitry Romanov" userId="d8ae66ea23405669" providerId="LiveId" clId="{53980E7D-088F-4115-A9CC-527668791971}" dt="2024-05-24T00:27:24.350" v="255" actId="20577"/>
      <pc:docMkLst>
        <pc:docMk/>
      </pc:docMkLst>
      <pc:sldChg chg="modSp mod">
        <pc:chgData name="Dmitry Romanov" userId="d8ae66ea23405669" providerId="LiveId" clId="{53980E7D-088F-4115-A9CC-527668791971}" dt="2024-05-24T00:27:24.350" v="255" actId="20577"/>
        <pc:sldMkLst>
          <pc:docMk/>
          <pc:sldMk cId="288571239" sldId="318"/>
        </pc:sldMkLst>
        <pc:spChg chg="mod">
          <ac:chgData name="Dmitry Romanov" userId="d8ae66ea23405669" providerId="LiveId" clId="{53980E7D-088F-4115-A9CC-527668791971}" dt="2024-05-24T00:27:24.350" v="255" actId="20577"/>
          <ac:spMkLst>
            <pc:docMk/>
            <pc:sldMk cId="288571239" sldId="318"/>
            <ac:spMk id="8" creationId="{8DC3BB71-A912-4870-FBCE-E974F5D83457}"/>
          </ac:spMkLst>
        </pc:spChg>
      </pc:sldChg>
      <pc:sldChg chg="ord">
        <pc:chgData name="Dmitry Romanov" userId="d8ae66ea23405669" providerId="LiveId" clId="{53980E7D-088F-4115-A9CC-527668791971}" dt="2024-05-24T00:12:34.824" v="144"/>
        <pc:sldMkLst>
          <pc:docMk/>
          <pc:sldMk cId="1624280320" sldId="323"/>
        </pc:sldMkLst>
      </pc:sldChg>
      <pc:sldChg chg="ord">
        <pc:chgData name="Dmitry Romanov" userId="d8ae66ea23405669" providerId="LiveId" clId="{53980E7D-088F-4115-A9CC-527668791971}" dt="2024-05-24T00:12:25.777" v="142"/>
        <pc:sldMkLst>
          <pc:docMk/>
          <pc:sldMk cId="1936003039" sldId="328"/>
        </pc:sldMkLst>
      </pc:sldChg>
      <pc:sldChg chg="del">
        <pc:chgData name="Dmitry Romanov" userId="d8ae66ea23405669" providerId="LiveId" clId="{53980E7D-088F-4115-A9CC-527668791971}" dt="2024-05-24T00:13:06.933" v="145" actId="47"/>
        <pc:sldMkLst>
          <pc:docMk/>
          <pc:sldMk cId="2726329503" sldId="339"/>
        </pc:sldMkLst>
      </pc:sldChg>
      <pc:sldChg chg="addSp delSp mod">
        <pc:chgData name="Dmitry Romanov" userId="d8ae66ea23405669" providerId="LiveId" clId="{53980E7D-088F-4115-A9CC-527668791971}" dt="2024-05-23T23:59:23.942" v="14" actId="478"/>
        <pc:sldMkLst>
          <pc:docMk/>
          <pc:sldMk cId="3040933978" sldId="343"/>
        </pc:sldMkLst>
        <pc:picChg chg="add del">
          <ac:chgData name="Dmitry Romanov" userId="d8ae66ea23405669" providerId="LiveId" clId="{53980E7D-088F-4115-A9CC-527668791971}" dt="2024-05-23T23:59:23.942" v="14" actId="478"/>
          <ac:picMkLst>
            <pc:docMk/>
            <pc:sldMk cId="3040933978" sldId="343"/>
            <ac:picMk id="25" creationId="{71159B2D-E838-BF7F-631C-B409CF52FA8E}"/>
          </ac:picMkLst>
        </pc:picChg>
      </pc:sldChg>
      <pc:sldChg chg="ord">
        <pc:chgData name="Dmitry Romanov" userId="d8ae66ea23405669" providerId="LiveId" clId="{53980E7D-088F-4115-A9CC-527668791971}" dt="2024-05-24T00:18:25.904" v="147"/>
        <pc:sldMkLst>
          <pc:docMk/>
          <pc:sldMk cId="3077579047" sldId="350"/>
        </pc:sldMkLst>
      </pc:sldChg>
      <pc:sldChg chg="ord">
        <pc:chgData name="Dmitry Romanov" userId="d8ae66ea23405669" providerId="LiveId" clId="{53980E7D-088F-4115-A9CC-527668791971}" dt="2024-05-24T00:18:25.904" v="147"/>
        <pc:sldMkLst>
          <pc:docMk/>
          <pc:sldMk cId="40776822" sldId="351"/>
        </pc:sldMkLst>
      </pc:sldChg>
      <pc:sldChg chg="ord">
        <pc:chgData name="Dmitry Romanov" userId="d8ae66ea23405669" providerId="LiveId" clId="{53980E7D-088F-4115-A9CC-527668791971}" dt="2024-05-24T00:18:25.904" v="147"/>
        <pc:sldMkLst>
          <pc:docMk/>
          <pc:sldMk cId="2009910572" sldId="352"/>
        </pc:sldMkLst>
      </pc:sldChg>
      <pc:sldChg chg="ord">
        <pc:chgData name="Dmitry Romanov" userId="d8ae66ea23405669" providerId="LiveId" clId="{53980E7D-088F-4115-A9CC-527668791971}" dt="2024-05-24T00:18:25.904" v="147"/>
        <pc:sldMkLst>
          <pc:docMk/>
          <pc:sldMk cId="2605900797" sldId="353"/>
        </pc:sldMkLst>
      </pc:sldChg>
      <pc:sldChg chg="ord">
        <pc:chgData name="Dmitry Romanov" userId="d8ae66ea23405669" providerId="LiveId" clId="{53980E7D-088F-4115-A9CC-527668791971}" dt="2024-05-24T00:18:25.904" v="147"/>
        <pc:sldMkLst>
          <pc:docMk/>
          <pc:sldMk cId="2699389749" sldId="356"/>
        </pc:sldMkLst>
      </pc:sldChg>
      <pc:sldChg chg="delSp modSp add mod ord">
        <pc:chgData name="Dmitry Romanov" userId="d8ae66ea23405669" providerId="LiveId" clId="{53980E7D-088F-4115-A9CC-527668791971}" dt="2024-05-24T00:00:51.273" v="131" actId="20577"/>
        <pc:sldMkLst>
          <pc:docMk/>
          <pc:sldMk cId="2030516284" sldId="386"/>
        </pc:sldMkLst>
        <pc:spChg chg="mod">
          <ac:chgData name="Dmitry Romanov" userId="d8ae66ea23405669" providerId="LiveId" clId="{53980E7D-088F-4115-A9CC-527668791971}" dt="2024-05-24T00:00:51.273" v="131" actId="20577"/>
          <ac:spMkLst>
            <pc:docMk/>
            <pc:sldMk cId="2030516284" sldId="386"/>
            <ac:spMk id="2" creationId="{00000000-0000-0000-0000-000000000000}"/>
          </ac:spMkLst>
        </pc:spChg>
        <pc:spChg chg="mod">
          <ac:chgData name="Dmitry Romanov" userId="d8ae66ea23405669" providerId="LiveId" clId="{53980E7D-088F-4115-A9CC-527668791971}" dt="2024-05-23T23:59:43.597" v="19" actId="1076"/>
          <ac:spMkLst>
            <pc:docMk/>
            <pc:sldMk cId="2030516284" sldId="386"/>
            <ac:spMk id="6" creationId="{44F53497-8AFA-104A-6176-ABD4DEAEA0DF}"/>
          </ac:spMkLst>
        </pc:spChg>
        <pc:spChg chg="del mod">
          <ac:chgData name="Dmitry Romanov" userId="d8ae66ea23405669" providerId="LiveId" clId="{53980E7D-088F-4115-A9CC-527668791971}" dt="2024-05-23T23:59:28.781" v="15" actId="478"/>
          <ac:spMkLst>
            <pc:docMk/>
            <pc:sldMk cId="2030516284" sldId="386"/>
            <ac:spMk id="7" creationId="{46B3576F-3E81-05BE-4D97-FB074E99E82F}"/>
          </ac:spMkLst>
        </pc:spChg>
        <pc:spChg chg="mod">
          <ac:chgData name="Dmitry Romanov" userId="d8ae66ea23405669" providerId="LiveId" clId="{53980E7D-088F-4115-A9CC-527668791971}" dt="2024-05-23T23:59:46.622" v="20" actId="14100"/>
          <ac:spMkLst>
            <pc:docMk/>
            <pc:sldMk cId="2030516284" sldId="386"/>
            <ac:spMk id="8" creationId="{94AA1688-DD05-61C8-7C27-60422155EE6B}"/>
          </ac:spMkLst>
        </pc:spChg>
        <pc:spChg chg="mod">
          <ac:chgData name="Dmitry Romanov" userId="d8ae66ea23405669" providerId="LiveId" clId="{53980E7D-088F-4115-A9CC-527668791971}" dt="2024-05-23T23:59:43.597" v="19" actId="1076"/>
          <ac:spMkLst>
            <pc:docMk/>
            <pc:sldMk cId="2030516284" sldId="386"/>
            <ac:spMk id="9" creationId="{741537A5-944D-25EB-102C-D551049966AB}"/>
          </ac:spMkLst>
        </pc:spChg>
        <pc:spChg chg="del mod">
          <ac:chgData name="Dmitry Romanov" userId="d8ae66ea23405669" providerId="LiveId" clId="{53980E7D-088F-4115-A9CC-527668791971}" dt="2024-05-23T23:59:22.126" v="13" actId="478"/>
          <ac:spMkLst>
            <pc:docMk/>
            <pc:sldMk cId="2030516284" sldId="386"/>
            <ac:spMk id="10" creationId="{92692DA6-2233-82DD-D6D7-C02F9C01C2A6}"/>
          </ac:spMkLst>
        </pc:spChg>
        <pc:spChg chg="mod">
          <ac:chgData name="Dmitry Romanov" userId="d8ae66ea23405669" providerId="LiveId" clId="{53980E7D-088F-4115-A9CC-527668791971}" dt="2024-05-23T23:59:36.676" v="17" actId="1076"/>
          <ac:spMkLst>
            <pc:docMk/>
            <pc:sldMk cId="2030516284" sldId="386"/>
            <ac:spMk id="20" creationId="{E732CCD2-B615-5A6B-FC31-8EF9EA311BA4}"/>
          </ac:spMkLst>
        </pc:spChg>
        <pc:spChg chg="mod">
          <ac:chgData name="Dmitry Romanov" userId="d8ae66ea23405669" providerId="LiveId" clId="{53980E7D-088F-4115-A9CC-527668791971}" dt="2024-05-24T00:00:06.601" v="24" actId="1076"/>
          <ac:spMkLst>
            <pc:docMk/>
            <pc:sldMk cId="2030516284" sldId="386"/>
            <ac:spMk id="21" creationId="{3D982FB5-57BE-BA67-5EBF-9D0CDD023FB5}"/>
          </ac:spMkLst>
        </pc:spChg>
        <pc:spChg chg="del">
          <ac:chgData name="Dmitry Romanov" userId="d8ae66ea23405669" providerId="LiveId" clId="{53980E7D-088F-4115-A9CC-527668791971}" dt="2024-05-24T00:00:08.945" v="25" actId="478"/>
          <ac:spMkLst>
            <pc:docMk/>
            <pc:sldMk cId="2030516284" sldId="386"/>
            <ac:spMk id="22" creationId="{CF76BA0D-CD89-4EAD-688F-C5AA16E914B1}"/>
          </ac:spMkLst>
        </pc:spChg>
        <pc:grpChg chg="mod">
          <ac:chgData name="Dmitry Romanov" userId="d8ae66ea23405669" providerId="LiveId" clId="{53980E7D-088F-4115-A9CC-527668791971}" dt="2024-05-23T23:59:43.597" v="19" actId="1076"/>
          <ac:grpSpMkLst>
            <pc:docMk/>
            <pc:sldMk cId="2030516284" sldId="386"/>
            <ac:grpSpMk id="11" creationId="{6FF65684-5DF1-DD48-B4C4-865053244383}"/>
          </ac:grpSpMkLst>
        </pc:grpChg>
        <pc:picChg chg="del">
          <ac:chgData name="Dmitry Romanov" userId="d8ae66ea23405669" providerId="LiveId" clId="{53980E7D-088F-4115-A9CC-527668791971}" dt="2024-05-23T23:58:00.215" v="4" actId="478"/>
          <ac:picMkLst>
            <pc:docMk/>
            <pc:sldMk cId="2030516284" sldId="386"/>
            <ac:picMk id="24" creationId="{E93903BF-3DBE-A7C3-FF95-61930C8F7769}"/>
          </ac:picMkLst>
        </pc:picChg>
        <pc:picChg chg="mod">
          <ac:chgData name="Dmitry Romanov" userId="d8ae66ea23405669" providerId="LiveId" clId="{53980E7D-088F-4115-A9CC-527668791971}" dt="2024-05-24T00:00:12.521" v="26" actId="1076"/>
          <ac:picMkLst>
            <pc:docMk/>
            <pc:sldMk cId="2030516284" sldId="386"/>
            <ac:picMk id="25" creationId="{71159B2D-E838-BF7F-631C-B409CF52FA8E}"/>
          </ac:picMkLst>
        </pc:picChg>
        <pc:picChg chg="mod">
          <ac:chgData name="Dmitry Romanov" userId="d8ae66ea23405669" providerId="LiveId" clId="{53980E7D-088F-4115-A9CC-527668791971}" dt="2024-05-23T23:59:43.597" v="19" actId="1076"/>
          <ac:picMkLst>
            <pc:docMk/>
            <pc:sldMk cId="2030516284" sldId="386"/>
            <ac:picMk id="9218" creationId="{A6E771CF-DB32-758E-2671-86665B01257D}"/>
          </ac:picMkLst>
        </pc:picChg>
        <pc:picChg chg="mod">
          <ac:chgData name="Dmitry Romanov" userId="d8ae66ea23405669" providerId="LiveId" clId="{53980E7D-088F-4115-A9CC-527668791971}" dt="2024-05-24T00:00:03.913" v="23" actId="1076"/>
          <ac:picMkLst>
            <pc:docMk/>
            <pc:sldMk cId="2030516284" sldId="386"/>
            <ac:picMk id="9220" creationId="{AE79AB55-32E7-5285-1691-91CF7763161E}"/>
          </ac:picMkLst>
        </pc:picChg>
        <pc:cxnChg chg="del">
          <ac:chgData name="Dmitry Romanov" userId="d8ae66ea23405669" providerId="LiveId" clId="{53980E7D-088F-4115-A9CC-527668791971}" dt="2024-05-23T23:58:09.120" v="7" actId="478"/>
          <ac:cxnSpMkLst>
            <pc:docMk/>
            <pc:sldMk cId="2030516284" sldId="386"/>
            <ac:cxnSpMk id="26" creationId="{935B191C-F0FC-33B8-699F-C09D6B837941}"/>
          </ac:cxnSpMkLst>
        </pc:cxnChg>
      </pc:sldChg>
      <pc:sldChg chg="delSp add mod ord">
        <pc:chgData name="Dmitry Romanov" userId="d8ae66ea23405669" providerId="LiveId" clId="{53980E7D-088F-4115-A9CC-527668791971}" dt="2024-05-24T00:01:14.257" v="138"/>
        <pc:sldMkLst>
          <pc:docMk/>
          <pc:sldMk cId="1202169776" sldId="387"/>
        </pc:sldMkLst>
        <pc:spChg chg="del">
          <ac:chgData name="Dmitry Romanov" userId="d8ae66ea23405669" providerId="LiveId" clId="{53980E7D-088F-4115-A9CC-527668791971}" dt="2024-05-24T00:01:10.685" v="135" actId="478"/>
          <ac:spMkLst>
            <pc:docMk/>
            <pc:sldMk cId="1202169776" sldId="387"/>
            <ac:spMk id="20" creationId="{E732CCD2-B615-5A6B-FC31-8EF9EA311BA4}"/>
          </ac:spMkLst>
        </pc:spChg>
        <pc:spChg chg="del">
          <ac:chgData name="Dmitry Romanov" userId="d8ae66ea23405669" providerId="LiveId" clId="{53980E7D-088F-4115-A9CC-527668791971}" dt="2024-05-24T00:01:12.410" v="136" actId="478"/>
          <ac:spMkLst>
            <pc:docMk/>
            <pc:sldMk cId="1202169776" sldId="387"/>
            <ac:spMk id="21" creationId="{3D982FB5-57BE-BA67-5EBF-9D0CDD023FB5}"/>
          </ac:spMkLst>
        </pc:spChg>
        <pc:grpChg chg="del">
          <ac:chgData name="Dmitry Romanov" userId="d8ae66ea23405669" providerId="LiveId" clId="{53980E7D-088F-4115-A9CC-527668791971}" dt="2024-05-24T00:01:07.693" v="133" actId="478"/>
          <ac:grpSpMkLst>
            <pc:docMk/>
            <pc:sldMk cId="1202169776" sldId="387"/>
            <ac:grpSpMk id="11" creationId="{6FF65684-5DF1-DD48-B4C4-865053244383}"/>
          </ac:grpSpMkLst>
        </pc:grpChg>
        <pc:picChg chg="del">
          <ac:chgData name="Dmitry Romanov" userId="d8ae66ea23405669" providerId="LiveId" clId="{53980E7D-088F-4115-A9CC-527668791971}" dt="2024-05-24T00:01:08.453" v="134" actId="478"/>
          <ac:picMkLst>
            <pc:docMk/>
            <pc:sldMk cId="1202169776" sldId="387"/>
            <ac:picMk id="9220" creationId="{AE79AB55-32E7-5285-1691-91CF7763161E}"/>
          </ac:picMkLst>
        </pc:picChg>
      </pc:sldChg>
    </pc:docChg>
  </pc:docChgLst>
  <pc:docChgLst>
    <pc:chgData name="Dmitry Romanov" userId="d8ae66ea23405669" providerId="LiveId" clId="{3E6F99F1-C6CF-4B6F-88C6-9AB03AB4E5AA}"/>
    <pc:docChg chg="undo custSel addSld delSld modSld sldOrd">
      <pc:chgData name="Dmitry Romanov" userId="d8ae66ea23405669" providerId="LiveId" clId="{3E6F99F1-C6CF-4B6F-88C6-9AB03AB4E5AA}" dt="2024-05-24T02:25:48.791" v="323" actId="17032"/>
      <pc:docMkLst>
        <pc:docMk/>
      </pc:docMkLst>
      <pc:sldChg chg="del">
        <pc:chgData name="Dmitry Romanov" userId="d8ae66ea23405669" providerId="LiveId" clId="{3E6F99F1-C6CF-4B6F-88C6-9AB03AB4E5AA}" dt="2024-05-24T02:08:01.896" v="30" actId="47"/>
        <pc:sldMkLst>
          <pc:docMk/>
          <pc:sldMk cId="3457080807" sldId="261"/>
        </pc:sldMkLst>
      </pc:sldChg>
      <pc:sldChg chg="del">
        <pc:chgData name="Dmitry Romanov" userId="d8ae66ea23405669" providerId="LiveId" clId="{3E6F99F1-C6CF-4B6F-88C6-9AB03AB4E5AA}" dt="2024-05-24T02:08:01.896" v="30" actId="47"/>
        <pc:sldMkLst>
          <pc:docMk/>
          <pc:sldMk cId="2246384682" sldId="262"/>
        </pc:sldMkLst>
      </pc:sldChg>
      <pc:sldChg chg="ord">
        <pc:chgData name="Dmitry Romanov" userId="d8ae66ea23405669" providerId="LiveId" clId="{3E6F99F1-C6CF-4B6F-88C6-9AB03AB4E5AA}" dt="2024-05-24T02:15:52.711" v="142"/>
        <pc:sldMkLst>
          <pc:docMk/>
          <pc:sldMk cId="1751402343" sldId="310"/>
        </pc:sldMkLst>
      </pc:sldChg>
      <pc:sldChg chg="del">
        <pc:chgData name="Dmitry Romanov" userId="d8ae66ea23405669" providerId="LiveId" clId="{3E6F99F1-C6CF-4B6F-88C6-9AB03AB4E5AA}" dt="2024-05-24T02:08:01.896" v="30" actId="47"/>
        <pc:sldMkLst>
          <pc:docMk/>
          <pc:sldMk cId="819142531" sldId="324"/>
        </pc:sldMkLst>
      </pc:sldChg>
      <pc:sldChg chg="del">
        <pc:chgData name="Dmitry Romanov" userId="d8ae66ea23405669" providerId="LiveId" clId="{3E6F99F1-C6CF-4B6F-88C6-9AB03AB4E5AA}" dt="2024-05-24T02:08:01.896" v="30" actId="47"/>
        <pc:sldMkLst>
          <pc:docMk/>
          <pc:sldMk cId="2027826350" sldId="325"/>
        </pc:sldMkLst>
      </pc:sldChg>
      <pc:sldChg chg="del">
        <pc:chgData name="Dmitry Romanov" userId="d8ae66ea23405669" providerId="LiveId" clId="{3E6F99F1-C6CF-4B6F-88C6-9AB03AB4E5AA}" dt="2024-05-24T02:08:01.896" v="30" actId="47"/>
        <pc:sldMkLst>
          <pc:docMk/>
          <pc:sldMk cId="3522616946" sldId="326"/>
        </pc:sldMkLst>
      </pc:sldChg>
      <pc:sldChg chg="modSp mod ord">
        <pc:chgData name="Dmitry Romanov" userId="d8ae66ea23405669" providerId="LiveId" clId="{3E6F99F1-C6CF-4B6F-88C6-9AB03AB4E5AA}" dt="2024-05-24T02:01:29.504" v="6" actId="207"/>
        <pc:sldMkLst>
          <pc:docMk/>
          <pc:sldMk cId="432337824" sldId="363"/>
        </pc:sldMkLst>
        <pc:spChg chg="mod">
          <ac:chgData name="Dmitry Romanov" userId="d8ae66ea23405669" providerId="LiveId" clId="{3E6F99F1-C6CF-4B6F-88C6-9AB03AB4E5AA}" dt="2024-05-24T02:01:09.986" v="3" actId="207"/>
          <ac:spMkLst>
            <pc:docMk/>
            <pc:sldMk cId="432337824" sldId="363"/>
            <ac:spMk id="23" creationId="{E4FFAFD7-6442-7E62-698D-BEC4CA4BF8CF}"/>
          </ac:spMkLst>
        </pc:spChg>
        <pc:spChg chg="mod">
          <ac:chgData name="Dmitry Romanov" userId="d8ae66ea23405669" providerId="LiveId" clId="{3E6F99F1-C6CF-4B6F-88C6-9AB03AB4E5AA}" dt="2024-05-24T02:01:29.504" v="6" actId="207"/>
          <ac:spMkLst>
            <pc:docMk/>
            <pc:sldMk cId="432337824" sldId="363"/>
            <ac:spMk id="48" creationId="{C5F6E365-70FB-2B3C-6970-87DA7F9C931D}"/>
          </ac:spMkLst>
        </pc:spChg>
      </pc:sldChg>
      <pc:sldChg chg="ord">
        <pc:chgData name="Dmitry Romanov" userId="d8ae66ea23405669" providerId="LiveId" clId="{3E6F99F1-C6CF-4B6F-88C6-9AB03AB4E5AA}" dt="2024-05-24T02:08:24.491" v="32"/>
        <pc:sldMkLst>
          <pc:docMk/>
          <pc:sldMk cId="665209106" sldId="373"/>
        </pc:sldMkLst>
      </pc:sldChg>
      <pc:sldChg chg="addSp delSp modSp mod">
        <pc:chgData name="Dmitry Romanov" userId="d8ae66ea23405669" providerId="LiveId" clId="{3E6F99F1-C6CF-4B6F-88C6-9AB03AB4E5AA}" dt="2024-05-24T02:25:48.791" v="323" actId="17032"/>
        <pc:sldMkLst>
          <pc:docMk/>
          <pc:sldMk cId="273880913" sldId="375"/>
        </pc:sldMkLst>
        <pc:spChg chg="mod">
          <ac:chgData name="Dmitry Romanov" userId="d8ae66ea23405669" providerId="LiveId" clId="{3E6F99F1-C6CF-4B6F-88C6-9AB03AB4E5AA}" dt="2024-05-24T02:13:58.325" v="81" actId="20577"/>
          <ac:spMkLst>
            <pc:docMk/>
            <pc:sldMk cId="273880913" sldId="375"/>
            <ac:spMk id="2" creationId="{00000000-0000-0000-0000-000000000000}"/>
          </ac:spMkLst>
        </pc:spChg>
        <pc:spChg chg="add mod">
          <ac:chgData name="Dmitry Romanov" userId="d8ae66ea23405669" providerId="LiveId" clId="{3E6F99F1-C6CF-4B6F-88C6-9AB03AB4E5AA}" dt="2024-05-24T02:25:35.783" v="322" actId="1076"/>
          <ac:spMkLst>
            <pc:docMk/>
            <pc:sldMk cId="273880913" sldId="375"/>
            <ac:spMk id="3" creationId="{C7EE2A39-5F8C-AE7F-D161-87B9D5424A82}"/>
          </ac:spMkLst>
        </pc:spChg>
        <pc:spChg chg="mod">
          <ac:chgData name="Dmitry Romanov" userId="d8ae66ea23405669" providerId="LiveId" clId="{3E6F99F1-C6CF-4B6F-88C6-9AB03AB4E5AA}" dt="2024-05-24T02:13:30.157" v="33" actId="165"/>
          <ac:spMkLst>
            <pc:docMk/>
            <pc:sldMk cId="273880913" sldId="375"/>
            <ac:spMk id="6" creationId="{44F53497-8AFA-104A-6176-ABD4DEAEA0DF}"/>
          </ac:spMkLst>
        </pc:spChg>
        <pc:spChg chg="mod">
          <ac:chgData name="Dmitry Romanov" userId="d8ae66ea23405669" providerId="LiveId" clId="{3E6F99F1-C6CF-4B6F-88C6-9AB03AB4E5AA}" dt="2024-05-24T02:13:30.157" v="33" actId="165"/>
          <ac:spMkLst>
            <pc:docMk/>
            <pc:sldMk cId="273880913" sldId="375"/>
            <ac:spMk id="8" creationId="{94AA1688-DD05-61C8-7C27-60422155EE6B}"/>
          </ac:spMkLst>
        </pc:spChg>
        <pc:spChg chg="mod topLvl">
          <ac:chgData name="Dmitry Romanov" userId="d8ae66ea23405669" providerId="LiveId" clId="{3E6F99F1-C6CF-4B6F-88C6-9AB03AB4E5AA}" dt="2024-05-24T02:13:30.157" v="33" actId="165"/>
          <ac:spMkLst>
            <pc:docMk/>
            <pc:sldMk cId="273880913" sldId="375"/>
            <ac:spMk id="13" creationId="{5BE4714C-299A-CCB7-E39E-A6F1F473A210}"/>
          </ac:spMkLst>
        </pc:spChg>
        <pc:spChg chg="mod topLvl">
          <ac:chgData name="Dmitry Romanov" userId="d8ae66ea23405669" providerId="LiveId" clId="{3E6F99F1-C6CF-4B6F-88C6-9AB03AB4E5AA}" dt="2024-05-24T02:13:30.157" v="33" actId="165"/>
          <ac:spMkLst>
            <pc:docMk/>
            <pc:sldMk cId="273880913" sldId="375"/>
            <ac:spMk id="14" creationId="{D1FA095F-FC59-CE3A-E85C-ED2810AFA1A8}"/>
          </ac:spMkLst>
        </pc:spChg>
        <pc:spChg chg="mod topLvl">
          <ac:chgData name="Dmitry Romanov" userId="d8ae66ea23405669" providerId="LiveId" clId="{3E6F99F1-C6CF-4B6F-88C6-9AB03AB4E5AA}" dt="2024-05-24T02:13:30.157" v="33" actId="165"/>
          <ac:spMkLst>
            <pc:docMk/>
            <pc:sldMk cId="273880913" sldId="375"/>
            <ac:spMk id="16" creationId="{12091F92-D89A-6FA5-08DB-8D004763F5A8}"/>
          </ac:spMkLst>
        </pc:spChg>
        <pc:spChg chg="mod topLvl">
          <ac:chgData name="Dmitry Romanov" userId="d8ae66ea23405669" providerId="LiveId" clId="{3E6F99F1-C6CF-4B6F-88C6-9AB03AB4E5AA}" dt="2024-05-24T02:13:30.157" v="33" actId="165"/>
          <ac:spMkLst>
            <pc:docMk/>
            <pc:sldMk cId="273880913" sldId="375"/>
            <ac:spMk id="17" creationId="{BEBB9F33-9022-DF80-8CB6-DF5A3B6E0EC9}"/>
          </ac:spMkLst>
        </pc:spChg>
        <pc:spChg chg="del">
          <ac:chgData name="Dmitry Romanov" userId="d8ae66ea23405669" providerId="LiveId" clId="{3E6F99F1-C6CF-4B6F-88C6-9AB03AB4E5AA}" dt="2024-05-24T02:13:37.682" v="36" actId="478"/>
          <ac:spMkLst>
            <pc:docMk/>
            <pc:sldMk cId="273880913" sldId="375"/>
            <ac:spMk id="29" creationId="{54A8F5D3-EEE3-E979-646B-FEB6AD53E3EF}"/>
          </ac:spMkLst>
        </pc:spChg>
        <pc:spChg chg="mod topLvl">
          <ac:chgData name="Dmitry Romanov" userId="d8ae66ea23405669" providerId="LiveId" clId="{3E6F99F1-C6CF-4B6F-88C6-9AB03AB4E5AA}" dt="2024-05-24T02:13:30.157" v="33" actId="165"/>
          <ac:spMkLst>
            <pc:docMk/>
            <pc:sldMk cId="273880913" sldId="375"/>
            <ac:spMk id="30" creationId="{BA784C54-B598-227F-2BBC-38F635A80F14}"/>
          </ac:spMkLst>
        </pc:spChg>
        <pc:spChg chg="mod topLvl">
          <ac:chgData name="Dmitry Romanov" userId="d8ae66ea23405669" providerId="LiveId" clId="{3E6F99F1-C6CF-4B6F-88C6-9AB03AB4E5AA}" dt="2024-05-24T02:13:30.157" v="33" actId="165"/>
          <ac:spMkLst>
            <pc:docMk/>
            <pc:sldMk cId="273880913" sldId="375"/>
            <ac:spMk id="32" creationId="{30471E08-3A4C-D946-5D30-C1A0F59B26BA}"/>
          </ac:spMkLst>
        </pc:spChg>
        <pc:spChg chg="del">
          <ac:chgData name="Dmitry Romanov" userId="d8ae66ea23405669" providerId="LiveId" clId="{3E6F99F1-C6CF-4B6F-88C6-9AB03AB4E5AA}" dt="2024-05-24T02:13:44.644" v="38" actId="478"/>
          <ac:spMkLst>
            <pc:docMk/>
            <pc:sldMk cId="273880913" sldId="375"/>
            <ac:spMk id="33" creationId="{3E2610DE-FB86-9ABE-3CCA-49E907893F00}"/>
          </ac:spMkLst>
        </pc:spChg>
        <pc:spChg chg="mod">
          <ac:chgData name="Dmitry Romanov" userId="d8ae66ea23405669" providerId="LiveId" clId="{3E6F99F1-C6CF-4B6F-88C6-9AB03AB4E5AA}" dt="2024-05-24T02:13:30.157" v="33" actId="165"/>
          <ac:spMkLst>
            <pc:docMk/>
            <pc:sldMk cId="273880913" sldId="375"/>
            <ac:spMk id="40" creationId="{050D574D-7164-15E4-266D-8BDDE063C34E}"/>
          </ac:spMkLst>
        </pc:spChg>
        <pc:spChg chg="mod">
          <ac:chgData name="Dmitry Romanov" userId="d8ae66ea23405669" providerId="LiveId" clId="{3E6F99F1-C6CF-4B6F-88C6-9AB03AB4E5AA}" dt="2024-05-24T02:13:30.157" v="33" actId="165"/>
          <ac:spMkLst>
            <pc:docMk/>
            <pc:sldMk cId="273880913" sldId="375"/>
            <ac:spMk id="41" creationId="{84BD0B51-9C29-9330-C732-0AFC78C9E15B}"/>
          </ac:spMkLst>
        </pc:spChg>
        <pc:spChg chg="mod">
          <ac:chgData name="Dmitry Romanov" userId="d8ae66ea23405669" providerId="LiveId" clId="{3E6F99F1-C6CF-4B6F-88C6-9AB03AB4E5AA}" dt="2024-05-24T02:13:30.157" v="33" actId="165"/>
          <ac:spMkLst>
            <pc:docMk/>
            <pc:sldMk cId="273880913" sldId="375"/>
            <ac:spMk id="42" creationId="{C56A6FFC-CB8F-4728-6599-49DEA3AE805B}"/>
          </ac:spMkLst>
        </pc:spChg>
        <pc:spChg chg="mod">
          <ac:chgData name="Dmitry Romanov" userId="d8ae66ea23405669" providerId="LiveId" clId="{3E6F99F1-C6CF-4B6F-88C6-9AB03AB4E5AA}" dt="2024-05-24T02:13:30.157" v="33" actId="165"/>
          <ac:spMkLst>
            <pc:docMk/>
            <pc:sldMk cId="273880913" sldId="375"/>
            <ac:spMk id="43" creationId="{BD69DBA3-F945-3D72-8CAB-7579FDDF16F7}"/>
          </ac:spMkLst>
        </pc:spChg>
        <pc:grpChg chg="del mod topLvl">
          <ac:chgData name="Dmitry Romanov" userId="d8ae66ea23405669" providerId="LiveId" clId="{3E6F99F1-C6CF-4B6F-88C6-9AB03AB4E5AA}" dt="2024-05-24T02:13:33.309" v="34" actId="478"/>
          <ac:grpSpMkLst>
            <pc:docMk/>
            <pc:sldMk cId="273880913" sldId="375"/>
            <ac:grpSpMk id="10" creationId="{940AEA98-7C46-2E97-1490-33F974EC90B6}"/>
          </ac:grpSpMkLst>
        </pc:grpChg>
        <pc:grpChg chg="mod">
          <ac:chgData name="Dmitry Romanov" userId="d8ae66ea23405669" providerId="LiveId" clId="{3E6F99F1-C6CF-4B6F-88C6-9AB03AB4E5AA}" dt="2024-05-24T02:13:30.157" v="33" actId="165"/>
          <ac:grpSpMkLst>
            <pc:docMk/>
            <pc:sldMk cId="273880913" sldId="375"/>
            <ac:grpSpMk id="11" creationId="{6FF65684-5DF1-DD48-B4C4-865053244383}"/>
          </ac:grpSpMkLst>
        </pc:grpChg>
        <pc:grpChg chg="del">
          <ac:chgData name="Dmitry Romanov" userId="d8ae66ea23405669" providerId="LiveId" clId="{3E6F99F1-C6CF-4B6F-88C6-9AB03AB4E5AA}" dt="2024-05-24T02:13:30.157" v="33" actId="165"/>
          <ac:grpSpMkLst>
            <pc:docMk/>
            <pc:sldMk cId="273880913" sldId="375"/>
            <ac:grpSpMk id="12" creationId="{1AD757DE-5F06-48EE-51ED-4C6BDCDA1F21}"/>
          </ac:grpSpMkLst>
        </pc:grpChg>
        <pc:picChg chg="mod topLvl">
          <ac:chgData name="Dmitry Romanov" userId="d8ae66ea23405669" providerId="LiveId" clId="{3E6F99F1-C6CF-4B6F-88C6-9AB03AB4E5AA}" dt="2024-05-24T02:13:30.157" v="33" actId="165"/>
          <ac:picMkLst>
            <pc:docMk/>
            <pc:sldMk cId="273880913" sldId="375"/>
            <ac:picMk id="18" creationId="{F69DE368-5C32-FFB8-25C4-D0F41C9CFB80}"/>
          </ac:picMkLst>
        </pc:picChg>
        <pc:picChg chg="del mod topLvl">
          <ac:chgData name="Dmitry Romanov" userId="d8ae66ea23405669" providerId="LiveId" clId="{3E6F99F1-C6CF-4B6F-88C6-9AB03AB4E5AA}" dt="2024-05-24T02:13:35.256" v="35" actId="478"/>
          <ac:picMkLst>
            <pc:docMk/>
            <pc:sldMk cId="273880913" sldId="375"/>
            <ac:picMk id="48132" creationId="{8663AC25-85AB-3FBF-0E1B-F27F22E9862F}"/>
          </ac:picMkLst>
        </pc:picChg>
        <pc:cxnChg chg="add mod">
          <ac:chgData name="Dmitry Romanov" userId="d8ae66ea23405669" providerId="LiveId" clId="{3E6F99F1-C6CF-4B6F-88C6-9AB03AB4E5AA}" dt="2024-05-24T02:25:48.791" v="323" actId="17032"/>
          <ac:cxnSpMkLst>
            <pc:docMk/>
            <pc:sldMk cId="273880913" sldId="375"/>
            <ac:cxnSpMk id="9" creationId="{63722646-0D25-4F04-EF84-09FDE46D6C5A}"/>
          </ac:cxnSpMkLst>
        </pc:cxnChg>
        <pc:cxnChg chg="del">
          <ac:chgData name="Dmitry Romanov" userId="d8ae66ea23405669" providerId="LiveId" clId="{3E6F99F1-C6CF-4B6F-88C6-9AB03AB4E5AA}" dt="2024-05-24T02:13:40.172" v="37" actId="478"/>
          <ac:cxnSpMkLst>
            <pc:docMk/>
            <pc:sldMk cId="273880913" sldId="375"/>
            <ac:cxnSpMk id="25" creationId="{0526E8C9-03D2-520E-9C55-19FD12907523}"/>
          </ac:cxnSpMkLst>
        </pc:cxnChg>
      </pc:sldChg>
      <pc:sldChg chg="addSp delSp modSp mod">
        <pc:chgData name="Dmitry Romanov" userId="d8ae66ea23405669" providerId="LiveId" clId="{3E6F99F1-C6CF-4B6F-88C6-9AB03AB4E5AA}" dt="2024-05-24T02:14:54.091" v="105" actId="20577"/>
        <pc:sldMkLst>
          <pc:docMk/>
          <pc:sldMk cId="1619247369" sldId="377"/>
        </pc:sldMkLst>
        <pc:spChg chg="mod">
          <ac:chgData name="Dmitry Romanov" userId="d8ae66ea23405669" providerId="LiveId" clId="{3E6F99F1-C6CF-4B6F-88C6-9AB03AB4E5AA}" dt="2024-05-24T02:14:03.498" v="82" actId="165"/>
          <ac:spMkLst>
            <pc:docMk/>
            <pc:sldMk cId="1619247369" sldId="377"/>
            <ac:spMk id="6" creationId="{44F53497-8AFA-104A-6176-ABD4DEAEA0DF}"/>
          </ac:spMkLst>
        </pc:spChg>
        <pc:spChg chg="mod">
          <ac:chgData name="Dmitry Romanov" userId="d8ae66ea23405669" providerId="LiveId" clId="{3E6F99F1-C6CF-4B6F-88C6-9AB03AB4E5AA}" dt="2024-05-24T02:14:03.498" v="82" actId="165"/>
          <ac:spMkLst>
            <pc:docMk/>
            <pc:sldMk cId="1619247369" sldId="377"/>
            <ac:spMk id="8" creationId="{94AA1688-DD05-61C8-7C27-60422155EE6B}"/>
          </ac:spMkLst>
        </pc:spChg>
        <pc:spChg chg="add mod">
          <ac:chgData name="Dmitry Romanov" userId="d8ae66ea23405669" providerId="LiveId" clId="{3E6F99F1-C6CF-4B6F-88C6-9AB03AB4E5AA}" dt="2024-05-24T02:14:54.091" v="105" actId="20577"/>
          <ac:spMkLst>
            <pc:docMk/>
            <pc:sldMk cId="1619247369" sldId="377"/>
            <ac:spMk id="9" creationId="{DFC66207-FE59-6ED1-D98B-50CAB35E6CB7}"/>
          </ac:spMkLst>
        </pc:spChg>
        <pc:spChg chg="add del mod topLvl">
          <ac:chgData name="Dmitry Romanov" userId="d8ae66ea23405669" providerId="LiveId" clId="{3E6F99F1-C6CF-4B6F-88C6-9AB03AB4E5AA}" dt="2024-05-24T02:14:09.755" v="86" actId="478"/>
          <ac:spMkLst>
            <pc:docMk/>
            <pc:sldMk cId="1619247369" sldId="377"/>
            <ac:spMk id="13" creationId="{5BE4714C-299A-CCB7-E39E-A6F1F473A210}"/>
          </ac:spMkLst>
        </pc:spChg>
        <pc:spChg chg="add del mod topLvl">
          <ac:chgData name="Dmitry Romanov" userId="d8ae66ea23405669" providerId="LiveId" clId="{3E6F99F1-C6CF-4B6F-88C6-9AB03AB4E5AA}" dt="2024-05-24T02:14:09.755" v="86" actId="478"/>
          <ac:spMkLst>
            <pc:docMk/>
            <pc:sldMk cId="1619247369" sldId="377"/>
            <ac:spMk id="14" creationId="{D1FA095F-FC59-CE3A-E85C-ED2810AFA1A8}"/>
          </ac:spMkLst>
        </pc:spChg>
        <pc:spChg chg="add del mod topLvl">
          <ac:chgData name="Dmitry Romanov" userId="d8ae66ea23405669" providerId="LiveId" clId="{3E6F99F1-C6CF-4B6F-88C6-9AB03AB4E5AA}" dt="2024-05-24T02:14:09.755" v="86" actId="478"/>
          <ac:spMkLst>
            <pc:docMk/>
            <pc:sldMk cId="1619247369" sldId="377"/>
            <ac:spMk id="16" creationId="{12091F92-D89A-6FA5-08DB-8D004763F5A8}"/>
          </ac:spMkLst>
        </pc:spChg>
        <pc:spChg chg="add del mod topLvl">
          <ac:chgData name="Dmitry Romanov" userId="d8ae66ea23405669" providerId="LiveId" clId="{3E6F99F1-C6CF-4B6F-88C6-9AB03AB4E5AA}" dt="2024-05-24T02:14:09.755" v="86" actId="478"/>
          <ac:spMkLst>
            <pc:docMk/>
            <pc:sldMk cId="1619247369" sldId="377"/>
            <ac:spMk id="17" creationId="{BEBB9F33-9022-DF80-8CB6-DF5A3B6E0EC9}"/>
          </ac:spMkLst>
        </pc:spChg>
        <pc:spChg chg="del">
          <ac:chgData name="Dmitry Romanov" userId="d8ae66ea23405669" providerId="LiveId" clId="{3E6F99F1-C6CF-4B6F-88C6-9AB03AB4E5AA}" dt="2024-05-24T02:14:21.408" v="93" actId="478"/>
          <ac:spMkLst>
            <pc:docMk/>
            <pc:sldMk cId="1619247369" sldId="377"/>
            <ac:spMk id="19" creationId="{5A48F4C5-29BC-523F-D807-849D200A2A28}"/>
          </ac:spMkLst>
        </pc:spChg>
        <pc:spChg chg="del">
          <ac:chgData name="Dmitry Romanov" userId="d8ae66ea23405669" providerId="LiveId" clId="{3E6F99F1-C6CF-4B6F-88C6-9AB03AB4E5AA}" dt="2024-05-24T02:14:24.437" v="94" actId="478"/>
          <ac:spMkLst>
            <pc:docMk/>
            <pc:sldMk cId="1619247369" sldId="377"/>
            <ac:spMk id="27" creationId="{3EB489DD-986A-666C-B23E-CC4A110B24B0}"/>
          </ac:spMkLst>
        </pc:spChg>
        <pc:spChg chg="add del">
          <ac:chgData name="Dmitry Romanov" userId="d8ae66ea23405669" providerId="LiveId" clId="{3E6F99F1-C6CF-4B6F-88C6-9AB03AB4E5AA}" dt="2024-05-24T02:14:15.117" v="89" actId="478"/>
          <ac:spMkLst>
            <pc:docMk/>
            <pc:sldMk cId="1619247369" sldId="377"/>
            <ac:spMk id="29" creationId="{54A8F5D3-EEE3-E979-646B-FEB6AD53E3EF}"/>
          </ac:spMkLst>
        </pc:spChg>
        <pc:spChg chg="add del mod topLvl">
          <ac:chgData name="Dmitry Romanov" userId="d8ae66ea23405669" providerId="LiveId" clId="{3E6F99F1-C6CF-4B6F-88C6-9AB03AB4E5AA}" dt="2024-05-24T02:14:09.755" v="86" actId="478"/>
          <ac:spMkLst>
            <pc:docMk/>
            <pc:sldMk cId="1619247369" sldId="377"/>
            <ac:spMk id="30" creationId="{BA784C54-B598-227F-2BBC-38F635A80F14}"/>
          </ac:spMkLst>
        </pc:spChg>
        <pc:spChg chg="add del mod topLvl">
          <ac:chgData name="Dmitry Romanov" userId="d8ae66ea23405669" providerId="LiveId" clId="{3E6F99F1-C6CF-4B6F-88C6-9AB03AB4E5AA}" dt="2024-05-24T02:14:09.755" v="86" actId="478"/>
          <ac:spMkLst>
            <pc:docMk/>
            <pc:sldMk cId="1619247369" sldId="377"/>
            <ac:spMk id="32" creationId="{30471E08-3A4C-D946-5D30-C1A0F59B26BA}"/>
          </ac:spMkLst>
        </pc:spChg>
        <pc:spChg chg="del">
          <ac:chgData name="Dmitry Romanov" userId="d8ae66ea23405669" providerId="LiveId" clId="{3E6F99F1-C6CF-4B6F-88C6-9AB03AB4E5AA}" dt="2024-05-24T02:14:18.098" v="90" actId="478"/>
          <ac:spMkLst>
            <pc:docMk/>
            <pc:sldMk cId="1619247369" sldId="377"/>
            <ac:spMk id="33" creationId="{3E2610DE-FB86-9ABE-3CCA-49E907893F00}"/>
          </ac:spMkLst>
        </pc:spChg>
        <pc:spChg chg="mod">
          <ac:chgData name="Dmitry Romanov" userId="d8ae66ea23405669" providerId="LiveId" clId="{3E6F99F1-C6CF-4B6F-88C6-9AB03AB4E5AA}" dt="2024-05-24T02:14:03.498" v="82" actId="165"/>
          <ac:spMkLst>
            <pc:docMk/>
            <pc:sldMk cId="1619247369" sldId="377"/>
            <ac:spMk id="40" creationId="{050D574D-7164-15E4-266D-8BDDE063C34E}"/>
          </ac:spMkLst>
        </pc:spChg>
        <pc:spChg chg="mod">
          <ac:chgData name="Dmitry Romanov" userId="d8ae66ea23405669" providerId="LiveId" clId="{3E6F99F1-C6CF-4B6F-88C6-9AB03AB4E5AA}" dt="2024-05-24T02:14:03.498" v="82" actId="165"/>
          <ac:spMkLst>
            <pc:docMk/>
            <pc:sldMk cId="1619247369" sldId="377"/>
            <ac:spMk id="41" creationId="{84BD0B51-9C29-9330-C732-0AFC78C9E15B}"/>
          </ac:spMkLst>
        </pc:spChg>
        <pc:spChg chg="mod">
          <ac:chgData name="Dmitry Romanov" userId="d8ae66ea23405669" providerId="LiveId" clId="{3E6F99F1-C6CF-4B6F-88C6-9AB03AB4E5AA}" dt="2024-05-24T02:14:03.498" v="82" actId="165"/>
          <ac:spMkLst>
            <pc:docMk/>
            <pc:sldMk cId="1619247369" sldId="377"/>
            <ac:spMk id="42" creationId="{C56A6FFC-CB8F-4728-6599-49DEA3AE805B}"/>
          </ac:spMkLst>
        </pc:spChg>
        <pc:spChg chg="mod">
          <ac:chgData name="Dmitry Romanov" userId="d8ae66ea23405669" providerId="LiveId" clId="{3E6F99F1-C6CF-4B6F-88C6-9AB03AB4E5AA}" dt="2024-05-24T02:14:03.498" v="82" actId="165"/>
          <ac:spMkLst>
            <pc:docMk/>
            <pc:sldMk cId="1619247369" sldId="377"/>
            <ac:spMk id="43" creationId="{BD69DBA3-F945-3D72-8CAB-7579FDDF16F7}"/>
          </ac:spMkLst>
        </pc:spChg>
        <pc:grpChg chg="add del mod topLvl">
          <ac:chgData name="Dmitry Romanov" userId="d8ae66ea23405669" providerId="LiveId" clId="{3E6F99F1-C6CF-4B6F-88C6-9AB03AB4E5AA}" dt="2024-05-24T02:14:12.054" v="87" actId="478"/>
          <ac:grpSpMkLst>
            <pc:docMk/>
            <pc:sldMk cId="1619247369" sldId="377"/>
            <ac:grpSpMk id="10" creationId="{940AEA98-7C46-2E97-1490-33F974EC90B6}"/>
          </ac:grpSpMkLst>
        </pc:grpChg>
        <pc:grpChg chg="mod">
          <ac:chgData name="Dmitry Romanov" userId="d8ae66ea23405669" providerId="LiveId" clId="{3E6F99F1-C6CF-4B6F-88C6-9AB03AB4E5AA}" dt="2024-05-24T02:14:03.498" v="82" actId="165"/>
          <ac:grpSpMkLst>
            <pc:docMk/>
            <pc:sldMk cId="1619247369" sldId="377"/>
            <ac:grpSpMk id="11" creationId="{6FF65684-5DF1-DD48-B4C4-865053244383}"/>
          </ac:grpSpMkLst>
        </pc:grpChg>
        <pc:grpChg chg="del">
          <ac:chgData name="Dmitry Romanov" userId="d8ae66ea23405669" providerId="LiveId" clId="{3E6F99F1-C6CF-4B6F-88C6-9AB03AB4E5AA}" dt="2024-05-24T02:14:03.498" v="82" actId="165"/>
          <ac:grpSpMkLst>
            <pc:docMk/>
            <pc:sldMk cId="1619247369" sldId="377"/>
            <ac:grpSpMk id="12" creationId="{1AD757DE-5F06-48EE-51ED-4C6BDCDA1F21}"/>
          </ac:grpSpMkLst>
        </pc:grpChg>
        <pc:picChg chg="add del mod topLvl">
          <ac:chgData name="Dmitry Romanov" userId="d8ae66ea23405669" providerId="LiveId" clId="{3E6F99F1-C6CF-4B6F-88C6-9AB03AB4E5AA}" dt="2024-05-24T02:14:09.755" v="86" actId="478"/>
          <ac:picMkLst>
            <pc:docMk/>
            <pc:sldMk cId="1619247369" sldId="377"/>
            <ac:picMk id="18" creationId="{F69DE368-5C32-FFB8-25C4-D0F41C9CFB80}"/>
          </ac:picMkLst>
        </pc:picChg>
        <pc:picChg chg="add del mod topLvl">
          <ac:chgData name="Dmitry Romanov" userId="d8ae66ea23405669" providerId="LiveId" clId="{3E6F99F1-C6CF-4B6F-88C6-9AB03AB4E5AA}" dt="2024-05-24T02:14:13.871" v="88" actId="478"/>
          <ac:picMkLst>
            <pc:docMk/>
            <pc:sldMk cId="1619247369" sldId="377"/>
            <ac:picMk id="48132" creationId="{8663AC25-85AB-3FBF-0E1B-F27F22E9862F}"/>
          </ac:picMkLst>
        </pc:picChg>
        <pc:cxnChg chg="del mod">
          <ac:chgData name="Dmitry Romanov" userId="d8ae66ea23405669" providerId="LiveId" clId="{3E6F99F1-C6CF-4B6F-88C6-9AB03AB4E5AA}" dt="2024-05-24T02:14:20.538" v="92" actId="478"/>
          <ac:cxnSpMkLst>
            <pc:docMk/>
            <pc:sldMk cId="1619247369" sldId="377"/>
            <ac:cxnSpMk id="20" creationId="{70AE87BA-1235-C354-70E9-6F89D55BE5DD}"/>
          </ac:cxnSpMkLst>
        </pc:cxnChg>
        <pc:cxnChg chg="del">
          <ac:chgData name="Dmitry Romanov" userId="d8ae66ea23405669" providerId="LiveId" clId="{3E6F99F1-C6CF-4B6F-88C6-9AB03AB4E5AA}" dt="2024-05-24T02:14:19.179" v="91" actId="478"/>
          <ac:cxnSpMkLst>
            <pc:docMk/>
            <pc:sldMk cId="1619247369" sldId="377"/>
            <ac:cxnSpMk id="25" creationId="{0526E8C9-03D2-520E-9C55-19FD12907523}"/>
          </ac:cxnSpMkLst>
        </pc:cxnChg>
      </pc:sldChg>
      <pc:sldChg chg="addSp delSp modSp mod">
        <pc:chgData name="Dmitry Romanov" userId="d8ae66ea23405669" providerId="LiveId" clId="{3E6F99F1-C6CF-4B6F-88C6-9AB03AB4E5AA}" dt="2024-05-24T02:16:48.279" v="248" actId="20577"/>
        <pc:sldMkLst>
          <pc:docMk/>
          <pc:sldMk cId="2789016733" sldId="378"/>
        </pc:sldMkLst>
        <pc:spChg chg="del">
          <ac:chgData name="Dmitry Romanov" userId="d8ae66ea23405669" providerId="LiveId" clId="{3E6F99F1-C6CF-4B6F-88C6-9AB03AB4E5AA}" dt="2024-05-24T02:15:14.747" v="108" actId="478"/>
          <ac:spMkLst>
            <pc:docMk/>
            <pc:sldMk cId="2789016733" sldId="378"/>
            <ac:spMk id="3" creationId="{3E873424-C27D-9399-AAAE-6E20D2A6CEEB}"/>
          </ac:spMkLst>
        </pc:spChg>
        <pc:spChg chg="mod">
          <ac:chgData name="Dmitry Romanov" userId="d8ae66ea23405669" providerId="LiveId" clId="{3E6F99F1-C6CF-4B6F-88C6-9AB03AB4E5AA}" dt="2024-05-24T02:15:08.666" v="106" actId="165"/>
          <ac:spMkLst>
            <pc:docMk/>
            <pc:sldMk cId="2789016733" sldId="378"/>
            <ac:spMk id="6" creationId="{44F53497-8AFA-104A-6176-ABD4DEAEA0DF}"/>
          </ac:spMkLst>
        </pc:spChg>
        <pc:spChg chg="mod">
          <ac:chgData name="Dmitry Romanov" userId="d8ae66ea23405669" providerId="LiveId" clId="{3E6F99F1-C6CF-4B6F-88C6-9AB03AB4E5AA}" dt="2024-05-24T02:15:08.666" v="106" actId="165"/>
          <ac:spMkLst>
            <pc:docMk/>
            <pc:sldMk cId="2789016733" sldId="378"/>
            <ac:spMk id="8" creationId="{94AA1688-DD05-61C8-7C27-60422155EE6B}"/>
          </ac:spMkLst>
        </pc:spChg>
        <pc:spChg chg="mod topLvl">
          <ac:chgData name="Dmitry Romanov" userId="d8ae66ea23405669" providerId="LiveId" clId="{3E6F99F1-C6CF-4B6F-88C6-9AB03AB4E5AA}" dt="2024-05-24T02:15:08.666" v="106" actId="165"/>
          <ac:spMkLst>
            <pc:docMk/>
            <pc:sldMk cId="2789016733" sldId="378"/>
            <ac:spMk id="13" creationId="{5BE4714C-299A-CCB7-E39E-A6F1F473A210}"/>
          </ac:spMkLst>
        </pc:spChg>
        <pc:spChg chg="mod topLvl">
          <ac:chgData name="Dmitry Romanov" userId="d8ae66ea23405669" providerId="LiveId" clId="{3E6F99F1-C6CF-4B6F-88C6-9AB03AB4E5AA}" dt="2024-05-24T02:15:08.666" v="106" actId="165"/>
          <ac:spMkLst>
            <pc:docMk/>
            <pc:sldMk cId="2789016733" sldId="378"/>
            <ac:spMk id="14" creationId="{D1FA095F-FC59-CE3A-E85C-ED2810AFA1A8}"/>
          </ac:spMkLst>
        </pc:spChg>
        <pc:spChg chg="mod topLvl">
          <ac:chgData name="Dmitry Romanov" userId="d8ae66ea23405669" providerId="LiveId" clId="{3E6F99F1-C6CF-4B6F-88C6-9AB03AB4E5AA}" dt="2024-05-24T02:15:08.666" v="106" actId="165"/>
          <ac:spMkLst>
            <pc:docMk/>
            <pc:sldMk cId="2789016733" sldId="378"/>
            <ac:spMk id="16" creationId="{12091F92-D89A-6FA5-08DB-8D004763F5A8}"/>
          </ac:spMkLst>
        </pc:spChg>
        <pc:spChg chg="mod topLvl">
          <ac:chgData name="Dmitry Romanov" userId="d8ae66ea23405669" providerId="LiveId" clId="{3E6F99F1-C6CF-4B6F-88C6-9AB03AB4E5AA}" dt="2024-05-24T02:15:08.666" v="106" actId="165"/>
          <ac:spMkLst>
            <pc:docMk/>
            <pc:sldMk cId="2789016733" sldId="378"/>
            <ac:spMk id="17" creationId="{BEBB9F33-9022-DF80-8CB6-DF5A3B6E0EC9}"/>
          </ac:spMkLst>
        </pc:spChg>
        <pc:spChg chg="del">
          <ac:chgData name="Dmitry Romanov" userId="d8ae66ea23405669" providerId="LiveId" clId="{3E6F99F1-C6CF-4B6F-88C6-9AB03AB4E5AA}" dt="2024-05-24T02:15:14.747" v="108" actId="478"/>
          <ac:spMkLst>
            <pc:docMk/>
            <pc:sldMk cId="2789016733" sldId="378"/>
            <ac:spMk id="19" creationId="{5A48F4C5-29BC-523F-D807-849D200A2A28}"/>
          </ac:spMkLst>
        </pc:spChg>
        <pc:spChg chg="add mod">
          <ac:chgData name="Dmitry Romanov" userId="d8ae66ea23405669" providerId="LiveId" clId="{3E6F99F1-C6CF-4B6F-88C6-9AB03AB4E5AA}" dt="2024-05-24T02:16:48.279" v="248" actId="20577"/>
          <ac:spMkLst>
            <pc:docMk/>
            <pc:sldMk cId="2789016733" sldId="378"/>
            <ac:spMk id="21" creationId="{F06BC87F-61D4-9524-B6C3-BF16E0ED65F7}"/>
          </ac:spMkLst>
        </pc:spChg>
        <pc:spChg chg="del">
          <ac:chgData name="Dmitry Romanov" userId="d8ae66ea23405669" providerId="LiveId" clId="{3E6F99F1-C6CF-4B6F-88C6-9AB03AB4E5AA}" dt="2024-05-24T02:15:14.747" v="108" actId="478"/>
          <ac:spMkLst>
            <pc:docMk/>
            <pc:sldMk cId="2789016733" sldId="378"/>
            <ac:spMk id="23" creationId="{02EAFF3A-054C-56B7-C9AA-994FA05E16FC}"/>
          </ac:spMkLst>
        </pc:spChg>
        <pc:spChg chg="del">
          <ac:chgData name="Dmitry Romanov" userId="d8ae66ea23405669" providerId="LiveId" clId="{3E6F99F1-C6CF-4B6F-88C6-9AB03AB4E5AA}" dt="2024-05-24T02:15:14.747" v="108" actId="478"/>
          <ac:spMkLst>
            <pc:docMk/>
            <pc:sldMk cId="2789016733" sldId="378"/>
            <ac:spMk id="24" creationId="{77355B23-4AA1-7CC1-F591-26C39CF38088}"/>
          </ac:spMkLst>
        </pc:spChg>
        <pc:spChg chg="del">
          <ac:chgData name="Dmitry Romanov" userId="d8ae66ea23405669" providerId="LiveId" clId="{3E6F99F1-C6CF-4B6F-88C6-9AB03AB4E5AA}" dt="2024-05-24T02:15:14.747" v="108" actId="478"/>
          <ac:spMkLst>
            <pc:docMk/>
            <pc:sldMk cId="2789016733" sldId="378"/>
            <ac:spMk id="26" creationId="{BF4AEF00-3B0C-4CC4-E713-E3294AC95FBF}"/>
          </ac:spMkLst>
        </pc:spChg>
        <pc:spChg chg="del">
          <ac:chgData name="Dmitry Romanov" userId="d8ae66ea23405669" providerId="LiveId" clId="{3E6F99F1-C6CF-4B6F-88C6-9AB03AB4E5AA}" dt="2024-05-24T02:15:21.694" v="110" actId="478"/>
          <ac:spMkLst>
            <pc:docMk/>
            <pc:sldMk cId="2789016733" sldId="378"/>
            <ac:spMk id="27" creationId="{3EB489DD-986A-666C-B23E-CC4A110B24B0}"/>
          </ac:spMkLst>
        </pc:spChg>
        <pc:spChg chg="del">
          <ac:chgData name="Dmitry Romanov" userId="d8ae66ea23405669" providerId="LiveId" clId="{3E6F99F1-C6CF-4B6F-88C6-9AB03AB4E5AA}" dt="2024-05-24T02:15:14.747" v="108" actId="478"/>
          <ac:spMkLst>
            <pc:docMk/>
            <pc:sldMk cId="2789016733" sldId="378"/>
            <ac:spMk id="28" creationId="{8F3BF39F-A620-1291-CF91-E6FE9FF99F20}"/>
          </ac:spMkLst>
        </pc:spChg>
        <pc:spChg chg="del">
          <ac:chgData name="Dmitry Romanov" userId="d8ae66ea23405669" providerId="LiveId" clId="{3E6F99F1-C6CF-4B6F-88C6-9AB03AB4E5AA}" dt="2024-05-24T02:15:14.747" v="108" actId="478"/>
          <ac:spMkLst>
            <pc:docMk/>
            <pc:sldMk cId="2789016733" sldId="378"/>
            <ac:spMk id="29" creationId="{54A8F5D3-EEE3-E979-646B-FEB6AD53E3EF}"/>
          </ac:spMkLst>
        </pc:spChg>
        <pc:spChg chg="mod topLvl">
          <ac:chgData name="Dmitry Romanov" userId="d8ae66ea23405669" providerId="LiveId" clId="{3E6F99F1-C6CF-4B6F-88C6-9AB03AB4E5AA}" dt="2024-05-24T02:15:08.666" v="106" actId="165"/>
          <ac:spMkLst>
            <pc:docMk/>
            <pc:sldMk cId="2789016733" sldId="378"/>
            <ac:spMk id="30" creationId="{BA784C54-B598-227F-2BBC-38F635A80F14}"/>
          </ac:spMkLst>
        </pc:spChg>
        <pc:spChg chg="mod topLvl">
          <ac:chgData name="Dmitry Romanov" userId="d8ae66ea23405669" providerId="LiveId" clId="{3E6F99F1-C6CF-4B6F-88C6-9AB03AB4E5AA}" dt="2024-05-24T02:15:08.666" v="106" actId="165"/>
          <ac:spMkLst>
            <pc:docMk/>
            <pc:sldMk cId="2789016733" sldId="378"/>
            <ac:spMk id="32" creationId="{30471E08-3A4C-D946-5D30-C1A0F59B26BA}"/>
          </ac:spMkLst>
        </pc:spChg>
        <pc:spChg chg="del">
          <ac:chgData name="Dmitry Romanov" userId="d8ae66ea23405669" providerId="LiveId" clId="{3E6F99F1-C6CF-4B6F-88C6-9AB03AB4E5AA}" dt="2024-05-24T02:15:19.448" v="109" actId="478"/>
          <ac:spMkLst>
            <pc:docMk/>
            <pc:sldMk cId="2789016733" sldId="378"/>
            <ac:spMk id="33" creationId="{3E2610DE-FB86-9ABE-3CCA-49E907893F00}"/>
          </ac:spMkLst>
        </pc:spChg>
        <pc:spChg chg="mod">
          <ac:chgData name="Dmitry Romanov" userId="d8ae66ea23405669" providerId="LiveId" clId="{3E6F99F1-C6CF-4B6F-88C6-9AB03AB4E5AA}" dt="2024-05-24T02:15:08.666" v="106" actId="165"/>
          <ac:spMkLst>
            <pc:docMk/>
            <pc:sldMk cId="2789016733" sldId="378"/>
            <ac:spMk id="40" creationId="{050D574D-7164-15E4-266D-8BDDE063C34E}"/>
          </ac:spMkLst>
        </pc:spChg>
        <pc:spChg chg="mod">
          <ac:chgData name="Dmitry Romanov" userId="d8ae66ea23405669" providerId="LiveId" clId="{3E6F99F1-C6CF-4B6F-88C6-9AB03AB4E5AA}" dt="2024-05-24T02:15:08.666" v="106" actId="165"/>
          <ac:spMkLst>
            <pc:docMk/>
            <pc:sldMk cId="2789016733" sldId="378"/>
            <ac:spMk id="41" creationId="{84BD0B51-9C29-9330-C732-0AFC78C9E15B}"/>
          </ac:spMkLst>
        </pc:spChg>
        <pc:spChg chg="mod">
          <ac:chgData name="Dmitry Romanov" userId="d8ae66ea23405669" providerId="LiveId" clId="{3E6F99F1-C6CF-4B6F-88C6-9AB03AB4E5AA}" dt="2024-05-24T02:15:08.666" v="106" actId="165"/>
          <ac:spMkLst>
            <pc:docMk/>
            <pc:sldMk cId="2789016733" sldId="378"/>
            <ac:spMk id="42" creationId="{C56A6FFC-CB8F-4728-6599-49DEA3AE805B}"/>
          </ac:spMkLst>
        </pc:spChg>
        <pc:spChg chg="mod">
          <ac:chgData name="Dmitry Romanov" userId="d8ae66ea23405669" providerId="LiveId" clId="{3E6F99F1-C6CF-4B6F-88C6-9AB03AB4E5AA}" dt="2024-05-24T02:15:08.666" v="106" actId="165"/>
          <ac:spMkLst>
            <pc:docMk/>
            <pc:sldMk cId="2789016733" sldId="378"/>
            <ac:spMk id="43" creationId="{BD69DBA3-F945-3D72-8CAB-7579FDDF16F7}"/>
          </ac:spMkLst>
        </pc:spChg>
        <pc:grpChg chg="del mod topLvl">
          <ac:chgData name="Dmitry Romanov" userId="d8ae66ea23405669" providerId="LiveId" clId="{3E6F99F1-C6CF-4B6F-88C6-9AB03AB4E5AA}" dt="2024-05-24T02:15:10.979" v="107" actId="478"/>
          <ac:grpSpMkLst>
            <pc:docMk/>
            <pc:sldMk cId="2789016733" sldId="378"/>
            <ac:grpSpMk id="10" creationId="{940AEA98-7C46-2E97-1490-33F974EC90B6}"/>
          </ac:grpSpMkLst>
        </pc:grpChg>
        <pc:grpChg chg="mod">
          <ac:chgData name="Dmitry Romanov" userId="d8ae66ea23405669" providerId="LiveId" clId="{3E6F99F1-C6CF-4B6F-88C6-9AB03AB4E5AA}" dt="2024-05-24T02:15:08.666" v="106" actId="165"/>
          <ac:grpSpMkLst>
            <pc:docMk/>
            <pc:sldMk cId="2789016733" sldId="378"/>
            <ac:grpSpMk id="11" creationId="{6FF65684-5DF1-DD48-B4C4-865053244383}"/>
          </ac:grpSpMkLst>
        </pc:grpChg>
        <pc:grpChg chg="del">
          <ac:chgData name="Dmitry Romanov" userId="d8ae66ea23405669" providerId="LiveId" clId="{3E6F99F1-C6CF-4B6F-88C6-9AB03AB4E5AA}" dt="2024-05-24T02:15:08.666" v="106" actId="165"/>
          <ac:grpSpMkLst>
            <pc:docMk/>
            <pc:sldMk cId="2789016733" sldId="378"/>
            <ac:grpSpMk id="12" creationId="{1AD757DE-5F06-48EE-51ED-4C6BDCDA1F21}"/>
          </ac:grpSpMkLst>
        </pc:grpChg>
        <pc:picChg chg="mod topLvl">
          <ac:chgData name="Dmitry Romanov" userId="d8ae66ea23405669" providerId="LiveId" clId="{3E6F99F1-C6CF-4B6F-88C6-9AB03AB4E5AA}" dt="2024-05-24T02:15:08.666" v="106" actId="165"/>
          <ac:picMkLst>
            <pc:docMk/>
            <pc:sldMk cId="2789016733" sldId="378"/>
            <ac:picMk id="18" creationId="{F69DE368-5C32-FFB8-25C4-D0F41C9CFB80}"/>
          </ac:picMkLst>
        </pc:picChg>
        <pc:picChg chg="del mod topLvl">
          <ac:chgData name="Dmitry Romanov" userId="d8ae66ea23405669" providerId="LiveId" clId="{3E6F99F1-C6CF-4B6F-88C6-9AB03AB4E5AA}" dt="2024-05-24T02:15:14.747" v="108" actId="478"/>
          <ac:picMkLst>
            <pc:docMk/>
            <pc:sldMk cId="2789016733" sldId="378"/>
            <ac:picMk id="48132" creationId="{8663AC25-85AB-3FBF-0E1B-F27F22E9862F}"/>
          </ac:picMkLst>
        </pc:picChg>
        <pc:cxnChg chg="del">
          <ac:chgData name="Dmitry Romanov" userId="d8ae66ea23405669" providerId="LiveId" clId="{3E6F99F1-C6CF-4B6F-88C6-9AB03AB4E5AA}" dt="2024-05-24T02:15:14.747" v="108" actId="478"/>
          <ac:cxnSpMkLst>
            <pc:docMk/>
            <pc:sldMk cId="2789016733" sldId="378"/>
            <ac:cxnSpMk id="9" creationId="{0419F594-93D2-92DA-9B00-D1F1835775CC}"/>
          </ac:cxnSpMkLst>
        </pc:cxnChg>
        <pc:cxnChg chg="del">
          <ac:chgData name="Dmitry Romanov" userId="d8ae66ea23405669" providerId="LiveId" clId="{3E6F99F1-C6CF-4B6F-88C6-9AB03AB4E5AA}" dt="2024-05-24T02:15:14.747" v="108" actId="478"/>
          <ac:cxnSpMkLst>
            <pc:docMk/>
            <pc:sldMk cId="2789016733" sldId="378"/>
            <ac:cxnSpMk id="20" creationId="{70AE87BA-1235-C354-70E9-6F89D55BE5DD}"/>
          </ac:cxnSpMkLst>
        </pc:cxnChg>
        <pc:cxnChg chg="del">
          <ac:chgData name="Dmitry Romanov" userId="d8ae66ea23405669" providerId="LiveId" clId="{3E6F99F1-C6CF-4B6F-88C6-9AB03AB4E5AA}" dt="2024-05-24T02:15:23.249" v="111" actId="478"/>
          <ac:cxnSpMkLst>
            <pc:docMk/>
            <pc:sldMk cId="2789016733" sldId="378"/>
            <ac:cxnSpMk id="25" creationId="{0526E8C9-03D2-520E-9C55-19FD12907523}"/>
          </ac:cxnSpMkLst>
        </pc:cxnChg>
      </pc:sldChg>
      <pc:sldChg chg="addSp delSp modSp del mod">
        <pc:chgData name="Dmitry Romanov" userId="d8ae66ea23405669" providerId="LiveId" clId="{3E6F99F1-C6CF-4B6F-88C6-9AB03AB4E5AA}" dt="2024-05-24T02:17:44.452" v="301" actId="47"/>
        <pc:sldMkLst>
          <pc:docMk/>
          <pc:sldMk cId="2673193124" sldId="379"/>
        </pc:sldMkLst>
        <pc:spChg chg="del">
          <ac:chgData name="Dmitry Romanov" userId="d8ae66ea23405669" providerId="LiveId" clId="{3E6F99F1-C6CF-4B6F-88C6-9AB03AB4E5AA}" dt="2024-05-24T02:17:04.398" v="251" actId="478"/>
          <ac:spMkLst>
            <pc:docMk/>
            <pc:sldMk cId="2673193124" sldId="379"/>
            <ac:spMk id="3" creationId="{3E873424-C27D-9399-AAAE-6E20D2A6CEEB}"/>
          </ac:spMkLst>
        </pc:spChg>
        <pc:spChg chg="mod">
          <ac:chgData name="Dmitry Romanov" userId="d8ae66ea23405669" providerId="LiveId" clId="{3E6F99F1-C6CF-4B6F-88C6-9AB03AB4E5AA}" dt="2024-05-24T02:17:01.031" v="250" actId="1076"/>
          <ac:spMkLst>
            <pc:docMk/>
            <pc:sldMk cId="2673193124" sldId="379"/>
            <ac:spMk id="5" creationId="{00000000-0000-0000-0000-000000000000}"/>
          </ac:spMkLst>
        </pc:spChg>
        <pc:spChg chg="mod">
          <ac:chgData name="Dmitry Romanov" userId="d8ae66ea23405669" providerId="LiveId" clId="{3E6F99F1-C6CF-4B6F-88C6-9AB03AB4E5AA}" dt="2024-05-24T02:17:07.491" v="252" actId="165"/>
          <ac:spMkLst>
            <pc:docMk/>
            <pc:sldMk cId="2673193124" sldId="379"/>
            <ac:spMk id="6" creationId="{44F53497-8AFA-104A-6176-ABD4DEAEA0DF}"/>
          </ac:spMkLst>
        </pc:spChg>
        <pc:spChg chg="mod">
          <ac:chgData name="Dmitry Romanov" userId="d8ae66ea23405669" providerId="LiveId" clId="{3E6F99F1-C6CF-4B6F-88C6-9AB03AB4E5AA}" dt="2024-05-24T02:17:07.491" v="252" actId="165"/>
          <ac:spMkLst>
            <pc:docMk/>
            <pc:sldMk cId="2673193124" sldId="379"/>
            <ac:spMk id="8" creationId="{94AA1688-DD05-61C8-7C27-60422155EE6B}"/>
          </ac:spMkLst>
        </pc:spChg>
        <pc:spChg chg="mod topLvl">
          <ac:chgData name="Dmitry Romanov" userId="d8ae66ea23405669" providerId="LiveId" clId="{3E6F99F1-C6CF-4B6F-88C6-9AB03AB4E5AA}" dt="2024-05-24T02:17:07.491" v="252" actId="165"/>
          <ac:spMkLst>
            <pc:docMk/>
            <pc:sldMk cId="2673193124" sldId="379"/>
            <ac:spMk id="13" creationId="{5BE4714C-299A-CCB7-E39E-A6F1F473A210}"/>
          </ac:spMkLst>
        </pc:spChg>
        <pc:spChg chg="mod topLvl">
          <ac:chgData name="Dmitry Romanov" userId="d8ae66ea23405669" providerId="LiveId" clId="{3E6F99F1-C6CF-4B6F-88C6-9AB03AB4E5AA}" dt="2024-05-24T02:17:07.491" v="252" actId="165"/>
          <ac:spMkLst>
            <pc:docMk/>
            <pc:sldMk cId="2673193124" sldId="379"/>
            <ac:spMk id="14" creationId="{D1FA095F-FC59-CE3A-E85C-ED2810AFA1A8}"/>
          </ac:spMkLst>
        </pc:spChg>
        <pc:spChg chg="mod topLvl">
          <ac:chgData name="Dmitry Romanov" userId="d8ae66ea23405669" providerId="LiveId" clId="{3E6F99F1-C6CF-4B6F-88C6-9AB03AB4E5AA}" dt="2024-05-24T02:17:07.491" v="252" actId="165"/>
          <ac:spMkLst>
            <pc:docMk/>
            <pc:sldMk cId="2673193124" sldId="379"/>
            <ac:spMk id="16" creationId="{12091F92-D89A-6FA5-08DB-8D004763F5A8}"/>
          </ac:spMkLst>
        </pc:spChg>
        <pc:spChg chg="mod topLvl">
          <ac:chgData name="Dmitry Romanov" userId="d8ae66ea23405669" providerId="LiveId" clId="{3E6F99F1-C6CF-4B6F-88C6-9AB03AB4E5AA}" dt="2024-05-24T02:17:07.491" v="252" actId="165"/>
          <ac:spMkLst>
            <pc:docMk/>
            <pc:sldMk cId="2673193124" sldId="379"/>
            <ac:spMk id="17" creationId="{BEBB9F33-9022-DF80-8CB6-DF5A3B6E0EC9}"/>
          </ac:spMkLst>
        </pc:spChg>
        <pc:spChg chg="del">
          <ac:chgData name="Dmitry Romanov" userId="d8ae66ea23405669" providerId="LiveId" clId="{3E6F99F1-C6CF-4B6F-88C6-9AB03AB4E5AA}" dt="2024-05-24T02:17:04.398" v="251" actId="478"/>
          <ac:spMkLst>
            <pc:docMk/>
            <pc:sldMk cId="2673193124" sldId="379"/>
            <ac:spMk id="19" creationId="{5A48F4C5-29BC-523F-D807-849D200A2A28}"/>
          </ac:spMkLst>
        </pc:spChg>
        <pc:spChg chg="del">
          <ac:chgData name="Dmitry Romanov" userId="d8ae66ea23405669" providerId="LiveId" clId="{3E6F99F1-C6CF-4B6F-88C6-9AB03AB4E5AA}" dt="2024-05-24T02:17:04.398" v="251" actId="478"/>
          <ac:spMkLst>
            <pc:docMk/>
            <pc:sldMk cId="2673193124" sldId="379"/>
            <ac:spMk id="21" creationId="{431E68AA-EF2C-103B-EF30-3684A23ECAA2}"/>
          </ac:spMkLst>
        </pc:spChg>
        <pc:spChg chg="del">
          <ac:chgData name="Dmitry Romanov" userId="d8ae66ea23405669" providerId="LiveId" clId="{3E6F99F1-C6CF-4B6F-88C6-9AB03AB4E5AA}" dt="2024-05-24T02:17:04.398" v="251" actId="478"/>
          <ac:spMkLst>
            <pc:docMk/>
            <pc:sldMk cId="2673193124" sldId="379"/>
            <ac:spMk id="23" creationId="{02EAFF3A-054C-56B7-C9AA-994FA05E16FC}"/>
          </ac:spMkLst>
        </pc:spChg>
        <pc:spChg chg="del">
          <ac:chgData name="Dmitry Romanov" userId="d8ae66ea23405669" providerId="LiveId" clId="{3E6F99F1-C6CF-4B6F-88C6-9AB03AB4E5AA}" dt="2024-05-24T02:17:04.398" v="251" actId="478"/>
          <ac:spMkLst>
            <pc:docMk/>
            <pc:sldMk cId="2673193124" sldId="379"/>
            <ac:spMk id="24" creationId="{77355B23-4AA1-7CC1-F591-26C39CF38088}"/>
          </ac:spMkLst>
        </pc:spChg>
        <pc:spChg chg="del">
          <ac:chgData name="Dmitry Romanov" userId="d8ae66ea23405669" providerId="LiveId" clId="{3E6F99F1-C6CF-4B6F-88C6-9AB03AB4E5AA}" dt="2024-05-24T02:17:04.398" v="251" actId="478"/>
          <ac:spMkLst>
            <pc:docMk/>
            <pc:sldMk cId="2673193124" sldId="379"/>
            <ac:spMk id="26" creationId="{BF4AEF00-3B0C-4CC4-E713-E3294AC95FBF}"/>
          </ac:spMkLst>
        </pc:spChg>
        <pc:spChg chg="del">
          <ac:chgData name="Dmitry Romanov" userId="d8ae66ea23405669" providerId="LiveId" clId="{3E6F99F1-C6CF-4B6F-88C6-9AB03AB4E5AA}" dt="2024-05-24T02:17:04.398" v="251" actId="478"/>
          <ac:spMkLst>
            <pc:docMk/>
            <pc:sldMk cId="2673193124" sldId="379"/>
            <ac:spMk id="28" creationId="{8F3BF39F-A620-1291-CF91-E6FE9FF99F20}"/>
          </ac:spMkLst>
        </pc:spChg>
        <pc:spChg chg="del">
          <ac:chgData name="Dmitry Romanov" userId="d8ae66ea23405669" providerId="LiveId" clId="{3E6F99F1-C6CF-4B6F-88C6-9AB03AB4E5AA}" dt="2024-05-24T02:17:04.398" v="251" actId="478"/>
          <ac:spMkLst>
            <pc:docMk/>
            <pc:sldMk cId="2673193124" sldId="379"/>
            <ac:spMk id="29" creationId="{54A8F5D3-EEE3-E979-646B-FEB6AD53E3EF}"/>
          </ac:spMkLst>
        </pc:spChg>
        <pc:spChg chg="mod topLvl">
          <ac:chgData name="Dmitry Romanov" userId="d8ae66ea23405669" providerId="LiveId" clId="{3E6F99F1-C6CF-4B6F-88C6-9AB03AB4E5AA}" dt="2024-05-24T02:17:07.491" v="252" actId="165"/>
          <ac:spMkLst>
            <pc:docMk/>
            <pc:sldMk cId="2673193124" sldId="379"/>
            <ac:spMk id="30" creationId="{BA784C54-B598-227F-2BBC-38F635A80F14}"/>
          </ac:spMkLst>
        </pc:spChg>
        <pc:spChg chg="mod topLvl">
          <ac:chgData name="Dmitry Romanov" userId="d8ae66ea23405669" providerId="LiveId" clId="{3E6F99F1-C6CF-4B6F-88C6-9AB03AB4E5AA}" dt="2024-05-24T02:17:07.491" v="252" actId="165"/>
          <ac:spMkLst>
            <pc:docMk/>
            <pc:sldMk cId="2673193124" sldId="379"/>
            <ac:spMk id="32" creationId="{30471E08-3A4C-D946-5D30-C1A0F59B26BA}"/>
          </ac:spMkLst>
        </pc:spChg>
        <pc:spChg chg="del">
          <ac:chgData name="Dmitry Romanov" userId="d8ae66ea23405669" providerId="LiveId" clId="{3E6F99F1-C6CF-4B6F-88C6-9AB03AB4E5AA}" dt="2024-05-24T02:17:11.522" v="253" actId="478"/>
          <ac:spMkLst>
            <pc:docMk/>
            <pc:sldMk cId="2673193124" sldId="379"/>
            <ac:spMk id="33" creationId="{3E2610DE-FB86-9ABE-3CCA-49E907893F00}"/>
          </ac:spMkLst>
        </pc:spChg>
        <pc:spChg chg="add mod">
          <ac:chgData name="Dmitry Romanov" userId="d8ae66ea23405669" providerId="LiveId" clId="{3E6F99F1-C6CF-4B6F-88C6-9AB03AB4E5AA}" dt="2024-05-24T02:17:39.642" v="300" actId="20577"/>
          <ac:spMkLst>
            <pc:docMk/>
            <pc:sldMk cId="2673193124" sldId="379"/>
            <ac:spMk id="37" creationId="{4FB1F860-2418-0F02-8321-75CAE286761D}"/>
          </ac:spMkLst>
        </pc:spChg>
        <pc:spChg chg="mod">
          <ac:chgData name="Dmitry Romanov" userId="d8ae66ea23405669" providerId="LiveId" clId="{3E6F99F1-C6CF-4B6F-88C6-9AB03AB4E5AA}" dt="2024-05-24T02:17:07.491" v="252" actId="165"/>
          <ac:spMkLst>
            <pc:docMk/>
            <pc:sldMk cId="2673193124" sldId="379"/>
            <ac:spMk id="40" creationId="{050D574D-7164-15E4-266D-8BDDE063C34E}"/>
          </ac:spMkLst>
        </pc:spChg>
        <pc:spChg chg="mod">
          <ac:chgData name="Dmitry Romanov" userId="d8ae66ea23405669" providerId="LiveId" clId="{3E6F99F1-C6CF-4B6F-88C6-9AB03AB4E5AA}" dt="2024-05-24T02:17:07.491" v="252" actId="165"/>
          <ac:spMkLst>
            <pc:docMk/>
            <pc:sldMk cId="2673193124" sldId="379"/>
            <ac:spMk id="41" creationId="{84BD0B51-9C29-9330-C732-0AFC78C9E15B}"/>
          </ac:spMkLst>
        </pc:spChg>
        <pc:spChg chg="mod">
          <ac:chgData name="Dmitry Romanov" userId="d8ae66ea23405669" providerId="LiveId" clId="{3E6F99F1-C6CF-4B6F-88C6-9AB03AB4E5AA}" dt="2024-05-24T02:17:07.491" v="252" actId="165"/>
          <ac:spMkLst>
            <pc:docMk/>
            <pc:sldMk cId="2673193124" sldId="379"/>
            <ac:spMk id="42" creationId="{C56A6FFC-CB8F-4728-6599-49DEA3AE805B}"/>
          </ac:spMkLst>
        </pc:spChg>
        <pc:spChg chg="mod">
          <ac:chgData name="Dmitry Romanov" userId="d8ae66ea23405669" providerId="LiveId" clId="{3E6F99F1-C6CF-4B6F-88C6-9AB03AB4E5AA}" dt="2024-05-24T02:17:07.491" v="252" actId="165"/>
          <ac:spMkLst>
            <pc:docMk/>
            <pc:sldMk cId="2673193124" sldId="379"/>
            <ac:spMk id="43" creationId="{BD69DBA3-F945-3D72-8CAB-7579FDDF16F7}"/>
          </ac:spMkLst>
        </pc:spChg>
        <pc:grpChg chg="del mod topLvl">
          <ac:chgData name="Dmitry Romanov" userId="d8ae66ea23405669" providerId="LiveId" clId="{3E6F99F1-C6CF-4B6F-88C6-9AB03AB4E5AA}" dt="2024-05-24T02:17:11.522" v="253" actId="478"/>
          <ac:grpSpMkLst>
            <pc:docMk/>
            <pc:sldMk cId="2673193124" sldId="379"/>
            <ac:grpSpMk id="10" creationId="{940AEA98-7C46-2E97-1490-33F974EC90B6}"/>
          </ac:grpSpMkLst>
        </pc:grpChg>
        <pc:grpChg chg="mod">
          <ac:chgData name="Dmitry Romanov" userId="d8ae66ea23405669" providerId="LiveId" clId="{3E6F99F1-C6CF-4B6F-88C6-9AB03AB4E5AA}" dt="2024-05-24T02:17:07.491" v="252" actId="165"/>
          <ac:grpSpMkLst>
            <pc:docMk/>
            <pc:sldMk cId="2673193124" sldId="379"/>
            <ac:grpSpMk id="11" creationId="{6FF65684-5DF1-DD48-B4C4-865053244383}"/>
          </ac:grpSpMkLst>
        </pc:grpChg>
        <pc:grpChg chg="del">
          <ac:chgData name="Dmitry Romanov" userId="d8ae66ea23405669" providerId="LiveId" clId="{3E6F99F1-C6CF-4B6F-88C6-9AB03AB4E5AA}" dt="2024-05-24T02:17:07.491" v="252" actId="165"/>
          <ac:grpSpMkLst>
            <pc:docMk/>
            <pc:sldMk cId="2673193124" sldId="379"/>
            <ac:grpSpMk id="12" creationId="{1AD757DE-5F06-48EE-51ED-4C6BDCDA1F21}"/>
          </ac:grpSpMkLst>
        </pc:grpChg>
        <pc:picChg chg="mod topLvl">
          <ac:chgData name="Dmitry Romanov" userId="d8ae66ea23405669" providerId="LiveId" clId="{3E6F99F1-C6CF-4B6F-88C6-9AB03AB4E5AA}" dt="2024-05-24T02:17:07.491" v="252" actId="165"/>
          <ac:picMkLst>
            <pc:docMk/>
            <pc:sldMk cId="2673193124" sldId="379"/>
            <ac:picMk id="18" creationId="{F69DE368-5C32-FFB8-25C4-D0F41C9CFB80}"/>
          </ac:picMkLst>
        </pc:picChg>
        <pc:picChg chg="del mod topLvl">
          <ac:chgData name="Dmitry Romanov" userId="d8ae66ea23405669" providerId="LiveId" clId="{3E6F99F1-C6CF-4B6F-88C6-9AB03AB4E5AA}" dt="2024-05-24T02:17:11.522" v="253" actId="478"/>
          <ac:picMkLst>
            <pc:docMk/>
            <pc:sldMk cId="2673193124" sldId="379"/>
            <ac:picMk id="48132" creationId="{8663AC25-85AB-3FBF-0E1B-F27F22E9862F}"/>
          </ac:picMkLst>
        </pc:picChg>
        <pc:cxnChg chg="del">
          <ac:chgData name="Dmitry Romanov" userId="d8ae66ea23405669" providerId="LiveId" clId="{3E6F99F1-C6CF-4B6F-88C6-9AB03AB4E5AA}" dt="2024-05-24T02:17:04.398" v="251" actId="478"/>
          <ac:cxnSpMkLst>
            <pc:docMk/>
            <pc:sldMk cId="2673193124" sldId="379"/>
            <ac:cxnSpMk id="9" creationId="{0419F594-93D2-92DA-9B00-D1F1835775CC}"/>
          </ac:cxnSpMkLst>
        </pc:cxnChg>
        <pc:cxnChg chg="del mod">
          <ac:chgData name="Dmitry Romanov" userId="d8ae66ea23405669" providerId="LiveId" clId="{3E6F99F1-C6CF-4B6F-88C6-9AB03AB4E5AA}" dt="2024-05-24T02:17:04.398" v="251" actId="478"/>
          <ac:cxnSpMkLst>
            <pc:docMk/>
            <pc:sldMk cId="2673193124" sldId="379"/>
            <ac:cxnSpMk id="20" creationId="{70AE87BA-1235-C354-70E9-6F89D55BE5DD}"/>
          </ac:cxnSpMkLst>
        </pc:cxnChg>
        <pc:cxnChg chg="del">
          <ac:chgData name="Dmitry Romanov" userId="d8ae66ea23405669" providerId="LiveId" clId="{3E6F99F1-C6CF-4B6F-88C6-9AB03AB4E5AA}" dt="2024-05-24T02:17:14.013" v="254" actId="478"/>
          <ac:cxnSpMkLst>
            <pc:docMk/>
            <pc:sldMk cId="2673193124" sldId="379"/>
            <ac:cxnSpMk id="25" creationId="{0526E8C9-03D2-520E-9C55-19FD12907523}"/>
          </ac:cxnSpMkLst>
        </pc:cxnChg>
        <pc:cxnChg chg="del">
          <ac:chgData name="Dmitry Romanov" userId="d8ae66ea23405669" providerId="LiveId" clId="{3E6F99F1-C6CF-4B6F-88C6-9AB03AB4E5AA}" dt="2024-05-24T02:17:04.398" v="251" actId="478"/>
          <ac:cxnSpMkLst>
            <pc:docMk/>
            <pc:sldMk cId="2673193124" sldId="379"/>
            <ac:cxnSpMk id="31" creationId="{850D610A-6F5F-FA7A-4EA1-D21A332E74A7}"/>
          </ac:cxnSpMkLst>
        </pc:cxnChg>
      </pc:sldChg>
      <pc:sldChg chg="del">
        <pc:chgData name="Dmitry Romanov" userId="d8ae66ea23405669" providerId="LiveId" clId="{3E6F99F1-C6CF-4B6F-88C6-9AB03AB4E5AA}" dt="2024-05-24T02:08:01.896" v="30" actId="47"/>
        <pc:sldMkLst>
          <pc:docMk/>
          <pc:sldMk cId="3979210574" sldId="385"/>
        </pc:sldMkLst>
      </pc:sldChg>
      <pc:sldChg chg="modSp add mod">
        <pc:chgData name="Dmitry Romanov" userId="d8ae66ea23405669" providerId="LiveId" clId="{3E6F99F1-C6CF-4B6F-88C6-9AB03AB4E5AA}" dt="2024-05-24T02:07:39.620" v="29" actId="1076"/>
        <pc:sldMkLst>
          <pc:docMk/>
          <pc:sldMk cId="3300492423" sldId="388"/>
        </pc:sldMkLst>
        <pc:spChg chg="mod">
          <ac:chgData name="Dmitry Romanov" userId="d8ae66ea23405669" providerId="LiveId" clId="{3E6F99F1-C6CF-4B6F-88C6-9AB03AB4E5AA}" dt="2024-05-24T02:07:39.620" v="29" actId="1076"/>
          <ac:spMkLst>
            <pc:docMk/>
            <pc:sldMk cId="3300492423" sldId="388"/>
            <ac:spMk id="2" creationId="{7BFD0B2F-F9F5-A5FB-C57A-1DAC44E6BC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5871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48</a:t>
            </a:fld>
            <a:endParaRPr lang="en-US"/>
          </a:p>
        </p:txBody>
      </p:sp>
    </p:spTree>
    <p:extLst>
      <p:ext uri="{BB962C8B-B14F-4D97-AF65-F5344CB8AC3E}">
        <p14:creationId xmlns:p14="http://schemas.microsoft.com/office/powerpoint/2010/main" val="160020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67E0-5854-F3EE-87AA-EB17AFED2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7E2503-9A5C-12AF-6345-6B13B5919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11603-EF87-F542-5F5A-3E42752E18DD}"/>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22A74658-8F68-BE5F-936F-1EF91ADEA0D1}"/>
              </a:ext>
            </a:extLst>
          </p:cNvPr>
          <p:cNvSpPr>
            <a:spLocks noGrp="1"/>
          </p:cNvSpPr>
          <p:nvPr>
            <p:ph type="ftr" sz="quarter" idx="11"/>
          </p:nvPr>
        </p:nvSpPr>
        <p:spPr/>
        <p:txBody>
          <a:bodyPr/>
          <a:lstStyle/>
          <a:p>
            <a:r>
              <a:rPr lang="en-US"/>
              <a:t>Talk Title Here</a:t>
            </a:r>
            <a:endParaRPr lang="en-US" dirty="0"/>
          </a:p>
        </p:txBody>
      </p:sp>
      <p:sp>
        <p:nvSpPr>
          <p:cNvPr id="6" name="Slide Number Placeholder 5">
            <a:extLst>
              <a:ext uri="{FF2B5EF4-FFF2-40B4-BE49-F238E27FC236}">
                <a16:creationId xmlns:a16="http://schemas.microsoft.com/office/drawing/2014/main" id="{CFE905A2-9F48-BC37-1477-7E25EC375309}"/>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26351425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9979-D734-11FB-C8EB-E5DC2A7E7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9A150B-BCF7-E237-364B-6D2A9652B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0A33F-0A20-A9D7-6750-EA0F99CA838C}"/>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654CA694-80BD-9D79-CC36-1352033363BE}"/>
              </a:ext>
            </a:extLst>
          </p:cNvPr>
          <p:cNvSpPr>
            <a:spLocks noGrp="1"/>
          </p:cNvSpPr>
          <p:nvPr>
            <p:ph type="ftr" sz="quarter" idx="11"/>
          </p:nvPr>
        </p:nvSpPr>
        <p:spPr/>
        <p:txBody>
          <a:bodyPr/>
          <a:lstStyle/>
          <a:p>
            <a:r>
              <a:rPr lang="en-US"/>
              <a:t>Talk Title Here</a:t>
            </a:r>
            <a:endParaRPr lang="en-US" dirty="0"/>
          </a:p>
        </p:txBody>
      </p:sp>
      <p:sp>
        <p:nvSpPr>
          <p:cNvPr id="6" name="Slide Number Placeholder 5">
            <a:extLst>
              <a:ext uri="{FF2B5EF4-FFF2-40B4-BE49-F238E27FC236}">
                <a16:creationId xmlns:a16="http://schemas.microsoft.com/office/drawing/2014/main" id="{02B2F1F3-184D-BBAC-806C-FFCC403D9E63}"/>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9819946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67436-DEFA-F02E-09C7-F471E96D05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34121-653A-17B1-89CE-9D590E2A7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8176B-D3B6-1955-5B0E-9BE04FE74131}"/>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18A93181-5C9B-7E39-B1C6-49EA20EFF220}"/>
              </a:ext>
            </a:extLst>
          </p:cNvPr>
          <p:cNvSpPr>
            <a:spLocks noGrp="1"/>
          </p:cNvSpPr>
          <p:nvPr>
            <p:ph type="ftr" sz="quarter" idx="11"/>
          </p:nvPr>
        </p:nvSpPr>
        <p:spPr/>
        <p:txBody>
          <a:bodyPr/>
          <a:lstStyle/>
          <a:p>
            <a:r>
              <a:rPr lang="en-US"/>
              <a:t>Talk Title Here</a:t>
            </a:r>
            <a:endParaRPr lang="en-US" dirty="0"/>
          </a:p>
        </p:txBody>
      </p:sp>
      <p:sp>
        <p:nvSpPr>
          <p:cNvPr id="6" name="Slide Number Placeholder 5">
            <a:extLst>
              <a:ext uri="{FF2B5EF4-FFF2-40B4-BE49-F238E27FC236}">
                <a16:creationId xmlns:a16="http://schemas.microsoft.com/office/drawing/2014/main" id="{61AA91CE-4FFB-68B4-A340-408E2347EC0C}"/>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53751304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66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4" name="Straight Connector 3">
            <a:extLst>
              <a:ext uri="{FF2B5EF4-FFF2-40B4-BE49-F238E27FC236}">
                <a16:creationId xmlns:a16="http://schemas.microsoft.com/office/drawing/2014/main" id="{A3B69035-2495-8988-EC7B-EC9DFD75BDA1}"/>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3AFA35-5313-D409-1189-D3AF74316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411598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Thursday, May 23,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Drag picture to placeholder or click icon to add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Drag picture to placeholder or click icon to add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Drag picture to placeholder or click icon to add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Drag picture to placeholder or click icon to add</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Drag picture to placeholder or click icon to add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Drag picture to placeholder or click icon to add</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Drag picture to placeholder or click icon to add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AC69-2013-5DC4-7190-28837A5B9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86E83-9736-C4B0-A984-BEC25207F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24321-801F-773B-A688-08333E95536D}"/>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41330E88-647C-461D-2F31-6B5E0D773A05}"/>
              </a:ext>
            </a:extLst>
          </p:cNvPr>
          <p:cNvSpPr>
            <a:spLocks noGrp="1"/>
          </p:cNvSpPr>
          <p:nvPr>
            <p:ph type="ftr" sz="quarter" idx="11"/>
          </p:nvPr>
        </p:nvSpPr>
        <p:spPr/>
        <p:txBody>
          <a:bodyPr/>
          <a:lstStyle/>
          <a:p>
            <a:r>
              <a:rPr lang="en-US"/>
              <a:t>Talk Title Here</a:t>
            </a:r>
            <a:endParaRPr lang="en-US" dirty="0"/>
          </a:p>
        </p:txBody>
      </p:sp>
      <p:sp>
        <p:nvSpPr>
          <p:cNvPr id="6" name="Slide Number Placeholder 5">
            <a:extLst>
              <a:ext uri="{FF2B5EF4-FFF2-40B4-BE49-F238E27FC236}">
                <a16:creationId xmlns:a16="http://schemas.microsoft.com/office/drawing/2014/main" id="{F34615CD-D1B4-E0F4-0C25-160469882950}"/>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539419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Drag picture to placeholder or click icon to add</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Drag picture to placeholder or click icon to add</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Drag picture to placeholder or click icon to add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Drag picture to placeholder or click icon to add</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Drag picture to placeholder or click icon to add</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Drag picture to placeholder or click icon to add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Thursday, May 23,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Drag picture to placeholder or click icon to add</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7B13-E96F-E696-7FDC-8576CE9E5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B28A2-4F7E-A829-0022-5F72DA5B8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C6049D-8302-45E6-3A4C-A85519519BA2}"/>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3B1B8AE2-CF6A-D195-11C8-1A20305BCFC7}"/>
              </a:ext>
            </a:extLst>
          </p:cNvPr>
          <p:cNvSpPr>
            <a:spLocks noGrp="1"/>
          </p:cNvSpPr>
          <p:nvPr>
            <p:ph type="ftr" sz="quarter" idx="11"/>
          </p:nvPr>
        </p:nvSpPr>
        <p:spPr/>
        <p:txBody>
          <a:bodyPr/>
          <a:lstStyle/>
          <a:p>
            <a:r>
              <a:rPr lang="en-US"/>
              <a:t>Talk Title Here</a:t>
            </a:r>
            <a:endParaRPr lang="en-US" dirty="0"/>
          </a:p>
        </p:txBody>
      </p:sp>
      <p:sp>
        <p:nvSpPr>
          <p:cNvPr id="6" name="Slide Number Placeholder 5">
            <a:extLst>
              <a:ext uri="{FF2B5EF4-FFF2-40B4-BE49-F238E27FC236}">
                <a16:creationId xmlns:a16="http://schemas.microsoft.com/office/drawing/2014/main" id="{D78DD174-C6DA-D04C-860C-34AEC99E2390}"/>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5546612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455B-7BD2-453D-AB2E-41F333159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FD138-21EF-983C-4A64-EB6E77C8C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4D08A-92B9-8EDC-91C1-78691DA50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D8F28-4AB8-0EDF-DF5C-045081A19C41}"/>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6" name="Footer Placeholder 5">
            <a:extLst>
              <a:ext uri="{FF2B5EF4-FFF2-40B4-BE49-F238E27FC236}">
                <a16:creationId xmlns:a16="http://schemas.microsoft.com/office/drawing/2014/main" id="{7B8394AB-1CE9-DF0F-A363-459C29231705}"/>
              </a:ext>
            </a:extLst>
          </p:cNvPr>
          <p:cNvSpPr>
            <a:spLocks noGrp="1"/>
          </p:cNvSpPr>
          <p:nvPr>
            <p:ph type="ftr" sz="quarter" idx="11"/>
          </p:nvPr>
        </p:nvSpPr>
        <p:spPr/>
        <p:txBody>
          <a:bodyPr/>
          <a:lstStyle/>
          <a:p>
            <a:r>
              <a:rPr lang="en-US"/>
              <a:t>Talk Title Here</a:t>
            </a:r>
            <a:endParaRPr lang="en-US" dirty="0"/>
          </a:p>
        </p:txBody>
      </p:sp>
      <p:sp>
        <p:nvSpPr>
          <p:cNvPr id="7" name="Slide Number Placeholder 6">
            <a:extLst>
              <a:ext uri="{FF2B5EF4-FFF2-40B4-BE49-F238E27FC236}">
                <a16:creationId xmlns:a16="http://schemas.microsoft.com/office/drawing/2014/main" id="{0407DE97-B91A-AAE7-D291-D3570B21004E}"/>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80422084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7255-EB83-FDD5-4BB4-048113E20A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8E263-F205-38FC-A490-3C246C0AB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E828A2-B003-279D-5C31-CFD4B81F3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9DA3F8-7132-F097-6FFD-52F0F8621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0286E-EA9B-DDA5-E957-2EF6B381D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2840-B249-E89E-35CD-8D0D54C7A64F}"/>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8" name="Footer Placeholder 7">
            <a:extLst>
              <a:ext uri="{FF2B5EF4-FFF2-40B4-BE49-F238E27FC236}">
                <a16:creationId xmlns:a16="http://schemas.microsoft.com/office/drawing/2014/main" id="{3E9DE62E-ACC1-13EF-DB2C-6A0E784DB95C}"/>
              </a:ext>
            </a:extLst>
          </p:cNvPr>
          <p:cNvSpPr>
            <a:spLocks noGrp="1"/>
          </p:cNvSpPr>
          <p:nvPr>
            <p:ph type="ftr" sz="quarter" idx="11"/>
          </p:nvPr>
        </p:nvSpPr>
        <p:spPr/>
        <p:txBody>
          <a:bodyPr/>
          <a:lstStyle/>
          <a:p>
            <a:r>
              <a:rPr lang="en-US"/>
              <a:t>Talk Title Here</a:t>
            </a:r>
            <a:endParaRPr lang="en-US" dirty="0"/>
          </a:p>
        </p:txBody>
      </p:sp>
      <p:sp>
        <p:nvSpPr>
          <p:cNvPr id="9" name="Slide Number Placeholder 8">
            <a:extLst>
              <a:ext uri="{FF2B5EF4-FFF2-40B4-BE49-F238E27FC236}">
                <a16:creationId xmlns:a16="http://schemas.microsoft.com/office/drawing/2014/main" id="{67E8C33A-E794-CE87-25EF-1FA9EE47B16F}"/>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75734972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E62A-C68C-A551-CDF5-E107D4F58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6900C7-B1D1-EB4A-72D7-254B1B387810}"/>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4" name="Footer Placeholder 3">
            <a:extLst>
              <a:ext uri="{FF2B5EF4-FFF2-40B4-BE49-F238E27FC236}">
                <a16:creationId xmlns:a16="http://schemas.microsoft.com/office/drawing/2014/main" id="{C5D9EEF4-03A8-EA6F-D944-CD47C0D00395}"/>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0D8B7F6F-6B81-F7D9-7712-E976AF2D2786}"/>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5993301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267CF-952A-5DA0-55E3-5D5F86B18541}"/>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3" name="Footer Placeholder 2">
            <a:extLst>
              <a:ext uri="{FF2B5EF4-FFF2-40B4-BE49-F238E27FC236}">
                <a16:creationId xmlns:a16="http://schemas.microsoft.com/office/drawing/2014/main" id="{03629D51-8C4E-55B9-5F0E-CF6886361F9E}"/>
              </a:ext>
            </a:extLst>
          </p:cNvPr>
          <p:cNvSpPr>
            <a:spLocks noGrp="1"/>
          </p:cNvSpPr>
          <p:nvPr>
            <p:ph type="ftr" sz="quarter" idx="11"/>
          </p:nvPr>
        </p:nvSpPr>
        <p:spPr/>
        <p:txBody>
          <a:bodyPr/>
          <a:lstStyle/>
          <a:p>
            <a:r>
              <a:rPr lang="en-US"/>
              <a:t>Talk Title Here</a:t>
            </a:r>
            <a:endParaRPr lang="en-US" dirty="0"/>
          </a:p>
        </p:txBody>
      </p:sp>
      <p:sp>
        <p:nvSpPr>
          <p:cNvPr id="4" name="Slide Number Placeholder 3">
            <a:extLst>
              <a:ext uri="{FF2B5EF4-FFF2-40B4-BE49-F238E27FC236}">
                <a16:creationId xmlns:a16="http://schemas.microsoft.com/office/drawing/2014/main" id="{4136FC60-8813-D876-1ACB-CDEBBD6FCA29}"/>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9843987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0D5B-1048-90DF-71A9-BE13712C6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10CD1-DAA2-0007-2CC9-3AA2A32EA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469C3-82B5-3AAD-4918-9A414EF6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8410E-892A-4F86-9F57-89BD77C367BC}"/>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6" name="Footer Placeholder 5">
            <a:extLst>
              <a:ext uri="{FF2B5EF4-FFF2-40B4-BE49-F238E27FC236}">
                <a16:creationId xmlns:a16="http://schemas.microsoft.com/office/drawing/2014/main" id="{89584021-C28C-C18C-E97D-35345E947384}"/>
              </a:ext>
            </a:extLst>
          </p:cNvPr>
          <p:cNvSpPr>
            <a:spLocks noGrp="1"/>
          </p:cNvSpPr>
          <p:nvPr>
            <p:ph type="ftr" sz="quarter" idx="11"/>
          </p:nvPr>
        </p:nvSpPr>
        <p:spPr/>
        <p:txBody>
          <a:bodyPr/>
          <a:lstStyle/>
          <a:p>
            <a:r>
              <a:rPr lang="en-US"/>
              <a:t>Talk Title Here</a:t>
            </a:r>
            <a:endParaRPr lang="en-US" dirty="0"/>
          </a:p>
        </p:txBody>
      </p:sp>
      <p:sp>
        <p:nvSpPr>
          <p:cNvPr id="7" name="Slide Number Placeholder 6">
            <a:extLst>
              <a:ext uri="{FF2B5EF4-FFF2-40B4-BE49-F238E27FC236}">
                <a16:creationId xmlns:a16="http://schemas.microsoft.com/office/drawing/2014/main" id="{6BBBF278-58B6-DD38-3FF7-43EF90B5F700}"/>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79780907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0850-C96F-A360-4791-C06EF2238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D33014-E00F-54A5-19AE-000DE4F17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9574F1-5FE3-3FA7-D436-366B56476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49602-6801-1F80-C1BC-08E6F2F452D9}"/>
              </a:ext>
            </a:extLst>
          </p:cNvPr>
          <p:cNvSpPr>
            <a:spLocks noGrp="1"/>
          </p:cNvSpPr>
          <p:nvPr>
            <p:ph type="dt" sz="half" idx="10"/>
          </p:nvPr>
        </p:nvSpPr>
        <p:spPr/>
        <p:txBody>
          <a:bodyPr/>
          <a:lstStyle/>
          <a:p>
            <a:fld id="{BDC57488-3539-8349-95E7-E0E3D7B2EDB0}" type="datetime2">
              <a:rPr lang="en-US" smtClean="0"/>
              <a:pPr/>
              <a:t>Thursday, May 23, 2024</a:t>
            </a:fld>
            <a:endParaRPr lang="en-US" dirty="0"/>
          </a:p>
        </p:txBody>
      </p:sp>
      <p:sp>
        <p:nvSpPr>
          <p:cNvPr id="6" name="Footer Placeholder 5">
            <a:extLst>
              <a:ext uri="{FF2B5EF4-FFF2-40B4-BE49-F238E27FC236}">
                <a16:creationId xmlns:a16="http://schemas.microsoft.com/office/drawing/2014/main" id="{17C738BC-1763-344E-0ED0-CFB6014436A1}"/>
              </a:ext>
            </a:extLst>
          </p:cNvPr>
          <p:cNvSpPr>
            <a:spLocks noGrp="1"/>
          </p:cNvSpPr>
          <p:nvPr>
            <p:ph type="ftr" sz="quarter" idx="11"/>
          </p:nvPr>
        </p:nvSpPr>
        <p:spPr/>
        <p:txBody>
          <a:bodyPr/>
          <a:lstStyle/>
          <a:p>
            <a:r>
              <a:rPr lang="en-US"/>
              <a:t>Talk Title Here</a:t>
            </a:r>
            <a:endParaRPr lang="en-US" dirty="0"/>
          </a:p>
        </p:txBody>
      </p:sp>
      <p:sp>
        <p:nvSpPr>
          <p:cNvPr id="7" name="Slide Number Placeholder 6">
            <a:extLst>
              <a:ext uri="{FF2B5EF4-FFF2-40B4-BE49-F238E27FC236}">
                <a16:creationId xmlns:a16="http://schemas.microsoft.com/office/drawing/2014/main" id="{3CE874CF-2154-6417-67BE-EAD4CB719A13}"/>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09158768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7E14D-8A0C-935D-D4E5-5D3860FD5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38AA15-4440-9B0D-6697-B7C202600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41D3C-0B92-238F-8D9B-2568D577A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57488-3539-8349-95E7-E0E3D7B2EDB0}" type="datetime2">
              <a:rPr lang="en-US" smtClean="0"/>
              <a:pPr/>
              <a:t>Thursday, May 23, 2024</a:t>
            </a:fld>
            <a:endParaRPr lang="en-US" dirty="0"/>
          </a:p>
        </p:txBody>
      </p:sp>
      <p:sp>
        <p:nvSpPr>
          <p:cNvPr id="5" name="Footer Placeholder 4">
            <a:extLst>
              <a:ext uri="{FF2B5EF4-FFF2-40B4-BE49-F238E27FC236}">
                <a16:creationId xmlns:a16="http://schemas.microsoft.com/office/drawing/2014/main" id="{A1F4F619-B319-CA9E-18E7-4BDD67DA8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Talk Title Here</a:t>
            </a:r>
            <a:endParaRPr lang="en-US" dirty="0"/>
          </a:p>
        </p:txBody>
      </p:sp>
      <p:sp>
        <p:nvSpPr>
          <p:cNvPr id="6" name="Slide Number Placeholder 5">
            <a:extLst>
              <a:ext uri="{FF2B5EF4-FFF2-40B4-BE49-F238E27FC236}">
                <a16:creationId xmlns:a16="http://schemas.microsoft.com/office/drawing/2014/main" id="{A274B9C6-1E45-9FD0-7962-8447967B9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2033676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61" r:id="rId14"/>
    <p:sldLayoutId id="2147483662" r:id="rId15"/>
    <p:sldLayoutId id="2147483668" r:id="rId16"/>
    <p:sldLayoutId id="2147483669" r:id="rId17"/>
    <p:sldLayoutId id="2147483670" r:id="rId18"/>
    <p:sldLayoutId id="2147483671" r:id="rId19"/>
    <p:sldLayoutId id="2147483672" r:id="rId20"/>
    <p:sldLayoutId id="2147483673" r:id="rId21"/>
    <p:sldLayoutId id="2147483674"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git-scm.com/downloads/guis"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3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4107" y="941141"/>
            <a:ext cx="5251316" cy="1807305"/>
          </a:xfrm>
        </p:spPr>
        <p:txBody>
          <a:bodyPr vert="horz" lIns="91440" tIns="45720" rIns="91440" bIns="45720" rtlCol="0" anchor="ctr">
            <a:normAutofit fontScale="90000"/>
          </a:bodyPr>
          <a:lstStyle/>
          <a:p>
            <a:pPr algn="ctr"/>
            <a:r>
              <a:rPr lang="en-US" sz="4400" dirty="0">
                <a:latin typeface="+mj-lt"/>
              </a:rPr>
              <a:t>GIT</a:t>
            </a:r>
            <a:br>
              <a:rPr lang="en-US" sz="4400" dirty="0">
                <a:latin typeface="+mj-lt"/>
              </a:rPr>
            </a:br>
            <a:r>
              <a:rPr lang="en-US" sz="4400" b="0" dirty="0">
                <a:latin typeface="+mj-lt"/>
              </a:rPr>
              <a:t>and </a:t>
            </a:r>
            <a:br>
              <a:rPr lang="en-US" sz="4400" b="0" dirty="0">
                <a:latin typeface="+mj-lt"/>
              </a:rPr>
            </a:br>
            <a:r>
              <a:rPr lang="en-US" sz="4000" dirty="0">
                <a:latin typeface="+mj-lt"/>
              </a:rPr>
              <a:t>Version Control Systems</a:t>
            </a:r>
            <a:endParaRPr lang="en-US" sz="4400" dirty="0">
              <a:latin typeface="+mj-lt"/>
            </a:endParaRPr>
          </a:p>
        </p:txBody>
      </p:sp>
      <p:sp>
        <p:nvSpPr>
          <p:cNvPr id="31" name="Content Placeholder 2">
            <a:extLst>
              <a:ext uri="{FF2B5EF4-FFF2-40B4-BE49-F238E27FC236}">
                <a16:creationId xmlns:a16="http://schemas.microsoft.com/office/drawing/2014/main" id="{9CB8531A-A04C-FCF4-043D-76720059DC85}"/>
              </a:ext>
            </a:extLst>
          </p:cNvPr>
          <p:cNvSpPr>
            <a:spLocks noGrp="1"/>
          </p:cNvSpPr>
          <p:nvPr>
            <p:ph idx="1"/>
          </p:nvPr>
        </p:nvSpPr>
        <p:spPr>
          <a:xfrm>
            <a:off x="1441661" y="3087029"/>
            <a:ext cx="3501148" cy="592664"/>
          </a:xfrm>
        </p:spPr>
        <p:txBody>
          <a:bodyPr vert="horz" lIns="91440" tIns="45720" rIns="91440" bIns="45720" rtlCol="0">
            <a:normAutofit/>
          </a:bodyPr>
          <a:lstStyle/>
          <a:p>
            <a:pPr marL="0" indent="0" algn="ctr">
              <a:buNone/>
            </a:pPr>
            <a:r>
              <a:rPr lang="en-US" sz="2000" dirty="0">
                <a:solidFill>
                  <a:schemeClr val="bg1">
                    <a:lumMod val="50000"/>
                  </a:schemeClr>
                </a:solidFill>
                <a:latin typeface="+mn-lt"/>
              </a:rPr>
              <a:t>by</a:t>
            </a:r>
            <a:r>
              <a:rPr lang="en-US" sz="2000" dirty="0">
                <a:latin typeface="+mn-lt"/>
              </a:rPr>
              <a:t> </a:t>
            </a:r>
            <a:r>
              <a:rPr lang="en-US" sz="2000" b="1" dirty="0">
                <a:latin typeface="+mn-lt"/>
              </a:rPr>
              <a:t>Dmitry Romanov</a:t>
            </a:r>
            <a:br>
              <a:rPr lang="en-US" sz="2000" dirty="0">
                <a:latin typeface="+mn-lt"/>
              </a:rPr>
            </a:br>
            <a:r>
              <a:rPr lang="en-US" sz="1600" dirty="0">
                <a:solidFill>
                  <a:schemeClr val="bg1">
                    <a:lumMod val="50000"/>
                  </a:schemeClr>
                </a:solidFill>
                <a:latin typeface="+mn-lt"/>
              </a:rPr>
              <a:t>05/18/2023</a:t>
            </a:r>
          </a:p>
          <a:p>
            <a:pPr algn="ctr"/>
            <a:endParaRPr lang="en-US" sz="2000" dirty="0">
              <a:latin typeface="+mn-lt"/>
            </a:endParaRPr>
          </a:p>
        </p:txBody>
      </p:sp>
      <p:pic>
        <p:nvPicPr>
          <p:cNvPr id="19" name="Picture 18">
            <a:extLst>
              <a:ext uri="{FF2B5EF4-FFF2-40B4-BE49-F238E27FC236}">
                <a16:creationId xmlns:a16="http://schemas.microsoft.com/office/drawing/2014/main" id="{5B6D9A8C-ABB5-497D-439A-76F7D1749CD3}"/>
              </a:ext>
            </a:extLst>
          </p:cNvPr>
          <p:cNvPicPr>
            <a:picLocks noChangeAspect="1"/>
          </p:cNvPicPr>
          <p:nvPr/>
        </p:nvPicPr>
        <p:blipFill rotWithShape="1">
          <a:blip r:embed="rId2"/>
          <a:srcRect l="4317" r="8736"/>
          <a:stretch/>
        </p:blipFill>
        <p:spPr>
          <a:xfrm>
            <a:off x="6229215" y="-58727"/>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2" name="Footer Placeholder 3">
            <a:extLst>
              <a:ext uri="{FF2B5EF4-FFF2-40B4-BE49-F238E27FC236}">
                <a16:creationId xmlns:a16="http://schemas.microsoft.com/office/drawing/2014/main" id="{CAA84F3A-A5D3-4CE8-B923-2E102657B146}"/>
              </a:ext>
            </a:extLst>
          </p:cNvPr>
          <p:cNvSpPr>
            <a:spLocks noGrp="1"/>
          </p:cNvSpPr>
          <p:nvPr>
            <p:ph type="ftr" sz="quarter" idx="11"/>
          </p:nvPr>
        </p:nvSpPr>
        <p:spPr>
          <a:xfrm>
            <a:off x="3505200" y="6356350"/>
            <a:ext cx="34290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Git and version control systems</a:t>
            </a:r>
          </a:p>
        </p:txBody>
      </p:sp>
      <p:sp>
        <p:nvSpPr>
          <p:cNvPr id="33" name="Slide Number Placeholder 4">
            <a:extLst>
              <a:ext uri="{FF2B5EF4-FFF2-40B4-BE49-F238E27FC236}">
                <a16:creationId xmlns:a16="http://schemas.microsoft.com/office/drawing/2014/main" id="{B1DD323E-9282-B987-291F-1E52D67DF1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07E1C93C-5050-FC42-8F10-D22D4F119D13}" type="slidenum">
              <a:rPr lang="en-US" sz="1200">
                <a:solidFill>
                  <a:srgbClr val="FFFFFF"/>
                </a:solidFill>
                <a:latin typeface="Calibri" panose="020F0502020204030204"/>
                <a:cs typeface="+mn-cs"/>
              </a:rPr>
              <a:pPr algn="r">
                <a:spcAft>
                  <a:spcPts val="600"/>
                </a:spcAft>
                <a:defRPr/>
              </a:pPr>
              <a:t>1</a:t>
            </a:fld>
            <a:endParaRPr lang="en-US" sz="1200">
              <a:solidFill>
                <a:srgbClr val="FFFFFF"/>
              </a:solidFill>
              <a:latin typeface="Calibri" panose="020F0502020204030204"/>
              <a:cs typeface="+mn-cs"/>
            </a:endParaRPr>
          </a:p>
        </p:txBody>
      </p:sp>
      <p:sp>
        <p:nvSpPr>
          <p:cNvPr id="4" name="Date Placeholder 3" hidden="1"/>
          <p:cNvSpPr>
            <a:spLocks noGrp="1"/>
          </p:cNvSpPr>
          <p:nvPr>
            <p:ph type="dt" sz="half" idx="4294967295"/>
          </p:nvPr>
        </p:nvSpPr>
        <p:spPr>
          <a:xfrm>
            <a:off x="0" y="6434138"/>
            <a:ext cx="3208338" cy="365125"/>
          </a:xfrm>
        </p:spPr>
        <p:txBody>
          <a:bodyPr/>
          <a:lstStyle/>
          <a:p>
            <a:pPr>
              <a:spcAft>
                <a:spcPts val="600"/>
              </a:spcAft>
            </a:pPr>
            <a:fld id="{C1B74398-39EA-0749-9F74-6FE982C11DA9}" type="datetime2">
              <a:rPr lang="en-US" smtClean="0"/>
              <a:pPr>
                <a:spcAft>
                  <a:spcPts val="600"/>
                </a:spcAft>
              </a:pPr>
              <a:t>Thursday, May 23, 2024</a:t>
            </a:fld>
            <a:endParaRPr lang="en-US"/>
          </a:p>
        </p:txBody>
      </p:sp>
      <p:pic>
        <p:nvPicPr>
          <p:cNvPr id="4098" name="Picture 2" descr="Git - Logo Downloads">
            <a:extLst>
              <a:ext uri="{FF2B5EF4-FFF2-40B4-BE49-F238E27FC236}">
                <a16:creationId xmlns:a16="http://schemas.microsoft.com/office/drawing/2014/main" id="{BD0FE9CE-6779-C426-A9EF-7E4E3F1A5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846" y="602559"/>
            <a:ext cx="1325879" cy="13258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SF Logo">
            <a:extLst>
              <a:ext uri="{FF2B5EF4-FFF2-40B4-BE49-F238E27FC236}">
                <a16:creationId xmlns:a16="http://schemas.microsoft.com/office/drawing/2014/main" id="{4033D7CD-2A80-6B12-CFF5-E1DBFB7CD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12" y="5804758"/>
            <a:ext cx="730332" cy="55871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picture containing text, graphics, font, screenshot&#10;&#10;Description automatically generated">
            <a:extLst>
              <a:ext uri="{FF2B5EF4-FFF2-40B4-BE49-F238E27FC236}">
                <a16:creationId xmlns:a16="http://schemas.microsoft.com/office/drawing/2014/main" id="{23715499-4338-D8A0-DC78-B04EC6F18625}"/>
              </a:ext>
            </a:extLst>
          </p:cNvPr>
          <p:cNvPicPr>
            <a:picLocks noChangeAspect="1"/>
          </p:cNvPicPr>
          <p:nvPr/>
        </p:nvPicPr>
        <p:blipFill rotWithShape="1">
          <a:blip r:embed="rId5"/>
          <a:srcRect l="3942" r="13086"/>
          <a:stretch/>
        </p:blipFill>
        <p:spPr>
          <a:xfrm>
            <a:off x="4551514" y="5193288"/>
            <a:ext cx="1888958" cy="1173365"/>
          </a:xfrm>
          <a:prstGeom prst="rect">
            <a:avLst/>
          </a:prstGeom>
        </p:spPr>
      </p:pic>
      <p:pic>
        <p:nvPicPr>
          <p:cNvPr id="41" name="Picture 40" descr="A picture containing graphics, graphic design, design&#10;&#10;Description automatically generated">
            <a:extLst>
              <a:ext uri="{FF2B5EF4-FFF2-40B4-BE49-F238E27FC236}">
                <a16:creationId xmlns:a16="http://schemas.microsoft.com/office/drawing/2014/main" id="{727F2450-E7B6-C57D-A562-C043CC6CFDDD}"/>
              </a:ext>
            </a:extLst>
          </p:cNvPr>
          <p:cNvPicPr>
            <a:picLocks noChangeAspect="1"/>
          </p:cNvPicPr>
          <p:nvPr/>
        </p:nvPicPr>
        <p:blipFill>
          <a:blip r:embed="rId6"/>
          <a:stretch>
            <a:fillRect/>
          </a:stretch>
        </p:blipFill>
        <p:spPr>
          <a:xfrm>
            <a:off x="1917240" y="5912103"/>
            <a:ext cx="673004" cy="451365"/>
          </a:xfrm>
          <a:prstGeom prst="rect">
            <a:avLst/>
          </a:prstGeom>
        </p:spPr>
      </p:pic>
      <p:pic>
        <p:nvPicPr>
          <p:cNvPr id="45" name="Picture 44" descr="A picture containing text, font, graphics, logo&#10;&#10;Description automatically generated">
            <a:extLst>
              <a:ext uri="{FF2B5EF4-FFF2-40B4-BE49-F238E27FC236}">
                <a16:creationId xmlns:a16="http://schemas.microsoft.com/office/drawing/2014/main" id="{70B90B8E-5891-6BD2-45BF-65A595B39567}"/>
              </a:ext>
            </a:extLst>
          </p:cNvPr>
          <p:cNvPicPr>
            <a:picLocks noChangeAspect="1"/>
          </p:cNvPicPr>
          <p:nvPr/>
        </p:nvPicPr>
        <p:blipFill>
          <a:blip r:embed="rId7"/>
          <a:stretch>
            <a:fillRect/>
          </a:stretch>
        </p:blipFill>
        <p:spPr>
          <a:xfrm>
            <a:off x="2616925" y="5755427"/>
            <a:ext cx="1776549" cy="555172"/>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6" name="Arrow: Right 15">
            <a:extLst>
              <a:ext uri="{FF2B5EF4-FFF2-40B4-BE49-F238E27FC236}">
                <a16:creationId xmlns:a16="http://schemas.microsoft.com/office/drawing/2014/main" id="{E14DAFD8-EE76-25AC-D5F8-81F9FDE7FB74}"/>
              </a:ext>
            </a:extLst>
          </p:cNvPr>
          <p:cNvSpPr/>
          <p:nvPr/>
        </p:nvSpPr>
        <p:spPr>
          <a:xfrm rot="12018206">
            <a:off x="4415033" y="4870359"/>
            <a:ext cx="1365431"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descr="Computer Businessman icon PNG and SVG Free Download">
            <a:extLst>
              <a:ext uri="{FF2B5EF4-FFF2-40B4-BE49-F238E27FC236}">
                <a16:creationId xmlns:a16="http://schemas.microsoft.com/office/drawing/2014/main" id="{D15ADB99-781A-056A-FE53-66489AA6E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397" y="2451829"/>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44D289A0-6BDD-F2AD-F1CB-B0834B0D1E8A}"/>
              </a:ext>
            </a:extLst>
          </p:cNvPr>
          <p:cNvSpPr/>
          <p:nvPr/>
        </p:nvSpPr>
        <p:spPr>
          <a:xfrm rot="9195581">
            <a:off x="4182170" y="3162499"/>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AFCDC2DD-8945-3D6D-9BEA-779B1E0BD426}"/>
              </a:ext>
            </a:extLst>
          </p:cNvPr>
          <p:cNvSpPr/>
          <p:nvPr/>
        </p:nvSpPr>
        <p:spPr>
          <a:xfrm>
            <a:off x="3053902" y="3628349"/>
            <a:ext cx="1476161" cy="1491148"/>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20" name="Arrow: Right 19">
            <a:extLst>
              <a:ext uri="{FF2B5EF4-FFF2-40B4-BE49-F238E27FC236}">
                <a16:creationId xmlns:a16="http://schemas.microsoft.com/office/drawing/2014/main" id="{ABDFEADA-E789-B8A3-DA4E-5E90979C44E3}"/>
              </a:ext>
            </a:extLst>
          </p:cNvPr>
          <p:cNvSpPr/>
          <p:nvPr/>
        </p:nvSpPr>
        <p:spPr>
          <a:xfrm rot="1219059">
            <a:off x="4302918" y="5260451"/>
            <a:ext cx="1426074"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26DFB-1941-82E4-4863-40CE1BCCE13B}"/>
              </a:ext>
            </a:extLst>
          </p:cNvPr>
          <p:cNvSpPr/>
          <p:nvPr/>
        </p:nvSpPr>
        <p:spPr>
          <a:xfrm>
            <a:off x="5831887" y="551816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4B479-77D5-05BB-2504-E59AFDD444C9}"/>
              </a:ext>
            </a:extLst>
          </p:cNvPr>
          <p:cNvSpPr txBox="1"/>
          <p:nvPr/>
        </p:nvSpPr>
        <p:spPr>
          <a:xfrm rot="1202379">
            <a:off x="4622022" y="4972462"/>
            <a:ext cx="978982" cy="369332"/>
          </a:xfrm>
          <a:prstGeom prst="rect">
            <a:avLst/>
          </a:prstGeom>
          <a:noFill/>
        </p:spPr>
        <p:txBody>
          <a:bodyPr wrap="square">
            <a:spAutoFit/>
          </a:bodyPr>
          <a:lstStyle/>
          <a:p>
            <a:r>
              <a:rPr lang="en-US" b="1" dirty="0">
                <a:solidFill>
                  <a:srgbClr val="FF0000"/>
                </a:solidFill>
              </a:rPr>
              <a:t>Merge</a:t>
            </a:r>
          </a:p>
        </p:txBody>
      </p:sp>
      <p:sp>
        <p:nvSpPr>
          <p:cNvPr id="7" name="TextBox 6">
            <a:extLst>
              <a:ext uri="{FF2B5EF4-FFF2-40B4-BE49-F238E27FC236}">
                <a16:creationId xmlns:a16="http://schemas.microsoft.com/office/drawing/2014/main" id="{0632DE94-0D5C-E87F-70B0-9F120C9F0591}"/>
              </a:ext>
            </a:extLst>
          </p:cNvPr>
          <p:cNvSpPr txBox="1"/>
          <p:nvPr/>
        </p:nvSpPr>
        <p:spPr>
          <a:xfrm rot="1176841">
            <a:off x="4324427" y="5353720"/>
            <a:ext cx="978982" cy="369332"/>
          </a:xfrm>
          <a:prstGeom prst="rect">
            <a:avLst/>
          </a:prstGeom>
          <a:noFill/>
        </p:spPr>
        <p:txBody>
          <a:bodyPr wrap="square">
            <a:spAutoFit/>
          </a:bodyPr>
          <a:lstStyle/>
          <a:p>
            <a:r>
              <a:rPr lang="en-US" b="1" dirty="0">
                <a:solidFill>
                  <a:srgbClr val="FF0000"/>
                </a:solidFill>
              </a:rPr>
              <a:t>Commit</a:t>
            </a:r>
          </a:p>
        </p:txBody>
      </p:sp>
      <p:sp>
        <p:nvSpPr>
          <p:cNvPr id="23" name="Footer Placeholder 3">
            <a:extLst>
              <a:ext uri="{FF2B5EF4-FFF2-40B4-BE49-F238E27FC236}">
                <a16:creationId xmlns:a16="http://schemas.microsoft.com/office/drawing/2014/main" id="{CAA8E1B6-75CE-2E0D-C9D4-640EFFEEE972}"/>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429453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708865" y="2462816"/>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14DAFD8-EE76-25AC-D5F8-81F9FDE7FB74}"/>
              </a:ext>
            </a:extLst>
          </p:cNvPr>
          <p:cNvSpPr/>
          <p:nvPr/>
        </p:nvSpPr>
        <p:spPr>
          <a:xfrm rot="10800000">
            <a:off x="2733977" y="4954438"/>
            <a:ext cx="3088273"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descr="Computer Businessman icon PNG and SVG Free Download">
            <a:extLst>
              <a:ext uri="{FF2B5EF4-FFF2-40B4-BE49-F238E27FC236}">
                <a16:creationId xmlns:a16="http://schemas.microsoft.com/office/drawing/2014/main" id="{D15ADB99-781A-056A-FE53-66489AA6E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397" y="2451829"/>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44D289A0-6BDD-F2AD-F1CB-B0834B0D1E8A}"/>
              </a:ext>
            </a:extLst>
          </p:cNvPr>
          <p:cNvSpPr/>
          <p:nvPr/>
        </p:nvSpPr>
        <p:spPr>
          <a:xfrm rot="9825269">
            <a:off x="4149279" y="3052158"/>
            <a:ext cx="1553272"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BDFEADA-E789-B8A3-DA4E-5E90979C44E3}"/>
              </a:ext>
            </a:extLst>
          </p:cNvPr>
          <p:cNvSpPr/>
          <p:nvPr/>
        </p:nvSpPr>
        <p:spPr>
          <a:xfrm rot="1521508">
            <a:off x="2329122" y="4527153"/>
            <a:ext cx="3669827"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26DFB-1941-82E4-4863-40CE1BCCE13B}"/>
              </a:ext>
            </a:extLst>
          </p:cNvPr>
          <p:cNvSpPr/>
          <p:nvPr/>
        </p:nvSpPr>
        <p:spPr>
          <a:xfrm>
            <a:off x="5831887" y="551816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4" descr="Computer Businessman icon PNG and SVG Free Download">
            <a:extLst>
              <a:ext uri="{FF2B5EF4-FFF2-40B4-BE49-F238E27FC236}">
                <a16:creationId xmlns:a16="http://schemas.microsoft.com/office/drawing/2014/main" id="{45137113-1A48-0B65-33AC-922E6CCF6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855" y="5233219"/>
            <a:ext cx="743483" cy="8496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mputer Businessman icon PNG and SVG Free Download">
            <a:extLst>
              <a:ext uri="{FF2B5EF4-FFF2-40B4-BE49-F238E27FC236}">
                <a16:creationId xmlns:a16="http://schemas.microsoft.com/office/drawing/2014/main" id="{42DAB766-1461-3490-2BE4-288829D4D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122" y="4479955"/>
            <a:ext cx="743483" cy="8496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omputer Businessman icon PNG and SVG Free Download">
            <a:extLst>
              <a:ext uri="{FF2B5EF4-FFF2-40B4-BE49-F238E27FC236}">
                <a16:creationId xmlns:a16="http://schemas.microsoft.com/office/drawing/2014/main" id="{1F3C752D-DB18-BCB0-8389-7CDF4D8F6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447" y="1103534"/>
            <a:ext cx="743483" cy="8496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omputer Businessman icon PNG and SVG Free Download">
            <a:extLst>
              <a:ext uri="{FF2B5EF4-FFF2-40B4-BE49-F238E27FC236}">
                <a16:creationId xmlns:a16="http://schemas.microsoft.com/office/drawing/2014/main" id="{0B849464-215C-4F79-AAF9-DFC6A36EF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18" y="2323141"/>
            <a:ext cx="743483" cy="8496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emale User icon PNG and SVG Free Download">
            <a:extLst>
              <a:ext uri="{FF2B5EF4-FFF2-40B4-BE49-F238E27FC236}">
                <a16:creationId xmlns:a16="http://schemas.microsoft.com/office/drawing/2014/main" id="{E64FBE71-C2CB-07BD-7695-A64979023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33011" y="1390052"/>
            <a:ext cx="676062" cy="710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emale User icon PNG and SVG Free Download">
            <a:extLst>
              <a:ext uri="{FF2B5EF4-FFF2-40B4-BE49-F238E27FC236}">
                <a16:creationId xmlns:a16="http://schemas.microsoft.com/office/drawing/2014/main" id="{A4C575EE-A71F-EEA2-91F7-8695D5631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51420" y="3143477"/>
            <a:ext cx="676062" cy="7100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emale User icon PNG and SVG Free Download">
            <a:extLst>
              <a:ext uri="{FF2B5EF4-FFF2-40B4-BE49-F238E27FC236}">
                <a16:creationId xmlns:a16="http://schemas.microsoft.com/office/drawing/2014/main" id="{5D1CF00A-B4CA-9FF5-D09B-C14E7CFF0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891298" y="4139529"/>
            <a:ext cx="676062" cy="710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emale User icon PNG and SVG Free Download">
            <a:extLst>
              <a:ext uri="{FF2B5EF4-FFF2-40B4-BE49-F238E27FC236}">
                <a16:creationId xmlns:a16="http://schemas.microsoft.com/office/drawing/2014/main" id="{819AABC2-95F3-3191-3546-F0AE1EDBC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415489" y="2483810"/>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5EDE0781-3020-D207-4CC9-BDDE6CCF98D4}"/>
              </a:ext>
            </a:extLst>
          </p:cNvPr>
          <p:cNvSpPr/>
          <p:nvPr/>
        </p:nvSpPr>
        <p:spPr>
          <a:xfrm>
            <a:off x="5851920" y="303722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778BD2D-BD82-6388-F8DD-58111E5C496C}"/>
              </a:ext>
            </a:extLst>
          </p:cNvPr>
          <p:cNvSpPr/>
          <p:nvPr/>
        </p:nvSpPr>
        <p:spPr>
          <a:xfrm>
            <a:off x="5788190" y="3274845"/>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7919561-343E-73D7-49CF-DC78F7B5EA89}"/>
              </a:ext>
            </a:extLst>
          </p:cNvPr>
          <p:cNvSpPr/>
          <p:nvPr/>
        </p:nvSpPr>
        <p:spPr>
          <a:xfrm>
            <a:off x="5820506" y="450378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B325AAB-9754-F042-7AE1-C2DA922A348E}"/>
              </a:ext>
            </a:extLst>
          </p:cNvPr>
          <p:cNvSpPr/>
          <p:nvPr/>
        </p:nvSpPr>
        <p:spPr>
          <a:xfrm>
            <a:off x="5897507" y="3472407"/>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04BFAB7-485A-F2A9-96E7-55CD088F1191}"/>
              </a:ext>
            </a:extLst>
          </p:cNvPr>
          <p:cNvSpPr/>
          <p:nvPr/>
        </p:nvSpPr>
        <p:spPr>
          <a:xfrm rot="10589963">
            <a:off x="2834147" y="3725214"/>
            <a:ext cx="2956858"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035785E3-5F51-75FF-5C72-B55056405845}"/>
              </a:ext>
            </a:extLst>
          </p:cNvPr>
          <p:cNvSpPr/>
          <p:nvPr/>
        </p:nvSpPr>
        <p:spPr>
          <a:xfrm rot="2353872">
            <a:off x="4347004" y="3923306"/>
            <a:ext cx="1553272"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0B9CADDA-BE2B-AF6B-0764-039930F8D1E6}"/>
              </a:ext>
            </a:extLst>
          </p:cNvPr>
          <p:cNvSpPr/>
          <p:nvPr/>
        </p:nvSpPr>
        <p:spPr>
          <a:xfrm rot="20731739">
            <a:off x="6585719" y="211631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94302B58-E916-EA05-3A3F-0D29AA7DE8AD}"/>
              </a:ext>
            </a:extLst>
          </p:cNvPr>
          <p:cNvSpPr/>
          <p:nvPr/>
        </p:nvSpPr>
        <p:spPr>
          <a:xfrm rot="8368940">
            <a:off x="6347227" y="4217948"/>
            <a:ext cx="3394398"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452EF41E-DA51-7B0D-90BD-5C01D2F39150}"/>
              </a:ext>
            </a:extLst>
          </p:cNvPr>
          <p:cNvSpPr/>
          <p:nvPr/>
        </p:nvSpPr>
        <p:spPr>
          <a:xfrm rot="11095414">
            <a:off x="6489817" y="5761475"/>
            <a:ext cx="218533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9CAA397A-0928-A719-C221-2287D9950531}"/>
              </a:ext>
            </a:extLst>
          </p:cNvPr>
          <p:cNvSpPr/>
          <p:nvPr/>
        </p:nvSpPr>
        <p:spPr>
          <a:xfrm rot="9738084">
            <a:off x="6154586" y="4558877"/>
            <a:ext cx="3853753"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C6814D07-3150-9230-5C2C-96F6E5CA71F9}"/>
              </a:ext>
            </a:extLst>
          </p:cNvPr>
          <p:cNvSpPr/>
          <p:nvPr/>
        </p:nvSpPr>
        <p:spPr>
          <a:xfrm rot="9738084">
            <a:off x="6140662" y="5084915"/>
            <a:ext cx="3853753"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8E9AF95C-26C8-DE60-8192-2698D89C37D6}"/>
              </a:ext>
            </a:extLst>
          </p:cNvPr>
          <p:cNvSpPr/>
          <p:nvPr/>
        </p:nvSpPr>
        <p:spPr>
          <a:xfrm rot="21431616">
            <a:off x="10001364" y="2740408"/>
            <a:ext cx="805359"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EFA41F5C-1E71-26F4-2154-1E036C4EF28A}"/>
              </a:ext>
            </a:extLst>
          </p:cNvPr>
          <p:cNvSpPr/>
          <p:nvPr/>
        </p:nvSpPr>
        <p:spPr>
          <a:xfrm rot="9636406">
            <a:off x="5930480" y="4165854"/>
            <a:ext cx="5727721"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AE8BB6AB-AC91-B147-1BEF-5F6C6B9884EE}"/>
              </a:ext>
            </a:extLst>
          </p:cNvPr>
          <p:cNvSpPr/>
          <p:nvPr/>
        </p:nvSpPr>
        <p:spPr>
          <a:xfrm rot="8269998">
            <a:off x="5745093" y="3104513"/>
            <a:ext cx="3587388"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CFBEB2D8-34EB-8F4D-75DE-2425687FDA21}"/>
              </a:ext>
            </a:extLst>
          </p:cNvPr>
          <p:cNvSpPr/>
          <p:nvPr/>
        </p:nvSpPr>
        <p:spPr>
          <a:xfrm rot="2098042">
            <a:off x="2809359" y="2587435"/>
            <a:ext cx="3587388"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7201227E-EAB0-40A8-6584-D4F1E39838FC}"/>
              </a:ext>
            </a:extLst>
          </p:cNvPr>
          <p:cNvSpPr/>
          <p:nvPr/>
        </p:nvSpPr>
        <p:spPr>
          <a:xfrm rot="1307071">
            <a:off x="963273" y="3822502"/>
            <a:ext cx="4997158"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D61F360-4FAC-94A2-AA5A-5CEBE655A469}"/>
              </a:ext>
            </a:extLst>
          </p:cNvPr>
          <p:cNvSpPr/>
          <p:nvPr/>
        </p:nvSpPr>
        <p:spPr>
          <a:xfrm>
            <a:off x="5877548" y="478358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C26C91A-4772-3E00-DAE5-2D59B2D4350E}"/>
              </a:ext>
            </a:extLst>
          </p:cNvPr>
          <p:cNvSpPr/>
          <p:nvPr/>
        </p:nvSpPr>
        <p:spPr>
          <a:xfrm>
            <a:off x="5935861" y="42750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 name="Footer Placeholder 3">
            <a:extLst>
              <a:ext uri="{FF2B5EF4-FFF2-40B4-BE49-F238E27FC236}">
                <a16:creationId xmlns:a16="http://schemas.microsoft.com/office/drawing/2014/main" id="{01421DA4-2279-3238-D6F8-A6DC051B7041}"/>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20206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4649827" y="1126623"/>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196753" y="2330910"/>
            <a:ext cx="209123" cy="365293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4523866" y="5699409"/>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25325" y="2363713"/>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160548" y="247595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5626400" y="2694557"/>
            <a:ext cx="1646545"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025275" y="3194813"/>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350555" y="3863261"/>
            <a:ext cx="921138"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116168" y="3981576"/>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386924" y="4704479"/>
            <a:ext cx="893840"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Bent 2">
            <a:extLst>
              <a:ext uri="{FF2B5EF4-FFF2-40B4-BE49-F238E27FC236}">
                <a16:creationId xmlns:a16="http://schemas.microsoft.com/office/drawing/2014/main" id="{06F51345-17A5-D04B-E85C-25F055E5087E}"/>
              </a:ext>
            </a:extLst>
          </p:cNvPr>
          <p:cNvSpPr/>
          <p:nvPr/>
        </p:nvSpPr>
        <p:spPr>
          <a:xfrm rot="5400000">
            <a:off x="4254012" y="3770328"/>
            <a:ext cx="2855154"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8093A800-CED1-1D50-DF93-20CD0A50B2EA}"/>
              </a:ext>
            </a:extLst>
          </p:cNvPr>
          <p:cNvSpPr/>
          <p:nvPr/>
        </p:nvSpPr>
        <p:spPr>
          <a:xfrm>
            <a:off x="5661799" y="392180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4CDA28-D33D-824F-179E-C90675507043}"/>
              </a:ext>
            </a:extLst>
          </p:cNvPr>
          <p:cNvSpPr/>
          <p:nvPr/>
        </p:nvSpPr>
        <p:spPr>
          <a:xfrm>
            <a:off x="5661799" y="45781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D1DEAD-AB5B-1AA6-1D58-0B135B04EB68}"/>
              </a:ext>
            </a:extLst>
          </p:cNvPr>
          <p:cNvSpPr txBox="1"/>
          <p:nvPr/>
        </p:nvSpPr>
        <p:spPr>
          <a:xfrm>
            <a:off x="5926109" y="5101897"/>
            <a:ext cx="978982" cy="646331"/>
          </a:xfrm>
          <a:prstGeom prst="rect">
            <a:avLst/>
          </a:prstGeom>
          <a:noFill/>
        </p:spPr>
        <p:txBody>
          <a:bodyPr wrap="square">
            <a:spAutoFit/>
          </a:bodyPr>
          <a:lstStyle/>
          <a:p>
            <a:r>
              <a:rPr lang="en-US" b="1" dirty="0">
                <a:solidFill>
                  <a:srgbClr val="FF0000"/>
                </a:solidFill>
              </a:rPr>
              <a:t>Feature branch</a:t>
            </a:r>
          </a:p>
        </p:txBody>
      </p:sp>
      <p:sp>
        <p:nvSpPr>
          <p:cNvPr id="24" name="TextBox 23">
            <a:extLst>
              <a:ext uri="{FF2B5EF4-FFF2-40B4-BE49-F238E27FC236}">
                <a16:creationId xmlns:a16="http://schemas.microsoft.com/office/drawing/2014/main" id="{D9CD17E8-1DAE-0449-B006-E7E32613FE0E}"/>
              </a:ext>
            </a:extLst>
          </p:cNvPr>
          <p:cNvSpPr txBox="1"/>
          <p:nvPr/>
        </p:nvSpPr>
        <p:spPr>
          <a:xfrm>
            <a:off x="4312528" y="4866527"/>
            <a:ext cx="978982" cy="646331"/>
          </a:xfrm>
          <a:prstGeom prst="rect">
            <a:avLst/>
          </a:prstGeom>
          <a:noFill/>
        </p:spPr>
        <p:txBody>
          <a:bodyPr wrap="square">
            <a:spAutoFit/>
          </a:bodyPr>
          <a:lstStyle/>
          <a:p>
            <a:r>
              <a:rPr lang="en-US" b="1" dirty="0">
                <a:solidFill>
                  <a:srgbClr val="FF0000"/>
                </a:solidFill>
              </a:rPr>
              <a:t>Main</a:t>
            </a:r>
            <a:br>
              <a:rPr lang="en-US" b="1" dirty="0">
                <a:solidFill>
                  <a:srgbClr val="FF0000"/>
                </a:solidFill>
              </a:rPr>
            </a:br>
            <a:r>
              <a:rPr lang="en-US" b="1" dirty="0">
                <a:solidFill>
                  <a:srgbClr val="FF0000"/>
                </a:solidFill>
              </a:rPr>
              <a:t>branch</a:t>
            </a:r>
          </a:p>
        </p:txBody>
      </p:sp>
      <p:sp>
        <p:nvSpPr>
          <p:cNvPr id="25" name="Footer Placeholder 3">
            <a:extLst>
              <a:ext uri="{FF2B5EF4-FFF2-40B4-BE49-F238E27FC236}">
                <a16:creationId xmlns:a16="http://schemas.microsoft.com/office/drawing/2014/main" id="{25F381D1-408E-7332-BD40-FC806A50A0D5}"/>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298023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4649827" y="1126623"/>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196753" y="2330910"/>
            <a:ext cx="209123" cy="365293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4523866" y="5699409"/>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25325" y="2363713"/>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160548" y="247595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5626400" y="2694557"/>
            <a:ext cx="1646545"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025275" y="3194813"/>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350555" y="3863261"/>
            <a:ext cx="921138"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116168" y="3981576"/>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386924" y="4704479"/>
            <a:ext cx="893840"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Bent 2">
            <a:extLst>
              <a:ext uri="{FF2B5EF4-FFF2-40B4-BE49-F238E27FC236}">
                <a16:creationId xmlns:a16="http://schemas.microsoft.com/office/drawing/2014/main" id="{06F51345-17A5-D04B-E85C-25F055E5087E}"/>
              </a:ext>
            </a:extLst>
          </p:cNvPr>
          <p:cNvSpPr/>
          <p:nvPr/>
        </p:nvSpPr>
        <p:spPr>
          <a:xfrm rot="5400000">
            <a:off x="4254012" y="3770328"/>
            <a:ext cx="2855154"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8093A800-CED1-1D50-DF93-20CD0A50B2EA}"/>
              </a:ext>
            </a:extLst>
          </p:cNvPr>
          <p:cNvSpPr/>
          <p:nvPr/>
        </p:nvSpPr>
        <p:spPr>
          <a:xfrm>
            <a:off x="5661799" y="392180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4CDA28-D33D-824F-179E-C90675507043}"/>
              </a:ext>
            </a:extLst>
          </p:cNvPr>
          <p:cNvSpPr/>
          <p:nvPr/>
        </p:nvSpPr>
        <p:spPr>
          <a:xfrm>
            <a:off x="5661799" y="45781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D1DEAD-AB5B-1AA6-1D58-0B135B04EB68}"/>
              </a:ext>
            </a:extLst>
          </p:cNvPr>
          <p:cNvSpPr txBox="1"/>
          <p:nvPr/>
        </p:nvSpPr>
        <p:spPr>
          <a:xfrm>
            <a:off x="5926109" y="5101897"/>
            <a:ext cx="978982" cy="646331"/>
          </a:xfrm>
          <a:prstGeom prst="rect">
            <a:avLst/>
          </a:prstGeom>
          <a:noFill/>
        </p:spPr>
        <p:txBody>
          <a:bodyPr wrap="square">
            <a:spAutoFit/>
          </a:bodyPr>
          <a:lstStyle/>
          <a:p>
            <a:r>
              <a:rPr lang="en-US" b="1" dirty="0">
                <a:solidFill>
                  <a:srgbClr val="FF0000"/>
                </a:solidFill>
              </a:rPr>
              <a:t>Feature branch</a:t>
            </a:r>
          </a:p>
        </p:txBody>
      </p:sp>
      <p:sp>
        <p:nvSpPr>
          <p:cNvPr id="24" name="TextBox 23">
            <a:extLst>
              <a:ext uri="{FF2B5EF4-FFF2-40B4-BE49-F238E27FC236}">
                <a16:creationId xmlns:a16="http://schemas.microsoft.com/office/drawing/2014/main" id="{D9CD17E8-1DAE-0449-B006-E7E32613FE0E}"/>
              </a:ext>
            </a:extLst>
          </p:cNvPr>
          <p:cNvSpPr txBox="1"/>
          <p:nvPr/>
        </p:nvSpPr>
        <p:spPr>
          <a:xfrm>
            <a:off x="4312528" y="4866527"/>
            <a:ext cx="978982" cy="646331"/>
          </a:xfrm>
          <a:prstGeom prst="rect">
            <a:avLst/>
          </a:prstGeom>
          <a:noFill/>
        </p:spPr>
        <p:txBody>
          <a:bodyPr wrap="square">
            <a:spAutoFit/>
          </a:bodyPr>
          <a:lstStyle/>
          <a:p>
            <a:r>
              <a:rPr lang="en-US" b="1" dirty="0">
                <a:solidFill>
                  <a:srgbClr val="FF0000"/>
                </a:solidFill>
              </a:rPr>
              <a:t>Main</a:t>
            </a:r>
            <a:br>
              <a:rPr lang="en-US" b="1" dirty="0">
                <a:solidFill>
                  <a:srgbClr val="FF0000"/>
                </a:solidFill>
              </a:rPr>
            </a:br>
            <a:r>
              <a:rPr lang="en-US" b="1" dirty="0">
                <a:solidFill>
                  <a:srgbClr val="FF0000"/>
                </a:solidFill>
              </a:rPr>
              <a:t>branch</a:t>
            </a:r>
          </a:p>
        </p:txBody>
      </p:sp>
      <p:sp>
        <p:nvSpPr>
          <p:cNvPr id="7" name="Oval 6">
            <a:extLst>
              <a:ext uri="{FF2B5EF4-FFF2-40B4-BE49-F238E27FC236}">
                <a16:creationId xmlns:a16="http://schemas.microsoft.com/office/drawing/2014/main" id="{4FEA48AC-2D8A-EE40-7A56-66450971835A}"/>
              </a:ext>
            </a:extLst>
          </p:cNvPr>
          <p:cNvSpPr/>
          <p:nvPr/>
        </p:nvSpPr>
        <p:spPr>
          <a:xfrm>
            <a:off x="5160548" y="513560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ABFC477-AB02-9828-78EE-42E12E03344F}"/>
              </a:ext>
            </a:extLst>
          </p:cNvPr>
          <p:cNvSpPr/>
          <p:nvPr/>
        </p:nvSpPr>
        <p:spPr>
          <a:xfrm rot="8190525">
            <a:off x="5365931" y="4921559"/>
            <a:ext cx="371203" cy="196822"/>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Footer Placeholder 3">
            <a:extLst>
              <a:ext uri="{FF2B5EF4-FFF2-40B4-BE49-F238E27FC236}">
                <a16:creationId xmlns:a16="http://schemas.microsoft.com/office/drawing/2014/main" id="{FCE00AAD-C34E-FE65-771A-CE43C82AFE28}"/>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251766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4649827" y="1126623"/>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196753" y="2330910"/>
            <a:ext cx="209123" cy="365293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4523866" y="5699409"/>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25325" y="2363713"/>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160548" y="247595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5626400" y="2694557"/>
            <a:ext cx="1646545"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025275" y="3194813"/>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350555" y="3863261"/>
            <a:ext cx="921138"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116168" y="3981576"/>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386924" y="4704479"/>
            <a:ext cx="893840" cy="19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Bent 2">
            <a:extLst>
              <a:ext uri="{FF2B5EF4-FFF2-40B4-BE49-F238E27FC236}">
                <a16:creationId xmlns:a16="http://schemas.microsoft.com/office/drawing/2014/main" id="{06F51345-17A5-D04B-E85C-25F055E5087E}"/>
              </a:ext>
            </a:extLst>
          </p:cNvPr>
          <p:cNvSpPr/>
          <p:nvPr/>
        </p:nvSpPr>
        <p:spPr>
          <a:xfrm rot="5400000">
            <a:off x="4254012" y="3770328"/>
            <a:ext cx="2855154"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8093A800-CED1-1D50-DF93-20CD0A50B2EA}"/>
              </a:ext>
            </a:extLst>
          </p:cNvPr>
          <p:cNvSpPr/>
          <p:nvPr/>
        </p:nvSpPr>
        <p:spPr>
          <a:xfrm>
            <a:off x="5661799" y="392180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4CDA28-D33D-824F-179E-C90675507043}"/>
              </a:ext>
            </a:extLst>
          </p:cNvPr>
          <p:cNvSpPr/>
          <p:nvPr/>
        </p:nvSpPr>
        <p:spPr>
          <a:xfrm>
            <a:off x="5661799" y="45781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EA48AC-2D8A-EE40-7A56-66450971835A}"/>
              </a:ext>
            </a:extLst>
          </p:cNvPr>
          <p:cNvSpPr/>
          <p:nvPr/>
        </p:nvSpPr>
        <p:spPr>
          <a:xfrm>
            <a:off x="5160548" y="513560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ABFC477-AB02-9828-78EE-42E12E03344F}"/>
              </a:ext>
            </a:extLst>
          </p:cNvPr>
          <p:cNvSpPr/>
          <p:nvPr/>
        </p:nvSpPr>
        <p:spPr>
          <a:xfrm rot="8190525">
            <a:off x="5365931" y="4921559"/>
            <a:ext cx="371203" cy="1968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highlight>
                <a:srgbClr val="C0C0C0"/>
              </a:highlight>
            </a:endParaRPr>
          </a:p>
        </p:txBody>
      </p:sp>
      <p:sp>
        <p:nvSpPr>
          <p:cNvPr id="18" name="Footer Placeholder 3">
            <a:extLst>
              <a:ext uri="{FF2B5EF4-FFF2-40B4-BE49-F238E27FC236}">
                <a16:creationId xmlns:a16="http://schemas.microsoft.com/office/drawing/2014/main" id="{FCE00AAD-C34E-FE65-771A-CE43C82AFE28}"/>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
        <p:nvSpPr>
          <p:cNvPr id="4" name="Arrow: Right 3">
            <a:extLst>
              <a:ext uri="{FF2B5EF4-FFF2-40B4-BE49-F238E27FC236}">
                <a16:creationId xmlns:a16="http://schemas.microsoft.com/office/drawing/2014/main" id="{80625054-F4D3-E41E-9AF5-4EFAA6280107}"/>
              </a:ext>
            </a:extLst>
          </p:cNvPr>
          <p:cNvSpPr/>
          <p:nvPr/>
        </p:nvSpPr>
        <p:spPr>
          <a:xfrm rot="10800000">
            <a:off x="4713146" y="5168293"/>
            <a:ext cx="371203" cy="196822"/>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2B44F9-FA6E-8105-66BD-994BFC34FB6B}"/>
              </a:ext>
            </a:extLst>
          </p:cNvPr>
          <p:cNvSpPr txBox="1"/>
          <p:nvPr/>
        </p:nvSpPr>
        <p:spPr>
          <a:xfrm>
            <a:off x="3531662" y="5041950"/>
            <a:ext cx="1401922" cy="646331"/>
          </a:xfrm>
          <a:prstGeom prst="rect">
            <a:avLst/>
          </a:prstGeom>
          <a:noFill/>
        </p:spPr>
        <p:txBody>
          <a:bodyPr wrap="none" rtlCol="0">
            <a:spAutoFit/>
          </a:bodyPr>
          <a:lstStyle/>
          <a:p>
            <a:pPr algn="ctr"/>
            <a:r>
              <a:rPr lang="en-US" b="1" dirty="0">
                <a:solidFill>
                  <a:srgbClr val="FF0000"/>
                </a:solidFill>
              </a:rPr>
              <a:t>Tag</a:t>
            </a:r>
            <a:br>
              <a:rPr lang="en-US" dirty="0"/>
            </a:br>
            <a:r>
              <a:rPr lang="en-US" dirty="0"/>
              <a:t>Version 1.0.0</a:t>
            </a:r>
          </a:p>
        </p:txBody>
      </p:sp>
    </p:spTree>
    <p:extLst>
      <p:ext uri="{BB962C8B-B14F-4D97-AF65-F5344CB8AC3E}">
        <p14:creationId xmlns:p14="http://schemas.microsoft.com/office/powerpoint/2010/main" val="14185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17D4-CF75-1AD2-63F8-E54F3576EE2C}"/>
              </a:ext>
            </a:extLst>
          </p:cNvPr>
          <p:cNvSpPr>
            <a:spLocks noGrp="1"/>
          </p:cNvSpPr>
          <p:nvPr>
            <p:ph type="title"/>
          </p:nvPr>
        </p:nvSpPr>
        <p:spPr/>
        <p:txBody>
          <a:bodyPr/>
          <a:lstStyle/>
          <a:p>
            <a:r>
              <a:rPr lang="en-US" dirty="0"/>
              <a:t>VCS requirements</a:t>
            </a:r>
          </a:p>
        </p:txBody>
      </p:sp>
      <p:sp>
        <p:nvSpPr>
          <p:cNvPr id="3" name="Content Placeholder 2">
            <a:extLst>
              <a:ext uri="{FF2B5EF4-FFF2-40B4-BE49-F238E27FC236}">
                <a16:creationId xmlns:a16="http://schemas.microsoft.com/office/drawing/2014/main" id="{96998A56-14D5-176B-7725-0217A60964FC}"/>
              </a:ext>
            </a:extLst>
          </p:cNvPr>
          <p:cNvSpPr>
            <a:spLocks noGrp="1"/>
          </p:cNvSpPr>
          <p:nvPr>
            <p:ph idx="1"/>
          </p:nvPr>
        </p:nvSpPr>
        <p:spPr/>
        <p:txBody>
          <a:bodyPr>
            <a:normAutofit/>
          </a:bodyPr>
          <a:lstStyle/>
          <a:p>
            <a:r>
              <a:rPr lang="en-US" b="1" dirty="0"/>
              <a:t>Change tracking and history.</a:t>
            </a:r>
            <a:r>
              <a:rPr lang="en-US" dirty="0"/>
              <a:t> </a:t>
            </a:r>
            <a:r>
              <a:rPr lang="en-US" sz="1600" dirty="0">
                <a:solidFill>
                  <a:schemeClr val="bg1">
                    <a:lumMod val="50000"/>
                  </a:schemeClr>
                </a:solidFill>
              </a:rPr>
              <a:t>The ability to track and record changes to files over time, allowing users to see who made changes, when, and why. This is the core functionality of any VCS.</a:t>
            </a:r>
            <a:endParaRPr lang="en-US" dirty="0">
              <a:solidFill>
                <a:schemeClr val="bg1">
                  <a:lumMod val="50000"/>
                </a:schemeClr>
              </a:solidFill>
            </a:endParaRPr>
          </a:p>
          <a:p>
            <a:endParaRPr lang="en-US" dirty="0"/>
          </a:p>
          <a:p>
            <a:r>
              <a:rPr lang="en-US" b="1" dirty="0"/>
              <a:t>Branching and merging.</a:t>
            </a:r>
            <a:r>
              <a:rPr lang="en-US" dirty="0"/>
              <a:t> </a:t>
            </a:r>
            <a:r>
              <a:rPr lang="en-US" sz="1600" dirty="0">
                <a:solidFill>
                  <a:schemeClr val="bg1">
                    <a:lumMod val="50000"/>
                  </a:schemeClr>
                </a:solidFill>
              </a:rPr>
              <a:t>The ability to create branches, allowing multiple versions of a project to coexist and evolve independently, and merge those branches back into the main codebase when needed. This feature supports parallel development efforts and makes it easier to manage large projects.</a:t>
            </a:r>
          </a:p>
          <a:p>
            <a:endParaRPr lang="en-US" dirty="0"/>
          </a:p>
          <a:p>
            <a:r>
              <a:rPr lang="en-US" b="1" dirty="0"/>
              <a:t>Conflict resolution</a:t>
            </a:r>
            <a:r>
              <a:rPr lang="en-US" dirty="0"/>
              <a:t>: </a:t>
            </a:r>
            <a:r>
              <a:rPr lang="en-US" sz="1600" dirty="0">
                <a:solidFill>
                  <a:schemeClr val="bg1">
                    <a:lumMod val="50000"/>
                  </a:schemeClr>
                </a:solidFill>
              </a:rPr>
              <a:t>A mechanism for handling conflicts that arise when multiple users make changes to the same files simultaneously. Modern VCS should provide tools to help users resolve conflicts and merge changes effectively.</a:t>
            </a:r>
            <a:br>
              <a:rPr lang="en-US" sz="1600" dirty="0">
                <a:solidFill>
                  <a:schemeClr val="bg1">
                    <a:lumMod val="50000"/>
                  </a:schemeClr>
                </a:solidFill>
              </a:rPr>
            </a:br>
            <a:br>
              <a:rPr lang="en-US" sz="1600" dirty="0">
                <a:solidFill>
                  <a:schemeClr val="bg1">
                    <a:lumMod val="50000"/>
                  </a:schemeClr>
                </a:solidFill>
              </a:rPr>
            </a:br>
            <a:endParaRPr lang="en-US" b="1" dirty="0"/>
          </a:p>
        </p:txBody>
      </p:sp>
      <p:sp>
        <p:nvSpPr>
          <p:cNvPr id="5" name="Slide Number Placeholder 4">
            <a:extLst>
              <a:ext uri="{FF2B5EF4-FFF2-40B4-BE49-F238E27FC236}">
                <a16:creationId xmlns:a16="http://schemas.microsoft.com/office/drawing/2014/main" id="{D7F5240C-94B7-2A72-A16D-1050E990AEAF}"/>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
        <p:nvSpPr>
          <p:cNvPr id="6" name="Footer Placeholder 3">
            <a:extLst>
              <a:ext uri="{FF2B5EF4-FFF2-40B4-BE49-F238E27FC236}">
                <a16:creationId xmlns:a16="http://schemas.microsoft.com/office/drawing/2014/main" id="{E49F7F10-E9DB-CA02-6EA4-47EE7307868E}"/>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193600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17D4-CF75-1AD2-63F8-E54F3576EE2C}"/>
              </a:ext>
            </a:extLst>
          </p:cNvPr>
          <p:cNvSpPr>
            <a:spLocks noGrp="1"/>
          </p:cNvSpPr>
          <p:nvPr>
            <p:ph type="title"/>
          </p:nvPr>
        </p:nvSpPr>
        <p:spPr/>
        <p:txBody>
          <a:bodyPr/>
          <a:lstStyle/>
          <a:p>
            <a:r>
              <a:rPr lang="en-US" dirty="0"/>
              <a:t>VCS requirements</a:t>
            </a:r>
          </a:p>
        </p:txBody>
      </p:sp>
      <p:sp>
        <p:nvSpPr>
          <p:cNvPr id="3" name="Content Placeholder 2">
            <a:extLst>
              <a:ext uri="{FF2B5EF4-FFF2-40B4-BE49-F238E27FC236}">
                <a16:creationId xmlns:a16="http://schemas.microsoft.com/office/drawing/2014/main" id="{96998A56-14D5-176B-7725-0217A60964FC}"/>
              </a:ext>
            </a:extLst>
          </p:cNvPr>
          <p:cNvSpPr>
            <a:spLocks noGrp="1"/>
          </p:cNvSpPr>
          <p:nvPr>
            <p:ph idx="1"/>
          </p:nvPr>
        </p:nvSpPr>
        <p:spPr/>
        <p:txBody>
          <a:bodyPr>
            <a:normAutofit fontScale="92500" lnSpcReduction="10000"/>
          </a:bodyPr>
          <a:lstStyle/>
          <a:p>
            <a:r>
              <a:rPr lang="en-US" b="1" dirty="0">
                <a:solidFill>
                  <a:schemeClr val="tx1">
                    <a:lumMod val="50000"/>
                    <a:lumOff val="50000"/>
                  </a:schemeClr>
                </a:solidFill>
              </a:rPr>
              <a:t>Change tracking and history.</a:t>
            </a:r>
            <a:r>
              <a:rPr lang="en-US" dirty="0">
                <a:solidFill>
                  <a:schemeClr val="tx1">
                    <a:lumMod val="50000"/>
                    <a:lumOff val="50000"/>
                  </a:schemeClr>
                </a:solidFill>
              </a:rPr>
              <a:t> </a:t>
            </a:r>
            <a:r>
              <a:rPr lang="en-US" sz="1600" dirty="0">
                <a:solidFill>
                  <a:schemeClr val="bg1">
                    <a:lumMod val="50000"/>
                  </a:schemeClr>
                </a:solidFill>
              </a:rPr>
              <a:t>The ability to track and record changes to files over time, allowing users to see who made changes, when, and why. This is the core functionality of any VCS.</a:t>
            </a:r>
            <a:endParaRPr lang="en-US" dirty="0">
              <a:solidFill>
                <a:schemeClr val="bg1">
                  <a:lumMod val="50000"/>
                </a:schemeClr>
              </a:solidFill>
            </a:endParaRPr>
          </a:p>
          <a:p>
            <a:endParaRPr lang="en-US" dirty="0"/>
          </a:p>
          <a:p>
            <a:r>
              <a:rPr lang="en-US" b="1" dirty="0">
                <a:solidFill>
                  <a:schemeClr val="tx1">
                    <a:lumMod val="50000"/>
                    <a:lumOff val="50000"/>
                  </a:schemeClr>
                </a:solidFill>
              </a:rPr>
              <a:t>Branching and merging.</a:t>
            </a:r>
            <a:r>
              <a:rPr lang="en-US" dirty="0"/>
              <a:t> </a:t>
            </a:r>
            <a:r>
              <a:rPr lang="en-US" sz="1600" dirty="0">
                <a:solidFill>
                  <a:schemeClr val="bg1">
                    <a:lumMod val="50000"/>
                  </a:schemeClr>
                </a:solidFill>
              </a:rPr>
              <a:t>The ability to create branches, allowing multiple versions of a project to coexist and evolve independently, and merge those branches back into the main codebase when needed. This feature supports parallel development efforts and makes it easier to manage large projects.</a:t>
            </a:r>
          </a:p>
          <a:p>
            <a:endParaRPr lang="en-US" dirty="0"/>
          </a:p>
          <a:p>
            <a:r>
              <a:rPr lang="en-US" b="1" dirty="0">
                <a:solidFill>
                  <a:schemeClr val="tx1">
                    <a:lumMod val="50000"/>
                    <a:lumOff val="50000"/>
                  </a:schemeClr>
                </a:solidFill>
              </a:rPr>
              <a:t>Conflict resolution.</a:t>
            </a:r>
            <a:r>
              <a:rPr lang="en-US" dirty="0">
                <a:solidFill>
                  <a:schemeClr val="tx1">
                    <a:lumMod val="50000"/>
                    <a:lumOff val="50000"/>
                  </a:schemeClr>
                </a:solidFill>
              </a:rPr>
              <a:t> </a:t>
            </a:r>
            <a:r>
              <a:rPr lang="en-US" sz="1600" dirty="0">
                <a:solidFill>
                  <a:schemeClr val="bg1">
                    <a:lumMod val="50000"/>
                  </a:schemeClr>
                </a:solidFill>
              </a:rPr>
              <a:t>A mechanism for handling conflicts that arise when multiple users make changes to the same files simultaneously. Modern VCS should provide tools to help users resolve conflicts and merge changes effectively.</a:t>
            </a:r>
            <a:br>
              <a:rPr lang="en-US" sz="1600" dirty="0">
                <a:solidFill>
                  <a:schemeClr val="bg1">
                    <a:lumMod val="50000"/>
                  </a:schemeClr>
                </a:solidFill>
              </a:rPr>
            </a:br>
            <a:br>
              <a:rPr lang="en-US" sz="1600" dirty="0">
                <a:solidFill>
                  <a:schemeClr val="bg1">
                    <a:lumMod val="50000"/>
                  </a:schemeClr>
                </a:solidFill>
              </a:rPr>
            </a:br>
            <a:endParaRPr lang="en-US" sz="1600" dirty="0">
              <a:solidFill>
                <a:schemeClr val="bg1">
                  <a:lumMod val="50000"/>
                </a:schemeClr>
              </a:solidFill>
            </a:endParaRPr>
          </a:p>
          <a:p>
            <a:r>
              <a:rPr lang="en-US" b="1" dirty="0"/>
              <a:t>Access control and permissions</a:t>
            </a:r>
            <a:r>
              <a:rPr lang="en-US" b="1" dirty="0">
                <a:solidFill>
                  <a:schemeClr val="bg1">
                    <a:lumMod val="50000"/>
                  </a:schemeClr>
                </a:solidFill>
              </a:rPr>
              <a:t>.</a:t>
            </a:r>
            <a:r>
              <a:rPr lang="en-US" dirty="0">
                <a:solidFill>
                  <a:schemeClr val="bg1">
                    <a:lumMod val="50000"/>
                  </a:schemeClr>
                </a:solidFill>
              </a:rPr>
              <a:t> </a:t>
            </a:r>
            <a:r>
              <a:rPr lang="en-US" sz="1700" dirty="0">
                <a:solidFill>
                  <a:schemeClr val="bg1">
                    <a:lumMod val="50000"/>
                  </a:schemeClr>
                </a:solidFill>
              </a:rPr>
              <a:t>The ability to control who can access and modify a project's files. This is essential for managing team collaboration and maintaining security.</a:t>
            </a:r>
            <a:br>
              <a:rPr lang="en-US" sz="1700" dirty="0">
                <a:solidFill>
                  <a:schemeClr val="bg1">
                    <a:lumMod val="50000"/>
                  </a:schemeClr>
                </a:solidFill>
              </a:rPr>
            </a:br>
            <a:br>
              <a:rPr lang="en-US" sz="1800" dirty="0">
                <a:solidFill>
                  <a:schemeClr val="bg1">
                    <a:lumMod val="50000"/>
                  </a:schemeClr>
                </a:solidFill>
              </a:rPr>
            </a:br>
            <a:endParaRPr lang="en-US" sz="1800" dirty="0">
              <a:solidFill>
                <a:schemeClr val="bg1">
                  <a:lumMod val="50000"/>
                </a:schemeClr>
              </a:solidFill>
            </a:endParaRPr>
          </a:p>
          <a:p>
            <a:r>
              <a:rPr lang="en-US" b="1" dirty="0"/>
              <a:t>Tagging and versioning</a:t>
            </a:r>
            <a:r>
              <a:rPr lang="en-US" b="1" dirty="0">
                <a:solidFill>
                  <a:schemeClr val="bg1">
                    <a:lumMod val="50000"/>
                  </a:schemeClr>
                </a:solidFill>
              </a:rPr>
              <a:t>.</a:t>
            </a:r>
            <a:r>
              <a:rPr lang="en-US" dirty="0">
                <a:solidFill>
                  <a:schemeClr val="bg1">
                    <a:lumMod val="50000"/>
                  </a:schemeClr>
                </a:solidFill>
              </a:rPr>
              <a:t> </a:t>
            </a:r>
            <a:r>
              <a:rPr lang="en-US" sz="1700" dirty="0">
                <a:solidFill>
                  <a:schemeClr val="bg1">
                    <a:lumMod val="50000"/>
                  </a:schemeClr>
                </a:solidFill>
              </a:rPr>
              <a:t>The ability to mark specific points in the project's history with tags or version numbers, making it easier to manage releases and track the evolution of a project.</a:t>
            </a:r>
          </a:p>
          <a:p>
            <a:endParaRPr lang="en-US" dirty="0">
              <a:solidFill>
                <a:schemeClr val="bg1">
                  <a:lumMod val="50000"/>
                </a:schemeClr>
              </a:solidFill>
            </a:endParaRPr>
          </a:p>
          <a:p>
            <a:r>
              <a:rPr lang="en-US" b="1" dirty="0"/>
              <a:t>Collaboration tool and Integration with other tools</a:t>
            </a:r>
          </a:p>
        </p:txBody>
      </p:sp>
      <p:sp>
        <p:nvSpPr>
          <p:cNvPr id="5" name="Slide Number Placeholder 4">
            <a:extLst>
              <a:ext uri="{FF2B5EF4-FFF2-40B4-BE49-F238E27FC236}">
                <a16:creationId xmlns:a16="http://schemas.microsoft.com/office/drawing/2014/main" id="{D7F5240C-94B7-2A72-A16D-1050E990AEAF}"/>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
        <p:nvSpPr>
          <p:cNvPr id="6" name="Footer Placeholder 3">
            <a:extLst>
              <a:ext uri="{FF2B5EF4-FFF2-40B4-BE49-F238E27FC236}">
                <a16:creationId xmlns:a16="http://schemas.microsoft.com/office/drawing/2014/main" id="{B73AD374-24A3-B0DC-445D-C68F116097F1}"/>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162428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 the architecture we have</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dirty="0"/>
          </a:p>
        </p:txBody>
      </p:sp>
      <p:grpSp>
        <p:nvGrpSpPr>
          <p:cNvPr id="28" name="Group 27">
            <a:extLst>
              <a:ext uri="{FF2B5EF4-FFF2-40B4-BE49-F238E27FC236}">
                <a16:creationId xmlns:a16="http://schemas.microsoft.com/office/drawing/2014/main" id="{C3F4300B-D2AD-9345-32D0-604A799E5647}"/>
              </a:ext>
            </a:extLst>
          </p:cNvPr>
          <p:cNvGrpSpPr/>
          <p:nvPr/>
        </p:nvGrpSpPr>
        <p:grpSpPr>
          <a:xfrm>
            <a:off x="149971" y="968670"/>
            <a:ext cx="6200649" cy="5258025"/>
            <a:chOff x="3053902" y="968670"/>
            <a:chExt cx="6200649" cy="5258025"/>
          </a:xfrm>
        </p:grpSpPr>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descr="Computer Businessman icon PNG and SVG Free Download">
              <a:extLst>
                <a:ext uri="{FF2B5EF4-FFF2-40B4-BE49-F238E27FC236}">
                  <a16:creationId xmlns:a16="http://schemas.microsoft.com/office/drawing/2014/main" id="{D15ADB99-781A-056A-FE53-66489AA6E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397" y="2451829"/>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44D289A0-6BDD-F2AD-F1CB-B0834B0D1E8A}"/>
                </a:ext>
              </a:extLst>
            </p:cNvPr>
            <p:cNvSpPr/>
            <p:nvPr/>
          </p:nvSpPr>
          <p:spPr>
            <a:xfrm rot="9195581">
              <a:off x="4182170" y="3162499"/>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AFCDC2DD-8945-3D6D-9BEA-779B1E0BD426}"/>
                </a:ext>
              </a:extLst>
            </p:cNvPr>
            <p:cNvSpPr/>
            <p:nvPr/>
          </p:nvSpPr>
          <p:spPr>
            <a:xfrm>
              <a:off x="3053902" y="3628349"/>
              <a:ext cx="1476161" cy="1491148"/>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20" name="Arrow: Right 19">
              <a:extLst>
                <a:ext uri="{FF2B5EF4-FFF2-40B4-BE49-F238E27FC236}">
                  <a16:creationId xmlns:a16="http://schemas.microsoft.com/office/drawing/2014/main" id="{ABDFEADA-E789-B8A3-DA4E-5E90979C44E3}"/>
                </a:ext>
              </a:extLst>
            </p:cNvPr>
            <p:cNvSpPr/>
            <p:nvPr/>
          </p:nvSpPr>
          <p:spPr>
            <a:xfrm rot="1219059">
              <a:off x="4302918" y="5260451"/>
              <a:ext cx="1426074"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26DFB-1941-82E4-4863-40CE1BCCE13B}"/>
                </a:ext>
              </a:extLst>
            </p:cNvPr>
            <p:cNvSpPr/>
            <p:nvPr/>
          </p:nvSpPr>
          <p:spPr>
            <a:xfrm>
              <a:off x="5831887" y="551816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4B479-77D5-05BB-2504-E59AFDD444C9}"/>
                </a:ext>
              </a:extLst>
            </p:cNvPr>
            <p:cNvSpPr txBox="1"/>
            <p:nvPr/>
          </p:nvSpPr>
          <p:spPr>
            <a:xfrm>
              <a:off x="5023208" y="5570044"/>
              <a:ext cx="978982" cy="369332"/>
            </a:xfrm>
            <a:prstGeom prst="rect">
              <a:avLst/>
            </a:prstGeom>
            <a:noFill/>
          </p:spPr>
          <p:txBody>
            <a:bodyPr wrap="square">
              <a:spAutoFit/>
            </a:bodyPr>
            <a:lstStyle/>
            <a:p>
              <a:r>
                <a:rPr lang="en-US" b="1" dirty="0">
                  <a:solidFill>
                    <a:schemeClr val="tx1">
                      <a:lumMod val="95000"/>
                      <a:lumOff val="5000"/>
                    </a:schemeClr>
                  </a:solidFill>
                </a:rPr>
                <a:t>Merge</a:t>
              </a:r>
            </a:p>
          </p:txBody>
        </p:sp>
        <p:sp>
          <p:nvSpPr>
            <p:cNvPr id="7" name="TextBox 6">
              <a:extLst>
                <a:ext uri="{FF2B5EF4-FFF2-40B4-BE49-F238E27FC236}">
                  <a16:creationId xmlns:a16="http://schemas.microsoft.com/office/drawing/2014/main" id="{0632DE94-0D5C-E87F-70B0-9F120C9F0591}"/>
                </a:ext>
              </a:extLst>
            </p:cNvPr>
            <p:cNvSpPr txBox="1"/>
            <p:nvPr/>
          </p:nvSpPr>
          <p:spPr>
            <a:xfrm rot="1274472">
              <a:off x="4532232" y="4972181"/>
              <a:ext cx="978982" cy="369332"/>
            </a:xfrm>
            <a:prstGeom prst="rect">
              <a:avLst/>
            </a:prstGeom>
            <a:noFill/>
          </p:spPr>
          <p:txBody>
            <a:bodyPr wrap="square">
              <a:spAutoFit/>
            </a:bodyPr>
            <a:lstStyle/>
            <a:p>
              <a:r>
                <a:rPr lang="en-US" b="1" dirty="0">
                  <a:solidFill>
                    <a:srgbClr val="FF0000"/>
                  </a:solidFill>
                </a:rPr>
                <a:t>Commit</a:t>
              </a:r>
            </a:p>
          </p:txBody>
        </p:sp>
        <p:sp>
          <p:nvSpPr>
            <p:cNvPr id="23" name="TextBox 22">
              <a:extLst>
                <a:ext uri="{FF2B5EF4-FFF2-40B4-BE49-F238E27FC236}">
                  <a16:creationId xmlns:a16="http://schemas.microsoft.com/office/drawing/2014/main" id="{67581DE8-524F-6BC2-524B-70BD681E0C0A}"/>
                </a:ext>
              </a:extLst>
            </p:cNvPr>
            <p:cNvSpPr txBox="1"/>
            <p:nvPr/>
          </p:nvSpPr>
          <p:spPr>
            <a:xfrm rot="703685">
              <a:off x="6650563" y="2503559"/>
              <a:ext cx="1072601" cy="369332"/>
            </a:xfrm>
            <a:prstGeom prst="rect">
              <a:avLst/>
            </a:prstGeom>
            <a:noFill/>
          </p:spPr>
          <p:txBody>
            <a:bodyPr wrap="none" rtlCol="0">
              <a:spAutoFit/>
            </a:bodyPr>
            <a:lstStyle/>
            <a:p>
              <a:r>
                <a:rPr lang="en-US" b="1" dirty="0">
                  <a:solidFill>
                    <a:srgbClr val="FF0000"/>
                  </a:solidFill>
                </a:rPr>
                <a:t>Checkout</a:t>
              </a:r>
            </a:p>
          </p:txBody>
        </p:sp>
        <p:sp>
          <p:nvSpPr>
            <p:cNvPr id="24" name="TextBox 23">
              <a:extLst>
                <a:ext uri="{FF2B5EF4-FFF2-40B4-BE49-F238E27FC236}">
                  <a16:creationId xmlns:a16="http://schemas.microsoft.com/office/drawing/2014/main" id="{74280D65-FD86-1384-92EA-3796808F954B}"/>
                </a:ext>
              </a:extLst>
            </p:cNvPr>
            <p:cNvSpPr txBox="1"/>
            <p:nvPr/>
          </p:nvSpPr>
          <p:spPr>
            <a:xfrm rot="21300174">
              <a:off x="6705836" y="4622720"/>
              <a:ext cx="978982" cy="369332"/>
            </a:xfrm>
            <a:prstGeom prst="rect">
              <a:avLst/>
            </a:prstGeom>
            <a:noFill/>
          </p:spPr>
          <p:txBody>
            <a:bodyPr wrap="square">
              <a:spAutoFit/>
            </a:bodyPr>
            <a:lstStyle/>
            <a:p>
              <a:r>
                <a:rPr lang="en-US" b="1" dirty="0">
                  <a:solidFill>
                    <a:srgbClr val="FF0000"/>
                  </a:solidFill>
                </a:rPr>
                <a:t>Commit</a:t>
              </a:r>
            </a:p>
          </p:txBody>
        </p:sp>
        <p:sp>
          <p:nvSpPr>
            <p:cNvPr id="25" name="TextBox 24">
              <a:extLst>
                <a:ext uri="{FF2B5EF4-FFF2-40B4-BE49-F238E27FC236}">
                  <a16:creationId xmlns:a16="http://schemas.microsoft.com/office/drawing/2014/main" id="{951AA850-AC8D-A2EA-D58C-F8BB427A4A31}"/>
                </a:ext>
              </a:extLst>
            </p:cNvPr>
            <p:cNvSpPr txBox="1"/>
            <p:nvPr/>
          </p:nvSpPr>
          <p:spPr>
            <a:xfrm rot="21335467">
              <a:off x="6640122" y="3733115"/>
              <a:ext cx="978982" cy="369332"/>
            </a:xfrm>
            <a:prstGeom prst="rect">
              <a:avLst/>
            </a:prstGeom>
            <a:noFill/>
          </p:spPr>
          <p:txBody>
            <a:bodyPr wrap="square">
              <a:spAutoFit/>
            </a:bodyPr>
            <a:lstStyle/>
            <a:p>
              <a:r>
                <a:rPr lang="en-US" b="1" dirty="0">
                  <a:solidFill>
                    <a:srgbClr val="FF0000"/>
                  </a:solidFill>
                </a:rPr>
                <a:t>Commit</a:t>
              </a:r>
            </a:p>
          </p:txBody>
        </p:sp>
        <p:sp>
          <p:nvSpPr>
            <p:cNvPr id="27" name="TextBox 26">
              <a:extLst>
                <a:ext uri="{FF2B5EF4-FFF2-40B4-BE49-F238E27FC236}">
                  <a16:creationId xmlns:a16="http://schemas.microsoft.com/office/drawing/2014/main" id="{50CDFECD-BDA8-D9DE-0815-0929B4BAAABD}"/>
                </a:ext>
              </a:extLst>
            </p:cNvPr>
            <p:cNvSpPr txBox="1"/>
            <p:nvPr/>
          </p:nvSpPr>
          <p:spPr>
            <a:xfrm rot="19995472">
              <a:off x="4446530" y="2852286"/>
              <a:ext cx="1072601" cy="369332"/>
            </a:xfrm>
            <a:prstGeom prst="rect">
              <a:avLst/>
            </a:prstGeom>
            <a:noFill/>
          </p:spPr>
          <p:txBody>
            <a:bodyPr wrap="none" rtlCol="0">
              <a:spAutoFit/>
            </a:bodyPr>
            <a:lstStyle/>
            <a:p>
              <a:r>
                <a:rPr lang="en-US" b="1" dirty="0">
                  <a:solidFill>
                    <a:srgbClr val="FF0000"/>
                  </a:solidFill>
                </a:rPr>
                <a:t>Checkout</a:t>
              </a:r>
            </a:p>
          </p:txBody>
        </p:sp>
      </p:grpSp>
      <p:sp>
        <p:nvSpPr>
          <p:cNvPr id="55" name="TextBox 54">
            <a:extLst>
              <a:ext uri="{FF2B5EF4-FFF2-40B4-BE49-F238E27FC236}">
                <a16:creationId xmlns:a16="http://schemas.microsoft.com/office/drawing/2014/main" id="{323B21CB-6CC8-A7F0-E691-382EC1D77822}"/>
              </a:ext>
            </a:extLst>
          </p:cNvPr>
          <p:cNvSpPr txBox="1"/>
          <p:nvPr/>
        </p:nvSpPr>
        <p:spPr>
          <a:xfrm>
            <a:off x="6566396" y="1017479"/>
            <a:ext cx="5319648" cy="1384995"/>
          </a:xfrm>
          <a:prstGeom prst="rect">
            <a:avLst/>
          </a:prstGeom>
          <a:noFill/>
        </p:spPr>
        <p:txBody>
          <a:bodyPr wrap="square">
            <a:spAutoFit/>
          </a:bodyPr>
          <a:lstStyle/>
          <a:p>
            <a:pPr algn="l"/>
            <a:r>
              <a:rPr lang="en-US" sz="2800" b="1" i="0" dirty="0">
                <a:effectLst/>
                <a:latin typeface="Google Sans"/>
              </a:rPr>
              <a:t>We came up with an architecture of older Version control systems such as SVN (Subversion) </a:t>
            </a:r>
            <a:endParaRPr lang="en-US" sz="2800" b="0" i="0" dirty="0">
              <a:solidFill>
                <a:schemeClr val="bg1">
                  <a:lumMod val="50000"/>
                </a:schemeClr>
              </a:solidFill>
              <a:effectLst/>
              <a:latin typeface="Google Sans"/>
            </a:endParaRPr>
          </a:p>
        </p:txBody>
      </p:sp>
    </p:spTree>
    <p:extLst>
      <p:ext uri="{BB962C8B-B14F-4D97-AF65-F5344CB8AC3E}">
        <p14:creationId xmlns:p14="http://schemas.microsoft.com/office/powerpoint/2010/main" val="236434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old generation VCS ideas like SVN</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dirty="0"/>
          </a:p>
        </p:txBody>
      </p:sp>
      <p:grpSp>
        <p:nvGrpSpPr>
          <p:cNvPr id="28" name="Group 27">
            <a:extLst>
              <a:ext uri="{FF2B5EF4-FFF2-40B4-BE49-F238E27FC236}">
                <a16:creationId xmlns:a16="http://schemas.microsoft.com/office/drawing/2014/main" id="{C3F4300B-D2AD-9345-32D0-604A799E5647}"/>
              </a:ext>
            </a:extLst>
          </p:cNvPr>
          <p:cNvGrpSpPr/>
          <p:nvPr/>
        </p:nvGrpSpPr>
        <p:grpSpPr>
          <a:xfrm>
            <a:off x="149971" y="968670"/>
            <a:ext cx="6200649" cy="5258025"/>
            <a:chOff x="3053902" y="968670"/>
            <a:chExt cx="6200649" cy="5258025"/>
          </a:xfrm>
        </p:grpSpPr>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descr="Computer Businessman icon PNG and SVG Free Download">
              <a:extLst>
                <a:ext uri="{FF2B5EF4-FFF2-40B4-BE49-F238E27FC236}">
                  <a16:creationId xmlns:a16="http://schemas.microsoft.com/office/drawing/2014/main" id="{D15ADB99-781A-056A-FE53-66489AA6E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397" y="2451829"/>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44D289A0-6BDD-F2AD-F1CB-B0834B0D1E8A}"/>
                </a:ext>
              </a:extLst>
            </p:cNvPr>
            <p:cNvSpPr/>
            <p:nvPr/>
          </p:nvSpPr>
          <p:spPr>
            <a:xfrm rot="9195581">
              <a:off x="4182170" y="3162499"/>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AFCDC2DD-8945-3D6D-9BEA-779B1E0BD426}"/>
                </a:ext>
              </a:extLst>
            </p:cNvPr>
            <p:cNvSpPr/>
            <p:nvPr/>
          </p:nvSpPr>
          <p:spPr>
            <a:xfrm>
              <a:off x="3053902" y="3628349"/>
              <a:ext cx="1476161" cy="1491148"/>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20" name="Arrow: Right 19">
              <a:extLst>
                <a:ext uri="{FF2B5EF4-FFF2-40B4-BE49-F238E27FC236}">
                  <a16:creationId xmlns:a16="http://schemas.microsoft.com/office/drawing/2014/main" id="{ABDFEADA-E789-B8A3-DA4E-5E90979C44E3}"/>
                </a:ext>
              </a:extLst>
            </p:cNvPr>
            <p:cNvSpPr/>
            <p:nvPr/>
          </p:nvSpPr>
          <p:spPr>
            <a:xfrm rot="1219059">
              <a:off x="4302918" y="5260451"/>
              <a:ext cx="1426074"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26DFB-1941-82E4-4863-40CE1BCCE13B}"/>
                </a:ext>
              </a:extLst>
            </p:cNvPr>
            <p:cNvSpPr/>
            <p:nvPr/>
          </p:nvSpPr>
          <p:spPr>
            <a:xfrm>
              <a:off x="5831887" y="551816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4B479-77D5-05BB-2504-E59AFDD444C9}"/>
                </a:ext>
              </a:extLst>
            </p:cNvPr>
            <p:cNvSpPr txBox="1"/>
            <p:nvPr/>
          </p:nvSpPr>
          <p:spPr>
            <a:xfrm>
              <a:off x="5023208" y="5570044"/>
              <a:ext cx="978982" cy="369332"/>
            </a:xfrm>
            <a:prstGeom prst="rect">
              <a:avLst/>
            </a:prstGeom>
            <a:noFill/>
          </p:spPr>
          <p:txBody>
            <a:bodyPr wrap="square">
              <a:spAutoFit/>
            </a:bodyPr>
            <a:lstStyle/>
            <a:p>
              <a:r>
                <a:rPr lang="en-US" b="1" dirty="0">
                  <a:solidFill>
                    <a:srgbClr val="FF0000"/>
                  </a:solidFill>
                </a:rPr>
                <a:t>Merge</a:t>
              </a:r>
            </a:p>
          </p:txBody>
        </p:sp>
        <p:sp>
          <p:nvSpPr>
            <p:cNvPr id="7" name="TextBox 6">
              <a:extLst>
                <a:ext uri="{FF2B5EF4-FFF2-40B4-BE49-F238E27FC236}">
                  <a16:creationId xmlns:a16="http://schemas.microsoft.com/office/drawing/2014/main" id="{0632DE94-0D5C-E87F-70B0-9F120C9F0591}"/>
                </a:ext>
              </a:extLst>
            </p:cNvPr>
            <p:cNvSpPr txBox="1"/>
            <p:nvPr/>
          </p:nvSpPr>
          <p:spPr>
            <a:xfrm rot="1274472">
              <a:off x="4532232" y="4972181"/>
              <a:ext cx="978982" cy="369332"/>
            </a:xfrm>
            <a:prstGeom prst="rect">
              <a:avLst/>
            </a:prstGeom>
            <a:noFill/>
          </p:spPr>
          <p:txBody>
            <a:bodyPr wrap="square">
              <a:spAutoFit/>
            </a:bodyPr>
            <a:lstStyle/>
            <a:p>
              <a:r>
                <a:rPr lang="en-US" b="1" dirty="0">
                  <a:solidFill>
                    <a:srgbClr val="FF0000"/>
                  </a:solidFill>
                </a:rPr>
                <a:t>Commit</a:t>
              </a:r>
            </a:p>
          </p:txBody>
        </p:sp>
        <p:sp>
          <p:nvSpPr>
            <p:cNvPr id="23" name="TextBox 22">
              <a:extLst>
                <a:ext uri="{FF2B5EF4-FFF2-40B4-BE49-F238E27FC236}">
                  <a16:creationId xmlns:a16="http://schemas.microsoft.com/office/drawing/2014/main" id="{67581DE8-524F-6BC2-524B-70BD681E0C0A}"/>
                </a:ext>
              </a:extLst>
            </p:cNvPr>
            <p:cNvSpPr txBox="1"/>
            <p:nvPr/>
          </p:nvSpPr>
          <p:spPr>
            <a:xfrm rot="703685">
              <a:off x="6650563" y="2503559"/>
              <a:ext cx="1072601" cy="369332"/>
            </a:xfrm>
            <a:prstGeom prst="rect">
              <a:avLst/>
            </a:prstGeom>
            <a:noFill/>
          </p:spPr>
          <p:txBody>
            <a:bodyPr wrap="none" rtlCol="0">
              <a:spAutoFit/>
            </a:bodyPr>
            <a:lstStyle/>
            <a:p>
              <a:r>
                <a:rPr lang="en-US" b="1" dirty="0">
                  <a:solidFill>
                    <a:srgbClr val="FF0000"/>
                  </a:solidFill>
                </a:rPr>
                <a:t>Checkout</a:t>
              </a:r>
            </a:p>
          </p:txBody>
        </p:sp>
        <p:sp>
          <p:nvSpPr>
            <p:cNvPr id="24" name="TextBox 23">
              <a:extLst>
                <a:ext uri="{FF2B5EF4-FFF2-40B4-BE49-F238E27FC236}">
                  <a16:creationId xmlns:a16="http://schemas.microsoft.com/office/drawing/2014/main" id="{74280D65-FD86-1384-92EA-3796808F954B}"/>
                </a:ext>
              </a:extLst>
            </p:cNvPr>
            <p:cNvSpPr txBox="1"/>
            <p:nvPr/>
          </p:nvSpPr>
          <p:spPr>
            <a:xfrm rot="21300174">
              <a:off x="6705836" y="4622720"/>
              <a:ext cx="978982" cy="369332"/>
            </a:xfrm>
            <a:prstGeom prst="rect">
              <a:avLst/>
            </a:prstGeom>
            <a:noFill/>
          </p:spPr>
          <p:txBody>
            <a:bodyPr wrap="square">
              <a:spAutoFit/>
            </a:bodyPr>
            <a:lstStyle/>
            <a:p>
              <a:r>
                <a:rPr lang="en-US" b="1" dirty="0">
                  <a:solidFill>
                    <a:srgbClr val="FF0000"/>
                  </a:solidFill>
                </a:rPr>
                <a:t>Commit</a:t>
              </a:r>
            </a:p>
          </p:txBody>
        </p:sp>
        <p:sp>
          <p:nvSpPr>
            <p:cNvPr id="25" name="TextBox 24">
              <a:extLst>
                <a:ext uri="{FF2B5EF4-FFF2-40B4-BE49-F238E27FC236}">
                  <a16:creationId xmlns:a16="http://schemas.microsoft.com/office/drawing/2014/main" id="{951AA850-AC8D-A2EA-D58C-F8BB427A4A31}"/>
                </a:ext>
              </a:extLst>
            </p:cNvPr>
            <p:cNvSpPr txBox="1"/>
            <p:nvPr/>
          </p:nvSpPr>
          <p:spPr>
            <a:xfrm rot="21335467">
              <a:off x="6640122" y="3733115"/>
              <a:ext cx="978982" cy="369332"/>
            </a:xfrm>
            <a:prstGeom prst="rect">
              <a:avLst/>
            </a:prstGeom>
            <a:noFill/>
          </p:spPr>
          <p:txBody>
            <a:bodyPr wrap="square">
              <a:spAutoFit/>
            </a:bodyPr>
            <a:lstStyle/>
            <a:p>
              <a:r>
                <a:rPr lang="en-US" b="1" dirty="0">
                  <a:solidFill>
                    <a:srgbClr val="FF0000"/>
                  </a:solidFill>
                </a:rPr>
                <a:t>Commit</a:t>
              </a:r>
            </a:p>
          </p:txBody>
        </p:sp>
        <p:sp>
          <p:nvSpPr>
            <p:cNvPr id="27" name="TextBox 26">
              <a:extLst>
                <a:ext uri="{FF2B5EF4-FFF2-40B4-BE49-F238E27FC236}">
                  <a16:creationId xmlns:a16="http://schemas.microsoft.com/office/drawing/2014/main" id="{50CDFECD-BDA8-D9DE-0815-0929B4BAAABD}"/>
                </a:ext>
              </a:extLst>
            </p:cNvPr>
            <p:cNvSpPr txBox="1"/>
            <p:nvPr/>
          </p:nvSpPr>
          <p:spPr>
            <a:xfrm rot="19995472">
              <a:off x="4446530" y="2852286"/>
              <a:ext cx="1072601" cy="369332"/>
            </a:xfrm>
            <a:prstGeom prst="rect">
              <a:avLst/>
            </a:prstGeom>
            <a:noFill/>
          </p:spPr>
          <p:txBody>
            <a:bodyPr wrap="none" rtlCol="0">
              <a:spAutoFit/>
            </a:bodyPr>
            <a:lstStyle/>
            <a:p>
              <a:r>
                <a:rPr lang="en-US" b="1" dirty="0">
                  <a:solidFill>
                    <a:srgbClr val="FF0000"/>
                  </a:solidFill>
                </a:rPr>
                <a:t>Checkout</a:t>
              </a:r>
            </a:p>
          </p:txBody>
        </p:sp>
      </p:grpSp>
      <p:sp>
        <p:nvSpPr>
          <p:cNvPr id="55" name="TextBox 54">
            <a:extLst>
              <a:ext uri="{FF2B5EF4-FFF2-40B4-BE49-F238E27FC236}">
                <a16:creationId xmlns:a16="http://schemas.microsoft.com/office/drawing/2014/main" id="{323B21CB-6CC8-A7F0-E691-382EC1D77822}"/>
              </a:ext>
            </a:extLst>
          </p:cNvPr>
          <p:cNvSpPr txBox="1"/>
          <p:nvPr/>
        </p:nvSpPr>
        <p:spPr>
          <a:xfrm>
            <a:off x="6566396" y="1017479"/>
            <a:ext cx="5319648" cy="5201424"/>
          </a:xfrm>
          <a:prstGeom prst="rect">
            <a:avLst/>
          </a:prstGeom>
          <a:noFill/>
        </p:spPr>
        <p:txBody>
          <a:bodyPr wrap="square">
            <a:spAutoFit/>
          </a:bodyPr>
          <a:lstStyle/>
          <a:p>
            <a:pPr algn="l">
              <a:buFont typeface="+mj-lt"/>
              <a:buAutoNum type="arabicPeriod"/>
            </a:pPr>
            <a:r>
              <a:rPr lang="en-US" b="1" i="0" dirty="0">
                <a:effectLst/>
                <a:latin typeface="Google Sans"/>
              </a:rPr>
              <a:t>Single point of failure</a:t>
            </a:r>
            <a:r>
              <a:rPr lang="en-US" b="0" i="0" dirty="0">
                <a:effectLst/>
                <a:latin typeface="Google Sans"/>
              </a:rPr>
              <a:t>: </a:t>
            </a:r>
            <a:r>
              <a:rPr lang="en-US" sz="1600" b="0" i="0" dirty="0">
                <a:solidFill>
                  <a:schemeClr val="bg1">
                    <a:lumMod val="50000"/>
                  </a:schemeClr>
                </a:solidFill>
                <a:effectLst/>
                <a:latin typeface="Google Sans"/>
              </a:rPr>
              <a:t>All of the data is stored on a single server. If that server goes down, then everyone who is working on the project will lose access to their work. This is a major security risk, as well as a major inconvenience.</a:t>
            </a:r>
          </a:p>
          <a:p>
            <a:pPr algn="l">
              <a:buFont typeface="+mj-lt"/>
              <a:buAutoNum type="arabicPeriod"/>
            </a:pPr>
            <a:r>
              <a:rPr lang="en-US" b="1" dirty="0">
                <a:latin typeface="Google Sans"/>
              </a:rPr>
              <a:t>User has single version of code</a:t>
            </a:r>
            <a:br>
              <a:rPr lang="en-US" b="1" dirty="0">
                <a:latin typeface="Google Sans"/>
              </a:rPr>
            </a:br>
            <a:endParaRPr lang="en-US" b="1" i="0" dirty="0">
              <a:effectLst/>
              <a:latin typeface="Google Sans"/>
            </a:endParaRPr>
          </a:p>
          <a:p>
            <a:pPr algn="l">
              <a:buFont typeface="+mj-lt"/>
              <a:buAutoNum type="arabicPeriod"/>
            </a:pPr>
            <a:r>
              <a:rPr lang="en-US" b="1" i="0" dirty="0">
                <a:effectLst/>
                <a:latin typeface="Google Sans"/>
              </a:rPr>
              <a:t>Limited access: </a:t>
            </a:r>
            <a:r>
              <a:rPr lang="en-US" sz="1600" b="0" i="0" dirty="0">
                <a:solidFill>
                  <a:schemeClr val="bg1">
                    <a:lumMod val="50000"/>
                  </a:schemeClr>
                </a:solidFill>
                <a:effectLst/>
                <a:latin typeface="Google Sans"/>
              </a:rPr>
              <a:t>In a centralized VCS, only users who have access to the server can work on the project. This can make it difficult to collaborate with others, especially if they are not located in the same place.</a:t>
            </a:r>
            <a:br>
              <a:rPr lang="en-US" sz="1600" b="0" i="0" dirty="0">
                <a:solidFill>
                  <a:schemeClr val="bg1">
                    <a:lumMod val="50000"/>
                  </a:schemeClr>
                </a:solidFill>
                <a:effectLst/>
                <a:latin typeface="Google Sans"/>
              </a:rPr>
            </a:br>
            <a:endParaRPr lang="en-US" sz="1600" b="0" i="0" dirty="0">
              <a:solidFill>
                <a:schemeClr val="bg1">
                  <a:lumMod val="50000"/>
                </a:schemeClr>
              </a:solidFill>
              <a:effectLst/>
              <a:latin typeface="Google Sans"/>
            </a:endParaRPr>
          </a:p>
          <a:p>
            <a:pPr algn="l">
              <a:buFont typeface="+mj-lt"/>
              <a:buAutoNum type="arabicPeriod"/>
            </a:pPr>
            <a:r>
              <a:rPr lang="en-US" b="1" i="0" dirty="0">
                <a:effectLst/>
                <a:latin typeface="Google Sans"/>
              </a:rPr>
              <a:t>Slow performance: </a:t>
            </a:r>
            <a:r>
              <a:rPr lang="en-US" sz="1600" b="0" i="0" dirty="0">
                <a:solidFill>
                  <a:schemeClr val="bg1">
                    <a:lumMod val="50000"/>
                  </a:schemeClr>
                </a:solidFill>
                <a:effectLst/>
                <a:latin typeface="Google Sans"/>
              </a:rPr>
              <a:t>In a centralized VCS, all changes to the code must be submitted to the server before they can be seen by other users. This can slow down development, especially if there are a lot of users working on the project at the same time.</a:t>
            </a:r>
            <a:br>
              <a:rPr lang="en-US" sz="1600" b="0" i="0" dirty="0">
                <a:solidFill>
                  <a:schemeClr val="bg1">
                    <a:lumMod val="50000"/>
                  </a:schemeClr>
                </a:solidFill>
                <a:effectLst/>
                <a:latin typeface="Google Sans"/>
              </a:rPr>
            </a:br>
            <a:endParaRPr lang="en-US" sz="1600" b="0" i="0" dirty="0">
              <a:solidFill>
                <a:schemeClr val="bg1">
                  <a:lumMod val="50000"/>
                </a:schemeClr>
              </a:solidFill>
              <a:effectLst/>
              <a:latin typeface="Google Sans"/>
            </a:endParaRPr>
          </a:p>
          <a:p>
            <a:pPr algn="l">
              <a:buFont typeface="+mj-lt"/>
              <a:buAutoNum type="arabicPeriod"/>
            </a:pPr>
            <a:r>
              <a:rPr lang="en-US" b="1" i="0" dirty="0">
                <a:effectLst/>
                <a:latin typeface="Google Sans"/>
              </a:rPr>
              <a:t>Difficult to manage: </a:t>
            </a:r>
            <a:r>
              <a:rPr lang="en-US" sz="1600" b="0" i="0" dirty="0">
                <a:solidFill>
                  <a:schemeClr val="bg1">
                    <a:lumMod val="50000"/>
                  </a:schemeClr>
                </a:solidFill>
                <a:effectLst/>
                <a:latin typeface="Google Sans"/>
              </a:rPr>
              <a:t>In a centralized VCS, it can be difficult to keep track of all of the changes that have been made to the code</a:t>
            </a:r>
            <a:endParaRPr lang="en-US" b="0" i="0" dirty="0">
              <a:solidFill>
                <a:schemeClr val="bg1">
                  <a:lumMod val="50000"/>
                </a:schemeClr>
              </a:solidFill>
              <a:effectLst/>
              <a:latin typeface="Google Sans"/>
            </a:endParaRPr>
          </a:p>
        </p:txBody>
      </p:sp>
    </p:spTree>
    <p:extLst>
      <p:ext uri="{BB962C8B-B14F-4D97-AF65-F5344CB8AC3E}">
        <p14:creationId xmlns:p14="http://schemas.microsoft.com/office/powerpoint/2010/main" val="136116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6961-EACF-CAEA-5A9D-783AD3DE99D5}"/>
              </a:ext>
            </a:extLst>
          </p:cNvPr>
          <p:cNvSpPr>
            <a:spLocks noGrp="1"/>
          </p:cNvSpPr>
          <p:nvPr>
            <p:ph type="title"/>
          </p:nvPr>
        </p:nvSpPr>
        <p:spPr/>
        <p:txBody>
          <a:bodyPr/>
          <a:lstStyle/>
          <a:p>
            <a:r>
              <a:rPr lang="en-US" dirty="0"/>
              <a:t>Version control history</a:t>
            </a:r>
          </a:p>
        </p:txBody>
      </p:sp>
      <p:sp>
        <p:nvSpPr>
          <p:cNvPr id="4" name="Footer Placeholder 3">
            <a:extLst>
              <a:ext uri="{FF2B5EF4-FFF2-40B4-BE49-F238E27FC236}">
                <a16:creationId xmlns:a16="http://schemas.microsoft.com/office/drawing/2014/main" id="{1DD437FB-6707-450F-F48E-E109F5D44C3A}"/>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F89C3195-2CF7-E421-FC91-595098DDB422}"/>
              </a:ext>
            </a:extLst>
          </p:cNvPr>
          <p:cNvSpPr>
            <a:spLocks noGrp="1"/>
          </p:cNvSpPr>
          <p:nvPr>
            <p:ph type="sldNum" sz="quarter" idx="12"/>
          </p:nvPr>
        </p:nvSpPr>
        <p:spPr/>
        <p:txBody>
          <a:bodyPr/>
          <a:lstStyle/>
          <a:p>
            <a:fld id="{07E1C93C-5050-FC42-8F10-D22D4F119D13}" type="slidenum">
              <a:rPr lang="en-US" smtClean="0"/>
              <a:pPr/>
              <a:t>19</a:t>
            </a:fld>
            <a:endParaRPr lang="en-US" dirty="0"/>
          </a:p>
        </p:txBody>
      </p:sp>
      <p:graphicFrame>
        <p:nvGraphicFramePr>
          <p:cNvPr id="12" name="Table 11">
            <a:extLst>
              <a:ext uri="{FF2B5EF4-FFF2-40B4-BE49-F238E27FC236}">
                <a16:creationId xmlns:a16="http://schemas.microsoft.com/office/drawing/2014/main" id="{422FBFEB-2472-86C0-DD51-6FE7CA86C499}"/>
              </a:ext>
            </a:extLst>
          </p:cNvPr>
          <p:cNvGraphicFramePr>
            <a:graphicFrameLocks noGrp="1"/>
          </p:cNvGraphicFramePr>
          <p:nvPr>
            <p:extLst>
              <p:ext uri="{D42A27DB-BD31-4B8C-83A1-F6EECF244321}">
                <p14:modId xmlns:p14="http://schemas.microsoft.com/office/powerpoint/2010/main" val="4032739872"/>
              </p:ext>
            </p:extLst>
          </p:nvPr>
        </p:nvGraphicFramePr>
        <p:xfrm>
          <a:off x="1922539" y="950415"/>
          <a:ext cx="8736753" cy="5380716"/>
        </p:xfrm>
        <a:graphic>
          <a:graphicData uri="http://schemas.openxmlformats.org/drawingml/2006/table">
            <a:tbl>
              <a:tblPr/>
              <a:tblGrid>
                <a:gridCol w="1647975">
                  <a:extLst>
                    <a:ext uri="{9D8B030D-6E8A-4147-A177-3AD203B41FA5}">
                      <a16:colId xmlns:a16="http://schemas.microsoft.com/office/drawing/2014/main" val="2216669727"/>
                    </a:ext>
                  </a:extLst>
                </a:gridCol>
                <a:gridCol w="4176527">
                  <a:extLst>
                    <a:ext uri="{9D8B030D-6E8A-4147-A177-3AD203B41FA5}">
                      <a16:colId xmlns:a16="http://schemas.microsoft.com/office/drawing/2014/main" val="4244827361"/>
                    </a:ext>
                  </a:extLst>
                </a:gridCol>
                <a:gridCol w="2912251">
                  <a:extLst>
                    <a:ext uri="{9D8B030D-6E8A-4147-A177-3AD203B41FA5}">
                      <a16:colId xmlns:a16="http://schemas.microsoft.com/office/drawing/2014/main" val="845242891"/>
                    </a:ext>
                  </a:extLst>
                </a:gridCol>
              </a:tblGrid>
              <a:tr h="448393">
                <a:tc>
                  <a:txBody>
                    <a:bodyPr/>
                    <a:lstStyle/>
                    <a:p>
                      <a:pPr fontAlgn="b"/>
                      <a:r>
                        <a:rPr lang="en-US" sz="1800" b="1" dirty="0">
                          <a:effectLst/>
                        </a:rPr>
                        <a:t>Year Introduced</a:t>
                      </a:r>
                    </a:p>
                  </a:txBody>
                  <a:tcPr marL="37191" marR="37191" marT="18595" marB="18595"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800" b="1" dirty="0">
                          <a:effectLst/>
                        </a:rPr>
                        <a:t>Name</a:t>
                      </a:r>
                    </a:p>
                  </a:txBody>
                  <a:tcPr marL="37191" marR="37191" marT="18595" marB="18595"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800" b="1">
                          <a:effectLst/>
                        </a:rPr>
                        <a:t>Centralized/Decentralized</a:t>
                      </a:r>
                    </a:p>
                  </a:txBody>
                  <a:tcPr marL="37191" marR="37191" marT="18595" marB="18595"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975123329"/>
                  </a:ext>
                </a:extLst>
              </a:tr>
              <a:tr h="448393">
                <a:tc>
                  <a:txBody>
                    <a:bodyPr/>
                    <a:lstStyle/>
                    <a:p>
                      <a:pPr fontAlgn="base"/>
                      <a:r>
                        <a:rPr lang="en-US" sz="1800" dirty="0">
                          <a:effectLst/>
                        </a:rPr>
                        <a:t>1986</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a:effectLst/>
                        </a:rPr>
                        <a:t>RCS (Revision Control System)</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FF0000"/>
                          </a:solidFill>
                          <a:effectLst/>
                        </a:rPr>
                        <a:t>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9963094"/>
                  </a:ext>
                </a:extLst>
              </a:tr>
              <a:tr h="448393">
                <a:tc>
                  <a:txBody>
                    <a:bodyPr/>
                    <a:lstStyle/>
                    <a:p>
                      <a:pPr fontAlgn="base"/>
                      <a:r>
                        <a:rPr lang="en-US" sz="1800" dirty="0">
                          <a:effectLst/>
                        </a:rPr>
                        <a:t>1990</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b="1" dirty="0">
                          <a:effectLst/>
                        </a:rPr>
                        <a:t>CVS (Concurrent Versions System)</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FF0000"/>
                          </a:solidFill>
                          <a:effectLst/>
                        </a:rPr>
                        <a:t>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690491831"/>
                  </a:ext>
                </a:extLst>
              </a:tr>
              <a:tr h="448393">
                <a:tc>
                  <a:txBody>
                    <a:bodyPr/>
                    <a:lstStyle/>
                    <a:p>
                      <a:pPr fontAlgn="base"/>
                      <a:r>
                        <a:rPr lang="en-US" sz="1800">
                          <a:effectLst/>
                        </a:rPr>
                        <a:t>2000</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a:effectLst/>
                        </a:rPr>
                        <a:t>BitKeeper</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Decentralized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67390802"/>
                  </a:ext>
                </a:extLst>
              </a:tr>
              <a:tr h="448393">
                <a:tc>
                  <a:txBody>
                    <a:bodyPr/>
                    <a:lstStyle/>
                    <a:p>
                      <a:pPr fontAlgn="base"/>
                      <a:r>
                        <a:rPr lang="en-US" sz="1800">
                          <a:effectLst/>
                        </a:rPr>
                        <a:t>2000</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effectLst/>
                        </a:rPr>
                        <a:t>Perforce</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FF0000"/>
                          </a:solidFill>
                          <a:effectLst/>
                        </a:rPr>
                        <a:t>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252710574"/>
                  </a:ext>
                </a:extLst>
              </a:tr>
              <a:tr h="448393">
                <a:tc>
                  <a:txBody>
                    <a:bodyPr/>
                    <a:lstStyle/>
                    <a:p>
                      <a:pPr fontAlgn="base"/>
                      <a:r>
                        <a:rPr lang="en-US" sz="1800">
                          <a:effectLst/>
                        </a:rPr>
                        <a:t>2000</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b="1" dirty="0">
                          <a:effectLst/>
                        </a:rPr>
                        <a:t>Subversion (SVN)</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FF0000"/>
                          </a:solidFill>
                          <a:effectLst/>
                        </a:rPr>
                        <a:t>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81818677"/>
                  </a:ext>
                </a:extLst>
              </a:tr>
              <a:tr h="448393">
                <a:tc>
                  <a:txBody>
                    <a:bodyPr/>
                    <a:lstStyle/>
                    <a:p>
                      <a:pPr fontAlgn="base"/>
                      <a:r>
                        <a:rPr lang="en-US" sz="1800">
                          <a:effectLst/>
                        </a:rPr>
                        <a:t>2005</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effectLst/>
                        </a:rPr>
                        <a:t>MS TFS (Team Foundation Server )</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FF0000"/>
                          </a:solidFill>
                          <a:effectLst/>
                        </a:rPr>
                        <a:t>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318199320"/>
                  </a:ext>
                </a:extLst>
              </a:tr>
              <a:tr h="448393">
                <a:tc>
                  <a:txBody>
                    <a:bodyPr/>
                    <a:lstStyle/>
                    <a:p>
                      <a:pPr fontAlgn="base"/>
                      <a:r>
                        <a:rPr lang="en-US" sz="1800">
                          <a:effectLst/>
                        </a:rPr>
                        <a:t>2005</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b="1" dirty="0">
                          <a:effectLst/>
                        </a:rPr>
                        <a:t>Git</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Decentralized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5587076"/>
                  </a:ext>
                </a:extLst>
              </a:tr>
              <a:tr h="448393">
                <a:tc>
                  <a:txBody>
                    <a:bodyPr/>
                    <a:lstStyle/>
                    <a:p>
                      <a:pPr fontAlgn="base"/>
                      <a:r>
                        <a:rPr lang="en-US" sz="1800">
                          <a:effectLst/>
                        </a:rPr>
                        <a:t>2005</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a:effectLst/>
                        </a:rPr>
                        <a:t>Mercurial</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Decentralized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26457013"/>
                  </a:ext>
                </a:extLst>
              </a:tr>
              <a:tr h="448393">
                <a:tc>
                  <a:txBody>
                    <a:bodyPr/>
                    <a:lstStyle/>
                    <a:p>
                      <a:pPr fontAlgn="base"/>
                      <a:r>
                        <a:rPr lang="en-US" sz="1800">
                          <a:effectLst/>
                        </a:rPr>
                        <a:t>2005</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a:effectLst/>
                        </a:rPr>
                        <a:t>Bazaar</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Decentralized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699939530"/>
                  </a:ext>
                </a:extLst>
              </a:tr>
              <a:tr h="448393">
                <a:tc>
                  <a:txBody>
                    <a:bodyPr/>
                    <a:lstStyle/>
                    <a:p>
                      <a:pPr fontAlgn="base"/>
                      <a:r>
                        <a:rPr lang="en-US" sz="1800">
                          <a:effectLst/>
                        </a:rPr>
                        <a:t>2008</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a:effectLst/>
                        </a:rPr>
                        <a:t>Fossil</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Decentralized</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795183262"/>
                  </a:ext>
                </a:extLst>
              </a:tr>
              <a:tr h="448393">
                <a:tc>
                  <a:txBody>
                    <a:bodyPr/>
                    <a:lstStyle/>
                    <a:p>
                      <a:pPr fontAlgn="base"/>
                      <a:r>
                        <a:rPr lang="en-US" sz="1800">
                          <a:effectLst/>
                        </a:rPr>
                        <a:t>2013</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effectLst/>
                        </a:rPr>
                        <a:t>Plastic SCM</a:t>
                      </a: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800" dirty="0">
                          <a:solidFill>
                            <a:srgbClr val="00B050"/>
                          </a:solidFill>
                          <a:effectLst/>
                        </a:rPr>
                        <a:t>Distributed</a:t>
                      </a:r>
                      <a:r>
                        <a:rPr lang="en-US" sz="1800" dirty="0">
                          <a:effectLst/>
                        </a:rPr>
                        <a:t>, </a:t>
                      </a:r>
                      <a:r>
                        <a:rPr lang="en-US" sz="1800" dirty="0" err="1">
                          <a:solidFill>
                            <a:srgbClr val="FF0000"/>
                          </a:solidFill>
                          <a:effectLst/>
                        </a:rPr>
                        <a:t>Cent</a:t>
                      </a:r>
                      <a:r>
                        <a:rPr lang="en-US" sz="1800" dirty="0" err="1">
                          <a:effectLst/>
                        </a:rPr>
                        <a:t>.features</a:t>
                      </a:r>
                      <a:endParaRPr lang="en-US" sz="1800" dirty="0">
                        <a:effectLst/>
                      </a:endParaRPr>
                    </a:p>
                  </a:txBody>
                  <a:tcPr marL="37191" marR="37191" marT="18595" marB="18595"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5061588"/>
                  </a:ext>
                </a:extLst>
              </a:tr>
            </a:tbl>
          </a:graphicData>
        </a:graphic>
      </p:graphicFrame>
    </p:spTree>
    <p:extLst>
      <p:ext uri="{BB962C8B-B14F-4D97-AF65-F5344CB8AC3E}">
        <p14:creationId xmlns:p14="http://schemas.microsoft.com/office/powerpoint/2010/main" val="162373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F841-46A2-A493-3668-B2690C87DB24}"/>
              </a:ext>
            </a:extLst>
          </p:cNvPr>
          <p:cNvSpPr>
            <a:spLocks noGrp="1"/>
          </p:cNvSpPr>
          <p:nvPr>
            <p:ph type="title"/>
          </p:nvPr>
        </p:nvSpPr>
        <p:spPr/>
        <p:txBody>
          <a:bodyPr/>
          <a:lstStyle/>
          <a:p>
            <a:r>
              <a:rPr lang="en-US" dirty="0"/>
              <a:t>What this talk is about? </a:t>
            </a:r>
          </a:p>
        </p:txBody>
      </p:sp>
      <p:sp>
        <p:nvSpPr>
          <p:cNvPr id="3" name="Content Placeholder 2">
            <a:extLst>
              <a:ext uri="{FF2B5EF4-FFF2-40B4-BE49-F238E27FC236}">
                <a16:creationId xmlns:a16="http://schemas.microsoft.com/office/drawing/2014/main" id="{4379326E-47B5-5E0A-BEC0-B74244FD9C22}"/>
              </a:ext>
            </a:extLst>
          </p:cNvPr>
          <p:cNvSpPr>
            <a:spLocks noGrp="1"/>
          </p:cNvSpPr>
          <p:nvPr>
            <p:ph idx="1"/>
          </p:nvPr>
        </p:nvSpPr>
        <p:spPr/>
        <p:txBody>
          <a:bodyPr/>
          <a:lstStyle/>
          <a:p>
            <a:r>
              <a:rPr lang="en-US" dirty="0"/>
              <a:t>How to use GIT?</a:t>
            </a:r>
            <a:br>
              <a:rPr lang="en-US" dirty="0"/>
            </a:br>
            <a:br>
              <a:rPr lang="en-US" dirty="0"/>
            </a:b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8469ED8-F253-46AE-6EEA-74AD4358FD84}"/>
              </a:ext>
            </a:extLst>
          </p:cNvPr>
          <p:cNvSpPr>
            <a:spLocks noGrp="1"/>
          </p:cNvSpPr>
          <p:nvPr>
            <p:ph type="sldNum" sz="quarter" idx="12"/>
          </p:nvPr>
        </p:nvSpPr>
        <p:spPr/>
        <p:txBody>
          <a:bodyPr/>
          <a:lstStyle/>
          <a:p>
            <a:fld id="{07E1C93C-5050-FC42-8F10-D22D4F119D13}" type="slidenum">
              <a:rPr lang="en-US" smtClean="0"/>
              <a:pPr/>
              <a:t>2</a:t>
            </a:fld>
            <a:endParaRPr lang="en-US" dirty="0"/>
          </a:p>
        </p:txBody>
      </p:sp>
      <p:pic>
        <p:nvPicPr>
          <p:cNvPr id="8" name="Picture 7">
            <a:extLst>
              <a:ext uri="{FF2B5EF4-FFF2-40B4-BE49-F238E27FC236}">
                <a16:creationId xmlns:a16="http://schemas.microsoft.com/office/drawing/2014/main" id="{02C94A3D-93A6-E66D-4DD1-1C4E4DA0E98F}"/>
              </a:ext>
            </a:extLst>
          </p:cNvPr>
          <p:cNvPicPr>
            <a:picLocks noChangeAspect="1"/>
          </p:cNvPicPr>
          <p:nvPr/>
        </p:nvPicPr>
        <p:blipFill>
          <a:blip r:embed="rId2"/>
          <a:stretch>
            <a:fillRect/>
          </a:stretch>
        </p:blipFill>
        <p:spPr>
          <a:xfrm>
            <a:off x="4108702" y="847616"/>
            <a:ext cx="3735109" cy="5566639"/>
          </a:xfrm>
          <a:prstGeom prst="rect">
            <a:avLst/>
          </a:prstGeom>
        </p:spPr>
      </p:pic>
      <p:sp>
        <p:nvSpPr>
          <p:cNvPr id="9" name="Footer Placeholder 3">
            <a:extLst>
              <a:ext uri="{FF2B5EF4-FFF2-40B4-BE49-F238E27FC236}">
                <a16:creationId xmlns:a16="http://schemas.microsoft.com/office/drawing/2014/main" id="{B45C97D7-50E6-E2EE-0018-11A567B435B5}"/>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361508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Tree>
    <p:extLst>
      <p:ext uri="{BB962C8B-B14F-4D97-AF65-F5344CB8AC3E}">
        <p14:creationId xmlns:p14="http://schemas.microsoft.com/office/powerpoint/2010/main" val="351383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sp>
        <p:nvSpPr>
          <p:cNvPr id="3" name="TextBox 2">
            <a:extLst>
              <a:ext uri="{FF2B5EF4-FFF2-40B4-BE49-F238E27FC236}">
                <a16:creationId xmlns:a16="http://schemas.microsoft.com/office/drawing/2014/main" id="{0EA14EC7-BC36-E847-BA8E-7258CE254D58}"/>
              </a:ext>
            </a:extLst>
          </p:cNvPr>
          <p:cNvSpPr txBox="1"/>
          <p:nvPr/>
        </p:nvSpPr>
        <p:spPr>
          <a:xfrm>
            <a:off x="4995254" y="2532180"/>
            <a:ext cx="769634" cy="646331"/>
          </a:xfrm>
          <a:prstGeom prst="rect">
            <a:avLst/>
          </a:prstGeom>
          <a:noFill/>
        </p:spPr>
        <p:txBody>
          <a:bodyPr wrap="none" rtlCol="0">
            <a:spAutoFit/>
          </a:bodyPr>
          <a:lstStyle/>
          <a:p>
            <a:r>
              <a:rPr lang="en-US" dirty="0"/>
              <a:t>Local</a:t>
            </a:r>
            <a:br>
              <a:rPr lang="en-US" dirty="0"/>
            </a:br>
            <a:r>
              <a:rPr lang="en-US" dirty="0"/>
              <a:t>server</a:t>
            </a: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923330"/>
          </a:xfrm>
          <a:prstGeom prst="rect">
            <a:avLst/>
          </a:prstGeom>
          <a:noFill/>
        </p:spPr>
        <p:txBody>
          <a:bodyPr wrap="none" rtlCol="0">
            <a:spAutoFit/>
          </a:bodyPr>
          <a:lstStyle/>
          <a:p>
            <a:r>
              <a:rPr lang="en-US" dirty="0"/>
              <a:t>ORIGIN</a:t>
            </a:r>
            <a:br>
              <a:rPr lang="en-US" dirty="0"/>
            </a:br>
            <a:r>
              <a:rPr lang="en-US" dirty="0"/>
              <a:t>remote</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rgbClr val="FF0000"/>
                </a:solidFill>
              </a:rPr>
              <a:t>Clone</a:t>
            </a:r>
          </a:p>
        </p:txBody>
      </p:sp>
      <p:pic>
        <p:nvPicPr>
          <p:cNvPr id="24" name="Picture 23">
            <a:extLst>
              <a:ext uri="{FF2B5EF4-FFF2-40B4-BE49-F238E27FC236}">
                <a16:creationId xmlns:a16="http://schemas.microsoft.com/office/drawing/2014/main" id="{E93903BF-3DBE-A7C3-FF95-61930C8F7769}"/>
              </a:ext>
            </a:extLst>
          </p:cNvPr>
          <p:cNvPicPr>
            <a:picLocks noChangeAspect="1"/>
          </p:cNvPicPr>
          <p:nvPr/>
        </p:nvPicPr>
        <p:blipFill>
          <a:blip r:embed="rId5"/>
          <a:stretch>
            <a:fillRect/>
          </a:stretch>
        </p:blipFill>
        <p:spPr>
          <a:xfrm>
            <a:off x="4807227" y="3611209"/>
            <a:ext cx="7127017" cy="1465711"/>
          </a:xfrm>
          <a:prstGeom prst="rect">
            <a:avLst/>
          </a:prstGeom>
        </p:spPr>
      </p:pic>
      <p:cxnSp>
        <p:nvCxnSpPr>
          <p:cNvPr id="26" name="Straight Connector 25">
            <a:extLst>
              <a:ext uri="{FF2B5EF4-FFF2-40B4-BE49-F238E27FC236}">
                <a16:creationId xmlns:a16="http://schemas.microsoft.com/office/drawing/2014/main" id="{935B191C-F0FC-33B8-699F-C09D6B837941}"/>
              </a:ext>
            </a:extLst>
          </p:cNvPr>
          <p:cNvCxnSpPr/>
          <p:nvPr/>
        </p:nvCxnSpPr>
        <p:spPr>
          <a:xfrm>
            <a:off x="7323401" y="3821618"/>
            <a:ext cx="430957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093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servers are equal. If configured properly someone can clone from you</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22</a:t>
            </a:fld>
            <a:endParaRPr lang="en-US" dirty="0"/>
          </a:p>
        </p:txBody>
      </p:sp>
      <p:sp>
        <p:nvSpPr>
          <p:cNvPr id="3" name="TextBox 2">
            <a:extLst>
              <a:ext uri="{FF2B5EF4-FFF2-40B4-BE49-F238E27FC236}">
                <a16:creationId xmlns:a16="http://schemas.microsoft.com/office/drawing/2014/main" id="{0EA14EC7-BC36-E847-BA8E-7258CE254D58}"/>
              </a:ext>
            </a:extLst>
          </p:cNvPr>
          <p:cNvSpPr txBox="1"/>
          <p:nvPr/>
        </p:nvSpPr>
        <p:spPr>
          <a:xfrm>
            <a:off x="5983416" y="2757152"/>
            <a:ext cx="769634" cy="646331"/>
          </a:xfrm>
          <a:prstGeom prst="rect">
            <a:avLst/>
          </a:prstGeom>
          <a:noFill/>
        </p:spPr>
        <p:txBody>
          <a:bodyPr wrap="none" rtlCol="0">
            <a:spAutoFit/>
          </a:bodyPr>
          <a:lstStyle/>
          <a:p>
            <a:r>
              <a:rPr lang="en-US" dirty="0"/>
              <a:t>Local</a:t>
            </a:r>
            <a:br>
              <a:rPr lang="en-US" dirty="0"/>
            </a:br>
            <a:r>
              <a:rPr lang="en-US" dirty="0"/>
              <a:t>server</a:t>
            </a: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03391664-875C-470A-B4AD-42BC685C4073}"/>
              </a:ext>
            </a:extLst>
          </p:cNvPr>
          <p:cNvGrpSpPr/>
          <p:nvPr/>
        </p:nvGrpSpPr>
        <p:grpSpPr>
          <a:xfrm>
            <a:off x="6167005" y="1438421"/>
            <a:ext cx="1442131" cy="4723517"/>
            <a:chOff x="868316" y="1420491"/>
            <a:chExt cx="1442131" cy="4723517"/>
          </a:xfrm>
        </p:grpSpPr>
        <p:sp>
          <p:nvSpPr>
            <p:cNvPr id="25" name="Arrow: Down 24">
              <a:extLst>
                <a:ext uri="{FF2B5EF4-FFF2-40B4-BE49-F238E27FC236}">
                  <a16:creationId xmlns:a16="http://schemas.microsoft.com/office/drawing/2014/main" id="{AB90495F-C084-2398-9D37-75C4F77B8F5A}"/>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7" name="Cylinder 26">
              <a:extLst>
                <a:ext uri="{FF2B5EF4-FFF2-40B4-BE49-F238E27FC236}">
                  <a16:creationId xmlns:a16="http://schemas.microsoft.com/office/drawing/2014/main" id="{3971F22A-BC38-2465-E22A-9FDDE08576F7}"/>
                </a:ext>
              </a:extLst>
            </p:cNvPr>
            <p:cNvSpPr/>
            <p:nvPr/>
          </p:nvSpPr>
          <p:spPr>
            <a:xfrm>
              <a:off x="986002" y="1420491"/>
              <a:ext cx="1324445" cy="1119423"/>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 </a:t>
              </a:r>
              <a:br>
                <a:rPr lang="en-US" dirty="0"/>
              </a:br>
              <a:r>
                <a:rPr lang="en-US" dirty="0"/>
                <a:t>server</a:t>
              </a:r>
            </a:p>
          </p:txBody>
        </p:sp>
        <p:sp>
          <p:nvSpPr>
            <p:cNvPr id="28" name="TextBox 27">
              <a:extLst>
                <a:ext uri="{FF2B5EF4-FFF2-40B4-BE49-F238E27FC236}">
                  <a16:creationId xmlns:a16="http://schemas.microsoft.com/office/drawing/2014/main" id="{44590A90-A414-AB8A-3783-641C9DE27B44}"/>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29" name="Oval 28">
              <a:extLst>
                <a:ext uri="{FF2B5EF4-FFF2-40B4-BE49-F238E27FC236}">
                  <a16:creationId xmlns:a16="http://schemas.microsoft.com/office/drawing/2014/main" id="{BE78C300-ADE0-B311-88DF-E7F7DAA23530}"/>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D45CBEC-17C0-5E7A-7726-C47827C524B7}"/>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1" name="Picture 2" descr="Download dan install Git - Tech BodyFitStation">
              <a:extLst>
                <a:ext uri="{FF2B5EF4-FFF2-40B4-BE49-F238E27FC236}">
                  <a16:creationId xmlns:a16="http://schemas.microsoft.com/office/drawing/2014/main" id="{F0865E67-08A6-9631-DE19-DE3DD21D2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4" descr="Computer Businessman icon PNG and SVG Free Download">
            <a:extLst>
              <a:ext uri="{FF2B5EF4-FFF2-40B4-BE49-F238E27FC236}">
                <a16:creationId xmlns:a16="http://schemas.microsoft.com/office/drawing/2014/main" id="{56138350-FBCF-DB92-BBD3-0FC2B56CD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931" y="786509"/>
            <a:ext cx="658695" cy="752794"/>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Down 32">
            <a:extLst>
              <a:ext uri="{FF2B5EF4-FFF2-40B4-BE49-F238E27FC236}">
                <a16:creationId xmlns:a16="http://schemas.microsoft.com/office/drawing/2014/main" id="{2F09F873-419F-BC0E-E905-5E32A695CBEA}"/>
              </a:ext>
            </a:extLst>
          </p:cNvPr>
          <p:cNvSpPr/>
          <p:nvPr/>
        </p:nvSpPr>
        <p:spPr>
          <a:xfrm rot="16200000">
            <a:off x="5341544" y="1440080"/>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156D2C5-CFB3-42D1-4AA7-192C676F2542}"/>
              </a:ext>
            </a:extLst>
          </p:cNvPr>
          <p:cNvSpPr txBox="1"/>
          <p:nvPr/>
        </p:nvSpPr>
        <p:spPr>
          <a:xfrm>
            <a:off x="5197667" y="1315939"/>
            <a:ext cx="978982" cy="369332"/>
          </a:xfrm>
          <a:prstGeom prst="rect">
            <a:avLst/>
          </a:prstGeom>
          <a:noFill/>
        </p:spPr>
        <p:txBody>
          <a:bodyPr wrap="square">
            <a:spAutoFit/>
          </a:bodyPr>
          <a:lstStyle/>
          <a:p>
            <a:r>
              <a:rPr lang="en-US" b="1" dirty="0">
                <a:solidFill>
                  <a:srgbClr val="FF0000"/>
                </a:solidFill>
              </a:rPr>
              <a:t>Clone</a:t>
            </a:r>
          </a:p>
        </p:txBody>
      </p:sp>
      <p:sp>
        <p:nvSpPr>
          <p:cNvPr id="35" name="TextBox 34">
            <a:extLst>
              <a:ext uri="{FF2B5EF4-FFF2-40B4-BE49-F238E27FC236}">
                <a16:creationId xmlns:a16="http://schemas.microsoft.com/office/drawing/2014/main" id="{EBED175C-6019-90F8-ED8B-0BCFBC6930F2}"/>
              </a:ext>
            </a:extLst>
          </p:cNvPr>
          <p:cNvSpPr txBox="1"/>
          <p:nvPr/>
        </p:nvSpPr>
        <p:spPr>
          <a:xfrm>
            <a:off x="3265105" y="2731720"/>
            <a:ext cx="872355" cy="646331"/>
          </a:xfrm>
          <a:prstGeom prst="rect">
            <a:avLst/>
          </a:prstGeom>
          <a:noFill/>
        </p:spPr>
        <p:txBody>
          <a:bodyPr wrap="none" rtlCol="0">
            <a:spAutoFit/>
          </a:bodyPr>
          <a:lstStyle/>
          <a:p>
            <a:r>
              <a:rPr lang="en-US" dirty="0"/>
              <a:t>ORIGIN</a:t>
            </a:r>
            <a:br>
              <a:rPr lang="en-US" dirty="0"/>
            </a:br>
            <a:r>
              <a:rPr lang="en-US" dirty="0"/>
              <a:t>server</a:t>
            </a:r>
          </a:p>
        </p:txBody>
      </p:sp>
    </p:spTree>
    <p:extLst>
      <p:ext uri="{BB962C8B-B14F-4D97-AF65-F5344CB8AC3E}">
        <p14:creationId xmlns:p14="http://schemas.microsoft.com/office/powerpoint/2010/main" val="215776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a:t>
            </a:r>
            <a:r>
              <a:rPr lang="en-US" dirty="0" err="1"/>
              <a:t>init</a:t>
            </a:r>
            <a:r>
              <a:rPr lang="en-US" dirty="0"/>
              <a:t> local server first and then decide to move code online</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sp>
        <p:nvSpPr>
          <p:cNvPr id="3" name="TextBox 2">
            <a:extLst>
              <a:ext uri="{FF2B5EF4-FFF2-40B4-BE49-F238E27FC236}">
                <a16:creationId xmlns:a16="http://schemas.microsoft.com/office/drawing/2014/main" id="{0EA14EC7-BC36-E847-BA8E-7258CE254D58}"/>
              </a:ext>
            </a:extLst>
          </p:cNvPr>
          <p:cNvSpPr txBox="1"/>
          <p:nvPr/>
        </p:nvSpPr>
        <p:spPr>
          <a:xfrm>
            <a:off x="4995254" y="2532180"/>
            <a:ext cx="769634" cy="646331"/>
          </a:xfrm>
          <a:prstGeom prst="rect">
            <a:avLst/>
          </a:prstGeom>
          <a:noFill/>
        </p:spPr>
        <p:txBody>
          <a:bodyPr wrap="none" rtlCol="0">
            <a:spAutoFit/>
          </a:bodyPr>
          <a:lstStyle/>
          <a:p>
            <a:r>
              <a:rPr lang="en-US" dirty="0"/>
              <a:t>Local</a:t>
            </a:r>
            <a:br>
              <a:rPr lang="en-US" dirty="0"/>
            </a:br>
            <a:r>
              <a:rPr lang="en-US" dirty="0"/>
              <a:t>server</a:t>
            </a:r>
          </a:p>
        </p:txBody>
      </p:sp>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71159B2D-E838-BF7F-631C-B409CF52FA8E}"/>
              </a:ext>
            </a:extLst>
          </p:cNvPr>
          <p:cNvPicPr>
            <a:picLocks noChangeAspect="1"/>
          </p:cNvPicPr>
          <p:nvPr/>
        </p:nvPicPr>
        <p:blipFill>
          <a:blip r:embed="rId4"/>
          <a:stretch>
            <a:fillRect/>
          </a:stretch>
        </p:blipFill>
        <p:spPr>
          <a:xfrm>
            <a:off x="5212352" y="1489958"/>
            <a:ext cx="6823021" cy="795577"/>
          </a:xfrm>
          <a:prstGeom prst="rect">
            <a:avLst/>
          </a:prstGeom>
        </p:spPr>
      </p:pic>
    </p:spTree>
    <p:extLst>
      <p:ext uri="{BB962C8B-B14F-4D97-AF65-F5344CB8AC3E}">
        <p14:creationId xmlns:p14="http://schemas.microsoft.com/office/powerpoint/2010/main" val="120216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a:t>
            </a:r>
            <a:r>
              <a:rPr lang="en-US" dirty="0" err="1"/>
              <a:t>init</a:t>
            </a:r>
            <a:r>
              <a:rPr lang="en-US" dirty="0"/>
              <a:t> local server first and then decide to move code online</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24</a:t>
            </a:fld>
            <a:endParaRPr lang="en-US" dirty="0"/>
          </a:p>
        </p:txBody>
      </p:sp>
      <p:sp>
        <p:nvSpPr>
          <p:cNvPr id="3" name="TextBox 2">
            <a:extLst>
              <a:ext uri="{FF2B5EF4-FFF2-40B4-BE49-F238E27FC236}">
                <a16:creationId xmlns:a16="http://schemas.microsoft.com/office/drawing/2014/main" id="{0EA14EC7-BC36-E847-BA8E-7258CE254D58}"/>
              </a:ext>
            </a:extLst>
          </p:cNvPr>
          <p:cNvSpPr txBox="1"/>
          <p:nvPr/>
        </p:nvSpPr>
        <p:spPr>
          <a:xfrm>
            <a:off x="4995254" y="2532180"/>
            <a:ext cx="769634" cy="646331"/>
          </a:xfrm>
          <a:prstGeom prst="rect">
            <a:avLst/>
          </a:prstGeom>
          <a:noFill/>
        </p:spPr>
        <p:txBody>
          <a:bodyPr wrap="none" rtlCol="0">
            <a:spAutoFit/>
          </a:bodyPr>
          <a:lstStyle/>
          <a:p>
            <a:r>
              <a:rPr lang="en-US" dirty="0"/>
              <a:t>Local</a:t>
            </a:r>
            <a:br>
              <a:rPr lang="en-US" dirty="0"/>
            </a:br>
            <a:r>
              <a:rPr lang="en-US" dirty="0"/>
              <a:t>server</a:t>
            </a: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2888582"/>
            <a:ext cx="1461080" cy="3255426"/>
            <a:chOff x="868316" y="2888582"/>
            <a:chExt cx="1461080" cy="3255426"/>
          </a:xfrm>
        </p:grpSpPr>
        <p:sp>
          <p:nvSpPr>
            <p:cNvPr id="8" name="Arrow: Down 7">
              <a:extLst>
                <a:ext uri="{FF2B5EF4-FFF2-40B4-BE49-F238E27FC236}">
                  <a16:creationId xmlns:a16="http://schemas.microsoft.com/office/drawing/2014/main" id="{94AA1688-DD05-61C8-7C27-60422155EE6B}"/>
                </a:ext>
              </a:extLst>
            </p:cNvPr>
            <p:cNvSpPr/>
            <p:nvPr/>
          </p:nvSpPr>
          <p:spPr>
            <a:xfrm>
              <a:off x="1551029" y="2931982"/>
              <a:ext cx="209123" cy="312712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1004951" y="2888582"/>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34" y="3036956"/>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279" y="2303169"/>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465294" y="3986500"/>
            <a:ext cx="872355" cy="923330"/>
          </a:xfrm>
          <a:prstGeom prst="rect">
            <a:avLst/>
          </a:prstGeom>
          <a:noFill/>
        </p:spPr>
        <p:txBody>
          <a:bodyPr wrap="none" rtlCol="0">
            <a:spAutoFit/>
          </a:bodyPr>
          <a:lstStyle/>
          <a:p>
            <a:r>
              <a:rPr lang="en-US" dirty="0"/>
              <a:t>ORIGIN</a:t>
            </a:r>
            <a:br>
              <a:rPr lang="en-US" dirty="0"/>
            </a:br>
            <a:r>
              <a:rPr lang="en-US" dirty="0"/>
              <a:t>remote</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5400000">
            <a:off x="2813049" y="3294679"/>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1159B2D-E838-BF7F-631C-B409CF52FA8E}"/>
              </a:ext>
            </a:extLst>
          </p:cNvPr>
          <p:cNvPicPr>
            <a:picLocks noChangeAspect="1"/>
          </p:cNvPicPr>
          <p:nvPr/>
        </p:nvPicPr>
        <p:blipFill>
          <a:blip r:embed="rId5"/>
          <a:stretch>
            <a:fillRect/>
          </a:stretch>
        </p:blipFill>
        <p:spPr>
          <a:xfrm>
            <a:off x="5212352" y="1489958"/>
            <a:ext cx="6823021" cy="795577"/>
          </a:xfrm>
          <a:prstGeom prst="rect">
            <a:avLst/>
          </a:prstGeom>
        </p:spPr>
      </p:pic>
    </p:spTree>
    <p:extLst>
      <p:ext uri="{BB962C8B-B14F-4D97-AF65-F5344CB8AC3E}">
        <p14:creationId xmlns:p14="http://schemas.microsoft.com/office/powerpoint/2010/main" val="203051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25</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A401BD1-9CA5-638C-F540-806AD442EB5D}"/>
              </a:ext>
            </a:extLst>
          </p:cNvPr>
          <p:cNvSpPr txBox="1"/>
          <p:nvPr/>
        </p:nvSpPr>
        <p:spPr>
          <a:xfrm>
            <a:off x="4612617" y="3597348"/>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4612618" y="3997623"/>
            <a:ext cx="1210019" cy="369332"/>
          </a:xfrm>
          <a:prstGeom prst="rect">
            <a:avLst/>
          </a:prstGeom>
          <a:noFill/>
        </p:spPr>
        <p:txBody>
          <a:bodyPr wrap="square">
            <a:spAutoFit/>
          </a:bodyPr>
          <a:lstStyle/>
          <a:p>
            <a:r>
              <a:rPr lang="en-US" b="1" dirty="0">
                <a:solidFill>
                  <a:srgbClr val="FF0000"/>
                </a:solidFill>
              </a:rPr>
              <a:t>Commit 2</a:t>
            </a:r>
          </a:p>
        </p:txBody>
      </p:sp>
    </p:spTree>
    <p:extLst>
      <p:ext uri="{BB962C8B-B14F-4D97-AF65-F5344CB8AC3E}">
        <p14:creationId xmlns:p14="http://schemas.microsoft.com/office/powerpoint/2010/main" val="113167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26</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A401BD1-9CA5-638C-F540-806AD442EB5D}"/>
              </a:ext>
            </a:extLst>
          </p:cNvPr>
          <p:cNvSpPr txBox="1"/>
          <p:nvPr/>
        </p:nvSpPr>
        <p:spPr>
          <a:xfrm>
            <a:off x="4612617" y="3597348"/>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4612618" y="3997623"/>
            <a:ext cx="1210019" cy="369332"/>
          </a:xfrm>
          <a:prstGeom prst="rect">
            <a:avLst/>
          </a:prstGeom>
          <a:noFill/>
        </p:spPr>
        <p:txBody>
          <a:bodyPr wrap="square">
            <a:spAutoFit/>
          </a:bodyPr>
          <a:lstStyle/>
          <a:p>
            <a:r>
              <a:rPr lang="en-US" b="1" dirty="0">
                <a:solidFill>
                  <a:srgbClr val="FF0000"/>
                </a:solidFill>
              </a:rPr>
              <a:t>Commit 2</a:t>
            </a:r>
          </a:p>
        </p:txBody>
      </p:sp>
      <p:sp>
        <p:nvSpPr>
          <p:cNvPr id="3" name="Arrow: Down 2">
            <a:extLst>
              <a:ext uri="{FF2B5EF4-FFF2-40B4-BE49-F238E27FC236}">
                <a16:creationId xmlns:a16="http://schemas.microsoft.com/office/drawing/2014/main" id="{8FE8F11C-B76A-E63B-AA05-2EF1A93C270D}"/>
              </a:ext>
            </a:extLst>
          </p:cNvPr>
          <p:cNvSpPr/>
          <p:nvPr/>
        </p:nvSpPr>
        <p:spPr>
          <a:xfrm rot="5400000">
            <a:off x="2686518" y="3822200"/>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687331" y="4651742"/>
            <a:ext cx="978982" cy="369332"/>
          </a:xfrm>
          <a:prstGeom prst="rect">
            <a:avLst/>
          </a:prstGeom>
          <a:noFill/>
        </p:spPr>
        <p:txBody>
          <a:bodyPr wrap="square">
            <a:spAutoFit/>
          </a:bodyPr>
          <a:lstStyle/>
          <a:p>
            <a:r>
              <a:rPr lang="en-US" b="1" dirty="0">
                <a:solidFill>
                  <a:srgbClr val="FF0000"/>
                </a:solidFill>
              </a:rPr>
              <a:t>PUSH</a:t>
            </a:r>
          </a:p>
        </p:txBody>
      </p:sp>
      <p:pic>
        <p:nvPicPr>
          <p:cNvPr id="31" name="Picture 30">
            <a:extLst>
              <a:ext uri="{FF2B5EF4-FFF2-40B4-BE49-F238E27FC236}">
                <a16:creationId xmlns:a16="http://schemas.microsoft.com/office/drawing/2014/main" id="{CB78FF65-D65D-E001-E246-24498352158D}"/>
              </a:ext>
            </a:extLst>
          </p:cNvPr>
          <p:cNvPicPr>
            <a:picLocks noChangeAspect="1"/>
          </p:cNvPicPr>
          <p:nvPr/>
        </p:nvPicPr>
        <p:blipFill>
          <a:blip r:embed="rId5"/>
          <a:stretch>
            <a:fillRect/>
          </a:stretch>
        </p:blipFill>
        <p:spPr>
          <a:xfrm>
            <a:off x="5992162" y="3782218"/>
            <a:ext cx="3638737" cy="400071"/>
          </a:xfrm>
          <a:prstGeom prst="rect">
            <a:avLst/>
          </a:prstGeom>
        </p:spPr>
      </p:pic>
    </p:spTree>
    <p:extLst>
      <p:ext uri="{BB962C8B-B14F-4D97-AF65-F5344CB8AC3E}">
        <p14:creationId xmlns:p14="http://schemas.microsoft.com/office/powerpoint/2010/main" val="278252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27</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FE8F11C-B76A-E63B-AA05-2EF1A93C270D}"/>
              </a:ext>
            </a:extLst>
          </p:cNvPr>
          <p:cNvSpPr/>
          <p:nvPr/>
        </p:nvSpPr>
        <p:spPr>
          <a:xfrm rot="5400000">
            <a:off x="2686518" y="3822200"/>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687331" y="4651742"/>
            <a:ext cx="978982" cy="369332"/>
          </a:xfrm>
          <a:prstGeom prst="rect">
            <a:avLst/>
          </a:prstGeom>
          <a:noFill/>
        </p:spPr>
        <p:txBody>
          <a:bodyPr wrap="square">
            <a:spAutoFit/>
          </a:bodyPr>
          <a:lstStyle/>
          <a:p>
            <a:r>
              <a:rPr lang="en-US" b="1" dirty="0">
                <a:solidFill>
                  <a:srgbClr val="FF0000"/>
                </a:solidFill>
              </a:rPr>
              <a:t>PUSH</a:t>
            </a:r>
          </a:p>
        </p:txBody>
      </p:sp>
      <p:pic>
        <p:nvPicPr>
          <p:cNvPr id="31" name="Picture 30">
            <a:extLst>
              <a:ext uri="{FF2B5EF4-FFF2-40B4-BE49-F238E27FC236}">
                <a16:creationId xmlns:a16="http://schemas.microsoft.com/office/drawing/2014/main" id="{CB78FF65-D65D-E001-E246-24498352158D}"/>
              </a:ext>
            </a:extLst>
          </p:cNvPr>
          <p:cNvPicPr>
            <a:picLocks noChangeAspect="1"/>
          </p:cNvPicPr>
          <p:nvPr/>
        </p:nvPicPr>
        <p:blipFill>
          <a:blip r:embed="rId5"/>
          <a:stretch>
            <a:fillRect/>
          </a:stretch>
        </p:blipFill>
        <p:spPr>
          <a:xfrm>
            <a:off x="5992162" y="3782218"/>
            <a:ext cx="3638737" cy="400071"/>
          </a:xfrm>
          <a:prstGeom prst="rect">
            <a:avLst/>
          </a:prstGeom>
        </p:spPr>
      </p:pic>
      <p:sp>
        <p:nvSpPr>
          <p:cNvPr id="26" name="Oval 25">
            <a:extLst>
              <a:ext uri="{FF2B5EF4-FFF2-40B4-BE49-F238E27FC236}">
                <a16:creationId xmlns:a16="http://schemas.microsoft.com/office/drawing/2014/main" id="{22F71216-FD58-2E4A-C71C-98ECEAF710EC}"/>
              </a:ext>
            </a:extLst>
          </p:cNvPr>
          <p:cNvSpPr/>
          <p:nvPr/>
        </p:nvSpPr>
        <p:spPr>
          <a:xfrm>
            <a:off x="1502734"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0B405FA-2F94-3BA1-75B8-F27CA1B6487A}"/>
              </a:ext>
            </a:extLst>
          </p:cNvPr>
          <p:cNvSpPr/>
          <p:nvPr/>
        </p:nvSpPr>
        <p:spPr>
          <a:xfrm>
            <a:off x="1502278"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61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28</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FE8F11C-B76A-E63B-AA05-2EF1A93C270D}"/>
              </a:ext>
            </a:extLst>
          </p:cNvPr>
          <p:cNvSpPr/>
          <p:nvPr/>
        </p:nvSpPr>
        <p:spPr>
          <a:xfrm rot="5400000">
            <a:off x="2686518" y="3822200"/>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148591" y="4651742"/>
            <a:ext cx="2131153" cy="646331"/>
          </a:xfrm>
          <a:prstGeom prst="rect">
            <a:avLst/>
          </a:prstGeom>
          <a:noFill/>
        </p:spPr>
        <p:txBody>
          <a:bodyPr wrap="square">
            <a:spAutoFit/>
          </a:bodyPr>
          <a:lstStyle/>
          <a:p>
            <a:r>
              <a:rPr lang="en-US" b="1" dirty="0">
                <a:solidFill>
                  <a:srgbClr val="FF0000"/>
                </a:solidFill>
              </a:rPr>
              <a:t>A way to squash commits</a:t>
            </a:r>
          </a:p>
        </p:txBody>
      </p:sp>
      <p:sp>
        <p:nvSpPr>
          <p:cNvPr id="29" name="Oval 28">
            <a:extLst>
              <a:ext uri="{FF2B5EF4-FFF2-40B4-BE49-F238E27FC236}">
                <a16:creationId xmlns:a16="http://schemas.microsoft.com/office/drawing/2014/main" id="{50B405FA-2F94-3BA1-75B8-F27CA1B6487A}"/>
              </a:ext>
            </a:extLst>
          </p:cNvPr>
          <p:cNvSpPr/>
          <p:nvPr/>
        </p:nvSpPr>
        <p:spPr>
          <a:xfrm>
            <a:off x="1445952" y="4149968"/>
            <a:ext cx="379828" cy="380779"/>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EE9348-2C77-24A0-A6E7-BE0694D7E41D}"/>
              </a:ext>
            </a:extLst>
          </p:cNvPr>
          <p:cNvSpPr/>
          <p:nvPr/>
        </p:nvSpPr>
        <p:spPr>
          <a:xfrm>
            <a:off x="6190703" y="3408104"/>
            <a:ext cx="3597068" cy="4874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0" lang="en-US" altLang="en-US" sz="2400" b="0" i="0" u="none" strike="noStrike" cap="none" normalizeH="0" baseline="0" dirty="0">
                <a:ln>
                  <a:noFill/>
                </a:ln>
                <a:solidFill>
                  <a:schemeClr val="bg1"/>
                </a:solidFill>
                <a:effectLst/>
                <a:latin typeface="var(--ff-mono)"/>
              </a:rPr>
              <a:t>&gt;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rebase -</a:t>
            </a:r>
            <a:r>
              <a:rPr kumimoji="0" lang="en-US" altLang="en-US" sz="2400" b="0" i="0" u="none" strike="noStrike" cap="none" normalizeH="0" baseline="0" dirty="0" err="1">
                <a:ln>
                  <a:noFill/>
                </a:ln>
                <a:solidFill>
                  <a:schemeClr val="bg1">
                    <a:lumMod val="85000"/>
                  </a:schemeClr>
                </a:solidFill>
                <a:effectLst/>
                <a:latin typeface="var(--ff-mono)"/>
              </a:rPr>
              <a:t>i</a:t>
            </a:r>
            <a:r>
              <a:rPr kumimoji="0" lang="en-US" altLang="en-US" sz="2400" b="0" i="0" u="none" strike="noStrike" cap="none" normalizeH="0" baseline="0" dirty="0">
                <a:ln>
                  <a:noFill/>
                </a:ln>
                <a:solidFill>
                  <a:schemeClr val="bg1">
                    <a:lumMod val="85000"/>
                  </a:schemeClr>
                </a:solidFill>
                <a:effectLst/>
                <a:latin typeface="var(--ff-mono)"/>
              </a:rPr>
              <a:t> origin/main</a:t>
            </a:r>
            <a:endParaRPr lang="en-US" sz="2400" dirty="0">
              <a:solidFill>
                <a:schemeClr val="bg1">
                  <a:lumMod val="85000"/>
                </a:schemeClr>
              </a:solidFill>
            </a:endParaRPr>
          </a:p>
        </p:txBody>
      </p:sp>
    </p:spTree>
    <p:extLst>
      <p:ext uri="{BB962C8B-B14F-4D97-AF65-F5344CB8AC3E}">
        <p14:creationId xmlns:p14="http://schemas.microsoft.com/office/powerpoint/2010/main" val="73710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29</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FE8F11C-B76A-E63B-AA05-2EF1A93C270D}"/>
              </a:ext>
            </a:extLst>
          </p:cNvPr>
          <p:cNvSpPr/>
          <p:nvPr/>
        </p:nvSpPr>
        <p:spPr>
          <a:xfrm rot="5400000">
            <a:off x="2686518" y="3822200"/>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687331" y="4651742"/>
            <a:ext cx="978982" cy="369332"/>
          </a:xfrm>
          <a:prstGeom prst="rect">
            <a:avLst/>
          </a:prstGeom>
          <a:noFill/>
        </p:spPr>
        <p:txBody>
          <a:bodyPr wrap="square">
            <a:spAutoFit/>
          </a:bodyPr>
          <a:lstStyle/>
          <a:p>
            <a:r>
              <a:rPr lang="en-US" b="1" dirty="0">
                <a:solidFill>
                  <a:srgbClr val="FF0000"/>
                </a:solidFill>
              </a:rPr>
              <a:t>PUSH</a:t>
            </a:r>
          </a:p>
        </p:txBody>
      </p:sp>
      <p:pic>
        <p:nvPicPr>
          <p:cNvPr id="31" name="Picture 30">
            <a:extLst>
              <a:ext uri="{FF2B5EF4-FFF2-40B4-BE49-F238E27FC236}">
                <a16:creationId xmlns:a16="http://schemas.microsoft.com/office/drawing/2014/main" id="{CB78FF65-D65D-E001-E246-24498352158D}"/>
              </a:ext>
            </a:extLst>
          </p:cNvPr>
          <p:cNvPicPr>
            <a:picLocks noChangeAspect="1"/>
          </p:cNvPicPr>
          <p:nvPr/>
        </p:nvPicPr>
        <p:blipFill>
          <a:blip r:embed="rId5"/>
          <a:stretch>
            <a:fillRect/>
          </a:stretch>
        </p:blipFill>
        <p:spPr>
          <a:xfrm>
            <a:off x="5992162" y="3782218"/>
            <a:ext cx="3638737" cy="400071"/>
          </a:xfrm>
          <a:prstGeom prst="rect">
            <a:avLst/>
          </a:prstGeom>
        </p:spPr>
      </p:pic>
      <p:sp>
        <p:nvSpPr>
          <p:cNvPr id="26" name="Oval 25">
            <a:extLst>
              <a:ext uri="{FF2B5EF4-FFF2-40B4-BE49-F238E27FC236}">
                <a16:creationId xmlns:a16="http://schemas.microsoft.com/office/drawing/2014/main" id="{22F71216-FD58-2E4A-C71C-98ECEAF710EC}"/>
              </a:ext>
            </a:extLst>
          </p:cNvPr>
          <p:cNvSpPr/>
          <p:nvPr/>
        </p:nvSpPr>
        <p:spPr>
          <a:xfrm>
            <a:off x="1502734"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0B405FA-2F94-3BA1-75B8-F27CA1B6487A}"/>
              </a:ext>
            </a:extLst>
          </p:cNvPr>
          <p:cNvSpPr/>
          <p:nvPr/>
        </p:nvSpPr>
        <p:spPr>
          <a:xfrm>
            <a:off x="1502278"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3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408D62-DE71-186B-0AAB-2AC807DDC31A}"/>
              </a:ext>
            </a:extLst>
          </p:cNvPr>
          <p:cNvSpPr>
            <a:spLocks noGrp="1"/>
          </p:cNvSpPr>
          <p:nvPr>
            <p:ph type="title"/>
          </p:nvPr>
        </p:nvSpPr>
        <p:spPr/>
        <p:txBody>
          <a:bodyPr/>
          <a:lstStyle/>
          <a:p>
            <a:r>
              <a:rPr lang="en-US" dirty="0"/>
              <a:t>What this talk is about? </a:t>
            </a:r>
          </a:p>
        </p:txBody>
      </p:sp>
      <p:sp>
        <p:nvSpPr>
          <p:cNvPr id="8" name="Content Placeholder 7">
            <a:extLst>
              <a:ext uri="{FF2B5EF4-FFF2-40B4-BE49-F238E27FC236}">
                <a16:creationId xmlns:a16="http://schemas.microsoft.com/office/drawing/2014/main" id="{8DC3BB71-A912-4870-FBCE-E974F5D83457}"/>
              </a:ext>
            </a:extLst>
          </p:cNvPr>
          <p:cNvSpPr>
            <a:spLocks noGrp="1"/>
          </p:cNvSpPr>
          <p:nvPr>
            <p:ph idx="1"/>
          </p:nvPr>
        </p:nvSpPr>
        <p:spPr/>
        <p:txBody>
          <a:bodyPr/>
          <a:lstStyle/>
          <a:p>
            <a:r>
              <a:rPr lang="en-US" dirty="0"/>
              <a:t>Why we ended up with GIT? </a:t>
            </a:r>
            <a:br>
              <a:rPr lang="en-US" dirty="0"/>
            </a:br>
            <a:br>
              <a:rPr lang="en-US" dirty="0"/>
            </a:br>
            <a:endParaRPr lang="en-US" dirty="0"/>
          </a:p>
          <a:p>
            <a:r>
              <a:rPr lang="en-US" dirty="0"/>
              <a:t>What you require from Version Control System? </a:t>
            </a:r>
            <a:br>
              <a:rPr lang="en-US" dirty="0"/>
            </a:br>
            <a:br>
              <a:rPr lang="en-US" dirty="0"/>
            </a:br>
            <a:endParaRPr lang="en-US" dirty="0"/>
          </a:p>
          <a:p>
            <a:r>
              <a:rPr lang="en-US" dirty="0"/>
              <a:t>Why is it so complex or flexible? </a:t>
            </a:r>
            <a:br>
              <a:rPr lang="en-US" dirty="0"/>
            </a:br>
            <a:br>
              <a:rPr lang="en-US" dirty="0"/>
            </a:br>
            <a:endParaRPr lang="en-US" dirty="0"/>
          </a:p>
          <a:p>
            <a:r>
              <a:rPr lang="en-US" dirty="0"/>
              <a:t>When to use GIT(</a:t>
            </a:r>
            <a:r>
              <a:rPr lang="en-US" b="1" dirty="0">
                <a:solidFill>
                  <a:srgbClr val="FF0000"/>
                </a:solidFill>
              </a:rPr>
              <a:t>always</a:t>
            </a:r>
            <a:r>
              <a:rPr lang="en-US" dirty="0"/>
              <a:t>)?</a:t>
            </a:r>
            <a:br>
              <a:rPr lang="en-US" dirty="0"/>
            </a:br>
            <a:r>
              <a:rPr lang="en-US" dirty="0"/>
              <a:t> </a:t>
            </a:r>
            <a:br>
              <a:rPr lang="en-US" dirty="0"/>
            </a:br>
            <a:endParaRPr lang="en-US" dirty="0"/>
          </a:p>
          <a:p>
            <a:r>
              <a:rPr lang="en-US" dirty="0"/>
              <a:t>What are some advanced features? </a:t>
            </a:r>
          </a:p>
        </p:txBody>
      </p:sp>
      <p:sp>
        <p:nvSpPr>
          <p:cNvPr id="5" name="Slide Number Placeholder 4">
            <a:extLst>
              <a:ext uri="{FF2B5EF4-FFF2-40B4-BE49-F238E27FC236}">
                <a16:creationId xmlns:a16="http://schemas.microsoft.com/office/drawing/2014/main" id="{12D669FA-8490-6777-D774-B63E4B1C4917}"/>
              </a:ext>
            </a:extLst>
          </p:cNvPr>
          <p:cNvSpPr>
            <a:spLocks noGrp="1"/>
          </p:cNvSpPr>
          <p:nvPr>
            <p:ph type="sldNum" sz="quarter" idx="12"/>
          </p:nvPr>
        </p:nvSpPr>
        <p:spPr/>
        <p:txBody>
          <a:bodyPr anchor="ctr">
            <a:normAutofit/>
          </a:bodyPr>
          <a:lstStyle/>
          <a:p>
            <a:pPr>
              <a:spcAft>
                <a:spcPts val="600"/>
              </a:spcAft>
            </a:pPr>
            <a:fld id="{07E1C93C-5050-FC42-8F10-D22D4F119D13}" type="slidenum">
              <a:rPr lang="en-US" smtClean="0"/>
              <a:pPr>
                <a:spcAft>
                  <a:spcPts val="600"/>
                </a:spcAft>
              </a:pPr>
              <a:t>3</a:t>
            </a:fld>
            <a:endParaRPr lang="en-US"/>
          </a:p>
        </p:txBody>
      </p:sp>
      <p:pic>
        <p:nvPicPr>
          <p:cNvPr id="9" name="Picture 8">
            <a:extLst>
              <a:ext uri="{FF2B5EF4-FFF2-40B4-BE49-F238E27FC236}">
                <a16:creationId xmlns:a16="http://schemas.microsoft.com/office/drawing/2014/main" id="{307462B2-6BC1-B779-57CA-E3F4EC77A213}"/>
              </a:ext>
            </a:extLst>
          </p:cNvPr>
          <p:cNvPicPr>
            <a:picLocks noChangeAspect="1"/>
          </p:cNvPicPr>
          <p:nvPr/>
        </p:nvPicPr>
        <p:blipFill>
          <a:blip r:embed="rId2"/>
          <a:stretch>
            <a:fillRect/>
          </a:stretch>
        </p:blipFill>
        <p:spPr>
          <a:xfrm>
            <a:off x="8024579" y="1135653"/>
            <a:ext cx="3507284" cy="5227099"/>
          </a:xfrm>
          <a:prstGeom prst="rect">
            <a:avLst/>
          </a:prstGeom>
        </p:spPr>
      </p:pic>
      <p:sp>
        <p:nvSpPr>
          <p:cNvPr id="15" name="Footer Placeholder 3">
            <a:extLst>
              <a:ext uri="{FF2B5EF4-FFF2-40B4-BE49-F238E27FC236}">
                <a16:creationId xmlns:a16="http://schemas.microsoft.com/office/drawing/2014/main" id="{9840CCF2-EFAE-E85B-300E-184C7CE8B6D5}"/>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28857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 code via push to a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30</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576F-3E81-05BE-4D97-FB074E99E82F}"/>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1502734" y="325419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3" name="Oval 22">
            <a:extLst>
              <a:ext uri="{FF2B5EF4-FFF2-40B4-BE49-F238E27FC236}">
                <a16:creationId xmlns:a16="http://schemas.microsoft.com/office/drawing/2014/main" id="{3EA9EAA1-AF93-0E03-530B-839B6C0B2629}"/>
              </a:ext>
            </a:extLst>
          </p:cNvPr>
          <p:cNvSpPr/>
          <p:nvPr/>
        </p:nvSpPr>
        <p:spPr>
          <a:xfrm>
            <a:off x="4183281" y="366312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4182825" y="408715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A401BD1-9CA5-638C-F540-806AD442EB5D}"/>
              </a:ext>
            </a:extLst>
          </p:cNvPr>
          <p:cNvSpPr txBox="1"/>
          <p:nvPr/>
        </p:nvSpPr>
        <p:spPr>
          <a:xfrm>
            <a:off x="4612617" y="3597348"/>
            <a:ext cx="1210019" cy="369332"/>
          </a:xfrm>
          <a:prstGeom prst="rect">
            <a:avLst/>
          </a:prstGeom>
          <a:noFill/>
        </p:spPr>
        <p:txBody>
          <a:bodyPr wrap="square">
            <a:spAutoFit/>
          </a:bodyPr>
          <a:lstStyle/>
          <a:p>
            <a:r>
              <a:rPr lang="en-US" b="1" dirty="0">
                <a:solidFill>
                  <a:schemeClr val="bg1">
                    <a:lumMod val="50000"/>
                  </a:schemeClr>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4612618" y="3997623"/>
            <a:ext cx="1210019" cy="369332"/>
          </a:xfrm>
          <a:prstGeom prst="rect">
            <a:avLst/>
          </a:prstGeom>
          <a:noFill/>
        </p:spPr>
        <p:txBody>
          <a:bodyPr wrap="square">
            <a:spAutoFit/>
          </a:bodyPr>
          <a:lstStyle/>
          <a:p>
            <a:r>
              <a:rPr lang="en-US" b="1" dirty="0">
                <a:solidFill>
                  <a:schemeClr val="bg1">
                    <a:lumMod val="50000"/>
                  </a:schemeClr>
                </a:solidFill>
              </a:rPr>
              <a:t>Commit 2</a:t>
            </a:r>
          </a:p>
        </p:txBody>
      </p:sp>
      <p:sp>
        <p:nvSpPr>
          <p:cNvPr id="3" name="Arrow: Down 2">
            <a:extLst>
              <a:ext uri="{FF2B5EF4-FFF2-40B4-BE49-F238E27FC236}">
                <a16:creationId xmlns:a16="http://schemas.microsoft.com/office/drawing/2014/main" id="{8FE8F11C-B76A-E63B-AA05-2EF1A93C270D}"/>
              </a:ext>
            </a:extLst>
          </p:cNvPr>
          <p:cNvSpPr/>
          <p:nvPr/>
        </p:nvSpPr>
        <p:spPr>
          <a:xfrm rot="16200000">
            <a:off x="5383542" y="4100238"/>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682053" y="4364694"/>
            <a:ext cx="1101483" cy="646331"/>
          </a:xfrm>
          <a:prstGeom prst="rect">
            <a:avLst/>
          </a:prstGeom>
          <a:noFill/>
        </p:spPr>
        <p:txBody>
          <a:bodyPr wrap="square">
            <a:spAutoFit/>
          </a:bodyPr>
          <a:lstStyle/>
          <a:p>
            <a:r>
              <a:rPr lang="en-US" b="1" dirty="0">
                <a:solidFill>
                  <a:schemeClr val="bg1">
                    <a:lumMod val="50000"/>
                  </a:schemeClr>
                </a:solidFill>
              </a:rPr>
              <a:t>PUSH</a:t>
            </a:r>
            <a:br>
              <a:rPr lang="en-US" b="1" dirty="0">
                <a:solidFill>
                  <a:schemeClr val="bg1">
                    <a:lumMod val="50000"/>
                  </a:schemeClr>
                </a:solidFill>
              </a:rPr>
            </a:br>
            <a:r>
              <a:rPr lang="en-US" b="1" dirty="0">
                <a:solidFill>
                  <a:schemeClr val="bg1">
                    <a:lumMod val="50000"/>
                  </a:schemeClr>
                </a:solidFill>
              </a:rPr>
              <a:t>to Origin</a:t>
            </a:r>
          </a:p>
        </p:txBody>
      </p:sp>
      <p:sp>
        <p:nvSpPr>
          <p:cNvPr id="26" name="Oval 25">
            <a:extLst>
              <a:ext uri="{FF2B5EF4-FFF2-40B4-BE49-F238E27FC236}">
                <a16:creationId xmlns:a16="http://schemas.microsoft.com/office/drawing/2014/main" id="{053DB84F-74C5-45DE-EF91-6379F09D5CF3}"/>
              </a:ext>
            </a:extLst>
          </p:cNvPr>
          <p:cNvSpPr/>
          <p:nvPr/>
        </p:nvSpPr>
        <p:spPr>
          <a:xfrm>
            <a:off x="1505842" y="3638926"/>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71C018A-4DC4-662B-B0A0-B5BBAB86FC60}"/>
              </a:ext>
            </a:extLst>
          </p:cNvPr>
          <p:cNvSpPr/>
          <p:nvPr/>
        </p:nvSpPr>
        <p:spPr>
          <a:xfrm>
            <a:off x="1505386" y="4062952"/>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9DF0D30-D6AE-B3A4-7BC6-082D75666DDF}"/>
              </a:ext>
            </a:extLst>
          </p:cNvPr>
          <p:cNvGrpSpPr/>
          <p:nvPr/>
        </p:nvGrpSpPr>
        <p:grpSpPr>
          <a:xfrm>
            <a:off x="6609049" y="2702554"/>
            <a:ext cx="1364678" cy="2682905"/>
            <a:chOff x="945769" y="1420491"/>
            <a:chExt cx="1364678" cy="2682905"/>
          </a:xfrm>
        </p:grpSpPr>
        <p:sp>
          <p:nvSpPr>
            <p:cNvPr id="31" name="Arrow: Down 30">
              <a:extLst>
                <a:ext uri="{FF2B5EF4-FFF2-40B4-BE49-F238E27FC236}">
                  <a16:creationId xmlns:a16="http://schemas.microsoft.com/office/drawing/2014/main" id="{CAD229F5-345C-334A-0F82-14E050B569D7}"/>
                </a:ext>
              </a:extLst>
            </p:cNvPr>
            <p:cNvSpPr/>
            <p:nvPr/>
          </p:nvSpPr>
          <p:spPr>
            <a:xfrm>
              <a:off x="1551029" y="2411064"/>
              <a:ext cx="209123" cy="16196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2" name="Cylinder 31">
              <a:extLst>
                <a:ext uri="{FF2B5EF4-FFF2-40B4-BE49-F238E27FC236}">
                  <a16:creationId xmlns:a16="http://schemas.microsoft.com/office/drawing/2014/main" id="{1F7BA7FF-BA0E-78ED-0A2F-775CAC53B6C9}"/>
                </a:ext>
              </a:extLst>
            </p:cNvPr>
            <p:cNvSpPr/>
            <p:nvPr/>
          </p:nvSpPr>
          <p:spPr>
            <a:xfrm>
              <a:off x="986002" y="1420491"/>
              <a:ext cx="1324445" cy="1119423"/>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 </a:t>
              </a:r>
              <a:br>
                <a:rPr lang="en-US" dirty="0"/>
              </a:br>
              <a:r>
                <a:rPr lang="en-US" dirty="0"/>
                <a:t>server</a:t>
              </a:r>
            </a:p>
          </p:txBody>
        </p:sp>
        <p:sp>
          <p:nvSpPr>
            <p:cNvPr id="33" name="TextBox 32">
              <a:extLst>
                <a:ext uri="{FF2B5EF4-FFF2-40B4-BE49-F238E27FC236}">
                  <a16:creationId xmlns:a16="http://schemas.microsoft.com/office/drawing/2014/main" id="{C267456B-EE07-8330-615D-82FC76379478}"/>
                </a:ext>
              </a:extLst>
            </p:cNvPr>
            <p:cNvSpPr txBox="1"/>
            <p:nvPr/>
          </p:nvSpPr>
          <p:spPr>
            <a:xfrm>
              <a:off x="945769" y="3734064"/>
              <a:ext cx="1268836" cy="369332"/>
            </a:xfrm>
            <a:prstGeom prst="rect">
              <a:avLst/>
            </a:prstGeom>
            <a:noFill/>
          </p:spPr>
          <p:txBody>
            <a:bodyPr wrap="square" rtlCol="0">
              <a:spAutoFit/>
            </a:bodyPr>
            <a:lstStyle/>
            <a:p>
              <a:r>
                <a:rPr lang="en-US" dirty="0"/>
                <a:t>time</a:t>
              </a:r>
            </a:p>
          </p:txBody>
        </p:sp>
        <p:pic>
          <p:nvPicPr>
            <p:cNvPr id="36" name="Picture 2" descr="Download dan install Git - Tech BodyFitStation">
              <a:extLst>
                <a:ext uri="{FF2B5EF4-FFF2-40B4-BE49-F238E27FC236}">
                  <a16:creationId xmlns:a16="http://schemas.microsoft.com/office/drawing/2014/main" id="{A5A893A3-82F4-8FE6-5759-D3E721594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0" name="Picture 2" descr="Heroku - Logos Download">
            <a:extLst>
              <a:ext uri="{FF2B5EF4-FFF2-40B4-BE49-F238E27FC236}">
                <a16:creationId xmlns:a16="http://schemas.microsoft.com/office/drawing/2014/main" id="{74DD504B-F2AE-3D06-530B-98DAE95D9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873" y="2178016"/>
            <a:ext cx="1673188" cy="501956"/>
          </a:xfrm>
          <a:prstGeom prst="rect">
            <a:avLst/>
          </a:prstGeom>
          <a:noFill/>
          <a:extLst>
            <a:ext uri="{909E8E84-426E-40DD-AFC4-6F175D3DCCD1}">
              <a14:hiddenFill xmlns:a14="http://schemas.microsoft.com/office/drawing/2010/main">
                <a:solidFill>
                  <a:srgbClr val="FFFFFF"/>
                </a:solidFill>
              </a14:hiddenFill>
            </a:ext>
          </a:extLst>
        </p:spPr>
      </p:pic>
      <p:sp>
        <p:nvSpPr>
          <p:cNvPr id="39" name="Arrow: Down 38">
            <a:extLst>
              <a:ext uri="{FF2B5EF4-FFF2-40B4-BE49-F238E27FC236}">
                <a16:creationId xmlns:a16="http://schemas.microsoft.com/office/drawing/2014/main" id="{9F0CC571-4434-47F3-7FDB-3018126D2096}"/>
              </a:ext>
            </a:extLst>
          </p:cNvPr>
          <p:cNvSpPr/>
          <p:nvPr/>
        </p:nvSpPr>
        <p:spPr>
          <a:xfrm rot="5400000">
            <a:off x="2593941" y="371406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1F7F9CC-8535-5D6E-3B23-C11FB5775DCA}"/>
              </a:ext>
            </a:extLst>
          </p:cNvPr>
          <p:cNvSpPr/>
          <p:nvPr/>
        </p:nvSpPr>
        <p:spPr>
          <a:xfrm>
            <a:off x="7176486" y="4459734"/>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9412FD7-B4E8-BA68-4AF9-CA9D614158AD}"/>
              </a:ext>
            </a:extLst>
          </p:cNvPr>
          <p:cNvSpPr txBox="1"/>
          <p:nvPr/>
        </p:nvSpPr>
        <p:spPr>
          <a:xfrm>
            <a:off x="4612617" y="4804992"/>
            <a:ext cx="1955001" cy="646331"/>
          </a:xfrm>
          <a:prstGeom prst="rect">
            <a:avLst/>
          </a:prstGeom>
          <a:noFill/>
        </p:spPr>
        <p:txBody>
          <a:bodyPr wrap="square">
            <a:spAutoFit/>
          </a:bodyPr>
          <a:lstStyle/>
          <a:p>
            <a:pPr algn="ctr"/>
            <a:r>
              <a:rPr lang="en-US" b="1" dirty="0">
                <a:solidFill>
                  <a:srgbClr val="FF0000"/>
                </a:solidFill>
              </a:rPr>
              <a:t>PUSH</a:t>
            </a:r>
            <a:br>
              <a:rPr lang="en-US" b="1" dirty="0">
                <a:solidFill>
                  <a:srgbClr val="FF0000"/>
                </a:solidFill>
              </a:rPr>
            </a:br>
            <a:r>
              <a:rPr lang="en-US" b="1" dirty="0">
                <a:solidFill>
                  <a:srgbClr val="FF0000"/>
                </a:solidFill>
              </a:rPr>
              <a:t>to another remote</a:t>
            </a:r>
          </a:p>
        </p:txBody>
      </p:sp>
      <p:sp>
        <p:nvSpPr>
          <p:cNvPr id="42" name="TextBox 41">
            <a:extLst>
              <a:ext uri="{FF2B5EF4-FFF2-40B4-BE49-F238E27FC236}">
                <a16:creationId xmlns:a16="http://schemas.microsoft.com/office/drawing/2014/main" id="{591D1D58-9ABF-0382-EF10-359E376B7074}"/>
              </a:ext>
            </a:extLst>
          </p:cNvPr>
          <p:cNvSpPr txBox="1"/>
          <p:nvPr/>
        </p:nvSpPr>
        <p:spPr>
          <a:xfrm>
            <a:off x="8080061" y="3663029"/>
            <a:ext cx="1955001" cy="923330"/>
          </a:xfrm>
          <a:prstGeom prst="rect">
            <a:avLst/>
          </a:prstGeom>
          <a:noFill/>
        </p:spPr>
        <p:txBody>
          <a:bodyPr wrap="square">
            <a:spAutoFit/>
          </a:bodyPr>
          <a:lstStyle/>
          <a:p>
            <a:pPr algn="ctr"/>
            <a:r>
              <a:rPr lang="en-US" b="1" dirty="0">
                <a:solidFill>
                  <a:srgbClr val="FF0000"/>
                </a:solidFill>
              </a:rPr>
              <a:t>Deploy website</a:t>
            </a:r>
            <a:br>
              <a:rPr lang="en-US" b="1" dirty="0">
                <a:solidFill>
                  <a:srgbClr val="FF0000"/>
                </a:solidFill>
              </a:rPr>
            </a:br>
            <a:r>
              <a:rPr lang="en-US" b="1" dirty="0">
                <a:solidFill>
                  <a:srgbClr val="FF0000"/>
                </a:solidFill>
              </a:rPr>
              <a:t>by pushing code to </a:t>
            </a:r>
          </a:p>
        </p:txBody>
      </p:sp>
    </p:spTree>
    <p:extLst>
      <p:ext uri="{BB962C8B-B14F-4D97-AF65-F5344CB8AC3E}">
        <p14:creationId xmlns:p14="http://schemas.microsoft.com/office/powerpoint/2010/main" val="3796176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31</a:t>
            </a:fld>
            <a:endParaRPr lang="en-US" dirty="0"/>
          </a:p>
        </p:txBody>
      </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333" y="840808"/>
            <a:ext cx="986002" cy="55462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5BE4714C-299A-CCB7-E39E-A6F1F473A210}"/>
              </a:ext>
            </a:extLst>
          </p:cNvPr>
          <p:cNvSpPr/>
          <p:nvPr/>
        </p:nvSpPr>
        <p:spPr>
          <a:xfrm>
            <a:off x="6455848" y="2432022"/>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5890821" y="1441449"/>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5773135" y="5795634"/>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6419438" y="2778110"/>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6418025" y="3153329"/>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51" y="1563089"/>
            <a:ext cx="724711" cy="7247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02652" y="819850"/>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2625901" y="2660367"/>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2" name="TextBox 21">
            <a:extLst>
              <a:ext uri="{FF2B5EF4-FFF2-40B4-BE49-F238E27FC236}">
                <a16:creationId xmlns:a16="http://schemas.microsoft.com/office/drawing/2014/main" id="{CF76BA0D-CD89-4EAD-688F-C5AA16E914B1}"/>
              </a:ext>
            </a:extLst>
          </p:cNvPr>
          <p:cNvSpPr txBox="1"/>
          <p:nvPr/>
        </p:nvSpPr>
        <p:spPr>
          <a:xfrm>
            <a:off x="4786972" y="2432022"/>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4" name="TextBox 23">
            <a:extLst>
              <a:ext uri="{FF2B5EF4-FFF2-40B4-BE49-F238E27FC236}">
                <a16:creationId xmlns:a16="http://schemas.microsoft.com/office/drawing/2014/main" id="{6A9E32C1-75D1-9CD2-A205-4EDFD0F3559A}"/>
              </a:ext>
            </a:extLst>
          </p:cNvPr>
          <p:cNvSpPr txBox="1"/>
          <p:nvPr/>
        </p:nvSpPr>
        <p:spPr>
          <a:xfrm>
            <a:off x="4847346" y="4136015"/>
            <a:ext cx="978982" cy="369332"/>
          </a:xfrm>
          <a:prstGeom prst="rect">
            <a:avLst/>
          </a:prstGeom>
          <a:noFill/>
        </p:spPr>
        <p:txBody>
          <a:bodyPr wrap="square">
            <a:spAutoFit/>
          </a:bodyPr>
          <a:lstStyle/>
          <a:p>
            <a:r>
              <a:rPr lang="en-US" b="1" dirty="0">
                <a:solidFill>
                  <a:schemeClr val="bg1">
                    <a:lumMod val="50000"/>
                  </a:schemeClr>
                </a:solidFill>
              </a:rPr>
              <a:t>Push</a:t>
            </a:r>
          </a:p>
        </p:txBody>
      </p:sp>
      <p:pic>
        <p:nvPicPr>
          <p:cNvPr id="27" name="Picture 4" descr="Computer Businessman icon PNG and SVG Free Download">
            <a:extLst>
              <a:ext uri="{FF2B5EF4-FFF2-40B4-BE49-F238E27FC236}">
                <a16:creationId xmlns:a16="http://schemas.microsoft.com/office/drawing/2014/main" id="{5480553A-EBB6-D7C0-CC8A-4A156D006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814" y="4231861"/>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BA784C54-B598-227F-2BBC-38F635A80F14}"/>
              </a:ext>
            </a:extLst>
          </p:cNvPr>
          <p:cNvSpPr/>
          <p:nvPr/>
        </p:nvSpPr>
        <p:spPr>
          <a:xfrm>
            <a:off x="6419438" y="351366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6419438" y="3874007"/>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5054930" y="1941745"/>
            <a:ext cx="232197" cy="91777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FE8F11C-B76A-E63B-AA05-2EF1A93C270D}"/>
              </a:ext>
            </a:extLst>
          </p:cNvPr>
          <p:cNvSpPr/>
          <p:nvPr/>
        </p:nvSpPr>
        <p:spPr>
          <a:xfrm rot="5400000">
            <a:off x="5054788" y="3577196"/>
            <a:ext cx="232198" cy="91777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FF1644AD-F98C-A8FF-FDFB-66C36C890175}"/>
              </a:ext>
            </a:extLst>
          </p:cNvPr>
          <p:cNvGrpSpPr/>
          <p:nvPr/>
        </p:nvGrpSpPr>
        <p:grpSpPr>
          <a:xfrm>
            <a:off x="3103060" y="1441449"/>
            <a:ext cx="1442131" cy="4723517"/>
            <a:chOff x="3103060" y="1441449"/>
            <a:chExt cx="1442131" cy="4723517"/>
          </a:xfrm>
        </p:grpSpPr>
        <p:grpSp>
          <p:nvGrpSpPr>
            <p:cNvPr id="11" name="Group 10">
              <a:extLst>
                <a:ext uri="{FF2B5EF4-FFF2-40B4-BE49-F238E27FC236}">
                  <a16:creationId xmlns:a16="http://schemas.microsoft.com/office/drawing/2014/main" id="{6FF65684-5DF1-DD48-B4C4-865053244383}"/>
                </a:ext>
              </a:extLst>
            </p:cNvPr>
            <p:cNvGrpSpPr/>
            <p:nvPr/>
          </p:nvGrpSpPr>
          <p:grpSpPr>
            <a:xfrm>
              <a:off x="3103060" y="1441449"/>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Oval 27">
              <a:extLst>
                <a:ext uri="{FF2B5EF4-FFF2-40B4-BE49-F238E27FC236}">
                  <a16:creationId xmlns:a16="http://schemas.microsoft.com/office/drawing/2014/main" id="{F6C9F7E1-D07B-B538-4902-CD5C80D440D1}"/>
                </a:ext>
              </a:extLst>
            </p:cNvPr>
            <p:cNvSpPr/>
            <p:nvPr/>
          </p:nvSpPr>
          <p:spPr>
            <a:xfrm>
              <a:off x="3737478" y="473471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50D574D-7164-15E4-266D-8BDDE063C34E}"/>
                </a:ext>
              </a:extLst>
            </p:cNvPr>
            <p:cNvSpPr/>
            <p:nvPr/>
          </p:nvSpPr>
          <p:spPr>
            <a:xfrm>
              <a:off x="3744519" y="28013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4BD0B51-9C29-9330-C732-0AFC78C9E15B}"/>
                </a:ext>
              </a:extLst>
            </p:cNvPr>
            <p:cNvSpPr/>
            <p:nvPr/>
          </p:nvSpPr>
          <p:spPr>
            <a:xfrm>
              <a:off x="3743106" y="317657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6A6FFC-CB8F-4728-6599-49DEA3AE805B}"/>
                </a:ext>
              </a:extLst>
            </p:cNvPr>
            <p:cNvSpPr/>
            <p:nvPr/>
          </p:nvSpPr>
          <p:spPr>
            <a:xfrm>
              <a:off x="3744519" y="353691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D69DBA3-F945-3D72-8CAB-7579FDDF16F7}"/>
                </a:ext>
              </a:extLst>
            </p:cNvPr>
            <p:cNvSpPr/>
            <p:nvPr/>
          </p:nvSpPr>
          <p:spPr>
            <a:xfrm>
              <a:off x="3744519" y="3897251"/>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4" name="Arrow: Down 43">
            <a:extLst>
              <a:ext uri="{FF2B5EF4-FFF2-40B4-BE49-F238E27FC236}">
                <a16:creationId xmlns:a16="http://schemas.microsoft.com/office/drawing/2014/main" id="{D691AE1F-9323-2AC6-1E41-1ADAB1C1E81B}"/>
              </a:ext>
            </a:extLst>
          </p:cNvPr>
          <p:cNvSpPr/>
          <p:nvPr/>
        </p:nvSpPr>
        <p:spPr>
          <a:xfrm rot="16570745">
            <a:off x="3054795" y="4362638"/>
            <a:ext cx="232198" cy="91777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44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32</a:t>
            </a:fld>
            <a:endParaRPr lang="en-US" dirty="0"/>
          </a:p>
        </p:txBody>
      </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333" y="840808"/>
            <a:ext cx="986002" cy="55462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5BE4714C-299A-CCB7-E39E-A6F1F473A210}"/>
              </a:ext>
            </a:extLst>
          </p:cNvPr>
          <p:cNvSpPr/>
          <p:nvPr/>
        </p:nvSpPr>
        <p:spPr>
          <a:xfrm>
            <a:off x="6455848" y="2432022"/>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5890821" y="1441449"/>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5773135" y="5795634"/>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6419438" y="2778110"/>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6418025" y="3153329"/>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51" y="1563089"/>
            <a:ext cx="724711" cy="7247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02652" y="819850"/>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2625901" y="2660367"/>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5054930" y="1941745"/>
            <a:ext cx="232197" cy="91777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4786972" y="2432022"/>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3" name="Arrow: Down 2">
            <a:extLst>
              <a:ext uri="{FF2B5EF4-FFF2-40B4-BE49-F238E27FC236}">
                <a16:creationId xmlns:a16="http://schemas.microsoft.com/office/drawing/2014/main" id="{8FE8F11C-B76A-E63B-AA05-2EF1A93C270D}"/>
              </a:ext>
            </a:extLst>
          </p:cNvPr>
          <p:cNvSpPr/>
          <p:nvPr/>
        </p:nvSpPr>
        <p:spPr>
          <a:xfrm rot="5400000">
            <a:off x="5054788" y="3577196"/>
            <a:ext cx="232198" cy="91777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4847346" y="4136015"/>
            <a:ext cx="978982" cy="369332"/>
          </a:xfrm>
          <a:prstGeom prst="rect">
            <a:avLst/>
          </a:prstGeom>
          <a:noFill/>
        </p:spPr>
        <p:txBody>
          <a:bodyPr wrap="square">
            <a:spAutoFit/>
          </a:bodyPr>
          <a:lstStyle/>
          <a:p>
            <a:r>
              <a:rPr lang="en-US" b="1" dirty="0">
                <a:solidFill>
                  <a:schemeClr val="bg1">
                    <a:lumMod val="50000"/>
                  </a:schemeClr>
                </a:solidFill>
              </a:rPr>
              <a:t>Push</a:t>
            </a:r>
          </a:p>
        </p:txBody>
      </p:sp>
      <p:pic>
        <p:nvPicPr>
          <p:cNvPr id="27" name="Picture 4" descr="Computer Businessman icon PNG and SVG Free Download">
            <a:extLst>
              <a:ext uri="{FF2B5EF4-FFF2-40B4-BE49-F238E27FC236}">
                <a16:creationId xmlns:a16="http://schemas.microsoft.com/office/drawing/2014/main" id="{5480553A-EBB6-D7C0-CC8A-4A156D006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814" y="4231861"/>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BA784C54-B598-227F-2BBC-38F635A80F14}"/>
              </a:ext>
            </a:extLst>
          </p:cNvPr>
          <p:cNvSpPr/>
          <p:nvPr/>
        </p:nvSpPr>
        <p:spPr>
          <a:xfrm>
            <a:off x="6419438" y="351366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6419438" y="3874007"/>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0AEA98-7C46-2E97-1490-33F974EC90B6}"/>
              </a:ext>
            </a:extLst>
          </p:cNvPr>
          <p:cNvGrpSpPr/>
          <p:nvPr/>
        </p:nvGrpSpPr>
        <p:grpSpPr>
          <a:xfrm>
            <a:off x="3103060" y="1441449"/>
            <a:ext cx="1442131" cy="4723517"/>
            <a:chOff x="3103060" y="1441449"/>
            <a:chExt cx="1442131" cy="4723517"/>
          </a:xfrm>
        </p:grpSpPr>
        <p:grpSp>
          <p:nvGrpSpPr>
            <p:cNvPr id="11" name="Group 10">
              <a:extLst>
                <a:ext uri="{FF2B5EF4-FFF2-40B4-BE49-F238E27FC236}">
                  <a16:creationId xmlns:a16="http://schemas.microsoft.com/office/drawing/2014/main" id="{6FF65684-5DF1-DD48-B4C4-865053244383}"/>
                </a:ext>
              </a:extLst>
            </p:cNvPr>
            <p:cNvGrpSpPr/>
            <p:nvPr/>
          </p:nvGrpSpPr>
          <p:grpSpPr>
            <a:xfrm>
              <a:off x="3103060" y="1441449"/>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Oval 39">
              <a:extLst>
                <a:ext uri="{FF2B5EF4-FFF2-40B4-BE49-F238E27FC236}">
                  <a16:creationId xmlns:a16="http://schemas.microsoft.com/office/drawing/2014/main" id="{050D574D-7164-15E4-266D-8BDDE063C34E}"/>
                </a:ext>
              </a:extLst>
            </p:cNvPr>
            <p:cNvSpPr/>
            <p:nvPr/>
          </p:nvSpPr>
          <p:spPr>
            <a:xfrm>
              <a:off x="3744519" y="28013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4BD0B51-9C29-9330-C732-0AFC78C9E15B}"/>
                </a:ext>
              </a:extLst>
            </p:cNvPr>
            <p:cNvSpPr/>
            <p:nvPr/>
          </p:nvSpPr>
          <p:spPr>
            <a:xfrm>
              <a:off x="3743106" y="317657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6A6FFC-CB8F-4728-6599-49DEA3AE805B}"/>
                </a:ext>
              </a:extLst>
            </p:cNvPr>
            <p:cNvSpPr/>
            <p:nvPr/>
          </p:nvSpPr>
          <p:spPr>
            <a:xfrm>
              <a:off x="3744519" y="353691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D69DBA3-F945-3D72-8CAB-7579FDDF16F7}"/>
                </a:ext>
              </a:extLst>
            </p:cNvPr>
            <p:cNvSpPr/>
            <p:nvPr/>
          </p:nvSpPr>
          <p:spPr>
            <a:xfrm>
              <a:off x="3744519" y="3897251"/>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6" name="Arrow: Down 45">
            <a:extLst>
              <a:ext uri="{FF2B5EF4-FFF2-40B4-BE49-F238E27FC236}">
                <a16:creationId xmlns:a16="http://schemas.microsoft.com/office/drawing/2014/main" id="{F090D8B1-0037-8247-A376-6A9B32BBFDD2}"/>
              </a:ext>
            </a:extLst>
          </p:cNvPr>
          <p:cNvSpPr/>
          <p:nvPr/>
        </p:nvSpPr>
        <p:spPr>
          <a:xfrm rot="16200000">
            <a:off x="4878873" y="4388663"/>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841ADC3-EDDD-307F-4D6B-2AC708EE377D}"/>
              </a:ext>
            </a:extLst>
          </p:cNvPr>
          <p:cNvSpPr txBox="1"/>
          <p:nvPr/>
        </p:nvSpPr>
        <p:spPr>
          <a:xfrm>
            <a:off x="4744583" y="5215425"/>
            <a:ext cx="978982" cy="369332"/>
          </a:xfrm>
          <a:prstGeom prst="rect">
            <a:avLst/>
          </a:prstGeom>
          <a:noFill/>
        </p:spPr>
        <p:txBody>
          <a:bodyPr wrap="square">
            <a:spAutoFit/>
          </a:bodyPr>
          <a:lstStyle/>
          <a:p>
            <a:r>
              <a:rPr lang="en-US" b="1" dirty="0">
                <a:solidFill>
                  <a:srgbClr val="FF0000"/>
                </a:solidFill>
              </a:rPr>
              <a:t>Pull</a:t>
            </a:r>
          </a:p>
        </p:txBody>
      </p:sp>
      <p:sp>
        <p:nvSpPr>
          <p:cNvPr id="48" name="Rectangle 47">
            <a:extLst>
              <a:ext uri="{FF2B5EF4-FFF2-40B4-BE49-F238E27FC236}">
                <a16:creationId xmlns:a16="http://schemas.microsoft.com/office/drawing/2014/main" id="{C5F6E365-70FB-2B3C-6970-87DA7F9C931D}"/>
              </a:ext>
            </a:extLst>
          </p:cNvPr>
          <p:cNvSpPr/>
          <p:nvPr/>
        </p:nvSpPr>
        <p:spPr>
          <a:xfrm>
            <a:off x="7875811" y="4671825"/>
            <a:ext cx="1534718" cy="4874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0" lang="en-US" altLang="en-US" sz="2400" b="0" i="0" u="none" strike="noStrike" cap="none" normalizeH="0" baseline="0" dirty="0">
                <a:ln>
                  <a:noFill/>
                </a:ln>
                <a:solidFill>
                  <a:schemeClr val="bg1"/>
                </a:solidFill>
                <a:effectLst/>
                <a:latin typeface="var(--ff-mono)"/>
              </a:rPr>
              <a:t>&gt;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pull</a:t>
            </a:r>
            <a:endParaRPr lang="en-US" sz="2400" dirty="0">
              <a:solidFill>
                <a:schemeClr val="bg1">
                  <a:lumMod val="85000"/>
                </a:schemeClr>
              </a:solidFill>
            </a:endParaRPr>
          </a:p>
        </p:txBody>
      </p:sp>
      <p:sp>
        <p:nvSpPr>
          <p:cNvPr id="7" name="Oval 6">
            <a:extLst>
              <a:ext uri="{FF2B5EF4-FFF2-40B4-BE49-F238E27FC236}">
                <a16:creationId xmlns:a16="http://schemas.microsoft.com/office/drawing/2014/main" id="{81414F49-4A21-FBCE-3F8D-52E25345D684}"/>
              </a:ext>
            </a:extLst>
          </p:cNvPr>
          <p:cNvSpPr/>
          <p:nvPr/>
        </p:nvSpPr>
        <p:spPr>
          <a:xfrm>
            <a:off x="6417730" y="473078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6C9F7E1-D07B-B538-4902-CD5C80D440D1}"/>
              </a:ext>
            </a:extLst>
          </p:cNvPr>
          <p:cNvSpPr/>
          <p:nvPr/>
        </p:nvSpPr>
        <p:spPr>
          <a:xfrm>
            <a:off x="3737478" y="473471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736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33</a:t>
            </a:fld>
            <a:endParaRPr lang="en-US" dirty="0"/>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89051" y="1437934"/>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324" y="837293"/>
            <a:ext cx="986002" cy="55462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5BE4714C-299A-CCB7-E39E-A6F1F473A210}"/>
              </a:ext>
            </a:extLst>
          </p:cNvPr>
          <p:cNvSpPr/>
          <p:nvPr/>
        </p:nvSpPr>
        <p:spPr>
          <a:xfrm>
            <a:off x="4241839" y="2428507"/>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3676812" y="1437934"/>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3559126" y="5792119"/>
            <a:ext cx="1268836" cy="369332"/>
          </a:xfrm>
          <a:prstGeom prst="rect">
            <a:avLst/>
          </a:prstGeom>
          <a:noFill/>
        </p:spPr>
        <p:txBody>
          <a:bodyPr wrap="square" rtlCol="0">
            <a:spAutoFit/>
          </a:bodyPr>
          <a:lstStyle/>
          <a:p>
            <a:r>
              <a:rPr lang="en-US" dirty="0"/>
              <a:t>time</a:t>
            </a:r>
          </a:p>
        </p:txBody>
      </p:sp>
      <p:sp>
        <p:nvSpPr>
          <p:cNvPr id="16" name="Oval 15">
            <a:extLst>
              <a:ext uri="{FF2B5EF4-FFF2-40B4-BE49-F238E27FC236}">
                <a16:creationId xmlns:a16="http://schemas.microsoft.com/office/drawing/2014/main" id="{12091F92-D89A-6FA5-08DB-8D004763F5A8}"/>
              </a:ext>
            </a:extLst>
          </p:cNvPr>
          <p:cNvSpPr/>
          <p:nvPr/>
        </p:nvSpPr>
        <p:spPr>
          <a:xfrm>
            <a:off x="4205429" y="2774595"/>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4204016" y="314981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642" y="1559574"/>
            <a:ext cx="724711" cy="7247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88643" y="816335"/>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411892" y="2656852"/>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840921" y="1938230"/>
            <a:ext cx="232197" cy="91777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72963" y="2428507"/>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3" name="Arrow: Down 2">
            <a:extLst>
              <a:ext uri="{FF2B5EF4-FFF2-40B4-BE49-F238E27FC236}">
                <a16:creationId xmlns:a16="http://schemas.microsoft.com/office/drawing/2014/main" id="{8FE8F11C-B76A-E63B-AA05-2EF1A93C270D}"/>
              </a:ext>
            </a:extLst>
          </p:cNvPr>
          <p:cNvSpPr/>
          <p:nvPr/>
        </p:nvSpPr>
        <p:spPr>
          <a:xfrm rot="5400000">
            <a:off x="2840779" y="3573681"/>
            <a:ext cx="232198" cy="91777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633337" y="4132500"/>
            <a:ext cx="978982" cy="369332"/>
          </a:xfrm>
          <a:prstGeom prst="rect">
            <a:avLst/>
          </a:prstGeom>
          <a:noFill/>
        </p:spPr>
        <p:txBody>
          <a:bodyPr wrap="square">
            <a:spAutoFit/>
          </a:bodyPr>
          <a:lstStyle/>
          <a:p>
            <a:r>
              <a:rPr lang="en-US" b="1" dirty="0">
                <a:solidFill>
                  <a:schemeClr val="bg1">
                    <a:lumMod val="50000"/>
                  </a:schemeClr>
                </a:solidFill>
              </a:rPr>
              <a:t>Push</a:t>
            </a:r>
          </a:p>
        </p:txBody>
      </p:sp>
      <p:sp>
        <p:nvSpPr>
          <p:cNvPr id="28" name="Oval 27">
            <a:extLst>
              <a:ext uri="{FF2B5EF4-FFF2-40B4-BE49-F238E27FC236}">
                <a16:creationId xmlns:a16="http://schemas.microsoft.com/office/drawing/2014/main" id="{F6C9F7E1-D07B-B538-4902-CD5C80D440D1}"/>
              </a:ext>
            </a:extLst>
          </p:cNvPr>
          <p:cNvSpPr/>
          <p:nvPr/>
        </p:nvSpPr>
        <p:spPr>
          <a:xfrm>
            <a:off x="1523469" y="4731196"/>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784C54-B598-227F-2BBC-38F635A80F14}"/>
              </a:ext>
            </a:extLst>
          </p:cNvPr>
          <p:cNvSpPr/>
          <p:nvPr/>
        </p:nvSpPr>
        <p:spPr>
          <a:xfrm>
            <a:off x="4205429" y="351015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4205429" y="387049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50D574D-7164-15E4-266D-8BDDE063C34E}"/>
              </a:ext>
            </a:extLst>
          </p:cNvPr>
          <p:cNvSpPr/>
          <p:nvPr/>
        </p:nvSpPr>
        <p:spPr>
          <a:xfrm>
            <a:off x="1530510" y="2797839"/>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4BD0B51-9C29-9330-C732-0AFC78C9E15B}"/>
              </a:ext>
            </a:extLst>
          </p:cNvPr>
          <p:cNvSpPr/>
          <p:nvPr/>
        </p:nvSpPr>
        <p:spPr>
          <a:xfrm>
            <a:off x="1529097" y="3173058"/>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6A6FFC-CB8F-4728-6599-49DEA3AE805B}"/>
              </a:ext>
            </a:extLst>
          </p:cNvPr>
          <p:cNvSpPr/>
          <p:nvPr/>
        </p:nvSpPr>
        <p:spPr>
          <a:xfrm>
            <a:off x="1530510" y="3533397"/>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D69DBA3-F945-3D72-8CAB-7579FDDF16F7}"/>
              </a:ext>
            </a:extLst>
          </p:cNvPr>
          <p:cNvSpPr/>
          <p:nvPr/>
        </p:nvSpPr>
        <p:spPr>
          <a:xfrm>
            <a:off x="1530510" y="38937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5F6E365-70FB-2B3C-6970-87DA7F9C931D}"/>
              </a:ext>
            </a:extLst>
          </p:cNvPr>
          <p:cNvSpPr/>
          <p:nvPr/>
        </p:nvSpPr>
        <p:spPr>
          <a:xfrm>
            <a:off x="5323247" y="1557858"/>
            <a:ext cx="2625438" cy="4625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rgbClr val="FF0000"/>
                </a:solidFill>
                <a:effectLst/>
                <a:latin typeface="var(--ff-mono)"/>
              </a:rPr>
              <a:t>1 &gt;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clone</a:t>
            </a:r>
            <a:br>
              <a:rPr kumimoji="0" lang="en-US" altLang="en-US" sz="2400" b="0" i="0" u="none" strike="noStrike" cap="none" normalizeH="0" baseline="0" dirty="0">
                <a:ln>
                  <a:noFill/>
                </a:ln>
                <a:solidFill>
                  <a:schemeClr val="bg1">
                    <a:lumMod val="85000"/>
                  </a:schemeClr>
                </a:solidFill>
                <a:effectLst/>
                <a:latin typeface="var(--ff-mono)"/>
              </a:rPr>
            </a:br>
            <a:br>
              <a:rPr kumimoji="0" lang="en-US" altLang="en-US" sz="2400" b="0" i="0" u="none" strike="noStrike" cap="none" normalizeH="0" baseline="0" dirty="0">
                <a:ln>
                  <a:noFill/>
                </a:ln>
                <a:solidFill>
                  <a:schemeClr val="bg1">
                    <a:lumMod val="85000"/>
                  </a:schemeClr>
                </a:solidFill>
                <a:effectLst/>
                <a:latin typeface="var(--ff-mono)"/>
              </a:rPr>
            </a:br>
            <a:r>
              <a:rPr kumimoji="0" lang="en-US" altLang="en-US" sz="2400" b="0" i="0" u="none" strike="noStrike" cap="none" normalizeH="0" baseline="0" dirty="0">
                <a:ln>
                  <a:noFill/>
                </a:ln>
                <a:solidFill>
                  <a:schemeClr val="bg1">
                    <a:lumMod val="85000"/>
                  </a:schemeClr>
                </a:solidFill>
                <a:effectLst/>
                <a:latin typeface="var(--ff-mono)"/>
              </a:rPr>
              <a:t> 2 </a:t>
            </a:r>
            <a:r>
              <a:rPr kumimoji="0" lang="en-US" altLang="en-US" sz="2400" b="0" i="0" u="none" strike="noStrike" cap="none" normalizeH="0" baseline="0" dirty="0">
                <a:ln>
                  <a:noFill/>
                </a:ln>
                <a:solidFill>
                  <a:schemeClr val="bg1"/>
                </a:solidFill>
                <a:effectLst/>
                <a:latin typeface="var(--ff-mono)"/>
              </a:rPr>
              <a:t>&gt;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add</a:t>
            </a:r>
            <a:br>
              <a:rPr kumimoji="0" lang="en-US" altLang="en-US" sz="2400" b="0" i="0" u="none" strike="noStrike" cap="none" normalizeH="0" baseline="0" dirty="0">
                <a:ln>
                  <a:noFill/>
                </a:ln>
                <a:solidFill>
                  <a:schemeClr val="bg1">
                    <a:lumMod val="85000"/>
                  </a:schemeClr>
                </a:solidFill>
                <a:effectLst/>
                <a:latin typeface="var(--ff-mono)"/>
              </a:rPr>
            </a:br>
            <a:br>
              <a:rPr kumimoji="0" lang="en-US" altLang="en-US" sz="2400" b="0" i="0" u="none" strike="noStrike" cap="none" normalizeH="0" baseline="0" dirty="0">
                <a:ln>
                  <a:noFill/>
                </a:ln>
                <a:solidFill>
                  <a:schemeClr val="bg1">
                    <a:lumMod val="85000"/>
                  </a:schemeClr>
                </a:solidFill>
                <a:effectLst/>
                <a:latin typeface="var(--ff-mono)"/>
              </a:rPr>
            </a:br>
            <a:r>
              <a:rPr kumimoji="0" lang="en-US" altLang="en-US" sz="2400" b="0" i="0" u="none" strike="noStrike" cap="none" normalizeH="0" baseline="0" dirty="0">
                <a:ln>
                  <a:noFill/>
                </a:ln>
                <a:solidFill>
                  <a:schemeClr val="bg1">
                    <a:lumMod val="85000"/>
                  </a:schemeClr>
                </a:solidFill>
                <a:effectLst/>
                <a:latin typeface="var(--ff-mono)"/>
              </a:rPr>
              <a:t> 3 </a:t>
            </a:r>
            <a:r>
              <a:rPr kumimoji="0" lang="en-US" altLang="en-US" sz="2400" b="0" i="0" u="none" strike="noStrike" cap="none" normalizeH="0" baseline="0" dirty="0">
                <a:ln>
                  <a:noFill/>
                </a:ln>
                <a:solidFill>
                  <a:schemeClr val="bg1"/>
                </a:solidFill>
                <a:effectLst/>
                <a:latin typeface="var(--ff-mono)"/>
              </a:rPr>
              <a:t>&gt;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commit</a:t>
            </a:r>
          </a:p>
          <a:p>
            <a:endParaRPr lang="en-US" altLang="en-US" sz="2400" dirty="0">
              <a:solidFill>
                <a:schemeClr val="bg1">
                  <a:lumMod val="85000"/>
                </a:schemeClr>
              </a:solidFill>
              <a:latin typeface="var(--ff-mono)"/>
            </a:endParaRPr>
          </a:p>
          <a:p>
            <a:r>
              <a:rPr kumimoji="0" lang="en-US" altLang="en-US" sz="2400" b="0" i="0" u="none" strike="noStrike" cap="none" normalizeH="0" baseline="0" dirty="0">
                <a:ln>
                  <a:noFill/>
                </a:ln>
                <a:solidFill>
                  <a:schemeClr val="bg1">
                    <a:lumMod val="85000"/>
                  </a:schemeClr>
                </a:solidFill>
                <a:effectLst/>
                <a:latin typeface="var(--ff-mono)"/>
              </a:rPr>
              <a:t> 4 </a:t>
            </a:r>
            <a:r>
              <a:rPr kumimoji="0" lang="en-US" altLang="en-US" sz="2400" b="0" i="0" u="none" strike="noStrike" cap="none" normalizeH="0" baseline="0" dirty="0">
                <a:ln>
                  <a:noFill/>
                </a:ln>
                <a:solidFill>
                  <a:schemeClr val="bg1"/>
                </a:solidFill>
                <a:effectLst/>
                <a:latin typeface="var(--ff-mono)"/>
              </a:rPr>
              <a:t>&gt;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checkout</a:t>
            </a:r>
            <a:br>
              <a:rPr kumimoji="0" lang="en-US" altLang="en-US" sz="2400" b="0" i="0" u="none" strike="noStrike" cap="none" normalizeH="0" baseline="0" dirty="0">
                <a:ln>
                  <a:noFill/>
                </a:ln>
                <a:solidFill>
                  <a:schemeClr val="bg1">
                    <a:lumMod val="85000"/>
                  </a:schemeClr>
                </a:solidFill>
                <a:effectLst/>
                <a:latin typeface="var(--ff-mono)"/>
              </a:rPr>
            </a:br>
            <a:endParaRPr kumimoji="0" lang="en-US" altLang="en-US" sz="2400" b="0" i="0" u="none" strike="noStrike" cap="none" normalizeH="0" baseline="0" dirty="0">
              <a:ln>
                <a:noFill/>
              </a:ln>
              <a:solidFill>
                <a:schemeClr val="bg1">
                  <a:lumMod val="85000"/>
                </a:schemeClr>
              </a:solidFill>
              <a:effectLst/>
              <a:latin typeface="var(--ff-mono)"/>
            </a:endParaRPr>
          </a:p>
          <a:p>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rgbClr val="FF0000"/>
                </a:solidFill>
                <a:effectLst/>
                <a:latin typeface="var(--ff-mono)"/>
              </a:rPr>
              <a:t>5 &gt;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lang="en-US" altLang="en-US" sz="2400" dirty="0">
                <a:solidFill>
                  <a:schemeClr val="bg1">
                    <a:lumMod val="85000"/>
                  </a:schemeClr>
                </a:solidFill>
                <a:latin typeface="var(--ff-mono)"/>
              </a:rPr>
              <a:t>push</a:t>
            </a:r>
            <a:r>
              <a:rPr kumimoji="0" lang="en-US" altLang="en-US" sz="2400" b="0" i="0" u="none" strike="noStrike" cap="none" normalizeH="0" baseline="0" dirty="0">
                <a:ln>
                  <a:noFill/>
                </a:ln>
                <a:solidFill>
                  <a:schemeClr val="bg1"/>
                </a:solidFill>
                <a:effectLst/>
                <a:latin typeface="var(--ff-mono)"/>
              </a:rPr>
              <a:t> </a:t>
            </a:r>
            <a:br>
              <a:rPr kumimoji="0" lang="en-US" altLang="en-US" sz="2400" b="0" i="0" u="none" strike="noStrike" cap="none" normalizeH="0" baseline="0" dirty="0">
                <a:ln>
                  <a:noFill/>
                </a:ln>
                <a:solidFill>
                  <a:schemeClr val="bg1">
                    <a:lumMod val="85000"/>
                  </a:schemeClr>
                </a:solidFill>
                <a:effectLst/>
                <a:latin typeface="var(--ff-mono)"/>
              </a:rPr>
            </a:br>
            <a:br>
              <a:rPr kumimoji="0" lang="en-US" altLang="en-US" sz="2400" b="0" i="0" u="none" strike="noStrike" cap="none" normalizeH="0" baseline="0" dirty="0">
                <a:ln>
                  <a:noFill/>
                </a:ln>
                <a:solidFill>
                  <a:schemeClr val="bg1">
                    <a:lumMod val="85000"/>
                  </a:schemeClr>
                </a:solidFill>
                <a:effectLst/>
                <a:latin typeface="var(--ff-mono)"/>
              </a:rPr>
            </a:br>
            <a:r>
              <a:rPr kumimoji="0" lang="en-US" altLang="en-US" sz="2400" b="0" i="0" u="none" strike="noStrike" cap="none" normalizeH="0" baseline="0" dirty="0">
                <a:ln>
                  <a:noFill/>
                </a:ln>
                <a:solidFill>
                  <a:srgbClr val="FF0000"/>
                </a:solidFill>
                <a:effectLst/>
                <a:latin typeface="var(--ff-mono)"/>
              </a:rPr>
              <a:t> 6 &gt; </a:t>
            </a:r>
            <a:r>
              <a:rPr kumimoji="0" lang="en-US" altLang="en-US" sz="2400" b="0" i="0" u="none" strike="noStrike" cap="none" normalizeH="0" baseline="0" dirty="0">
                <a:ln>
                  <a:noFill/>
                </a:ln>
                <a:solidFill>
                  <a:schemeClr val="accent4">
                    <a:lumMod val="40000"/>
                    <a:lumOff val="60000"/>
                  </a:schemeClr>
                </a:solidFill>
                <a:effectLst/>
                <a:latin typeface="var(--ff-mono)"/>
              </a:rPr>
              <a:t>git</a:t>
            </a:r>
            <a:r>
              <a:rPr kumimoji="0" lang="en-US" altLang="en-US" sz="2400" b="0" i="0" u="none" strike="noStrike" cap="none" normalizeH="0" baseline="0" dirty="0">
                <a:ln>
                  <a:noFill/>
                </a:ln>
                <a:solidFill>
                  <a:schemeClr val="bg1"/>
                </a:solidFill>
                <a:effectLst/>
                <a:latin typeface="var(--ff-mono)"/>
              </a:rPr>
              <a:t> </a:t>
            </a:r>
            <a:r>
              <a:rPr kumimoji="0" lang="en-US" altLang="en-US" sz="2400" b="0" i="0" u="none" strike="noStrike" cap="none" normalizeH="0" baseline="0" dirty="0">
                <a:ln>
                  <a:noFill/>
                </a:ln>
                <a:solidFill>
                  <a:schemeClr val="bg1">
                    <a:lumMod val="85000"/>
                  </a:schemeClr>
                </a:solidFill>
                <a:effectLst/>
                <a:latin typeface="var(--ff-mono)"/>
              </a:rPr>
              <a:t>pull</a:t>
            </a:r>
            <a:endParaRPr lang="en-US" sz="2400" dirty="0">
              <a:solidFill>
                <a:schemeClr val="bg1">
                  <a:lumMod val="85000"/>
                </a:schemeClr>
              </a:solidFill>
            </a:endParaRPr>
          </a:p>
          <a:p>
            <a:pPr algn="ctr"/>
            <a:endParaRPr lang="en-US" sz="2400" dirty="0">
              <a:solidFill>
                <a:schemeClr val="bg1">
                  <a:lumMod val="85000"/>
                </a:schemeClr>
              </a:solidFill>
            </a:endParaRPr>
          </a:p>
        </p:txBody>
      </p:sp>
      <p:sp>
        <p:nvSpPr>
          <p:cNvPr id="7" name="Oval 6">
            <a:extLst>
              <a:ext uri="{FF2B5EF4-FFF2-40B4-BE49-F238E27FC236}">
                <a16:creationId xmlns:a16="http://schemas.microsoft.com/office/drawing/2014/main" id="{81414F49-4A21-FBCE-3F8D-52E25345D684}"/>
              </a:ext>
            </a:extLst>
          </p:cNvPr>
          <p:cNvSpPr/>
          <p:nvPr/>
        </p:nvSpPr>
        <p:spPr>
          <a:xfrm>
            <a:off x="4203721" y="4727270"/>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7F65DB3-10F4-543B-80E5-BA9E1A0C8DB6}"/>
              </a:ext>
            </a:extLst>
          </p:cNvPr>
          <p:cNvSpPr/>
          <p:nvPr/>
        </p:nvSpPr>
        <p:spPr>
          <a:xfrm rot="16200000">
            <a:off x="2878722" y="4420792"/>
            <a:ext cx="232197" cy="91777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44CEB3-5764-0D44-C26C-188CA8EF954A}"/>
              </a:ext>
            </a:extLst>
          </p:cNvPr>
          <p:cNvSpPr txBox="1"/>
          <p:nvPr/>
        </p:nvSpPr>
        <p:spPr>
          <a:xfrm>
            <a:off x="2610764" y="4911069"/>
            <a:ext cx="978982" cy="369332"/>
          </a:xfrm>
          <a:prstGeom prst="rect">
            <a:avLst/>
          </a:prstGeom>
          <a:noFill/>
        </p:spPr>
        <p:txBody>
          <a:bodyPr wrap="square">
            <a:spAutoFit/>
          </a:bodyPr>
          <a:lstStyle/>
          <a:p>
            <a:r>
              <a:rPr lang="en-US" b="1" dirty="0">
                <a:solidFill>
                  <a:schemeClr val="bg1">
                    <a:lumMod val="50000"/>
                  </a:schemeClr>
                </a:solidFill>
              </a:rPr>
              <a:t>Pull </a:t>
            </a:r>
          </a:p>
        </p:txBody>
      </p:sp>
      <p:sp>
        <p:nvSpPr>
          <p:cNvPr id="23" name="Rectangle 22">
            <a:extLst>
              <a:ext uri="{FF2B5EF4-FFF2-40B4-BE49-F238E27FC236}">
                <a16:creationId xmlns:a16="http://schemas.microsoft.com/office/drawing/2014/main" id="{E4FFAFD7-6442-7E62-698D-BEC4CA4BF8CF}"/>
              </a:ext>
            </a:extLst>
          </p:cNvPr>
          <p:cNvSpPr/>
          <p:nvPr/>
        </p:nvSpPr>
        <p:spPr>
          <a:xfrm>
            <a:off x="7891598" y="1557858"/>
            <a:ext cx="4036606" cy="46252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0" lang="en-US" altLang="en-US" sz="2400" b="0" i="0" u="none" strike="noStrike" cap="none" normalizeH="0" baseline="0" dirty="0">
                <a:ln>
                  <a:noFill/>
                </a:ln>
                <a:solidFill>
                  <a:schemeClr val="tx1"/>
                </a:solidFill>
                <a:effectLst/>
                <a:latin typeface="var(--ff-mono)"/>
              </a:rPr>
              <a:t> - Copy repo 1</a:t>
            </a:r>
            <a:r>
              <a:rPr kumimoji="0" lang="en-US" altLang="en-US" sz="2400" b="0" i="0" u="none" strike="noStrike" cap="none" normalizeH="0" baseline="30000" dirty="0">
                <a:ln>
                  <a:noFill/>
                </a:ln>
                <a:solidFill>
                  <a:schemeClr val="tx1"/>
                </a:solidFill>
                <a:effectLst/>
                <a:latin typeface="var(--ff-mono)"/>
              </a:rPr>
              <a:t>st</a:t>
            </a:r>
            <a:r>
              <a:rPr kumimoji="0" lang="en-US" altLang="en-US" sz="2400" b="0" i="0" u="none" strike="noStrike" cap="none" normalizeH="0" baseline="0" dirty="0">
                <a:ln>
                  <a:noFill/>
                </a:ln>
                <a:solidFill>
                  <a:schemeClr val="tx1"/>
                </a:solidFill>
                <a:effectLst/>
                <a:latin typeface="var(--ff-mono)"/>
              </a:rPr>
              <a:t> time </a:t>
            </a:r>
            <a:br>
              <a:rPr kumimoji="0" lang="en-US" altLang="en-US" sz="2400" b="0" i="0" u="none" strike="noStrike" cap="none" normalizeH="0" baseline="0" dirty="0">
                <a:ln>
                  <a:noFill/>
                </a:ln>
                <a:solidFill>
                  <a:schemeClr val="tx1"/>
                </a:solidFill>
                <a:effectLst/>
                <a:latin typeface="var(--ff-mono)"/>
              </a:rPr>
            </a:br>
            <a:br>
              <a:rPr kumimoji="0" lang="en-US" altLang="en-US" sz="2400" b="0" i="0" u="none" strike="noStrike" cap="none" normalizeH="0" baseline="0" dirty="0">
                <a:ln>
                  <a:noFill/>
                </a:ln>
                <a:solidFill>
                  <a:schemeClr val="tx1"/>
                </a:solidFill>
                <a:effectLst/>
                <a:latin typeface="var(--ff-mono)"/>
              </a:rPr>
            </a:br>
            <a:r>
              <a:rPr kumimoji="0" lang="en-US" altLang="en-US" sz="2400" b="0" i="0" u="none" strike="noStrike" cap="none" normalizeH="0" baseline="0" dirty="0">
                <a:ln>
                  <a:noFill/>
                </a:ln>
                <a:solidFill>
                  <a:schemeClr val="tx1"/>
                </a:solidFill>
                <a:effectLst/>
                <a:latin typeface="var(--ff-mono)"/>
              </a:rPr>
              <a:t> - </a:t>
            </a:r>
            <a:r>
              <a:rPr kumimoji="0" lang="en-US" altLang="en-US" sz="2400" i="0" u="none" strike="noStrike" cap="none" normalizeH="0" baseline="0" dirty="0">
                <a:ln>
                  <a:noFill/>
                </a:ln>
                <a:solidFill>
                  <a:srgbClr val="0070C0"/>
                </a:solidFill>
                <a:effectLst/>
                <a:latin typeface="var(--ff-mono)"/>
              </a:rPr>
              <a:t>What changes to commit</a:t>
            </a:r>
            <a:br>
              <a:rPr kumimoji="0" lang="en-US" altLang="en-US" sz="2400" b="0" i="0" u="none" strike="noStrike" cap="none" normalizeH="0" baseline="0" dirty="0">
                <a:ln>
                  <a:noFill/>
                </a:ln>
                <a:solidFill>
                  <a:schemeClr val="tx1"/>
                </a:solidFill>
                <a:effectLst/>
                <a:latin typeface="var(--ff-mono)"/>
              </a:rPr>
            </a:br>
            <a:br>
              <a:rPr kumimoji="0" lang="en-US" altLang="en-US" sz="2400" b="0" i="0" u="none" strike="noStrike" cap="none" normalizeH="0" baseline="0" dirty="0">
                <a:ln>
                  <a:noFill/>
                </a:ln>
                <a:solidFill>
                  <a:schemeClr val="tx1"/>
                </a:solidFill>
                <a:effectLst/>
                <a:latin typeface="var(--ff-mono)"/>
              </a:rPr>
            </a:br>
            <a:r>
              <a:rPr kumimoji="0" lang="en-US" altLang="en-US" sz="2400" b="0" i="0" u="none" strike="noStrike" cap="none" normalizeH="0" baseline="0" dirty="0">
                <a:ln>
                  <a:noFill/>
                </a:ln>
                <a:solidFill>
                  <a:schemeClr val="tx1"/>
                </a:solidFill>
                <a:effectLst/>
                <a:latin typeface="var(--ff-mono)"/>
              </a:rPr>
              <a:t> - </a:t>
            </a:r>
            <a:r>
              <a:rPr kumimoji="0" lang="en-US" altLang="en-US" sz="2400" b="0" i="0" u="none" strike="noStrike" cap="none" normalizeH="0" baseline="0" dirty="0">
                <a:ln>
                  <a:noFill/>
                </a:ln>
                <a:solidFill>
                  <a:schemeClr val="accent5">
                    <a:lumMod val="75000"/>
                  </a:schemeClr>
                </a:solidFill>
                <a:effectLst/>
                <a:latin typeface="var(--ff-mono)"/>
              </a:rPr>
              <a:t>Create the commit</a:t>
            </a:r>
            <a:br>
              <a:rPr kumimoji="0" lang="en-US" altLang="en-US" sz="2400" b="0" i="0" u="none" strike="noStrike" cap="none" normalizeH="0" baseline="0" dirty="0">
                <a:ln>
                  <a:noFill/>
                </a:ln>
                <a:solidFill>
                  <a:schemeClr val="tx1"/>
                </a:solidFill>
                <a:effectLst/>
                <a:latin typeface="var(--ff-mono)"/>
              </a:rPr>
            </a:br>
            <a:endParaRPr kumimoji="0" lang="en-US" altLang="en-US" sz="2400" b="0" i="0" u="none" strike="noStrike" cap="none" normalizeH="0" baseline="0" dirty="0">
              <a:ln>
                <a:noFill/>
              </a:ln>
              <a:solidFill>
                <a:schemeClr val="tx1"/>
              </a:solidFill>
              <a:effectLst/>
              <a:latin typeface="var(--ff-mono)"/>
            </a:endParaRPr>
          </a:p>
          <a:p>
            <a:r>
              <a:rPr lang="en-US" altLang="en-US" sz="2400" dirty="0">
                <a:solidFill>
                  <a:schemeClr val="tx1"/>
                </a:solidFill>
                <a:latin typeface="var(--ff-mono)"/>
              </a:rPr>
              <a:t> - </a:t>
            </a:r>
            <a:r>
              <a:rPr lang="en-US" altLang="en-US" sz="2400" dirty="0">
                <a:solidFill>
                  <a:srgbClr val="0070C0"/>
                </a:solidFill>
                <a:latin typeface="var(--ff-mono)"/>
              </a:rPr>
              <a:t>Switch between commits</a:t>
            </a:r>
            <a:br>
              <a:rPr lang="en-US" altLang="en-US" sz="2400" dirty="0">
                <a:solidFill>
                  <a:schemeClr val="tx1"/>
                </a:solidFill>
                <a:latin typeface="var(--ff-mono)"/>
              </a:rPr>
            </a:br>
            <a:endParaRPr lang="en-US" altLang="en-US" sz="2400" dirty="0">
              <a:solidFill>
                <a:schemeClr val="tx1"/>
              </a:solidFill>
              <a:latin typeface="var(--ff-mono)"/>
            </a:endParaRPr>
          </a:p>
          <a:p>
            <a:r>
              <a:rPr kumimoji="0" lang="en-US" altLang="en-US" sz="2400" b="0" i="0" u="none" strike="noStrike" cap="none" normalizeH="0" baseline="0" dirty="0">
                <a:ln>
                  <a:noFill/>
                </a:ln>
                <a:solidFill>
                  <a:schemeClr val="tx1"/>
                </a:solidFill>
                <a:effectLst/>
                <a:latin typeface="var(--ff-mono)"/>
              </a:rPr>
              <a:t> - Check changes on remote</a:t>
            </a:r>
            <a:br>
              <a:rPr kumimoji="0" lang="en-US" altLang="en-US" sz="2400" b="0" i="0" u="none" strike="noStrike" cap="none" normalizeH="0" baseline="0" dirty="0">
                <a:ln>
                  <a:noFill/>
                </a:ln>
                <a:solidFill>
                  <a:schemeClr val="tx1"/>
                </a:solidFill>
                <a:effectLst/>
                <a:latin typeface="var(--ff-mono)"/>
              </a:rPr>
            </a:br>
            <a:br>
              <a:rPr kumimoji="0" lang="en-US" altLang="en-US" sz="2400" b="0" i="0" u="none" strike="noStrike" cap="none" normalizeH="0" baseline="0" dirty="0">
                <a:ln>
                  <a:noFill/>
                </a:ln>
                <a:solidFill>
                  <a:schemeClr val="tx1"/>
                </a:solidFill>
                <a:effectLst/>
                <a:latin typeface="var(--ff-mono)"/>
              </a:rPr>
            </a:br>
            <a:r>
              <a:rPr kumimoji="0" lang="en-US" altLang="en-US" sz="2400" b="0" i="0" u="none" strike="noStrike" cap="none" normalizeH="0" baseline="0" dirty="0">
                <a:ln>
                  <a:noFill/>
                </a:ln>
                <a:solidFill>
                  <a:schemeClr val="tx1"/>
                </a:solidFill>
                <a:effectLst/>
                <a:latin typeface="var(--ff-mono)"/>
              </a:rPr>
              <a:t> - Download remote changes</a:t>
            </a:r>
            <a:endParaRPr lang="en-US" sz="2400"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43233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Commits (what are those orange dots?)</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34</a:t>
            </a:fld>
            <a:endParaRPr lang="en-US" dirty="0"/>
          </a:p>
        </p:txBody>
      </p:sp>
      <p:sp>
        <p:nvSpPr>
          <p:cNvPr id="13" name="Arrow: Down 12">
            <a:extLst>
              <a:ext uri="{FF2B5EF4-FFF2-40B4-BE49-F238E27FC236}">
                <a16:creationId xmlns:a16="http://schemas.microsoft.com/office/drawing/2014/main" id="{5BE4714C-299A-CCB7-E39E-A6F1F473A210}"/>
              </a:ext>
            </a:extLst>
          </p:cNvPr>
          <p:cNvSpPr/>
          <p:nvPr/>
        </p:nvSpPr>
        <p:spPr>
          <a:xfrm>
            <a:off x="7231023" y="2268947"/>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6665996" y="1278374"/>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7194613" y="2615035"/>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7193200" y="29902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826" y="1400014"/>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BA784C54-B598-227F-2BBC-38F635A80F14}"/>
              </a:ext>
            </a:extLst>
          </p:cNvPr>
          <p:cNvSpPr/>
          <p:nvPr/>
        </p:nvSpPr>
        <p:spPr>
          <a:xfrm>
            <a:off x="7194613" y="335059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7194613" y="371093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7EE2A39-5F8C-AE7F-D161-87B9D5424A82}"/>
              </a:ext>
            </a:extLst>
          </p:cNvPr>
          <p:cNvSpPr/>
          <p:nvPr/>
        </p:nvSpPr>
        <p:spPr>
          <a:xfrm>
            <a:off x="2246055" y="1853972"/>
            <a:ext cx="1833891" cy="180192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solidFill>
                  <a:schemeClr val="tx1"/>
                </a:solidFill>
              </a:rPr>
              <a:t>?</a:t>
            </a:r>
          </a:p>
        </p:txBody>
      </p:sp>
      <p:cxnSp>
        <p:nvCxnSpPr>
          <p:cNvPr id="9" name="Straight Connector 8">
            <a:extLst>
              <a:ext uri="{FF2B5EF4-FFF2-40B4-BE49-F238E27FC236}">
                <a16:creationId xmlns:a16="http://schemas.microsoft.com/office/drawing/2014/main" id="{63722646-0D25-4F04-EF84-09FDE46D6C5A}"/>
              </a:ext>
            </a:extLst>
          </p:cNvPr>
          <p:cNvCxnSpPr>
            <a:cxnSpLocks/>
            <a:stCxn id="3" idx="6"/>
            <a:endCxn id="16" idx="2"/>
          </p:cNvCxnSpPr>
          <p:nvPr/>
        </p:nvCxnSpPr>
        <p:spPr>
          <a:xfrm>
            <a:off x="4079946" y="2754937"/>
            <a:ext cx="3114667"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88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 commits vs SVN commits</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35</a:t>
            </a:fld>
            <a:endParaRPr lang="en-US" dirty="0"/>
          </a:p>
        </p:txBody>
      </p:sp>
      <p:sp>
        <p:nvSpPr>
          <p:cNvPr id="13" name="Arrow: Down 12">
            <a:extLst>
              <a:ext uri="{FF2B5EF4-FFF2-40B4-BE49-F238E27FC236}">
                <a16:creationId xmlns:a16="http://schemas.microsoft.com/office/drawing/2014/main" id="{5BE4714C-299A-CCB7-E39E-A6F1F473A210}"/>
              </a:ext>
            </a:extLst>
          </p:cNvPr>
          <p:cNvSpPr/>
          <p:nvPr/>
        </p:nvSpPr>
        <p:spPr>
          <a:xfrm>
            <a:off x="7231023" y="2268947"/>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6665996" y="1278374"/>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7194613" y="2615035"/>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7193200" y="29902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826" y="1400014"/>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BA784C54-B598-227F-2BBC-38F635A80F14}"/>
              </a:ext>
            </a:extLst>
          </p:cNvPr>
          <p:cNvSpPr/>
          <p:nvPr/>
        </p:nvSpPr>
        <p:spPr>
          <a:xfrm>
            <a:off x="7194613" y="335059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7194613" y="371093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30A9AF-4226-F518-B801-F28D2D9104FF}"/>
              </a:ext>
            </a:extLst>
          </p:cNvPr>
          <p:cNvSpPr txBox="1"/>
          <p:nvPr/>
        </p:nvSpPr>
        <p:spPr>
          <a:xfrm>
            <a:off x="8555468" y="2268947"/>
            <a:ext cx="336453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0" i="0" dirty="0">
                <a:solidFill>
                  <a:srgbClr val="374151"/>
                </a:solidFill>
                <a:effectLst/>
                <a:latin typeface="Söhne"/>
              </a:rPr>
              <a:t>Each commit is </a:t>
            </a:r>
            <a:br>
              <a:rPr lang="en-US" b="0" i="0" dirty="0">
                <a:solidFill>
                  <a:srgbClr val="374151"/>
                </a:solidFill>
                <a:effectLst/>
                <a:latin typeface="Söhne"/>
              </a:rPr>
            </a:br>
            <a:r>
              <a:rPr lang="en-US" b="1" i="0" dirty="0">
                <a:solidFill>
                  <a:srgbClr val="374151"/>
                </a:solidFill>
                <a:effectLst/>
                <a:latin typeface="Söhne"/>
              </a:rPr>
              <a:t>a snapshot of the entire project </a:t>
            </a:r>
          </a:p>
          <a:p>
            <a:r>
              <a:rPr lang="en-US" b="0" i="0" dirty="0">
                <a:solidFill>
                  <a:srgbClr val="374151"/>
                </a:solidFill>
                <a:effectLst/>
                <a:latin typeface="Söhne"/>
              </a:rPr>
              <a:t>at the time</a:t>
            </a:r>
            <a:endParaRPr lang="en-US" dirty="0"/>
          </a:p>
        </p:txBody>
      </p:sp>
      <p:cxnSp>
        <p:nvCxnSpPr>
          <p:cNvPr id="15" name="Straight Arrow Connector 14">
            <a:extLst>
              <a:ext uri="{FF2B5EF4-FFF2-40B4-BE49-F238E27FC236}">
                <a16:creationId xmlns:a16="http://schemas.microsoft.com/office/drawing/2014/main" id="{81F94137-B8D2-EF1E-0211-6D1265F8F033}"/>
              </a:ext>
            </a:extLst>
          </p:cNvPr>
          <p:cNvCxnSpPr>
            <a:stCxn id="7" idx="1"/>
          </p:cNvCxnSpPr>
          <p:nvPr/>
        </p:nvCxnSpPr>
        <p:spPr>
          <a:xfrm flipH="1">
            <a:off x="7561227" y="2730612"/>
            <a:ext cx="994241" cy="25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C66207-FE59-6ED1-D98B-50CAB35E6CB7}"/>
              </a:ext>
            </a:extLst>
          </p:cNvPr>
          <p:cNvSpPr txBox="1"/>
          <p:nvPr/>
        </p:nvSpPr>
        <p:spPr>
          <a:xfrm>
            <a:off x="492832" y="2318496"/>
            <a:ext cx="6119918" cy="830997"/>
          </a:xfrm>
          <a:prstGeom prst="rect">
            <a:avLst/>
          </a:prstGeom>
          <a:noFill/>
        </p:spPr>
        <p:txBody>
          <a:bodyPr wrap="square">
            <a:spAutoFit/>
          </a:bodyPr>
          <a:lstStyle/>
          <a:p>
            <a:r>
              <a:rPr lang="en-US" sz="2400" dirty="0">
                <a:solidFill>
                  <a:srgbClr val="FF0000"/>
                </a:solidFill>
                <a:highlight>
                  <a:srgbClr val="FFFFFF"/>
                </a:highlight>
                <a:latin typeface="-apple-system"/>
              </a:rPr>
              <a:t>A</a:t>
            </a:r>
            <a:r>
              <a:rPr lang="en-US" sz="2400" b="0" i="0" dirty="0">
                <a:solidFill>
                  <a:srgbClr val="FF0000"/>
                </a:solidFill>
                <a:effectLst/>
                <a:highlight>
                  <a:srgbClr val="FFFFFF"/>
                </a:highlight>
                <a:latin typeface="-apple-system"/>
              </a:rPr>
              <a:t>ll commits are immutable snapshots</a:t>
            </a:r>
            <a:br>
              <a:rPr lang="en-US" sz="2400" b="0" i="0" dirty="0">
                <a:solidFill>
                  <a:srgbClr val="FF0000"/>
                </a:solidFill>
                <a:effectLst/>
                <a:highlight>
                  <a:srgbClr val="FFFFFF"/>
                </a:highlight>
                <a:latin typeface="-apple-system"/>
              </a:rPr>
            </a:br>
            <a:r>
              <a:rPr lang="en-US" sz="2400" b="0" i="0" dirty="0">
                <a:solidFill>
                  <a:srgbClr val="FF0000"/>
                </a:solidFill>
                <a:effectLst/>
                <a:highlight>
                  <a:srgbClr val="FFFFFF"/>
                </a:highlight>
                <a:latin typeface="-apple-system"/>
              </a:rPr>
              <a:t>of your project at a specific point in time</a:t>
            </a:r>
            <a:endParaRPr lang="en-US" sz="2400" dirty="0">
              <a:solidFill>
                <a:srgbClr val="FF0000"/>
              </a:solidFill>
            </a:endParaRPr>
          </a:p>
        </p:txBody>
      </p:sp>
    </p:spTree>
    <p:extLst>
      <p:ext uri="{BB962C8B-B14F-4D97-AF65-F5344CB8AC3E}">
        <p14:creationId xmlns:p14="http://schemas.microsoft.com/office/powerpoint/2010/main" val="1619247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remove file from GIT repository</a:t>
            </a:r>
          </a:p>
        </p:txBody>
      </p:sp>
      <p:sp>
        <p:nvSpPr>
          <p:cNvPr id="4" name="Footer Placeholder 3"/>
          <p:cNvSpPr>
            <a:spLocks noGrp="1"/>
          </p:cNvSpPr>
          <p:nvPr>
            <p:ph type="ftr" sz="quarter" idx="11"/>
          </p:nvPr>
        </p:nvSpPr>
        <p:spPr/>
        <p:txBody>
          <a:bodyPr/>
          <a:lstStyle/>
          <a:p>
            <a:r>
              <a:rPr lang="en-US"/>
              <a:t>Talk Title Here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36</a:t>
            </a:fld>
            <a:endParaRPr lang="en-US" dirty="0"/>
          </a:p>
        </p:txBody>
      </p:sp>
      <p:sp>
        <p:nvSpPr>
          <p:cNvPr id="8" name="TextBox 7">
            <a:extLst>
              <a:ext uri="{FF2B5EF4-FFF2-40B4-BE49-F238E27FC236}">
                <a16:creationId xmlns:a16="http://schemas.microsoft.com/office/drawing/2014/main" id="{CBB2420E-D0E8-F9BF-E367-17F64017B6A8}"/>
              </a:ext>
            </a:extLst>
          </p:cNvPr>
          <p:cNvSpPr txBox="1"/>
          <p:nvPr/>
        </p:nvSpPr>
        <p:spPr>
          <a:xfrm>
            <a:off x="6259438" y="984317"/>
            <a:ext cx="3023277" cy="2031325"/>
          </a:xfrm>
          <a:prstGeom prst="rect">
            <a:avLst/>
          </a:prstGeom>
          <a:noFill/>
        </p:spPr>
        <p:txBody>
          <a:bodyPr wrap="square">
            <a:spAutoFit/>
          </a:bodyPr>
          <a:lstStyle/>
          <a:p>
            <a:r>
              <a:rPr lang="en-US" b="0" i="0" dirty="0">
                <a:solidFill>
                  <a:srgbClr val="374151"/>
                </a:solidFill>
                <a:effectLst/>
                <a:latin typeface="Söhne"/>
              </a:rPr>
              <a:t>In Git, fully removing a file from the repository is not straightforward because the system is designed to preserve history; even deleted files can still be retrieved from the commit history.</a:t>
            </a:r>
            <a:endParaRPr lang="en-US" dirty="0"/>
          </a:p>
        </p:txBody>
      </p:sp>
      <p:grpSp>
        <p:nvGrpSpPr>
          <p:cNvPr id="19" name="Group 18">
            <a:extLst>
              <a:ext uri="{FF2B5EF4-FFF2-40B4-BE49-F238E27FC236}">
                <a16:creationId xmlns:a16="http://schemas.microsoft.com/office/drawing/2014/main" id="{9784E22A-54DC-A507-B7D2-E2E1F16AC936}"/>
              </a:ext>
            </a:extLst>
          </p:cNvPr>
          <p:cNvGrpSpPr/>
          <p:nvPr/>
        </p:nvGrpSpPr>
        <p:grpSpPr>
          <a:xfrm>
            <a:off x="9630619" y="949072"/>
            <a:ext cx="1442131" cy="4723517"/>
            <a:chOff x="3103060" y="1441449"/>
            <a:chExt cx="1442131" cy="4723517"/>
          </a:xfrm>
        </p:grpSpPr>
        <p:grpSp>
          <p:nvGrpSpPr>
            <p:cNvPr id="20" name="Group 19">
              <a:extLst>
                <a:ext uri="{FF2B5EF4-FFF2-40B4-BE49-F238E27FC236}">
                  <a16:creationId xmlns:a16="http://schemas.microsoft.com/office/drawing/2014/main" id="{74F30D84-5F77-3969-16A2-B8BC480100BA}"/>
                </a:ext>
              </a:extLst>
            </p:cNvPr>
            <p:cNvGrpSpPr/>
            <p:nvPr/>
          </p:nvGrpSpPr>
          <p:grpSpPr>
            <a:xfrm>
              <a:off x="3103060" y="1441449"/>
              <a:ext cx="1442131" cy="4723517"/>
              <a:chOff x="868316" y="1420491"/>
              <a:chExt cx="1442131" cy="4723517"/>
            </a:xfrm>
          </p:grpSpPr>
          <p:sp>
            <p:nvSpPr>
              <p:cNvPr id="25" name="Arrow: Down 24">
                <a:extLst>
                  <a:ext uri="{FF2B5EF4-FFF2-40B4-BE49-F238E27FC236}">
                    <a16:creationId xmlns:a16="http://schemas.microsoft.com/office/drawing/2014/main" id="{2EB6CE81-668C-7BCE-0C6B-F546E566FC45}"/>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Cylinder 25">
                <a:extLst>
                  <a:ext uri="{FF2B5EF4-FFF2-40B4-BE49-F238E27FC236}">
                    <a16:creationId xmlns:a16="http://schemas.microsoft.com/office/drawing/2014/main" id="{7B6BD595-571C-4515-56CF-75FEDAC73226}"/>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27" name="TextBox 26">
                <a:extLst>
                  <a:ext uri="{FF2B5EF4-FFF2-40B4-BE49-F238E27FC236}">
                    <a16:creationId xmlns:a16="http://schemas.microsoft.com/office/drawing/2014/main" id="{FFEDE4A9-4425-23F1-6C3E-45DD33AAC03A}"/>
                  </a:ext>
                </a:extLst>
              </p:cNvPr>
              <p:cNvSpPr txBox="1"/>
              <p:nvPr/>
            </p:nvSpPr>
            <p:spPr>
              <a:xfrm>
                <a:off x="868316" y="5774676"/>
                <a:ext cx="1268836" cy="369332"/>
              </a:xfrm>
              <a:prstGeom prst="rect">
                <a:avLst/>
              </a:prstGeom>
              <a:noFill/>
            </p:spPr>
            <p:txBody>
              <a:bodyPr wrap="square" rtlCol="0">
                <a:spAutoFit/>
              </a:bodyPr>
              <a:lstStyle/>
              <a:p>
                <a:r>
                  <a:rPr lang="en-US" dirty="0"/>
                  <a:t>time</a:t>
                </a:r>
              </a:p>
            </p:txBody>
          </p:sp>
          <p:pic>
            <p:nvPicPr>
              <p:cNvPr id="28" name="Picture 2" descr="Download dan install Git - Tech BodyFitStation">
                <a:extLst>
                  <a:ext uri="{FF2B5EF4-FFF2-40B4-BE49-F238E27FC236}">
                    <a16:creationId xmlns:a16="http://schemas.microsoft.com/office/drawing/2014/main" id="{61669C49-12BD-7DA8-9EC2-2398FF122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Oval 20">
              <a:extLst>
                <a:ext uri="{FF2B5EF4-FFF2-40B4-BE49-F238E27FC236}">
                  <a16:creationId xmlns:a16="http://schemas.microsoft.com/office/drawing/2014/main" id="{D744143F-578A-5760-BB11-E0E989A58EAF}"/>
                </a:ext>
              </a:extLst>
            </p:cNvPr>
            <p:cNvSpPr/>
            <p:nvPr/>
          </p:nvSpPr>
          <p:spPr>
            <a:xfrm>
              <a:off x="3744519" y="28013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049BC7-0AFD-F657-43F4-031B2DEEDCE2}"/>
                </a:ext>
              </a:extLst>
            </p:cNvPr>
            <p:cNvSpPr/>
            <p:nvPr/>
          </p:nvSpPr>
          <p:spPr>
            <a:xfrm>
              <a:off x="3743106" y="317657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43CDCD0-FEFB-0138-A0D7-742826375C3A}"/>
                </a:ext>
              </a:extLst>
            </p:cNvPr>
            <p:cNvSpPr/>
            <p:nvPr/>
          </p:nvSpPr>
          <p:spPr>
            <a:xfrm>
              <a:off x="3744519" y="353691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8F3BEE9-E30C-93B9-9C4B-1E2B67EB7AA1}"/>
                </a:ext>
              </a:extLst>
            </p:cNvPr>
            <p:cNvSpPr/>
            <p:nvPr/>
          </p:nvSpPr>
          <p:spPr>
            <a:xfrm>
              <a:off x="3744519" y="3897251"/>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pic>
        <p:nvPicPr>
          <p:cNvPr id="45062" name="Picture 6">
            <a:extLst>
              <a:ext uri="{FF2B5EF4-FFF2-40B4-BE49-F238E27FC236}">
                <a16:creationId xmlns:a16="http://schemas.microsoft.com/office/drawing/2014/main" id="{ABA19952-9173-644B-0775-120FF4B0F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62" y="1050967"/>
            <a:ext cx="5411392" cy="318366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260ADB3-096D-5B1E-A399-5537E11ED37A}"/>
              </a:ext>
            </a:extLst>
          </p:cNvPr>
          <p:cNvSpPr txBox="1"/>
          <p:nvPr/>
        </p:nvSpPr>
        <p:spPr>
          <a:xfrm>
            <a:off x="1401257" y="4409636"/>
            <a:ext cx="4449167" cy="1697068"/>
          </a:xfrm>
          <a:prstGeom prst="rect">
            <a:avLst/>
          </a:prstGeom>
          <a:noFill/>
        </p:spPr>
        <p:txBody>
          <a:bodyPr wrap="none" rtlCol="0">
            <a:spAutoFit/>
          </a:bodyPr>
          <a:lstStyle/>
          <a:p>
            <a:pPr>
              <a:lnSpc>
                <a:spcPct val="150000"/>
              </a:lnSpc>
            </a:pPr>
            <a:r>
              <a:rPr lang="en-US" sz="2400" b="1" dirty="0"/>
              <a:t>Consequences:</a:t>
            </a:r>
            <a:br>
              <a:rPr lang="en-US" sz="2400" dirty="0">
                <a:solidFill>
                  <a:srgbClr val="FF0000"/>
                </a:solidFill>
              </a:rPr>
            </a:br>
            <a:r>
              <a:rPr lang="en-US" sz="2400" b="1" dirty="0">
                <a:solidFill>
                  <a:srgbClr val="FF0000"/>
                </a:solidFill>
              </a:rPr>
              <a:t>- Be careful with files you commit</a:t>
            </a:r>
          </a:p>
          <a:p>
            <a:pPr>
              <a:lnSpc>
                <a:spcPct val="150000"/>
              </a:lnSpc>
            </a:pPr>
            <a:r>
              <a:rPr lang="en-US" sz="2400" b="1" dirty="0">
                <a:solidFill>
                  <a:srgbClr val="FF0000"/>
                </a:solidFill>
              </a:rPr>
              <a:t>- Don’t commit large files</a:t>
            </a:r>
          </a:p>
        </p:txBody>
      </p:sp>
    </p:spTree>
    <p:extLst>
      <p:ext uri="{BB962C8B-B14F-4D97-AF65-F5344CB8AC3E}">
        <p14:creationId xmlns:p14="http://schemas.microsoft.com/office/powerpoint/2010/main" val="1751402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 commits vs SVN commits</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37</a:t>
            </a:fld>
            <a:endParaRPr lang="en-US" dirty="0"/>
          </a:p>
        </p:txBody>
      </p:sp>
      <p:sp>
        <p:nvSpPr>
          <p:cNvPr id="13" name="Arrow: Down 12">
            <a:extLst>
              <a:ext uri="{FF2B5EF4-FFF2-40B4-BE49-F238E27FC236}">
                <a16:creationId xmlns:a16="http://schemas.microsoft.com/office/drawing/2014/main" id="{5BE4714C-299A-CCB7-E39E-A6F1F473A210}"/>
              </a:ext>
            </a:extLst>
          </p:cNvPr>
          <p:cNvSpPr/>
          <p:nvPr/>
        </p:nvSpPr>
        <p:spPr>
          <a:xfrm>
            <a:off x="7231023" y="2268947"/>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6665996" y="1278374"/>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7194613" y="2615035"/>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BB9F33-9022-DF80-8CB6-DF5A3B6E0EC9}"/>
              </a:ext>
            </a:extLst>
          </p:cNvPr>
          <p:cNvSpPr/>
          <p:nvPr/>
        </p:nvSpPr>
        <p:spPr>
          <a:xfrm>
            <a:off x="7193200" y="299025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826" y="1400014"/>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BA784C54-B598-227F-2BBC-38F635A80F14}"/>
              </a:ext>
            </a:extLst>
          </p:cNvPr>
          <p:cNvSpPr/>
          <p:nvPr/>
        </p:nvSpPr>
        <p:spPr>
          <a:xfrm>
            <a:off x="7194613" y="335059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471E08-3A4C-D946-5D30-C1A0F59B26BA}"/>
              </a:ext>
            </a:extLst>
          </p:cNvPr>
          <p:cNvSpPr/>
          <p:nvPr/>
        </p:nvSpPr>
        <p:spPr>
          <a:xfrm>
            <a:off x="7194613" y="371093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30A9AF-4226-F518-B801-F28D2D9104FF}"/>
              </a:ext>
            </a:extLst>
          </p:cNvPr>
          <p:cNvSpPr txBox="1"/>
          <p:nvPr/>
        </p:nvSpPr>
        <p:spPr>
          <a:xfrm>
            <a:off x="8555468" y="2268947"/>
            <a:ext cx="336453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0" i="0" dirty="0">
                <a:solidFill>
                  <a:srgbClr val="374151"/>
                </a:solidFill>
                <a:effectLst/>
                <a:latin typeface="Söhne"/>
              </a:rPr>
              <a:t>Each commit is </a:t>
            </a:r>
            <a:br>
              <a:rPr lang="en-US" b="0" i="0" dirty="0">
                <a:solidFill>
                  <a:srgbClr val="374151"/>
                </a:solidFill>
                <a:effectLst/>
                <a:latin typeface="Söhne"/>
              </a:rPr>
            </a:br>
            <a:r>
              <a:rPr lang="en-US" b="1" i="0" dirty="0">
                <a:solidFill>
                  <a:srgbClr val="374151"/>
                </a:solidFill>
                <a:effectLst/>
                <a:latin typeface="Söhne"/>
              </a:rPr>
              <a:t>a snapshot of the entire project </a:t>
            </a:r>
          </a:p>
          <a:p>
            <a:r>
              <a:rPr lang="en-US" b="0" i="0" dirty="0">
                <a:solidFill>
                  <a:srgbClr val="374151"/>
                </a:solidFill>
                <a:effectLst/>
                <a:latin typeface="Söhne"/>
              </a:rPr>
              <a:t>at the time</a:t>
            </a:r>
            <a:endParaRPr lang="en-US" dirty="0"/>
          </a:p>
        </p:txBody>
      </p:sp>
      <p:cxnSp>
        <p:nvCxnSpPr>
          <p:cNvPr id="15" name="Straight Arrow Connector 14">
            <a:extLst>
              <a:ext uri="{FF2B5EF4-FFF2-40B4-BE49-F238E27FC236}">
                <a16:creationId xmlns:a16="http://schemas.microsoft.com/office/drawing/2014/main" id="{81F94137-B8D2-EF1E-0211-6D1265F8F033}"/>
              </a:ext>
            </a:extLst>
          </p:cNvPr>
          <p:cNvCxnSpPr>
            <a:stCxn id="7" idx="1"/>
          </p:cNvCxnSpPr>
          <p:nvPr/>
        </p:nvCxnSpPr>
        <p:spPr>
          <a:xfrm flipH="1">
            <a:off x="7561227" y="2730612"/>
            <a:ext cx="994241" cy="25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AA72D8-E2E7-54D4-9FE3-DF3799B21C3B}"/>
              </a:ext>
            </a:extLst>
          </p:cNvPr>
          <p:cNvSpPr txBox="1"/>
          <p:nvPr/>
        </p:nvSpPr>
        <p:spPr>
          <a:xfrm>
            <a:off x="8555468" y="3990939"/>
            <a:ext cx="336453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374151"/>
                </a:solidFill>
                <a:latin typeface="Söhne"/>
              </a:rPr>
              <a:t>Identified by unique SHA-1 hash</a:t>
            </a:r>
            <a:br>
              <a:rPr lang="en-US" dirty="0">
                <a:solidFill>
                  <a:srgbClr val="374151"/>
                </a:solidFill>
                <a:latin typeface="Söhne"/>
              </a:rPr>
            </a:br>
            <a:r>
              <a:rPr lang="en-US" b="0" i="0" dirty="0">
                <a:solidFill>
                  <a:srgbClr val="FFFFFF"/>
                </a:solidFill>
                <a:effectLst/>
                <a:highlight>
                  <a:srgbClr val="000000"/>
                </a:highlight>
                <a:latin typeface="Söhne Mono"/>
              </a:rPr>
              <a:t>git </a:t>
            </a:r>
            <a:r>
              <a:rPr lang="en-US" b="0" i="0" dirty="0">
                <a:solidFill>
                  <a:srgbClr val="2E95D3"/>
                </a:solidFill>
                <a:effectLst/>
                <a:highlight>
                  <a:srgbClr val="000000"/>
                </a:highlight>
                <a:latin typeface="Söhne Mono"/>
              </a:rPr>
              <a:t>checkout</a:t>
            </a:r>
            <a:r>
              <a:rPr lang="en-US" b="0" i="0" dirty="0">
                <a:solidFill>
                  <a:srgbClr val="FFFFFF"/>
                </a:solidFill>
                <a:effectLst/>
                <a:highlight>
                  <a:srgbClr val="000000"/>
                </a:highlight>
                <a:latin typeface="Söhne Mono"/>
              </a:rPr>
              <a:t> </a:t>
            </a:r>
            <a:r>
              <a:rPr lang="en-US" b="0" i="0" dirty="0">
                <a:solidFill>
                  <a:srgbClr val="DF3079"/>
                </a:solidFill>
                <a:effectLst/>
                <a:highlight>
                  <a:srgbClr val="000000"/>
                </a:highlight>
                <a:latin typeface="Söhne Mono"/>
              </a:rPr>
              <a:t>de2024 </a:t>
            </a:r>
            <a:endParaRPr lang="en-US" b="1" dirty="0">
              <a:highlight>
                <a:srgbClr val="000000"/>
              </a:highlight>
            </a:endParaRPr>
          </a:p>
        </p:txBody>
      </p:sp>
      <p:sp>
        <p:nvSpPr>
          <p:cNvPr id="34" name="Rectangle 1">
            <a:extLst>
              <a:ext uri="{FF2B5EF4-FFF2-40B4-BE49-F238E27FC236}">
                <a16:creationId xmlns:a16="http://schemas.microsoft.com/office/drawing/2014/main" id="{1F5B263A-E142-A8CA-2A0B-E7A2B83F29DD}"/>
              </a:ext>
            </a:extLst>
          </p:cNvPr>
          <p:cNvSpPr>
            <a:spLocks noChangeArrowheads="1"/>
          </p:cNvSpPr>
          <p:nvPr/>
        </p:nvSpPr>
        <p:spPr bwMode="auto">
          <a:xfrm>
            <a:off x="6133486" y="3431330"/>
            <a:ext cx="24725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var(--ff-mono)"/>
              </a:rPr>
              <a:t>4716ca912495c805b94a88ef6dc3fb4aff46bf3c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
            <a:extLst>
              <a:ext uri="{FF2B5EF4-FFF2-40B4-BE49-F238E27FC236}">
                <a16:creationId xmlns:a16="http://schemas.microsoft.com/office/drawing/2014/main" id="{20AAF080-40B4-9127-56FC-B8EFAD0F17D5}"/>
              </a:ext>
            </a:extLst>
          </p:cNvPr>
          <p:cNvSpPr>
            <a:spLocks noChangeArrowheads="1"/>
          </p:cNvSpPr>
          <p:nvPr/>
        </p:nvSpPr>
        <p:spPr bwMode="auto">
          <a:xfrm>
            <a:off x="6132141" y="3792506"/>
            <a:ext cx="255457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var(--ff-mono)"/>
              </a:rPr>
              <a:t>de20247992af0f949ae8df4fa9a37e4a03d7063e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6" name="Straight Arrow Connector 35">
            <a:extLst>
              <a:ext uri="{FF2B5EF4-FFF2-40B4-BE49-F238E27FC236}">
                <a16:creationId xmlns:a16="http://schemas.microsoft.com/office/drawing/2014/main" id="{ACB1EB9C-5761-B159-C0DC-123AF5DD2C9E}"/>
              </a:ext>
            </a:extLst>
          </p:cNvPr>
          <p:cNvCxnSpPr>
            <a:cxnSpLocks/>
            <a:stCxn id="22" idx="1"/>
          </p:cNvCxnSpPr>
          <p:nvPr/>
        </p:nvCxnSpPr>
        <p:spPr>
          <a:xfrm flipH="1" flipV="1">
            <a:off x="7561227" y="3946394"/>
            <a:ext cx="994241" cy="36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06BC87F-61D4-9524-B6C3-BF16E0ED65F7}"/>
              </a:ext>
            </a:extLst>
          </p:cNvPr>
          <p:cNvSpPr txBox="1"/>
          <p:nvPr/>
        </p:nvSpPr>
        <p:spPr>
          <a:xfrm>
            <a:off x="492832" y="2660373"/>
            <a:ext cx="6119918" cy="1569660"/>
          </a:xfrm>
          <a:prstGeom prst="rect">
            <a:avLst/>
          </a:prstGeom>
          <a:noFill/>
        </p:spPr>
        <p:txBody>
          <a:bodyPr wrap="square">
            <a:spAutoFit/>
          </a:bodyPr>
          <a:lstStyle/>
          <a:p>
            <a:r>
              <a:rPr lang="en-US" sz="2400" dirty="0">
                <a:highlight>
                  <a:srgbClr val="FFFFFF"/>
                </a:highlight>
                <a:latin typeface="-apple-system"/>
              </a:rPr>
              <a:t>Each commit is identified by a hash </a:t>
            </a:r>
            <a:br>
              <a:rPr lang="en-US" sz="2400" dirty="0">
                <a:highlight>
                  <a:srgbClr val="FFFFFF"/>
                </a:highlight>
                <a:latin typeface="-apple-system"/>
              </a:rPr>
            </a:br>
            <a:br>
              <a:rPr lang="en-US" sz="2400" dirty="0">
                <a:highlight>
                  <a:srgbClr val="FFFFFF"/>
                </a:highlight>
                <a:latin typeface="-apple-system"/>
              </a:rPr>
            </a:br>
            <a:r>
              <a:rPr lang="en-US" sz="2400" dirty="0">
                <a:highlight>
                  <a:srgbClr val="FFFFFF"/>
                </a:highlight>
                <a:latin typeface="-apple-system"/>
              </a:rPr>
              <a:t>(Part of hash can be used to get a commit</a:t>
            </a:r>
            <a:br>
              <a:rPr lang="en-US" sz="2400" dirty="0">
                <a:highlight>
                  <a:srgbClr val="FFFFFF"/>
                </a:highlight>
                <a:latin typeface="-apple-system"/>
              </a:rPr>
            </a:br>
            <a:r>
              <a:rPr lang="en-US" sz="2400" dirty="0">
                <a:highlight>
                  <a:srgbClr val="FFFFFF"/>
                </a:highlight>
                <a:latin typeface="-apple-system"/>
              </a:rPr>
              <a:t>as far as it is unique)</a:t>
            </a:r>
            <a:endParaRPr lang="en-US" sz="2400" dirty="0"/>
          </a:p>
        </p:txBody>
      </p:sp>
    </p:spTree>
    <p:extLst>
      <p:ext uri="{BB962C8B-B14F-4D97-AF65-F5344CB8AC3E}">
        <p14:creationId xmlns:p14="http://schemas.microsoft.com/office/powerpoint/2010/main" val="278901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0B2F-F9F5-A5FB-C57A-1DAC44E6BC2E}"/>
              </a:ext>
            </a:extLst>
          </p:cNvPr>
          <p:cNvSpPr>
            <a:spLocks noGrp="1"/>
          </p:cNvSpPr>
          <p:nvPr>
            <p:ph type="title"/>
          </p:nvPr>
        </p:nvSpPr>
        <p:spPr>
          <a:xfrm>
            <a:off x="4042078" y="2541162"/>
            <a:ext cx="5867827" cy="1750209"/>
          </a:xfrm>
        </p:spPr>
        <p:txBody>
          <a:bodyPr>
            <a:normAutofit/>
          </a:bodyPr>
          <a:lstStyle/>
          <a:p>
            <a:r>
              <a:rPr lang="en-US" sz="3200" dirty="0"/>
              <a:t>Can it be simpler? </a:t>
            </a:r>
          </a:p>
        </p:txBody>
      </p:sp>
      <p:sp>
        <p:nvSpPr>
          <p:cNvPr id="4" name="Footer Placeholder 3">
            <a:extLst>
              <a:ext uri="{FF2B5EF4-FFF2-40B4-BE49-F238E27FC236}">
                <a16:creationId xmlns:a16="http://schemas.microsoft.com/office/drawing/2014/main" id="{F46CC15A-5BEE-FD0F-8264-A981B153809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0DA62AFA-70EC-C99B-5873-52826E9FD6AE}"/>
              </a:ext>
            </a:extLst>
          </p:cNvPr>
          <p:cNvSpPr>
            <a:spLocks noGrp="1"/>
          </p:cNvSpPr>
          <p:nvPr>
            <p:ph type="sldNum" sz="quarter" idx="12"/>
          </p:nvPr>
        </p:nvSpPr>
        <p:spPr/>
        <p:txBody>
          <a:bodyPr/>
          <a:lstStyle/>
          <a:p>
            <a:fld id="{07E1C93C-5050-FC42-8F10-D22D4F119D13}" type="slidenum">
              <a:rPr lang="en-US" smtClean="0"/>
              <a:pPr/>
              <a:t>38</a:t>
            </a:fld>
            <a:endParaRPr lang="en-US" dirty="0"/>
          </a:p>
        </p:txBody>
      </p:sp>
    </p:spTree>
    <p:extLst>
      <p:ext uri="{BB962C8B-B14F-4D97-AF65-F5344CB8AC3E}">
        <p14:creationId xmlns:p14="http://schemas.microsoft.com/office/powerpoint/2010/main" val="330049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4538D8C-1CB4-FA01-8303-D174AA0E1016}"/>
              </a:ext>
            </a:extLst>
          </p:cNvPr>
          <p:cNvPicPr>
            <a:picLocks noChangeAspect="1"/>
          </p:cNvPicPr>
          <p:nvPr/>
        </p:nvPicPr>
        <p:blipFill>
          <a:blip r:embed="rId2"/>
          <a:stretch>
            <a:fillRect/>
          </a:stretch>
        </p:blipFill>
        <p:spPr>
          <a:xfrm>
            <a:off x="2273098" y="1568132"/>
            <a:ext cx="6725291" cy="4492743"/>
          </a:xfrm>
          <a:prstGeom prst="rect">
            <a:avLst/>
          </a:prstGeom>
        </p:spPr>
      </p:pic>
      <p:sp>
        <p:nvSpPr>
          <p:cNvPr id="2" name="Title 1">
            <a:extLst>
              <a:ext uri="{FF2B5EF4-FFF2-40B4-BE49-F238E27FC236}">
                <a16:creationId xmlns:a16="http://schemas.microsoft.com/office/drawing/2014/main" id="{BFCBFB93-C53B-5D3C-970F-C9E01B090C2D}"/>
              </a:ext>
            </a:extLst>
          </p:cNvPr>
          <p:cNvSpPr>
            <a:spLocks noGrp="1"/>
          </p:cNvSpPr>
          <p:nvPr>
            <p:ph type="title"/>
          </p:nvPr>
        </p:nvSpPr>
        <p:spPr/>
        <p:txBody>
          <a:bodyPr/>
          <a:lstStyle/>
          <a:p>
            <a:r>
              <a:rPr lang="en-US" dirty="0"/>
              <a:t>Console vs GUI?</a:t>
            </a:r>
          </a:p>
        </p:txBody>
      </p:sp>
      <p:sp>
        <p:nvSpPr>
          <p:cNvPr id="4" name="Footer Placeholder 3">
            <a:extLst>
              <a:ext uri="{FF2B5EF4-FFF2-40B4-BE49-F238E27FC236}">
                <a16:creationId xmlns:a16="http://schemas.microsoft.com/office/drawing/2014/main" id="{376A9C9E-8471-FB9F-BE66-D11C4ADC9C6A}"/>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B15EE8C8-73CE-0D2E-9B0C-8D88BB03C681}"/>
              </a:ext>
            </a:extLst>
          </p:cNvPr>
          <p:cNvSpPr>
            <a:spLocks noGrp="1"/>
          </p:cNvSpPr>
          <p:nvPr>
            <p:ph type="sldNum" sz="quarter" idx="12"/>
          </p:nvPr>
        </p:nvSpPr>
        <p:spPr/>
        <p:txBody>
          <a:bodyPr/>
          <a:lstStyle/>
          <a:p>
            <a:fld id="{07E1C93C-5050-FC42-8F10-D22D4F119D13}" type="slidenum">
              <a:rPr lang="en-US" smtClean="0"/>
              <a:pPr/>
              <a:t>39</a:t>
            </a:fld>
            <a:endParaRPr lang="en-US" dirty="0"/>
          </a:p>
        </p:txBody>
      </p:sp>
      <p:cxnSp>
        <p:nvCxnSpPr>
          <p:cNvPr id="10" name="Straight Arrow Connector 9">
            <a:extLst>
              <a:ext uri="{FF2B5EF4-FFF2-40B4-BE49-F238E27FC236}">
                <a16:creationId xmlns:a16="http://schemas.microsoft.com/office/drawing/2014/main" id="{BC7414ED-9EC0-A9F7-DBFC-6136BDE7C90E}"/>
              </a:ext>
            </a:extLst>
          </p:cNvPr>
          <p:cNvCxnSpPr>
            <a:cxnSpLocks/>
          </p:cNvCxnSpPr>
          <p:nvPr/>
        </p:nvCxnSpPr>
        <p:spPr>
          <a:xfrm>
            <a:off x="1467531" y="3591957"/>
            <a:ext cx="988638" cy="32505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46170D60-E5D5-FA72-E828-D73488CC7854}"/>
              </a:ext>
            </a:extLst>
          </p:cNvPr>
          <p:cNvCxnSpPr>
            <a:cxnSpLocks/>
          </p:cNvCxnSpPr>
          <p:nvPr/>
        </p:nvCxnSpPr>
        <p:spPr>
          <a:xfrm>
            <a:off x="3023818" y="1240748"/>
            <a:ext cx="730563" cy="65476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39147282-07A5-8CFA-879B-E4C4A5FBF8D4}"/>
              </a:ext>
            </a:extLst>
          </p:cNvPr>
          <p:cNvCxnSpPr>
            <a:cxnSpLocks/>
          </p:cNvCxnSpPr>
          <p:nvPr/>
        </p:nvCxnSpPr>
        <p:spPr>
          <a:xfrm flipH="1">
            <a:off x="5349719" y="1291641"/>
            <a:ext cx="776351" cy="81871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a:extLst>
              <a:ext uri="{FF2B5EF4-FFF2-40B4-BE49-F238E27FC236}">
                <a16:creationId xmlns:a16="http://schemas.microsoft.com/office/drawing/2014/main" id="{25A8C298-C615-C3B4-3D71-66FEC859C7E8}"/>
              </a:ext>
            </a:extLst>
          </p:cNvPr>
          <p:cNvCxnSpPr>
            <a:cxnSpLocks/>
          </p:cNvCxnSpPr>
          <p:nvPr/>
        </p:nvCxnSpPr>
        <p:spPr>
          <a:xfrm flipH="1">
            <a:off x="8174882" y="3300902"/>
            <a:ext cx="1380959"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a:extLst>
              <a:ext uri="{FF2B5EF4-FFF2-40B4-BE49-F238E27FC236}">
                <a16:creationId xmlns:a16="http://schemas.microsoft.com/office/drawing/2014/main" id="{9C689562-DF17-04A1-FD6B-4F437DFB4316}"/>
              </a:ext>
            </a:extLst>
          </p:cNvPr>
          <p:cNvCxnSpPr>
            <a:cxnSpLocks/>
          </p:cNvCxnSpPr>
          <p:nvPr/>
        </p:nvCxnSpPr>
        <p:spPr>
          <a:xfrm flipH="1">
            <a:off x="8573519" y="4510493"/>
            <a:ext cx="1095338" cy="64146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36" name="TextBox 35">
            <a:extLst>
              <a:ext uri="{FF2B5EF4-FFF2-40B4-BE49-F238E27FC236}">
                <a16:creationId xmlns:a16="http://schemas.microsoft.com/office/drawing/2014/main" id="{1958B0EF-0ABB-2105-E74D-E57977FABEFC}"/>
              </a:ext>
            </a:extLst>
          </p:cNvPr>
          <p:cNvSpPr txBox="1"/>
          <p:nvPr/>
        </p:nvSpPr>
        <p:spPr>
          <a:xfrm>
            <a:off x="520288" y="3270684"/>
            <a:ext cx="1139607" cy="707886"/>
          </a:xfrm>
          <a:prstGeom prst="rect">
            <a:avLst/>
          </a:prstGeom>
          <a:noFill/>
        </p:spPr>
        <p:txBody>
          <a:bodyPr wrap="none" rtlCol="0">
            <a:spAutoFit/>
          </a:bodyPr>
          <a:lstStyle/>
          <a:p>
            <a:r>
              <a:rPr lang="en-US" sz="2000" dirty="0"/>
              <a:t>Existing </a:t>
            </a:r>
            <a:br>
              <a:rPr lang="en-US" sz="2000" dirty="0"/>
            </a:br>
            <a:r>
              <a:rPr lang="en-US" sz="2000" dirty="0"/>
              <a:t>Branches</a:t>
            </a:r>
          </a:p>
        </p:txBody>
      </p:sp>
      <p:sp>
        <p:nvSpPr>
          <p:cNvPr id="37" name="TextBox 36">
            <a:extLst>
              <a:ext uri="{FF2B5EF4-FFF2-40B4-BE49-F238E27FC236}">
                <a16:creationId xmlns:a16="http://schemas.microsoft.com/office/drawing/2014/main" id="{8B7B788B-9F70-C6F4-4E27-E8ACBD6DE1F2}"/>
              </a:ext>
            </a:extLst>
          </p:cNvPr>
          <p:cNvSpPr txBox="1"/>
          <p:nvPr/>
        </p:nvSpPr>
        <p:spPr>
          <a:xfrm>
            <a:off x="1961850" y="864604"/>
            <a:ext cx="1390830" cy="400110"/>
          </a:xfrm>
          <a:prstGeom prst="rect">
            <a:avLst/>
          </a:prstGeom>
          <a:noFill/>
        </p:spPr>
        <p:txBody>
          <a:bodyPr wrap="none" rtlCol="0">
            <a:spAutoFit/>
          </a:bodyPr>
          <a:lstStyle/>
          <a:p>
            <a:r>
              <a:rPr lang="en-US" sz="2000" dirty="0"/>
              <a:t>Git projects</a:t>
            </a:r>
          </a:p>
        </p:txBody>
      </p:sp>
      <p:sp>
        <p:nvSpPr>
          <p:cNvPr id="38" name="TextBox 37">
            <a:extLst>
              <a:ext uri="{FF2B5EF4-FFF2-40B4-BE49-F238E27FC236}">
                <a16:creationId xmlns:a16="http://schemas.microsoft.com/office/drawing/2014/main" id="{B1C9D363-C873-0DFA-0B1C-FAA499A91AD1}"/>
              </a:ext>
            </a:extLst>
          </p:cNvPr>
          <p:cNvSpPr txBox="1"/>
          <p:nvPr/>
        </p:nvSpPr>
        <p:spPr>
          <a:xfrm>
            <a:off x="4497681" y="6254719"/>
            <a:ext cx="2058577" cy="369332"/>
          </a:xfrm>
          <a:prstGeom prst="rect">
            <a:avLst/>
          </a:prstGeom>
          <a:noFill/>
        </p:spPr>
        <p:txBody>
          <a:bodyPr wrap="none" rtlCol="0">
            <a:spAutoFit/>
          </a:bodyPr>
          <a:lstStyle/>
          <a:p>
            <a:r>
              <a:rPr lang="en-US" dirty="0"/>
              <a:t>History visualization</a:t>
            </a:r>
          </a:p>
        </p:txBody>
      </p:sp>
      <p:sp>
        <p:nvSpPr>
          <p:cNvPr id="41" name="TextBox 40">
            <a:extLst>
              <a:ext uri="{FF2B5EF4-FFF2-40B4-BE49-F238E27FC236}">
                <a16:creationId xmlns:a16="http://schemas.microsoft.com/office/drawing/2014/main" id="{92E33B9B-B5B5-123F-6D9C-49D1B09566B2}"/>
              </a:ext>
            </a:extLst>
          </p:cNvPr>
          <p:cNvSpPr txBox="1"/>
          <p:nvPr/>
        </p:nvSpPr>
        <p:spPr>
          <a:xfrm>
            <a:off x="9639152" y="3050540"/>
            <a:ext cx="2590902" cy="400110"/>
          </a:xfrm>
          <a:prstGeom prst="rect">
            <a:avLst/>
          </a:prstGeom>
          <a:noFill/>
        </p:spPr>
        <p:txBody>
          <a:bodyPr wrap="none" rtlCol="0">
            <a:spAutoFit/>
          </a:bodyPr>
          <a:lstStyle/>
          <a:p>
            <a:r>
              <a:rPr lang="en-US" sz="2000" dirty="0"/>
              <a:t>Files currently changed</a:t>
            </a:r>
          </a:p>
        </p:txBody>
      </p:sp>
      <p:sp>
        <p:nvSpPr>
          <p:cNvPr id="42" name="TextBox 41">
            <a:extLst>
              <a:ext uri="{FF2B5EF4-FFF2-40B4-BE49-F238E27FC236}">
                <a16:creationId xmlns:a16="http://schemas.microsoft.com/office/drawing/2014/main" id="{39D1DC8F-F40C-3A19-05F5-A449211EE1C3}"/>
              </a:ext>
            </a:extLst>
          </p:cNvPr>
          <p:cNvSpPr txBox="1"/>
          <p:nvPr/>
        </p:nvSpPr>
        <p:spPr>
          <a:xfrm>
            <a:off x="9668857" y="4277022"/>
            <a:ext cx="1689245" cy="707886"/>
          </a:xfrm>
          <a:prstGeom prst="rect">
            <a:avLst/>
          </a:prstGeom>
          <a:noFill/>
        </p:spPr>
        <p:txBody>
          <a:bodyPr wrap="none" rtlCol="0">
            <a:spAutoFit/>
          </a:bodyPr>
          <a:lstStyle/>
          <a:p>
            <a:r>
              <a:rPr lang="en-US" sz="2000" dirty="0"/>
              <a:t>Easy to create </a:t>
            </a:r>
            <a:br>
              <a:rPr lang="en-US" sz="2000" dirty="0"/>
            </a:br>
            <a:r>
              <a:rPr lang="en-US" sz="2000" dirty="0"/>
              <a:t>new commits</a:t>
            </a:r>
          </a:p>
        </p:txBody>
      </p:sp>
      <p:sp>
        <p:nvSpPr>
          <p:cNvPr id="47" name="TextBox 46">
            <a:extLst>
              <a:ext uri="{FF2B5EF4-FFF2-40B4-BE49-F238E27FC236}">
                <a16:creationId xmlns:a16="http://schemas.microsoft.com/office/drawing/2014/main" id="{DF4AF04D-F61D-FFED-7161-CA6039217B3F}"/>
              </a:ext>
            </a:extLst>
          </p:cNvPr>
          <p:cNvSpPr txBox="1"/>
          <p:nvPr/>
        </p:nvSpPr>
        <p:spPr>
          <a:xfrm>
            <a:off x="4931165" y="885180"/>
            <a:ext cx="3665619" cy="400110"/>
          </a:xfrm>
          <a:prstGeom prst="rect">
            <a:avLst/>
          </a:prstGeom>
          <a:noFill/>
        </p:spPr>
        <p:txBody>
          <a:bodyPr wrap="none" rtlCol="0">
            <a:spAutoFit/>
          </a:bodyPr>
          <a:lstStyle/>
          <a:p>
            <a:r>
              <a:rPr lang="en-US" sz="2000" dirty="0"/>
              <a:t>Pull / Push and other interactions</a:t>
            </a:r>
          </a:p>
        </p:txBody>
      </p:sp>
      <p:cxnSp>
        <p:nvCxnSpPr>
          <p:cNvPr id="48" name="Straight Arrow Connector 47">
            <a:extLst>
              <a:ext uri="{FF2B5EF4-FFF2-40B4-BE49-F238E27FC236}">
                <a16:creationId xmlns:a16="http://schemas.microsoft.com/office/drawing/2014/main" id="{757DE309-4447-279E-54FD-174985DE394C}"/>
              </a:ext>
            </a:extLst>
          </p:cNvPr>
          <p:cNvCxnSpPr>
            <a:cxnSpLocks/>
          </p:cNvCxnSpPr>
          <p:nvPr/>
        </p:nvCxnSpPr>
        <p:spPr>
          <a:xfrm flipH="1" flipV="1">
            <a:off x="4865298" y="5326260"/>
            <a:ext cx="444782" cy="99442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53" name="TextBox 52">
            <a:extLst>
              <a:ext uri="{FF2B5EF4-FFF2-40B4-BE49-F238E27FC236}">
                <a16:creationId xmlns:a16="http://schemas.microsoft.com/office/drawing/2014/main" id="{E3345361-AD75-C8F6-4227-68194207C7EF}"/>
              </a:ext>
            </a:extLst>
          </p:cNvPr>
          <p:cNvSpPr txBox="1"/>
          <p:nvPr/>
        </p:nvSpPr>
        <p:spPr>
          <a:xfrm>
            <a:off x="317863" y="6100112"/>
            <a:ext cx="6142472" cy="369332"/>
          </a:xfrm>
          <a:prstGeom prst="rect">
            <a:avLst/>
          </a:prstGeom>
          <a:noFill/>
        </p:spPr>
        <p:txBody>
          <a:bodyPr wrap="square">
            <a:spAutoFit/>
          </a:bodyPr>
          <a:lstStyle/>
          <a:p>
            <a:r>
              <a:rPr lang="en-US" dirty="0">
                <a:hlinkClick r:id="rId3"/>
              </a:rPr>
              <a:t>https://git-scm.com/downloads/guis</a:t>
            </a:r>
            <a:endParaRPr lang="en-US" dirty="0"/>
          </a:p>
        </p:txBody>
      </p:sp>
    </p:spTree>
    <p:extLst>
      <p:ext uri="{BB962C8B-B14F-4D97-AF65-F5344CB8AC3E}">
        <p14:creationId xmlns:p14="http://schemas.microsoft.com/office/powerpoint/2010/main" val="137343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AB29-FD79-5E20-52D7-49152AE84243}"/>
              </a:ext>
            </a:extLst>
          </p:cNvPr>
          <p:cNvSpPr>
            <a:spLocks noGrp="1"/>
          </p:cNvSpPr>
          <p:nvPr>
            <p:ph type="title"/>
          </p:nvPr>
        </p:nvSpPr>
        <p:spPr/>
        <p:txBody>
          <a:bodyPr/>
          <a:lstStyle/>
          <a:p>
            <a:r>
              <a:rPr lang="en-US" dirty="0"/>
              <a:t>Valve office of 1996</a:t>
            </a:r>
          </a:p>
        </p:txBody>
      </p:sp>
      <p:sp>
        <p:nvSpPr>
          <p:cNvPr id="3" name="Content Placeholder 2">
            <a:extLst>
              <a:ext uri="{FF2B5EF4-FFF2-40B4-BE49-F238E27FC236}">
                <a16:creationId xmlns:a16="http://schemas.microsoft.com/office/drawing/2014/main" id="{5D56333F-D20F-6C0F-26DC-AEADC651FA06}"/>
              </a:ext>
            </a:extLst>
          </p:cNvPr>
          <p:cNvSpPr>
            <a:spLocks noGrp="1"/>
          </p:cNvSpPr>
          <p:nvPr>
            <p:ph idx="1"/>
          </p:nvPr>
        </p:nvSpPr>
        <p:spPr>
          <a:xfrm>
            <a:off x="411892" y="4842629"/>
            <a:ext cx="11285837" cy="1505119"/>
          </a:xfrm>
        </p:spPr>
        <p:txBody>
          <a:bodyPr>
            <a:normAutofit/>
          </a:bodyPr>
          <a:lstStyle/>
          <a:p>
            <a:r>
              <a:rPr lang="en-US" sz="1800" dirty="0"/>
              <a:t>In the early days, Valve didn't have a version control system, so the developers would copy their work to a floppy disk at the end of each day and then give it to the next person in line. This process was called "the daily sync" and it was a very inefficient way to work. </a:t>
            </a:r>
            <a:br>
              <a:rPr lang="en-US" sz="1800" dirty="0"/>
            </a:br>
            <a:br>
              <a:rPr lang="en-US" sz="1800" dirty="0"/>
            </a:br>
            <a:r>
              <a:rPr lang="en-US" sz="1800" dirty="0"/>
              <a:t>Hired Michael Abrash in 1998. In 1999 they started to use Subversion</a:t>
            </a:r>
          </a:p>
        </p:txBody>
      </p:sp>
      <p:sp>
        <p:nvSpPr>
          <p:cNvPr id="5" name="Slide Number Placeholder 4">
            <a:extLst>
              <a:ext uri="{FF2B5EF4-FFF2-40B4-BE49-F238E27FC236}">
                <a16:creationId xmlns:a16="http://schemas.microsoft.com/office/drawing/2014/main" id="{5CB7DBA0-AE75-37E0-9B4B-95469A6B8289}"/>
              </a:ext>
            </a:extLst>
          </p:cNvPr>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7" name="Picture 6">
            <a:extLst>
              <a:ext uri="{FF2B5EF4-FFF2-40B4-BE49-F238E27FC236}">
                <a16:creationId xmlns:a16="http://schemas.microsoft.com/office/drawing/2014/main" id="{81F99E5C-CE31-7E73-9291-FA422B848E76}"/>
              </a:ext>
            </a:extLst>
          </p:cNvPr>
          <p:cNvPicPr>
            <a:picLocks noChangeAspect="1"/>
          </p:cNvPicPr>
          <p:nvPr/>
        </p:nvPicPr>
        <p:blipFill>
          <a:blip r:embed="rId2"/>
          <a:stretch>
            <a:fillRect/>
          </a:stretch>
        </p:blipFill>
        <p:spPr>
          <a:xfrm>
            <a:off x="3540718" y="865040"/>
            <a:ext cx="2911733" cy="2911733"/>
          </a:xfrm>
          <a:prstGeom prst="rect">
            <a:avLst/>
          </a:prstGeom>
        </p:spPr>
      </p:pic>
      <p:pic>
        <p:nvPicPr>
          <p:cNvPr id="5122" name="Picture 2" descr="No Caption Provided">
            <a:extLst>
              <a:ext uri="{FF2B5EF4-FFF2-40B4-BE49-F238E27FC236}">
                <a16:creationId xmlns:a16="http://schemas.microsoft.com/office/drawing/2014/main" id="{1EEC7951-8638-8FEE-5017-4132F2251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85"/>
          <a:stretch/>
        </p:blipFill>
        <p:spPr bwMode="auto">
          <a:xfrm>
            <a:off x="191589" y="879157"/>
            <a:ext cx="3123630" cy="18466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C4A77-61AD-EEDF-2A56-7E3320C5C350}"/>
              </a:ext>
            </a:extLst>
          </p:cNvPr>
          <p:cNvSpPr txBox="1"/>
          <p:nvPr/>
        </p:nvSpPr>
        <p:spPr>
          <a:xfrm>
            <a:off x="4246202" y="3769507"/>
            <a:ext cx="1278315" cy="369332"/>
          </a:xfrm>
          <a:prstGeom prst="rect">
            <a:avLst/>
          </a:prstGeom>
          <a:noFill/>
        </p:spPr>
        <p:txBody>
          <a:bodyPr wrap="square">
            <a:spAutoFit/>
          </a:bodyPr>
          <a:lstStyle/>
          <a:p>
            <a:r>
              <a:rPr lang="en-US" b="1" i="0" dirty="0" err="1">
                <a:solidFill>
                  <a:srgbClr val="C00000"/>
                </a:solidFill>
                <a:effectLst/>
                <a:latin typeface="Google Sans"/>
              </a:rPr>
              <a:t>GoldSource</a:t>
            </a:r>
            <a:endParaRPr lang="en-US" b="1" dirty="0">
              <a:solidFill>
                <a:srgbClr val="C00000"/>
              </a:solidFill>
            </a:endParaRPr>
          </a:p>
        </p:txBody>
      </p:sp>
      <p:pic>
        <p:nvPicPr>
          <p:cNvPr id="5126" name="Picture 6" descr="Every Valve Logo (1998 - 2020)">
            <a:extLst>
              <a:ext uri="{FF2B5EF4-FFF2-40B4-BE49-F238E27FC236}">
                <a16:creationId xmlns:a16="http://schemas.microsoft.com/office/drawing/2014/main" id="{60726034-ADDF-8EF7-430F-2FF040AD1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8" y="2842562"/>
            <a:ext cx="3123630" cy="17570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alf-Life 2 by Kelly Bailey (Album): Reviews, Ratings, Credits, Song list -  Rate Your Music">
            <a:extLst>
              <a:ext uri="{FF2B5EF4-FFF2-40B4-BE49-F238E27FC236}">
                <a16:creationId xmlns:a16="http://schemas.microsoft.com/office/drawing/2014/main" id="{57C9A416-952B-11DF-C8CD-49335B96B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068" y="842685"/>
            <a:ext cx="2345371" cy="234537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 Visit to id Software (November 1993) - YouTube">
            <a:extLst>
              <a:ext uri="{FF2B5EF4-FFF2-40B4-BE49-F238E27FC236}">
                <a16:creationId xmlns:a16="http://schemas.microsoft.com/office/drawing/2014/main" id="{2CB4CEE1-04EB-5A97-5EC9-773D1F981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1406" y="865040"/>
            <a:ext cx="2740229" cy="15413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4F8F98-6071-CD0F-0A69-1F105A7DAFDC}"/>
              </a:ext>
            </a:extLst>
          </p:cNvPr>
          <p:cNvSpPr txBox="1"/>
          <p:nvPr/>
        </p:nvSpPr>
        <p:spPr>
          <a:xfrm>
            <a:off x="9398987" y="2358764"/>
            <a:ext cx="2345066" cy="369332"/>
          </a:xfrm>
          <a:prstGeom prst="rect">
            <a:avLst/>
          </a:prstGeom>
          <a:noFill/>
        </p:spPr>
        <p:txBody>
          <a:bodyPr wrap="none" rtlCol="0">
            <a:spAutoFit/>
          </a:bodyPr>
          <a:lstStyle/>
          <a:p>
            <a:r>
              <a:rPr lang="en-US" dirty="0"/>
              <a:t>Same story but in 1993</a:t>
            </a:r>
          </a:p>
        </p:txBody>
      </p:sp>
      <p:sp>
        <p:nvSpPr>
          <p:cNvPr id="12" name="Footer Placeholder 3">
            <a:extLst>
              <a:ext uri="{FF2B5EF4-FFF2-40B4-BE49-F238E27FC236}">
                <a16:creationId xmlns:a16="http://schemas.microsoft.com/office/drawing/2014/main" id="{A4930989-435D-4790-A2B8-62FBF7D45E46}"/>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1293904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0B2F-F9F5-A5FB-C57A-1DAC44E6BC2E}"/>
              </a:ext>
            </a:extLst>
          </p:cNvPr>
          <p:cNvSpPr>
            <a:spLocks noGrp="1"/>
          </p:cNvSpPr>
          <p:nvPr>
            <p:ph type="title"/>
          </p:nvPr>
        </p:nvSpPr>
        <p:spPr>
          <a:xfrm>
            <a:off x="3472116" y="2541162"/>
            <a:ext cx="5867827" cy="1750209"/>
          </a:xfrm>
        </p:spPr>
        <p:txBody>
          <a:bodyPr>
            <a:normAutofit/>
          </a:bodyPr>
          <a:lstStyle/>
          <a:p>
            <a:r>
              <a:rPr lang="en-US" sz="3200" dirty="0"/>
              <a:t>Let's create a new project? </a:t>
            </a:r>
          </a:p>
        </p:txBody>
      </p:sp>
      <p:sp>
        <p:nvSpPr>
          <p:cNvPr id="4" name="Footer Placeholder 3">
            <a:extLst>
              <a:ext uri="{FF2B5EF4-FFF2-40B4-BE49-F238E27FC236}">
                <a16:creationId xmlns:a16="http://schemas.microsoft.com/office/drawing/2014/main" id="{F46CC15A-5BEE-FD0F-8264-A981B153809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0DA62AFA-70EC-C99B-5873-52826E9FD6AE}"/>
              </a:ext>
            </a:extLst>
          </p:cNvPr>
          <p:cNvSpPr>
            <a:spLocks noGrp="1"/>
          </p:cNvSpPr>
          <p:nvPr>
            <p:ph type="sldNum" sz="quarter" idx="12"/>
          </p:nvPr>
        </p:nvSpPr>
        <p:spPr/>
        <p:txBody>
          <a:bodyPr/>
          <a:lstStyle/>
          <a:p>
            <a:fld id="{07E1C93C-5050-FC42-8F10-D22D4F119D13}" type="slidenum">
              <a:rPr lang="en-US" smtClean="0"/>
              <a:pPr/>
              <a:t>40</a:t>
            </a:fld>
            <a:endParaRPr lang="en-US" dirty="0"/>
          </a:p>
        </p:txBody>
      </p:sp>
    </p:spTree>
    <p:extLst>
      <p:ext uri="{BB962C8B-B14F-4D97-AF65-F5344CB8AC3E}">
        <p14:creationId xmlns:p14="http://schemas.microsoft.com/office/powerpoint/2010/main" val="40916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0B2F-F9F5-A5FB-C57A-1DAC44E6BC2E}"/>
              </a:ext>
            </a:extLst>
          </p:cNvPr>
          <p:cNvSpPr>
            <a:spLocks noGrp="1"/>
          </p:cNvSpPr>
          <p:nvPr>
            <p:ph type="title"/>
          </p:nvPr>
        </p:nvSpPr>
        <p:spPr>
          <a:xfrm>
            <a:off x="3472116" y="2541162"/>
            <a:ext cx="5867827" cy="1750209"/>
          </a:xfrm>
        </p:spPr>
        <p:txBody>
          <a:bodyPr>
            <a:normAutofit/>
          </a:bodyPr>
          <a:lstStyle/>
          <a:p>
            <a:pPr algn="ctr"/>
            <a:r>
              <a:rPr lang="en-US" sz="3200" dirty="0"/>
              <a:t>Let's create a new project…</a:t>
            </a:r>
            <a:br>
              <a:rPr lang="en-US" sz="3200" dirty="0"/>
            </a:br>
            <a:r>
              <a:rPr lang="en-US" sz="3200" dirty="0">
                <a:solidFill>
                  <a:srgbClr val="FF0000"/>
                </a:solidFill>
              </a:rPr>
              <a:t>But do we need to? </a:t>
            </a:r>
            <a:r>
              <a:rPr lang="en-US" sz="3200" dirty="0"/>
              <a:t> </a:t>
            </a:r>
          </a:p>
        </p:txBody>
      </p:sp>
      <p:sp>
        <p:nvSpPr>
          <p:cNvPr id="4" name="Footer Placeholder 3">
            <a:extLst>
              <a:ext uri="{FF2B5EF4-FFF2-40B4-BE49-F238E27FC236}">
                <a16:creationId xmlns:a16="http://schemas.microsoft.com/office/drawing/2014/main" id="{F46CC15A-5BEE-FD0F-8264-A981B153809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0DA62AFA-70EC-C99B-5873-52826E9FD6AE}"/>
              </a:ext>
            </a:extLst>
          </p:cNvPr>
          <p:cNvSpPr>
            <a:spLocks noGrp="1"/>
          </p:cNvSpPr>
          <p:nvPr>
            <p:ph type="sldNum" sz="quarter" idx="12"/>
          </p:nvPr>
        </p:nvSpPr>
        <p:spPr/>
        <p:txBody>
          <a:bodyPr/>
          <a:lstStyle/>
          <a:p>
            <a:fld id="{07E1C93C-5050-FC42-8F10-D22D4F119D13}" type="slidenum">
              <a:rPr lang="en-US" smtClean="0"/>
              <a:pPr/>
              <a:t>41</a:t>
            </a:fld>
            <a:endParaRPr lang="en-US" dirty="0"/>
          </a:p>
        </p:txBody>
      </p:sp>
    </p:spTree>
    <p:extLst>
      <p:ext uri="{BB962C8B-B14F-4D97-AF65-F5344CB8AC3E}">
        <p14:creationId xmlns:p14="http://schemas.microsoft.com/office/powerpoint/2010/main" val="3266699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ACED-9D44-46D9-89C5-B8353738A58F}"/>
              </a:ext>
            </a:extLst>
          </p:cNvPr>
          <p:cNvSpPr>
            <a:spLocks noGrp="1"/>
          </p:cNvSpPr>
          <p:nvPr>
            <p:ph type="title"/>
          </p:nvPr>
        </p:nvSpPr>
        <p:spPr/>
        <p:txBody>
          <a:bodyPr/>
          <a:lstStyle/>
          <a:p>
            <a:r>
              <a:rPr lang="en-US" dirty="0"/>
              <a:t>Two things to optimize</a:t>
            </a:r>
          </a:p>
        </p:txBody>
      </p:sp>
      <p:sp>
        <p:nvSpPr>
          <p:cNvPr id="3" name="Content Placeholder 2">
            <a:extLst>
              <a:ext uri="{FF2B5EF4-FFF2-40B4-BE49-F238E27FC236}">
                <a16:creationId xmlns:a16="http://schemas.microsoft.com/office/drawing/2014/main" id="{534C0F16-C03B-440D-9332-10E66548529C}"/>
              </a:ext>
            </a:extLst>
          </p:cNvPr>
          <p:cNvSpPr>
            <a:spLocks noGrp="1"/>
          </p:cNvSpPr>
          <p:nvPr>
            <p:ph idx="1"/>
          </p:nvPr>
        </p:nvSpPr>
        <p:spPr/>
        <p:txBody>
          <a:bodyPr/>
          <a:lstStyle/>
          <a:p>
            <a:r>
              <a:rPr lang="en-US" dirty="0"/>
              <a:t>The performance of a single developer</a:t>
            </a:r>
            <a:br>
              <a:rPr lang="en-US" dirty="0"/>
            </a:br>
            <a:br>
              <a:rPr lang="en-US" dirty="0"/>
            </a:br>
            <a:br>
              <a:rPr lang="en-US" dirty="0"/>
            </a:br>
            <a:br>
              <a:rPr lang="ru-RU" dirty="0"/>
            </a:br>
            <a:br>
              <a:rPr lang="en-US" dirty="0"/>
            </a:br>
            <a:br>
              <a:rPr lang="ru-RU" dirty="0"/>
            </a:br>
            <a:br>
              <a:rPr lang="en-US" dirty="0"/>
            </a:br>
            <a:endParaRPr lang="en-US" dirty="0"/>
          </a:p>
          <a:p>
            <a:r>
              <a:rPr lang="en-US" dirty="0"/>
              <a:t>The performance of a team</a:t>
            </a:r>
          </a:p>
        </p:txBody>
      </p:sp>
      <p:pic>
        <p:nvPicPr>
          <p:cNvPr id="2064" name="Picture 16" descr="Git - Logo Downloads">
            <a:extLst>
              <a:ext uri="{FF2B5EF4-FFF2-40B4-BE49-F238E27FC236}">
                <a16:creationId xmlns:a16="http://schemas.microsoft.com/office/drawing/2014/main" id="{CA359CFB-4D17-A7A8-BC03-B8A7FF6D9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516" y="1794635"/>
            <a:ext cx="56007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FBD499A5-DEA0-196F-8AAC-2CEA394399BF}"/>
              </a:ext>
            </a:extLst>
          </p:cNvPr>
          <p:cNvSpPr/>
          <p:nvPr/>
        </p:nvSpPr>
        <p:spPr>
          <a:xfrm rot="4107479">
            <a:off x="4740117" y="2900602"/>
            <a:ext cx="692976" cy="1045615"/>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3E4BD95-F8CC-69D5-95E2-B28D7E2AFDE2}"/>
              </a:ext>
            </a:extLst>
          </p:cNvPr>
          <p:cNvSpPr/>
          <p:nvPr/>
        </p:nvSpPr>
        <p:spPr>
          <a:xfrm rot="7073032">
            <a:off x="4915828" y="1354373"/>
            <a:ext cx="439038" cy="1045615"/>
          </a:xfrm>
          <a:prstGeom prst="downArrow">
            <a:avLst>
              <a:gd name="adj1" fmla="val 32527"/>
              <a:gd name="adj2" fmla="val 80685"/>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36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ACED-9D44-46D9-89C5-B8353738A58F}"/>
              </a:ext>
            </a:extLst>
          </p:cNvPr>
          <p:cNvSpPr>
            <a:spLocks noGrp="1"/>
          </p:cNvSpPr>
          <p:nvPr>
            <p:ph type="title"/>
          </p:nvPr>
        </p:nvSpPr>
        <p:spPr/>
        <p:txBody>
          <a:bodyPr/>
          <a:lstStyle/>
          <a:p>
            <a:r>
              <a:rPr lang="en-US" dirty="0"/>
              <a:t>Two things to optimize</a:t>
            </a:r>
          </a:p>
        </p:txBody>
      </p:sp>
      <p:sp>
        <p:nvSpPr>
          <p:cNvPr id="3" name="Content Placeholder 2">
            <a:extLst>
              <a:ext uri="{FF2B5EF4-FFF2-40B4-BE49-F238E27FC236}">
                <a16:creationId xmlns:a16="http://schemas.microsoft.com/office/drawing/2014/main" id="{534C0F16-C03B-440D-9332-10E66548529C}"/>
              </a:ext>
            </a:extLst>
          </p:cNvPr>
          <p:cNvSpPr>
            <a:spLocks noGrp="1"/>
          </p:cNvSpPr>
          <p:nvPr>
            <p:ph idx="1"/>
          </p:nvPr>
        </p:nvSpPr>
        <p:spPr/>
        <p:txBody>
          <a:bodyPr/>
          <a:lstStyle/>
          <a:p>
            <a:r>
              <a:rPr lang="en-US" dirty="0"/>
              <a:t>The performance of a single developer</a:t>
            </a:r>
            <a:br>
              <a:rPr lang="en-US" dirty="0"/>
            </a:br>
            <a:br>
              <a:rPr lang="en-US" dirty="0"/>
            </a:br>
            <a:br>
              <a:rPr lang="en-US" dirty="0"/>
            </a:br>
            <a:br>
              <a:rPr lang="ru-RU" dirty="0"/>
            </a:br>
            <a:br>
              <a:rPr lang="en-US" dirty="0"/>
            </a:br>
            <a:br>
              <a:rPr lang="ru-RU" dirty="0"/>
            </a:br>
            <a:br>
              <a:rPr lang="en-US" dirty="0"/>
            </a:br>
            <a:endParaRPr lang="en-US" dirty="0"/>
          </a:p>
          <a:p>
            <a:r>
              <a:rPr lang="en-US" dirty="0"/>
              <a:t>The performance of a team</a:t>
            </a:r>
          </a:p>
        </p:txBody>
      </p:sp>
      <p:pic>
        <p:nvPicPr>
          <p:cNvPr id="2064" name="Picture 16" descr="Git - Logo Downloads">
            <a:extLst>
              <a:ext uri="{FF2B5EF4-FFF2-40B4-BE49-F238E27FC236}">
                <a16:creationId xmlns:a16="http://schemas.microsoft.com/office/drawing/2014/main" id="{CA359CFB-4D17-A7A8-BC03-B8A7FF6D9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9" y="1425594"/>
            <a:ext cx="56007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arsNews Agency Thousands More COVID-19 Patients Hospitalized in UK as ...">
            <a:extLst>
              <a:ext uri="{FF2B5EF4-FFF2-40B4-BE49-F238E27FC236}">
                <a16:creationId xmlns:a16="http://schemas.microsoft.com/office/drawing/2014/main" id="{847D0316-BDBC-3175-BFF7-DA2A9811E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514" y="4321157"/>
            <a:ext cx="4499041" cy="226461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1.7 Surgical Hand Scrub, Applying Sterile Gloves and Preparing a ...">
            <a:extLst>
              <a:ext uri="{FF2B5EF4-FFF2-40B4-BE49-F238E27FC236}">
                <a16:creationId xmlns:a16="http://schemas.microsoft.com/office/drawing/2014/main" id="{9BCC0526-DE19-C575-98A0-0F7D3DDE3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086" y="1528354"/>
            <a:ext cx="3076253" cy="251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45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0B2F-F9F5-A5FB-C57A-1DAC44E6BC2E}"/>
              </a:ext>
            </a:extLst>
          </p:cNvPr>
          <p:cNvSpPr>
            <a:spLocks noGrp="1"/>
          </p:cNvSpPr>
          <p:nvPr>
            <p:ph type="title"/>
          </p:nvPr>
        </p:nvSpPr>
        <p:spPr>
          <a:xfrm>
            <a:off x="3942379" y="2856626"/>
            <a:ext cx="4037839" cy="487490"/>
          </a:xfrm>
        </p:spPr>
        <p:txBody>
          <a:bodyPr/>
          <a:lstStyle/>
          <a:p>
            <a:r>
              <a:rPr lang="en-US" dirty="0"/>
              <a:t>To create new project use </a:t>
            </a:r>
          </a:p>
        </p:txBody>
      </p:sp>
      <p:sp>
        <p:nvSpPr>
          <p:cNvPr id="4" name="Footer Placeholder 3">
            <a:extLst>
              <a:ext uri="{FF2B5EF4-FFF2-40B4-BE49-F238E27FC236}">
                <a16:creationId xmlns:a16="http://schemas.microsoft.com/office/drawing/2014/main" id="{F46CC15A-5BEE-FD0F-8264-A981B153809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0DA62AFA-70EC-C99B-5873-52826E9FD6AE}"/>
              </a:ext>
            </a:extLst>
          </p:cNvPr>
          <p:cNvSpPr>
            <a:spLocks noGrp="1"/>
          </p:cNvSpPr>
          <p:nvPr>
            <p:ph type="sldNum" sz="quarter" idx="12"/>
          </p:nvPr>
        </p:nvSpPr>
        <p:spPr/>
        <p:txBody>
          <a:bodyPr/>
          <a:lstStyle/>
          <a:p>
            <a:fld id="{07E1C93C-5050-FC42-8F10-D22D4F119D13}" type="slidenum">
              <a:rPr lang="en-US" smtClean="0"/>
              <a:pPr/>
              <a:t>44</a:t>
            </a:fld>
            <a:endParaRPr lang="en-US" dirty="0"/>
          </a:p>
        </p:txBody>
      </p:sp>
      <p:pic>
        <p:nvPicPr>
          <p:cNvPr id="3" name="Picture 2" descr="Press and Logos | GitLab">
            <a:extLst>
              <a:ext uri="{FF2B5EF4-FFF2-40B4-BE49-F238E27FC236}">
                <a16:creationId xmlns:a16="http://schemas.microsoft.com/office/drawing/2014/main" id="{BB084AF1-04C8-B286-BBCC-508EAD7F8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4" t="26028" r="12166" b="26771"/>
          <a:stretch/>
        </p:blipFill>
        <p:spPr bwMode="auto">
          <a:xfrm>
            <a:off x="3367600" y="3483873"/>
            <a:ext cx="2316481" cy="552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tHub Logo Download - SVG - All Vector Logo">
            <a:extLst>
              <a:ext uri="{FF2B5EF4-FFF2-40B4-BE49-F238E27FC236}">
                <a16:creationId xmlns:a16="http://schemas.microsoft.com/office/drawing/2014/main" id="{E24F78A6-1C55-C16D-D630-3BE869918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23" b="27463"/>
          <a:stretch/>
        </p:blipFill>
        <p:spPr bwMode="auto">
          <a:xfrm>
            <a:off x="6096000" y="3438187"/>
            <a:ext cx="2357301" cy="5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56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8599-071F-9383-5EBB-08C3E5C40128}"/>
              </a:ext>
            </a:extLst>
          </p:cNvPr>
          <p:cNvSpPr>
            <a:spLocks noGrp="1"/>
          </p:cNvSpPr>
          <p:nvPr>
            <p:ph type="title"/>
          </p:nvPr>
        </p:nvSpPr>
        <p:spPr/>
        <p:txBody>
          <a:bodyPr/>
          <a:lstStyle/>
          <a:p>
            <a:r>
              <a:rPr lang="en-US" dirty="0"/>
              <a:t>SAAS platforms </a:t>
            </a:r>
            <a:r>
              <a:rPr lang="en-US" dirty="0" err="1"/>
              <a:t>GitHUB</a:t>
            </a:r>
            <a:r>
              <a:rPr lang="en-US" dirty="0"/>
              <a:t>, </a:t>
            </a:r>
            <a:r>
              <a:rPr lang="en-US" dirty="0" err="1"/>
              <a:t>GitLAB</a:t>
            </a:r>
            <a:endParaRPr lang="en-US" dirty="0"/>
          </a:p>
        </p:txBody>
      </p:sp>
      <p:sp>
        <p:nvSpPr>
          <p:cNvPr id="3" name="Content Placeholder 2">
            <a:extLst>
              <a:ext uri="{FF2B5EF4-FFF2-40B4-BE49-F238E27FC236}">
                <a16:creationId xmlns:a16="http://schemas.microsoft.com/office/drawing/2014/main" id="{00B88D83-B8C7-9F59-12F5-B24A9BD3A889}"/>
              </a:ext>
            </a:extLst>
          </p:cNvPr>
          <p:cNvSpPr>
            <a:spLocks noGrp="1"/>
          </p:cNvSpPr>
          <p:nvPr>
            <p:ph idx="1"/>
          </p:nvPr>
        </p:nvSpPr>
        <p:spPr>
          <a:xfrm>
            <a:off x="533812" y="2305125"/>
            <a:ext cx="11285837" cy="4732172"/>
          </a:xfrm>
        </p:spPr>
        <p:txBody>
          <a:bodyPr>
            <a:normAutofit/>
          </a:bodyPr>
          <a:lstStyle/>
          <a:p>
            <a:pPr marL="0" indent="0" algn="l">
              <a:buNone/>
            </a:pPr>
            <a:r>
              <a:rPr lang="en-US" b="0" i="0" dirty="0">
                <a:solidFill>
                  <a:srgbClr val="374151"/>
                </a:solidFill>
                <a:effectLst/>
                <a:latin typeface="Söhne"/>
              </a:rPr>
              <a:t>Web-based hosting service for Git repositories + additional features. Key features:</a:t>
            </a:r>
          </a:p>
          <a:p>
            <a:pPr algn="l">
              <a:lnSpc>
                <a:spcPct val="120000"/>
              </a:lnSpc>
              <a:buFont typeface="+mj-lt"/>
              <a:buAutoNum type="arabicPeriod"/>
            </a:pPr>
            <a:r>
              <a:rPr lang="en-US" sz="2000" b="1" i="0" dirty="0">
                <a:solidFill>
                  <a:srgbClr val="374151"/>
                </a:solidFill>
                <a:effectLst/>
                <a:latin typeface="Söhne"/>
              </a:rPr>
              <a:t>Issue Tracking, Discussions</a:t>
            </a:r>
          </a:p>
          <a:p>
            <a:pPr algn="l">
              <a:lnSpc>
                <a:spcPct val="120000"/>
              </a:lnSpc>
              <a:buFont typeface="+mj-lt"/>
              <a:buAutoNum type="arabicPeriod"/>
            </a:pPr>
            <a:r>
              <a:rPr lang="en-US" sz="2000" b="1" i="0" dirty="0">
                <a:solidFill>
                  <a:srgbClr val="374151"/>
                </a:solidFill>
                <a:effectLst/>
                <a:latin typeface="Söhne"/>
              </a:rPr>
              <a:t>Wiki</a:t>
            </a:r>
            <a:r>
              <a:rPr lang="en-US" sz="2000" b="1" dirty="0">
                <a:solidFill>
                  <a:srgbClr val="374151"/>
                </a:solidFill>
                <a:latin typeface="Söhne"/>
              </a:rPr>
              <a:t>, </a:t>
            </a:r>
            <a:r>
              <a:rPr lang="en-US" sz="2000" b="1" i="0" dirty="0">
                <a:solidFill>
                  <a:srgbClr val="374151"/>
                </a:solidFill>
                <a:effectLst/>
                <a:latin typeface="Söhne"/>
              </a:rPr>
              <a:t>Pages, Documentation tools</a:t>
            </a:r>
          </a:p>
          <a:p>
            <a:pPr>
              <a:lnSpc>
                <a:spcPct val="120000"/>
              </a:lnSpc>
              <a:buFont typeface="+mj-lt"/>
              <a:buAutoNum type="arabicPeriod"/>
            </a:pPr>
            <a:r>
              <a:rPr lang="en-US" sz="2000" b="1" i="0" dirty="0">
                <a:solidFill>
                  <a:srgbClr val="374151"/>
                </a:solidFill>
                <a:effectLst/>
                <a:latin typeface="Söhne"/>
              </a:rPr>
              <a:t>Pull Requests, Code Review Tools</a:t>
            </a:r>
          </a:p>
          <a:p>
            <a:pPr>
              <a:lnSpc>
                <a:spcPct val="120000"/>
              </a:lnSpc>
              <a:buFont typeface="+mj-lt"/>
              <a:buAutoNum type="arabicPeriod"/>
            </a:pPr>
            <a:r>
              <a:rPr lang="en-US" sz="2000" b="1" i="0" dirty="0">
                <a:solidFill>
                  <a:srgbClr val="374151"/>
                </a:solidFill>
                <a:effectLst/>
                <a:latin typeface="Söhne"/>
              </a:rPr>
              <a:t>Continuous integration</a:t>
            </a:r>
          </a:p>
          <a:p>
            <a:pPr>
              <a:lnSpc>
                <a:spcPct val="120000"/>
              </a:lnSpc>
              <a:buFont typeface="+mj-lt"/>
              <a:buAutoNum type="arabicPeriod"/>
            </a:pPr>
            <a:r>
              <a:rPr lang="en-US" sz="2000" b="1" i="0" dirty="0">
                <a:solidFill>
                  <a:srgbClr val="374151"/>
                </a:solidFill>
                <a:effectLst/>
                <a:latin typeface="Söhne"/>
              </a:rPr>
              <a:t>Forking</a:t>
            </a:r>
          </a:p>
          <a:p>
            <a:pPr>
              <a:lnSpc>
                <a:spcPct val="120000"/>
              </a:lnSpc>
              <a:buFont typeface="+mj-lt"/>
              <a:buAutoNum type="arabicPeriod"/>
            </a:pPr>
            <a:r>
              <a:rPr lang="en-US" sz="2000" b="1" i="0" dirty="0">
                <a:solidFill>
                  <a:srgbClr val="374151"/>
                </a:solidFill>
                <a:effectLst/>
                <a:latin typeface="Söhne"/>
              </a:rPr>
              <a:t>Security and Access Control</a:t>
            </a:r>
          </a:p>
          <a:p>
            <a:pPr algn="l">
              <a:lnSpc>
                <a:spcPct val="120000"/>
              </a:lnSpc>
              <a:buFont typeface="+mj-lt"/>
              <a:buAutoNum type="arabicPeriod"/>
            </a:pPr>
            <a:r>
              <a:rPr lang="en-US" sz="2000" b="1" i="0" dirty="0">
                <a:solidFill>
                  <a:srgbClr val="374151"/>
                </a:solidFill>
                <a:effectLst/>
                <a:latin typeface="Söhne"/>
              </a:rPr>
              <a:t>Social Coding and Team/task management</a:t>
            </a:r>
          </a:p>
          <a:p>
            <a:pPr algn="l">
              <a:buFont typeface="+mj-lt"/>
              <a:buAutoNum type="arabicPeriod"/>
            </a:pPr>
            <a:endParaRPr lang="en-US" b="0" i="0" dirty="0">
              <a:solidFill>
                <a:srgbClr val="374151"/>
              </a:solidFill>
              <a:effectLst/>
              <a:latin typeface="Söhne"/>
            </a:endParaRPr>
          </a:p>
          <a:p>
            <a:endParaRPr lang="en-US" dirty="0"/>
          </a:p>
        </p:txBody>
      </p:sp>
      <p:sp>
        <p:nvSpPr>
          <p:cNvPr id="4" name="Footer Placeholder 3">
            <a:extLst>
              <a:ext uri="{FF2B5EF4-FFF2-40B4-BE49-F238E27FC236}">
                <a16:creationId xmlns:a16="http://schemas.microsoft.com/office/drawing/2014/main" id="{F55F31D2-208B-245D-DC03-F99BE5A6BA65}"/>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B3B54660-BA88-A2CE-4183-1C5AD990287E}"/>
              </a:ext>
            </a:extLst>
          </p:cNvPr>
          <p:cNvSpPr>
            <a:spLocks noGrp="1"/>
          </p:cNvSpPr>
          <p:nvPr>
            <p:ph type="sldNum" sz="quarter" idx="12"/>
          </p:nvPr>
        </p:nvSpPr>
        <p:spPr/>
        <p:txBody>
          <a:bodyPr/>
          <a:lstStyle/>
          <a:p>
            <a:fld id="{07E1C93C-5050-FC42-8F10-D22D4F119D13}" type="slidenum">
              <a:rPr lang="en-US" smtClean="0"/>
              <a:pPr/>
              <a:t>45</a:t>
            </a:fld>
            <a:endParaRPr lang="en-US" dirty="0"/>
          </a:p>
        </p:txBody>
      </p:sp>
      <p:pic>
        <p:nvPicPr>
          <p:cNvPr id="37890" name="Picture 2" descr="Press and Logos | GitLab">
            <a:extLst>
              <a:ext uri="{FF2B5EF4-FFF2-40B4-BE49-F238E27FC236}">
                <a16:creationId xmlns:a16="http://schemas.microsoft.com/office/drawing/2014/main" id="{643F457D-0701-F2C1-1453-1738E1CC9D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4" t="26028" r="12166" b="26771"/>
          <a:stretch/>
        </p:blipFill>
        <p:spPr bwMode="auto">
          <a:xfrm>
            <a:off x="3387633" y="1041153"/>
            <a:ext cx="2316481" cy="552994"/>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GitHub Logo Download - SVG - All Vector Logo">
            <a:extLst>
              <a:ext uri="{FF2B5EF4-FFF2-40B4-BE49-F238E27FC236}">
                <a16:creationId xmlns:a16="http://schemas.microsoft.com/office/drawing/2014/main" id="{822867E9-5A85-D922-C331-7D24437A46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23" b="27463"/>
          <a:stretch/>
        </p:blipFill>
        <p:spPr bwMode="auto">
          <a:xfrm>
            <a:off x="5993181" y="1019171"/>
            <a:ext cx="2357301" cy="598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98A7AC-EE6D-A151-AE7A-E2D6F27EBCAB}"/>
              </a:ext>
            </a:extLst>
          </p:cNvPr>
          <p:cNvSpPr txBox="1"/>
          <p:nvPr/>
        </p:nvSpPr>
        <p:spPr>
          <a:xfrm>
            <a:off x="4078623" y="1783695"/>
            <a:ext cx="4196213" cy="461665"/>
          </a:xfrm>
          <a:prstGeom prst="rect">
            <a:avLst/>
          </a:prstGeom>
          <a:noFill/>
        </p:spPr>
        <p:txBody>
          <a:bodyPr wrap="none" rtlCol="0">
            <a:spAutoFit/>
          </a:bodyPr>
          <a:lstStyle/>
          <a:p>
            <a:r>
              <a:rPr lang="en-US" sz="2400" b="1" dirty="0">
                <a:solidFill>
                  <a:schemeClr val="accent2">
                    <a:lumMod val="50000"/>
                  </a:schemeClr>
                </a:solidFill>
              </a:rPr>
              <a:t>Everything your code may need</a:t>
            </a:r>
          </a:p>
        </p:txBody>
      </p:sp>
    </p:spTree>
    <p:extLst>
      <p:ext uri="{BB962C8B-B14F-4D97-AF65-F5344CB8AC3E}">
        <p14:creationId xmlns:p14="http://schemas.microsoft.com/office/powerpoint/2010/main" val="2669217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82BA-A1E1-015D-11AB-7940D578849A}"/>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D3259DEF-8548-464F-8426-D2E5D29E7573}"/>
              </a:ext>
            </a:extLst>
          </p:cNvPr>
          <p:cNvSpPr>
            <a:spLocks noGrp="1"/>
          </p:cNvSpPr>
          <p:nvPr>
            <p:ph idx="1"/>
          </p:nvPr>
        </p:nvSpPr>
        <p:spPr/>
        <p:txBody>
          <a:bodyPr>
            <a:normAutofit fontScale="70000" lnSpcReduction="20000"/>
          </a:bodyPr>
          <a:lstStyle/>
          <a:p>
            <a:r>
              <a:rPr lang="en-US" sz="2900" b="1" dirty="0">
                <a:solidFill>
                  <a:srgbClr val="FF0000"/>
                </a:solidFill>
              </a:rPr>
              <a:t>Consistent Commits</a:t>
            </a:r>
            <a:r>
              <a:rPr lang="en-US" dirty="0"/>
              <a:t>: Make small, atomic commits that encapsulate a single feature or fix.</a:t>
            </a:r>
          </a:p>
          <a:p>
            <a:endParaRPr lang="en-US" dirty="0"/>
          </a:p>
          <a:p>
            <a:r>
              <a:rPr lang="en-US" sz="2500" b="1" dirty="0">
                <a:solidFill>
                  <a:srgbClr val="FF0000"/>
                </a:solidFill>
              </a:rPr>
              <a:t>Clear Commit Messages</a:t>
            </a:r>
            <a:r>
              <a:rPr lang="en-US" dirty="0"/>
              <a:t>: Write clear, meaningful commit messages that describe what changes were made and why.</a:t>
            </a:r>
          </a:p>
          <a:p>
            <a:pPr marL="0" indent="0">
              <a:buNone/>
            </a:pPr>
            <a:endParaRPr lang="en-US" dirty="0"/>
          </a:p>
          <a:p>
            <a:r>
              <a:rPr lang="en-US" b="1" dirty="0"/>
              <a:t>Sync Frequently</a:t>
            </a:r>
            <a:r>
              <a:rPr lang="en-US" dirty="0"/>
              <a:t>: Pull and push changes from the remote repository frequently to avoid major conflicts and backup your code</a:t>
            </a:r>
            <a:br>
              <a:rPr lang="ru-RU" dirty="0"/>
            </a:br>
            <a:endParaRPr lang="ru-RU" dirty="0"/>
          </a:p>
          <a:p>
            <a:r>
              <a:rPr lang="en-US" b="1" dirty="0"/>
              <a:t>Use branches</a:t>
            </a:r>
            <a:r>
              <a:rPr lang="ru-RU" b="1" dirty="0"/>
              <a:t> </a:t>
            </a:r>
            <a:r>
              <a:rPr lang="en-US" dirty="0"/>
              <a:t>for different features or fixes, it helps in isolating changes and managing the workflow.</a:t>
            </a:r>
            <a:br>
              <a:rPr lang="ru-RU" dirty="0"/>
            </a:br>
            <a:endParaRPr lang="en-US" dirty="0"/>
          </a:p>
          <a:p>
            <a:r>
              <a:rPr lang="en-US" b="1" dirty="0"/>
              <a:t>Master/Main Branch</a:t>
            </a:r>
            <a:r>
              <a:rPr lang="en-US" dirty="0"/>
              <a:t>: The master or main branch should always be deployable. Avoid pushing unstable code to it.</a:t>
            </a:r>
          </a:p>
          <a:p>
            <a:endParaRPr lang="en-US" dirty="0"/>
          </a:p>
          <a:p>
            <a:r>
              <a:rPr lang="en-US" b="1" dirty="0"/>
              <a:t>Merge Conflicts</a:t>
            </a:r>
            <a:r>
              <a:rPr lang="en-US" dirty="0"/>
              <a:t>: Resolve merge conflicts as soon as they occur. The longer they stay, the harder they are to resolve.</a:t>
            </a:r>
          </a:p>
          <a:p>
            <a:endParaRPr lang="en-US" dirty="0"/>
          </a:p>
          <a:p>
            <a:r>
              <a:rPr lang="en-US" b="1" dirty="0"/>
              <a:t>Tagging</a:t>
            </a:r>
            <a:r>
              <a:rPr lang="en-US" dirty="0"/>
              <a:t>: Use tags to mark specific points in your repository's history, like software version releases.</a:t>
            </a:r>
          </a:p>
          <a:p>
            <a:endParaRPr lang="en-US" dirty="0"/>
          </a:p>
          <a:p>
            <a:r>
              <a:rPr lang="en-US" b="1" dirty="0"/>
              <a:t>Ignore Unnecessary Files</a:t>
            </a:r>
            <a:r>
              <a:rPr lang="en-US" dirty="0"/>
              <a:t>: Use a .</a:t>
            </a:r>
            <a:r>
              <a:rPr lang="en-US" dirty="0" err="1"/>
              <a:t>gitignore</a:t>
            </a:r>
            <a:r>
              <a:rPr lang="en-US" dirty="0"/>
              <a:t> file to avoid tracking unnecessary or sensitive files.</a:t>
            </a:r>
          </a:p>
          <a:p>
            <a:endParaRPr lang="en-US" dirty="0"/>
          </a:p>
          <a:p>
            <a:r>
              <a:rPr lang="en-US" b="1" dirty="0"/>
              <a:t>Understand Git</a:t>
            </a:r>
            <a:r>
              <a:rPr lang="en-US" dirty="0"/>
              <a:t>: Take time to understand how Git works underneath, it makes problem-solving easier when things go wrong.</a:t>
            </a:r>
          </a:p>
        </p:txBody>
      </p:sp>
      <p:sp>
        <p:nvSpPr>
          <p:cNvPr id="4" name="Footer Placeholder 3">
            <a:extLst>
              <a:ext uri="{FF2B5EF4-FFF2-40B4-BE49-F238E27FC236}">
                <a16:creationId xmlns:a16="http://schemas.microsoft.com/office/drawing/2014/main" id="{0D646EEA-8B56-A9F4-9BD7-3FF61D97C1C3}"/>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2CB78DDA-CD74-A271-2D95-6DD1A6201821}"/>
              </a:ext>
            </a:extLst>
          </p:cNvPr>
          <p:cNvSpPr>
            <a:spLocks noGrp="1"/>
          </p:cNvSpPr>
          <p:nvPr>
            <p:ph type="sldNum" sz="quarter" idx="12"/>
          </p:nvPr>
        </p:nvSpPr>
        <p:spPr/>
        <p:txBody>
          <a:bodyPr/>
          <a:lstStyle/>
          <a:p>
            <a:fld id="{07E1C93C-5050-FC42-8F10-D22D4F119D13}" type="slidenum">
              <a:rPr lang="en-US" smtClean="0"/>
              <a:pPr/>
              <a:t>46</a:t>
            </a:fld>
            <a:endParaRPr lang="en-US" dirty="0"/>
          </a:p>
        </p:txBody>
      </p:sp>
    </p:spTree>
    <p:extLst>
      <p:ext uri="{BB962C8B-B14F-4D97-AF65-F5344CB8AC3E}">
        <p14:creationId xmlns:p14="http://schemas.microsoft.com/office/powerpoint/2010/main" val="1206173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6F7A-AA0A-D065-074E-42F838B4EFDE}"/>
              </a:ext>
            </a:extLst>
          </p:cNvPr>
          <p:cNvSpPr>
            <a:spLocks noGrp="1"/>
          </p:cNvSpPr>
          <p:nvPr>
            <p:ph type="title"/>
          </p:nvPr>
        </p:nvSpPr>
        <p:spPr>
          <a:xfrm>
            <a:off x="4940597" y="3106752"/>
            <a:ext cx="2310806" cy="487490"/>
          </a:xfrm>
        </p:spPr>
        <p:txBody>
          <a:bodyPr/>
          <a:lstStyle/>
          <a:p>
            <a:r>
              <a:rPr lang="en-US" dirty="0"/>
              <a:t>Thank you!</a:t>
            </a:r>
          </a:p>
        </p:txBody>
      </p:sp>
      <p:sp>
        <p:nvSpPr>
          <p:cNvPr id="4" name="Footer Placeholder 3">
            <a:extLst>
              <a:ext uri="{FF2B5EF4-FFF2-40B4-BE49-F238E27FC236}">
                <a16:creationId xmlns:a16="http://schemas.microsoft.com/office/drawing/2014/main" id="{655102FC-57B9-E626-9AAC-0939EDB32B7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2ED37AA7-B1D5-0D67-73C2-D67B52408844}"/>
              </a:ext>
            </a:extLst>
          </p:cNvPr>
          <p:cNvSpPr>
            <a:spLocks noGrp="1"/>
          </p:cNvSpPr>
          <p:nvPr>
            <p:ph type="sldNum" sz="quarter" idx="12"/>
          </p:nvPr>
        </p:nvSpPr>
        <p:spPr/>
        <p:txBody>
          <a:bodyPr/>
          <a:lstStyle/>
          <a:p>
            <a:fld id="{07E1C93C-5050-FC42-8F10-D22D4F119D13}" type="slidenum">
              <a:rPr lang="en-US" smtClean="0"/>
              <a:pPr/>
              <a:t>47</a:t>
            </a:fld>
            <a:endParaRPr lang="en-US" dirty="0"/>
          </a:p>
        </p:txBody>
      </p:sp>
    </p:spTree>
    <p:extLst>
      <p:ext uri="{BB962C8B-B14F-4D97-AF65-F5344CB8AC3E}">
        <p14:creationId xmlns:p14="http://schemas.microsoft.com/office/powerpoint/2010/main" val="66520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2484-55E2-AAD1-BB61-881E238A3B66}"/>
              </a:ext>
            </a:extLst>
          </p:cNvPr>
          <p:cNvSpPr>
            <a:spLocks noGrp="1"/>
          </p:cNvSpPr>
          <p:nvPr>
            <p:ph type="title"/>
          </p:nvPr>
        </p:nvSpPr>
        <p:spPr/>
        <p:txBody>
          <a:bodyPr/>
          <a:lstStyle/>
          <a:p>
            <a:r>
              <a:rPr lang="en-US" dirty="0"/>
              <a:t>GIT LFS – Large File Support</a:t>
            </a:r>
          </a:p>
        </p:txBody>
      </p:sp>
      <p:sp>
        <p:nvSpPr>
          <p:cNvPr id="4" name="Footer Placeholder 3">
            <a:extLst>
              <a:ext uri="{FF2B5EF4-FFF2-40B4-BE49-F238E27FC236}">
                <a16:creationId xmlns:a16="http://schemas.microsoft.com/office/drawing/2014/main" id="{E32763BC-0089-AC0A-B34F-65DEFEAC1E85}"/>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82832D42-7C95-8C02-317C-398A57CC51E9}"/>
              </a:ext>
            </a:extLst>
          </p:cNvPr>
          <p:cNvSpPr>
            <a:spLocks noGrp="1"/>
          </p:cNvSpPr>
          <p:nvPr>
            <p:ph type="sldNum" sz="quarter" idx="12"/>
          </p:nvPr>
        </p:nvSpPr>
        <p:spPr/>
        <p:txBody>
          <a:bodyPr/>
          <a:lstStyle/>
          <a:p>
            <a:fld id="{07E1C93C-5050-FC42-8F10-D22D4F119D13}" type="slidenum">
              <a:rPr lang="en-US" smtClean="0"/>
              <a:pPr/>
              <a:t>48</a:t>
            </a:fld>
            <a:endParaRPr lang="en-US" dirty="0"/>
          </a:p>
        </p:txBody>
      </p:sp>
      <p:pic>
        <p:nvPicPr>
          <p:cNvPr id="47106" name="Picture 2" descr="Git Movin' – Marc Nevin">
            <a:extLst>
              <a:ext uri="{FF2B5EF4-FFF2-40B4-BE49-F238E27FC236}">
                <a16:creationId xmlns:a16="http://schemas.microsoft.com/office/drawing/2014/main" id="{417D8CA1-F3CB-FE31-B258-70B6BC691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44" r="14807"/>
          <a:stretch/>
        </p:blipFill>
        <p:spPr bwMode="auto">
          <a:xfrm>
            <a:off x="553560" y="907851"/>
            <a:ext cx="4417903" cy="36790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B96E26D-51E3-0AF3-82D3-273E5E6ABF32}"/>
              </a:ext>
            </a:extLst>
          </p:cNvPr>
          <p:cNvSpPr txBox="1"/>
          <p:nvPr/>
        </p:nvSpPr>
        <p:spPr>
          <a:xfrm>
            <a:off x="5302905" y="957827"/>
            <a:ext cx="6119918" cy="4247317"/>
          </a:xfrm>
          <a:prstGeom prst="rect">
            <a:avLst/>
          </a:prstGeom>
          <a:noFill/>
        </p:spPr>
        <p:txBody>
          <a:bodyPr wrap="square">
            <a:spAutoFit/>
          </a:bodyPr>
          <a:lstStyle/>
          <a:p>
            <a:pPr algn="l">
              <a:buFont typeface="+mj-lt"/>
              <a:buAutoNum type="arabicPeriod"/>
            </a:pPr>
            <a:r>
              <a:rPr lang="en-US" b="1" i="0" dirty="0">
                <a:solidFill>
                  <a:srgbClr val="374151"/>
                </a:solidFill>
                <a:effectLst/>
                <a:latin typeface="Söhne"/>
              </a:rPr>
              <a:t> Git LFS</a:t>
            </a:r>
            <a:r>
              <a:rPr lang="en-US" b="0" i="0" dirty="0">
                <a:solidFill>
                  <a:srgbClr val="374151"/>
                </a:solidFill>
                <a:effectLst/>
                <a:latin typeface="Söhne"/>
              </a:rPr>
              <a:t>: Git extension for versioning large files.</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Problem Statement</a:t>
            </a:r>
            <a:r>
              <a:rPr lang="en-US" b="0" i="0" dirty="0">
                <a:solidFill>
                  <a:srgbClr val="374151"/>
                </a:solidFill>
                <a:effectLst/>
                <a:latin typeface="Söhne"/>
              </a:rPr>
              <a:t>: Traditional Git struggles with large files, slowing down operations like cloning and fetching.</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The Solution - Git LFS</a:t>
            </a:r>
            <a:r>
              <a:rPr lang="en-US" b="0" i="0" dirty="0">
                <a:solidFill>
                  <a:srgbClr val="374151"/>
                </a:solidFill>
                <a:effectLst/>
                <a:latin typeface="Söhne"/>
              </a:rPr>
              <a:t>: Git LFS stores pointers to large files in the Git repository, and the file contents themselves in a separate LFS store.</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Benefits of Git LFS</a:t>
            </a:r>
            <a:r>
              <a:rPr lang="en-US" b="0" i="0" dirty="0">
                <a:solidFill>
                  <a:srgbClr val="374151"/>
                </a:solidFill>
                <a:effectLst/>
                <a:latin typeface="Söhne"/>
              </a:rPr>
              <a:t>: Git LFS improves performance and reduces cloning and fetching times for repositories with large files.</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Conclusion</a:t>
            </a:r>
            <a:r>
              <a:rPr lang="en-US" b="0" i="0" dirty="0">
                <a:solidFill>
                  <a:srgbClr val="374151"/>
                </a:solidFill>
                <a:effectLst/>
                <a:latin typeface="Söhne"/>
              </a:rPr>
              <a:t>: Git LFS extends the capability of Git, making it possible and efficient to version large files.</a:t>
            </a:r>
          </a:p>
        </p:txBody>
      </p:sp>
    </p:spTree>
    <p:extLst>
      <p:ext uri="{BB962C8B-B14F-4D97-AF65-F5344CB8AC3E}">
        <p14:creationId xmlns:p14="http://schemas.microsoft.com/office/powerpoint/2010/main" val="3172009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C8C62B-B35E-F6E1-0B3E-AA489D26772D}"/>
              </a:ext>
            </a:extLst>
          </p:cNvPr>
          <p:cNvSpPr>
            <a:spLocks noGrp="1"/>
          </p:cNvSpPr>
          <p:nvPr>
            <p:ph type="title"/>
          </p:nvPr>
        </p:nvSpPr>
        <p:spPr/>
        <p:txBody>
          <a:bodyPr/>
          <a:lstStyle/>
          <a:p>
            <a:r>
              <a:rPr lang="en-US" dirty="0"/>
              <a:t>Git Submodules</a:t>
            </a:r>
          </a:p>
        </p:txBody>
      </p:sp>
      <p:sp>
        <p:nvSpPr>
          <p:cNvPr id="4" name="Footer Placeholder 3">
            <a:extLst>
              <a:ext uri="{FF2B5EF4-FFF2-40B4-BE49-F238E27FC236}">
                <a16:creationId xmlns:a16="http://schemas.microsoft.com/office/drawing/2014/main" id="{189F0A76-A39C-2C7E-F4D9-C4F2D04DB5BB}"/>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6C867D53-AFA9-DA4B-2FCB-E7CB2F526C25}"/>
              </a:ext>
            </a:extLst>
          </p:cNvPr>
          <p:cNvSpPr>
            <a:spLocks noGrp="1"/>
          </p:cNvSpPr>
          <p:nvPr>
            <p:ph type="sldNum" sz="quarter" idx="12"/>
          </p:nvPr>
        </p:nvSpPr>
        <p:spPr/>
        <p:txBody>
          <a:bodyPr/>
          <a:lstStyle/>
          <a:p>
            <a:fld id="{07E1C93C-5050-FC42-8F10-D22D4F119D13}" type="slidenum">
              <a:rPr lang="en-US" smtClean="0"/>
              <a:pPr/>
              <a:t>49</a:t>
            </a:fld>
            <a:endParaRPr lang="en-US" dirty="0"/>
          </a:p>
        </p:txBody>
      </p:sp>
      <p:sp>
        <p:nvSpPr>
          <p:cNvPr id="10" name="TextBox 9">
            <a:extLst>
              <a:ext uri="{FF2B5EF4-FFF2-40B4-BE49-F238E27FC236}">
                <a16:creationId xmlns:a16="http://schemas.microsoft.com/office/drawing/2014/main" id="{D66CCDFB-41F9-3EAC-14E3-019B430E10B6}"/>
              </a:ext>
            </a:extLst>
          </p:cNvPr>
          <p:cNvSpPr txBox="1"/>
          <p:nvPr/>
        </p:nvSpPr>
        <p:spPr>
          <a:xfrm>
            <a:off x="230672" y="939486"/>
            <a:ext cx="5505855" cy="5078313"/>
          </a:xfrm>
          <a:prstGeom prst="rect">
            <a:avLst/>
          </a:prstGeom>
          <a:noFill/>
        </p:spPr>
        <p:txBody>
          <a:bodyPr wrap="square">
            <a:spAutoFit/>
          </a:bodyPr>
          <a:lstStyle/>
          <a:p>
            <a:pPr algn="l">
              <a:buFont typeface="+mj-lt"/>
              <a:buAutoNum type="arabicPeriod"/>
            </a:pPr>
            <a:r>
              <a:rPr lang="en-US" b="1" i="0" dirty="0">
                <a:solidFill>
                  <a:srgbClr val="374151"/>
                </a:solidFill>
                <a:effectLst/>
                <a:latin typeface="Söhne"/>
              </a:rPr>
              <a:t>Separate Repositories</a:t>
            </a:r>
            <a:r>
              <a:rPr lang="en-US" b="0" i="0" dirty="0">
                <a:solidFill>
                  <a:srgbClr val="374151"/>
                </a:solidFill>
                <a:effectLst/>
                <a:latin typeface="Söhne"/>
              </a:rPr>
              <a:t>: Submodules allow you to embed one repository inside another as a subdirectory and yet keeps the commit history of both these repositories separate.</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Tracking Specific Commits</a:t>
            </a:r>
            <a:r>
              <a:rPr lang="en-US" b="0" i="0" dirty="0">
                <a:solidFill>
                  <a:srgbClr val="374151"/>
                </a:solidFill>
                <a:effectLst/>
                <a:latin typeface="Söhne"/>
              </a:rPr>
              <a:t>: A submodule is linked to a specific commit in the nested repository. This is helpful if you want to include external libraries or other projects and want to pin to a particular version or commit.</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Project Organization</a:t>
            </a:r>
            <a:r>
              <a:rPr lang="en-US" b="0" i="0" dirty="0">
                <a:solidFill>
                  <a:srgbClr val="374151"/>
                </a:solidFill>
                <a:effectLst/>
                <a:latin typeface="Söhne"/>
              </a:rPr>
              <a:t>: Submodules can be useful for separating different parts of large projects into distinct repositories for better organization and management.</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Collaboration</a:t>
            </a:r>
            <a:r>
              <a:rPr lang="en-US" b="0" i="0" dirty="0">
                <a:solidFill>
                  <a:srgbClr val="374151"/>
                </a:solidFill>
                <a:effectLst/>
                <a:latin typeface="Söhne"/>
              </a:rPr>
              <a:t>: They can also help when working on multiple projects with different teams, where each team can work on their own repository and later it can be included as a submodule in the main project.</a:t>
            </a:r>
          </a:p>
        </p:txBody>
      </p:sp>
      <p:sp>
        <p:nvSpPr>
          <p:cNvPr id="11" name="Rectangle: Rounded Corners 10">
            <a:extLst>
              <a:ext uri="{FF2B5EF4-FFF2-40B4-BE49-F238E27FC236}">
                <a16:creationId xmlns:a16="http://schemas.microsoft.com/office/drawing/2014/main" id="{14F7CAE3-AC67-04A5-C198-8C13D09D975E}"/>
              </a:ext>
            </a:extLst>
          </p:cNvPr>
          <p:cNvSpPr/>
          <p:nvPr/>
        </p:nvSpPr>
        <p:spPr>
          <a:xfrm>
            <a:off x="5921048" y="1119423"/>
            <a:ext cx="1262938" cy="9103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Backend</a:t>
            </a:r>
          </a:p>
        </p:txBody>
      </p:sp>
      <p:sp>
        <p:nvSpPr>
          <p:cNvPr id="12" name="Rectangle: Rounded Corners 11">
            <a:extLst>
              <a:ext uri="{FF2B5EF4-FFF2-40B4-BE49-F238E27FC236}">
                <a16:creationId xmlns:a16="http://schemas.microsoft.com/office/drawing/2014/main" id="{FD8E8BB0-9BE3-C0DF-712F-BE08D9C250A2}"/>
              </a:ext>
            </a:extLst>
          </p:cNvPr>
          <p:cNvSpPr/>
          <p:nvPr/>
        </p:nvSpPr>
        <p:spPr>
          <a:xfrm>
            <a:off x="7410194" y="1119423"/>
            <a:ext cx="1262938" cy="9103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Frontend</a:t>
            </a:r>
          </a:p>
        </p:txBody>
      </p:sp>
      <p:sp>
        <p:nvSpPr>
          <p:cNvPr id="13" name="Rectangle: Rounded Corners 12">
            <a:extLst>
              <a:ext uri="{FF2B5EF4-FFF2-40B4-BE49-F238E27FC236}">
                <a16:creationId xmlns:a16="http://schemas.microsoft.com/office/drawing/2014/main" id="{B9DC1B59-A366-C442-9308-E1499CF8FCB4}"/>
              </a:ext>
            </a:extLst>
          </p:cNvPr>
          <p:cNvSpPr/>
          <p:nvPr/>
        </p:nvSpPr>
        <p:spPr>
          <a:xfrm>
            <a:off x="8899340" y="1119423"/>
            <a:ext cx="1262938" cy="9103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Desktop</a:t>
            </a:r>
            <a:br>
              <a:rPr lang="en-US" dirty="0"/>
            </a:br>
            <a:r>
              <a:rPr lang="en-US" dirty="0"/>
              <a:t>GUI</a:t>
            </a:r>
          </a:p>
        </p:txBody>
      </p:sp>
      <p:sp>
        <p:nvSpPr>
          <p:cNvPr id="14" name="Rectangle: Rounded Corners 13">
            <a:extLst>
              <a:ext uri="{FF2B5EF4-FFF2-40B4-BE49-F238E27FC236}">
                <a16:creationId xmlns:a16="http://schemas.microsoft.com/office/drawing/2014/main" id="{4D7386B6-06F5-A7C1-04AB-0F93FD1D3A8C}"/>
              </a:ext>
            </a:extLst>
          </p:cNvPr>
          <p:cNvSpPr/>
          <p:nvPr/>
        </p:nvSpPr>
        <p:spPr>
          <a:xfrm>
            <a:off x="10388486" y="1119423"/>
            <a:ext cx="1262938" cy="9103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MATH</a:t>
            </a:r>
            <a:br>
              <a:rPr lang="en-US" dirty="0"/>
            </a:br>
            <a:r>
              <a:rPr lang="en-US" dirty="0"/>
              <a:t>Libraries</a:t>
            </a:r>
          </a:p>
        </p:txBody>
      </p:sp>
    </p:spTree>
    <p:extLst>
      <p:ext uri="{BB962C8B-B14F-4D97-AF65-F5344CB8AC3E}">
        <p14:creationId xmlns:p14="http://schemas.microsoft.com/office/powerpoint/2010/main" val="123044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we have a central server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b="1" dirty="0">
                <a:solidFill>
                  <a:srgbClr val="FF0000"/>
                </a:solidFill>
              </a:rPr>
              <a:t>time</a:t>
            </a:r>
          </a:p>
        </p:txBody>
      </p:sp>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A14EC7-BC36-E847-BA8E-7258CE254D58}"/>
              </a:ext>
            </a:extLst>
          </p:cNvPr>
          <p:cNvSpPr txBox="1"/>
          <p:nvPr/>
        </p:nvSpPr>
        <p:spPr>
          <a:xfrm>
            <a:off x="4581612" y="2585952"/>
            <a:ext cx="1218282" cy="369332"/>
          </a:xfrm>
          <a:prstGeom prst="rect">
            <a:avLst/>
          </a:prstGeom>
          <a:noFill/>
        </p:spPr>
        <p:txBody>
          <a:bodyPr wrap="none" rtlCol="0">
            <a:spAutoFit/>
          </a:bodyPr>
          <a:lstStyle/>
          <a:p>
            <a:r>
              <a:rPr lang="en-US" dirty="0"/>
              <a:t>Initial code</a:t>
            </a:r>
          </a:p>
        </p:txBody>
      </p:sp>
      <p:sp>
        <p:nvSpPr>
          <p:cNvPr id="23" name="Footer Placeholder 3">
            <a:extLst>
              <a:ext uri="{FF2B5EF4-FFF2-40B4-BE49-F238E27FC236}">
                <a16:creationId xmlns:a16="http://schemas.microsoft.com/office/drawing/2014/main" id="{0AA4AF0B-E2B7-CDCA-C3F2-5ACAF96D7213}"/>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3718327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F5750CE-C983-0F3B-6E1D-1D20123AB725}"/>
              </a:ext>
            </a:extLst>
          </p:cNvPr>
          <p:cNvSpPr/>
          <p:nvPr/>
        </p:nvSpPr>
        <p:spPr>
          <a:xfrm>
            <a:off x="6189285" y="3641539"/>
            <a:ext cx="2996746" cy="19268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en-US" dirty="0"/>
              <a:t>Web Site</a:t>
            </a:r>
          </a:p>
        </p:txBody>
      </p:sp>
      <p:sp>
        <p:nvSpPr>
          <p:cNvPr id="7" name="Title 6">
            <a:extLst>
              <a:ext uri="{FF2B5EF4-FFF2-40B4-BE49-F238E27FC236}">
                <a16:creationId xmlns:a16="http://schemas.microsoft.com/office/drawing/2014/main" id="{FBC8C62B-B35E-F6E1-0B3E-AA489D26772D}"/>
              </a:ext>
            </a:extLst>
          </p:cNvPr>
          <p:cNvSpPr>
            <a:spLocks noGrp="1"/>
          </p:cNvSpPr>
          <p:nvPr>
            <p:ph type="title"/>
          </p:nvPr>
        </p:nvSpPr>
        <p:spPr/>
        <p:txBody>
          <a:bodyPr/>
          <a:lstStyle/>
          <a:p>
            <a:r>
              <a:rPr lang="en-US" dirty="0"/>
              <a:t>Git Submodules</a:t>
            </a:r>
          </a:p>
        </p:txBody>
      </p:sp>
      <p:sp>
        <p:nvSpPr>
          <p:cNvPr id="4" name="Footer Placeholder 3">
            <a:extLst>
              <a:ext uri="{FF2B5EF4-FFF2-40B4-BE49-F238E27FC236}">
                <a16:creationId xmlns:a16="http://schemas.microsoft.com/office/drawing/2014/main" id="{189F0A76-A39C-2C7E-F4D9-C4F2D04DB5BB}"/>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6C867D53-AFA9-DA4B-2FCB-E7CB2F526C25}"/>
              </a:ext>
            </a:extLst>
          </p:cNvPr>
          <p:cNvSpPr>
            <a:spLocks noGrp="1"/>
          </p:cNvSpPr>
          <p:nvPr>
            <p:ph type="sldNum" sz="quarter" idx="12"/>
          </p:nvPr>
        </p:nvSpPr>
        <p:spPr/>
        <p:txBody>
          <a:bodyPr/>
          <a:lstStyle/>
          <a:p>
            <a:fld id="{07E1C93C-5050-FC42-8F10-D22D4F119D13}" type="slidenum">
              <a:rPr lang="en-US" smtClean="0"/>
              <a:pPr/>
              <a:t>50</a:t>
            </a:fld>
            <a:endParaRPr lang="en-US" dirty="0"/>
          </a:p>
        </p:txBody>
      </p:sp>
      <p:sp>
        <p:nvSpPr>
          <p:cNvPr id="10" name="TextBox 9">
            <a:extLst>
              <a:ext uri="{FF2B5EF4-FFF2-40B4-BE49-F238E27FC236}">
                <a16:creationId xmlns:a16="http://schemas.microsoft.com/office/drawing/2014/main" id="{D66CCDFB-41F9-3EAC-14E3-019B430E10B6}"/>
              </a:ext>
            </a:extLst>
          </p:cNvPr>
          <p:cNvSpPr txBox="1"/>
          <p:nvPr/>
        </p:nvSpPr>
        <p:spPr>
          <a:xfrm>
            <a:off x="230672" y="939486"/>
            <a:ext cx="5505855" cy="5078313"/>
          </a:xfrm>
          <a:prstGeom prst="rect">
            <a:avLst/>
          </a:prstGeom>
          <a:noFill/>
        </p:spPr>
        <p:txBody>
          <a:bodyPr wrap="square">
            <a:spAutoFit/>
          </a:bodyPr>
          <a:lstStyle/>
          <a:p>
            <a:pPr algn="l">
              <a:buFont typeface="+mj-lt"/>
              <a:buAutoNum type="arabicPeriod"/>
            </a:pPr>
            <a:r>
              <a:rPr lang="en-US" b="1" i="0" dirty="0">
                <a:solidFill>
                  <a:srgbClr val="374151"/>
                </a:solidFill>
                <a:effectLst/>
                <a:latin typeface="Söhne"/>
              </a:rPr>
              <a:t>Separate Repositories</a:t>
            </a:r>
            <a:r>
              <a:rPr lang="en-US" b="0" i="0" dirty="0">
                <a:solidFill>
                  <a:srgbClr val="374151"/>
                </a:solidFill>
                <a:effectLst/>
                <a:latin typeface="Söhne"/>
              </a:rPr>
              <a:t>: Submodules allow you to embed one repository inside another as a subdirectory and yet keeps the commit history of both these repositories separate.</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Tracking Specific Commits</a:t>
            </a:r>
            <a:r>
              <a:rPr lang="en-US" b="0" i="0" dirty="0">
                <a:solidFill>
                  <a:srgbClr val="374151"/>
                </a:solidFill>
                <a:effectLst/>
                <a:latin typeface="Söhne"/>
              </a:rPr>
              <a:t>: A submodule is linked to a specific commit in the nested repository. This is helpful if you want to include external libraries or other projects and want to pin to a particular version or commit.</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Project Organization</a:t>
            </a:r>
            <a:r>
              <a:rPr lang="en-US" b="0" i="0" dirty="0">
                <a:solidFill>
                  <a:srgbClr val="374151"/>
                </a:solidFill>
                <a:effectLst/>
                <a:latin typeface="Söhne"/>
              </a:rPr>
              <a:t>: Submodules can be useful for separating different parts of large projects into distinct repositories for better organization and management.</a:t>
            </a:r>
            <a:br>
              <a:rPr lang="en-US" b="0" i="0" dirty="0">
                <a:solidFill>
                  <a:srgbClr val="374151"/>
                </a:solidFill>
                <a:effectLst/>
                <a:latin typeface="Söhne"/>
              </a:rPr>
            </a:b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Collaboration</a:t>
            </a:r>
            <a:r>
              <a:rPr lang="en-US" b="0" i="0" dirty="0">
                <a:solidFill>
                  <a:srgbClr val="374151"/>
                </a:solidFill>
                <a:effectLst/>
                <a:latin typeface="Söhne"/>
              </a:rPr>
              <a:t>: They can also help when working on multiple projects with different teams, where each team can work on their own repository and later it can be included as a submodule in the main project.</a:t>
            </a:r>
          </a:p>
        </p:txBody>
      </p:sp>
      <p:sp>
        <p:nvSpPr>
          <p:cNvPr id="11" name="Rectangle: Rounded Corners 10">
            <a:extLst>
              <a:ext uri="{FF2B5EF4-FFF2-40B4-BE49-F238E27FC236}">
                <a16:creationId xmlns:a16="http://schemas.microsoft.com/office/drawing/2014/main" id="{14F7CAE3-AC67-04A5-C198-8C13D09D975E}"/>
              </a:ext>
            </a:extLst>
          </p:cNvPr>
          <p:cNvSpPr/>
          <p:nvPr/>
        </p:nvSpPr>
        <p:spPr>
          <a:xfrm>
            <a:off x="5921048" y="1119423"/>
            <a:ext cx="1262938" cy="9103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Backend</a:t>
            </a:r>
          </a:p>
        </p:txBody>
      </p:sp>
      <p:sp>
        <p:nvSpPr>
          <p:cNvPr id="12" name="Rectangle: Rounded Corners 11">
            <a:extLst>
              <a:ext uri="{FF2B5EF4-FFF2-40B4-BE49-F238E27FC236}">
                <a16:creationId xmlns:a16="http://schemas.microsoft.com/office/drawing/2014/main" id="{FD8E8BB0-9BE3-C0DF-712F-BE08D9C250A2}"/>
              </a:ext>
            </a:extLst>
          </p:cNvPr>
          <p:cNvSpPr/>
          <p:nvPr/>
        </p:nvSpPr>
        <p:spPr>
          <a:xfrm>
            <a:off x="7410194" y="1119423"/>
            <a:ext cx="1262938" cy="9103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Frontend</a:t>
            </a:r>
          </a:p>
        </p:txBody>
      </p:sp>
      <p:sp>
        <p:nvSpPr>
          <p:cNvPr id="13" name="Rectangle: Rounded Corners 12">
            <a:extLst>
              <a:ext uri="{FF2B5EF4-FFF2-40B4-BE49-F238E27FC236}">
                <a16:creationId xmlns:a16="http://schemas.microsoft.com/office/drawing/2014/main" id="{B9DC1B59-A366-C442-9308-E1499CF8FCB4}"/>
              </a:ext>
            </a:extLst>
          </p:cNvPr>
          <p:cNvSpPr/>
          <p:nvPr/>
        </p:nvSpPr>
        <p:spPr>
          <a:xfrm>
            <a:off x="8899340" y="1119423"/>
            <a:ext cx="1262938" cy="9103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Desktop</a:t>
            </a:r>
            <a:br>
              <a:rPr lang="en-US" dirty="0"/>
            </a:br>
            <a:r>
              <a:rPr lang="en-US" dirty="0"/>
              <a:t>GUI</a:t>
            </a:r>
          </a:p>
        </p:txBody>
      </p:sp>
      <p:sp>
        <p:nvSpPr>
          <p:cNvPr id="14" name="Rectangle: Rounded Corners 13">
            <a:extLst>
              <a:ext uri="{FF2B5EF4-FFF2-40B4-BE49-F238E27FC236}">
                <a16:creationId xmlns:a16="http://schemas.microsoft.com/office/drawing/2014/main" id="{4D7386B6-06F5-A7C1-04AB-0F93FD1D3A8C}"/>
              </a:ext>
            </a:extLst>
          </p:cNvPr>
          <p:cNvSpPr/>
          <p:nvPr/>
        </p:nvSpPr>
        <p:spPr>
          <a:xfrm>
            <a:off x="10388486" y="1119423"/>
            <a:ext cx="1262938" cy="9103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MATH</a:t>
            </a:r>
            <a:br>
              <a:rPr lang="en-US" dirty="0"/>
            </a:br>
            <a:r>
              <a:rPr lang="en-US" dirty="0"/>
              <a:t>Libraries</a:t>
            </a:r>
          </a:p>
        </p:txBody>
      </p:sp>
      <p:sp>
        <p:nvSpPr>
          <p:cNvPr id="15" name="Rectangle: Rounded Corners 14">
            <a:extLst>
              <a:ext uri="{FF2B5EF4-FFF2-40B4-BE49-F238E27FC236}">
                <a16:creationId xmlns:a16="http://schemas.microsoft.com/office/drawing/2014/main" id="{BE0B26D6-E59D-E141-4155-60154C128DCE}"/>
              </a:ext>
            </a:extLst>
          </p:cNvPr>
          <p:cNvSpPr/>
          <p:nvPr/>
        </p:nvSpPr>
        <p:spPr>
          <a:xfrm>
            <a:off x="7829808" y="4056025"/>
            <a:ext cx="1262938" cy="13483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n-US" dirty="0"/>
              <a:t>Backend</a:t>
            </a:r>
          </a:p>
        </p:txBody>
      </p:sp>
      <p:sp>
        <p:nvSpPr>
          <p:cNvPr id="16" name="Rectangle: Rounded Corners 15">
            <a:extLst>
              <a:ext uri="{FF2B5EF4-FFF2-40B4-BE49-F238E27FC236}">
                <a16:creationId xmlns:a16="http://schemas.microsoft.com/office/drawing/2014/main" id="{1EC141A2-C9F0-496D-5416-99C44D18B4FD}"/>
              </a:ext>
            </a:extLst>
          </p:cNvPr>
          <p:cNvSpPr/>
          <p:nvPr/>
        </p:nvSpPr>
        <p:spPr>
          <a:xfrm>
            <a:off x="6302390" y="4318455"/>
            <a:ext cx="1262938" cy="9103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Frontend</a:t>
            </a:r>
          </a:p>
        </p:txBody>
      </p:sp>
      <p:sp>
        <p:nvSpPr>
          <p:cNvPr id="17" name="Rectangle: Rounded Corners 16">
            <a:extLst>
              <a:ext uri="{FF2B5EF4-FFF2-40B4-BE49-F238E27FC236}">
                <a16:creationId xmlns:a16="http://schemas.microsoft.com/office/drawing/2014/main" id="{BF62646A-9D92-21A6-44F4-B66C8893822B}"/>
              </a:ext>
            </a:extLst>
          </p:cNvPr>
          <p:cNvSpPr/>
          <p:nvPr/>
        </p:nvSpPr>
        <p:spPr>
          <a:xfrm>
            <a:off x="9563616" y="3667261"/>
            <a:ext cx="1658288" cy="19011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US" dirty="0"/>
              <a:t>Desktop</a:t>
            </a:r>
            <a:br>
              <a:rPr lang="en-US" dirty="0"/>
            </a:br>
            <a:r>
              <a:rPr lang="en-US" dirty="0"/>
              <a:t>GUI</a:t>
            </a:r>
          </a:p>
        </p:txBody>
      </p:sp>
      <p:sp>
        <p:nvSpPr>
          <p:cNvPr id="18" name="Rectangle: Rounded Corners 17">
            <a:extLst>
              <a:ext uri="{FF2B5EF4-FFF2-40B4-BE49-F238E27FC236}">
                <a16:creationId xmlns:a16="http://schemas.microsoft.com/office/drawing/2014/main" id="{8E20337D-DD5F-89F5-E10E-65592B69E286}"/>
              </a:ext>
            </a:extLst>
          </p:cNvPr>
          <p:cNvSpPr/>
          <p:nvPr/>
        </p:nvSpPr>
        <p:spPr>
          <a:xfrm>
            <a:off x="7933346" y="4501609"/>
            <a:ext cx="1066115" cy="79207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MATH</a:t>
            </a:r>
            <a:br>
              <a:rPr lang="en-US" dirty="0"/>
            </a:br>
            <a:r>
              <a:rPr lang="en-US" dirty="0"/>
              <a:t>Libraries</a:t>
            </a:r>
          </a:p>
        </p:txBody>
      </p:sp>
      <p:sp>
        <p:nvSpPr>
          <p:cNvPr id="20" name="Rectangle: Rounded Corners 19">
            <a:extLst>
              <a:ext uri="{FF2B5EF4-FFF2-40B4-BE49-F238E27FC236}">
                <a16:creationId xmlns:a16="http://schemas.microsoft.com/office/drawing/2014/main" id="{F3BCB6BE-F6AB-AEA4-206C-7BC22DAFC2C2}"/>
              </a:ext>
            </a:extLst>
          </p:cNvPr>
          <p:cNvSpPr/>
          <p:nvPr/>
        </p:nvSpPr>
        <p:spPr>
          <a:xfrm>
            <a:off x="9761291" y="4442494"/>
            <a:ext cx="1262938" cy="9103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MATH</a:t>
            </a:r>
            <a:br>
              <a:rPr lang="en-US" dirty="0"/>
            </a:br>
            <a:r>
              <a:rPr lang="en-US" dirty="0"/>
              <a:t>Libraries</a:t>
            </a:r>
          </a:p>
        </p:txBody>
      </p:sp>
      <p:sp>
        <p:nvSpPr>
          <p:cNvPr id="2" name="Arrow: Down 1">
            <a:extLst>
              <a:ext uri="{FF2B5EF4-FFF2-40B4-BE49-F238E27FC236}">
                <a16:creationId xmlns:a16="http://schemas.microsoft.com/office/drawing/2014/main" id="{E72651BA-45F0-187C-9874-B4669C1454AD}"/>
              </a:ext>
            </a:extLst>
          </p:cNvPr>
          <p:cNvSpPr/>
          <p:nvPr/>
        </p:nvSpPr>
        <p:spPr>
          <a:xfrm>
            <a:off x="8627343" y="2435666"/>
            <a:ext cx="610967" cy="7807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165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pull </a:t>
            </a:r>
            <a:r>
              <a:rPr lang="en-US" dirty="0" err="1"/>
              <a:t>requiest</a:t>
            </a:r>
            <a:endParaRPr lang="en-US" dirty="0"/>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51</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868316" y="1420491"/>
            <a:ext cx="1442131" cy="4723517"/>
            <a:chOff x="868316" y="1420491"/>
            <a:chExt cx="1442131" cy="47235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3" name="Arrow: Down 2">
            <a:extLst>
              <a:ext uri="{FF2B5EF4-FFF2-40B4-BE49-F238E27FC236}">
                <a16:creationId xmlns:a16="http://schemas.microsoft.com/office/drawing/2014/main" id="{8FE8F11C-B76A-E63B-AA05-2EF1A93C270D}"/>
              </a:ext>
            </a:extLst>
          </p:cNvPr>
          <p:cNvSpPr/>
          <p:nvPr/>
        </p:nvSpPr>
        <p:spPr>
          <a:xfrm rot="5400000">
            <a:off x="3167875" y="4113722"/>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963296" y="4972331"/>
            <a:ext cx="978982" cy="369332"/>
          </a:xfrm>
          <a:prstGeom prst="rect">
            <a:avLst/>
          </a:prstGeom>
          <a:noFill/>
        </p:spPr>
        <p:txBody>
          <a:bodyPr wrap="square">
            <a:spAutoFit/>
          </a:bodyPr>
          <a:lstStyle/>
          <a:p>
            <a:r>
              <a:rPr lang="en-US" b="1" dirty="0">
                <a:solidFill>
                  <a:srgbClr val="FF0000"/>
                </a:solidFill>
              </a:rPr>
              <a:t>PUSH</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4373317" y="2951800"/>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4693713" y="30242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12EC41D-13A2-0863-2FE7-BB5F659E64A5}"/>
              </a:ext>
            </a:extLst>
          </p:cNvPr>
          <p:cNvGrpSpPr/>
          <p:nvPr/>
        </p:nvGrpSpPr>
        <p:grpSpPr>
          <a:xfrm>
            <a:off x="4981429" y="3082736"/>
            <a:ext cx="1762517" cy="1866508"/>
            <a:chOff x="4981429" y="3082736"/>
            <a:chExt cx="1762517" cy="1866508"/>
          </a:xfrm>
        </p:grpSpPr>
        <p:sp>
          <p:nvSpPr>
            <p:cNvPr id="27" name="TextBox 26">
              <a:extLst>
                <a:ext uri="{FF2B5EF4-FFF2-40B4-BE49-F238E27FC236}">
                  <a16:creationId xmlns:a16="http://schemas.microsoft.com/office/drawing/2014/main" id="{3A401BD1-9CA5-638C-F540-806AD442EB5D}"/>
                </a:ext>
              </a:extLst>
            </p:cNvPr>
            <p:cNvSpPr txBox="1"/>
            <p:nvPr/>
          </p:nvSpPr>
          <p:spPr>
            <a:xfrm>
              <a:off x="5519253" y="3457947"/>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5533927" y="3846657"/>
              <a:ext cx="1210019" cy="369332"/>
            </a:xfrm>
            <a:prstGeom prst="rect">
              <a:avLst/>
            </a:prstGeom>
            <a:noFill/>
          </p:spPr>
          <p:txBody>
            <a:bodyPr wrap="square">
              <a:spAutoFit/>
            </a:bodyPr>
            <a:lstStyle/>
            <a:p>
              <a:r>
                <a:rPr lang="en-US" b="1" dirty="0">
                  <a:solidFill>
                    <a:srgbClr val="FF0000"/>
                  </a:solidFill>
                </a:rPr>
                <a:t>Commit 2</a:t>
              </a:r>
            </a:p>
          </p:txBody>
        </p:sp>
        <p:sp>
          <p:nvSpPr>
            <p:cNvPr id="33" name="Arrow: Bent 32">
              <a:extLst>
                <a:ext uri="{FF2B5EF4-FFF2-40B4-BE49-F238E27FC236}">
                  <a16:creationId xmlns:a16="http://schemas.microsoft.com/office/drawing/2014/main" id="{EA34CB61-BA63-FBCD-7B23-3D5E363E8813}"/>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EA9EAA1-AF93-0E03-530B-839B6C0B2629}"/>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A822EB3-BFFF-D6AE-F781-15A4BC34C8B9}"/>
              </a:ext>
            </a:extLst>
          </p:cNvPr>
          <p:cNvGrpSpPr/>
          <p:nvPr/>
        </p:nvGrpSpPr>
        <p:grpSpPr>
          <a:xfrm>
            <a:off x="2295900" y="3103724"/>
            <a:ext cx="489005" cy="1866508"/>
            <a:chOff x="4981429" y="3082736"/>
            <a:chExt cx="489005" cy="1866508"/>
          </a:xfrm>
        </p:grpSpPr>
        <p:sp>
          <p:nvSpPr>
            <p:cNvPr id="36" name="Arrow: Bent 35">
              <a:extLst>
                <a:ext uri="{FF2B5EF4-FFF2-40B4-BE49-F238E27FC236}">
                  <a16:creationId xmlns:a16="http://schemas.microsoft.com/office/drawing/2014/main" id="{C75E13C1-467D-CCCD-F95B-4DD19F39425A}"/>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1D036F39-22CD-59B7-5E9D-CD2FDE32E183}"/>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0F0F350-7779-F8C2-A082-1E896A4D4453}"/>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3326B32E-FE65-ABA8-1105-BF3B59FB7551}"/>
              </a:ext>
            </a:extLst>
          </p:cNvPr>
          <p:cNvSpPr txBox="1"/>
          <p:nvPr/>
        </p:nvSpPr>
        <p:spPr>
          <a:xfrm>
            <a:off x="1836498" y="3490612"/>
            <a:ext cx="1268836" cy="369332"/>
          </a:xfrm>
          <a:prstGeom prst="rect">
            <a:avLst/>
          </a:prstGeom>
          <a:noFill/>
        </p:spPr>
        <p:txBody>
          <a:bodyPr wrap="square" rtlCol="0">
            <a:spAutoFit/>
          </a:bodyPr>
          <a:lstStyle/>
          <a:p>
            <a:r>
              <a:rPr lang="en-US" dirty="0"/>
              <a:t>foo</a:t>
            </a:r>
          </a:p>
        </p:txBody>
      </p:sp>
      <p:sp>
        <p:nvSpPr>
          <p:cNvPr id="42" name="TextBox 41">
            <a:extLst>
              <a:ext uri="{FF2B5EF4-FFF2-40B4-BE49-F238E27FC236}">
                <a16:creationId xmlns:a16="http://schemas.microsoft.com/office/drawing/2014/main" id="{54514E10-E3B5-5F4A-67DB-DB1B75411E34}"/>
              </a:ext>
            </a:extLst>
          </p:cNvPr>
          <p:cNvSpPr txBox="1"/>
          <p:nvPr/>
        </p:nvSpPr>
        <p:spPr>
          <a:xfrm>
            <a:off x="4612618" y="3429000"/>
            <a:ext cx="1268836" cy="369332"/>
          </a:xfrm>
          <a:prstGeom prst="rect">
            <a:avLst/>
          </a:prstGeom>
          <a:noFill/>
        </p:spPr>
        <p:txBody>
          <a:bodyPr wrap="square" rtlCol="0">
            <a:spAutoFit/>
          </a:bodyPr>
          <a:lstStyle/>
          <a:p>
            <a:r>
              <a:rPr lang="en-US" dirty="0"/>
              <a:t>foo</a:t>
            </a:r>
          </a:p>
        </p:txBody>
      </p:sp>
      <p:sp>
        <p:nvSpPr>
          <p:cNvPr id="43" name="TextBox 42">
            <a:extLst>
              <a:ext uri="{FF2B5EF4-FFF2-40B4-BE49-F238E27FC236}">
                <a16:creationId xmlns:a16="http://schemas.microsoft.com/office/drawing/2014/main" id="{3B8FD273-8B4C-BEB1-B25C-E99198AC3776}"/>
              </a:ext>
            </a:extLst>
          </p:cNvPr>
          <p:cNvSpPr txBox="1"/>
          <p:nvPr/>
        </p:nvSpPr>
        <p:spPr>
          <a:xfrm>
            <a:off x="5094052" y="4842333"/>
            <a:ext cx="1268836" cy="369332"/>
          </a:xfrm>
          <a:prstGeom prst="rect">
            <a:avLst/>
          </a:prstGeom>
          <a:noFill/>
        </p:spPr>
        <p:txBody>
          <a:bodyPr wrap="square" rtlCol="0">
            <a:spAutoFit/>
          </a:bodyPr>
          <a:lstStyle/>
          <a:p>
            <a:r>
              <a:rPr lang="en-US" dirty="0"/>
              <a:t>bar</a:t>
            </a:r>
          </a:p>
        </p:txBody>
      </p:sp>
      <p:sp>
        <p:nvSpPr>
          <p:cNvPr id="44" name="TextBox 43">
            <a:extLst>
              <a:ext uri="{FF2B5EF4-FFF2-40B4-BE49-F238E27FC236}">
                <a16:creationId xmlns:a16="http://schemas.microsoft.com/office/drawing/2014/main" id="{AA183A64-D7B2-072D-E3AD-75F01A7C4BAA}"/>
              </a:ext>
            </a:extLst>
          </p:cNvPr>
          <p:cNvSpPr txBox="1"/>
          <p:nvPr/>
        </p:nvSpPr>
        <p:spPr>
          <a:xfrm>
            <a:off x="2407550" y="4908302"/>
            <a:ext cx="1268836" cy="369332"/>
          </a:xfrm>
          <a:prstGeom prst="rect">
            <a:avLst/>
          </a:prstGeom>
          <a:noFill/>
        </p:spPr>
        <p:txBody>
          <a:bodyPr wrap="square" rtlCol="0">
            <a:spAutoFit/>
          </a:bodyPr>
          <a:lstStyle/>
          <a:p>
            <a:r>
              <a:rPr lang="en-US" dirty="0"/>
              <a:t>bar</a:t>
            </a:r>
          </a:p>
        </p:txBody>
      </p:sp>
      <p:pic>
        <p:nvPicPr>
          <p:cNvPr id="46" name="Picture 45">
            <a:extLst>
              <a:ext uri="{FF2B5EF4-FFF2-40B4-BE49-F238E27FC236}">
                <a16:creationId xmlns:a16="http://schemas.microsoft.com/office/drawing/2014/main" id="{CE0A282F-17FF-C660-543F-194ABBCF2F59}"/>
              </a:ext>
            </a:extLst>
          </p:cNvPr>
          <p:cNvPicPr>
            <a:picLocks noChangeAspect="1"/>
          </p:cNvPicPr>
          <p:nvPr/>
        </p:nvPicPr>
        <p:blipFill>
          <a:blip r:embed="rId5"/>
          <a:stretch>
            <a:fillRect/>
          </a:stretch>
        </p:blipFill>
        <p:spPr>
          <a:xfrm>
            <a:off x="6743946" y="3611368"/>
            <a:ext cx="3956253" cy="431822"/>
          </a:xfrm>
          <a:prstGeom prst="rect">
            <a:avLst/>
          </a:prstGeom>
        </p:spPr>
      </p:pic>
    </p:spTree>
    <p:extLst>
      <p:ext uri="{BB962C8B-B14F-4D97-AF65-F5344CB8AC3E}">
        <p14:creationId xmlns:p14="http://schemas.microsoft.com/office/powerpoint/2010/main" val="1057388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 requests</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52</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986002" y="1420491"/>
            <a:ext cx="1324445" cy="4638617"/>
            <a:chOff x="986002" y="1420491"/>
            <a:chExt cx="1324445" cy="46386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986002" y="1420491"/>
              <a:ext cx="1324445" cy="4638617"/>
              <a:chOff x="986002" y="1420491"/>
              <a:chExt cx="1324445" cy="46386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656077" y="1420491"/>
            <a:ext cx="1324445" cy="4638617"/>
            <a:chOff x="986002" y="1420491"/>
            <a:chExt cx="1324445" cy="46386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7" name="TextBox 26">
            <a:extLst>
              <a:ext uri="{FF2B5EF4-FFF2-40B4-BE49-F238E27FC236}">
                <a16:creationId xmlns:a16="http://schemas.microsoft.com/office/drawing/2014/main" id="{3A401BD1-9CA5-638C-F540-806AD442EB5D}"/>
              </a:ext>
            </a:extLst>
          </p:cNvPr>
          <p:cNvSpPr txBox="1"/>
          <p:nvPr/>
        </p:nvSpPr>
        <p:spPr>
          <a:xfrm>
            <a:off x="5519253" y="3457947"/>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5533927" y="3846657"/>
            <a:ext cx="1210019" cy="369332"/>
          </a:xfrm>
          <a:prstGeom prst="rect">
            <a:avLst/>
          </a:prstGeom>
          <a:noFill/>
        </p:spPr>
        <p:txBody>
          <a:bodyPr wrap="square">
            <a:spAutoFit/>
          </a:bodyPr>
          <a:lstStyle/>
          <a:p>
            <a:r>
              <a:rPr lang="en-US" b="1" dirty="0">
                <a:solidFill>
                  <a:srgbClr val="FF0000"/>
                </a:solidFill>
              </a:rPr>
              <a:t>Commit 2</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4373317" y="2951800"/>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4693713" y="30242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Arrow: Bent 32">
            <a:extLst>
              <a:ext uri="{FF2B5EF4-FFF2-40B4-BE49-F238E27FC236}">
                <a16:creationId xmlns:a16="http://schemas.microsoft.com/office/drawing/2014/main" id="{EA34CB61-BA63-FBCD-7B23-3D5E363E8813}"/>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EA9EAA1-AF93-0E03-530B-839B6C0B2629}"/>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310D008-92FC-93F3-5E21-CEBB5072E22B}"/>
              </a:ext>
            </a:extLst>
          </p:cNvPr>
          <p:cNvSpPr txBox="1"/>
          <p:nvPr/>
        </p:nvSpPr>
        <p:spPr>
          <a:xfrm>
            <a:off x="4612618" y="3421214"/>
            <a:ext cx="538359" cy="369332"/>
          </a:xfrm>
          <a:prstGeom prst="rect">
            <a:avLst/>
          </a:prstGeom>
          <a:noFill/>
        </p:spPr>
        <p:txBody>
          <a:bodyPr wrap="square" rtlCol="0">
            <a:spAutoFit/>
          </a:bodyPr>
          <a:lstStyle/>
          <a:p>
            <a:r>
              <a:rPr lang="en-US" dirty="0"/>
              <a:t>foo</a:t>
            </a:r>
          </a:p>
        </p:txBody>
      </p:sp>
      <p:sp>
        <p:nvSpPr>
          <p:cNvPr id="35" name="TextBox 34">
            <a:extLst>
              <a:ext uri="{FF2B5EF4-FFF2-40B4-BE49-F238E27FC236}">
                <a16:creationId xmlns:a16="http://schemas.microsoft.com/office/drawing/2014/main" id="{F3F8E35B-0C35-4D7E-CE2B-C326E239A308}"/>
              </a:ext>
            </a:extLst>
          </p:cNvPr>
          <p:cNvSpPr txBox="1"/>
          <p:nvPr/>
        </p:nvSpPr>
        <p:spPr>
          <a:xfrm>
            <a:off x="1907986" y="3424761"/>
            <a:ext cx="1268836" cy="369332"/>
          </a:xfrm>
          <a:prstGeom prst="rect">
            <a:avLst/>
          </a:prstGeom>
          <a:noFill/>
        </p:spPr>
        <p:txBody>
          <a:bodyPr wrap="square" rtlCol="0">
            <a:spAutoFit/>
          </a:bodyPr>
          <a:lstStyle/>
          <a:p>
            <a:r>
              <a:rPr lang="en-US" dirty="0"/>
              <a:t>foo</a:t>
            </a:r>
          </a:p>
        </p:txBody>
      </p:sp>
      <p:sp>
        <p:nvSpPr>
          <p:cNvPr id="36" name="TextBox 35">
            <a:extLst>
              <a:ext uri="{FF2B5EF4-FFF2-40B4-BE49-F238E27FC236}">
                <a16:creationId xmlns:a16="http://schemas.microsoft.com/office/drawing/2014/main" id="{B013B692-664C-DA0F-DE0A-C3D26FD3D358}"/>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37" name="TextBox 36">
            <a:extLst>
              <a:ext uri="{FF2B5EF4-FFF2-40B4-BE49-F238E27FC236}">
                <a16:creationId xmlns:a16="http://schemas.microsoft.com/office/drawing/2014/main" id="{722E650C-6AC6-BD6D-E937-D5D3C350017B}"/>
              </a:ext>
            </a:extLst>
          </p:cNvPr>
          <p:cNvSpPr txBox="1"/>
          <p:nvPr/>
        </p:nvSpPr>
        <p:spPr>
          <a:xfrm>
            <a:off x="3615844" y="5717708"/>
            <a:ext cx="1268836" cy="369332"/>
          </a:xfrm>
          <a:prstGeom prst="rect">
            <a:avLst/>
          </a:prstGeom>
          <a:noFill/>
        </p:spPr>
        <p:txBody>
          <a:bodyPr wrap="square" rtlCol="0">
            <a:spAutoFit/>
          </a:bodyPr>
          <a:lstStyle/>
          <a:p>
            <a:r>
              <a:rPr lang="en-US" dirty="0"/>
              <a:t>main</a:t>
            </a:r>
          </a:p>
        </p:txBody>
      </p:sp>
      <p:sp>
        <p:nvSpPr>
          <p:cNvPr id="9" name="TextBox 8">
            <a:extLst>
              <a:ext uri="{FF2B5EF4-FFF2-40B4-BE49-F238E27FC236}">
                <a16:creationId xmlns:a16="http://schemas.microsoft.com/office/drawing/2014/main" id="{BDDF7381-D5B3-0D15-228D-E38EC9144A5C}"/>
              </a:ext>
            </a:extLst>
          </p:cNvPr>
          <p:cNvSpPr txBox="1"/>
          <p:nvPr/>
        </p:nvSpPr>
        <p:spPr>
          <a:xfrm>
            <a:off x="5060615" y="4881782"/>
            <a:ext cx="538359" cy="369332"/>
          </a:xfrm>
          <a:prstGeom prst="rect">
            <a:avLst/>
          </a:prstGeom>
          <a:noFill/>
        </p:spPr>
        <p:txBody>
          <a:bodyPr wrap="square" rtlCol="0">
            <a:spAutoFit/>
          </a:bodyPr>
          <a:lstStyle/>
          <a:p>
            <a:r>
              <a:rPr lang="en-US" dirty="0"/>
              <a:t>bar</a:t>
            </a:r>
          </a:p>
        </p:txBody>
      </p:sp>
      <p:sp>
        <p:nvSpPr>
          <p:cNvPr id="3" name="Arrow: Down 2">
            <a:extLst>
              <a:ext uri="{FF2B5EF4-FFF2-40B4-BE49-F238E27FC236}">
                <a16:creationId xmlns:a16="http://schemas.microsoft.com/office/drawing/2014/main" id="{44F5928F-D011-3739-0075-6FEA53F94D83}"/>
              </a:ext>
            </a:extLst>
          </p:cNvPr>
          <p:cNvSpPr/>
          <p:nvPr/>
        </p:nvSpPr>
        <p:spPr>
          <a:xfrm rot="5400000">
            <a:off x="3190948" y="3021321"/>
            <a:ext cx="635569" cy="287601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80FD81-AB3F-1839-CE52-58B94DB141FC}"/>
              </a:ext>
            </a:extLst>
          </p:cNvPr>
          <p:cNvSpPr txBox="1"/>
          <p:nvPr/>
        </p:nvSpPr>
        <p:spPr>
          <a:xfrm>
            <a:off x="2659676" y="4693412"/>
            <a:ext cx="1545441" cy="369332"/>
          </a:xfrm>
          <a:prstGeom prst="rect">
            <a:avLst/>
          </a:prstGeom>
          <a:noFill/>
        </p:spPr>
        <p:txBody>
          <a:bodyPr wrap="square" rtlCol="0">
            <a:spAutoFit/>
          </a:bodyPr>
          <a:lstStyle/>
          <a:p>
            <a:r>
              <a:rPr lang="en-US" dirty="0"/>
              <a:t>Pull request</a:t>
            </a:r>
          </a:p>
        </p:txBody>
      </p:sp>
      <p:sp>
        <p:nvSpPr>
          <p:cNvPr id="24" name="TextBox 23">
            <a:extLst>
              <a:ext uri="{FF2B5EF4-FFF2-40B4-BE49-F238E27FC236}">
                <a16:creationId xmlns:a16="http://schemas.microsoft.com/office/drawing/2014/main" id="{5A1E54DC-1A30-DCA1-7636-8EAE0BD9E673}"/>
              </a:ext>
            </a:extLst>
          </p:cNvPr>
          <p:cNvSpPr txBox="1"/>
          <p:nvPr/>
        </p:nvSpPr>
        <p:spPr>
          <a:xfrm>
            <a:off x="7181746" y="970253"/>
            <a:ext cx="3963273" cy="3970318"/>
          </a:xfrm>
          <a:prstGeom prst="rect">
            <a:avLst/>
          </a:prstGeom>
          <a:noFill/>
        </p:spPr>
        <p:txBody>
          <a:bodyPr wrap="square">
            <a:spAutoFit/>
          </a:bodyPr>
          <a:lstStyle/>
          <a:p>
            <a:r>
              <a:rPr lang="en-US" b="1" i="0" dirty="0">
                <a:solidFill>
                  <a:srgbClr val="FF0000"/>
                </a:solidFill>
                <a:effectLst/>
                <a:latin typeface="Söhne"/>
              </a:rPr>
              <a:t>A Pull Request (PR) </a:t>
            </a:r>
            <a:r>
              <a:rPr lang="en-US" b="0" i="0" dirty="0">
                <a:solidFill>
                  <a:srgbClr val="374151"/>
                </a:solidFill>
                <a:effectLst/>
                <a:latin typeface="Söhne"/>
              </a:rPr>
              <a:t>is a method of submitting contributions to an open development project. Developer asks for changes committed to a branch to be considered for inclusion in a project's main branch. </a:t>
            </a:r>
            <a:br>
              <a:rPr lang="en-US" b="0" i="0" dirty="0">
                <a:solidFill>
                  <a:srgbClr val="374151"/>
                </a:solidFill>
                <a:effectLst/>
                <a:latin typeface="Söhne"/>
              </a:rPr>
            </a:br>
            <a:br>
              <a:rPr lang="en-US" b="0" i="0" dirty="0">
                <a:solidFill>
                  <a:srgbClr val="374151"/>
                </a:solidFill>
                <a:effectLst/>
                <a:latin typeface="Söhne"/>
              </a:rPr>
            </a:br>
            <a:r>
              <a:rPr lang="en-US" b="0" i="0" dirty="0">
                <a:solidFill>
                  <a:srgbClr val="374151"/>
                </a:solidFill>
                <a:effectLst/>
                <a:latin typeface="Söhne"/>
              </a:rPr>
              <a:t>It initiates a code review and discussion process among project contributors before the changes are approved and merged.</a:t>
            </a:r>
            <a:br>
              <a:rPr lang="en-US" b="0" i="0" dirty="0">
                <a:solidFill>
                  <a:srgbClr val="374151"/>
                </a:solidFill>
                <a:effectLst/>
                <a:latin typeface="Söhne"/>
              </a:rPr>
            </a:br>
            <a:br>
              <a:rPr lang="en-US" b="0" i="0" dirty="0">
                <a:solidFill>
                  <a:srgbClr val="374151"/>
                </a:solidFill>
                <a:effectLst/>
                <a:latin typeface="Söhne"/>
              </a:rPr>
            </a:br>
            <a:r>
              <a:rPr lang="en-US" b="1" i="0" dirty="0">
                <a:solidFill>
                  <a:srgbClr val="FF0000"/>
                </a:solidFill>
                <a:effectLst/>
                <a:latin typeface="Söhne"/>
              </a:rPr>
              <a:t>This is </a:t>
            </a:r>
            <a:r>
              <a:rPr lang="en-US" b="1" i="0" dirty="0" err="1">
                <a:solidFill>
                  <a:srgbClr val="FF0000"/>
                </a:solidFill>
                <a:effectLst/>
                <a:latin typeface="Söhne"/>
              </a:rPr>
              <a:t>GitLAB</a:t>
            </a:r>
            <a:r>
              <a:rPr lang="en-US" b="1" i="0" dirty="0">
                <a:solidFill>
                  <a:srgbClr val="FF0000"/>
                </a:solidFill>
                <a:effectLst/>
                <a:latin typeface="Söhne"/>
              </a:rPr>
              <a:t> </a:t>
            </a:r>
            <a:r>
              <a:rPr lang="en-US" b="1" i="0" dirty="0" err="1">
                <a:solidFill>
                  <a:srgbClr val="FF0000"/>
                </a:solidFill>
                <a:effectLst/>
                <a:latin typeface="Söhne"/>
              </a:rPr>
              <a:t>GitHUB</a:t>
            </a:r>
            <a:r>
              <a:rPr lang="en-US" b="1" i="0" dirty="0">
                <a:solidFill>
                  <a:srgbClr val="FF0000"/>
                </a:solidFill>
                <a:effectLst/>
                <a:latin typeface="Söhne"/>
              </a:rPr>
              <a:t> feature </a:t>
            </a:r>
            <a:br>
              <a:rPr lang="en-US" b="1" i="0" dirty="0">
                <a:solidFill>
                  <a:srgbClr val="FF0000"/>
                </a:solidFill>
                <a:effectLst/>
                <a:latin typeface="Söhne"/>
              </a:rPr>
            </a:br>
            <a:r>
              <a:rPr lang="en-US" b="0" i="0" dirty="0">
                <a:solidFill>
                  <a:srgbClr val="374151"/>
                </a:solidFill>
                <a:effectLst/>
                <a:latin typeface="Söhne"/>
              </a:rPr>
              <a:t>Git just technically allows to organize it</a:t>
            </a:r>
            <a:endParaRPr lang="en-US" b="1" dirty="0">
              <a:solidFill>
                <a:srgbClr val="FF0000"/>
              </a:solidFill>
            </a:endParaRPr>
          </a:p>
        </p:txBody>
      </p:sp>
    </p:spTree>
    <p:extLst>
      <p:ext uri="{BB962C8B-B14F-4D97-AF65-F5344CB8AC3E}">
        <p14:creationId xmlns:p14="http://schemas.microsoft.com/office/powerpoint/2010/main" val="2782472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 requests</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53</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986002" y="1420491"/>
            <a:ext cx="1324445" cy="4638617"/>
            <a:chOff x="986002" y="1420491"/>
            <a:chExt cx="1324445" cy="46386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986002" y="1420491"/>
              <a:ext cx="1324445" cy="4638617"/>
              <a:chOff x="986002" y="1420491"/>
              <a:chExt cx="1324445" cy="46386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6804437" y="1342289"/>
            <a:ext cx="1324445" cy="4638617"/>
            <a:chOff x="986002" y="1420491"/>
            <a:chExt cx="1324445" cy="46386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94304" y="763476"/>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4092235" y="2293830"/>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3927466" y="3096361"/>
            <a:ext cx="978982" cy="369332"/>
          </a:xfrm>
          <a:prstGeom prst="rect">
            <a:avLst/>
          </a:prstGeom>
          <a:noFill/>
        </p:spPr>
        <p:txBody>
          <a:bodyPr wrap="square">
            <a:spAutoFit/>
          </a:bodyPr>
          <a:lstStyle/>
          <a:p>
            <a:r>
              <a:rPr lang="en-US" b="1" dirty="0">
                <a:solidFill>
                  <a:schemeClr val="bg1">
                    <a:lumMod val="50000"/>
                  </a:schemeClr>
                </a:solidFill>
              </a:rPr>
              <a:t>Pull</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7521677" y="2873598"/>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7842073" y="294600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Arrow: Bent 32">
            <a:extLst>
              <a:ext uri="{FF2B5EF4-FFF2-40B4-BE49-F238E27FC236}">
                <a16:creationId xmlns:a16="http://schemas.microsoft.com/office/drawing/2014/main" id="{EA34CB61-BA63-FBCD-7B23-3D5E363E8813}"/>
              </a:ext>
            </a:extLst>
          </p:cNvPr>
          <p:cNvSpPr/>
          <p:nvPr/>
        </p:nvSpPr>
        <p:spPr>
          <a:xfrm rot="5400000">
            <a:off x="7423693" y="3710630"/>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EA9EAA1-AF93-0E03-530B-839B6C0B2629}"/>
              </a:ext>
            </a:extLst>
          </p:cNvPr>
          <p:cNvSpPr/>
          <p:nvPr/>
        </p:nvSpPr>
        <p:spPr>
          <a:xfrm>
            <a:off x="8334026" y="3411761"/>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8334027" y="3797885"/>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310D008-92FC-93F3-5E21-CEBB5072E22B}"/>
              </a:ext>
            </a:extLst>
          </p:cNvPr>
          <p:cNvSpPr txBox="1"/>
          <p:nvPr/>
        </p:nvSpPr>
        <p:spPr>
          <a:xfrm>
            <a:off x="7760978" y="3343012"/>
            <a:ext cx="538359" cy="369332"/>
          </a:xfrm>
          <a:prstGeom prst="rect">
            <a:avLst/>
          </a:prstGeom>
          <a:noFill/>
        </p:spPr>
        <p:txBody>
          <a:bodyPr wrap="square" rtlCol="0">
            <a:spAutoFit/>
          </a:bodyPr>
          <a:lstStyle/>
          <a:p>
            <a:r>
              <a:rPr lang="en-US" dirty="0"/>
              <a:t>foo</a:t>
            </a:r>
          </a:p>
        </p:txBody>
      </p:sp>
      <p:sp>
        <p:nvSpPr>
          <p:cNvPr id="35" name="TextBox 34">
            <a:extLst>
              <a:ext uri="{FF2B5EF4-FFF2-40B4-BE49-F238E27FC236}">
                <a16:creationId xmlns:a16="http://schemas.microsoft.com/office/drawing/2014/main" id="{F3F8E35B-0C35-4D7E-CE2B-C326E239A308}"/>
              </a:ext>
            </a:extLst>
          </p:cNvPr>
          <p:cNvSpPr txBox="1"/>
          <p:nvPr/>
        </p:nvSpPr>
        <p:spPr>
          <a:xfrm>
            <a:off x="1907986" y="3424761"/>
            <a:ext cx="1268836" cy="369332"/>
          </a:xfrm>
          <a:prstGeom prst="rect">
            <a:avLst/>
          </a:prstGeom>
          <a:noFill/>
        </p:spPr>
        <p:txBody>
          <a:bodyPr wrap="square" rtlCol="0">
            <a:spAutoFit/>
          </a:bodyPr>
          <a:lstStyle/>
          <a:p>
            <a:r>
              <a:rPr lang="en-US" dirty="0"/>
              <a:t>foo</a:t>
            </a:r>
          </a:p>
        </p:txBody>
      </p:sp>
      <p:sp>
        <p:nvSpPr>
          <p:cNvPr id="36" name="TextBox 35">
            <a:extLst>
              <a:ext uri="{FF2B5EF4-FFF2-40B4-BE49-F238E27FC236}">
                <a16:creationId xmlns:a16="http://schemas.microsoft.com/office/drawing/2014/main" id="{B013B692-664C-DA0F-DE0A-C3D26FD3D358}"/>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37" name="TextBox 36">
            <a:extLst>
              <a:ext uri="{FF2B5EF4-FFF2-40B4-BE49-F238E27FC236}">
                <a16:creationId xmlns:a16="http://schemas.microsoft.com/office/drawing/2014/main" id="{722E650C-6AC6-BD6D-E937-D5D3C350017B}"/>
              </a:ext>
            </a:extLst>
          </p:cNvPr>
          <p:cNvSpPr txBox="1"/>
          <p:nvPr/>
        </p:nvSpPr>
        <p:spPr>
          <a:xfrm>
            <a:off x="6764204" y="5639506"/>
            <a:ext cx="1268836" cy="369332"/>
          </a:xfrm>
          <a:prstGeom prst="rect">
            <a:avLst/>
          </a:prstGeom>
          <a:noFill/>
        </p:spPr>
        <p:txBody>
          <a:bodyPr wrap="square" rtlCol="0">
            <a:spAutoFit/>
          </a:bodyPr>
          <a:lstStyle/>
          <a:p>
            <a:r>
              <a:rPr lang="en-US" dirty="0"/>
              <a:t>main</a:t>
            </a:r>
          </a:p>
        </p:txBody>
      </p:sp>
      <p:sp>
        <p:nvSpPr>
          <p:cNvPr id="9" name="TextBox 8">
            <a:extLst>
              <a:ext uri="{FF2B5EF4-FFF2-40B4-BE49-F238E27FC236}">
                <a16:creationId xmlns:a16="http://schemas.microsoft.com/office/drawing/2014/main" id="{BDDF7381-D5B3-0D15-228D-E38EC9144A5C}"/>
              </a:ext>
            </a:extLst>
          </p:cNvPr>
          <p:cNvSpPr txBox="1"/>
          <p:nvPr/>
        </p:nvSpPr>
        <p:spPr>
          <a:xfrm>
            <a:off x="8208975" y="4803580"/>
            <a:ext cx="538359" cy="369332"/>
          </a:xfrm>
          <a:prstGeom prst="rect">
            <a:avLst/>
          </a:prstGeom>
          <a:noFill/>
        </p:spPr>
        <p:txBody>
          <a:bodyPr wrap="square" rtlCol="0">
            <a:spAutoFit/>
          </a:bodyPr>
          <a:lstStyle/>
          <a:p>
            <a:r>
              <a:rPr lang="en-US" dirty="0"/>
              <a:t>bar</a:t>
            </a:r>
          </a:p>
        </p:txBody>
      </p:sp>
      <p:sp>
        <p:nvSpPr>
          <p:cNvPr id="3" name="Arrow: Down 2">
            <a:extLst>
              <a:ext uri="{FF2B5EF4-FFF2-40B4-BE49-F238E27FC236}">
                <a16:creationId xmlns:a16="http://schemas.microsoft.com/office/drawing/2014/main" id="{44F5928F-D011-3739-0075-6FEA53F94D83}"/>
              </a:ext>
            </a:extLst>
          </p:cNvPr>
          <p:cNvSpPr/>
          <p:nvPr/>
        </p:nvSpPr>
        <p:spPr>
          <a:xfrm rot="5400000">
            <a:off x="7183999" y="3787812"/>
            <a:ext cx="635569" cy="1186628"/>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80FD81-AB3F-1839-CE52-58B94DB141FC}"/>
              </a:ext>
            </a:extLst>
          </p:cNvPr>
          <p:cNvSpPr txBox="1"/>
          <p:nvPr/>
        </p:nvSpPr>
        <p:spPr>
          <a:xfrm>
            <a:off x="2727194" y="5121372"/>
            <a:ext cx="1545441" cy="369332"/>
          </a:xfrm>
          <a:prstGeom prst="rect">
            <a:avLst/>
          </a:prstGeom>
          <a:noFill/>
        </p:spPr>
        <p:txBody>
          <a:bodyPr wrap="square" rtlCol="0">
            <a:spAutoFit/>
          </a:bodyPr>
          <a:lstStyle/>
          <a:p>
            <a:r>
              <a:rPr lang="en-US" dirty="0"/>
              <a:t>Code review</a:t>
            </a:r>
          </a:p>
        </p:txBody>
      </p:sp>
      <p:pic>
        <p:nvPicPr>
          <p:cNvPr id="64514" name="Picture 2" descr="Gear - Free edit tools icons">
            <a:extLst>
              <a:ext uri="{FF2B5EF4-FFF2-40B4-BE49-F238E27FC236}">
                <a16:creationId xmlns:a16="http://schemas.microsoft.com/office/drawing/2014/main" id="{CD79FF5D-AF50-6130-E529-C8DAB5484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835" y="3819757"/>
            <a:ext cx="1168489" cy="1168489"/>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Code Review Guidelines for Humans">
            <a:extLst>
              <a:ext uri="{FF2B5EF4-FFF2-40B4-BE49-F238E27FC236}">
                <a16:creationId xmlns:a16="http://schemas.microsoft.com/office/drawing/2014/main" id="{E09548E9-3231-0D5E-46AE-3198B860D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957" y="4077689"/>
            <a:ext cx="1453403" cy="75286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0AABD6C8-D4B1-C9E9-9DA3-FAD8103B8E8C}"/>
              </a:ext>
            </a:extLst>
          </p:cNvPr>
          <p:cNvSpPr/>
          <p:nvPr/>
        </p:nvSpPr>
        <p:spPr>
          <a:xfrm rot="5400000">
            <a:off x="1788769" y="4195261"/>
            <a:ext cx="635569" cy="517717"/>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76D50821-4A3F-468F-EAA0-85E2C54F3CEA}"/>
              </a:ext>
            </a:extLst>
          </p:cNvPr>
          <p:cNvSpPr/>
          <p:nvPr/>
        </p:nvSpPr>
        <p:spPr>
          <a:xfrm rot="5400000">
            <a:off x="4500805" y="3914511"/>
            <a:ext cx="635569" cy="978981"/>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45B91C-59D3-D4A1-6533-4793B7D9DE5D}"/>
              </a:ext>
            </a:extLst>
          </p:cNvPr>
          <p:cNvSpPr txBox="1"/>
          <p:nvPr/>
        </p:nvSpPr>
        <p:spPr>
          <a:xfrm>
            <a:off x="5596235" y="5119853"/>
            <a:ext cx="1545441" cy="369332"/>
          </a:xfrm>
          <a:prstGeom prst="rect">
            <a:avLst/>
          </a:prstGeom>
          <a:noFill/>
        </p:spPr>
        <p:txBody>
          <a:bodyPr wrap="square" rtlCol="0">
            <a:spAutoFit/>
          </a:bodyPr>
          <a:lstStyle/>
          <a:p>
            <a:r>
              <a:rPr lang="en-US" dirty="0"/>
              <a:t>Run TESTS</a:t>
            </a:r>
          </a:p>
        </p:txBody>
      </p:sp>
    </p:spTree>
    <p:extLst>
      <p:ext uri="{BB962C8B-B14F-4D97-AF65-F5344CB8AC3E}">
        <p14:creationId xmlns:p14="http://schemas.microsoft.com/office/powerpoint/2010/main" val="3686750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branching</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54</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986002" y="1420491"/>
            <a:ext cx="1324445" cy="4638617"/>
            <a:chOff x="986002" y="1420491"/>
            <a:chExt cx="1324445" cy="46386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986002" y="1420491"/>
              <a:ext cx="1324445" cy="4638617"/>
              <a:chOff x="986002" y="1420491"/>
              <a:chExt cx="1324445" cy="46386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35" name="TextBox 34">
            <a:extLst>
              <a:ext uri="{FF2B5EF4-FFF2-40B4-BE49-F238E27FC236}">
                <a16:creationId xmlns:a16="http://schemas.microsoft.com/office/drawing/2014/main" id="{F3F8E35B-0C35-4D7E-CE2B-C326E239A308}"/>
              </a:ext>
            </a:extLst>
          </p:cNvPr>
          <p:cNvSpPr txBox="1"/>
          <p:nvPr/>
        </p:nvSpPr>
        <p:spPr>
          <a:xfrm>
            <a:off x="1907986" y="3424761"/>
            <a:ext cx="1268836" cy="369332"/>
          </a:xfrm>
          <a:prstGeom prst="rect">
            <a:avLst/>
          </a:prstGeom>
          <a:noFill/>
        </p:spPr>
        <p:txBody>
          <a:bodyPr wrap="square" rtlCol="0">
            <a:spAutoFit/>
          </a:bodyPr>
          <a:lstStyle/>
          <a:p>
            <a:r>
              <a:rPr lang="en-US" dirty="0"/>
              <a:t>foo</a:t>
            </a:r>
          </a:p>
        </p:txBody>
      </p:sp>
      <p:sp>
        <p:nvSpPr>
          <p:cNvPr id="36" name="TextBox 35">
            <a:extLst>
              <a:ext uri="{FF2B5EF4-FFF2-40B4-BE49-F238E27FC236}">
                <a16:creationId xmlns:a16="http://schemas.microsoft.com/office/drawing/2014/main" id="{B013B692-664C-DA0F-DE0A-C3D26FD3D358}"/>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Tree>
    <p:extLst>
      <p:ext uri="{BB962C8B-B14F-4D97-AF65-F5344CB8AC3E}">
        <p14:creationId xmlns:p14="http://schemas.microsoft.com/office/powerpoint/2010/main" val="40776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branching</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55</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986002" y="1420491"/>
            <a:ext cx="1324445" cy="4638617"/>
            <a:chOff x="986002" y="1420491"/>
            <a:chExt cx="1324445" cy="46386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986002" y="1420491"/>
              <a:ext cx="1324445" cy="4638617"/>
              <a:chOff x="986002" y="1420491"/>
              <a:chExt cx="1324445" cy="46386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656077" y="1420491"/>
            <a:ext cx="1324445" cy="4638617"/>
            <a:chOff x="986002" y="1420491"/>
            <a:chExt cx="1324445" cy="46386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rgbClr val="FF0000"/>
                </a:solidFill>
              </a:rPr>
              <a:t>Clone</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4373317" y="2951800"/>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4693713" y="30242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310D008-92FC-93F3-5E21-CEBB5072E22B}"/>
              </a:ext>
            </a:extLst>
          </p:cNvPr>
          <p:cNvSpPr txBox="1"/>
          <p:nvPr/>
        </p:nvSpPr>
        <p:spPr>
          <a:xfrm>
            <a:off x="4612618" y="3421214"/>
            <a:ext cx="496865" cy="369332"/>
          </a:xfrm>
          <a:prstGeom prst="rect">
            <a:avLst/>
          </a:prstGeom>
          <a:noFill/>
        </p:spPr>
        <p:txBody>
          <a:bodyPr wrap="square" rtlCol="0">
            <a:spAutoFit/>
          </a:bodyPr>
          <a:lstStyle/>
          <a:p>
            <a:r>
              <a:rPr lang="en-US" dirty="0"/>
              <a:t>foo</a:t>
            </a:r>
          </a:p>
        </p:txBody>
      </p:sp>
      <p:sp>
        <p:nvSpPr>
          <p:cNvPr id="35" name="TextBox 34">
            <a:extLst>
              <a:ext uri="{FF2B5EF4-FFF2-40B4-BE49-F238E27FC236}">
                <a16:creationId xmlns:a16="http://schemas.microsoft.com/office/drawing/2014/main" id="{F3F8E35B-0C35-4D7E-CE2B-C326E239A308}"/>
              </a:ext>
            </a:extLst>
          </p:cNvPr>
          <p:cNvSpPr txBox="1"/>
          <p:nvPr/>
        </p:nvSpPr>
        <p:spPr>
          <a:xfrm>
            <a:off x="1907986" y="3424761"/>
            <a:ext cx="1268836" cy="369332"/>
          </a:xfrm>
          <a:prstGeom prst="rect">
            <a:avLst/>
          </a:prstGeom>
          <a:noFill/>
        </p:spPr>
        <p:txBody>
          <a:bodyPr wrap="square" rtlCol="0">
            <a:spAutoFit/>
          </a:bodyPr>
          <a:lstStyle/>
          <a:p>
            <a:r>
              <a:rPr lang="en-US" dirty="0"/>
              <a:t>foo</a:t>
            </a:r>
          </a:p>
        </p:txBody>
      </p:sp>
      <p:sp>
        <p:nvSpPr>
          <p:cNvPr id="36" name="TextBox 35">
            <a:extLst>
              <a:ext uri="{FF2B5EF4-FFF2-40B4-BE49-F238E27FC236}">
                <a16:creationId xmlns:a16="http://schemas.microsoft.com/office/drawing/2014/main" id="{B013B692-664C-DA0F-DE0A-C3D26FD3D358}"/>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37" name="TextBox 36">
            <a:extLst>
              <a:ext uri="{FF2B5EF4-FFF2-40B4-BE49-F238E27FC236}">
                <a16:creationId xmlns:a16="http://schemas.microsoft.com/office/drawing/2014/main" id="{722E650C-6AC6-BD6D-E937-D5D3C350017B}"/>
              </a:ext>
            </a:extLst>
          </p:cNvPr>
          <p:cNvSpPr txBox="1"/>
          <p:nvPr/>
        </p:nvSpPr>
        <p:spPr>
          <a:xfrm>
            <a:off x="3615844" y="5717708"/>
            <a:ext cx="1268836" cy="369332"/>
          </a:xfrm>
          <a:prstGeom prst="rect">
            <a:avLst/>
          </a:prstGeom>
          <a:noFill/>
        </p:spPr>
        <p:txBody>
          <a:bodyPr wrap="square" rtlCol="0">
            <a:spAutoFit/>
          </a:bodyPr>
          <a:lstStyle/>
          <a:p>
            <a:r>
              <a:rPr lang="en-US" dirty="0"/>
              <a:t>main</a:t>
            </a:r>
          </a:p>
        </p:txBody>
      </p:sp>
    </p:spTree>
    <p:extLst>
      <p:ext uri="{BB962C8B-B14F-4D97-AF65-F5344CB8AC3E}">
        <p14:creationId xmlns:p14="http://schemas.microsoft.com/office/powerpoint/2010/main" val="2009910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branching</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56</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986002" y="1420491"/>
            <a:ext cx="1324445" cy="4638617"/>
            <a:chOff x="986002" y="1420491"/>
            <a:chExt cx="1324445" cy="46386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986002" y="1420491"/>
              <a:ext cx="1324445" cy="4638617"/>
              <a:chOff x="986002" y="1420491"/>
              <a:chExt cx="1324445" cy="46386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656077" y="1420491"/>
            <a:ext cx="1324445" cy="4638617"/>
            <a:chOff x="986002" y="1420491"/>
            <a:chExt cx="1324445" cy="46386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27" name="TextBox 26">
            <a:extLst>
              <a:ext uri="{FF2B5EF4-FFF2-40B4-BE49-F238E27FC236}">
                <a16:creationId xmlns:a16="http://schemas.microsoft.com/office/drawing/2014/main" id="{3A401BD1-9CA5-638C-F540-806AD442EB5D}"/>
              </a:ext>
            </a:extLst>
          </p:cNvPr>
          <p:cNvSpPr txBox="1"/>
          <p:nvPr/>
        </p:nvSpPr>
        <p:spPr>
          <a:xfrm>
            <a:off x="5519253" y="3457947"/>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5533927" y="3846657"/>
            <a:ext cx="1210019" cy="369332"/>
          </a:xfrm>
          <a:prstGeom prst="rect">
            <a:avLst/>
          </a:prstGeom>
          <a:noFill/>
        </p:spPr>
        <p:txBody>
          <a:bodyPr wrap="square">
            <a:spAutoFit/>
          </a:bodyPr>
          <a:lstStyle/>
          <a:p>
            <a:r>
              <a:rPr lang="en-US" b="1" dirty="0">
                <a:solidFill>
                  <a:srgbClr val="FF0000"/>
                </a:solidFill>
              </a:rPr>
              <a:t>Commit 2</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4373317" y="2951800"/>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4693713" y="30242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Arrow: Bent 32">
            <a:extLst>
              <a:ext uri="{FF2B5EF4-FFF2-40B4-BE49-F238E27FC236}">
                <a16:creationId xmlns:a16="http://schemas.microsoft.com/office/drawing/2014/main" id="{EA34CB61-BA63-FBCD-7B23-3D5E363E8813}"/>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EA9EAA1-AF93-0E03-530B-839B6C0B2629}"/>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310D008-92FC-93F3-5E21-CEBB5072E22B}"/>
              </a:ext>
            </a:extLst>
          </p:cNvPr>
          <p:cNvSpPr txBox="1"/>
          <p:nvPr/>
        </p:nvSpPr>
        <p:spPr>
          <a:xfrm>
            <a:off x="4612618" y="3421214"/>
            <a:ext cx="538359" cy="369332"/>
          </a:xfrm>
          <a:prstGeom prst="rect">
            <a:avLst/>
          </a:prstGeom>
          <a:noFill/>
        </p:spPr>
        <p:txBody>
          <a:bodyPr wrap="square" rtlCol="0">
            <a:spAutoFit/>
          </a:bodyPr>
          <a:lstStyle/>
          <a:p>
            <a:r>
              <a:rPr lang="en-US" dirty="0"/>
              <a:t>foo</a:t>
            </a:r>
          </a:p>
        </p:txBody>
      </p:sp>
      <p:sp>
        <p:nvSpPr>
          <p:cNvPr id="35" name="TextBox 34">
            <a:extLst>
              <a:ext uri="{FF2B5EF4-FFF2-40B4-BE49-F238E27FC236}">
                <a16:creationId xmlns:a16="http://schemas.microsoft.com/office/drawing/2014/main" id="{F3F8E35B-0C35-4D7E-CE2B-C326E239A308}"/>
              </a:ext>
            </a:extLst>
          </p:cNvPr>
          <p:cNvSpPr txBox="1"/>
          <p:nvPr/>
        </p:nvSpPr>
        <p:spPr>
          <a:xfrm>
            <a:off x="1907986" y="3424761"/>
            <a:ext cx="1268836" cy="369332"/>
          </a:xfrm>
          <a:prstGeom prst="rect">
            <a:avLst/>
          </a:prstGeom>
          <a:noFill/>
        </p:spPr>
        <p:txBody>
          <a:bodyPr wrap="square" rtlCol="0">
            <a:spAutoFit/>
          </a:bodyPr>
          <a:lstStyle/>
          <a:p>
            <a:r>
              <a:rPr lang="en-US" dirty="0"/>
              <a:t>foo</a:t>
            </a:r>
          </a:p>
        </p:txBody>
      </p:sp>
      <p:sp>
        <p:nvSpPr>
          <p:cNvPr id="36" name="TextBox 35">
            <a:extLst>
              <a:ext uri="{FF2B5EF4-FFF2-40B4-BE49-F238E27FC236}">
                <a16:creationId xmlns:a16="http://schemas.microsoft.com/office/drawing/2014/main" id="{B013B692-664C-DA0F-DE0A-C3D26FD3D358}"/>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37" name="TextBox 36">
            <a:extLst>
              <a:ext uri="{FF2B5EF4-FFF2-40B4-BE49-F238E27FC236}">
                <a16:creationId xmlns:a16="http://schemas.microsoft.com/office/drawing/2014/main" id="{722E650C-6AC6-BD6D-E937-D5D3C350017B}"/>
              </a:ext>
            </a:extLst>
          </p:cNvPr>
          <p:cNvSpPr txBox="1"/>
          <p:nvPr/>
        </p:nvSpPr>
        <p:spPr>
          <a:xfrm>
            <a:off x="3615844" y="5717708"/>
            <a:ext cx="1268836" cy="369332"/>
          </a:xfrm>
          <a:prstGeom prst="rect">
            <a:avLst/>
          </a:prstGeom>
          <a:noFill/>
        </p:spPr>
        <p:txBody>
          <a:bodyPr wrap="square" rtlCol="0">
            <a:spAutoFit/>
          </a:bodyPr>
          <a:lstStyle/>
          <a:p>
            <a:r>
              <a:rPr lang="en-US" dirty="0"/>
              <a:t>main</a:t>
            </a:r>
          </a:p>
        </p:txBody>
      </p:sp>
      <p:sp>
        <p:nvSpPr>
          <p:cNvPr id="9" name="TextBox 8">
            <a:extLst>
              <a:ext uri="{FF2B5EF4-FFF2-40B4-BE49-F238E27FC236}">
                <a16:creationId xmlns:a16="http://schemas.microsoft.com/office/drawing/2014/main" id="{BDDF7381-D5B3-0D15-228D-E38EC9144A5C}"/>
              </a:ext>
            </a:extLst>
          </p:cNvPr>
          <p:cNvSpPr txBox="1"/>
          <p:nvPr/>
        </p:nvSpPr>
        <p:spPr>
          <a:xfrm>
            <a:off x="5060615" y="4881782"/>
            <a:ext cx="538359" cy="369332"/>
          </a:xfrm>
          <a:prstGeom prst="rect">
            <a:avLst/>
          </a:prstGeom>
          <a:noFill/>
        </p:spPr>
        <p:txBody>
          <a:bodyPr wrap="square" rtlCol="0">
            <a:spAutoFit/>
          </a:bodyPr>
          <a:lstStyle/>
          <a:p>
            <a:r>
              <a:rPr lang="en-US" dirty="0"/>
              <a:t>bar</a:t>
            </a:r>
          </a:p>
        </p:txBody>
      </p:sp>
    </p:spTree>
    <p:extLst>
      <p:ext uri="{BB962C8B-B14F-4D97-AF65-F5344CB8AC3E}">
        <p14:creationId xmlns:p14="http://schemas.microsoft.com/office/powerpoint/2010/main" val="2605900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branching</a:t>
            </a:r>
          </a:p>
        </p:txBody>
      </p:sp>
      <p:sp>
        <p:nvSpPr>
          <p:cNvPr id="4" name="Footer Placeholder 3"/>
          <p:cNvSpPr>
            <a:spLocks noGrp="1"/>
          </p:cNvSpPr>
          <p:nvPr>
            <p:ph type="ftr" sz="quarter" idx="11"/>
          </p:nvPr>
        </p:nvSpPr>
        <p:spPr/>
        <p:txBody>
          <a:bodyPr/>
          <a:lstStyle/>
          <a:p>
            <a:r>
              <a:rPr lang="en-US" dirty="0"/>
              <a:t>Git and version control systems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57</a:t>
            </a:fld>
            <a:endParaRPr lang="en-US" dirty="0"/>
          </a:p>
        </p:txBody>
      </p:sp>
      <p:grpSp>
        <p:nvGrpSpPr>
          <p:cNvPr id="29" name="Group 28">
            <a:extLst>
              <a:ext uri="{FF2B5EF4-FFF2-40B4-BE49-F238E27FC236}">
                <a16:creationId xmlns:a16="http://schemas.microsoft.com/office/drawing/2014/main" id="{20D3A30B-40FF-4F44-AF0D-433E27227B78}"/>
              </a:ext>
            </a:extLst>
          </p:cNvPr>
          <p:cNvGrpSpPr/>
          <p:nvPr/>
        </p:nvGrpSpPr>
        <p:grpSpPr>
          <a:xfrm>
            <a:off x="868316" y="1420491"/>
            <a:ext cx="1442131" cy="4723517"/>
            <a:chOff x="868316" y="1420491"/>
            <a:chExt cx="1442131" cy="4723517"/>
          </a:xfrm>
        </p:grpSpPr>
        <p:sp>
          <p:nvSpPr>
            <p:cNvPr id="26" name="Arrow: Bent 25">
              <a:extLst>
                <a:ext uri="{FF2B5EF4-FFF2-40B4-BE49-F238E27FC236}">
                  <a16:creationId xmlns:a16="http://schemas.microsoft.com/office/drawing/2014/main" id="{67ABFAD0-15AF-6ED3-249B-ECEA41EEB870}"/>
                </a:ext>
              </a:extLst>
            </p:cNvPr>
            <p:cNvSpPr/>
            <p:nvPr/>
          </p:nvSpPr>
          <p:spPr>
            <a:xfrm rot="5400000">
              <a:off x="1685208" y="2939846"/>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6FF65684-5DF1-DD48-B4C4-865053244383}"/>
                </a:ext>
              </a:extLst>
            </p:cNvPr>
            <p:cNvGrpSpPr/>
            <p:nvPr/>
          </p:nvGrpSpPr>
          <p:grpSpPr>
            <a:xfrm>
              <a:off x="868316" y="1420491"/>
              <a:ext cx="1442131" cy="4723517"/>
              <a:chOff x="868316" y="1420491"/>
              <a:chExt cx="1442131" cy="4723517"/>
            </a:xfrm>
          </p:grpSpPr>
          <p:sp>
            <p:nvSpPr>
              <p:cNvPr id="8" name="Arrow: Down 7">
                <a:extLst>
                  <a:ext uri="{FF2B5EF4-FFF2-40B4-BE49-F238E27FC236}">
                    <a16:creationId xmlns:a16="http://schemas.microsoft.com/office/drawing/2014/main" id="{94AA1688-DD05-61C8-7C27-60422155EE6B}"/>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44F53497-8AFA-104A-6176-ABD4DEAEA0DF}"/>
                  </a:ext>
                </a:extLst>
              </p:cNvPr>
              <p:cNvSpPr/>
              <p:nvPr/>
            </p:nvSpPr>
            <p:spPr>
              <a:xfrm>
                <a:off x="986002" y="1420491"/>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br>
                  <a:rPr lang="en-US" dirty="0"/>
                </a:br>
                <a:r>
                  <a:rPr lang="en-US" dirty="0"/>
                  <a:t>server</a:t>
                </a:r>
              </a:p>
            </p:txBody>
          </p:sp>
          <p:sp>
            <p:nvSpPr>
              <p:cNvPr id="9" name="TextBox 8">
                <a:extLst>
                  <a:ext uri="{FF2B5EF4-FFF2-40B4-BE49-F238E27FC236}">
                    <a16:creationId xmlns:a16="http://schemas.microsoft.com/office/drawing/2014/main" id="{741537A5-944D-25EB-102C-D551049966AB}"/>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10" name="Oval 9">
                <a:extLst>
                  <a:ext uri="{FF2B5EF4-FFF2-40B4-BE49-F238E27FC236}">
                    <a16:creationId xmlns:a16="http://schemas.microsoft.com/office/drawing/2014/main" id="{92692DA6-2233-82DD-D6D7-C02F9C01C2A6}"/>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218" name="Picture 2" descr="Download dan install Git - Tech BodyFitStation">
                <a:extLst>
                  <a:ext uri="{FF2B5EF4-FFF2-40B4-BE49-F238E27FC236}">
                    <a16:creationId xmlns:a16="http://schemas.microsoft.com/office/drawing/2014/main" id="{A6E771CF-DB32-758E-2671-86665B01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6B3576F-3E81-05BE-4D97-FB074E99E82F}"/>
                  </a:ext>
                </a:extLst>
              </p:cNvPr>
              <p:cNvSpPr/>
              <p:nvPr/>
            </p:nvSpPr>
            <p:spPr>
              <a:xfrm>
                <a:off x="2003676" y="3005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pic>
        <p:nvPicPr>
          <p:cNvPr id="9220" name="Picture 4" descr="UBC GitHub Instructor Guide | Learning Technology Hub">
            <a:extLst>
              <a:ext uri="{FF2B5EF4-FFF2-40B4-BE49-F238E27FC236}">
                <a16:creationId xmlns:a16="http://schemas.microsoft.com/office/drawing/2014/main" id="{AE79AB55-32E7-5285-1691-91CF77631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9" y="819850"/>
            <a:ext cx="986002" cy="5546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7A6A38-8F3C-55C8-9E3C-58B717FD66C2}"/>
              </a:ext>
            </a:extLst>
          </p:cNvPr>
          <p:cNvGrpSpPr/>
          <p:nvPr/>
        </p:nvGrpSpPr>
        <p:grpSpPr>
          <a:xfrm>
            <a:off x="3538391" y="1420491"/>
            <a:ext cx="1442131" cy="4723517"/>
            <a:chOff x="868316" y="1420491"/>
            <a:chExt cx="1442131" cy="4723517"/>
          </a:xfrm>
        </p:grpSpPr>
        <p:sp>
          <p:nvSpPr>
            <p:cNvPr id="13" name="Arrow: Down 12">
              <a:extLst>
                <a:ext uri="{FF2B5EF4-FFF2-40B4-BE49-F238E27FC236}">
                  <a16:creationId xmlns:a16="http://schemas.microsoft.com/office/drawing/2014/main" id="{5BE4714C-299A-CCB7-E39E-A6F1F473A210}"/>
                </a:ext>
              </a:extLst>
            </p:cNvPr>
            <p:cNvSpPr/>
            <p:nvPr/>
          </p:nvSpPr>
          <p:spPr>
            <a:xfrm>
              <a:off x="1551029" y="2411064"/>
              <a:ext cx="209123" cy="36480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D1FA095F-FC59-CE3A-E85C-ED2810AFA1A8}"/>
                </a:ext>
              </a:extLst>
            </p:cNvPr>
            <p:cNvSpPr/>
            <p:nvPr/>
          </p:nvSpPr>
          <p:spPr>
            <a:xfrm>
              <a:off x="986002" y="1420491"/>
              <a:ext cx="1324445" cy="1119423"/>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br>
                <a:rPr lang="en-US" dirty="0"/>
              </a:br>
              <a:r>
                <a:rPr lang="en-US" dirty="0"/>
                <a:t>server</a:t>
              </a:r>
            </a:p>
          </p:txBody>
        </p:sp>
        <p:sp>
          <p:nvSpPr>
            <p:cNvPr id="15" name="TextBox 14">
              <a:extLst>
                <a:ext uri="{FF2B5EF4-FFF2-40B4-BE49-F238E27FC236}">
                  <a16:creationId xmlns:a16="http://schemas.microsoft.com/office/drawing/2014/main" id="{33ECDA83-EBAC-7211-5420-D8769AEB1B87}"/>
                </a:ext>
              </a:extLst>
            </p:cNvPr>
            <p:cNvSpPr txBox="1"/>
            <p:nvPr/>
          </p:nvSpPr>
          <p:spPr>
            <a:xfrm>
              <a:off x="868316" y="5774676"/>
              <a:ext cx="1268836" cy="369332"/>
            </a:xfrm>
            <a:prstGeom prst="rect">
              <a:avLst/>
            </a:prstGeom>
            <a:noFill/>
          </p:spPr>
          <p:txBody>
            <a:bodyPr wrap="square" rtlCol="0">
              <a:spAutoFit/>
            </a:bodyPr>
            <a:lstStyle/>
            <a:p>
              <a:r>
                <a:rPr lang="en-US" dirty="0"/>
                <a:t>main</a:t>
              </a:r>
            </a:p>
          </p:txBody>
        </p:sp>
        <p:sp>
          <p:nvSpPr>
            <p:cNvPr id="16" name="Oval 15">
              <a:extLst>
                <a:ext uri="{FF2B5EF4-FFF2-40B4-BE49-F238E27FC236}">
                  <a16:creationId xmlns:a16="http://schemas.microsoft.com/office/drawing/2014/main" id="{12091F92-D89A-6FA5-08DB-8D004763F5A8}"/>
                </a:ext>
              </a:extLst>
            </p:cNvPr>
            <p:cNvSpPr/>
            <p:nvPr/>
          </p:nvSpPr>
          <p:spPr>
            <a:xfrm>
              <a:off x="1505842" y="2757152"/>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8" name="Picture 2" descr="Download dan install Git - Tech BodyFitStation">
              <a:extLst>
                <a:ext uri="{FF2B5EF4-FFF2-40B4-BE49-F238E27FC236}">
                  <a16:creationId xmlns:a16="http://schemas.microsoft.com/office/drawing/2014/main" id="{F69DE368-5C32-FFB8-25C4-D0F41C9CF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32" y="1542131"/>
              <a:ext cx="724711" cy="72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Female User icon PNG and SVG Free Download">
            <a:extLst>
              <a:ext uri="{FF2B5EF4-FFF2-40B4-BE49-F238E27FC236}">
                <a16:creationId xmlns:a16="http://schemas.microsoft.com/office/drawing/2014/main" id="{B487150C-963B-126F-7F3B-B2833E37B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7908" y="798892"/>
            <a:ext cx="544710" cy="5720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732CCD2-B615-5A6B-FC31-8EF9EA311BA4}"/>
              </a:ext>
            </a:extLst>
          </p:cNvPr>
          <p:cNvSpPr txBox="1"/>
          <p:nvPr/>
        </p:nvSpPr>
        <p:spPr>
          <a:xfrm>
            <a:off x="391157" y="2639409"/>
            <a:ext cx="872355" cy="646331"/>
          </a:xfrm>
          <a:prstGeom prst="rect">
            <a:avLst/>
          </a:prstGeom>
          <a:noFill/>
        </p:spPr>
        <p:txBody>
          <a:bodyPr wrap="none" rtlCol="0">
            <a:spAutoFit/>
          </a:bodyPr>
          <a:lstStyle/>
          <a:p>
            <a:r>
              <a:rPr lang="en-US" dirty="0"/>
              <a:t>ORIGIN</a:t>
            </a:r>
            <a:br>
              <a:rPr lang="en-US" dirty="0"/>
            </a:br>
            <a:r>
              <a:rPr lang="en-US" dirty="0"/>
              <a:t>server</a:t>
            </a:r>
          </a:p>
        </p:txBody>
      </p:sp>
      <p:sp>
        <p:nvSpPr>
          <p:cNvPr id="21" name="Arrow: Down 20">
            <a:extLst>
              <a:ext uri="{FF2B5EF4-FFF2-40B4-BE49-F238E27FC236}">
                <a16:creationId xmlns:a16="http://schemas.microsoft.com/office/drawing/2014/main" id="{3D982FB5-57BE-BA67-5EBF-9D0CDD023FB5}"/>
              </a:ext>
            </a:extLst>
          </p:cNvPr>
          <p:cNvSpPr/>
          <p:nvPr/>
        </p:nvSpPr>
        <p:spPr>
          <a:xfrm rot="16200000">
            <a:off x="2686518" y="1584302"/>
            <a:ext cx="635569" cy="105381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6BA0D-CD89-4EAD-688F-C5AA16E914B1}"/>
              </a:ext>
            </a:extLst>
          </p:cNvPr>
          <p:cNvSpPr txBox="1"/>
          <p:nvPr/>
        </p:nvSpPr>
        <p:spPr>
          <a:xfrm>
            <a:off x="2552228" y="2411064"/>
            <a:ext cx="978982" cy="369332"/>
          </a:xfrm>
          <a:prstGeom prst="rect">
            <a:avLst/>
          </a:prstGeom>
          <a:noFill/>
        </p:spPr>
        <p:txBody>
          <a:bodyPr wrap="square">
            <a:spAutoFit/>
          </a:bodyPr>
          <a:lstStyle/>
          <a:p>
            <a:r>
              <a:rPr lang="en-US" b="1" dirty="0">
                <a:solidFill>
                  <a:schemeClr val="bg1">
                    <a:lumMod val="50000"/>
                  </a:schemeClr>
                </a:solidFill>
              </a:rPr>
              <a:t>Clone</a:t>
            </a:r>
          </a:p>
        </p:txBody>
      </p:sp>
      <p:sp>
        <p:nvSpPr>
          <p:cNvPr id="3" name="Arrow: Down 2">
            <a:extLst>
              <a:ext uri="{FF2B5EF4-FFF2-40B4-BE49-F238E27FC236}">
                <a16:creationId xmlns:a16="http://schemas.microsoft.com/office/drawing/2014/main" id="{8FE8F11C-B76A-E63B-AA05-2EF1A93C270D}"/>
              </a:ext>
            </a:extLst>
          </p:cNvPr>
          <p:cNvSpPr/>
          <p:nvPr/>
        </p:nvSpPr>
        <p:spPr>
          <a:xfrm rot="5400000">
            <a:off x="3167875" y="4113722"/>
            <a:ext cx="635569" cy="105381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9E32C1-75D1-9CD2-A205-4EDFD0F3559A}"/>
              </a:ext>
            </a:extLst>
          </p:cNvPr>
          <p:cNvSpPr txBox="1"/>
          <p:nvPr/>
        </p:nvSpPr>
        <p:spPr>
          <a:xfrm>
            <a:off x="2963296" y="4972331"/>
            <a:ext cx="978982" cy="369332"/>
          </a:xfrm>
          <a:prstGeom prst="rect">
            <a:avLst/>
          </a:prstGeom>
          <a:noFill/>
        </p:spPr>
        <p:txBody>
          <a:bodyPr wrap="square">
            <a:spAutoFit/>
          </a:bodyPr>
          <a:lstStyle/>
          <a:p>
            <a:r>
              <a:rPr lang="en-US" b="1" dirty="0">
                <a:solidFill>
                  <a:srgbClr val="FF0000"/>
                </a:solidFill>
              </a:rPr>
              <a:t>PUSH</a:t>
            </a:r>
          </a:p>
        </p:txBody>
      </p:sp>
      <p:sp>
        <p:nvSpPr>
          <p:cNvPr id="30" name="Arrow: Bent 29">
            <a:extLst>
              <a:ext uri="{FF2B5EF4-FFF2-40B4-BE49-F238E27FC236}">
                <a16:creationId xmlns:a16="http://schemas.microsoft.com/office/drawing/2014/main" id="{4ABB3041-02B7-5528-A22E-F83797BA61C8}"/>
              </a:ext>
            </a:extLst>
          </p:cNvPr>
          <p:cNvSpPr/>
          <p:nvPr/>
        </p:nvSpPr>
        <p:spPr>
          <a:xfrm rot="5400000">
            <a:off x="4373317" y="2951800"/>
            <a:ext cx="692530" cy="454315"/>
          </a:xfrm>
          <a:prstGeom prst="ben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2F255023-E60A-644E-949C-D4ED6A33A132}"/>
              </a:ext>
            </a:extLst>
          </p:cNvPr>
          <p:cNvSpPr/>
          <p:nvPr/>
        </p:nvSpPr>
        <p:spPr>
          <a:xfrm>
            <a:off x="4693713" y="302420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12EC41D-13A2-0863-2FE7-BB5F659E64A5}"/>
              </a:ext>
            </a:extLst>
          </p:cNvPr>
          <p:cNvGrpSpPr/>
          <p:nvPr/>
        </p:nvGrpSpPr>
        <p:grpSpPr>
          <a:xfrm>
            <a:off x="4981429" y="3082736"/>
            <a:ext cx="1762517" cy="1866508"/>
            <a:chOff x="4981429" y="3082736"/>
            <a:chExt cx="1762517" cy="1866508"/>
          </a:xfrm>
        </p:grpSpPr>
        <p:sp>
          <p:nvSpPr>
            <p:cNvPr id="27" name="TextBox 26">
              <a:extLst>
                <a:ext uri="{FF2B5EF4-FFF2-40B4-BE49-F238E27FC236}">
                  <a16:creationId xmlns:a16="http://schemas.microsoft.com/office/drawing/2014/main" id="{3A401BD1-9CA5-638C-F540-806AD442EB5D}"/>
                </a:ext>
              </a:extLst>
            </p:cNvPr>
            <p:cNvSpPr txBox="1"/>
            <p:nvPr/>
          </p:nvSpPr>
          <p:spPr>
            <a:xfrm>
              <a:off x="5519253" y="3457947"/>
              <a:ext cx="1210019" cy="369332"/>
            </a:xfrm>
            <a:prstGeom prst="rect">
              <a:avLst/>
            </a:prstGeom>
            <a:noFill/>
          </p:spPr>
          <p:txBody>
            <a:bodyPr wrap="square">
              <a:spAutoFit/>
            </a:bodyPr>
            <a:lstStyle/>
            <a:p>
              <a:r>
                <a:rPr lang="en-US" b="1" dirty="0">
                  <a:solidFill>
                    <a:srgbClr val="FF0000"/>
                  </a:solidFill>
                </a:rPr>
                <a:t>Commit 1</a:t>
              </a:r>
            </a:p>
          </p:txBody>
        </p:sp>
        <p:sp>
          <p:nvSpPr>
            <p:cNvPr id="28" name="TextBox 27">
              <a:extLst>
                <a:ext uri="{FF2B5EF4-FFF2-40B4-BE49-F238E27FC236}">
                  <a16:creationId xmlns:a16="http://schemas.microsoft.com/office/drawing/2014/main" id="{AA980DE7-F653-BCBC-E75F-97BD564AD6B4}"/>
                </a:ext>
              </a:extLst>
            </p:cNvPr>
            <p:cNvSpPr txBox="1"/>
            <p:nvPr/>
          </p:nvSpPr>
          <p:spPr>
            <a:xfrm>
              <a:off x="5533927" y="3846657"/>
              <a:ext cx="1210019" cy="369332"/>
            </a:xfrm>
            <a:prstGeom prst="rect">
              <a:avLst/>
            </a:prstGeom>
            <a:noFill/>
          </p:spPr>
          <p:txBody>
            <a:bodyPr wrap="square">
              <a:spAutoFit/>
            </a:bodyPr>
            <a:lstStyle/>
            <a:p>
              <a:r>
                <a:rPr lang="en-US" b="1" dirty="0">
                  <a:solidFill>
                    <a:srgbClr val="FF0000"/>
                  </a:solidFill>
                </a:rPr>
                <a:t>Commit 2</a:t>
              </a:r>
            </a:p>
          </p:txBody>
        </p:sp>
        <p:sp>
          <p:nvSpPr>
            <p:cNvPr id="33" name="Arrow: Bent 32">
              <a:extLst>
                <a:ext uri="{FF2B5EF4-FFF2-40B4-BE49-F238E27FC236}">
                  <a16:creationId xmlns:a16="http://schemas.microsoft.com/office/drawing/2014/main" id="{EA34CB61-BA63-FBCD-7B23-3D5E363E8813}"/>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EA9EAA1-AF93-0E03-530B-839B6C0B2629}"/>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D03E9D-3ACF-AF6A-23EE-3398347CB5D7}"/>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A822EB3-BFFF-D6AE-F781-15A4BC34C8B9}"/>
              </a:ext>
            </a:extLst>
          </p:cNvPr>
          <p:cNvGrpSpPr/>
          <p:nvPr/>
        </p:nvGrpSpPr>
        <p:grpSpPr>
          <a:xfrm>
            <a:off x="2295900" y="3103724"/>
            <a:ext cx="489005" cy="1866508"/>
            <a:chOff x="4981429" y="3082736"/>
            <a:chExt cx="489005" cy="1866508"/>
          </a:xfrm>
        </p:grpSpPr>
        <p:sp>
          <p:nvSpPr>
            <p:cNvPr id="36" name="Arrow: Bent 35">
              <a:extLst>
                <a:ext uri="{FF2B5EF4-FFF2-40B4-BE49-F238E27FC236}">
                  <a16:creationId xmlns:a16="http://schemas.microsoft.com/office/drawing/2014/main" id="{C75E13C1-467D-CCCD-F95B-4DD19F39425A}"/>
                </a:ext>
              </a:extLst>
            </p:cNvPr>
            <p:cNvSpPr/>
            <p:nvPr/>
          </p:nvSpPr>
          <p:spPr>
            <a:xfrm rot="5400000">
              <a:off x="4275333" y="3788832"/>
              <a:ext cx="1866508" cy="454315"/>
            </a:xfrm>
            <a:prstGeom prst="ben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1D036F39-22CD-59B7-5E9D-CD2FDE32E183}"/>
                </a:ext>
              </a:extLst>
            </p:cNvPr>
            <p:cNvSpPr/>
            <p:nvPr/>
          </p:nvSpPr>
          <p:spPr>
            <a:xfrm>
              <a:off x="5185666" y="3489963"/>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0F0F350-7779-F8C2-A082-1E896A4D4453}"/>
                </a:ext>
              </a:extLst>
            </p:cNvPr>
            <p:cNvSpPr/>
            <p:nvPr/>
          </p:nvSpPr>
          <p:spPr>
            <a:xfrm>
              <a:off x="5185667" y="3876087"/>
              <a:ext cx="284767" cy="279804"/>
            </a:xfrm>
            <a:prstGeom prst="ellipse">
              <a:avLst/>
            </a:prstGeom>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3326B32E-FE65-ABA8-1105-BF3B59FB7551}"/>
              </a:ext>
            </a:extLst>
          </p:cNvPr>
          <p:cNvSpPr txBox="1"/>
          <p:nvPr/>
        </p:nvSpPr>
        <p:spPr>
          <a:xfrm>
            <a:off x="1836498" y="3490612"/>
            <a:ext cx="1268836" cy="369332"/>
          </a:xfrm>
          <a:prstGeom prst="rect">
            <a:avLst/>
          </a:prstGeom>
          <a:noFill/>
        </p:spPr>
        <p:txBody>
          <a:bodyPr wrap="square" rtlCol="0">
            <a:spAutoFit/>
          </a:bodyPr>
          <a:lstStyle/>
          <a:p>
            <a:r>
              <a:rPr lang="en-US" dirty="0"/>
              <a:t>foo</a:t>
            </a:r>
          </a:p>
        </p:txBody>
      </p:sp>
      <p:sp>
        <p:nvSpPr>
          <p:cNvPr id="42" name="TextBox 41">
            <a:extLst>
              <a:ext uri="{FF2B5EF4-FFF2-40B4-BE49-F238E27FC236}">
                <a16:creationId xmlns:a16="http://schemas.microsoft.com/office/drawing/2014/main" id="{54514E10-E3B5-5F4A-67DB-DB1B75411E34}"/>
              </a:ext>
            </a:extLst>
          </p:cNvPr>
          <p:cNvSpPr txBox="1"/>
          <p:nvPr/>
        </p:nvSpPr>
        <p:spPr>
          <a:xfrm>
            <a:off x="4612618" y="3429000"/>
            <a:ext cx="1268836" cy="369332"/>
          </a:xfrm>
          <a:prstGeom prst="rect">
            <a:avLst/>
          </a:prstGeom>
          <a:noFill/>
        </p:spPr>
        <p:txBody>
          <a:bodyPr wrap="square" rtlCol="0">
            <a:spAutoFit/>
          </a:bodyPr>
          <a:lstStyle/>
          <a:p>
            <a:r>
              <a:rPr lang="en-US" dirty="0"/>
              <a:t>foo</a:t>
            </a:r>
          </a:p>
        </p:txBody>
      </p:sp>
      <p:sp>
        <p:nvSpPr>
          <p:cNvPr id="43" name="TextBox 42">
            <a:extLst>
              <a:ext uri="{FF2B5EF4-FFF2-40B4-BE49-F238E27FC236}">
                <a16:creationId xmlns:a16="http://schemas.microsoft.com/office/drawing/2014/main" id="{3B8FD273-8B4C-BEB1-B25C-E99198AC3776}"/>
              </a:ext>
            </a:extLst>
          </p:cNvPr>
          <p:cNvSpPr txBox="1"/>
          <p:nvPr/>
        </p:nvSpPr>
        <p:spPr>
          <a:xfrm>
            <a:off x="5094052" y="4842333"/>
            <a:ext cx="1268836" cy="369332"/>
          </a:xfrm>
          <a:prstGeom prst="rect">
            <a:avLst/>
          </a:prstGeom>
          <a:noFill/>
        </p:spPr>
        <p:txBody>
          <a:bodyPr wrap="square" rtlCol="0">
            <a:spAutoFit/>
          </a:bodyPr>
          <a:lstStyle/>
          <a:p>
            <a:r>
              <a:rPr lang="en-US" dirty="0"/>
              <a:t>bar</a:t>
            </a:r>
          </a:p>
        </p:txBody>
      </p:sp>
      <p:sp>
        <p:nvSpPr>
          <p:cNvPr id="44" name="TextBox 43">
            <a:extLst>
              <a:ext uri="{FF2B5EF4-FFF2-40B4-BE49-F238E27FC236}">
                <a16:creationId xmlns:a16="http://schemas.microsoft.com/office/drawing/2014/main" id="{AA183A64-D7B2-072D-E3AD-75F01A7C4BAA}"/>
              </a:ext>
            </a:extLst>
          </p:cNvPr>
          <p:cNvSpPr txBox="1"/>
          <p:nvPr/>
        </p:nvSpPr>
        <p:spPr>
          <a:xfrm>
            <a:off x="2407550" y="4908302"/>
            <a:ext cx="1268836" cy="369332"/>
          </a:xfrm>
          <a:prstGeom prst="rect">
            <a:avLst/>
          </a:prstGeom>
          <a:noFill/>
        </p:spPr>
        <p:txBody>
          <a:bodyPr wrap="square" rtlCol="0">
            <a:spAutoFit/>
          </a:bodyPr>
          <a:lstStyle/>
          <a:p>
            <a:r>
              <a:rPr lang="en-US" dirty="0"/>
              <a:t>bar</a:t>
            </a:r>
          </a:p>
        </p:txBody>
      </p:sp>
      <p:pic>
        <p:nvPicPr>
          <p:cNvPr id="46" name="Picture 45">
            <a:extLst>
              <a:ext uri="{FF2B5EF4-FFF2-40B4-BE49-F238E27FC236}">
                <a16:creationId xmlns:a16="http://schemas.microsoft.com/office/drawing/2014/main" id="{CE0A282F-17FF-C660-543F-194ABBCF2F59}"/>
              </a:ext>
            </a:extLst>
          </p:cNvPr>
          <p:cNvPicPr>
            <a:picLocks noChangeAspect="1"/>
          </p:cNvPicPr>
          <p:nvPr/>
        </p:nvPicPr>
        <p:blipFill>
          <a:blip r:embed="rId5"/>
          <a:stretch>
            <a:fillRect/>
          </a:stretch>
        </p:blipFill>
        <p:spPr>
          <a:xfrm>
            <a:off x="6743946" y="3611368"/>
            <a:ext cx="3956253" cy="431822"/>
          </a:xfrm>
          <a:prstGeom prst="rect">
            <a:avLst/>
          </a:prstGeom>
        </p:spPr>
      </p:pic>
    </p:spTree>
    <p:extLst>
      <p:ext uri="{BB962C8B-B14F-4D97-AF65-F5344CB8AC3E}">
        <p14:creationId xmlns:p14="http://schemas.microsoft.com/office/powerpoint/2010/main" val="3077579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0FB2-283A-4796-A59F-470ED9B964AE}"/>
              </a:ext>
            </a:extLst>
          </p:cNvPr>
          <p:cNvSpPr>
            <a:spLocks noGrp="1"/>
          </p:cNvSpPr>
          <p:nvPr>
            <p:ph type="title"/>
          </p:nvPr>
        </p:nvSpPr>
        <p:spPr/>
        <p:txBody>
          <a:bodyPr/>
          <a:lstStyle/>
          <a:p>
            <a:r>
              <a:rPr lang="en-US"/>
              <a:t>Git vs SVN comparison</a:t>
            </a:r>
            <a:endParaRPr lang="en-US" dirty="0"/>
          </a:p>
        </p:txBody>
      </p:sp>
      <p:sp>
        <p:nvSpPr>
          <p:cNvPr id="4" name="Footer Placeholder 3">
            <a:extLst>
              <a:ext uri="{FF2B5EF4-FFF2-40B4-BE49-F238E27FC236}">
                <a16:creationId xmlns:a16="http://schemas.microsoft.com/office/drawing/2014/main" id="{B6802D01-9E86-35C6-E526-25F776758B21}"/>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1FAF8DD9-98E7-9887-50B0-4E1D618E6899}"/>
              </a:ext>
            </a:extLst>
          </p:cNvPr>
          <p:cNvSpPr>
            <a:spLocks noGrp="1"/>
          </p:cNvSpPr>
          <p:nvPr>
            <p:ph type="sldNum" sz="quarter" idx="12"/>
          </p:nvPr>
        </p:nvSpPr>
        <p:spPr/>
        <p:txBody>
          <a:bodyPr/>
          <a:lstStyle/>
          <a:p>
            <a:fld id="{07E1C93C-5050-FC42-8F10-D22D4F119D13}" type="slidenum">
              <a:rPr lang="en-US" smtClean="0"/>
              <a:pPr/>
              <a:t>58</a:t>
            </a:fld>
            <a:endParaRPr lang="en-US" dirty="0"/>
          </a:p>
        </p:txBody>
      </p:sp>
      <p:graphicFrame>
        <p:nvGraphicFramePr>
          <p:cNvPr id="8" name="Table 7">
            <a:extLst>
              <a:ext uri="{FF2B5EF4-FFF2-40B4-BE49-F238E27FC236}">
                <a16:creationId xmlns:a16="http://schemas.microsoft.com/office/drawing/2014/main" id="{09A1BFF5-C3BB-54E3-45A8-1A3AF47AF1C3}"/>
              </a:ext>
            </a:extLst>
          </p:cNvPr>
          <p:cNvGraphicFramePr>
            <a:graphicFrameLocks noGrp="1"/>
          </p:cNvGraphicFramePr>
          <p:nvPr>
            <p:extLst>
              <p:ext uri="{D42A27DB-BD31-4B8C-83A1-F6EECF244321}">
                <p14:modId xmlns:p14="http://schemas.microsoft.com/office/powerpoint/2010/main" val="119751476"/>
              </p:ext>
            </p:extLst>
          </p:nvPr>
        </p:nvGraphicFramePr>
        <p:xfrm>
          <a:off x="370563" y="1234441"/>
          <a:ext cx="11475633" cy="4389116"/>
        </p:xfrm>
        <a:graphic>
          <a:graphicData uri="http://schemas.openxmlformats.org/drawingml/2006/table">
            <a:tbl>
              <a:tblPr/>
              <a:tblGrid>
                <a:gridCol w="3385448">
                  <a:extLst>
                    <a:ext uri="{9D8B030D-6E8A-4147-A177-3AD203B41FA5}">
                      <a16:colId xmlns:a16="http://schemas.microsoft.com/office/drawing/2014/main" val="3442554008"/>
                    </a:ext>
                  </a:extLst>
                </a:gridCol>
                <a:gridCol w="3657600">
                  <a:extLst>
                    <a:ext uri="{9D8B030D-6E8A-4147-A177-3AD203B41FA5}">
                      <a16:colId xmlns:a16="http://schemas.microsoft.com/office/drawing/2014/main" val="1034416527"/>
                    </a:ext>
                  </a:extLst>
                </a:gridCol>
                <a:gridCol w="4432585">
                  <a:extLst>
                    <a:ext uri="{9D8B030D-6E8A-4147-A177-3AD203B41FA5}">
                      <a16:colId xmlns:a16="http://schemas.microsoft.com/office/drawing/2014/main" val="2208422939"/>
                    </a:ext>
                  </a:extLst>
                </a:gridCol>
              </a:tblGrid>
              <a:tr h="423212">
                <a:tc>
                  <a:txBody>
                    <a:bodyPr/>
                    <a:lstStyle/>
                    <a:p>
                      <a:pPr fontAlgn="b"/>
                      <a:r>
                        <a:rPr lang="en-US" b="1">
                          <a:effectLst/>
                        </a:rPr>
                        <a:t>Aspect</a:t>
                      </a:r>
                    </a:p>
                  </a:txBody>
                  <a:tcPr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US" b="1">
                          <a:effectLst/>
                        </a:rPr>
                        <a:t>Git</a:t>
                      </a:r>
                    </a:p>
                  </a:txBody>
                  <a:tcPr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US" b="1">
                          <a:effectLst/>
                        </a:rPr>
                        <a:t>SVN</a:t>
                      </a:r>
                    </a:p>
                  </a:txBody>
                  <a:tcPr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8273827"/>
                  </a:ext>
                </a:extLst>
              </a:tr>
              <a:tr h="495738">
                <a:tc>
                  <a:txBody>
                    <a:bodyPr/>
                    <a:lstStyle/>
                    <a:p>
                      <a:pPr fontAlgn="base"/>
                      <a:r>
                        <a:rPr lang="en-US" b="1">
                          <a:effectLst/>
                        </a:rPr>
                        <a:t>Repository model</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Distributed</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Centralized</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61788929"/>
                  </a:ext>
                </a:extLst>
              </a:tr>
              <a:tr h="495738">
                <a:tc>
                  <a:txBody>
                    <a:bodyPr/>
                    <a:lstStyle/>
                    <a:p>
                      <a:pPr fontAlgn="base"/>
                      <a:r>
                        <a:rPr lang="en-US" b="1">
                          <a:effectLst/>
                        </a:rPr>
                        <a:t>Network performance and speed</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Fast locally, </a:t>
                      </a:r>
                      <a:r>
                        <a:rPr lang="en-US" dirty="0">
                          <a:solidFill>
                            <a:srgbClr val="FF0000"/>
                          </a:solidFill>
                          <a:effectLst/>
                        </a:rPr>
                        <a:t>▼</a:t>
                      </a:r>
                      <a:r>
                        <a:rPr lang="en-US" dirty="0">
                          <a:effectLst/>
                        </a:rPr>
                        <a:t> slower clone</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Slower overall </a:t>
                      </a:r>
                      <a:r>
                        <a:rPr lang="en-US" dirty="0">
                          <a:solidFill>
                            <a:srgbClr val="00B050"/>
                          </a:solidFill>
                          <a:effectLst/>
                        </a:rPr>
                        <a:t>▲</a:t>
                      </a:r>
                      <a:r>
                        <a:rPr lang="en-US" dirty="0">
                          <a:effectLst/>
                        </a:rPr>
                        <a:t> Fast for differences, </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84090085"/>
                  </a:ext>
                </a:extLst>
              </a:tr>
              <a:tr h="495738">
                <a:tc>
                  <a:txBody>
                    <a:bodyPr/>
                    <a:lstStyle/>
                    <a:p>
                      <a:pPr fontAlgn="base"/>
                      <a:r>
                        <a:rPr lang="en-US" b="1">
                          <a:effectLst/>
                        </a:rPr>
                        <a:t>Working with branches</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Fast and flexible</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Slower and more cumbersome</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30464347"/>
                  </a:ext>
                </a:extLst>
              </a:tr>
              <a:tr h="495738">
                <a:tc>
                  <a:txBody>
                    <a:bodyPr/>
                    <a:lstStyle/>
                    <a:p>
                      <a:pPr fontAlgn="base"/>
                      <a:r>
                        <a:rPr lang="en-US" b="1">
                          <a:effectLst/>
                        </a:rPr>
                        <a:t>Data redundancy</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Full repository on each local copy</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Central repository, potential for data loss</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938433436"/>
                  </a:ext>
                </a:extLst>
              </a:tr>
              <a:tr h="495738">
                <a:tc>
                  <a:txBody>
                    <a:bodyPr/>
                    <a:lstStyle/>
                    <a:p>
                      <a:pPr fontAlgn="base"/>
                      <a:r>
                        <a:rPr lang="en-US" b="1">
                          <a:effectLst/>
                        </a:rPr>
                        <a:t>Storage space</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Large local repositories</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Only current version stored locally</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245163526"/>
                  </a:ext>
                </a:extLst>
              </a:tr>
              <a:tr h="495738">
                <a:tc>
                  <a:txBody>
                    <a:bodyPr/>
                    <a:lstStyle/>
                    <a:p>
                      <a:pPr fontAlgn="base"/>
                      <a:r>
                        <a:rPr lang="en-US" b="1">
                          <a:effectLst/>
                        </a:rPr>
                        <a:t>Security</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SHA-1 file change tracking</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No built-in integrity checks</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014246729"/>
                  </a:ext>
                </a:extLst>
              </a:tr>
              <a:tr h="495738">
                <a:tc>
                  <a:txBody>
                    <a:bodyPr/>
                    <a:lstStyle/>
                    <a:p>
                      <a:pPr fontAlgn="base"/>
                      <a:r>
                        <a:rPr lang="en-US" b="1">
                          <a:effectLst/>
                        </a:rPr>
                        <a:t>Ease of use</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Steeper learning curve</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Simpler, easier for beginners</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175066054"/>
                  </a:ext>
                </a:extLst>
              </a:tr>
              <a:tr h="495738">
                <a:tc>
                  <a:txBody>
                    <a:bodyPr/>
                    <a:lstStyle/>
                    <a:p>
                      <a:pPr fontAlgn="base"/>
                      <a:r>
                        <a:rPr lang="en-US" b="1">
                          <a:effectLst/>
                        </a:rPr>
                        <a:t>Community and support</a:t>
                      </a:r>
                      <a:endParaRPr lang="en-US">
                        <a:effectLst/>
                      </a:endParaRP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tcPr>
                </a:tc>
                <a:tc>
                  <a:txBody>
                    <a:bodyPr/>
                    <a:lstStyle/>
                    <a:p>
                      <a:pPr fontAlgn="base"/>
                      <a:r>
                        <a:rPr lang="en-US" dirty="0">
                          <a:solidFill>
                            <a:srgbClr val="00B050"/>
                          </a:solidFill>
                          <a:effectLst/>
                        </a:rPr>
                        <a:t>▲</a:t>
                      </a:r>
                      <a:r>
                        <a:rPr lang="en-US" dirty="0">
                          <a:effectLst/>
                        </a:rPr>
                        <a:t> Large, active community</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tcPr>
                </a:tc>
                <a:tc>
                  <a:txBody>
                    <a:bodyPr/>
                    <a:lstStyle/>
                    <a:p>
                      <a:pPr fontAlgn="base"/>
                      <a:r>
                        <a:rPr lang="en-US" dirty="0">
                          <a:solidFill>
                            <a:srgbClr val="FF0000"/>
                          </a:solidFill>
                          <a:effectLst/>
                        </a:rPr>
                        <a:t>▼</a:t>
                      </a:r>
                      <a:r>
                        <a:rPr lang="en-US" dirty="0">
                          <a:effectLst/>
                        </a:rPr>
                        <a:t> Lesser adoption</a:t>
                      </a:r>
                    </a:p>
                  </a:txBody>
                  <a:tcPr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779394883"/>
                  </a:ext>
                </a:extLst>
              </a:tr>
            </a:tbl>
          </a:graphicData>
        </a:graphic>
      </p:graphicFrame>
    </p:spTree>
    <p:extLst>
      <p:ext uri="{BB962C8B-B14F-4D97-AF65-F5344CB8AC3E}">
        <p14:creationId xmlns:p14="http://schemas.microsoft.com/office/powerpoint/2010/main" val="26993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takes code, makes changes and put it back to server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8556232A-CFCA-B0DE-FF2C-4FD0C05516AF}"/>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76270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Get from server – checkout, put to server - commit</a:t>
            </a:r>
          </a:p>
        </p:txBody>
      </p:sp>
      <p:sp>
        <p:nvSpPr>
          <p:cNvPr id="4" name="Footer Placeholder 3"/>
          <p:cNvSpPr>
            <a:spLocks noGrp="1"/>
          </p:cNvSpPr>
          <p:nvPr>
            <p:ph type="ftr" sz="quarter" idx="11"/>
          </p:nvPr>
        </p:nvSpPr>
        <p:spPr/>
        <p:txBody>
          <a:bodyPr/>
          <a:lstStyle/>
          <a:p>
            <a:r>
              <a:rPr lang="en-US" dirty="0"/>
              <a:t>“Git and version control systems” Dmitry Romanov 2023/05/18</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0CD467-A18F-72A3-3BE4-12285248B77C}"/>
              </a:ext>
            </a:extLst>
          </p:cNvPr>
          <p:cNvSpPr txBox="1"/>
          <p:nvPr/>
        </p:nvSpPr>
        <p:spPr>
          <a:xfrm rot="703685">
            <a:off x="6650562" y="2503558"/>
            <a:ext cx="1072601" cy="369332"/>
          </a:xfrm>
          <a:prstGeom prst="rect">
            <a:avLst/>
          </a:prstGeom>
          <a:noFill/>
        </p:spPr>
        <p:txBody>
          <a:bodyPr wrap="none" rtlCol="0">
            <a:spAutoFit/>
          </a:bodyPr>
          <a:lstStyle/>
          <a:p>
            <a:r>
              <a:rPr lang="en-US" b="1" dirty="0">
                <a:solidFill>
                  <a:srgbClr val="FF0000"/>
                </a:solidFill>
              </a:rPr>
              <a:t>Checkout</a:t>
            </a:r>
          </a:p>
        </p:txBody>
      </p:sp>
      <p:sp>
        <p:nvSpPr>
          <p:cNvPr id="25" name="TextBox 24">
            <a:extLst>
              <a:ext uri="{FF2B5EF4-FFF2-40B4-BE49-F238E27FC236}">
                <a16:creationId xmlns:a16="http://schemas.microsoft.com/office/drawing/2014/main" id="{243044EC-B249-0349-741E-FCC035C66D5B}"/>
              </a:ext>
            </a:extLst>
          </p:cNvPr>
          <p:cNvSpPr txBox="1"/>
          <p:nvPr/>
        </p:nvSpPr>
        <p:spPr>
          <a:xfrm rot="21300174">
            <a:off x="6705836" y="4622720"/>
            <a:ext cx="978982" cy="369332"/>
          </a:xfrm>
          <a:prstGeom prst="rect">
            <a:avLst/>
          </a:prstGeom>
          <a:noFill/>
        </p:spPr>
        <p:txBody>
          <a:bodyPr wrap="square">
            <a:spAutoFit/>
          </a:bodyPr>
          <a:lstStyle/>
          <a:p>
            <a:r>
              <a:rPr lang="en-US" b="1" dirty="0">
                <a:solidFill>
                  <a:srgbClr val="FF0000"/>
                </a:solidFill>
              </a:rPr>
              <a:t>Commit</a:t>
            </a:r>
          </a:p>
        </p:txBody>
      </p:sp>
      <p:sp>
        <p:nvSpPr>
          <p:cNvPr id="26" name="TextBox 25">
            <a:extLst>
              <a:ext uri="{FF2B5EF4-FFF2-40B4-BE49-F238E27FC236}">
                <a16:creationId xmlns:a16="http://schemas.microsoft.com/office/drawing/2014/main" id="{F9865935-3ED3-9508-37C1-5FA56B7784BD}"/>
              </a:ext>
            </a:extLst>
          </p:cNvPr>
          <p:cNvSpPr txBox="1"/>
          <p:nvPr/>
        </p:nvSpPr>
        <p:spPr>
          <a:xfrm rot="21335467">
            <a:off x="6640122" y="3733115"/>
            <a:ext cx="978982" cy="369332"/>
          </a:xfrm>
          <a:prstGeom prst="rect">
            <a:avLst/>
          </a:prstGeom>
          <a:noFill/>
        </p:spPr>
        <p:txBody>
          <a:bodyPr wrap="square">
            <a:spAutoFit/>
          </a:bodyPr>
          <a:lstStyle/>
          <a:p>
            <a:r>
              <a:rPr lang="en-US" b="1" dirty="0">
                <a:solidFill>
                  <a:srgbClr val="FF0000"/>
                </a:solidFill>
              </a:rPr>
              <a:t>Commit</a:t>
            </a:r>
          </a:p>
        </p:txBody>
      </p:sp>
    </p:spTree>
    <p:extLst>
      <p:ext uri="{BB962C8B-B14F-4D97-AF65-F5344CB8AC3E}">
        <p14:creationId xmlns:p14="http://schemas.microsoft.com/office/powerpoint/2010/main" val="20453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Get from server – checkout, put to server - commit</a:t>
            </a:r>
          </a:p>
        </p:txBody>
      </p:sp>
      <p:sp>
        <p:nvSpPr>
          <p:cNvPr id="4" name="Footer Placeholder 3"/>
          <p:cNvSpPr>
            <a:spLocks noGrp="1"/>
          </p:cNvSpPr>
          <p:nvPr>
            <p:ph type="ftr" sz="quarter" idx="11"/>
          </p:nvPr>
        </p:nvSpPr>
        <p:spPr/>
        <p:txBody>
          <a:bodyPr/>
          <a:lstStyle/>
          <a:p>
            <a:r>
              <a:rPr lang="en-US" dirty="0"/>
              <a:t>“Git and version control systems” Dmitry Romanov 2023/05/18</a:t>
            </a:r>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0CD467-A18F-72A3-3BE4-12285248B77C}"/>
              </a:ext>
            </a:extLst>
          </p:cNvPr>
          <p:cNvSpPr txBox="1"/>
          <p:nvPr/>
        </p:nvSpPr>
        <p:spPr>
          <a:xfrm rot="703685">
            <a:off x="6650562" y="2503558"/>
            <a:ext cx="1072601" cy="369332"/>
          </a:xfrm>
          <a:prstGeom prst="rect">
            <a:avLst/>
          </a:prstGeom>
          <a:noFill/>
        </p:spPr>
        <p:txBody>
          <a:bodyPr wrap="none" rtlCol="0">
            <a:spAutoFit/>
          </a:bodyPr>
          <a:lstStyle/>
          <a:p>
            <a:r>
              <a:rPr lang="en-US" b="1" dirty="0">
                <a:solidFill>
                  <a:schemeClr val="bg1">
                    <a:lumMod val="50000"/>
                  </a:schemeClr>
                </a:solidFill>
              </a:rPr>
              <a:t>Checkout</a:t>
            </a:r>
          </a:p>
        </p:txBody>
      </p:sp>
      <p:sp>
        <p:nvSpPr>
          <p:cNvPr id="25" name="TextBox 24">
            <a:extLst>
              <a:ext uri="{FF2B5EF4-FFF2-40B4-BE49-F238E27FC236}">
                <a16:creationId xmlns:a16="http://schemas.microsoft.com/office/drawing/2014/main" id="{243044EC-B249-0349-741E-FCC035C66D5B}"/>
              </a:ext>
            </a:extLst>
          </p:cNvPr>
          <p:cNvSpPr txBox="1"/>
          <p:nvPr/>
        </p:nvSpPr>
        <p:spPr>
          <a:xfrm rot="21300174">
            <a:off x="6705836" y="4622720"/>
            <a:ext cx="978982" cy="369332"/>
          </a:xfrm>
          <a:prstGeom prst="rect">
            <a:avLst/>
          </a:prstGeom>
          <a:noFill/>
        </p:spPr>
        <p:txBody>
          <a:bodyPr wrap="square">
            <a:spAutoFit/>
          </a:bodyPr>
          <a:lstStyle/>
          <a:p>
            <a:r>
              <a:rPr lang="en-US" b="1" dirty="0">
                <a:solidFill>
                  <a:schemeClr val="bg1">
                    <a:lumMod val="50000"/>
                  </a:schemeClr>
                </a:solidFill>
              </a:rPr>
              <a:t>Commit</a:t>
            </a:r>
          </a:p>
        </p:txBody>
      </p:sp>
      <p:sp>
        <p:nvSpPr>
          <p:cNvPr id="26" name="TextBox 25">
            <a:extLst>
              <a:ext uri="{FF2B5EF4-FFF2-40B4-BE49-F238E27FC236}">
                <a16:creationId xmlns:a16="http://schemas.microsoft.com/office/drawing/2014/main" id="{F9865935-3ED3-9508-37C1-5FA56B7784BD}"/>
              </a:ext>
            </a:extLst>
          </p:cNvPr>
          <p:cNvSpPr txBox="1"/>
          <p:nvPr/>
        </p:nvSpPr>
        <p:spPr>
          <a:xfrm rot="21335467">
            <a:off x="6640122" y="3733115"/>
            <a:ext cx="978982" cy="369332"/>
          </a:xfrm>
          <a:prstGeom prst="rect">
            <a:avLst/>
          </a:prstGeom>
          <a:noFill/>
        </p:spPr>
        <p:txBody>
          <a:bodyPr wrap="square">
            <a:spAutoFit/>
          </a:bodyPr>
          <a:lstStyle/>
          <a:p>
            <a:r>
              <a:rPr lang="en-US" b="1" dirty="0">
                <a:solidFill>
                  <a:schemeClr val="bg1">
                    <a:lumMod val="50000"/>
                  </a:schemeClr>
                </a:solidFill>
              </a:rPr>
              <a:t>Commit</a:t>
            </a:r>
          </a:p>
        </p:txBody>
      </p:sp>
      <p:sp>
        <p:nvSpPr>
          <p:cNvPr id="27" name="TextBox 26">
            <a:extLst>
              <a:ext uri="{FF2B5EF4-FFF2-40B4-BE49-F238E27FC236}">
                <a16:creationId xmlns:a16="http://schemas.microsoft.com/office/drawing/2014/main" id="{A784FCCA-64DC-DC91-A9E5-6CB28056E815}"/>
              </a:ext>
            </a:extLst>
          </p:cNvPr>
          <p:cNvSpPr txBox="1"/>
          <p:nvPr/>
        </p:nvSpPr>
        <p:spPr>
          <a:xfrm>
            <a:off x="3577528" y="3226830"/>
            <a:ext cx="1250248" cy="1200329"/>
          </a:xfrm>
          <a:prstGeom prst="rect">
            <a:avLst/>
          </a:prstGeom>
          <a:noFill/>
        </p:spPr>
        <p:txBody>
          <a:bodyPr wrap="square" rtlCol="0">
            <a:spAutoFit/>
          </a:bodyPr>
          <a:lstStyle/>
          <a:p>
            <a:r>
              <a:rPr lang="en-US" dirty="0"/>
              <a:t>You can go back and forth in history</a:t>
            </a:r>
          </a:p>
        </p:txBody>
      </p:sp>
      <p:sp>
        <p:nvSpPr>
          <p:cNvPr id="30" name="Arrow: Curved Right 29">
            <a:extLst>
              <a:ext uri="{FF2B5EF4-FFF2-40B4-BE49-F238E27FC236}">
                <a16:creationId xmlns:a16="http://schemas.microsoft.com/office/drawing/2014/main" id="{605C29E3-AFE0-4BE1-F535-AE2F48FC975D}"/>
              </a:ext>
            </a:extLst>
          </p:cNvPr>
          <p:cNvSpPr/>
          <p:nvPr/>
        </p:nvSpPr>
        <p:spPr>
          <a:xfrm flipV="1">
            <a:off x="5181061" y="4161491"/>
            <a:ext cx="344437" cy="988208"/>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Arrow: Curved Right 30">
            <a:extLst>
              <a:ext uri="{FF2B5EF4-FFF2-40B4-BE49-F238E27FC236}">
                <a16:creationId xmlns:a16="http://schemas.microsoft.com/office/drawing/2014/main" id="{00146406-1C7A-2913-571C-98837E668CBF}"/>
              </a:ext>
            </a:extLst>
          </p:cNvPr>
          <p:cNvSpPr/>
          <p:nvPr/>
        </p:nvSpPr>
        <p:spPr>
          <a:xfrm flipV="1">
            <a:off x="5074539" y="2717591"/>
            <a:ext cx="415976" cy="1472467"/>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0751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sp>
        <p:nvSpPr>
          <p:cNvPr id="6" name="Cylinder 5">
            <a:extLst>
              <a:ext uri="{FF2B5EF4-FFF2-40B4-BE49-F238E27FC236}">
                <a16:creationId xmlns:a16="http://schemas.microsoft.com/office/drawing/2014/main" id="{44F53497-8AFA-104A-6176-ABD4DEAEA0DF}"/>
              </a:ext>
            </a:extLst>
          </p:cNvPr>
          <p:cNvSpPr/>
          <p:nvPr/>
        </p:nvSpPr>
        <p:spPr>
          <a:xfrm>
            <a:off x="5302930" y="968670"/>
            <a:ext cx="1324445" cy="1119423"/>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Central server</a:t>
            </a:r>
          </a:p>
        </p:txBody>
      </p:sp>
      <p:sp>
        <p:nvSpPr>
          <p:cNvPr id="8" name="Arrow: Down 7">
            <a:extLst>
              <a:ext uri="{FF2B5EF4-FFF2-40B4-BE49-F238E27FC236}">
                <a16:creationId xmlns:a16="http://schemas.microsoft.com/office/drawing/2014/main" id="{94AA1688-DD05-61C8-7C27-60422155EE6B}"/>
              </a:ext>
            </a:extLst>
          </p:cNvPr>
          <p:cNvSpPr/>
          <p:nvPr/>
        </p:nvSpPr>
        <p:spPr>
          <a:xfrm>
            <a:off x="5869711" y="2170780"/>
            <a:ext cx="209123" cy="3971015"/>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537A5-944D-25EB-102C-D551049966AB}"/>
              </a:ext>
            </a:extLst>
          </p:cNvPr>
          <p:cNvSpPr txBox="1"/>
          <p:nvPr/>
        </p:nvSpPr>
        <p:spPr>
          <a:xfrm>
            <a:off x="5186088" y="5857363"/>
            <a:ext cx="1268836" cy="369332"/>
          </a:xfrm>
          <a:prstGeom prst="rect">
            <a:avLst/>
          </a:prstGeom>
          <a:noFill/>
        </p:spPr>
        <p:txBody>
          <a:bodyPr wrap="square" rtlCol="0">
            <a:spAutoFit/>
          </a:bodyPr>
          <a:lstStyle/>
          <a:p>
            <a:r>
              <a:rPr lang="en-US" dirty="0"/>
              <a:t>time</a:t>
            </a:r>
          </a:p>
        </p:txBody>
      </p:sp>
      <p:pic>
        <p:nvPicPr>
          <p:cNvPr id="1026" name="Picture 2" descr="Female User icon PNG and SVG Free Download">
            <a:extLst>
              <a:ext uri="{FF2B5EF4-FFF2-40B4-BE49-F238E27FC236}">
                <a16:creationId xmlns:a16="http://schemas.microsoft.com/office/drawing/2014/main" id="{EE0B05C7-824E-EE53-2BD2-3866EB04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7547" y="2521667"/>
            <a:ext cx="676062" cy="7100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2692DA6-2233-82DD-D6D7-C02F9C01C2A6}"/>
              </a:ext>
            </a:extLst>
          </p:cNvPr>
          <p:cNvSpPr/>
          <p:nvPr/>
        </p:nvSpPr>
        <p:spPr>
          <a:xfrm>
            <a:off x="5831887" y="263071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95F158-CFC0-AAA9-2113-672B0E486B4D}"/>
              </a:ext>
            </a:extLst>
          </p:cNvPr>
          <p:cNvSpPr/>
          <p:nvPr/>
        </p:nvSpPr>
        <p:spPr>
          <a:xfrm rot="699296">
            <a:off x="6288622" y="2852511"/>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3047F311-2AD4-9F6A-4F1A-8EF4D8805E46}"/>
              </a:ext>
            </a:extLst>
          </p:cNvPr>
          <p:cNvSpPr/>
          <p:nvPr/>
        </p:nvSpPr>
        <p:spPr>
          <a:xfrm>
            <a:off x="7687497" y="3352767"/>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Code changes</a:t>
            </a:r>
          </a:p>
        </p:txBody>
      </p:sp>
      <p:sp>
        <p:nvSpPr>
          <p:cNvPr id="13" name="Arrow: Right 12">
            <a:extLst>
              <a:ext uri="{FF2B5EF4-FFF2-40B4-BE49-F238E27FC236}">
                <a16:creationId xmlns:a16="http://schemas.microsoft.com/office/drawing/2014/main" id="{6DFB6711-E468-9930-88A6-DB61EAFC08E0}"/>
              </a:ext>
            </a:extLst>
          </p:cNvPr>
          <p:cNvSpPr/>
          <p:nvPr/>
        </p:nvSpPr>
        <p:spPr>
          <a:xfrm rot="10514585">
            <a:off x="6288620" y="405129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93A800-CED1-1D50-DF93-20CD0A50B2EA}"/>
              </a:ext>
            </a:extLst>
          </p:cNvPr>
          <p:cNvSpPr/>
          <p:nvPr/>
        </p:nvSpPr>
        <p:spPr>
          <a:xfrm>
            <a:off x="5831887" y="4080203"/>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116BBEE6-D180-3D5E-2C22-B5BF478670D7}"/>
              </a:ext>
            </a:extLst>
          </p:cNvPr>
          <p:cNvSpPr/>
          <p:nvPr/>
        </p:nvSpPr>
        <p:spPr>
          <a:xfrm>
            <a:off x="7778390" y="4139530"/>
            <a:ext cx="1476161" cy="7100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More  changes</a:t>
            </a:r>
          </a:p>
        </p:txBody>
      </p:sp>
      <p:sp>
        <p:nvSpPr>
          <p:cNvPr id="17" name="Oval 16">
            <a:extLst>
              <a:ext uri="{FF2B5EF4-FFF2-40B4-BE49-F238E27FC236}">
                <a16:creationId xmlns:a16="http://schemas.microsoft.com/office/drawing/2014/main" id="{964CDA28-D33D-824F-179E-C90675507043}"/>
              </a:ext>
            </a:extLst>
          </p:cNvPr>
          <p:cNvSpPr/>
          <p:nvPr/>
        </p:nvSpPr>
        <p:spPr>
          <a:xfrm>
            <a:off x="5831887" y="5034936"/>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descr="Computer Businessman icon PNG and SVG Free Download">
            <a:extLst>
              <a:ext uri="{FF2B5EF4-FFF2-40B4-BE49-F238E27FC236}">
                <a16:creationId xmlns:a16="http://schemas.microsoft.com/office/drawing/2014/main" id="{D15ADB99-781A-056A-FE53-66489AA6E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397" y="2451829"/>
            <a:ext cx="743483" cy="84969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44D289A0-6BDD-F2AD-F1CB-B0834B0D1E8A}"/>
              </a:ext>
            </a:extLst>
          </p:cNvPr>
          <p:cNvSpPr/>
          <p:nvPr/>
        </p:nvSpPr>
        <p:spPr>
          <a:xfrm rot="9195581">
            <a:off x="4182170" y="3162499"/>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26DFB-1941-82E4-4863-40CE1BCCE13B}"/>
              </a:ext>
            </a:extLst>
          </p:cNvPr>
          <p:cNvSpPr/>
          <p:nvPr/>
        </p:nvSpPr>
        <p:spPr>
          <a:xfrm>
            <a:off x="5831887" y="5518164"/>
            <a:ext cx="284767" cy="2798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A507F1-B01E-665F-1406-1FCFC8212D88}"/>
              </a:ext>
            </a:extLst>
          </p:cNvPr>
          <p:cNvSpPr/>
          <p:nvPr/>
        </p:nvSpPr>
        <p:spPr>
          <a:xfrm rot="10514585">
            <a:off x="6297738" y="4893643"/>
            <a:ext cx="1646545" cy="1968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7E44CAF7-626A-2161-1CD6-6F67F9C2BEB5}"/>
              </a:ext>
            </a:extLst>
          </p:cNvPr>
          <p:cNvSpPr>
            <a:spLocks noGrp="1"/>
          </p:cNvSpPr>
          <p:nvPr>
            <p:ph type="ftr" sz="quarter" idx="11"/>
          </p:nvPr>
        </p:nvSpPr>
        <p:spPr>
          <a:xfrm>
            <a:off x="411893" y="6467336"/>
            <a:ext cx="5223851" cy="311322"/>
          </a:xfrm>
        </p:spPr>
        <p:txBody>
          <a:bodyPr/>
          <a:lstStyle/>
          <a:p>
            <a:r>
              <a:rPr lang="en-US" dirty="0"/>
              <a:t>“Git and version control systems” Dmitry Romanov 2023/05/18</a:t>
            </a:r>
          </a:p>
        </p:txBody>
      </p:sp>
    </p:spTree>
    <p:extLst>
      <p:ext uri="{BB962C8B-B14F-4D97-AF65-F5344CB8AC3E}">
        <p14:creationId xmlns:p14="http://schemas.microsoft.com/office/powerpoint/2010/main" val="636294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5248</TotalTime>
  <Words>2978</Words>
  <Application>Microsoft Office PowerPoint</Application>
  <PresentationFormat>Widescreen</PresentationFormat>
  <Paragraphs>598</Paragraphs>
  <Slides>58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.PingFangSC-Regular</vt:lpstr>
      <vt:lpstr>-apple-system</vt:lpstr>
      <vt:lpstr>Arial</vt:lpstr>
      <vt:lpstr>Calibri</vt:lpstr>
      <vt:lpstr>Calibri Light</vt:lpstr>
      <vt:lpstr>Google Sans</vt:lpstr>
      <vt:lpstr>PingFangSC-Regular</vt:lpstr>
      <vt:lpstr>Söhne</vt:lpstr>
      <vt:lpstr>Söhne Mono</vt:lpstr>
      <vt:lpstr>var(--ff-mono)</vt:lpstr>
      <vt:lpstr>Office Theme</vt:lpstr>
      <vt:lpstr>GIT and  Version Control Systems</vt:lpstr>
      <vt:lpstr>What this talk is about? </vt:lpstr>
      <vt:lpstr>What this talk is about? </vt:lpstr>
      <vt:lpstr>Valve office of 1996</vt:lpstr>
      <vt:lpstr>Imagine we have a central server</vt:lpstr>
      <vt:lpstr>User takes code, makes changes and put it back to server</vt:lpstr>
      <vt:lpstr>Terminology. Get from server – checkout, put to server - commit</vt:lpstr>
      <vt:lpstr>Terminology. Get from server – checkout, put to server - commit</vt:lpstr>
      <vt:lpstr>PowerPoint Presentation</vt:lpstr>
      <vt:lpstr>PowerPoint Presentation</vt:lpstr>
      <vt:lpstr>1</vt:lpstr>
      <vt:lpstr>PowerPoint Presentation</vt:lpstr>
      <vt:lpstr>PowerPoint Presentation</vt:lpstr>
      <vt:lpstr>PowerPoint Presentation</vt:lpstr>
      <vt:lpstr>VCS requirements</vt:lpstr>
      <vt:lpstr>VCS requirements</vt:lpstr>
      <vt:lpstr>Let’s review the architecture we have</vt:lpstr>
      <vt:lpstr>“Classical” old generation VCS ideas like SVN</vt:lpstr>
      <vt:lpstr>Version control history</vt:lpstr>
      <vt:lpstr>Imagine we have a server</vt:lpstr>
      <vt:lpstr>Imagine we have a central server</vt:lpstr>
      <vt:lpstr>The servers are equal. If configured properly someone can clone from you</vt:lpstr>
      <vt:lpstr>One can init local server first and then decide to move code online</vt:lpstr>
      <vt:lpstr>One can init local server first and then decide to move code online</vt:lpstr>
      <vt:lpstr>Imagine we have a central server</vt:lpstr>
      <vt:lpstr>Imagine we have a central server</vt:lpstr>
      <vt:lpstr>Imagine we have a central server</vt:lpstr>
      <vt:lpstr>Imagine we have a central server</vt:lpstr>
      <vt:lpstr>Imagine we have a central server</vt:lpstr>
      <vt:lpstr>Deploy code via push to a server</vt:lpstr>
      <vt:lpstr>Imagine we have a central server</vt:lpstr>
      <vt:lpstr>Imagine we have a central server</vt:lpstr>
      <vt:lpstr>Imagine we have a central server</vt:lpstr>
      <vt:lpstr>Commits (what are those orange dots?)</vt:lpstr>
      <vt:lpstr>Git commits vs SVN commits</vt:lpstr>
      <vt:lpstr>You can’t remove file from GIT repository</vt:lpstr>
      <vt:lpstr>Git commits vs SVN commits</vt:lpstr>
      <vt:lpstr>Can it be simpler? </vt:lpstr>
      <vt:lpstr>Console vs GUI?</vt:lpstr>
      <vt:lpstr>Let's create a new project? </vt:lpstr>
      <vt:lpstr>Let's create a new project… But do we need to?  </vt:lpstr>
      <vt:lpstr>Two things to optimize</vt:lpstr>
      <vt:lpstr>Two things to optimize</vt:lpstr>
      <vt:lpstr>To create new project use </vt:lpstr>
      <vt:lpstr>SAAS platforms GitHUB, GitLAB</vt:lpstr>
      <vt:lpstr>Best practices</vt:lpstr>
      <vt:lpstr>Thank you!</vt:lpstr>
      <vt:lpstr>GIT LFS – Large File Support</vt:lpstr>
      <vt:lpstr>Git Submodules</vt:lpstr>
      <vt:lpstr>Git Submodules</vt:lpstr>
      <vt:lpstr>What is pull requiest</vt:lpstr>
      <vt:lpstr>Pull requests</vt:lpstr>
      <vt:lpstr>Pull requests</vt:lpstr>
      <vt:lpstr>What about branching</vt:lpstr>
      <vt:lpstr>What about branching</vt:lpstr>
      <vt:lpstr>What about branching</vt:lpstr>
      <vt:lpstr>What about branching</vt:lpstr>
      <vt:lpstr>Git vs SVN comparison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Dmitry Romanov</cp:lastModifiedBy>
  <cp:revision>3</cp:revision>
  <dcterms:created xsi:type="dcterms:W3CDTF">2017-10-25T13:53:32Z</dcterms:created>
  <dcterms:modified xsi:type="dcterms:W3CDTF">2024-05-24T02:25:57Z</dcterms:modified>
</cp:coreProperties>
</file>