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42"/>
  </p:notesMasterIdLst>
  <p:sldIdLst>
    <p:sldId id="256" r:id="rId5"/>
    <p:sldId id="300" r:id="rId6"/>
    <p:sldId id="314" r:id="rId7"/>
    <p:sldId id="361" r:id="rId8"/>
    <p:sldId id="261" r:id="rId9"/>
    <p:sldId id="316" r:id="rId10"/>
    <p:sldId id="481" r:id="rId11"/>
    <p:sldId id="315" r:id="rId12"/>
    <p:sldId id="348" r:id="rId13"/>
    <p:sldId id="321" r:id="rId14"/>
    <p:sldId id="358" r:id="rId15"/>
    <p:sldId id="323" r:id="rId16"/>
    <p:sldId id="324" r:id="rId17"/>
    <p:sldId id="325" r:id="rId18"/>
    <p:sldId id="331" r:id="rId19"/>
    <p:sldId id="337" r:id="rId20"/>
    <p:sldId id="332" r:id="rId21"/>
    <p:sldId id="346" r:id="rId22"/>
    <p:sldId id="334" r:id="rId23"/>
    <p:sldId id="822" r:id="rId24"/>
    <p:sldId id="1377" r:id="rId25"/>
    <p:sldId id="1352" r:id="rId26"/>
    <p:sldId id="1346" r:id="rId27"/>
    <p:sldId id="1371" r:id="rId28"/>
    <p:sldId id="453" r:id="rId29"/>
    <p:sldId id="454" r:id="rId30"/>
    <p:sldId id="1390" r:id="rId31"/>
    <p:sldId id="1361" r:id="rId32"/>
    <p:sldId id="1363" r:id="rId33"/>
    <p:sldId id="1364" r:id="rId34"/>
    <p:sldId id="1365" r:id="rId35"/>
    <p:sldId id="1334" r:id="rId36"/>
    <p:sldId id="1335" r:id="rId37"/>
    <p:sldId id="1356" r:id="rId38"/>
    <p:sldId id="1372" r:id="rId39"/>
    <p:sldId id="1367" r:id="rId40"/>
    <p:sldId id="1388" r:id="rId41"/>
  </p:sldIdLst>
  <p:sldSz cx="12192000" cy="6858000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587" autoAdjust="0"/>
    <p:restoredTop sz="86426" autoAdjust="0"/>
  </p:normalViewPr>
  <p:slideViewPr>
    <p:cSldViewPr snapToGrid="0">
      <p:cViewPr varScale="1">
        <p:scale>
          <a:sx n="75" d="100"/>
          <a:sy n="75" d="100"/>
        </p:scale>
        <p:origin x="77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1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es Roblin" userId="34551148-8106-41e2-8265-859f4abb369c" providerId="ADAL" clId="{E2C97869-76E0-4912-9149-1A36BDB87798}"/>
    <pc:docChg chg="delSld modSld delMainMaster">
      <pc:chgData name="Yves Roblin" userId="34551148-8106-41e2-8265-859f4abb369c" providerId="ADAL" clId="{E2C97869-76E0-4912-9149-1A36BDB87798}" dt="2024-05-28T15:19:02.442" v="85" actId="2696"/>
      <pc:docMkLst>
        <pc:docMk/>
      </pc:docMkLst>
      <pc:sldChg chg="modSp">
        <pc:chgData name="Yves Roblin" userId="34551148-8106-41e2-8265-859f4abb369c" providerId="ADAL" clId="{E2C97869-76E0-4912-9149-1A36BDB87798}" dt="2024-05-28T15:17:47.598" v="0" actId="20577"/>
        <pc:sldMkLst>
          <pc:docMk/>
          <pc:sldMk cId="0" sldId="256"/>
        </pc:sldMkLst>
        <pc:spChg chg="mod">
          <ac:chgData name="Yves Roblin" userId="34551148-8106-41e2-8265-859f4abb369c" providerId="ADAL" clId="{E2C97869-76E0-4912-9149-1A36BDB87798}" dt="2024-05-28T15:17:47.598" v="0" actId="20577"/>
          <ac:spMkLst>
            <pc:docMk/>
            <pc:sldMk cId="0" sldId="256"/>
            <ac:spMk id="2051" creationId="{00000000-0000-0000-0000-000000000000}"/>
          </ac:spMkLst>
        </pc:spChg>
      </pc:sldChg>
      <pc:sldChg chg="del">
        <pc:chgData name="Yves Roblin" userId="34551148-8106-41e2-8265-859f4abb369c" providerId="ADAL" clId="{E2C97869-76E0-4912-9149-1A36BDB87798}" dt="2024-05-28T15:18:57.678" v="76" actId="2696"/>
        <pc:sldMkLst>
          <pc:docMk/>
          <pc:sldMk cId="1192609239" sldId="264"/>
        </pc:sldMkLst>
      </pc:sldChg>
      <pc:sldChg chg="del">
        <pc:chgData name="Yves Roblin" userId="34551148-8106-41e2-8265-859f4abb369c" providerId="ADAL" clId="{E2C97869-76E0-4912-9149-1A36BDB87798}" dt="2024-05-28T15:18:55.626" v="70" actId="2696"/>
        <pc:sldMkLst>
          <pc:docMk/>
          <pc:sldMk cId="1556748003" sldId="271"/>
        </pc:sldMkLst>
      </pc:sldChg>
      <pc:sldChg chg="del">
        <pc:chgData name="Yves Roblin" userId="34551148-8106-41e2-8265-859f4abb369c" providerId="ADAL" clId="{E2C97869-76E0-4912-9149-1A36BDB87798}" dt="2024-05-28T15:18:52.315" v="52" actId="2696"/>
        <pc:sldMkLst>
          <pc:docMk/>
          <pc:sldMk cId="713156353" sldId="302"/>
        </pc:sldMkLst>
      </pc:sldChg>
      <pc:sldChg chg="del">
        <pc:chgData name="Yves Roblin" userId="34551148-8106-41e2-8265-859f4abb369c" providerId="ADAL" clId="{E2C97869-76E0-4912-9149-1A36BDB87798}" dt="2024-05-28T15:19:02.430" v="84" actId="2696"/>
        <pc:sldMkLst>
          <pc:docMk/>
          <pc:sldMk cId="459193202" sldId="309"/>
        </pc:sldMkLst>
      </pc:sldChg>
      <pc:sldChg chg="del">
        <pc:chgData name="Yves Roblin" userId="34551148-8106-41e2-8265-859f4abb369c" providerId="ADAL" clId="{E2C97869-76E0-4912-9149-1A36BDB87798}" dt="2024-05-28T15:18:17.124" v="2" actId="2696"/>
        <pc:sldMkLst>
          <pc:docMk/>
          <pc:sldMk cId="1751402343" sldId="310"/>
        </pc:sldMkLst>
      </pc:sldChg>
      <pc:sldChg chg="del">
        <pc:chgData name="Yves Roblin" userId="34551148-8106-41e2-8265-859f4abb369c" providerId="ADAL" clId="{E2C97869-76E0-4912-9149-1A36BDB87798}" dt="2024-05-28T15:18:53.113" v="53" actId="2696"/>
        <pc:sldMkLst>
          <pc:docMk/>
          <pc:sldMk cId="3108756080" sldId="313"/>
        </pc:sldMkLst>
      </pc:sldChg>
      <pc:sldChg chg="del">
        <pc:chgData name="Yves Roblin" userId="34551148-8106-41e2-8265-859f4abb369c" providerId="ADAL" clId="{E2C97869-76E0-4912-9149-1A36BDB87798}" dt="2024-05-28T15:18:53.973" v="55" actId="2696"/>
        <pc:sldMkLst>
          <pc:docMk/>
          <pc:sldMk cId="2387814866" sldId="327"/>
        </pc:sldMkLst>
      </pc:sldChg>
      <pc:sldChg chg="del">
        <pc:chgData name="Yves Roblin" userId="34551148-8106-41e2-8265-859f4abb369c" providerId="ADAL" clId="{E2C97869-76E0-4912-9149-1A36BDB87798}" dt="2024-05-28T15:19:01.816" v="83" actId="2696"/>
        <pc:sldMkLst>
          <pc:docMk/>
          <pc:sldMk cId="2273522043" sldId="333"/>
        </pc:sldMkLst>
      </pc:sldChg>
      <pc:sldChg chg="del">
        <pc:chgData name="Yves Roblin" userId="34551148-8106-41e2-8265-859f4abb369c" providerId="ADAL" clId="{E2C97869-76E0-4912-9149-1A36BDB87798}" dt="2024-05-28T15:19:00.773" v="81" actId="2696"/>
        <pc:sldMkLst>
          <pc:docMk/>
          <pc:sldMk cId="748467295" sldId="385"/>
        </pc:sldMkLst>
      </pc:sldChg>
      <pc:sldChg chg="del">
        <pc:chgData name="Yves Roblin" userId="34551148-8106-41e2-8265-859f4abb369c" providerId="ADAL" clId="{E2C97869-76E0-4912-9149-1A36BDB87798}" dt="2024-05-28T15:19:00.127" v="80" actId="2696"/>
        <pc:sldMkLst>
          <pc:docMk/>
          <pc:sldMk cId="1726159321" sldId="402"/>
        </pc:sldMkLst>
      </pc:sldChg>
      <pc:sldChg chg="del">
        <pc:chgData name="Yves Roblin" userId="34551148-8106-41e2-8265-859f4abb369c" providerId="ADAL" clId="{E2C97869-76E0-4912-9149-1A36BDB87798}" dt="2024-05-28T15:18:55.231" v="69" actId="2696"/>
        <pc:sldMkLst>
          <pc:docMk/>
          <pc:sldMk cId="372941061" sldId="408"/>
        </pc:sldMkLst>
      </pc:sldChg>
      <pc:sldChg chg="del">
        <pc:chgData name="Yves Roblin" userId="34551148-8106-41e2-8265-859f4abb369c" providerId="ADAL" clId="{E2C97869-76E0-4912-9149-1A36BDB87798}" dt="2024-05-28T15:18:56.038" v="72" actId="2696"/>
        <pc:sldMkLst>
          <pc:docMk/>
          <pc:sldMk cId="2632833673" sldId="485"/>
        </pc:sldMkLst>
      </pc:sldChg>
      <pc:sldChg chg="del">
        <pc:chgData name="Yves Roblin" userId="34551148-8106-41e2-8265-859f4abb369c" providerId="ADAL" clId="{E2C97869-76E0-4912-9149-1A36BDB87798}" dt="2024-05-28T15:18:53.593" v="54" actId="2696"/>
        <pc:sldMkLst>
          <pc:docMk/>
          <pc:sldMk cId="1529698087" sldId="501"/>
        </pc:sldMkLst>
      </pc:sldChg>
      <pc:sldChg chg="del">
        <pc:chgData name="Yves Roblin" userId="34551148-8106-41e2-8265-859f4abb369c" providerId="ADAL" clId="{E2C97869-76E0-4912-9149-1A36BDB87798}" dt="2024-05-28T15:18:56.852" v="74" actId="2696"/>
        <pc:sldMkLst>
          <pc:docMk/>
          <pc:sldMk cId="2551440988" sldId="527"/>
        </pc:sldMkLst>
      </pc:sldChg>
      <pc:sldChg chg="del">
        <pc:chgData name="Yves Roblin" userId="34551148-8106-41e2-8265-859f4abb369c" providerId="ADAL" clId="{E2C97869-76E0-4912-9149-1A36BDB87798}" dt="2024-05-28T15:18:56.413" v="73" actId="2696"/>
        <pc:sldMkLst>
          <pc:docMk/>
          <pc:sldMk cId="2861228306" sldId="569"/>
        </pc:sldMkLst>
      </pc:sldChg>
      <pc:sldChg chg="del">
        <pc:chgData name="Yves Roblin" userId="34551148-8106-41e2-8265-859f4abb369c" providerId="ADAL" clId="{E2C97869-76E0-4912-9149-1A36BDB87798}" dt="2024-05-28T15:18:43.869" v="50" actId="2696"/>
        <pc:sldMkLst>
          <pc:docMk/>
          <pc:sldMk cId="3264109054" sldId="823"/>
        </pc:sldMkLst>
      </pc:sldChg>
      <pc:sldChg chg="del">
        <pc:chgData name="Yves Roblin" userId="34551148-8106-41e2-8265-859f4abb369c" providerId="ADAL" clId="{E2C97869-76E0-4912-9149-1A36BDB87798}" dt="2024-05-28T15:18:41.359" v="31" actId="2696"/>
        <pc:sldMkLst>
          <pc:docMk/>
          <pc:sldMk cId="3440839271" sldId="860"/>
        </pc:sldMkLst>
      </pc:sldChg>
      <pc:sldChg chg="del">
        <pc:chgData name="Yves Roblin" userId="34551148-8106-41e2-8265-859f4abb369c" providerId="ADAL" clId="{E2C97869-76E0-4912-9149-1A36BDB87798}" dt="2024-05-28T15:18:42.167" v="32" actId="2696"/>
        <pc:sldMkLst>
          <pc:docMk/>
          <pc:sldMk cId="2731010717" sldId="865"/>
        </pc:sldMkLst>
      </pc:sldChg>
      <pc:sldChg chg="del">
        <pc:chgData name="Yves Roblin" userId="34551148-8106-41e2-8265-859f4abb369c" providerId="ADAL" clId="{E2C97869-76E0-4912-9149-1A36BDB87798}" dt="2024-05-28T15:18:38.550" v="12" actId="2696"/>
        <pc:sldMkLst>
          <pc:docMk/>
          <pc:sldMk cId="2659099478" sldId="870"/>
        </pc:sldMkLst>
      </pc:sldChg>
      <pc:sldChg chg="del">
        <pc:chgData name="Yves Roblin" userId="34551148-8106-41e2-8265-859f4abb369c" providerId="ADAL" clId="{E2C97869-76E0-4912-9149-1A36BDB87798}" dt="2024-05-28T15:18:43.441" v="34" actId="2696"/>
        <pc:sldMkLst>
          <pc:docMk/>
          <pc:sldMk cId="3665856679" sldId="871"/>
        </pc:sldMkLst>
      </pc:sldChg>
      <pc:sldChg chg="del">
        <pc:chgData name="Yves Roblin" userId="34551148-8106-41e2-8265-859f4abb369c" providerId="ADAL" clId="{E2C97869-76E0-4912-9149-1A36BDB87798}" dt="2024-05-28T15:18:51.843" v="51" actId="2696"/>
        <pc:sldMkLst>
          <pc:docMk/>
          <pc:sldMk cId="4165147828" sldId="1265"/>
        </pc:sldMkLst>
      </pc:sldChg>
      <pc:sldChg chg="del">
        <pc:chgData name="Yves Roblin" userId="34551148-8106-41e2-8265-859f4abb369c" providerId="ADAL" clId="{E2C97869-76E0-4912-9149-1A36BDB87798}" dt="2024-05-28T15:18:59.143" v="78" actId="2696"/>
        <pc:sldMkLst>
          <pc:docMk/>
          <pc:sldMk cId="1671242126" sldId="1275"/>
        </pc:sldMkLst>
      </pc:sldChg>
      <pc:sldChg chg="del">
        <pc:chgData name="Yves Roblin" userId="34551148-8106-41e2-8265-859f4abb369c" providerId="ADAL" clId="{E2C97869-76E0-4912-9149-1A36BDB87798}" dt="2024-05-28T15:18:59.664" v="79" actId="2696"/>
        <pc:sldMkLst>
          <pc:docMk/>
          <pc:sldMk cId="3696217070" sldId="1280"/>
        </pc:sldMkLst>
      </pc:sldChg>
      <pc:sldChg chg="del">
        <pc:chgData name="Yves Roblin" userId="34551148-8106-41e2-8265-859f4abb369c" providerId="ADAL" clId="{E2C97869-76E0-4912-9149-1A36BDB87798}" dt="2024-05-28T15:18:58.496" v="77" actId="2696"/>
        <pc:sldMkLst>
          <pc:docMk/>
          <pc:sldMk cId="3008222745" sldId="1284"/>
        </pc:sldMkLst>
      </pc:sldChg>
      <pc:sldChg chg="del">
        <pc:chgData name="Yves Roblin" userId="34551148-8106-41e2-8265-859f4abb369c" providerId="ADAL" clId="{E2C97869-76E0-4912-9149-1A36BDB87798}" dt="2024-05-28T15:18:57.269" v="75" actId="2696"/>
        <pc:sldMkLst>
          <pc:docMk/>
          <pc:sldMk cId="920995849" sldId="1287"/>
        </pc:sldMkLst>
      </pc:sldChg>
      <pc:sldChg chg="del">
        <pc:chgData name="Yves Roblin" userId="34551148-8106-41e2-8265-859f4abb369c" providerId="ADAL" clId="{E2C97869-76E0-4912-9149-1A36BDB87798}" dt="2024-05-28T15:19:01.252" v="82" actId="2696"/>
        <pc:sldMkLst>
          <pc:docMk/>
          <pc:sldMk cId="1509069275" sldId="1288"/>
        </pc:sldMkLst>
      </pc:sldChg>
      <pc:sldChg chg="del">
        <pc:chgData name="Yves Roblin" userId="34551148-8106-41e2-8265-859f4abb369c" providerId="ADAL" clId="{E2C97869-76E0-4912-9149-1A36BDB87798}" dt="2024-05-28T15:18:17.574" v="3" actId="2696"/>
        <pc:sldMkLst>
          <pc:docMk/>
          <pc:sldMk cId="1961763017" sldId="1391"/>
        </pc:sldMkLst>
      </pc:sldChg>
      <pc:sldChg chg="del">
        <pc:chgData name="Yves Roblin" userId="34551148-8106-41e2-8265-859f4abb369c" providerId="ADAL" clId="{E2C97869-76E0-4912-9149-1A36BDB87798}" dt="2024-05-28T15:18:16.434" v="1" actId="2696"/>
        <pc:sldMkLst>
          <pc:docMk/>
          <pc:sldMk cId="2968932696" sldId="1392"/>
        </pc:sldMkLst>
      </pc:sldChg>
      <pc:sldChg chg="del">
        <pc:chgData name="Yves Roblin" userId="34551148-8106-41e2-8265-859f4abb369c" providerId="ADAL" clId="{E2C97869-76E0-4912-9149-1A36BDB87798}" dt="2024-05-28T15:18:18.465" v="5" actId="2696"/>
        <pc:sldMkLst>
          <pc:docMk/>
          <pc:sldMk cId="1649595251" sldId="1393"/>
        </pc:sldMkLst>
      </pc:sldChg>
      <pc:sldChg chg="del">
        <pc:chgData name="Yves Roblin" userId="34551148-8106-41e2-8265-859f4abb369c" providerId="ADAL" clId="{E2C97869-76E0-4912-9149-1A36BDB87798}" dt="2024-05-28T15:18:18.089" v="4" actId="2696"/>
        <pc:sldMkLst>
          <pc:docMk/>
          <pc:sldMk cId="1144497812" sldId="1394"/>
        </pc:sldMkLst>
      </pc:sldChg>
      <pc:sldChg chg="del">
        <pc:chgData name="Yves Roblin" userId="34551148-8106-41e2-8265-859f4abb369c" providerId="ADAL" clId="{E2C97869-76E0-4912-9149-1A36BDB87798}" dt="2024-05-28T15:18:36.641" v="10" actId="2696"/>
        <pc:sldMkLst>
          <pc:docMk/>
          <pc:sldMk cId="1145071352" sldId="1395"/>
        </pc:sldMkLst>
      </pc:sldChg>
      <pc:sldChg chg="del">
        <pc:chgData name="Yves Roblin" userId="34551148-8106-41e2-8265-859f4abb369c" providerId="ADAL" clId="{E2C97869-76E0-4912-9149-1A36BDB87798}" dt="2024-05-28T15:18:18.814" v="6" actId="2696"/>
        <pc:sldMkLst>
          <pc:docMk/>
          <pc:sldMk cId="1485931999" sldId="1396"/>
        </pc:sldMkLst>
      </pc:sldChg>
      <pc:sldChg chg="del">
        <pc:chgData name="Yves Roblin" userId="34551148-8106-41e2-8265-859f4abb369c" providerId="ADAL" clId="{E2C97869-76E0-4912-9149-1A36BDB87798}" dt="2024-05-28T15:18:42.488" v="33" actId="2696"/>
        <pc:sldMkLst>
          <pc:docMk/>
          <pc:sldMk cId="4180837838" sldId="1399"/>
        </pc:sldMkLst>
      </pc:sldChg>
      <pc:sldChg chg="del">
        <pc:chgData name="Yves Roblin" userId="34551148-8106-41e2-8265-859f4abb369c" providerId="ADAL" clId="{E2C97869-76E0-4912-9149-1A36BDB87798}" dt="2024-05-28T15:18:37.283" v="11" actId="2696"/>
        <pc:sldMkLst>
          <pc:docMk/>
          <pc:sldMk cId="762030244" sldId="1400"/>
        </pc:sldMkLst>
      </pc:sldChg>
      <pc:sldChg chg="del">
        <pc:chgData name="Yves Roblin" userId="34551148-8106-41e2-8265-859f4abb369c" providerId="ADAL" clId="{E2C97869-76E0-4912-9149-1A36BDB87798}" dt="2024-05-28T15:18:19.457" v="8" actId="2696"/>
        <pc:sldMkLst>
          <pc:docMk/>
          <pc:sldMk cId="257501091" sldId="1401"/>
        </pc:sldMkLst>
      </pc:sldChg>
      <pc:sldChg chg="del">
        <pc:chgData name="Yves Roblin" userId="34551148-8106-41e2-8265-859f4abb369c" providerId="ADAL" clId="{E2C97869-76E0-4912-9149-1A36BDB87798}" dt="2024-05-28T15:18:19.246" v="7" actId="2696"/>
        <pc:sldMkLst>
          <pc:docMk/>
          <pc:sldMk cId="608487429" sldId="1402"/>
        </pc:sldMkLst>
      </pc:sldChg>
      <pc:sldChg chg="del">
        <pc:chgData name="Yves Roblin" userId="34551148-8106-41e2-8265-859f4abb369c" providerId="ADAL" clId="{E2C97869-76E0-4912-9149-1A36BDB87798}" dt="2024-05-28T15:18:19.804" v="9" actId="2696"/>
        <pc:sldMkLst>
          <pc:docMk/>
          <pc:sldMk cId="4042049849" sldId="1403"/>
        </pc:sldMkLst>
      </pc:sldChg>
      <pc:sldChg chg="del">
        <pc:chgData name="Yves Roblin" userId="34551148-8106-41e2-8265-859f4abb369c" providerId="ADAL" clId="{E2C97869-76E0-4912-9149-1A36BDB87798}" dt="2024-05-28T15:18:38.944" v="13" actId="2696"/>
        <pc:sldMkLst>
          <pc:docMk/>
          <pc:sldMk cId="137123829" sldId="1406"/>
        </pc:sldMkLst>
      </pc:sldChg>
      <pc:sldChg chg="del">
        <pc:chgData name="Yves Roblin" userId="34551148-8106-41e2-8265-859f4abb369c" providerId="ADAL" clId="{E2C97869-76E0-4912-9149-1A36BDB87798}" dt="2024-05-28T15:18:40.005" v="29" actId="2696"/>
        <pc:sldMkLst>
          <pc:docMk/>
          <pc:sldMk cId="1658849530" sldId="1407"/>
        </pc:sldMkLst>
      </pc:sldChg>
      <pc:sldChg chg="del">
        <pc:chgData name="Yves Roblin" userId="34551148-8106-41e2-8265-859f4abb369c" providerId="ADAL" clId="{E2C97869-76E0-4912-9149-1A36BDB87798}" dt="2024-05-28T15:18:40.342" v="30" actId="2696"/>
        <pc:sldMkLst>
          <pc:docMk/>
          <pc:sldMk cId="788410956" sldId="1408"/>
        </pc:sldMkLst>
      </pc:sldChg>
      <pc:sldChg chg="del">
        <pc:chgData name="Yves Roblin" userId="34551148-8106-41e2-8265-859f4abb369c" providerId="ADAL" clId="{E2C97869-76E0-4912-9149-1A36BDB87798}" dt="2024-05-28T15:18:54.359" v="56" actId="2696"/>
        <pc:sldMkLst>
          <pc:docMk/>
          <pc:sldMk cId="3544808309" sldId="1409"/>
        </pc:sldMkLst>
      </pc:sldChg>
      <pc:sldChg chg="del">
        <pc:chgData name="Yves Roblin" userId="34551148-8106-41e2-8265-859f4abb369c" providerId="ADAL" clId="{E2C97869-76E0-4912-9149-1A36BDB87798}" dt="2024-05-28T15:18:54.868" v="57" actId="2696"/>
        <pc:sldMkLst>
          <pc:docMk/>
          <pc:sldMk cId="983791370" sldId="1411"/>
        </pc:sldMkLst>
      </pc:sldChg>
      <pc:sldMasterChg chg="delSldLayout">
        <pc:chgData name="Yves Roblin" userId="34551148-8106-41e2-8265-859f4abb369c" providerId="ADAL" clId="{E2C97869-76E0-4912-9149-1A36BDB87798}" dt="2024-05-28T15:19:02.442" v="85" actId="2696"/>
        <pc:sldMasterMkLst>
          <pc:docMk/>
          <pc:sldMasterMk cId="0" sldId="2147483648"/>
        </pc:sldMasterMkLst>
        <pc:sldLayoutChg chg="del">
          <pc:chgData name="Yves Roblin" userId="34551148-8106-41e2-8265-859f4abb369c" providerId="ADAL" clId="{E2C97869-76E0-4912-9149-1A36BDB87798}" dt="2024-05-28T15:19:02.442" v="85" actId="2696"/>
          <pc:sldLayoutMkLst>
            <pc:docMk/>
            <pc:sldMasterMk cId="0" sldId="2147483648"/>
            <pc:sldLayoutMk cId="619879487" sldId="2147483666"/>
          </pc:sldLayoutMkLst>
        </pc:sldLayoutChg>
        <pc:sldLayoutChg chg="del">
          <pc:chgData name="Yves Roblin" userId="34551148-8106-41e2-8265-859f4abb369c" providerId="ADAL" clId="{E2C97869-76E0-4912-9149-1A36BDB87798}" dt="2024-05-28T15:18:55.626" v="71" actId="2696"/>
          <pc:sldLayoutMkLst>
            <pc:docMk/>
            <pc:sldMasterMk cId="0" sldId="2147483648"/>
            <pc:sldLayoutMk cId="1279629357" sldId="2147483711"/>
          </pc:sldLayoutMkLst>
        </pc:sldLayoutChg>
      </pc:sldMasterChg>
      <pc:sldMasterChg chg="del delSldLayout">
        <pc:chgData name="Yves Roblin" userId="34551148-8106-41e2-8265-859f4abb369c" providerId="ADAL" clId="{E2C97869-76E0-4912-9149-1A36BDB87798}" dt="2024-05-28T15:18:38.960" v="28" actId="2696"/>
        <pc:sldMasterMkLst>
          <pc:docMk/>
          <pc:sldMasterMk cId="3616453735" sldId="2147483683"/>
        </pc:sldMasterMkLst>
        <pc:sldLayoutChg chg="del">
          <pc:chgData name="Yves Roblin" userId="34551148-8106-41e2-8265-859f4abb369c" providerId="ADAL" clId="{E2C97869-76E0-4912-9149-1A36BDB87798}" dt="2024-05-28T15:18:38.960" v="25" actId="2696"/>
          <pc:sldLayoutMkLst>
            <pc:docMk/>
            <pc:sldMasterMk cId="3616453735" sldId="2147483683"/>
            <pc:sldLayoutMk cId="666641832" sldId="2147483680"/>
          </pc:sldLayoutMkLst>
        </pc:sldLayoutChg>
        <pc:sldLayoutChg chg="del">
          <pc:chgData name="Yves Roblin" userId="34551148-8106-41e2-8265-859f4abb369c" providerId="ADAL" clId="{E2C97869-76E0-4912-9149-1A36BDB87798}" dt="2024-05-28T15:18:38.960" v="26" actId="2696"/>
          <pc:sldLayoutMkLst>
            <pc:docMk/>
            <pc:sldMasterMk cId="3616453735" sldId="2147483683"/>
            <pc:sldLayoutMk cId="2979135705" sldId="2147483681"/>
          </pc:sldLayoutMkLst>
        </pc:sldLayoutChg>
        <pc:sldLayoutChg chg="del">
          <pc:chgData name="Yves Roblin" userId="34551148-8106-41e2-8265-859f4abb369c" providerId="ADAL" clId="{E2C97869-76E0-4912-9149-1A36BDB87798}" dt="2024-05-28T15:18:38.960" v="27" actId="2696"/>
          <pc:sldLayoutMkLst>
            <pc:docMk/>
            <pc:sldMasterMk cId="3616453735" sldId="2147483683"/>
            <pc:sldLayoutMk cId="2514409333" sldId="2147483682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4" actId="2696"/>
          <pc:sldLayoutMkLst>
            <pc:docMk/>
            <pc:sldMasterMk cId="3616453735" sldId="2147483683"/>
            <pc:sldLayoutMk cId="1520609157" sldId="2147483684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5" actId="2696"/>
          <pc:sldLayoutMkLst>
            <pc:docMk/>
            <pc:sldMasterMk cId="3616453735" sldId="2147483683"/>
            <pc:sldLayoutMk cId="69624719" sldId="2147483685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6" actId="2696"/>
          <pc:sldLayoutMkLst>
            <pc:docMk/>
            <pc:sldMasterMk cId="3616453735" sldId="2147483683"/>
            <pc:sldLayoutMk cId="1416261172" sldId="2147483686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7" actId="2696"/>
          <pc:sldLayoutMkLst>
            <pc:docMk/>
            <pc:sldMasterMk cId="3616453735" sldId="2147483683"/>
            <pc:sldLayoutMk cId="3501234624" sldId="2147483687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8" actId="2696"/>
          <pc:sldLayoutMkLst>
            <pc:docMk/>
            <pc:sldMasterMk cId="3616453735" sldId="2147483683"/>
            <pc:sldLayoutMk cId="3027971019" sldId="2147483688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19" actId="2696"/>
          <pc:sldLayoutMkLst>
            <pc:docMk/>
            <pc:sldMasterMk cId="3616453735" sldId="2147483683"/>
            <pc:sldLayoutMk cId="3961191482" sldId="2147483689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20" actId="2696"/>
          <pc:sldLayoutMkLst>
            <pc:docMk/>
            <pc:sldMasterMk cId="3616453735" sldId="2147483683"/>
            <pc:sldLayoutMk cId="3624193362" sldId="2147483690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21" actId="2696"/>
          <pc:sldLayoutMkLst>
            <pc:docMk/>
            <pc:sldMasterMk cId="3616453735" sldId="2147483683"/>
            <pc:sldLayoutMk cId="2055145147" sldId="2147483691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22" actId="2696"/>
          <pc:sldLayoutMkLst>
            <pc:docMk/>
            <pc:sldMasterMk cId="3616453735" sldId="2147483683"/>
            <pc:sldLayoutMk cId="3499362914" sldId="2147483692"/>
          </pc:sldLayoutMkLst>
        </pc:sldLayoutChg>
        <pc:sldLayoutChg chg="del">
          <pc:chgData name="Yves Roblin" userId="34551148-8106-41e2-8265-859f4abb369c" providerId="ADAL" clId="{E2C97869-76E0-4912-9149-1A36BDB87798}" dt="2024-05-28T15:18:38.944" v="23" actId="2696"/>
          <pc:sldLayoutMkLst>
            <pc:docMk/>
            <pc:sldMasterMk cId="3616453735" sldId="2147483683"/>
            <pc:sldLayoutMk cId="2579792963" sldId="2147483693"/>
          </pc:sldLayoutMkLst>
        </pc:sldLayoutChg>
        <pc:sldLayoutChg chg="del">
          <pc:chgData name="Yves Roblin" userId="34551148-8106-41e2-8265-859f4abb369c" providerId="ADAL" clId="{E2C97869-76E0-4912-9149-1A36BDB87798}" dt="2024-05-28T15:18:38.959" v="24" actId="2696"/>
          <pc:sldLayoutMkLst>
            <pc:docMk/>
            <pc:sldMasterMk cId="3616453735" sldId="2147483683"/>
            <pc:sldLayoutMk cId="4220305585" sldId="2147483694"/>
          </pc:sldLayoutMkLst>
        </pc:sldLayoutChg>
      </pc:sldMasterChg>
      <pc:sldMasterChg chg="del delSldLayout">
        <pc:chgData name="Yves Roblin" userId="34551148-8106-41e2-8265-859f4abb369c" providerId="ADAL" clId="{E2C97869-76E0-4912-9149-1A36BDB87798}" dt="2024-05-28T15:18:43.452" v="49" actId="2696"/>
        <pc:sldMasterMkLst>
          <pc:docMk/>
          <pc:sldMasterMk cId="2616986954" sldId="2147483695"/>
        </pc:sldMasterMkLst>
        <pc:sldLayoutChg chg="del">
          <pc:chgData name="Yves Roblin" userId="34551148-8106-41e2-8265-859f4abb369c" providerId="ADAL" clId="{E2C97869-76E0-4912-9149-1A36BDB87798}" dt="2024-05-28T15:18:43.441" v="35" actId="2696"/>
          <pc:sldLayoutMkLst>
            <pc:docMk/>
            <pc:sldMasterMk cId="2616986954" sldId="2147483695"/>
            <pc:sldLayoutMk cId="1224662429" sldId="2147483696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36" actId="2696"/>
          <pc:sldLayoutMkLst>
            <pc:docMk/>
            <pc:sldMasterMk cId="2616986954" sldId="2147483695"/>
            <pc:sldLayoutMk cId="1889565711" sldId="2147483697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37" actId="2696"/>
          <pc:sldLayoutMkLst>
            <pc:docMk/>
            <pc:sldMasterMk cId="2616986954" sldId="2147483695"/>
            <pc:sldLayoutMk cId="715358382" sldId="2147483698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38" actId="2696"/>
          <pc:sldLayoutMkLst>
            <pc:docMk/>
            <pc:sldMasterMk cId="2616986954" sldId="2147483695"/>
            <pc:sldLayoutMk cId="321922324" sldId="2147483699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39" actId="2696"/>
          <pc:sldLayoutMkLst>
            <pc:docMk/>
            <pc:sldMasterMk cId="2616986954" sldId="2147483695"/>
            <pc:sldLayoutMk cId="841803165" sldId="2147483700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40" actId="2696"/>
          <pc:sldLayoutMkLst>
            <pc:docMk/>
            <pc:sldMasterMk cId="2616986954" sldId="2147483695"/>
            <pc:sldLayoutMk cId="3381137513" sldId="2147483701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41" actId="2696"/>
          <pc:sldLayoutMkLst>
            <pc:docMk/>
            <pc:sldMasterMk cId="2616986954" sldId="2147483695"/>
            <pc:sldLayoutMk cId="1426340710" sldId="2147483702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42" actId="2696"/>
          <pc:sldLayoutMkLst>
            <pc:docMk/>
            <pc:sldMasterMk cId="2616986954" sldId="2147483695"/>
            <pc:sldLayoutMk cId="1483546510" sldId="2147483703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43" actId="2696"/>
          <pc:sldLayoutMkLst>
            <pc:docMk/>
            <pc:sldMasterMk cId="2616986954" sldId="2147483695"/>
            <pc:sldLayoutMk cId="26438986" sldId="2147483704"/>
          </pc:sldLayoutMkLst>
        </pc:sldLayoutChg>
        <pc:sldLayoutChg chg="del">
          <pc:chgData name="Yves Roblin" userId="34551148-8106-41e2-8265-859f4abb369c" providerId="ADAL" clId="{E2C97869-76E0-4912-9149-1A36BDB87798}" dt="2024-05-28T15:18:43.441" v="44" actId="2696"/>
          <pc:sldLayoutMkLst>
            <pc:docMk/>
            <pc:sldMasterMk cId="2616986954" sldId="2147483695"/>
            <pc:sldLayoutMk cId="450194712" sldId="2147483705"/>
          </pc:sldLayoutMkLst>
        </pc:sldLayoutChg>
        <pc:sldLayoutChg chg="del">
          <pc:chgData name="Yves Roblin" userId="34551148-8106-41e2-8265-859f4abb369c" providerId="ADAL" clId="{E2C97869-76E0-4912-9149-1A36BDB87798}" dt="2024-05-28T15:18:43.449" v="45" actId="2696"/>
          <pc:sldLayoutMkLst>
            <pc:docMk/>
            <pc:sldMasterMk cId="2616986954" sldId="2147483695"/>
            <pc:sldLayoutMk cId="4123590450" sldId="2147483706"/>
          </pc:sldLayoutMkLst>
        </pc:sldLayoutChg>
        <pc:sldLayoutChg chg="del">
          <pc:chgData name="Yves Roblin" userId="34551148-8106-41e2-8265-859f4abb369c" providerId="ADAL" clId="{E2C97869-76E0-4912-9149-1A36BDB87798}" dt="2024-05-28T15:18:43.449" v="46" actId="2696"/>
          <pc:sldLayoutMkLst>
            <pc:docMk/>
            <pc:sldMasterMk cId="2616986954" sldId="2147483695"/>
            <pc:sldLayoutMk cId="2355224320" sldId="2147483707"/>
          </pc:sldLayoutMkLst>
        </pc:sldLayoutChg>
        <pc:sldLayoutChg chg="del">
          <pc:chgData name="Yves Roblin" userId="34551148-8106-41e2-8265-859f4abb369c" providerId="ADAL" clId="{E2C97869-76E0-4912-9149-1A36BDB87798}" dt="2024-05-28T15:18:43.449" v="47" actId="2696"/>
          <pc:sldLayoutMkLst>
            <pc:docMk/>
            <pc:sldMasterMk cId="2616986954" sldId="2147483695"/>
            <pc:sldLayoutMk cId="4141741911" sldId="2147483708"/>
          </pc:sldLayoutMkLst>
        </pc:sldLayoutChg>
        <pc:sldLayoutChg chg="del">
          <pc:chgData name="Yves Roblin" userId="34551148-8106-41e2-8265-859f4abb369c" providerId="ADAL" clId="{E2C97869-76E0-4912-9149-1A36BDB87798}" dt="2024-05-28T15:18:43.451" v="48" actId="2696"/>
          <pc:sldLayoutMkLst>
            <pc:docMk/>
            <pc:sldMasterMk cId="2616986954" sldId="2147483695"/>
            <pc:sldLayoutMk cId="3394361818" sldId="2147483709"/>
          </pc:sldLayoutMkLst>
        </pc:sldLayoutChg>
      </pc:sldMasterChg>
      <pc:sldMasterChg chg="del delSldLayout">
        <pc:chgData name="Yves Roblin" userId="34551148-8106-41e2-8265-859f4abb369c" providerId="ADAL" clId="{E2C97869-76E0-4912-9149-1A36BDB87798}" dt="2024-05-28T15:18:54.883" v="68" actId="2696"/>
        <pc:sldMasterMkLst>
          <pc:docMk/>
          <pc:sldMasterMk cId="1042813064" sldId="2147483712"/>
        </pc:sldMasterMkLst>
        <pc:sldLayoutChg chg="del">
          <pc:chgData name="Yves Roblin" userId="34551148-8106-41e2-8265-859f4abb369c" providerId="ADAL" clId="{E2C97869-76E0-4912-9149-1A36BDB87798}" dt="2024-05-28T15:18:54.868" v="58" actId="2696"/>
          <pc:sldLayoutMkLst>
            <pc:docMk/>
            <pc:sldMasterMk cId="1042813064" sldId="2147483712"/>
            <pc:sldLayoutMk cId="1792120707" sldId="2147483713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59" actId="2696"/>
          <pc:sldLayoutMkLst>
            <pc:docMk/>
            <pc:sldMasterMk cId="1042813064" sldId="2147483712"/>
            <pc:sldLayoutMk cId="2867443390" sldId="2147483714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0" actId="2696"/>
          <pc:sldLayoutMkLst>
            <pc:docMk/>
            <pc:sldMasterMk cId="1042813064" sldId="2147483712"/>
            <pc:sldLayoutMk cId="519749077" sldId="2147483715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1" actId="2696"/>
          <pc:sldLayoutMkLst>
            <pc:docMk/>
            <pc:sldMasterMk cId="1042813064" sldId="2147483712"/>
            <pc:sldLayoutMk cId="61129880" sldId="2147483716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2" actId="2696"/>
          <pc:sldLayoutMkLst>
            <pc:docMk/>
            <pc:sldMasterMk cId="1042813064" sldId="2147483712"/>
            <pc:sldLayoutMk cId="3036381067" sldId="2147483717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3" actId="2696"/>
          <pc:sldLayoutMkLst>
            <pc:docMk/>
            <pc:sldMasterMk cId="1042813064" sldId="2147483712"/>
            <pc:sldLayoutMk cId="2958793549" sldId="2147483718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4" actId="2696"/>
          <pc:sldLayoutMkLst>
            <pc:docMk/>
            <pc:sldMasterMk cId="1042813064" sldId="2147483712"/>
            <pc:sldLayoutMk cId="3974401167" sldId="2147483719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5" actId="2696"/>
          <pc:sldLayoutMkLst>
            <pc:docMk/>
            <pc:sldMasterMk cId="1042813064" sldId="2147483712"/>
            <pc:sldLayoutMk cId="285387260" sldId="2147483720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6" actId="2696"/>
          <pc:sldLayoutMkLst>
            <pc:docMk/>
            <pc:sldMasterMk cId="1042813064" sldId="2147483712"/>
            <pc:sldLayoutMk cId="2753541032" sldId="2147483721"/>
          </pc:sldLayoutMkLst>
        </pc:sldLayoutChg>
        <pc:sldLayoutChg chg="del">
          <pc:chgData name="Yves Roblin" userId="34551148-8106-41e2-8265-859f4abb369c" providerId="ADAL" clId="{E2C97869-76E0-4912-9149-1A36BDB87798}" dt="2024-05-28T15:18:54.868" v="67" actId="2696"/>
          <pc:sldLayoutMkLst>
            <pc:docMk/>
            <pc:sldMasterMk cId="1042813064" sldId="2147483712"/>
            <pc:sldLayoutMk cId="1919583342" sldId="2147483722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 smtClean="0"/>
            </a:lvl1pPr>
          </a:lstStyle>
          <a:p>
            <a:pPr>
              <a:defRPr/>
            </a:pPr>
            <a:fld id="{05658E47-0C78-4E1D-B107-3A8A745DED24}" type="datetimeFigureOut">
              <a:rPr lang="en-US"/>
              <a:pPr>
                <a:defRPr/>
              </a:pPr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A538232-67A9-4186-9F60-9E9B340E1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9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0525" y="692150"/>
            <a:ext cx="6153150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50602" indent="-288693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54773" indent="-230955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16682" indent="-230955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78591" indent="-230955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4B3049A-BF99-466F-8282-9E6FC18FA3DF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0307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92150"/>
            <a:ext cx="61531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538232-67A9-4186-9F60-9E9B340E11B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4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4 and 5 are basically what we told pac51 (and the users proposing to pac51) we were aiming for.   </a:t>
            </a:r>
          </a:p>
          <a:p>
            <a:endParaRPr lang="en-US" dirty="0"/>
          </a:p>
          <a:p>
            <a:r>
              <a:rPr lang="en-US" dirty="0"/>
              <a:t>The key point is we are not going to get to very high currents.  And polarization is even lower.</a:t>
            </a:r>
          </a:p>
          <a:p>
            <a:endParaRPr lang="en-US" dirty="0"/>
          </a:p>
          <a:p>
            <a:r>
              <a:rPr lang="en-US" dirty="0"/>
              <a:t>Hall B clearly rocks as they basically get polarized positions at their nominal current.</a:t>
            </a:r>
          </a:p>
          <a:p>
            <a:endParaRPr lang="en-US" dirty="0"/>
          </a:p>
          <a:p>
            <a:r>
              <a:rPr lang="en-US" dirty="0"/>
              <a:t>&gt; Signs are ~ signs</a:t>
            </a:r>
          </a:p>
          <a:p>
            <a:endParaRPr lang="en-US" dirty="0"/>
          </a:p>
          <a:p>
            <a:r>
              <a:rPr lang="en-US" dirty="0"/>
              <a:t>One hall is easy.  Multiple halls will be a challenge.   Right now it is a three year program of single hall running.</a:t>
            </a:r>
          </a:p>
          <a:p>
            <a:endParaRPr lang="en-US" dirty="0"/>
          </a:p>
          <a:p>
            <a:r>
              <a:rPr lang="en-US" dirty="0"/>
              <a:t>1499 is one hall get best CW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6181-96BA-ED49-A53D-1BAFB46893A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27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107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81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0"/>
            <a:ext cx="26162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76454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45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838201"/>
            <a:ext cx="11582400" cy="528796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7506332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err="1"/>
              <a:t>Ce+BAF</a:t>
            </a:r>
            <a:r>
              <a:rPr lang="en-US" dirty="0"/>
              <a:t> project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321EC8-B1F5-4D72-B32E-BBB6A3C4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0389B-C13A-4FF0-A70F-57B6ABCED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33" y="6450043"/>
            <a:ext cx="2172748" cy="2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1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168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844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2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D445A3B-4CA8-4FDD-9D94-059B78B080CE}" type="datetimeFigureOut">
              <a:rPr lang="en-US"/>
              <a:pPr>
                <a:defRPr/>
              </a:pPr>
              <a:t>5/28/2024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0F0AB8A-00CB-422E-8E22-C632273B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B05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48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1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14400"/>
            <a:ext cx="5080000" cy="53340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914400"/>
            <a:ext cx="5080000" cy="53340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045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80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46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206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985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92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14400"/>
            <a:ext cx="10363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7" r:id="rId14"/>
    <p:sldLayoutId id="214748371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40.png"/><Relationship Id="rId12" Type="http://schemas.openxmlformats.org/officeDocument/2006/relationships/image" Target="../media/image6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6.png"/><Relationship Id="rId4" Type="http://schemas.openxmlformats.org/officeDocument/2006/relationships/image" Target="../media/image65.emf"/><Relationship Id="rId9" Type="http://schemas.openxmlformats.org/officeDocument/2006/relationships/image" Target="../media/image42.png"/><Relationship Id="rId1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71.emf"/><Relationship Id="rId7" Type="http://schemas.openxmlformats.org/officeDocument/2006/relationships/image" Target="../media/image39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37.jpeg"/><Relationship Id="rId10" Type="http://schemas.openxmlformats.org/officeDocument/2006/relationships/image" Target="../media/image74.emf"/><Relationship Id="rId4" Type="http://schemas.openxmlformats.org/officeDocument/2006/relationships/image" Target="../media/image36.jpeg"/><Relationship Id="rId9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914400"/>
            <a:ext cx="8991600" cy="2362200"/>
          </a:xfrm>
        </p:spPr>
        <p:txBody>
          <a:bodyPr/>
          <a:lstStyle/>
          <a:p>
            <a:pPr eaLnBrk="1" hangingPunct="1"/>
            <a:r>
              <a:rPr lang="en-GB" sz="4400"/>
              <a:t>Continuous Electron Beam Accelerator Facility Overview</a:t>
            </a:r>
            <a:endParaRPr lang="en-US" altLang="en-US" sz="44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5560" y="3406140"/>
            <a:ext cx="7040880" cy="192786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000" dirty="0">
                <a:latin typeface="Tahoma" panose="020B0604030504040204" pitchFamily="34" charset="0"/>
              </a:rPr>
              <a:t>Yves Roblin</a:t>
            </a:r>
          </a:p>
          <a:p>
            <a:pPr eaLnBrk="1" hangingPunct="1"/>
            <a:r>
              <a:rPr lang="en-US" altLang="en-US" sz="2000" dirty="0">
                <a:latin typeface="Tahoma" panose="020B0604030504040204" pitchFamily="34" charset="0"/>
              </a:rPr>
              <a:t>Center for Advanced Studies of Accelerator</a:t>
            </a:r>
          </a:p>
          <a:p>
            <a:pPr eaLnBrk="1" hangingPunct="1"/>
            <a:endParaRPr lang="en-US" altLang="en-US" sz="2000" dirty="0">
              <a:latin typeface="Tahoma" panose="020B0604030504040204" pitchFamily="34" charset="0"/>
            </a:endParaRPr>
          </a:p>
          <a:p>
            <a:pPr eaLnBrk="1" hangingPunct="1"/>
            <a:endParaRPr lang="en-US" altLang="en-US" sz="2000" i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 and South Linacs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00" y="4114800"/>
            <a:ext cx="4708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0" y="4114800"/>
            <a:ext cx="44275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PPT1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4450" y="914401"/>
            <a:ext cx="4038600" cy="287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1600201" y="914401"/>
            <a:ext cx="4572041" cy="3078163"/>
          </a:xfrm>
        </p:spPr>
        <p:txBody>
          <a:bodyPr/>
          <a:lstStyle/>
          <a:p>
            <a:r>
              <a:rPr lang="en-US" sz="1600"/>
              <a:t>North and South Linac Optics: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9.6 m FODO channel with cryomodules between quadrupoles.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Beam injected with large spot size and damps as the beam is accelerated.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Skew quads in lattice around C20 and C50 cryomodules to correct for skew moment in cavity fields.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C100s have no skew moment.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Designed to provide 1090 MeV for a 12 GeV CEBAF</a:t>
            </a:r>
          </a:p>
          <a:p>
            <a:pPr lvl="1"/>
            <a:endParaRPr lang="en-US" sz="16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9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Cavity Gradient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0" y="1408724"/>
            <a:ext cx="7084620" cy="480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029200" y="664542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062840" y="823160"/>
            <a:ext cx="7970663" cy="32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/>
              <a:t>There are 418 SRF cavities in CEBAF</a:t>
            </a:r>
          </a:p>
        </p:txBody>
      </p:sp>
    </p:spTree>
    <p:extLst>
      <p:ext uri="{BB962C8B-B14F-4D97-AF65-F5344CB8AC3E}">
        <p14:creationId xmlns:p14="http://schemas.microsoft.com/office/powerpoint/2010/main" val="3406366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Spreaders and </a:t>
            </a:r>
            <a:r>
              <a:rPr lang="en-US" err="1"/>
              <a:t>Recombiners</a:t>
            </a:r>
            <a:endParaRPr lang="en-US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722408" y="1007738"/>
            <a:ext cx="8747185" cy="2192663"/>
          </a:xfrm>
        </p:spPr>
        <p:txBody>
          <a:bodyPr/>
          <a:lstStyle/>
          <a:p>
            <a:r>
              <a:rPr lang="en-US" sz="1600"/>
              <a:t>Spreader/Recombiner layout: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Vertically achromatic system designed to accept broad range of multi-pass input parameters for recirculation transport.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Final step heights in ½ meter increments above lowest pass.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Quads in step control the vertical dispersion.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Recombiner is mirror-symmetric to the Spreader.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34239" r="1265" b="40985"/>
          <a:stretch/>
        </p:blipFill>
        <p:spPr bwMode="auto">
          <a:xfrm>
            <a:off x="1669929" y="3069266"/>
            <a:ext cx="8852145" cy="163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3780" r="1699" b="39306"/>
          <a:stretch/>
        </p:blipFill>
        <p:spPr bwMode="auto">
          <a:xfrm>
            <a:off x="1600200" y="4569178"/>
            <a:ext cx="8991600" cy="183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5408151" y="5867400"/>
            <a:ext cx="137569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West Recombiner</a:t>
            </a: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5509942" y="4307568"/>
            <a:ext cx="117211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West Spreader</a:t>
            </a:r>
          </a:p>
        </p:txBody>
      </p:sp>
    </p:spTree>
    <p:extLst>
      <p:ext uri="{BB962C8B-B14F-4D97-AF65-F5344CB8AC3E}">
        <p14:creationId xmlns:p14="http://schemas.microsoft.com/office/powerpoint/2010/main" val="3100130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CEBAF Recirculation Arcs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63746"/>
            <a:ext cx="5004544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722408" y="855338"/>
            <a:ext cx="8747185" cy="2192663"/>
          </a:xfrm>
        </p:spPr>
        <p:txBody>
          <a:bodyPr/>
          <a:lstStyle/>
          <a:p>
            <a:r>
              <a:rPr lang="en-US" sz="1600"/>
              <a:t>Arc layout: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Sixteen dipoles for Arc 1 and Arc 2 and thirty-two dipoles for Arc 3-10.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The recirculating Pi bends are at a radius of 80 m.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Each Arc has 32 quadrupole girders grouped in 4 families to control achromaticity, momentum compaction and the betatron tune.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Beam Position Monitors at the entrance of quadrupoles.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Horizontal and vertical correctors throughout to control the beam orbit.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63312"/>
            <a:ext cx="3762375" cy="281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3618204" y="6157334"/>
            <a:ext cx="134363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West Arc Dipoles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7768350" y="6172200"/>
            <a:ext cx="1789272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Arc Quadrupole Girders</a:t>
            </a:r>
          </a:p>
        </p:txBody>
      </p:sp>
      <p:sp>
        <p:nvSpPr>
          <p:cNvPr id="2" name="AutoShape 2" descr="https://zimbra.jlab.org/service/home/~/?auth=co&amp;loc=en_US&amp;id=295164&amp;part=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4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Recirculation Arcs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5588"/>
            <a:ext cx="4654316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5588"/>
            <a:ext cx="435443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722409" y="838201"/>
            <a:ext cx="8747185" cy="5287963"/>
          </a:xfrm>
        </p:spPr>
        <p:txBody>
          <a:bodyPr/>
          <a:lstStyle/>
          <a:p>
            <a:r>
              <a:rPr lang="en-US" sz="1600"/>
              <a:t>Arc 1/2 Optics: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Segment begins at start of the Spreader and ends at the exit of the Recombiner.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Matching section in Spreader for matching the beam to the Arc.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Matching section in Recombiner for matching to the Linac.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Quads in vertical steps are used to null the vertical dispersion.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Quads near peaks of dispersion function within the Arc are used to null the horizontal dispersion and control M</a:t>
            </a:r>
            <a:r>
              <a:rPr lang="en-US" sz="1600" baseline="-25000">
                <a:solidFill>
                  <a:srgbClr val="002060"/>
                </a:solidFill>
              </a:rPr>
              <a:t>56</a:t>
            </a:r>
            <a:r>
              <a:rPr lang="en-US" sz="160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1600">
                <a:solidFill>
                  <a:srgbClr val="002060"/>
                </a:solidFill>
              </a:rPr>
              <a:t>Enhanced horizontal dispersion in Arcs 1/2 provide better resolution for energy monitoring.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55" y="357630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Matching Section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591950" y="399180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800600" y="358458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Matching Section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357095" y="400008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6248400" y="3309120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Vertical Dispersion Knobs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 bwMode="auto">
          <a:xfrm>
            <a:off x="6804895" y="388620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9478810" y="3300840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Vertical Dispersion Knobs</a:t>
            </a: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 bwMode="auto">
          <a:xfrm>
            <a:off x="10035305" y="387792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8098466" y="3309119"/>
            <a:ext cx="1112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Horizontal</a:t>
            </a:r>
          </a:p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Dispersion Knobs</a:t>
            </a:r>
          </a:p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5400000">
            <a:off x="8353503" y="3129662"/>
            <a:ext cx="590395" cy="20574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9578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6"/>
          <p:cNvSpPr txBox="1">
            <a:spLocks/>
          </p:cNvSpPr>
          <p:nvPr/>
        </p:nvSpPr>
        <p:spPr bwMode="auto">
          <a:xfrm>
            <a:off x="1722409" y="838200"/>
            <a:ext cx="874718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>
                <a:latin typeface="Calibri" panose="020F0502020204030204" pitchFamily="34" charset="0"/>
              </a:rPr>
              <a:t>Arc 3-10 Optics</a:t>
            </a:r>
          </a:p>
          <a:p>
            <a:pPr lvl="1"/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The design optics for the upper Arcs is represented below.</a:t>
            </a:r>
          </a:p>
          <a:p>
            <a:pPr lvl="1"/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Matching section in Spreader for matching the beam to the Arc.</a:t>
            </a:r>
          </a:p>
          <a:p>
            <a:pPr lvl="1"/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Matching section in Recombiner for matching to the Linac.</a:t>
            </a:r>
          </a:p>
          <a:p>
            <a:pPr lvl="1"/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Quads in vertical steps are used to null the vertical dispersion.</a:t>
            </a:r>
          </a:p>
          <a:p>
            <a:pPr lvl="1"/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Quads near peaks of dispersion function within the Arc are used to null the horizontal dispersion and control M</a:t>
            </a:r>
            <a:r>
              <a:rPr lang="en-US" sz="1600" b="0" baseline="-25000">
                <a:solidFill>
                  <a:srgbClr val="002060"/>
                </a:solidFill>
                <a:latin typeface="Calibri" panose="020F0502020204030204" pitchFamily="34" charset="0"/>
              </a:rPr>
              <a:t>56</a:t>
            </a:r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sz="1600" b="0">
                <a:solidFill>
                  <a:srgbClr val="002060"/>
                </a:solidFill>
                <a:latin typeface="Calibri" panose="020F0502020204030204" pitchFamily="34" charset="0"/>
              </a:rPr>
              <a:t>Amplitude of vertical dispersion peaks go down with pass count due to the smaller elevation change.</a:t>
            </a:r>
          </a:p>
          <a:p>
            <a:pPr marL="233363" lvl="1" indent="0">
              <a:buNone/>
            </a:pPr>
            <a:endParaRPr lang="en-US" sz="1600" b="0" ker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/>
            <a:endParaRPr lang="en-US" sz="1600" b="0" ker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Energy Arcs</a:t>
            </a:r>
          </a:p>
        </p:txBody>
      </p:sp>
      <p:pic>
        <p:nvPicPr>
          <p:cNvPr id="1027" name="Picture 3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8221" y="4038600"/>
            <a:ext cx="457200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29" y="4038600"/>
            <a:ext cx="457200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5455" y="357630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Matching Section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591950" y="399180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800600" y="3584588"/>
            <a:ext cx="1112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Matching Section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357095" y="4000086"/>
            <a:ext cx="0" cy="1040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019800" y="3453240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Vertical Dispersion Knobs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 bwMode="auto">
          <a:xfrm>
            <a:off x="6576296" y="4030320"/>
            <a:ext cx="1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9478810" y="3444960"/>
            <a:ext cx="1112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Vertical Dispersion Knobs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 bwMode="auto">
          <a:xfrm>
            <a:off x="10035305" y="4022040"/>
            <a:ext cx="0" cy="115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8014379" y="3300350"/>
            <a:ext cx="1224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Horizontal</a:t>
            </a:r>
          </a:p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Dispersion Knobs</a:t>
            </a:r>
          </a:p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5400000">
            <a:off x="8295544" y="3026792"/>
            <a:ext cx="649435" cy="22631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4194" y="3204002"/>
            <a:ext cx="836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Insertable</a:t>
            </a:r>
          </a:p>
          <a:p>
            <a:pPr algn="ctr"/>
            <a:r>
              <a:rPr lang="en-US" sz="1050">
                <a:latin typeface="Arial" pitchFamily="34" charset="0"/>
                <a:cs typeface="Arial" pitchFamily="34" charset="0"/>
              </a:rPr>
              <a:t>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5052295" y="3619500"/>
            <a:ext cx="0" cy="1638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0299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9027976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3575" y="0"/>
            <a:ext cx="7939088" cy="72544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Extraction Region</a:t>
            </a:r>
          </a:p>
        </p:txBody>
      </p:sp>
      <p:sp>
        <p:nvSpPr>
          <p:cNvPr id="3" name="TextBox 2"/>
          <p:cNvSpPr txBox="1"/>
          <p:nvPr/>
        </p:nvSpPr>
        <p:spPr>
          <a:xfrm rot="2254083">
            <a:off x="9207220" y="2180054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1213 MeV</a:t>
            </a:r>
          </a:p>
        </p:txBody>
      </p:sp>
      <p:sp>
        <p:nvSpPr>
          <p:cNvPr id="6" name="TextBox 5"/>
          <p:cNvSpPr txBox="1"/>
          <p:nvPr/>
        </p:nvSpPr>
        <p:spPr>
          <a:xfrm rot="2254083">
            <a:off x="9067810" y="235350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3393 MeV</a:t>
            </a:r>
          </a:p>
        </p:txBody>
      </p:sp>
      <p:sp>
        <p:nvSpPr>
          <p:cNvPr id="7" name="TextBox 6"/>
          <p:cNvSpPr txBox="1"/>
          <p:nvPr/>
        </p:nvSpPr>
        <p:spPr>
          <a:xfrm rot="2254083">
            <a:off x="8937355" y="250718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5573 MeV</a:t>
            </a:r>
          </a:p>
        </p:txBody>
      </p:sp>
      <p:sp>
        <p:nvSpPr>
          <p:cNvPr id="8" name="TextBox 7"/>
          <p:cNvSpPr txBox="1"/>
          <p:nvPr/>
        </p:nvSpPr>
        <p:spPr>
          <a:xfrm rot="2254083">
            <a:off x="8817265" y="26888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7747 MeV</a:t>
            </a:r>
          </a:p>
        </p:txBody>
      </p:sp>
      <p:sp>
        <p:nvSpPr>
          <p:cNvPr id="9" name="TextBox 8"/>
          <p:cNvSpPr txBox="1"/>
          <p:nvPr/>
        </p:nvSpPr>
        <p:spPr>
          <a:xfrm rot="2254083">
            <a:off x="8694125" y="28576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9922 MeV</a:t>
            </a:r>
          </a:p>
        </p:txBody>
      </p:sp>
      <p:sp>
        <p:nvSpPr>
          <p:cNvPr id="11" name="TextBox 10"/>
          <p:cNvSpPr txBox="1"/>
          <p:nvPr/>
        </p:nvSpPr>
        <p:spPr>
          <a:xfrm rot="19600604" flipH="1">
            <a:off x="3810667" y="2218565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2303 MeV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36717" y="1514475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12051MeV</a:t>
            </a:r>
          </a:p>
        </p:txBody>
      </p:sp>
      <p:sp>
        <p:nvSpPr>
          <p:cNvPr id="17" name="TextBox 16"/>
          <p:cNvSpPr txBox="1"/>
          <p:nvPr/>
        </p:nvSpPr>
        <p:spPr>
          <a:xfrm rot="19600604" flipH="1">
            <a:off x="3915442" y="24046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4483 MeV</a:t>
            </a:r>
          </a:p>
        </p:txBody>
      </p:sp>
      <p:sp>
        <p:nvSpPr>
          <p:cNvPr id="18" name="TextBox 17"/>
          <p:cNvSpPr txBox="1"/>
          <p:nvPr/>
        </p:nvSpPr>
        <p:spPr>
          <a:xfrm rot="19600604" flipH="1">
            <a:off x="4039267" y="2585666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6660 MeV</a:t>
            </a:r>
          </a:p>
        </p:txBody>
      </p:sp>
      <p:sp>
        <p:nvSpPr>
          <p:cNvPr id="19" name="TextBox 18"/>
          <p:cNvSpPr txBox="1"/>
          <p:nvPr/>
        </p:nvSpPr>
        <p:spPr>
          <a:xfrm rot="19600604" flipH="1">
            <a:off x="4144042" y="27475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8836 MeV</a:t>
            </a:r>
          </a:p>
        </p:txBody>
      </p:sp>
      <p:sp>
        <p:nvSpPr>
          <p:cNvPr id="20" name="TextBox 19"/>
          <p:cNvSpPr txBox="1"/>
          <p:nvPr/>
        </p:nvSpPr>
        <p:spPr>
          <a:xfrm rot="19600604" flipH="1">
            <a:off x="4221430" y="2900713"/>
            <a:ext cx="747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11006 MeV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1" y="4927347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11006 MeV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867400" y="1295401"/>
            <a:ext cx="381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/>
            </a:endParaRPr>
          </a:p>
        </p:txBody>
      </p:sp>
      <p:pic>
        <p:nvPicPr>
          <p:cNvPr id="7172" name="Picture 4" descr="https://encrypted-tbn1.gstatic.com/images?q=tbn:ANd9GcSPQ-h9p82wn9dKAnpiQC-7pzZuDO_CBXitSaPcsYpEYBYAwas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43" y="838200"/>
            <a:ext cx="698114" cy="7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76" y="1582482"/>
            <a:ext cx="342629" cy="849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947496" y="4082569"/>
            <a:ext cx="2148505" cy="19050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"/>
          <p:cNvSpPr txBox="1">
            <a:spLocks/>
          </p:cNvSpPr>
          <p:nvPr/>
        </p:nvSpPr>
        <p:spPr bwMode="auto">
          <a:xfrm>
            <a:off x="1524000" y="7620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lvl="1" indent="0">
              <a:buNone/>
            </a:pPr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Overall configuration:</a:t>
            </a:r>
          </a:p>
          <a:p>
            <a:pPr lvl="2"/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Horizontal extraction systems at 500 MHz for 1</a:t>
            </a:r>
            <a:r>
              <a:rPr lang="en-US" sz="1200" b="0" kern="0" baseline="30000">
                <a:solidFill>
                  <a:srgbClr val="002060"/>
                </a:solidFill>
                <a:latin typeface="Calibri" panose="020F0502020204030204" pitchFamily="34" charset="0"/>
              </a:rPr>
              <a:t>st</a:t>
            </a:r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 through 4</a:t>
            </a:r>
            <a:r>
              <a:rPr lang="en-US" sz="1200" b="0" kern="0" baseline="3000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</a:p>
          <a:p>
            <a:pPr lvl="2"/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Vertical extraction system at 500 MHz for 5</a:t>
            </a:r>
            <a:r>
              <a:rPr lang="en-US" sz="1200" b="0" kern="0" baseline="3000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</a:p>
          <a:p>
            <a:pPr lvl="2"/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New horizontal extraction system at 750 MHz for 5</a:t>
            </a:r>
            <a:r>
              <a:rPr lang="en-US" sz="1200" b="0" kern="0" baseline="30000">
                <a:solidFill>
                  <a:srgbClr val="002060"/>
                </a:solidFill>
                <a:latin typeface="Calibri" panose="020F0502020204030204" pitchFamily="34" charset="0"/>
              </a:rPr>
              <a:t>th</a:t>
            </a:r>
            <a:r>
              <a:rPr lang="en-US" sz="1200" b="0" kern="0">
                <a:solidFill>
                  <a:srgbClr val="002060"/>
                </a:solidFill>
                <a:latin typeface="Calibri" panose="020F0502020204030204" pitchFamily="34" charset="0"/>
              </a:rPr>
              <a:t> pass</a:t>
            </a:r>
          </a:p>
          <a:p>
            <a:pPr lvl="2"/>
            <a:endParaRPr lang="en-US" sz="1200" b="0" ker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C:\Users\spata\Desktop\Comm\Extr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669475"/>
            <a:ext cx="3391271" cy="27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209800" y="3657600"/>
          <a:ext cx="3445476" cy="270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5" imgW="11507806" imgH="9047619" progId="PBrush">
                  <p:embed/>
                </p:oleObj>
              </mc:Choice>
              <mc:Fallback>
                <p:oleObj name="Bitmap Image" r:id="rId5" imgW="11507806" imgH="9047619" progId="PBrush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657600"/>
                        <a:ext cx="3445476" cy="270891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127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732423"/>
            <a:ext cx="3504868" cy="255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586179" y="3669709"/>
          <a:ext cx="3445743" cy="270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8" imgW="11507806" imgH="9047619" progId="PBrush">
                  <p:embed/>
                </p:oleObj>
              </mc:Choice>
              <mc:Fallback>
                <p:oleObj name="Bitmap Image" r:id="rId8" imgW="11507806" imgH="9047619" progId="PBrush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6179" y="3669709"/>
                        <a:ext cx="3445743" cy="270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4" y="1697182"/>
            <a:ext cx="89423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1267"/>
            <a:ext cx="9144000" cy="639763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Extraction System</a:t>
            </a:r>
          </a:p>
        </p:txBody>
      </p:sp>
      <p:sp>
        <p:nvSpPr>
          <p:cNvPr id="837889" name="AutoShape 257"/>
          <p:cNvSpPr>
            <a:spLocks noChangeArrowheads="1"/>
          </p:cNvSpPr>
          <p:nvPr/>
        </p:nvSpPr>
        <p:spPr bwMode="auto">
          <a:xfrm>
            <a:off x="4648201" y="3200401"/>
            <a:ext cx="2052911" cy="26994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Arial" charset="0"/>
              </a:rPr>
              <a:t>Extraction Elevation View</a:t>
            </a:r>
          </a:p>
        </p:txBody>
      </p:sp>
      <p:sp>
        <p:nvSpPr>
          <p:cNvPr id="837912" name="Text Box 280"/>
          <p:cNvSpPr txBox="1">
            <a:spLocks noChangeArrowheads="1"/>
          </p:cNvSpPr>
          <p:nvPr/>
        </p:nvSpPr>
        <p:spPr bwMode="auto">
          <a:xfrm>
            <a:off x="2123643" y="1826279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Pass 1</a:t>
            </a:r>
          </a:p>
        </p:txBody>
      </p:sp>
      <p:sp>
        <p:nvSpPr>
          <p:cNvPr id="837913" name="Text Box 281"/>
          <p:cNvSpPr txBox="1">
            <a:spLocks noChangeArrowheads="1"/>
          </p:cNvSpPr>
          <p:nvPr/>
        </p:nvSpPr>
        <p:spPr bwMode="auto">
          <a:xfrm>
            <a:off x="2123642" y="209298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Pass 2</a:t>
            </a:r>
          </a:p>
        </p:txBody>
      </p:sp>
      <p:sp>
        <p:nvSpPr>
          <p:cNvPr id="837914" name="Text Box 282"/>
          <p:cNvSpPr txBox="1">
            <a:spLocks noChangeArrowheads="1"/>
          </p:cNvSpPr>
          <p:nvPr/>
        </p:nvSpPr>
        <p:spPr bwMode="auto">
          <a:xfrm>
            <a:off x="2123643" y="2635251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Pass 4</a:t>
            </a:r>
          </a:p>
        </p:txBody>
      </p:sp>
      <p:sp>
        <p:nvSpPr>
          <p:cNvPr id="837915" name="Text Box 283"/>
          <p:cNvSpPr txBox="1">
            <a:spLocks noChangeArrowheads="1"/>
          </p:cNvSpPr>
          <p:nvPr/>
        </p:nvSpPr>
        <p:spPr bwMode="auto">
          <a:xfrm>
            <a:off x="2123643" y="2359969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Pass 3</a:t>
            </a:r>
          </a:p>
        </p:txBody>
      </p:sp>
      <p:sp>
        <p:nvSpPr>
          <p:cNvPr id="837916" name="Text Box 284"/>
          <p:cNvSpPr txBox="1">
            <a:spLocks noChangeArrowheads="1"/>
          </p:cNvSpPr>
          <p:nvPr/>
        </p:nvSpPr>
        <p:spPr bwMode="auto">
          <a:xfrm>
            <a:off x="2123643" y="2879726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Pass 5</a:t>
            </a:r>
          </a:p>
        </p:txBody>
      </p:sp>
      <p:sp>
        <p:nvSpPr>
          <p:cNvPr id="65" name="Text Box 280"/>
          <p:cNvSpPr txBox="1">
            <a:spLocks noChangeArrowheads="1"/>
          </p:cNvSpPr>
          <p:nvPr/>
        </p:nvSpPr>
        <p:spPr bwMode="auto">
          <a:xfrm>
            <a:off x="7041573" y="3380221"/>
            <a:ext cx="1335622" cy="2462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West Arc Beamlines</a:t>
            </a:r>
          </a:p>
        </p:txBody>
      </p:sp>
    </p:spTree>
    <p:extLst>
      <p:ext uri="{BB962C8B-B14F-4D97-AF65-F5344CB8AC3E}">
        <p14:creationId xmlns:p14="http://schemas.microsoft.com/office/powerpoint/2010/main" val="76030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1500 MHz waveform"/>
          <p:cNvGrpSpPr>
            <a:grpSpLocks/>
          </p:cNvGrpSpPr>
          <p:nvPr/>
        </p:nvGrpSpPr>
        <p:grpSpPr bwMode="auto">
          <a:xfrm>
            <a:off x="1563688" y="3346450"/>
            <a:ext cx="8863012" cy="730250"/>
            <a:chOff x="468085" y="3837214"/>
            <a:chExt cx="8839465" cy="1463040"/>
          </a:xfrm>
        </p:grpSpPr>
        <p:sp>
          <p:nvSpPr>
            <p:cNvPr id="421" name="waveform6"/>
            <p:cNvSpPr/>
            <p:nvPr/>
          </p:nvSpPr>
          <p:spPr>
            <a:xfrm>
              <a:off x="468085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3" name="waveform6"/>
            <p:cNvSpPr/>
            <p:nvPr/>
          </p:nvSpPr>
          <p:spPr>
            <a:xfrm>
              <a:off x="1731544" y="3837214"/>
              <a:ext cx="1261876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4" name="waveform6"/>
            <p:cNvSpPr/>
            <p:nvPr/>
          </p:nvSpPr>
          <p:spPr>
            <a:xfrm>
              <a:off x="2991837" y="3837214"/>
              <a:ext cx="1261876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6" name="waveform6"/>
            <p:cNvSpPr/>
            <p:nvPr/>
          </p:nvSpPr>
          <p:spPr>
            <a:xfrm>
              <a:off x="4255296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28" name="waveform6"/>
            <p:cNvSpPr/>
            <p:nvPr/>
          </p:nvSpPr>
          <p:spPr>
            <a:xfrm>
              <a:off x="5520339" y="3837214"/>
              <a:ext cx="1261877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4" name="waveform6"/>
            <p:cNvSpPr/>
            <p:nvPr/>
          </p:nvSpPr>
          <p:spPr>
            <a:xfrm>
              <a:off x="6785382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5" name="waveform6"/>
            <p:cNvSpPr/>
            <p:nvPr/>
          </p:nvSpPr>
          <p:spPr>
            <a:xfrm>
              <a:off x="8044091" y="3837214"/>
              <a:ext cx="1263459" cy="1463040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eparation beam pipe (hide)" hidden="1"/>
          <p:cNvGrpSpPr>
            <a:grpSpLocks/>
          </p:cNvGrpSpPr>
          <p:nvPr/>
        </p:nvGrpSpPr>
        <p:grpSpPr bwMode="auto">
          <a:xfrm>
            <a:off x="7710488" y="1981201"/>
            <a:ext cx="2806700" cy="2689225"/>
            <a:chOff x="6187244" y="1980710"/>
            <a:chExt cx="2805628" cy="2690447"/>
          </a:xfrm>
        </p:grpSpPr>
        <p:cxnSp>
          <p:nvCxnSpPr>
            <p:cNvPr id="735" name="Straight Connector 734" hidden="1"/>
            <p:cNvCxnSpPr/>
            <p:nvPr/>
          </p:nvCxnSpPr>
          <p:spPr>
            <a:xfrm flipV="1">
              <a:off x="6187244" y="1980710"/>
              <a:ext cx="2805628" cy="1070461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 hidden="1"/>
            <p:cNvCxnSpPr/>
            <p:nvPr/>
          </p:nvCxnSpPr>
          <p:spPr>
            <a:xfrm flipV="1">
              <a:off x="6877542" y="2531823"/>
              <a:ext cx="2078831" cy="786169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 hidden="1"/>
            <p:cNvCxnSpPr/>
            <p:nvPr/>
          </p:nvCxnSpPr>
          <p:spPr>
            <a:xfrm>
              <a:off x="6187244" y="3603872"/>
              <a:ext cx="2796107" cy="1067285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 hidden="1"/>
            <p:cNvCxnSpPr/>
            <p:nvPr/>
          </p:nvCxnSpPr>
          <p:spPr>
            <a:xfrm>
              <a:off x="6877542" y="3322758"/>
              <a:ext cx="2102635" cy="803640"/>
            </a:xfrm>
            <a:prstGeom prst="line">
              <a:avLst/>
            </a:prstGeom>
            <a:ln w="28575" cap="rnd">
              <a:solidFill>
                <a:srgbClr val="E1C8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 (hide)" hidden="1"/>
          <p:cNvCxnSpPr/>
          <p:nvPr/>
        </p:nvCxnSpPr>
        <p:spPr>
          <a:xfrm>
            <a:off x="776287" y="3868738"/>
            <a:ext cx="8809038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5" name="separator beam pipes shaded"/>
          <p:cNvSpPr/>
          <p:nvPr/>
        </p:nvSpPr>
        <p:spPr>
          <a:xfrm>
            <a:off x="7704138" y="1997076"/>
            <a:ext cx="2819400" cy="2682875"/>
          </a:xfrm>
          <a:custGeom>
            <a:avLst/>
            <a:gdLst>
              <a:gd name="connsiteX0" fmla="*/ 0 w 2819400"/>
              <a:gd name="connsiteY0" fmla="*/ 1054769 h 2683042"/>
              <a:gd name="connsiteX1" fmla="*/ 0 w 2819400"/>
              <a:gd name="connsiteY1" fmla="*/ 1608221 h 2683042"/>
              <a:gd name="connsiteX2" fmla="*/ 2819400 w 2819400"/>
              <a:gd name="connsiteY2" fmla="*/ 2683042 h 2683042"/>
              <a:gd name="connsiteX3" fmla="*/ 2815390 w 2819400"/>
              <a:gd name="connsiteY3" fmla="*/ 2133600 h 2683042"/>
              <a:gd name="connsiteX4" fmla="*/ 705853 w 2819400"/>
              <a:gd name="connsiteY4" fmla="*/ 1327484 h 2683042"/>
              <a:gd name="connsiteX5" fmla="*/ 2787316 w 2819400"/>
              <a:gd name="connsiteY5" fmla="*/ 533400 h 2683042"/>
              <a:gd name="connsiteX6" fmla="*/ 2779295 w 2819400"/>
              <a:gd name="connsiteY6" fmla="*/ 0 h 2683042"/>
              <a:gd name="connsiteX7" fmla="*/ 0 w 2819400"/>
              <a:gd name="connsiteY7" fmla="*/ 1054769 h 26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400" h="2683042">
                <a:moveTo>
                  <a:pt x="0" y="1054769"/>
                </a:moveTo>
                <a:lnTo>
                  <a:pt x="0" y="1608221"/>
                </a:lnTo>
                <a:lnTo>
                  <a:pt x="2819400" y="2683042"/>
                </a:lnTo>
                <a:cubicBezTo>
                  <a:pt x="2818063" y="2499895"/>
                  <a:pt x="2816727" y="2316747"/>
                  <a:pt x="2815390" y="2133600"/>
                </a:cubicBezTo>
                <a:lnTo>
                  <a:pt x="705853" y="1327484"/>
                </a:lnTo>
                <a:lnTo>
                  <a:pt x="2787316" y="533400"/>
                </a:lnTo>
                <a:lnTo>
                  <a:pt x="2779295" y="0"/>
                </a:lnTo>
                <a:lnTo>
                  <a:pt x="0" y="10547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6" name="Separator Cavity Outline"/>
          <p:cNvSpPr/>
          <p:nvPr/>
        </p:nvSpPr>
        <p:spPr>
          <a:xfrm>
            <a:off x="3878850" y="1796563"/>
            <a:ext cx="3798972" cy="3065951"/>
          </a:xfrm>
          <a:prstGeom prst="rect">
            <a:avLst/>
          </a:prstGeom>
          <a:solidFill>
            <a:schemeClr val="bg1"/>
          </a:solidFill>
          <a:ln w="53975">
            <a:solidFill>
              <a:srgbClr val="783F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719" name="Cavity center line"/>
          <p:cNvCxnSpPr/>
          <p:nvPr/>
        </p:nvCxnSpPr>
        <p:spPr>
          <a:xfrm>
            <a:off x="3906839" y="3328988"/>
            <a:ext cx="37369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tart of pulse train"/>
          <p:cNvGrpSpPr>
            <a:grpSpLocks/>
          </p:cNvGrpSpPr>
          <p:nvPr/>
        </p:nvGrpSpPr>
        <p:grpSpPr bwMode="auto">
          <a:xfrm>
            <a:off x="1670050" y="3176588"/>
            <a:ext cx="2203450" cy="304800"/>
            <a:chOff x="152400" y="3715544"/>
            <a:chExt cx="2203942" cy="304800"/>
          </a:xfrm>
        </p:grpSpPr>
        <p:cxnSp>
          <p:nvCxnSpPr>
            <p:cNvPr id="495" name="Straight Connector 494"/>
            <p:cNvCxnSpPr/>
            <p:nvPr/>
          </p:nvCxnSpPr>
          <p:spPr>
            <a:xfrm>
              <a:off x="152400" y="3867944"/>
              <a:ext cx="2203942" cy="0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251" name="Start of pulse train"/>
            <p:cNvGrpSpPr>
              <a:grpSpLocks/>
            </p:cNvGrpSpPr>
            <p:nvPr/>
          </p:nvGrpSpPr>
          <p:grpSpPr bwMode="auto">
            <a:xfrm>
              <a:off x="213237" y="3715544"/>
              <a:ext cx="1989379" cy="304800"/>
              <a:chOff x="518037" y="3715544"/>
              <a:chExt cx="1989379" cy="304800"/>
            </a:xfrm>
          </p:grpSpPr>
          <p:sp>
            <p:nvSpPr>
              <p:cNvPr id="131" name="Rounded Rectangle 130"/>
              <p:cNvSpPr/>
              <p:nvPr/>
            </p:nvSpPr>
            <p:spPr>
              <a:xfrm>
                <a:off x="939908" y="3715544"/>
                <a:ext cx="304868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1362277" y="3715544"/>
                <a:ext cx="304868" cy="304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202253" y="3715544"/>
                <a:ext cx="304868" cy="30480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1779884" y="3715544"/>
                <a:ext cx="304868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17539" y="3715544"/>
                <a:ext cx="304868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</p:grpSp>
      </p:grpSp>
      <p:grpSp>
        <p:nvGrpSpPr>
          <p:cNvPr id="35850" name="Group 689 (hide)" hidden="1"/>
          <p:cNvGrpSpPr>
            <a:grpSpLocks/>
          </p:cNvGrpSpPr>
          <p:nvPr/>
        </p:nvGrpSpPr>
        <p:grpSpPr bwMode="auto">
          <a:xfrm>
            <a:off x="2197100" y="922338"/>
            <a:ext cx="1149350" cy="304800"/>
            <a:chOff x="673588" y="922704"/>
            <a:chExt cx="1149350" cy="304800"/>
          </a:xfrm>
        </p:grpSpPr>
        <p:sp>
          <p:nvSpPr>
            <p:cNvPr id="12" name="Rounded Rectangle 11"/>
            <p:cNvSpPr/>
            <p:nvPr/>
          </p:nvSpPr>
          <p:spPr>
            <a:xfrm>
              <a:off x="1095863" y="922704"/>
              <a:ext cx="304800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73588" y="922704"/>
              <a:ext cx="304800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18138" y="922704"/>
              <a:ext cx="3048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35851" name="spare pulses (hide)" hidden="1"/>
          <p:cNvGrpSpPr>
            <a:grpSpLocks/>
          </p:cNvGrpSpPr>
          <p:nvPr/>
        </p:nvGrpSpPr>
        <p:grpSpPr bwMode="auto">
          <a:xfrm>
            <a:off x="1736725" y="6165850"/>
            <a:ext cx="9996488" cy="304800"/>
            <a:chOff x="213237" y="6165850"/>
            <a:chExt cx="9995370" cy="304800"/>
          </a:xfrm>
        </p:grpSpPr>
        <p:sp>
          <p:nvSpPr>
            <p:cNvPr id="302" name="Rounded Rectangle 301" hidden="1"/>
            <p:cNvSpPr/>
            <p:nvPr/>
          </p:nvSpPr>
          <p:spPr>
            <a:xfrm>
              <a:off x="635465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3" name="Rounded Rectangle 302" hidden="1"/>
            <p:cNvSpPr/>
            <p:nvPr/>
          </p:nvSpPr>
          <p:spPr>
            <a:xfrm>
              <a:off x="213237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4" name="Rounded Rectangle 303" hidden="1"/>
            <p:cNvSpPr/>
            <p:nvPr/>
          </p:nvSpPr>
          <p:spPr>
            <a:xfrm>
              <a:off x="1057693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5" name="Rounded Rectangle 304" hidden="1"/>
            <p:cNvSpPr/>
            <p:nvPr/>
          </p:nvSpPr>
          <p:spPr>
            <a:xfrm>
              <a:off x="1897387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6" name="Rounded Rectangle 305" hidden="1"/>
            <p:cNvSpPr/>
            <p:nvPr/>
          </p:nvSpPr>
          <p:spPr>
            <a:xfrm>
              <a:off x="1475159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07" name="Rounded Rectangle 306" hidden="1"/>
            <p:cNvSpPr/>
            <p:nvPr/>
          </p:nvSpPr>
          <p:spPr>
            <a:xfrm>
              <a:off x="231961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08" name="Rounded Rectangle 307" hidden="1"/>
            <p:cNvSpPr/>
            <p:nvPr/>
          </p:nvSpPr>
          <p:spPr>
            <a:xfrm>
              <a:off x="3162482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09" name="Rounded Rectangle 308" hidden="1"/>
            <p:cNvSpPr/>
            <p:nvPr/>
          </p:nvSpPr>
          <p:spPr>
            <a:xfrm>
              <a:off x="274025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0" name="Rounded Rectangle 309" hidden="1"/>
            <p:cNvSpPr/>
            <p:nvPr/>
          </p:nvSpPr>
          <p:spPr>
            <a:xfrm>
              <a:off x="3584710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1" name="Rounded Rectangle 310" hidden="1"/>
            <p:cNvSpPr/>
            <p:nvPr/>
          </p:nvSpPr>
          <p:spPr>
            <a:xfrm>
              <a:off x="4424404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2" name="Rounded Rectangle 311" hidden="1"/>
            <p:cNvSpPr/>
            <p:nvPr/>
          </p:nvSpPr>
          <p:spPr>
            <a:xfrm>
              <a:off x="400217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3" name="Rounded Rectangle 312" hidden="1"/>
            <p:cNvSpPr/>
            <p:nvPr/>
          </p:nvSpPr>
          <p:spPr>
            <a:xfrm>
              <a:off x="48482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4" name="Rounded Rectangle 313" hidden="1"/>
            <p:cNvSpPr/>
            <p:nvPr/>
          </p:nvSpPr>
          <p:spPr>
            <a:xfrm>
              <a:off x="5691087" y="6165850"/>
              <a:ext cx="306353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5" name="Rounded Rectangle 314" hidden="1"/>
            <p:cNvSpPr/>
            <p:nvPr/>
          </p:nvSpPr>
          <p:spPr>
            <a:xfrm>
              <a:off x="5268860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6" name="Rounded Rectangle 315" hidden="1"/>
            <p:cNvSpPr/>
            <p:nvPr/>
          </p:nvSpPr>
          <p:spPr>
            <a:xfrm>
              <a:off x="6114902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17" name="Rounded Rectangle 316" hidden="1"/>
            <p:cNvSpPr/>
            <p:nvPr/>
          </p:nvSpPr>
          <p:spPr>
            <a:xfrm>
              <a:off x="6954596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18" name="Rounded Rectangle 317" hidden="1"/>
            <p:cNvSpPr/>
            <p:nvPr/>
          </p:nvSpPr>
          <p:spPr>
            <a:xfrm>
              <a:off x="6532368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19" name="Rounded Rectangle 318" hidden="1"/>
            <p:cNvSpPr/>
            <p:nvPr/>
          </p:nvSpPr>
          <p:spPr>
            <a:xfrm>
              <a:off x="7376824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0" name="Rounded Rectangle 319" hidden="1"/>
            <p:cNvSpPr/>
            <p:nvPr/>
          </p:nvSpPr>
          <p:spPr>
            <a:xfrm>
              <a:off x="8219691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1" name="Rounded Rectangle 320" hidden="1"/>
            <p:cNvSpPr/>
            <p:nvPr/>
          </p:nvSpPr>
          <p:spPr>
            <a:xfrm>
              <a:off x="7797464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2" name="Rounded Rectangle 321" hidden="1"/>
            <p:cNvSpPr/>
            <p:nvPr/>
          </p:nvSpPr>
          <p:spPr>
            <a:xfrm>
              <a:off x="8641919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323" name="Rounded Rectangle 322" hidden="1"/>
            <p:cNvSpPr/>
            <p:nvPr/>
          </p:nvSpPr>
          <p:spPr>
            <a:xfrm>
              <a:off x="9481613" y="6165850"/>
              <a:ext cx="304766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324" name="Rounded Rectangle 323" hidden="1"/>
            <p:cNvSpPr/>
            <p:nvPr/>
          </p:nvSpPr>
          <p:spPr>
            <a:xfrm>
              <a:off x="9059386" y="6165850"/>
              <a:ext cx="304766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325" name="Rounded Rectangle 324" hidden="1"/>
            <p:cNvSpPr/>
            <p:nvPr/>
          </p:nvSpPr>
          <p:spPr>
            <a:xfrm>
              <a:off x="9903841" y="6165850"/>
              <a:ext cx="304766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cxnSp>
        <p:nvCxnSpPr>
          <p:cNvPr id="624" name="spare V line (hide)" hidden="1"/>
          <p:cNvCxnSpPr/>
          <p:nvPr/>
        </p:nvCxnSpPr>
        <p:spPr>
          <a:xfrm flipV="1">
            <a:off x="7689851" y="5908676"/>
            <a:ext cx="2773363" cy="174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53" name="baseline ticks (hide)" hidden="1"/>
          <p:cNvGrpSpPr>
            <a:grpSpLocks/>
          </p:cNvGrpSpPr>
          <p:nvPr/>
        </p:nvGrpSpPr>
        <p:grpSpPr bwMode="auto">
          <a:xfrm>
            <a:off x="1462088" y="3679825"/>
            <a:ext cx="8856663" cy="376238"/>
            <a:chOff x="242523" y="3667125"/>
            <a:chExt cx="8857485" cy="376238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4" name="Group 78 (hide)" hidden="1"/>
          <p:cNvGrpSpPr>
            <a:grpSpLocks/>
          </p:cNvGrpSpPr>
          <p:nvPr/>
        </p:nvGrpSpPr>
        <p:grpSpPr bwMode="auto">
          <a:xfrm>
            <a:off x="1306512" y="2547938"/>
            <a:ext cx="9228138" cy="2641600"/>
            <a:chOff x="87923" y="2547144"/>
            <a:chExt cx="9227527" cy="2641600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87923" y="38679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7923" y="25471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7923" y="5188744"/>
              <a:ext cx="9227527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5" name="Group 79 (hide)" hidden="1"/>
          <p:cNvGrpSpPr>
            <a:grpSpLocks/>
          </p:cNvGrpSpPr>
          <p:nvPr/>
        </p:nvGrpSpPr>
        <p:grpSpPr bwMode="auto">
          <a:xfrm>
            <a:off x="1462088" y="2365375"/>
            <a:ext cx="8856663" cy="376238"/>
            <a:chOff x="242523" y="3667125"/>
            <a:chExt cx="8857485" cy="376238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56" name="Group 102 (hide)" hidden="1"/>
          <p:cNvGrpSpPr>
            <a:grpSpLocks/>
          </p:cNvGrpSpPr>
          <p:nvPr/>
        </p:nvGrpSpPr>
        <p:grpSpPr bwMode="auto">
          <a:xfrm>
            <a:off x="1462088" y="4981575"/>
            <a:ext cx="8856663" cy="376238"/>
            <a:chOff x="242523" y="3667125"/>
            <a:chExt cx="8857485" cy="376238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24252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6483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08715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50946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93019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35250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774821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3197135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61944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04176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46407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88639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307119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5729433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151747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574062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6996376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418690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84100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826331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677694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9100008" y="3667125"/>
              <a:ext cx="0" cy="376238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End of pulse train (hide)" hidden="1"/>
          <p:cNvGrpSpPr>
            <a:grpSpLocks/>
          </p:cNvGrpSpPr>
          <p:nvPr/>
        </p:nvGrpSpPr>
        <p:grpSpPr bwMode="auto">
          <a:xfrm>
            <a:off x="7942263" y="3716338"/>
            <a:ext cx="2832100" cy="304800"/>
            <a:chOff x="6418926" y="3715544"/>
            <a:chExt cx="2832177" cy="304800"/>
          </a:xfrm>
        </p:grpSpPr>
        <p:sp>
          <p:nvSpPr>
            <p:cNvPr id="145" name="Rounded Rectangle 144"/>
            <p:cNvSpPr/>
            <p:nvPr/>
          </p:nvSpPr>
          <p:spPr>
            <a:xfrm>
              <a:off x="6418926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258736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836449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681022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8524008" y="3715544"/>
              <a:ext cx="304808" cy="30480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8101722" y="3715544"/>
              <a:ext cx="304808" cy="3048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8946295" y="3715544"/>
              <a:ext cx="304808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35858" name="final angle vertical tick marks (hide)" hidden="1"/>
          <p:cNvGrpSpPr>
            <a:grpSpLocks/>
          </p:cNvGrpSpPr>
          <p:nvPr/>
        </p:nvGrpSpPr>
        <p:grpSpPr bwMode="auto">
          <a:xfrm>
            <a:off x="10485439" y="2798763"/>
            <a:ext cx="46037" cy="2133600"/>
            <a:chOff x="8961315" y="2799477"/>
            <a:chExt cx="45720" cy="2133600"/>
          </a:xfrm>
        </p:grpSpPr>
        <p:cxnSp>
          <p:nvCxnSpPr>
            <p:cNvPr id="441" name="Straight Connector 440"/>
            <p:cNvCxnSpPr/>
            <p:nvPr/>
          </p:nvCxnSpPr>
          <p:spPr>
            <a:xfrm flipH="1">
              <a:off x="8961315" y="27994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8961315" y="29058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flipH="1">
              <a:off x="8961315" y="30122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/>
            <p:nvPr/>
          </p:nvCxnSpPr>
          <p:spPr>
            <a:xfrm flipH="1">
              <a:off x="8961315" y="31201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flipH="1">
              <a:off x="8961315" y="32265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flipH="1">
              <a:off x="8961315" y="33328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/>
            <p:cNvCxnSpPr/>
            <p:nvPr/>
          </p:nvCxnSpPr>
          <p:spPr>
            <a:xfrm flipH="1">
              <a:off x="8961315" y="34392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flipH="1">
              <a:off x="8961315" y="35456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flipH="1">
              <a:off x="8961315" y="37599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>
              <a:off x="8961315" y="39726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flipH="1">
              <a:off x="8961315" y="41869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 flipH="1">
              <a:off x="8961315" y="43996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/>
            <p:cNvCxnSpPr/>
            <p:nvPr/>
          </p:nvCxnSpPr>
          <p:spPr>
            <a:xfrm flipH="1">
              <a:off x="8961315" y="46124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/>
            <p:cNvCxnSpPr/>
            <p:nvPr/>
          </p:nvCxnSpPr>
          <p:spPr>
            <a:xfrm flipH="1">
              <a:off x="8961315" y="48267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 flipH="1">
              <a:off x="8961315" y="49330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/>
            <p:cNvCxnSpPr/>
            <p:nvPr/>
          </p:nvCxnSpPr>
          <p:spPr>
            <a:xfrm flipH="1">
              <a:off x="8961315" y="36535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flipH="1">
              <a:off x="8961315" y="3866277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8961315" y="407900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flipH="1">
              <a:off x="8961315" y="4293314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/>
            <p:cNvCxnSpPr/>
            <p:nvPr/>
          </p:nvCxnSpPr>
          <p:spPr>
            <a:xfrm flipH="1">
              <a:off x="8961315" y="4506039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 flipH="1">
              <a:off x="8961315" y="4720352"/>
              <a:ext cx="457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waveform10"/>
          <p:cNvGrpSpPr>
            <a:grpSpLocks/>
          </p:cNvGrpSpPr>
          <p:nvPr/>
        </p:nvGrpSpPr>
        <p:grpSpPr bwMode="auto">
          <a:xfrm>
            <a:off x="3836989" y="1898650"/>
            <a:ext cx="6643687" cy="2757488"/>
            <a:chOff x="2320091" y="2437911"/>
            <a:chExt cx="6642201" cy="2757183"/>
          </a:xfrm>
        </p:grpSpPr>
        <p:sp>
          <p:nvSpPr>
            <p:cNvPr id="128" name="waveform10"/>
            <p:cNvSpPr/>
            <p:nvPr/>
          </p:nvSpPr>
          <p:spPr>
            <a:xfrm>
              <a:off x="2361357" y="2550612"/>
              <a:ext cx="3798037" cy="2644482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68" name="Straight Connector 667"/>
            <p:cNvCxnSpPr/>
            <p:nvPr/>
          </p:nvCxnSpPr>
          <p:spPr>
            <a:xfrm flipV="1">
              <a:off x="6165743" y="2807758"/>
              <a:ext cx="2796549" cy="10666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Connector 669"/>
            <p:cNvCxnSpPr/>
            <p:nvPr/>
          </p:nvCxnSpPr>
          <p:spPr>
            <a:xfrm>
              <a:off x="6165743" y="3868091"/>
              <a:ext cx="2796549" cy="10666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2" name="Rounded Rectangle 671"/>
            <p:cNvSpPr/>
            <p:nvPr/>
          </p:nvSpPr>
          <p:spPr>
            <a:xfrm>
              <a:off x="2320091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3" name="Rounded Rectangle 672"/>
            <p:cNvSpPr/>
            <p:nvPr/>
          </p:nvSpPr>
          <p:spPr>
            <a:xfrm>
              <a:off x="3162864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74" name="Rounded Rectangle 673"/>
            <p:cNvSpPr/>
            <p:nvPr/>
          </p:nvSpPr>
          <p:spPr>
            <a:xfrm>
              <a:off x="2740684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75" name="Rounded Rectangle 674"/>
            <p:cNvSpPr/>
            <p:nvPr/>
          </p:nvSpPr>
          <p:spPr>
            <a:xfrm>
              <a:off x="3585045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6" name="Rounded Rectangle 675"/>
            <p:cNvSpPr/>
            <p:nvPr/>
          </p:nvSpPr>
          <p:spPr>
            <a:xfrm>
              <a:off x="4424645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77" name="Rounded Rectangle 676"/>
            <p:cNvSpPr/>
            <p:nvPr/>
          </p:nvSpPr>
          <p:spPr>
            <a:xfrm>
              <a:off x="4002465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78" name="Rounded Rectangle 677"/>
            <p:cNvSpPr/>
            <p:nvPr/>
          </p:nvSpPr>
          <p:spPr>
            <a:xfrm>
              <a:off x="4846826" y="43506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79" name="Rounded Rectangle 678"/>
            <p:cNvSpPr/>
            <p:nvPr/>
          </p:nvSpPr>
          <p:spPr>
            <a:xfrm>
              <a:off x="5691187" y="24379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0" name="Rounded Rectangle 679"/>
            <p:cNvSpPr/>
            <p:nvPr/>
          </p:nvSpPr>
          <p:spPr>
            <a:xfrm>
              <a:off x="5269006" y="4350637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1" name="Rounded Rectangle 680"/>
            <p:cNvSpPr/>
            <p:nvPr/>
          </p:nvSpPr>
          <p:spPr>
            <a:xfrm>
              <a:off x="6113367" y="3715708"/>
              <a:ext cx="306318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82" name="Rounded Rectangle 681"/>
            <p:cNvSpPr/>
            <p:nvPr/>
          </p:nvSpPr>
          <p:spPr>
            <a:xfrm>
              <a:off x="6954554" y="3352210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3" name="Rounded Rectangle 682"/>
            <p:cNvSpPr/>
            <p:nvPr/>
          </p:nvSpPr>
          <p:spPr>
            <a:xfrm>
              <a:off x="6532374" y="3909361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4" name="Rounded Rectangle 683"/>
            <p:cNvSpPr/>
            <p:nvPr/>
          </p:nvSpPr>
          <p:spPr>
            <a:xfrm>
              <a:off x="7376735" y="4237937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85" name="Rounded Rectangle 684"/>
            <p:cNvSpPr/>
            <p:nvPr/>
          </p:nvSpPr>
          <p:spPr>
            <a:xfrm>
              <a:off x="8219508" y="2888711"/>
              <a:ext cx="304732" cy="30476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86" name="Rounded Rectangle 685"/>
            <p:cNvSpPr/>
            <p:nvPr/>
          </p:nvSpPr>
          <p:spPr>
            <a:xfrm>
              <a:off x="7797328" y="4390320"/>
              <a:ext cx="304732" cy="3047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87" name="Rounded Rectangle 686"/>
            <p:cNvSpPr/>
            <p:nvPr/>
          </p:nvSpPr>
          <p:spPr>
            <a:xfrm>
              <a:off x="8641689" y="4706198"/>
              <a:ext cx="304732" cy="3047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7" name="waveform9"/>
          <p:cNvGrpSpPr>
            <a:grpSpLocks/>
          </p:cNvGrpSpPr>
          <p:nvPr/>
        </p:nvGrpSpPr>
        <p:grpSpPr bwMode="auto">
          <a:xfrm>
            <a:off x="3836989" y="2085975"/>
            <a:ext cx="6643687" cy="2389188"/>
            <a:chOff x="2320091" y="2625481"/>
            <a:chExt cx="6642201" cy="2390146"/>
          </a:xfrm>
        </p:grpSpPr>
        <p:sp>
          <p:nvSpPr>
            <p:cNvPr id="183" name="waveform9"/>
            <p:cNvSpPr/>
            <p:nvPr/>
          </p:nvSpPr>
          <p:spPr>
            <a:xfrm>
              <a:off x="2361357" y="2730298"/>
              <a:ext cx="3798037" cy="228532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47" name="Straight Connector 646"/>
            <p:cNvCxnSpPr/>
            <p:nvPr/>
          </p:nvCxnSpPr>
          <p:spPr>
            <a:xfrm flipV="1">
              <a:off x="6165743" y="2912934"/>
              <a:ext cx="2796549" cy="96082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/>
            <p:cNvCxnSpPr/>
            <p:nvPr/>
          </p:nvCxnSpPr>
          <p:spPr>
            <a:xfrm>
              <a:off x="6165743" y="3868992"/>
              <a:ext cx="2790201" cy="96082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Rounded Rectangle 650"/>
            <p:cNvSpPr/>
            <p:nvPr/>
          </p:nvSpPr>
          <p:spPr>
            <a:xfrm>
              <a:off x="2320091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2" name="Rounded Rectangle 651"/>
            <p:cNvSpPr/>
            <p:nvPr/>
          </p:nvSpPr>
          <p:spPr>
            <a:xfrm>
              <a:off x="3162864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3" name="Rounded Rectangle 652"/>
            <p:cNvSpPr/>
            <p:nvPr/>
          </p:nvSpPr>
          <p:spPr>
            <a:xfrm>
              <a:off x="2740684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54" name="Rounded Rectangle 653"/>
            <p:cNvSpPr/>
            <p:nvPr/>
          </p:nvSpPr>
          <p:spPr>
            <a:xfrm>
              <a:off x="3585045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5" name="Rounded Rectangle 654"/>
            <p:cNvSpPr/>
            <p:nvPr/>
          </p:nvSpPr>
          <p:spPr>
            <a:xfrm>
              <a:off x="4424645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6" name="Rounded Rectangle 655"/>
            <p:cNvSpPr/>
            <p:nvPr/>
          </p:nvSpPr>
          <p:spPr>
            <a:xfrm>
              <a:off x="4002465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57" name="Rounded Rectangle 656"/>
            <p:cNvSpPr/>
            <p:nvPr/>
          </p:nvSpPr>
          <p:spPr>
            <a:xfrm>
              <a:off x="4846826" y="4286672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58" name="Rounded Rectangle 657"/>
            <p:cNvSpPr/>
            <p:nvPr/>
          </p:nvSpPr>
          <p:spPr>
            <a:xfrm>
              <a:off x="5691187" y="262548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59" name="Rounded Rectangle 658"/>
            <p:cNvSpPr/>
            <p:nvPr/>
          </p:nvSpPr>
          <p:spPr>
            <a:xfrm>
              <a:off x="5269006" y="428667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0" name="Rounded Rectangle 659"/>
            <p:cNvSpPr/>
            <p:nvPr/>
          </p:nvSpPr>
          <p:spPr>
            <a:xfrm>
              <a:off x="6113367" y="3710179"/>
              <a:ext cx="306318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61" name="Rounded Rectangle 660"/>
            <p:cNvSpPr/>
            <p:nvPr/>
          </p:nvSpPr>
          <p:spPr>
            <a:xfrm>
              <a:off x="6954554" y="3392551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62" name="Rounded Rectangle 661"/>
            <p:cNvSpPr/>
            <p:nvPr/>
          </p:nvSpPr>
          <p:spPr>
            <a:xfrm>
              <a:off x="6532374" y="3886461"/>
              <a:ext cx="304732" cy="30333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3" name="Rounded Rectangle 662"/>
            <p:cNvSpPr/>
            <p:nvPr/>
          </p:nvSpPr>
          <p:spPr>
            <a:xfrm>
              <a:off x="7376735" y="4185031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64" name="Rounded Rectangle 663"/>
            <p:cNvSpPr/>
            <p:nvPr/>
          </p:nvSpPr>
          <p:spPr>
            <a:xfrm>
              <a:off x="8219508" y="2989165"/>
              <a:ext cx="304732" cy="30492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65" name="Rounded Rectangle 664"/>
            <p:cNvSpPr/>
            <p:nvPr/>
          </p:nvSpPr>
          <p:spPr>
            <a:xfrm>
              <a:off x="7797328" y="4354962"/>
              <a:ext cx="304732" cy="30492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66" name="Rounded Rectangle 665"/>
            <p:cNvSpPr/>
            <p:nvPr/>
          </p:nvSpPr>
          <p:spPr>
            <a:xfrm>
              <a:off x="8641689" y="4612240"/>
              <a:ext cx="304732" cy="30492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8" name="waveform8"/>
          <p:cNvGrpSpPr>
            <a:grpSpLocks/>
          </p:cNvGrpSpPr>
          <p:nvPr/>
        </p:nvGrpSpPr>
        <p:grpSpPr bwMode="auto">
          <a:xfrm>
            <a:off x="3836989" y="2232026"/>
            <a:ext cx="6643687" cy="2106613"/>
            <a:chOff x="2320091" y="2772020"/>
            <a:chExt cx="6642201" cy="2106447"/>
          </a:xfrm>
        </p:grpSpPr>
        <p:sp>
          <p:nvSpPr>
            <p:cNvPr id="184" name="waveform8"/>
            <p:cNvSpPr/>
            <p:nvPr/>
          </p:nvSpPr>
          <p:spPr>
            <a:xfrm>
              <a:off x="2361357" y="2867262"/>
              <a:ext cx="3798037" cy="2011205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626" name="Straight Connector 625"/>
            <p:cNvCxnSpPr/>
            <p:nvPr/>
          </p:nvCxnSpPr>
          <p:spPr>
            <a:xfrm flipV="1">
              <a:off x="6165743" y="3013301"/>
              <a:ext cx="2796549" cy="855596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Connector 627"/>
            <p:cNvCxnSpPr/>
            <p:nvPr/>
          </p:nvCxnSpPr>
          <p:spPr>
            <a:xfrm>
              <a:off x="6165743" y="3868897"/>
              <a:ext cx="2790201" cy="84924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0" name="Rounded Rectangle 629"/>
            <p:cNvSpPr/>
            <p:nvPr/>
          </p:nvSpPr>
          <p:spPr>
            <a:xfrm>
              <a:off x="2320091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1" name="Rounded Rectangle 630"/>
            <p:cNvSpPr/>
            <p:nvPr/>
          </p:nvSpPr>
          <p:spPr>
            <a:xfrm>
              <a:off x="3162864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2" name="Rounded Rectangle 631"/>
            <p:cNvSpPr/>
            <p:nvPr/>
          </p:nvSpPr>
          <p:spPr>
            <a:xfrm>
              <a:off x="2740684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3" name="Rounded Rectangle 632"/>
            <p:cNvSpPr/>
            <p:nvPr/>
          </p:nvSpPr>
          <p:spPr>
            <a:xfrm>
              <a:off x="3585045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4" name="Rounded Rectangle 633"/>
            <p:cNvSpPr/>
            <p:nvPr/>
          </p:nvSpPr>
          <p:spPr>
            <a:xfrm>
              <a:off x="4424645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5" name="Rounded Rectangle 634"/>
            <p:cNvSpPr/>
            <p:nvPr/>
          </p:nvSpPr>
          <p:spPr>
            <a:xfrm>
              <a:off x="4002465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6" name="Rounded Rectangle 635"/>
            <p:cNvSpPr/>
            <p:nvPr/>
          </p:nvSpPr>
          <p:spPr>
            <a:xfrm>
              <a:off x="4846826" y="4214944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37" name="Rounded Rectangle 636"/>
            <p:cNvSpPr/>
            <p:nvPr/>
          </p:nvSpPr>
          <p:spPr>
            <a:xfrm>
              <a:off x="5691187" y="2772020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38" name="Rounded Rectangle 637"/>
            <p:cNvSpPr/>
            <p:nvPr/>
          </p:nvSpPr>
          <p:spPr>
            <a:xfrm>
              <a:off x="5269006" y="4214944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39" name="Rounded Rectangle 638"/>
            <p:cNvSpPr/>
            <p:nvPr/>
          </p:nvSpPr>
          <p:spPr>
            <a:xfrm>
              <a:off x="6113367" y="3716509"/>
              <a:ext cx="306318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40" name="Rounded Rectangle 639"/>
            <p:cNvSpPr/>
            <p:nvPr/>
          </p:nvSpPr>
          <p:spPr>
            <a:xfrm>
              <a:off x="6954554" y="3422844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41" name="Rounded Rectangle 640"/>
            <p:cNvSpPr/>
            <p:nvPr/>
          </p:nvSpPr>
          <p:spPr>
            <a:xfrm>
              <a:off x="6532374" y="3891120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42" name="Rounded Rectangle 641"/>
            <p:cNvSpPr/>
            <p:nvPr/>
          </p:nvSpPr>
          <p:spPr>
            <a:xfrm>
              <a:off x="7376735" y="4143512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43" name="Rounded Rectangle 642"/>
            <p:cNvSpPr/>
            <p:nvPr/>
          </p:nvSpPr>
          <p:spPr>
            <a:xfrm>
              <a:off x="8219508" y="3048223"/>
              <a:ext cx="304732" cy="304776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44" name="Rounded Rectangle 643"/>
            <p:cNvSpPr/>
            <p:nvPr/>
          </p:nvSpPr>
          <p:spPr>
            <a:xfrm>
              <a:off x="7797328" y="4260978"/>
              <a:ext cx="304732" cy="30477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45" name="Rounded Rectangle 644"/>
            <p:cNvSpPr/>
            <p:nvPr/>
          </p:nvSpPr>
          <p:spPr>
            <a:xfrm>
              <a:off x="8641689" y="4507021"/>
              <a:ext cx="304732" cy="3047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19" name="waveform7"/>
          <p:cNvGrpSpPr>
            <a:grpSpLocks/>
          </p:cNvGrpSpPr>
          <p:nvPr/>
        </p:nvGrpSpPr>
        <p:grpSpPr bwMode="auto">
          <a:xfrm>
            <a:off x="3836988" y="2355851"/>
            <a:ext cx="6648450" cy="1846263"/>
            <a:chOff x="2320091" y="2895112"/>
            <a:chExt cx="6648063" cy="1846195"/>
          </a:xfrm>
        </p:grpSpPr>
        <p:sp>
          <p:nvSpPr>
            <p:cNvPr id="185" name="waveform7"/>
            <p:cNvSpPr/>
            <p:nvPr/>
          </p:nvSpPr>
          <p:spPr>
            <a:xfrm>
              <a:off x="2361364" y="3004646"/>
              <a:ext cx="3798666" cy="1736661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482" name="Straight Connector 481"/>
            <p:cNvCxnSpPr/>
            <p:nvPr/>
          </p:nvCxnSpPr>
          <p:spPr>
            <a:xfrm>
              <a:off x="6166379" y="3874564"/>
              <a:ext cx="2801775" cy="738160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flipV="1">
              <a:off x="6166379" y="3123704"/>
              <a:ext cx="2795425" cy="744511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6" name="Rounded Rectangle 605"/>
            <p:cNvSpPr/>
            <p:nvPr/>
          </p:nvSpPr>
          <p:spPr>
            <a:xfrm>
              <a:off x="2320091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07" name="Rounded Rectangle 606"/>
            <p:cNvSpPr/>
            <p:nvPr/>
          </p:nvSpPr>
          <p:spPr>
            <a:xfrm>
              <a:off x="3163004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8" name="Rounded Rectangle 607"/>
            <p:cNvSpPr/>
            <p:nvPr/>
          </p:nvSpPr>
          <p:spPr>
            <a:xfrm>
              <a:off x="2740754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09" name="Rounded Rectangle 608"/>
            <p:cNvSpPr/>
            <p:nvPr/>
          </p:nvSpPr>
          <p:spPr>
            <a:xfrm>
              <a:off x="3585254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0" name="Rounded Rectangle 609"/>
            <p:cNvSpPr/>
            <p:nvPr/>
          </p:nvSpPr>
          <p:spPr>
            <a:xfrm>
              <a:off x="4424993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1" name="Rounded Rectangle 610"/>
            <p:cNvSpPr/>
            <p:nvPr/>
          </p:nvSpPr>
          <p:spPr>
            <a:xfrm>
              <a:off x="4002743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2" name="Rounded Rectangle 611"/>
            <p:cNvSpPr/>
            <p:nvPr/>
          </p:nvSpPr>
          <p:spPr>
            <a:xfrm>
              <a:off x="4847244" y="4130142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3" name="Rounded Rectangle 612"/>
            <p:cNvSpPr/>
            <p:nvPr/>
          </p:nvSpPr>
          <p:spPr>
            <a:xfrm>
              <a:off x="5691745" y="2895112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4" name="Rounded Rectangle 613"/>
            <p:cNvSpPr/>
            <p:nvPr/>
          </p:nvSpPr>
          <p:spPr>
            <a:xfrm>
              <a:off x="5269494" y="413014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5" name="Rounded Rectangle 614"/>
            <p:cNvSpPr/>
            <p:nvPr/>
          </p:nvSpPr>
          <p:spPr>
            <a:xfrm>
              <a:off x="6113995" y="3715820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6" name="Rounded Rectangle 615"/>
            <p:cNvSpPr/>
            <p:nvPr/>
          </p:nvSpPr>
          <p:spPr>
            <a:xfrm>
              <a:off x="6953733" y="3469766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17" name="Rounded Rectangle 616"/>
            <p:cNvSpPr/>
            <p:nvPr/>
          </p:nvSpPr>
          <p:spPr>
            <a:xfrm>
              <a:off x="6531483" y="3844402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8" name="Rounded Rectangle 617"/>
            <p:cNvSpPr/>
            <p:nvPr/>
          </p:nvSpPr>
          <p:spPr>
            <a:xfrm>
              <a:off x="7375984" y="4066644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19" name="Rounded Rectangle 618"/>
            <p:cNvSpPr/>
            <p:nvPr/>
          </p:nvSpPr>
          <p:spPr>
            <a:xfrm>
              <a:off x="8218898" y="3141166"/>
              <a:ext cx="304782" cy="30478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20" name="Rounded Rectangle 619"/>
            <p:cNvSpPr/>
            <p:nvPr/>
          </p:nvSpPr>
          <p:spPr>
            <a:xfrm>
              <a:off x="7796647" y="4166653"/>
              <a:ext cx="304782" cy="30478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21" name="Rounded Rectangle 620"/>
            <p:cNvSpPr/>
            <p:nvPr/>
          </p:nvSpPr>
          <p:spPr>
            <a:xfrm>
              <a:off x="8641148" y="4395245"/>
              <a:ext cx="304782" cy="30478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0" name="waveform6"/>
          <p:cNvGrpSpPr>
            <a:grpSpLocks/>
          </p:cNvGrpSpPr>
          <p:nvPr/>
        </p:nvGrpSpPr>
        <p:grpSpPr bwMode="auto">
          <a:xfrm>
            <a:off x="3836989" y="2495551"/>
            <a:ext cx="6643687" cy="1577975"/>
            <a:chOff x="2320091" y="3035788"/>
            <a:chExt cx="6642201" cy="1576754"/>
          </a:xfrm>
        </p:grpSpPr>
        <p:sp>
          <p:nvSpPr>
            <p:cNvPr id="186" name="waveform6"/>
            <p:cNvSpPr/>
            <p:nvPr/>
          </p:nvSpPr>
          <p:spPr>
            <a:xfrm>
              <a:off x="2361357" y="3140482"/>
              <a:ext cx="3798037" cy="146412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82" name="Straight Connector 581"/>
            <p:cNvCxnSpPr/>
            <p:nvPr/>
          </p:nvCxnSpPr>
          <p:spPr>
            <a:xfrm flipV="1">
              <a:off x="6165743" y="3229313"/>
              <a:ext cx="2790201" cy="639268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/>
            <p:cNvCxnSpPr/>
            <p:nvPr/>
          </p:nvCxnSpPr>
          <p:spPr>
            <a:xfrm>
              <a:off x="6165743" y="3868581"/>
              <a:ext cx="2796549" cy="639267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Rounded Rectangle 585"/>
            <p:cNvSpPr/>
            <p:nvPr/>
          </p:nvSpPr>
          <p:spPr>
            <a:xfrm>
              <a:off x="2320091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87" name="Rounded Rectangle 586"/>
            <p:cNvSpPr/>
            <p:nvPr/>
          </p:nvSpPr>
          <p:spPr>
            <a:xfrm>
              <a:off x="3162864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88" name="Rounded Rectangle 587"/>
            <p:cNvSpPr/>
            <p:nvPr/>
          </p:nvSpPr>
          <p:spPr>
            <a:xfrm>
              <a:off x="2740684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9" name="Rounded Rectangle 588"/>
            <p:cNvSpPr/>
            <p:nvPr/>
          </p:nvSpPr>
          <p:spPr>
            <a:xfrm>
              <a:off x="3585045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0" name="Rounded Rectangle 589"/>
            <p:cNvSpPr/>
            <p:nvPr/>
          </p:nvSpPr>
          <p:spPr>
            <a:xfrm>
              <a:off x="4424645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1" name="Rounded Rectangle 590"/>
            <p:cNvSpPr/>
            <p:nvPr/>
          </p:nvSpPr>
          <p:spPr>
            <a:xfrm>
              <a:off x="4002465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2" name="Rounded Rectangle 591"/>
            <p:cNvSpPr/>
            <p:nvPr/>
          </p:nvSpPr>
          <p:spPr>
            <a:xfrm>
              <a:off x="4846826" y="4068451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3" name="Rounded Rectangle 592"/>
            <p:cNvSpPr/>
            <p:nvPr/>
          </p:nvSpPr>
          <p:spPr>
            <a:xfrm>
              <a:off x="5691187" y="3035788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4" name="Rounded Rectangle 593"/>
            <p:cNvSpPr/>
            <p:nvPr/>
          </p:nvSpPr>
          <p:spPr>
            <a:xfrm>
              <a:off x="5269006" y="4068451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5" name="Rounded Rectangle 594"/>
            <p:cNvSpPr/>
            <p:nvPr/>
          </p:nvSpPr>
          <p:spPr>
            <a:xfrm>
              <a:off x="6113367" y="3709954"/>
              <a:ext cx="306318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6" name="Rounded Rectangle 595"/>
            <p:cNvSpPr/>
            <p:nvPr/>
          </p:nvSpPr>
          <p:spPr>
            <a:xfrm>
              <a:off x="6954554" y="3487876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97" name="Rounded Rectangle 596"/>
            <p:cNvSpPr/>
            <p:nvPr/>
          </p:nvSpPr>
          <p:spPr>
            <a:xfrm>
              <a:off x="6532374" y="3833683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98" name="Rounded Rectangle 597"/>
            <p:cNvSpPr/>
            <p:nvPr/>
          </p:nvSpPr>
          <p:spPr>
            <a:xfrm>
              <a:off x="7376735" y="4020863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99" name="Rounded Rectangle 598"/>
            <p:cNvSpPr/>
            <p:nvPr/>
          </p:nvSpPr>
          <p:spPr>
            <a:xfrm>
              <a:off x="8219508" y="3229313"/>
              <a:ext cx="304732" cy="30456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0" name="Rounded Rectangle 599"/>
            <p:cNvSpPr/>
            <p:nvPr/>
          </p:nvSpPr>
          <p:spPr>
            <a:xfrm>
              <a:off x="7797328" y="4114453"/>
              <a:ext cx="304732" cy="3045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01" name="Rounded Rectangle 600"/>
            <p:cNvSpPr/>
            <p:nvPr/>
          </p:nvSpPr>
          <p:spPr>
            <a:xfrm>
              <a:off x="8641689" y="4307978"/>
              <a:ext cx="304732" cy="30456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1" name="waveform5"/>
          <p:cNvGrpSpPr>
            <a:grpSpLocks/>
          </p:cNvGrpSpPr>
          <p:nvPr/>
        </p:nvGrpSpPr>
        <p:grpSpPr bwMode="auto">
          <a:xfrm>
            <a:off x="3836988" y="2654301"/>
            <a:ext cx="6648450" cy="1312863"/>
            <a:chOff x="2320091" y="3194009"/>
            <a:chExt cx="6648063" cy="1313064"/>
          </a:xfrm>
        </p:grpSpPr>
        <p:sp>
          <p:nvSpPr>
            <p:cNvPr id="187" name="waveform5"/>
            <p:cNvSpPr/>
            <p:nvPr/>
          </p:nvSpPr>
          <p:spPr>
            <a:xfrm>
              <a:off x="2361364" y="3278160"/>
              <a:ext cx="3798666" cy="1189219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61" name="Straight Connector 560"/>
            <p:cNvCxnSpPr/>
            <p:nvPr/>
          </p:nvCxnSpPr>
          <p:spPr>
            <a:xfrm flipV="1">
              <a:off x="6166379" y="3335319"/>
              <a:ext cx="2801775" cy="53348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/>
            <p:cNvCxnSpPr/>
            <p:nvPr/>
          </p:nvCxnSpPr>
          <p:spPr>
            <a:xfrm>
              <a:off x="6166379" y="3862449"/>
              <a:ext cx="2790663" cy="539833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Rounded Rectangle 564"/>
            <p:cNvSpPr/>
            <p:nvPr/>
          </p:nvSpPr>
          <p:spPr>
            <a:xfrm>
              <a:off x="2320091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6" name="Rounded Rectangle 565"/>
            <p:cNvSpPr/>
            <p:nvPr/>
          </p:nvSpPr>
          <p:spPr>
            <a:xfrm>
              <a:off x="3163004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67" name="Rounded Rectangle 566"/>
            <p:cNvSpPr/>
            <p:nvPr/>
          </p:nvSpPr>
          <p:spPr>
            <a:xfrm>
              <a:off x="2740754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68" name="Rounded Rectangle 567"/>
            <p:cNvSpPr/>
            <p:nvPr/>
          </p:nvSpPr>
          <p:spPr>
            <a:xfrm>
              <a:off x="3585254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9" name="Rounded Rectangle 568"/>
            <p:cNvSpPr/>
            <p:nvPr/>
          </p:nvSpPr>
          <p:spPr>
            <a:xfrm>
              <a:off x="4424993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0" name="Rounded Rectangle 569"/>
            <p:cNvSpPr/>
            <p:nvPr/>
          </p:nvSpPr>
          <p:spPr>
            <a:xfrm>
              <a:off x="4002743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1" name="Rounded Rectangle 570"/>
            <p:cNvSpPr/>
            <p:nvPr/>
          </p:nvSpPr>
          <p:spPr>
            <a:xfrm>
              <a:off x="4847244" y="3978354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2" name="Rounded Rectangle 571"/>
            <p:cNvSpPr/>
            <p:nvPr/>
          </p:nvSpPr>
          <p:spPr>
            <a:xfrm>
              <a:off x="5691745" y="3194009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3" name="Rounded Rectangle 572"/>
            <p:cNvSpPr/>
            <p:nvPr/>
          </p:nvSpPr>
          <p:spPr>
            <a:xfrm>
              <a:off x="5269494" y="3978354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4" name="Rounded Rectangle 573"/>
            <p:cNvSpPr/>
            <p:nvPr/>
          </p:nvSpPr>
          <p:spPr>
            <a:xfrm>
              <a:off x="6113995" y="3721140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5" name="Rounded Rectangle 574"/>
            <p:cNvSpPr/>
            <p:nvPr/>
          </p:nvSpPr>
          <p:spPr>
            <a:xfrm>
              <a:off x="6953733" y="3540137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6" name="Rounded Rectangle 575"/>
            <p:cNvSpPr/>
            <p:nvPr/>
          </p:nvSpPr>
          <p:spPr>
            <a:xfrm>
              <a:off x="6531483" y="3803702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77" name="Rounded Rectangle 576"/>
            <p:cNvSpPr/>
            <p:nvPr/>
          </p:nvSpPr>
          <p:spPr>
            <a:xfrm>
              <a:off x="7375984" y="3962477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78" name="Rounded Rectangle 577"/>
            <p:cNvSpPr/>
            <p:nvPr/>
          </p:nvSpPr>
          <p:spPr>
            <a:xfrm>
              <a:off x="8218898" y="3294037"/>
              <a:ext cx="304782" cy="304847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79" name="Rounded Rectangle 578"/>
            <p:cNvSpPr/>
            <p:nvPr/>
          </p:nvSpPr>
          <p:spPr>
            <a:xfrm>
              <a:off x="7796647" y="4038688"/>
              <a:ext cx="304782" cy="30484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0" name="Rounded Rectangle 579"/>
            <p:cNvSpPr/>
            <p:nvPr/>
          </p:nvSpPr>
          <p:spPr>
            <a:xfrm>
              <a:off x="8641148" y="4202226"/>
              <a:ext cx="304782" cy="30484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2" name="waveform4"/>
          <p:cNvGrpSpPr>
            <a:grpSpLocks/>
          </p:cNvGrpSpPr>
          <p:nvPr/>
        </p:nvGrpSpPr>
        <p:grpSpPr bwMode="auto">
          <a:xfrm>
            <a:off x="3836988" y="2795588"/>
            <a:ext cx="6654800" cy="1071562"/>
            <a:chOff x="2320091" y="3334697"/>
            <a:chExt cx="6653924" cy="1072722"/>
          </a:xfrm>
        </p:grpSpPr>
        <p:sp>
          <p:nvSpPr>
            <p:cNvPr id="188" name="waveform4"/>
            <p:cNvSpPr/>
            <p:nvPr/>
          </p:nvSpPr>
          <p:spPr>
            <a:xfrm>
              <a:off x="2361361" y="3415747"/>
              <a:ext cx="3798387" cy="913801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40" name="Straight Connector 539"/>
            <p:cNvCxnSpPr/>
            <p:nvPr/>
          </p:nvCxnSpPr>
          <p:spPr>
            <a:xfrm flipV="1">
              <a:off x="6166097" y="3445942"/>
              <a:ext cx="2807918" cy="422732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>
            <a:xfrm>
              <a:off x="6166097" y="3875031"/>
              <a:ext cx="2796807" cy="41637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Rounded Rectangle 543"/>
            <p:cNvSpPr/>
            <p:nvPr/>
          </p:nvSpPr>
          <p:spPr>
            <a:xfrm>
              <a:off x="2320091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5" name="Rounded Rectangle 544"/>
            <p:cNvSpPr/>
            <p:nvPr/>
          </p:nvSpPr>
          <p:spPr>
            <a:xfrm>
              <a:off x="3162942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6" name="Rounded Rectangle 545"/>
            <p:cNvSpPr/>
            <p:nvPr/>
          </p:nvSpPr>
          <p:spPr>
            <a:xfrm>
              <a:off x="2740723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47" name="Rounded Rectangle 546"/>
            <p:cNvSpPr/>
            <p:nvPr/>
          </p:nvSpPr>
          <p:spPr>
            <a:xfrm>
              <a:off x="3585161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8" name="Rounded Rectangle 547"/>
            <p:cNvSpPr/>
            <p:nvPr/>
          </p:nvSpPr>
          <p:spPr>
            <a:xfrm>
              <a:off x="4424839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9" name="Rounded Rectangle 548"/>
            <p:cNvSpPr/>
            <p:nvPr/>
          </p:nvSpPr>
          <p:spPr>
            <a:xfrm>
              <a:off x="4002619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0" name="Rounded Rectangle 549"/>
            <p:cNvSpPr/>
            <p:nvPr/>
          </p:nvSpPr>
          <p:spPr>
            <a:xfrm>
              <a:off x="4847058" y="3917940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1" name="Rounded Rectangle 550"/>
            <p:cNvSpPr/>
            <p:nvPr/>
          </p:nvSpPr>
          <p:spPr>
            <a:xfrm>
              <a:off x="5691497" y="3334697"/>
              <a:ext cx="304760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2" name="Rounded Rectangle 551"/>
            <p:cNvSpPr/>
            <p:nvPr/>
          </p:nvSpPr>
          <p:spPr>
            <a:xfrm>
              <a:off x="5269278" y="3917940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3" name="Rounded Rectangle 552"/>
            <p:cNvSpPr/>
            <p:nvPr/>
          </p:nvSpPr>
          <p:spPr>
            <a:xfrm>
              <a:off x="6113717" y="3716109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4" name="Rounded Rectangle 553"/>
            <p:cNvSpPr/>
            <p:nvPr/>
          </p:nvSpPr>
          <p:spPr>
            <a:xfrm>
              <a:off x="6953393" y="3574668"/>
              <a:ext cx="306348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5" name="Rounded Rectangle 554"/>
            <p:cNvSpPr/>
            <p:nvPr/>
          </p:nvSpPr>
          <p:spPr>
            <a:xfrm>
              <a:off x="6531174" y="3803516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6" name="Rounded Rectangle 555"/>
            <p:cNvSpPr/>
            <p:nvPr/>
          </p:nvSpPr>
          <p:spPr>
            <a:xfrm>
              <a:off x="7377200" y="3921118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57" name="Rounded Rectangle 556"/>
            <p:cNvSpPr/>
            <p:nvPr/>
          </p:nvSpPr>
          <p:spPr>
            <a:xfrm>
              <a:off x="8218464" y="3376017"/>
              <a:ext cx="306347" cy="30513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58" name="Rounded Rectangle 557"/>
            <p:cNvSpPr/>
            <p:nvPr/>
          </p:nvSpPr>
          <p:spPr>
            <a:xfrm>
              <a:off x="7796245" y="3973563"/>
              <a:ext cx="304760" cy="30513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59" name="Rounded Rectangle 558"/>
            <p:cNvSpPr/>
            <p:nvPr/>
          </p:nvSpPr>
          <p:spPr>
            <a:xfrm>
              <a:off x="8642271" y="4102289"/>
              <a:ext cx="304760" cy="30513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3" name="waveform3"/>
          <p:cNvGrpSpPr>
            <a:grpSpLocks/>
          </p:cNvGrpSpPr>
          <p:nvPr/>
        </p:nvGrpSpPr>
        <p:grpSpPr bwMode="auto">
          <a:xfrm>
            <a:off x="3836988" y="2917826"/>
            <a:ext cx="6648450" cy="855663"/>
            <a:chOff x="2320091" y="3457799"/>
            <a:chExt cx="6648063" cy="855828"/>
          </a:xfrm>
        </p:grpSpPr>
        <p:sp>
          <p:nvSpPr>
            <p:cNvPr id="189" name="waveform3"/>
            <p:cNvSpPr/>
            <p:nvPr/>
          </p:nvSpPr>
          <p:spPr>
            <a:xfrm>
              <a:off x="2361364" y="3553067"/>
              <a:ext cx="3798666" cy="639886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519" name="Straight Connector 518"/>
            <p:cNvCxnSpPr/>
            <p:nvPr/>
          </p:nvCxnSpPr>
          <p:spPr>
            <a:xfrm flipV="1">
              <a:off x="6166379" y="3546716"/>
              <a:ext cx="2801775" cy="322325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/>
            <p:cNvCxnSpPr/>
            <p:nvPr/>
          </p:nvCxnSpPr>
          <p:spPr>
            <a:xfrm>
              <a:off x="6166379" y="3869041"/>
              <a:ext cx="2801775" cy="32232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Rounded Rectangle 522"/>
            <p:cNvSpPr/>
            <p:nvPr/>
          </p:nvSpPr>
          <p:spPr>
            <a:xfrm>
              <a:off x="2320091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24" name="Rounded Rectangle 523"/>
            <p:cNvSpPr/>
            <p:nvPr/>
          </p:nvSpPr>
          <p:spPr>
            <a:xfrm>
              <a:off x="3163004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25" name="Rounded Rectangle 524"/>
            <p:cNvSpPr/>
            <p:nvPr/>
          </p:nvSpPr>
          <p:spPr>
            <a:xfrm>
              <a:off x="2740754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26" name="Rounded Rectangle 525"/>
            <p:cNvSpPr/>
            <p:nvPr/>
          </p:nvSpPr>
          <p:spPr>
            <a:xfrm>
              <a:off x="3585254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27" name="Rounded Rectangle 526"/>
            <p:cNvSpPr/>
            <p:nvPr/>
          </p:nvSpPr>
          <p:spPr>
            <a:xfrm>
              <a:off x="4424993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28" name="Rounded Rectangle 527"/>
            <p:cNvSpPr/>
            <p:nvPr/>
          </p:nvSpPr>
          <p:spPr>
            <a:xfrm>
              <a:off x="4002743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29" name="Rounded Rectangle 528"/>
            <p:cNvSpPr/>
            <p:nvPr/>
          </p:nvSpPr>
          <p:spPr>
            <a:xfrm>
              <a:off x="4847244" y="382775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0" name="Rounded Rectangle 529"/>
            <p:cNvSpPr/>
            <p:nvPr/>
          </p:nvSpPr>
          <p:spPr>
            <a:xfrm>
              <a:off x="5691745" y="3468914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1" name="Rounded Rectangle 530"/>
            <p:cNvSpPr/>
            <p:nvPr/>
          </p:nvSpPr>
          <p:spPr>
            <a:xfrm>
              <a:off x="5269494" y="3827758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2" name="Rounded Rectangle 531"/>
            <p:cNvSpPr/>
            <p:nvPr/>
          </p:nvSpPr>
          <p:spPr>
            <a:xfrm>
              <a:off x="6113995" y="3721375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3" name="Rounded Rectangle 532"/>
            <p:cNvSpPr/>
            <p:nvPr/>
          </p:nvSpPr>
          <p:spPr>
            <a:xfrm>
              <a:off x="6953733" y="3610228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4" name="Rounded Rectangle 533"/>
            <p:cNvSpPr/>
            <p:nvPr/>
          </p:nvSpPr>
          <p:spPr>
            <a:xfrm>
              <a:off x="6531483" y="3773773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5" name="Rounded Rectangle 534"/>
            <p:cNvSpPr/>
            <p:nvPr/>
          </p:nvSpPr>
          <p:spPr>
            <a:xfrm>
              <a:off x="7375984" y="3862690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36" name="Rounded Rectangle 535"/>
            <p:cNvSpPr/>
            <p:nvPr/>
          </p:nvSpPr>
          <p:spPr>
            <a:xfrm>
              <a:off x="8218898" y="3457799"/>
              <a:ext cx="304782" cy="304859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37" name="Rounded Rectangle 536"/>
            <p:cNvSpPr/>
            <p:nvPr/>
          </p:nvSpPr>
          <p:spPr>
            <a:xfrm>
              <a:off x="7796647" y="3915087"/>
              <a:ext cx="304782" cy="304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38" name="Rounded Rectangle 537"/>
            <p:cNvSpPr/>
            <p:nvPr/>
          </p:nvSpPr>
          <p:spPr>
            <a:xfrm>
              <a:off x="8641148" y="4008768"/>
              <a:ext cx="304782" cy="30485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4" name="waveform2"/>
          <p:cNvGrpSpPr>
            <a:grpSpLocks/>
          </p:cNvGrpSpPr>
          <p:nvPr/>
        </p:nvGrpSpPr>
        <p:grpSpPr bwMode="auto">
          <a:xfrm>
            <a:off x="3836989" y="3006725"/>
            <a:ext cx="6637337" cy="673100"/>
            <a:chOff x="2320091" y="3545742"/>
            <a:chExt cx="6636340" cy="674077"/>
          </a:xfrm>
        </p:grpSpPr>
        <p:sp>
          <p:nvSpPr>
            <p:cNvPr id="190" name="waveform2"/>
            <p:cNvSpPr/>
            <p:nvPr/>
          </p:nvSpPr>
          <p:spPr>
            <a:xfrm>
              <a:off x="2361360" y="3690415"/>
              <a:ext cx="3798316" cy="365655"/>
            </a:xfrm>
            <a:custGeom>
              <a:avLst/>
              <a:gdLst>
                <a:gd name="connsiteX0" fmla="*/ 0 w 5491162"/>
                <a:gd name="connsiteY0" fmla="*/ 1536700 h 2870994"/>
                <a:gd name="connsiteX1" fmla="*/ 423862 w 5491162"/>
                <a:gd name="connsiteY1" fmla="*/ 222250 h 2870994"/>
                <a:gd name="connsiteX2" fmla="*/ 842962 w 5491162"/>
                <a:gd name="connsiteY2" fmla="*/ 2870200 h 2870994"/>
                <a:gd name="connsiteX3" fmla="*/ 1266825 w 5491162"/>
                <a:gd name="connsiteY3" fmla="*/ 227012 h 2870994"/>
                <a:gd name="connsiteX4" fmla="*/ 1685925 w 5491162"/>
                <a:gd name="connsiteY4" fmla="*/ 2865437 h 2870994"/>
                <a:gd name="connsiteX5" fmla="*/ 2109787 w 5491162"/>
                <a:gd name="connsiteY5" fmla="*/ 227012 h 2870994"/>
                <a:gd name="connsiteX6" fmla="*/ 2533650 w 5491162"/>
                <a:gd name="connsiteY6" fmla="*/ 2865437 h 2870994"/>
                <a:gd name="connsiteX7" fmla="*/ 2957512 w 5491162"/>
                <a:gd name="connsiteY7" fmla="*/ 227012 h 2870994"/>
                <a:gd name="connsiteX8" fmla="*/ 3376612 w 5491162"/>
                <a:gd name="connsiteY8" fmla="*/ 2865437 h 2870994"/>
                <a:gd name="connsiteX9" fmla="*/ 3795712 w 5491162"/>
                <a:gd name="connsiteY9" fmla="*/ 222250 h 2870994"/>
                <a:gd name="connsiteX10" fmla="*/ 4219575 w 5491162"/>
                <a:gd name="connsiteY10" fmla="*/ 2865437 h 2870994"/>
                <a:gd name="connsiteX11" fmla="*/ 4648200 w 5491162"/>
                <a:gd name="connsiteY11" fmla="*/ 227012 h 2870994"/>
                <a:gd name="connsiteX12" fmla="*/ 5062537 w 5491162"/>
                <a:gd name="connsiteY12" fmla="*/ 2870200 h 2870994"/>
                <a:gd name="connsiteX13" fmla="*/ 5491162 w 5491162"/>
                <a:gd name="connsiteY13" fmla="*/ 227012 h 2870994"/>
                <a:gd name="connsiteX0" fmla="*/ 0 w 5491162"/>
                <a:gd name="connsiteY0" fmla="*/ 1536700 h 3089407"/>
                <a:gd name="connsiteX1" fmla="*/ 423862 w 5491162"/>
                <a:gd name="connsiteY1" fmla="*/ 222250 h 3089407"/>
                <a:gd name="connsiteX2" fmla="*/ 619125 w 5491162"/>
                <a:gd name="connsiteY2" fmla="*/ 1542256 h 3089407"/>
                <a:gd name="connsiteX3" fmla="*/ 842962 w 5491162"/>
                <a:gd name="connsiteY3" fmla="*/ 2870200 h 3089407"/>
                <a:gd name="connsiteX4" fmla="*/ 1266825 w 5491162"/>
                <a:gd name="connsiteY4" fmla="*/ 227012 h 3089407"/>
                <a:gd name="connsiteX5" fmla="*/ 1685925 w 5491162"/>
                <a:gd name="connsiteY5" fmla="*/ 2865437 h 3089407"/>
                <a:gd name="connsiteX6" fmla="*/ 2109787 w 5491162"/>
                <a:gd name="connsiteY6" fmla="*/ 227012 h 3089407"/>
                <a:gd name="connsiteX7" fmla="*/ 2533650 w 5491162"/>
                <a:gd name="connsiteY7" fmla="*/ 2865437 h 3089407"/>
                <a:gd name="connsiteX8" fmla="*/ 2957512 w 5491162"/>
                <a:gd name="connsiteY8" fmla="*/ 227012 h 3089407"/>
                <a:gd name="connsiteX9" fmla="*/ 3376612 w 5491162"/>
                <a:gd name="connsiteY9" fmla="*/ 2865437 h 3089407"/>
                <a:gd name="connsiteX10" fmla="*/ 3795712 w 5491162"/>
                <a:gd name="connsiteY10" fmla="*/ 222250 h 3089407"/>
                <a:gd name="connsiteX11" fmla="*/ 4219575 w 5491162"/>
                <a:gd name="connsiteY11" fmla="*/ 2865437 h 3089407"/>
                <a:gd name="connsiteX12" fmla="*/ 4648200 w 5491162"/>
                <a:gd name="connsiteY12" fmla="*/ 227012 h 3089407"/>
                <a:gd name="connsiteX13" fmla="*/ 5062537 w 5491162"/>
                <a:gd name="connsiteY13" fmla="*/ 2870200 h 3089407"/>
                <a:gd name="connsiteX14" fmla="*/ 5491162 w 5491162"/>
                <a:gd name="connsiteY14" fmla="*/ 227012 h 3089407"/>
                <a:gd name="connsiteX0" fmla="*/ 0 w 5491162"/>
                <a:gd name="connsiteY0" fmla="*/ 1314450 h 2867157"/>
                <a:gd name="connsiteX1" fmla="*/ 619125 w 5491162"/>
                <a:gd name="connsiteY1" fmla="*/ 1320006 h 2867157"/>
                <a:gd name="connsiteX2" fmla="*/ 842962 w 5491162"/>
                <a:gd name="connsiteY2" fmla="*/ 2647950 h 2867157"/>
                <a:gd name="connsiteX3" fmla="*/ 1266825 w 5491162"/>
                <a:gd name="connsiteY3" fmla="*/ 4762 h 2867157"/>
                <a:gd name="connsiteX4" fmla="*/ 1685925 w 5491162"/>
                <a:gd name="connsiteY4" fmla="*/ 2643187 h 2867157"/>
                <a:gd name="connsiteX5" fmla="*/ 2109787 w 5491162"/>
                <a:gd name="connsiteY5" fmla="*/ 4762 h 2867157"/>
                <a:gd name="connsiteX6" fmla="*/ 2533650 w 5491162"/>
                <a:gd name="connsiteY6" fmla="*/ 2643187 h 2867157"/>
                <a:gd name="connsiteX7" fmla="*/ 2957512 w 5491162"/>
                <a:gd name="connsiteY7" fmla="*/ 4762 h 2867157"/>
                <a:gd name="connsiteX8" fmla="*/ 3376612 w 5491162"/>
                <a:gd name="connsiteY8" fmla="*/ 2643187 h 2867157"/>
                <a:gd name="connsiteX9" fmla="*/ 3795712 w 5491162"/>
                <a:gd name="connsiteY9" fmla="*/ 0 h 2867157"/>
                <a:gd name="connsiteX10" fmla="*/ 4219575 w 5491162"/>
                <a:gd name="connsiteY10" fmla="*/ 2643187 h 2867157"/>
                <a:gd name="connsiteX11" fmla="*/ 4648200 w 5491162"/>
                <a:gd name="connsiteY11" fmla="*/ 4762 h 2867157"/>
                <a:gd name="connsiteX12" fmla="*/ 5062537 w 5491162"/>
                <a:gd name="connsiteY12" fmla="*/ 2647950 h 2867157"/>
                <a:gd name="connsiteX13" fmla="*/ 5491162 w 5491162"/>
                <a:gd name="connsiteY13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872037 w 4872037"/>
                <a:gd name="connsiteY12" fmla="*/ 4762 h 2867157"/>
                <a:gd name="connsiteX0" fmla="*/ 0 w 4872037"/>
                <a:gd name="connsiteY0" fmla="*/ 1320006 h 2867157"/>
                <a:gd name="connsiteX1" fmla="*/ 223837 w 4872037"/>
                <a:gd name="connsiteY1" fmla="*/ 2647950 h 2867157"/>
                <a:gd name="connsiteX2" fmla="*/ 647700 w 4872037"/>
                <a:gd name="connsiteY2" fmla="*/ 4762 h 2867157"/>
                <a:gd name="connsiteX3" fmla="*/ 1066800 w 4872037"/>
                <a:gd name="connsiteY3" fmla="*/ 2643187 h 2867157"/>
                <a:gd name="connsiteX4" fmla="*/ 1490662 w 4872037"/>
                <a:gd name="connsiteY4" fmla="*/ 4762 h 2867157"/>
                <a:gd name="connsiteX5" fmla="*/ 1914525 w 4872037"/>
                <a:gd name="connsiteY5" fmla="*/ 2643187 h 2867157"/>
                <a:gd name="connsiteX6" fmla="*/ 2338387 w 4872037"/>
                <a:gd name="connsiteY6" fmla="*/ 4762 h 2867157"/>
                <a:gd name="connsiteX7" fmla="*/ 2757487 w 4872037"/>
                <a:gd name="connsiteY7" fmla="*/ 2643187 h 2867157"/>
                <a:gd name="connsiteX8" fmla="*/ 3176587 w 4872037"/>
                <a:gd name="connsiteY8" fmla="*/ 0 h 2867157"/>
                <a:gd name="connsiteX9" fmla="*/ 3600450 w 4872037"/>
                <a:gd name="connsiteY9" fmla="*/ 2643187 h 2867157"/>
                <a:gd name="connsiteX10" fmla="*/ 4029075 w 4872037"/>
                <a:gd name="connsiteY10" fmla="*/ 4762 h 2867157"/>
                <a:gd name="connsiteX11" fmla="*/ 4443412 w 4872037"/>
                <a:gd name="connsiteY11" fmla="*/ 2647950 h 2867157"/>
                <a:gd name="connsiteX12" fmla="*/ 4719637 w 4872037"/>
                <a:gd name="connsiteY12" fmla="*/ 1314450 h 2867157"/>
                <a:gd name="connsiteX13" fmla="*/ 4872037 w 4872037"/>
                <a:gd name="connsiteY13" fmla="*/ 4762 h 2867157"/>
                <a:gd name="connsiteX0" fmla="*/ 0 w 4719637"/>
                <a:gd name="connsiteY0" fmla="*/ 1320006 h 2867157"/>
                <a:gd name="connsiteX1" fmla="*/ 223837 w 4719637"/>
                <a:gd name="connsiteY1" fmla="*/ 2647950 h 2867157"/>
                <a:gd name="connsiteX2" fmla="*/ 647700 w 4719637"/>
                <a:gd name="connsiteY2" fmla="*/ 4762 h 2867157"/>
                <a:gd name="connsiteX3" fmla="*/ 1066800 w 4719637"/>
                <a:gd name="connsiteY3" fmla="*/ 2643187 h 2867157"/>
                <a:gd name="connsiteX4" fmla="*/ 1490662 w 4719637"/>
                <a:gd name="connsiteY4" fmla="*/ 4762 h 2867157"/>
                <a:gd name="connsiteX5" fmla="*/ 1914525 w 4719637"/>
                <a:gd name="connsiteY5" fmla="*/ 2643187 h 2867157"/>
                <a:gd name="connsiteX6" fmla="*/ 2338387 w 4719637"/>
                <a:gd name="connsiteY6" fmla="*/ 4762 h 2867157"/>
                <a:gd name="connsiteX7" fmla="*/ 2757487 w 4719637"/>
                <a:gd name="connsiteY7" fmla="*/ 2643187 h 2867157"/>
                <a:gd name="connsiteX8" fmla="*/ 3176587 w 4719637"/>
                <a:gd name="connsiteY8" fmla="*/ 0 h 2867157"/>
                <a:gd name="connsiteX9" fmla="*/ 3600450 w 4719637"/>
                <a:gd name="connsiteY9" fmla="*/ 2643187 h 2867157"/>
                <a:gd name="connsiteX10" fmla="*/ 4029075 w 4719637"/>
                <a:gd name="connsiteY10" fmla="*/ 4762 h 2867157"/>
                <a:gd name="connsiteX11" fmla="*/ 4443412 w 4719637"/>
                <a:gd name="connsiteY11" fmla="*/ 2647950 h 2867157"/>
                <a:gd name="connsiteX12" fmla="*/ 4719637 w 4719637"/>
                <a:gd name="connsiteY12" fmla="*/ 1314450 h 2867157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320006 h 2866231"/>
                <a:gd name="connsiteX1" fmla="*/ 223837 w 4719637"/>
                <a:gd name="connsiteY1" fmla="*/ 2647950 h 2866231"/>
                <a:gd name="connsiteX2" fmla="*/ 647700 w 4719637"/>
                <a:gd name="connsiteY2" fmla="*/ 4762 h 2866231"/>
                <a:gd name="connsiteX3" fmla="*/ 1066800 w 4719637"/>
                <a:gd name="connsiteY3" fmla="*/ 2643187 h 2866231"/>
                <a:gd name="connsiteX4" fmla="*/ 1490662 w 4719637"/>
                <a:gd name="connsiteY4" fmla="*/ 4762 h 2866231"/>
                <a:gd name="connsiteX5" fmla="*/ 1914525 w 4719637"/>
                <a:gd name="connsiteY5" fmla="*/ 2643187 h 2866231"/>
                <a:gd name="connsiteX6" fmla="*/ 2338387 w 4719637"/>
                <a:gd name="connsiteY6" fmla="*/ 4762 h 2866231"/>
                <a:gd name="connsiteX7" fmla="*/ 2757487 w 4719637"/>
                <a:gd name="connsiteY7" fmla="*/ 2643187 h 2866231"/>
                <a:gd name="connsiteX8" fmla="*/ 3176587 w 4719637"/>
                <a:gd name="connsiteY8" fmla="*/ 0 h 2866231"/>
                <a:gd name="connsiteX9" fmla="*/ 3600450 w 4719637"/>
                <a:gd name="connsiteY9" fmla="*/ 2643187 h 2866231"/>
                <a:gd name="connsiteX10" fmla="*/ 4029075 w 4719637"/>
                <a:gd name="connsiteY10" fmla="*/ 4762 h 2866231"/>
                <a:gd name="connsiteX11" fmla="*/ 4443412 w 4719637"/>
                <a:gd name="connsiteY11" fmla="*/ 2647950 h 2866231"/>
                <a:gd name="connsiteX12" fmla="*/ 4719637 w 4719637"/>
                <a:gd name="connsiteY12" fmla="*/ 1314450 h 2866231"/>
                <a:gd name="connsiteX0" fmla="*/ 0 w 4719637"/>
                <a:gd name="connsiteY0" fmla="*/ 1535642 h 3081867"/>
                <a:gd name="connsiteX1" fmla="*/ 223837 w 4719637"/>
                <a:gd name="connsiteY1" fmla="*/ 2863586 h 3081867"/>
                <a:gd name="connsiteX2" fmla="*/ 647700 w 4719637"/>
                <a:gd name="connsiteY2" fmla="*/ 220398 h 3081867"/>
                <a:gd name="connsiteX3" fmla="*/ 1066800 w 4719637"/>
                <a:gd name="connsiteY3" fmla="*/ 2858823 h 3081867"/>
                <a:gd name="connsiteX4" fmla="*/ 1490662 w 4719637"/>
                <a:gd name="connsiteY4" fmla="*/ 220398 h 3081867"/>
                <a:gd name="connsiteX5" fmla="*/ 1914525 w 4719637"/>
                <a:gd name="connsiteY5" fmla="*/ 2858823 h 3081867"/>
                <a:gd name="connsiteX6" fmla="*/ 2338387 w 4719637"/>
                <a:gd name="connsiteY6" fmla="*/ 220398 h 3081867"/>
                <a:gd name="connsiteX7" fmla="*/ 2545359 w 4719637"/>
                <a:gd name="connsiteY7" fmla="*/ 1536436 h 3081867"/>
                <a:gd name="connsiteX8" fmla="*/ 2757487 w 4719637"/>
                <a:gd name="connsiteY8" fmla="*/ 2858823 h 3081867"/>
                <a:gd name="connsiteX9" fmla="*/ 3176587 w 4719637"/>
                <a:gd name="connsiteY9" fmla="*/ 215636 h 3081867"/>
                <a:gd name="connsiteX10" fmla="*/ 3600450 w 4719637"/>
                <a:gd name="connsiteY10" fmla="*/ 2858823 h 3081867"/>
                <a:gd name="connsiteX11" fmla="*/ 4029075 w 4719637"/>
                <a:gd name="connsiteY11" fmla="*/ 220398 h 3081867"/>
                <a:gd name="connsiteX12" fmla="*/ 4443412 w 4719637"/>
                <a:gd name="connsiteY12" fmla="*/ 2863586 h 3081867"/>
                <a:gd name="connsiteX13" fmla="*/ 4719637 w 4719637"/>
                <a:gd name="connsiteY13" fmla="*/ 1530086 h 3081867"/>
                <a:gd name="connsiteX0" fmla="*/ 0 w 4443412"/>
                <a:gd name="connsiteY0" fmla="*/ 1535642 h 3078956"/>
                <a:gd name="connsiteX1" fmla="*/ 223837 w 4443412"/>
                <a:gd name="connsiteY1" fmla="*/ 2863586 h 3078956"/>
                <a:gd name="connsiteX2" fmla="*/ 647700 w 4443412"/>
                <a:gd name="connsiteY2" fmla="*/ 220398 h 3078956"/>
                <a:gd name="connsiteX3" fmla="*/ 1066800 w 4443412"/>
                <a:gd name="connsiteY3" fmla="*/ 2858823 h 3078956"/>
                <a:gd name="connsiteX4" fmla="*/ 1490662 w 4443412"/>
                <a:gd name="connsiteY4" fmla="*/ 220398 h 3078956"/>
                <a:gd name="connsiteX5" fmla="*/ 1914525 w 4443412"/>
                <a:gd name="connsiteY5" fmla="*/ 2858823 h 3078956"/>
                <a:gd name="connsiteX6" fmla="*/ 2338387 w 4443412"/>
                <a:gd name="connsiteY6" fmla="*/ 220398 h 3078956"/>
                <a:gd name="connsiteX7" fmla="*/ 2545359 w 4443412"/>
                <a:gd name="connsiteY7" fmla="*/ 1536436 h 3078956"/>
                <a:gd name="connsiteX8" fmla="*/ 2757487 w 4443412"/>
                <a:gd name="connsiteY8" fmla="*/ 2858823 h 3078956"/>
                <a:gd name="connsiteX9" fmla="*/ 3176587 w 4443412"/>
                <a:gd name="connsiteY9" fmla="*/ 215636 h 3078956"/>
                <a:gd name="connsiteX10" fmla="*/ 3600450 w 4443412"/>
                <a:gd name="connsiteY10" fmla="*/ 2858823 h 3078956"/>
                <a:gd name="connsiteX11" fmla="*/ 4029075 w 4443412"/>
                <a:gd name="connsiteY11" fmla="*/ 220398 h 3078956"/>
                <a:gd name="connsiteX12" fmla="*/ 4443412 w 4443412"/>
                <a:gd name="connsiteY12" fmla="*/ 2863586 h 3078956"/>
                <a:gd name="connsiteX0" fmla="*/ 0 w 4029075"/>
                <a:gd name="connsiteY0" fmla="*/ 1535642 h 3078956"/>
                <a:gd name="connsiteX1" fmla="*/ 223837 w 4029075"/>
                <a:gd name="connsiteY1" fmla="*/ 2863586 h 3078956"/>
                <a:gd name="connsiteX2" fmla="*/ 647700 w 4029075"/>
                <a:gd name="connsiteY2" fmla="*/ 220398 h 3078956"/>
                <a:gd name="connsiteX3" fmla="*/ 1066800 w 4029075"/>
                <a:gd name="connsiteY3" fmla="*/ 2858823 h 3078956"/>
                <a:gd name="connsiteX4" fmla="*/ 1490662 w 4029075"/>
                <a:gd name="connsiteY4" fmla="*/ 220398 h 3078956"/>
                <a:gd name="connsiteX5" fmla="*/ 1914525 w 4029075"/>
                <a:gd name="connsiteY5" fmla="*/ 2858823 h 3078956"/>
                <a:gd name="connsiteX6" fmla="*/ 2338387 w 4029075"/>
                <a:gd name="connsiteY6" fmla="*/ 220398 h 3078956"/>
                <a:gd name="connsiteX7" fmla="*/ 2545359 w 4029075"/>
                <a:gd name="connsiteY7" fmla="*/ 1536436 h 3078956"/>
                <a:gd name="connsiteX8" fmla="*/ 2757487 w 4029075"/>
                <a:gd name="connsiteY8" fmla="*/ 2858823 h 3078956"/>
                <a:gd name="connsiteX9" fmla="*/ 3176587 w 4029075"/>
                <a:gd name="connsiteY9" fmla="*/ 215636 h 3078956"/>
                <a:gd name="connsiteX10" fmla="*/ 3600450 w 4029075"/>
                <a:gd name="connsiteY10" fmla="*/ 2858823 h 3078956"/>
                <a:gd name="connsiteX11" fmla="*/ 4029075 w 4029075"/>
                <a:gd name="connsiteY11" fmla="*/ 220398 h 3078956"/>
                <a:gd name="connsiteX0" fmla="*/ 0 w 3600450"/>
                <a:gd name="connsiteY0" fmla="*/ 1535642 h 3078956"/>
                <a:gd name="connsiteX1" fmla="*/ 223837 w 3600450"/>
                <a:gd name="connsiteY1" fmla="*/ 2863586 h 3078956"/>
                <a:gd name="connsiteX2" fmla="*/ 647700 w 3600450"/>
                <a:gd name="connsiteY2" fmla="*/ 220398 h 3078956"/>
                <a:gd name="connsiteX3" fmla="*/ 1066800 w 3600450"/>
                <a:gd name="connsiteY3" fmla="*/ 2858823 h 3078956"/>
                <a:gd name="connsiteX4" fmla="*/ 1490662 w 3600450"/>
                <a:gd name="connsiteY4" fmla="*/ 220398 h 3078956"/>
                <a:gd name="connsiteX5" fmla="*/ 1914525 w 3600450"/>
                <a:gd name="connsiteY5" fmla="*/ 2858823 h 3078956"/>
                <a:gd name="connsiteX6" fmla="*/ 2338387 w 3600450"/>
                <a:gd name="connsiteY6" fmla="*/ 220398 h 3078956"/>
                <a:gd name="connsiteX7" fmla="*/ 2545359 w 3600450"/>
                <a:gd name="connsiteY7" fmla="*/ 1536436 h 3078956"/>
                <a:gd name="connsiteX8" fmla="*/ 2757487 w 3600450"/>
                <a:gd name="connsiteY8" fmla="*/ 2858823 h 3078956"/>
                <a:gd name="connsiteX9" fmla="*/ 3176587 w 3600450"/>
                <a:gd name="connsiteY9" fmla="*/ 215636 h 3078956"/>
                <a:gd name="connsiteX10" fmla="*/ 3600450 w 3600450"/>
                <a:gd name="connsiteY10" fmla="*/ 2858823 h 3078956"/>
                <a:gd name="connsiteX0" fmla="*/ 0 w 3176587"/>
                <a:gd name="connsiteY0" fmla="*/ 1535642 h 3078956"/>
                <a:gd name="connsiteX1" fmla="*/ 223837 w 3176587"/>
                <a:gd name="connsiteY1" fmla="*/ 2863586 h 3078956"/>
                <a:gd name="connsiteX2" fmla="*/ 647700 w 3176587"/>
                <a:gd name="connsiteY2" fmla="*/ 220398 h 3078956"/>
                <a:gd name="connsiteX3" fmla="*/ 1066800 w 3176587"/>
                <a:gd name="connsiteY3" fmla="*/ 2858823 h 3078956"/>
                <a:gd name="connsiteX4" fmla="*/ 1490662 w 3176587"/>
                <a:gd name="connsiteY4" fmla="*/ 220398 h 3078956"/>
                <a:gd name="connsiteX5" fmla="*/ 1914525 w 3176587"/>
                <a:gd name="connsiteY5" fmla="*/ 2858823 h 3078956"/>
                <a:gd name="connsiteX6" fmla="*/ 2338387 w 3176587"/>
                <a:gd name="connsiteY6" fmla="*/ 220398 h 3078956"/>
                <a:gd name="connsiteX7" fmla="*/ 2545359 w 3176587"/>
                <a:gd name="connsiteY7" fmla="*/ 1536436 h 3078956"/>
                <a:gd name="connsiteX8" fmla="*/ 2757487 w 3176587"/>
                <a:gd name="connsiteY8" fmla="*/ 2858823 h 3078956"/>
                <a:gd name="connsiteX9" fmla="*/ 3176587 w 3176587"/>
                <a:gd name="connsiteY9" fmla="*/ 215636 h 3078956"/>
                <a:gd name="connsiteX0" fmla="*/ 0 w 2757487"/>
                <a:gd name="connsiteY0" fmla="*/ 1535642 h 3078956"/>
                <a:gd name="connsiteX1" fmla="*/ 223837 w 2757487"/>
                <a:gd name="connsiteY1" fmla="*/ 2863586 h 3078956"/>
                <a:gd name="connsiteX2" fmla="*/ 647700 w 2757487"/>
                <a:gd name="connsiteY2" fmla="*/ 220398 h 3078956"/>
                <a:gd name="connsiteX3" fmla="*/ 1066800 w 2757487"/>
                <a:gd name="connsiteY3" fmla="*/ 2858823 h 3078956"/>
                <a:gd name="connsiteX4" fmla="*/ 1490662 w 2757487"/>
                <a:gd name="connsiteY4" fmla="*/ 220398 h 3078956"/>
                <a:gd name="connsiteX5" fmla="*/ 1914525 w 2757487"/>
                <a:gd name="connsiteY5" fmla="*/ 2858823 h 3078956"/>
                <a:gd name="connsiteX6" fmla="*/ 2338387 w 2757487"/>
                <a:gd name="connsiteY6" fmla="*/ 220398 h 3078956"/>
                <a:gd name="connsiteX7" fmla="*/ 2545359 w 2757487"/>
                <a:gd name="connsiteY7" fmla="*/ 1536436 h 3078956"/>
                <a:gd name="connsiteX8" fmla="*/ 2757487 w 2757487"/>
                <a:gd name="connsiteY8" fmla="*/ 2858823 h 3078956"/>
                <a:gd name="connsiteX0" fmla="*/ 0 w 2545359"/>
                <a:gd name="connsiteY0" fmla="*/ 1535642 h 2863586"/>
                <a:gd name="connsiteX1" fmla="*/ 223837 w 2545359"/>
                <a:gd name="connsiteY1" fmla="*/ 2863586 h 2863586"/>
                <a:gd name="connsiteX2" fmla="*/ 647700 w 2545359"/>
                <a:gd name="connsiteY2" fmla="*/ 220398 h 2863586"/>
                <a:gd name="connsiteX3" fmla="*/ 1066800 w 2545359"/>
                <a:gd name="connsiteY3" fmla="*/ 2858823 h 2863586"/>
                <a:gd name="connsiteX4" fmla="*/ 1490662 w 2545359"/>
                <a:gd name="connsiteY4" fmla="*/ 220398 h 2863586"/>
                <a:gd name="connsiteX5" fmla="*/ 1914525 w 2545359"/>
                <a:gd name="connsiteY5" fmla="*/ 2858823 h 2863586"/>
                <a:gd name="connsiteX6" fmla="*/ 2338387 w 2545359"/>
                <a:gd name="connsiteY6" fmla="*/ 220398 h 2863586"/>
                <a:gd name="connsiteX7" fmla="*/ 2545359 w 2545359"/>
                <a:gd name="connsiteY7" fmla="*/ 1536436 h 2863586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22070 h 2650014"/>
                <a:gd name="connsiteX1" fmla="*/ 223837 w 2545359"/>
                <a:gd name="connsiteY1" fmla="*/ 2650014 h 2650014"/>
                <a:gd name="connsiteX2" fmla="*/ 647700 w 2545359"/>
                <a:gd name="connsiteY2" fmla="*/ 6826 h 2650014"/>
                <a:gd name="connsiteX3" fmla="*/ 1066800 w 2545359"/>
                <a:gd name="connsiteY3" fmla="*/ 2645251 h 2650014"/>
                <a:gd name="connsiteX4" fmla="*/ 1490662 w 2545359"/>
                <a:gd name="connsiteY4" fmla="*/ 6826 h 2650014"/>
                <a:gd name="connsiteX5" fmla="*/ 1914525 w 2545359"/>
                <a:gd name="connsiteY5" fmla="*/ 2645251 h 2650014"/>
                <a:gd name="connsiteX6" fmla="*/ 2338387 w 2545359"/>
                <a:gd name="connsiteY6" fmla="*/ 6826 h 2650014"/>
                <a:gd name="connsiteX7" fmla="*/ 2545359 w 2545359"/>
                <a:gd name="connsiteY7" fmla="*/ 1322864 h 265001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9054 h 2646998"/>
                <a:gd name="connsiteX1" fmla="*/ 223837 w 2545359"/>
                <a:gd name="connsiteY1" fmla="*/ 2646998 h 2646998"/>
                <a:gd name="connsiteX2" fmla="*/ 647700 w 2545359"/>
                <a:gd name="connsiteY2" fmla="*/ 3810 h 2646998"/>
                <a:gd name="connsiteX3" fmla="*/ 1066800 w 2545359"/>
                <a:gd name="connsiteY3" fmla="*/ 2642235 h 2646998"/>
                <a:gd name="connsiteX4" fmla="*/ 1490662 w 2545359"/>
                <a:gd name="connsiteY4" fmla="*/ 3810 h 2646998"/>
                <a:gd name="connsiteX5" fmla="*/ 1914525 w 2545359"/>
                <a:gd name="connsiteY5" fmla="*/ 2642235 h 2646998"/>
                <a:gd name="connsiteX6" fmla="*/ 2338387 w 2545359"/>
                <a:gd name="connsiteY6" fmla="*/ 3810 h 2646998"/>
                <a:gd name="connsiteX7" fmla="*/ 2545359 w 2545359"/>
                <a:gd name="connsiteY7" fmla="*/ 1319848 h 2646998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16779 h 2644723"/>
                <a:gd name="connsiteX1" fmla="*/ 223837 w 2545359"/>
                <a:gd name="connsiteY1" fmla="*/ 2644723 h 2644723"/>
                <a:gd name="connsiteX2" fmla="*/ 647700 w 2545359"/>
                <a:gd name="connsiteY2" fmla="*/ 1535 h 2644723"/>
                <a:gd name="connsiteX3" fmla="*/ 1066800 w 2545359"/>
                <a:gd name="connsiteY3" fmla="*/ 2639960 h 2644723"/>
                <a:gd name="connsiteX4" fmla="*/ 1490662 w 2545359"/>
                <a:gd name="connsiteY4" fmla="*/ 1535 h 2644723"/>
                <a:gd name="connsiteX5" fmla="*/ 1914525 w 2545359"/>
                <a:gd name="connsiteY5" fmla="*/ 2639960 h 2644723"/>
                <a:gd name="connsiteX6" fmla="*/ 2338387 w 2545359"/>
                <a:gd name="connsiteY6" fmla="*/ 1535 h 2644723"/>
                <a:gd name="connsiteX7" fmla="*/ 2545359 w 2545359"/>
                <a:gd name="connsiteY7" fmla="*/ 1317573 h 2644723"/>
                <a:gd name="connsiteX0" fmla="*/ 0 w 2545359"/>
                <a:gd name="connsiteY0" fmla="*/ 1326620 h 2654564"/>
                <a:gd name="connsiteX1" fmla="*/ 223837 w 2545359"/>
                <a:gd name="connsiteY1" fmla="*/ 2654564 h 2654564"/>
                <a:gd name="connsiteX2" fmla="*/ 647700 w 2545359"/>
                <a:gd name="connsiteY2" fmla="*/ 11376 h 2654564"/>
                <a:gd name="connsiteX3" fmla="*/ 1066800 w 2545359"/>
                <a:gd name="connsiteY3" fmla="*/ 2649801 h 2654564"/>
                <a:gd name="connsiteX4" fmla="*/ 1490662 w 2545359"/>
                <a:gd name="connsiteY4" fmla="*/ 11376 h 2654564"/>
                <a:gd name="connsiteX5" fmla="*/ 1914525 w 2545359"/>
                <a:gd name="connsiteY5" fmla="*/ 2649801 h 2654564"/>
                <a:gd name="connsiteX6" fmla="*/ 2338387 w 2545359"/>
                <a:gd name="connsiteY6" fmla="*/ 11376 h 2654564"/>
                <a:gd name="connsiteX7" fmla="*/ 2545359 w 2545359"/>
                <a:gd name="connsiteY7" fmla="*/ 1327414 h 265456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  <a:gd name="connsiteX0" fmla="*/ 0 w 2545359"/>
                <a:gd name="connsiteY0" fmla="*/ 1316990 h 2644934"/>
                <a:gd name="connsiteX1" fmla="*/ 223837 w 2545359"/>
                <a:gd name="connsiteY1" fmla="*/ 2644934 h 2644934"/>
                <a:gd name="connsiteX2" fmla="*/ 647700 w 2545359"/>
                <a:gd name="connsiteY2" fmla="*/ 1746 h 2644934"/>
                <a:gd name="connsiteX3" fmla="*/ 1066800 w 2545359"/>
                <a:gd name="connsiteY3" fmla="*/ 2640171 h 2644934"/>
                <a:gd name="connsiteX4" fmla="*/ 1490662 w 2545359"/>
                <a:gd name="connsiteY4" fmla="*/ 1746 h 2644934"/>
                <a:gd name="connsiteX5" fmla="*/ 1914525 w 2545359"/>
                <a:gd name="connsiteY5" fmla="*/ 2640171 h 2644934"/>
                <a:gd name="connsiteX6" fmla="*/ 2338387 w 2545359"/>
                <a:gd name="connsiteY6" fmla="*/ 1746 h 2644934"/>
                <a:gd name="connsiteX7" fmla="*/ 2545359 w 2545359"/>
                <a:gd name="connsiteY7" fmla="*/ 1317784 h 264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359" h="2644934">
                  <a:moveTo>
                    <a:pt x="0" y="1316990"/>
                  </a:moveTo>
                  <a:cubicBezTo>
                    <a:pt x="35719" y="1664652"/>
                    <a:pt x="110026" y="2636753"/>
                    <a:pt x="223837" y="2644934"/>
                  </a:cubicBezTo>
                  <a:cubicBezTo>
                    <a:pt x="357841" y="2637475"/>
                    <a:pt x="507206" y="2540"/>
                    <a:pt x="647700" y="1746"/>
                  </a:cubicBezTo>
                  <a:cubicBezTo>
                    <a:pt x="788194" y="952"/>
                    <a:pt x="926306" y="2640171"/>
                    <a:pt x="1066800" y="2640171"/>
                  </a:cubicBezTo>
                  <a:cubicBezTo>
                    <a:pt x="1207294" y="2640171"/>
                    <a:pt x="1349375" y="1746"/>
                    <a:pt x="1490662" y="1746"/>
                  </a:cubicBezTo>
                  <a:cubicBezTo>
                    <a:pt x="1631949" y="1746"/>
                    <a:pt x="1773238" y="2640171"/>
                    <a:pt x="1914525" y="2640171"/>
                  </a:cubicBezTo>
                  <a:cubicBezTo>
                    <a:pt x="2055812" y="2640171"/>
                    <a:pt x="2218126" y="211"/>
                    <a:pt x="2338387" y="1746"/>
                  </a:cubicBezTo>
                  <a:cubicBezTo>
                    <a:pt x="2441248" y="0"/>
                    <a:pt x="2534122" y="1010127"/>
                    <a:pt x="2545359" y="131778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cxnSp>
          <p:nvCxnSpPr>
            <p:cNvPr id="498" name="Straight Connector 497"/>
            <p:cNvCxnSpPr/>
            <p:nvPr/>
          </p:nvCxnSpPr>
          <p:spPr>
            <a:xfrm flipV="1">
              <a:off x="6166025" y="3657028"/>
              <a:ext cx="2790406" cy="21144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6166025" y="3874832"/>
              <a:ext cx="2779295" cy="205084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Rounded Rectangle 501"/>
            <p:cNvSpPr/>
            <p:nvPr/>
          </p:nvSpPr>
          <p:spPr>
            <a:xfrm>
              <a:off x="2320091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3" name="Rounded Rectangle 502"/>
            <p:cNvSpPr/>
            <p:nvPr/>
          </p:nvSpPr>
          <p:spPr>
            <a:xfrm>
              <a:off x="3162926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04" name="Rounded Rectangle 503"/>
            <p:cNvSpPr/>
            <p:nvPr/>
          </p:nvSpPr>
          <p:spPr>
            <a:xfrm>
              <a:off x="2740715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05" name="Rounded Rectangle 504"/>
            <p:cNvSpPr/>
            <p:nvPr/>
          </p:nvSpPr>
          <p:spPr>
            <a:xfrm>
              <a:off x="3585138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6" name="Rounded Rectangle 505"/>
            <p:cNvSpPr/>
            <p:nvPr/>
          </p:nvSpPr>
          <p:spPr>
            <a:xfrm>
              <a:off x="4424800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07" name="Rounded Rectangle 506"/>
            <p:cNvSpPr/>
            <p:nvPr/>
          </p:nvSpPr>
          <p:spPr>
            <a:xfrm>
              <a:off x="4002588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4847011" y="3779444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5691435" y="3574358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0" name="Rounded Rectangle 509"/>
            <p:cNvSpPr/>
            <p:nvPr/>
          </p:nvSpPr>
          <p:spPr>
            <a:xfrm>
              <a:off x="5269223" y="3779444"/>
              <a:ext cx="304754" cy="3052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1" name="Rounded Rectangle 510"/>
            <p:cNvSpPr/>
            <p:nvPr/>
          </p:nvSpPr>
          <p:spPr>
            <a:xfrm>
              <a:off x="6113646" y="3715852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12" name="Rounded Rectangle 511"/>
            <p:cNvSpPr/>
            <p:nvPr/>
          </p:nvSpPr>
          <p:spPr>
            <a:xfrm>
              <a:off x="6954895" y="3639541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3" name="Rounded Rectangle 512"/>
            <p:cNvSpPr/>
            <p:nvPr/>
          </p:nvSpPr>
          <p:spPr>
            <a:xfrm>
              <a:off x="6531095" y="3757186"/>
              <a:ext cx="306342" cy="30365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4" name="Rounded Rectangle 513"/>
            <p:cNvSpPr/>
            <p:nvPr/>
          </p:nvSpPr>
          <p:spPr>
            <a:xfrm>
              <a:off x="7377106" y="3827138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15" name="Rounded Rectangle 514"/>
            <p:cNvSpPr/>
            <p:nvPr/>
          </p:nvSpPr>
          <p:spPr>
            <a:xfrm>
              <a:off x="8219942" y="3545742"/>
              <a:ext cx="304754" cy="305242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16" name="Rounded Rectangle 515"/>
            <p:cNvSpPr/>
            <p:nvPr/>
          </p:nvSpPr>
          <p:spPr>
            <a:xfrm>
              <a:off x="7797730" y="3868473"/>
              <a:ext cx="304754" cy="30365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17" name="Rounded Rectangle 516"/>
            <p:cNvSpPr/>
            <p:nvPr/>
          </p:nvSpPr>
          <p:spPr>
            <a:xfrm>
              <a:off x="8642153" y="3914577"/>
              <a:ext cx="304754" cy="30524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5" name="waveform1"/>
          <p:cNvGrpSpPr>
            <a:grpSpLocks/>
          </p:cNvGrpSpPr>
          <p:nvPr/>
        </p:nvGrpSpPr>
        <p:grpSpPr bwMode="auto">
          <a:xfrm>
            <a:off x="3836989" y="3076576"/>
            <a:ext cx="6637337" cy="498475"/>
            <a:chOff x="2320091" y="3616074"/>
            <a:chExt cx="6636340" cy="498246"/>
          </a:xfrm>
        </p:grpSpPr>
        <p:grpSp>
          <p:nvGrpSpPr>
            <p:cNvPr id="35935" name="waveform1"/>
            <p:cNvGrpSpPr>
              <a:grpSpLocks/>
            </p:cNvGrpSpPr>
            <p:nvPr/>
          </p:nvGrpSpPr>
          <p:grpSpPr bwMode="auto">
            <a:xfrm>
              <a:off x="2320091" y="3690144"/>
              <a:ext cx="3840079" cy="355600"/>
              <a:chOff x="2320091" y="3690144"/>
              <a:chExt cx="3840079" cy="355600"/>
            </a:xfrm>
          </p:grpSpPr>
          <p:sp>
            <p:nvSpPr>
              <p:cNvPr id="191" name="waveform1"/>
              <p:cNvSpPr/>
              <p:nvPr/>
            </p:nvSpPr>
            <p:spPr>
              <a:xfrm>
                <a:off x="2361360" y="3827115"/>
                <a:ext cx="3798316" cy="92033"/>
              </a:xfrm>
              <a:custGeom>
                <a:avLst/>
                <a:gdLst>
                  <a:gd name="connsiteX0" fmla="*/ 0 w 5491162"/>
                  <a:gd name="connsiteY0" fmla="*/ 1536700 h 2870994"/>
                  <a:gd name="connsiteX1" fmla="*/ 423862 w 5491162"/>
                  <a:gd name="connsiteY1" fmla="*/ 222250 h 2870994"/>
                  <a:gd name="connsiteX2" fmla="*/ 842962 w 5491162"/>
                  <a:gd name="connsiteY2" fmla="*/ 2870200 h 2870994"/>
                  <a:gd name="connsiteX3" fmla="*/ 1266825 w 5491162"/>
                  <a:gd name="connsiteY3" fmla="*/ 227012 h 2870994"/>
                  <a:gd name="connsiteX4" fmla="*/ 1685925 w 5491162"/>
                  <a:gd name="connsiteY4" fmla="*/ 2865437 h 2870994"/>
                  <a:gd name="connsiteX5" fmla="*/ 2109787 w 5491162"/>
                  <a:gd name="connsiteY5" fmla="*/ 227012 h 2870994"/>
                  <a:gd name="connsiteX6" fmla="*/ 2533650 w 5491162"/>
                  <a:gd name="connsiteY6" fmla="*/ 2865437 h 2870994"/>
                  <a:gd name="connsiteX7" fmla="*/ 2957512 w 5491162"/>
                  <a:gd name="connsiteY7" fmla="*/ 227012 h 2870994"/>
                  <a:gd name="connsiteX8" fmla="*/ 3376612 w 5491162"/>
                  <a:gd name="connsiteY8" fmla="*/ 2865437 h 2870994"/>
                  <a:gd name="connsiteX9" fmla="*/ 3795712 w 5491162"/>
                  <a:gd name="connsiteY9" fmla="*/ 222250 h 2870994"/>
                  <a:gd name="connsiteX10" fmla="*/ 4219575 w 5491162"/>
                  <a:gd name="connsiteY10" fmla="*/ 2865437 h 2870994"/>
                  <a:gd name="connsiteX11" fmla="*/ 4648200 w 5491162"/>
                  <a:gd name="connsiteY11" fmla="*/ 227012 h 2870994"/>
                  <a:gd name="connsiteX12" fmla="*/ 5062537 w 5491162"/>
                  <a:gd name="connsiteY12" fmla="*/ 2870200 h 2870994"/>
                  <a:gd name="connsiteX13" fmla="*/ 5491162 w 5491162"/>
                  <a:gd name="connsiteY13" fmla="*/ 227012 h 2870994"/>
                  <a:gd name="connsiteX0" fmla="*/ 0 w 5491162"/>
                  <a:gd name="connsiteY0" fmla="*/ 1536700 h 3089407"/>
                  <a:gd name="connsiteX1" fmla="*/ 423862 w 5491162"/>
                  <a:gd name="connsiteY1" fmla="*/ 222250 h 3089407"/>
                  <a:gd name="connsiteX2" fmla="*/ 619125 w 5491162"/>
                  <a:gd name="connsiteY2" fmla="*/ 1542256 h 3089407"/>
                  <a:gd name="connsiteX3" fmla="*/ 842962 w 5491162"/>
                  <a:gd name="connsiteY3" fmla="*/ 2870200 h 3089407"/>
                  <a:gd name="connsiteX4" fmla="*/ 1266825 w 5491162"/>
                  <a:gd name="connsiteY4" fmla="*/ 227012 h 3089407"/>
                  <a:gd name="connsiteX5" fmla="*/ 1685925 w 5491162"/>
                  <a:gd name="connsiteY5" fmla="*/ 2865437 h 3089407"/>
                  <a:gd name="connsiteX6" fmla="*/ 2109787 w 5491162"/>
                  <a:gd name="connsiteY6" fmla="*/ 227012 h 3089407"/>
                  <a:gd name="connsiteX7" fmla="*/ 2533650 w 5491162"/>
                  <a:gd name="connsiteY7" fmla="*/ 2865437 h 3089407"/>
                  <a:gd name="connsiteX8" fmla="*/ 2957512 w 5491162"/>
                  <a:gd name="connsiteY8" fmla="*/ 227012 h 3089407"/>
                  <a:gd name="connsiteX9" fmla="*/ 3376612 w 5491162"/>
                  <a:gd name="connsiteY9" fmla="*/ 2865437 h 3089407"/>
                  <a:gd name="connsiteX10" fmla="*/ 3795712 w 5491162"/>
                  <a:gd name="connsiteY10" fmla="*/ 222250 h 3089407"/>
                  <a:gd name="connsiteX11" fmla="*/ 4219575 w 5491162"/>
                  <a:gd name="connsiteY11" fmla="*/ 2865437 h 3089407"/>
                  <a:gd name="connsiteX12" fmla="*/ 4648200 w 5491162"/>
                  <a:gd name="connsiteY12" fmla="*/ 227012 h 3089407"/>
                  <a:gd name="connsiteX13" fmla="*/ 5062537 w 5491162"/>
                  <a:gd name="connsiteY13" fmla="*/ 2870200 h 3089407"/>
                  <a:gd name="connsiteX14" fmla="*/ 5491162 w 5491162"/>
                  <a:gd name="connsiteY14" fmla="*/ 227012 h 3089407"/>
                  <a:gd name="connsiteX0" fmla="*/ 0 w 5491162"/>
                  <a:gd name="connsiteY0" fmla="*/ 1314450 h 2867157"/>
                  <a:gd name="connsiteX1" fmla="*/ 619125 w 5491162"/>
                  <a:gd name="connsiteY1" fmla="*/ 1320006 h 2867157"/>
                  <a:gd name="connsiteX2" fmla="*/ 842962 w 5491162"/>
                  <a:gd name="connsiteY2" fmla="*/ 2647950 h 2867157"/>
                  <a:gd name="connsiteX3" fmla="*/ 1266825 w 5491162"/>
                  <a:gd name="connsiteY3" fmla="*/ 4762 h 2867157"/>
                  <a:gd name="connsiteX4" fmla="*/ 1685925 w 5491162"/>
                  <a:gd name="connsiteY4" fmla="*/ 2643187 h 2867157"/>
                  <a:gd name="connsiteX5" fmla="*/ 2109787 w 5491162"/>
                  <a:gd name="connsiteY5" fmla="*/ 4762 h 2867157"/>
                  <a:gd name="connsiteX6" fmla="*/ 2533650 w 5491162"/>
                  <a:gd name="connsiteY6" fmla="*/ 2643187 h 2867157"/>
                  <a:gd name="connsiteX7" fmla="*/ 2957512 w 5491162"/>
                  <a:gd name="connsiteY7" fmla="*/ 4762 h 2867157"/>
                  <a:gd name="connsiteX8" fmla="*/ 3376612 w 5491162"/>
                  <a:gd name="connsiteY8" fmla="*/ 2643187 h 2867157"/>
                  <a:gd name="connsiteX9" fmla="*/ 3795712 w 5491162"/>
                  <a:gd name="connsiteY9" fmla="*/ 0 h 2867157"/>
                  <a:gd name="connsiteX10" fmla="*/ 4219575 w 5491162"/>
                  <a:gd name="connsiteY10" fmla="*/ 2643187 h 2867157"/>
                  <a:gd name="connsiteX11" fmla="*/ 4648200 w 5491162"/>
                  <a:gd name="connsiteY11" fmla="*/ 4762 h 2867157"/>
                  <a:gd name="connsiteX12" fmla="*/ 5062537 w 5491162"/>
                  <a:gd name="connsiteY12" fmla="*/ 2647950 h 2867157"/>
                  <a:gd name="connsiteX13" fmla="*/ 5491162 w 5491162"/>
                  <a:gd name="connsiteY13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872037 w 4872037"/>
                  <a:gd name="connsiteY12" fmla="*/ 4762 h 2867157"/>
                  <a:gd name="connsiteX0" fmla="*/ 0 w 4872037"/>
                  <a:gd name="connsiteY0" fmla="*/ 1320006 h 2867157"/>
                  <a:gd name="connsiteX1" fmla="*/ 223837 w 4872037"/>
                  <a:gd name="connsiteY1" fmla="*/ 2647950 h 2867157"/>
                  <a:gd name="connsiteX2" fmla="*/ 647700 w 4872037"/>
                  <a:gd name="connsiteY2" fmla="*/ 4762 h 2867157"/>
                  <a:gd name="connsiteX3" fmla="*/ 1066800 w 4872037"/>
                  <a:gd name="connsiteY3" fmla="*/ 2643187 h 2867157"/>
                  <a:gd name="connsiteX4" fmla="*/ 1490662 w 4872037"/>
                  <a:gd name="connsiteY4" fmla="*/ 4762 h 2867157"/>
                  <a:gd name="connsiteX5" fmla="*/ 1914525 w 4872037"/>
                  <a:gd name="connsiteY5" fmla="*/ 2643187 h 2867157"/>
                  <a:gd name="connsiteX6" fmla="*/ 2338387 w 4872037"/>
                  <a:gd name="connsiteY6" fmla="*/ 4762 h 2867157"/>
                  <a:gd name="connsiteX7" fmla="*/ 2757487 w 4872037"/>
                  <a:gd name="connsiteY7" fmla="*/ 2643187 h 2867157"/>
                  <a:gd name="connsiteX8" fmla="*/ 3176587 w 4872037"/>
                  <a:gd name="connsiteY8" fmla="*/ 0 h 2867157"/>
                  <a:gd name="connsiteX9" fmla="*/ 3600450 w 4872037"/>
                  <a:gd name="connsiteY9" fmla="*/ 2643187 h 2867157"/>
                  <a:gd name="connsiteX10" fmla="*/ 4029075 w 4872037"/>
                  <a:gd name="connsiteY10" fmla="*/ 4762 h 2867157"/>
                  <a:gd name="connsiteX11" fmla="*/ 4443412 w 4872037"/>
                  <a:gd name="connsiteY11" fmla="*/ 2647950 h 2867157"/>
                  <a:gd name="connsiteX12" fmla="*/ 4719637 w 4872037"/>
                  <a:gd name="connsiteY12" fmla="*/ 1314450 h 2867157"/>
                  <a:gd name="connsiteX13" fmla="*/ 4872037 w 4872037"/>
                  <a:gd name="connsiteY13" fmla="*/ 4762 h 2867157"/>
                  <a:gd name="connsiteX0" fmla="*/ 0 w 4719637"/>
                  <a:gd name="connsiteY0" fmla="*/ 1320006 h 2867157"/>
                  <a:gd name="connsiteX1" fmla="*/ 223837 w 4719637"/>
                  <a:gd name="connsiteY1" fmla="*/ 2647950 h 2867157"/>
                  <a:gd name="connsiteX2" fmla="*/ 647700 w 4719637"/>
                  <a:gd name="connsiteY2" fmla="*/ 4762 h 2867157"/>
                  <a:gd name="connsiteX3" fmla="*/ 1066800 w 4719637"/>
                  <a:gd name="connsiteY3" fmla="*/ 2643187 h 2867157"/>
                  <a:gd name="connsiteX4" fmla="*/ 1490662 w 4719637"/>
                  <a:gd name="connsiteY4" fmla="*/ 4762 h 2867157"/>
                  <a:gd name="connsiteX5" fmla="*/ 1914525 w 4719637"/>
                  <a:gd name="connsiteY5" fmla="*/ 2643187 h 2867157"/>
                  <a:gd name="connsiteX6" fmla="*/ 2338387 w 4719637"/>
                  <a:gd name="connsiteY6" fmla="*/ 4762 h 2867157"/>
                  <a:gd name="connsiteX7" fmla="*/ 2757487 w 4719637"/>
                  <a:gd name="connsiteY7" fmla="*/ 2643187 h 2867157"/>
                  <a:gd name="connsiteX8" fmla="*/ 3176587 w 4719637"/>
                  <a:gd name="connsiteY8" fmla="*/ 0 h 2867157"/>
                  <a:gd name="connsiteX9" fmla="*/ 3600450 w 4719637"/>
                  <a:gd name="connsiteY9" fmla="*/ 2643187 h 2867157"/>
                  <a:gd name="connsiteX10" fmla="*/ 4029075 w 4719637"/>
                  <a:gd name="connsiteY10" fmla="*/ 4762 h 2867157"/>
                  <a:gd name="connsiteX11" fmla="*/ 4443412 w 4719637"/>
                  <a:gd name="connsiteY11" fmla="*/ 2647950 h 2867157"/>
                  <a:gd name="connsiteX12" fmla="*/ 4719637 w 4719637"/>
                  <a:gd name="connsiteY12" fmla="*/ 1314450 h 2867157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320006 h 2866231"/>
                  <a:gd name="connsiteX1" fmla="*/ 223837 w 4719637"/>
                  <a:gd name="connsiteY1" fmla="*/ 2647950 h 2866231"/>
                  <a:gd name="connsiteX2" fmla="*/ 647700 w 4719637"/>
                  <a:gd name="connsiteY2" fmla="*/ 4762 h 2866231"/>
                  <a:gd name="connsiteX3" fmla="*/ 1066800 w 4719637"/>
                  <a:gd name="connsiteY3" fmla="*/ 2643187 h 2866231"/>
                  <a:gd name="connsiteX4" fmla="*/ 1490662 w 4719637"/>
                  <a:gd name="connsiteY4" fmla="*/ 4762 h 2866231"/>
                  <a:gd name="connsiteX5" fmla="*/ 1914525 w 4719637"/>
                  <a:gd name="connsiteY5" fmla="*/ 2643187 h 2866231"/>
                  <a:gd name="connsiteX6" fmla="*/ 2338387 w 4719637"/>
                  <a:gd name="connsiteY6" fmla="*/ 4762 h 2866231"/>
                  <a:gd name="connsiteX7" fmla="*/ 2757487 w 4719637"/>
                  <a:gd name="connsiteY7" fmla="*/ 2643187 h 2866231"/>
                  <a:gd name="connsiteX8" fmla="*/ 3176587 w 4719637"/>
                  <a:gd name="connsiteY8" fmla="*/ 0 h 2866231"/>
                  <a:gd name="connsiteX9" fmla="*/ 3600450 w 4719637"/>
                  <a:gd name="connsiteY9" fmla="*/ 2643187 h 2866231"/>
                  <a:gd name="connsiteX10" fmla="*/ 4029075 w 4719637"/>
                  <a:gd name="connsiteY10" fmla="*/ 4762 h 2866231"/>
                  <a:gd name="connsiteX11" fmla="*/ 4443412 w 4719637"/>
                  <a:gd name="connsiteY11" fmla="*/ 2647950 h 2866231"/>
                  <a:gd name="connsiteX12" fmla="*/ 4719637 w 4719637"/>
                  <a:gd name="connsiteY12" fmla="*/ 1314450 h 2866231"/>
                  <a:gd name="connsiteX0" fmla="*/ 0 w 4719637"/>
                  <a:gd name="connsiteY0" fmla="*/ 1535642 h 3081867"/>
                  <a:gd name="connsiteX1" fmla="*/ 223837 w 4719637"/>
                  <a:gd name="connsiteY1" fmla="*/ 2863586 h 3081867"/>
                  <a:gd name="connsiteX2" fmla="*/ 647700 w 4719637"/>
                  <a:gd name="connsiteY2" fmla="*/ 220398 h 3081867"/>
                  <a:gd name="connsiteX3" fmla="*/ 1066800 w 4719637"/>
                  <a:gd name="connsiteY3" fmla="*/ 2858823 h 3081867"/>
                  <a:gd name="connsiteX4" fmla="*/ 1490662 w 4719637"/>
                  <a:gd name="connsiteY4" fmla="*/ 220398 h 3081867"/>
                  <a:gd name="connsiteX5" fmla="*/ 1914525 w 4719637"/>
                  <a:gd name="connsiteY5" fmla="*/ 2858823 h 3081867"/>
                  <a:gd name="connsiteX6" fmla="*/ 2338387 w 4719637"/>
                  <a:gd name="connsiteY6" fmla="*/ 220398 h 3081867"/>
                  <a:gd name="connsiteX7" fmla="*/ 2545359 w 4719637"/>
                  <a:gd name="connsiteY7" fmla="*/ 1536436 h 3081867"/>
                  <a:gd name="connsiteX8" fmla="*/ 2757487 w 4719637"/>
                  <a:gd name="connsiteY8" fmla="*/ 2858823 h 3081867"/>
                  <a:gd name="connsiteX9" fmla="*/ 3176587 w 4719637"/>
                  <a:gd name="connsiteY9" fmla="*/ 215636 h 3081867"/>
                  <a:gd name="connsiteX10" fmla="*/ 3600450 w 4719637"/>
                  <a:gd name="connsiteY10" fmla="*/ 2858823 h 3081867"/>
                  <a:gd name="connsiteX11" fmla="*/ 4029075 w 4719637"/>
                  <a:gd name="connsiteY11" fmla="*/ 220398 h 3081867"/>
                  <a:gd name="connsiteX12" fmla="*/ 4443412 w 4719637"/>
                  <a:gd name="connsiteY12" fmla="*/ 2863586 h 3081867"/>
                  <a:gd name="connsiteX13" fmla="*/ 4719637 w 4719637"/>
                  <a:gd name="connsiteY13" fmla="*/ 1530086 h 3081867"/>
                  <a:gd name="connsiteX0" fmla="*/ 0 w 4443412"/>
                  <a:gd name="connsiteY0" fmla="*/ 1535642 h 3078956"/>
                  <a:gd name="connsiteX1" fmla="*/ 223837 w 4443412"/>
                  <a:gd name="connsiteY1" fmla="*/ 2863586 h 3078956"/>
                  <a:gd name="connsiteX2" fmla="*/ 647700 w 4443412"/>
                  <a:gd name="connsiteY2" fmla="*/ 220398 h 3078956"/>
                  <a:gd name="connsiteX3" fmla="*/ 1066800 w 4443412"/>
                  <a:gd name="connsiteY3" fmla="*/ 2858823 h 3078956"/>
                  <a:gd name="connsiteX4" fmla="*/ 1490662 w 4443412"/>
                  <a:gd name="connsiteY4" fmla="*/ 220398 h 3078956"/>
                  <a:gd name="connsiteX5" fmla="*/ 1914525 w 4443412"/>
                  <a:gd name="connsiteY5" fmla="*/ 2858823 h 3078956"/>
                  <a:gd name="connsiteX6" fmla="*/ 2338387 w 4443412"/>
                  <a:gd name="connsiteY6" fmla="*/ 220398 h 3078956"/>
                  <a:gd name="connsiteX7" fmla="*/ 2545359 w 4443412"/>
                  <a:gd name="connsiteY7" fmla="*/ 1536436 h 3078956"/>
                  <a:gd name="connsiteX8" fmla="*/ 2757487 w 4443412"/>
                  <a:gd name="connsiteY8" fmla="*/ 2858823 h 3078956"/>
                  <a:gd name="connsiteX9" fmla="*/ 3176587 w 4443412"/>
                  <a:gd name="connsiteY9" fmla="*/ 215636 h 3078956"/>
                  <a:gd name="connsiteX10" fmla="*/ 3600450 w 4443412"/>
                  <a:gd name="connsiteY10" fmla="*/ 2858823 h 3078956"/>
                  <a:gd name="connsiteX11" fmla="*/ 4029075 w 4443412"/>
                  <a:gd name="connsiteY11" fmla="*/ 220398 h 3078956"/>
                  <a:gd name="connsiteX12" fmla="*/ 4443412 w 4443412"/>
                  <a:gd name="connsiteY12" fmla="*/ 2863586 h 3078956"/>
                  <a:gd name="connsiteX0" fmla="*/ 0 w 4029075"/>
                  <a:gd name="connsiteY0" fmla="*/ 1535642 h 3078956"/>
                  <a:gd name="connsiteX1" fmla="*/ 223837 w 4029075"/>
                  <a:gd name="connsiteY1" fmla="*/ 2863586 h 3078956"/>
                  <a:gd name="connsiteX2" fmla="*/ 647700 w 4029075"/>
                  <a:gd name="connsiteY2" fmla="*/ 220398 h 3078956"/>
                  <a:gd name="connsiteX3" fmla="*/ 1066800 w 4029075"/>
                  <a:gd name="connsiteY3" fmla="*/ 2858823 h 3078956"/>
                  <a:gd name="connsiteX4" fmla="*/ 1490662 w 4029075"/>
                  <a:gd name="connsiteY4" fmla="*/ 220398 h 3078956"/>
                  <a:gd name="connsiteX5" fmla="*/ 1914525 w 4029075"/>
                  <a:gd name="connsiteY5" fmla="*/ 2858823 h 3078956"/>
                  <a:gd name="connsiteX6" fmla="*/ 2338387 w 4029075"/>
                  <a:gd name="connsiteY6" fmla="*/ 220398 h 3078956"/>
                  <a:gd name="connsiteX7" fmla="*/ 2545359 w 4029075"/>
                  <a:gd name="connsiteY7" fmla="*/ 1536436 h 3078956"/>
                  <a:gd name="connsiteX8" fmla="*/ 2757487 w 4029075"/>
                  <a:gd name="connsiteY8" fmla="*/ 2858823 h 3078956"/>
                  <a:gd name="connsiteX9" fmla="*/ 3176587 w 4029075"/>
                  <a:gd name="connsiteY9" fmla="*/ 215636 h 3078956"/>
                  <a:gd name="connsiteX10" fmla="*/ 3600450 w 4029075"/>
                  <a:gd name="connsiteY10" fmla="*/ 2858823 h 3078956"/>
                  <a:gd name="connsiteX11" fmla="*/ 4029075 w 4029075"/>
                  <a:gd name="connsiteY11" fmla="*/ 220398 h 3078956"/>
                  <a:gd name="connsiteX0" fmla="*/ 0 w 3600450"/>
                  <a:gd name="connsiteY0" fmla="*/ 1535642 h 3078956"/>
                  <a:gd name="connsiteX1" fmla="*/ 223837 w 3600450"/>
                  <a:gd name="connsiteY1" fmla="*/ 2863586 h 3078956"/>
                  <a:gd name="connsiteX2" fmla="*/ 647700 w 3600450"/>
                  <a:gd name="connsiteY2" fmla="*/ 220398 h 3078956"/>
                  <a:gd name="connsiteX3" fmla="*/ 1066800 w 3600450"/>
                  <a:gd name="connsiteY3" fmla="*/ 2858823 h 3078956"/>
                  <a:gd name="connsiteX4" fmla="*/ 1490662 w 3600450"/>
                  <a:gd name="connsiteY4" fmla="*/ 220398 h 3078956"/>
                  <a:gd name="connsiteX5" fmla="*/ 1914525 w 3600450"/>
                  <a:gd name="connsiteY5" fmla="*/ 2858823 h 3078956"/>
                  <a:gd name="connsiteX6" fmla="*/ 2338387 w 3600450"/>
                  <a:gd name="connsiteY6" fmla="*/ 220398 h 3078956"/>
                  <a:gd name="connsiteX7" fmla="*/ 2545359 w 3600450"/>
                  <a:gd name="connsiteY7" fmla="*/ 1536436 h 3078956"/>
                  <a:gd name="connsiteX8" fmla="*/ 2757487 w 3600450"/>
                  <a:gd name="connsiteY8" fmla="*/ 2858823 h 3078956"/>
                  <a:gd name="connsiteX9" fmla="*/ 3176587 w 3600450"/>
                  <a:gd name="connsiteY9" fmla="*/ 215636 h 3078956"/>
                  <a:gd name="connsiteX10" fmla="*/ 3600450 w 3600450"/>
                  <a:gd name="connsiteY10" fmla="*/ 2858823 h 3078956"/>
                  <a:gd name="connsiteX0" fmla="*/ 0 w 3176587"/>
                  <a:gd name="connsiteY0" fmla="*/ 1535642 h 3078956"/>
                  <a:gd name="connsiteX1" fmla="*/ 223837 w 3176587"/>
                  <a:gd name="connsiteY1" fmla="*/ 2863586 h 3078956"/>
                  <a:gd name="connsiteX2" fmla="*/ 647700 w 3176587"/>
                  <a:gd name="connsiteY2" fmla="*/ 220398 h 3078956"/>
                  <a:gd name="connsiteX3" fmla="*/ 1066800 w 3176587"/>
                  <a:gd name="connsiteY3" fmla="*/ 2858823 h 3078956"/>
                  <a:gd name="connsiteX4" fmla="*/ 1490662 w 3176587"/>
                  <a:gd name="connsiteY4" fmla="*/ 220398 h 3078956"/>
                  <a:gd name="connsiteX5" fmla="*/ 1914525 w 3176587"/>
                  <a:gd name="connsiteY5" fmla="*/ 2858823 h 3078956"/>
                  <a:gd name="connsiteX6" fmla="*/ 2338387 w 3176587"/>
                  <a:gd name="connsiteY6" fmla="*/ 220398 h 3078956"/>
                  <a:gd name="connsiteX7" fmla="*/ 2545359 w 3176587"/>
                  <a:gd name="connsiteY7" fmla="*/ 1536436 h 3078956"/>
                  <a:gd name="connsiteX8" fmla="*/ 2757487 w 3176587"/>
                  <a:gd name="connsiteY8" fmla="*/ 2858823 h 3078956"/>
                  <a:gd name="connsiteX9" fmla="*/ 3176587 w 3176587"/>
                  <a:gd name="connsiteY9" fmla="*/ 215636 h 3078956"/>
                  <a:gd name="connsiteX0" fmla="*/ 0 w 2757487"/>
                  <a:gd name="connsiteY0" fmla="*/ 1535642 h 3078956"/>
                  <a:gd name="connsiteX1" fmla="*/ 223837 w 2757487"/>
                  <a:gd name="connsiteY1" fmla="*/ 2863586 h 3078956"/>
                  <a:gd name="connsiteX2" fmla="*/ 647700 w 2757487"/>
                  <a:gd name="connsiteY2" fmla="*/ 220398 h 3078956"/>
                  <a:gd name="connsiteX3" fmla="*/ 1066800 w 2757487"/>
                  <a:gd name="connsiteY3" fmla="*/ 2858823 h 3078956"/>
                  <a:gd name="connsiteX4" fmla="*/ 1490662 w 2757487"/>
                  <a:gd name="connsiteY4" fmla="*/ 220398 h 3078956"/>
                  <a:gd name="connsiteX5" fmla="*/ 1914525 w 2757487"/>
                  <a:gd name="connsiteY5" fmla="*/ 2858823 h 3078956"/>
                  <a:gd name="connsiteX6" fmla="*/ 2338387 w 2757487"/>
                  <a:gd name="connsiteY6" fmla="*/ 220398 h 3078956"/>
                  <a:gd name="connsiteX7" fmla="*/ 2545359 w 2757487"/>
                  <a:gd name="connsiteY7" fmla="*/ 1536436 h 3078956"/>
                  <a:gd name="connsiteX8" fmla="*/ 2757487 w 2757487"/>
                  <a:gd name="connsiteY8" fmla="*/ 2858823 h 3078956"/>
                  <a:gd name="connsiteX0" fmla="*/ 0 w 2545359"/>
                  <a:gd name="connsiteY0" fmla="*/ 1535642 h 2863586"/>
                  <a:gd name="connsiteX1" fmla="*/ 223837 w 2545359"/>
                  <a:gd name="connsiteY1" fmla="*/ 2863586 h 2863586"/>
                  <a:gd name="connsiteX2" fmla="*/ 647700 w 2545359"/>
                  <a:gd name="connsiteY2" fmla="*/ 220398 h 2863586"/>
                  <a:gd name="connsiteX3" fmla="*/ 1066800 w 2545359"/>
                  <a:gd name="connsiteY3" fmla="*/ 2858823 h 2863586"/>
                  <a:gd name="connsiteX4" fmla="*/ 1490662 w 2545359"/>
                  <a:gd name="connsiteY4" fmla="*/ 220398 h 2863586"/>
                  <a:gd name="connsiteX5" fmla="*/ 1914525 w 2545359"/>
                  <a:gd name="connsiteY5" fmla="*/ 2858823 h 2863586"/>
                  <a:gd name="connsiteX6" fmla="*/ 2338387 w 2545359"/>
                  <a:gd name="connsiteY6" fmla="*/ 220398 h 2863586"/>
                  <a:gd name="connsiteX7" fmla="*/ 2545359 w 2545359"/>
                  <a:gd name="connsiteY7" fmla="*/ 1536436 h 2863586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22070 h 2650014"/>
                  <a:gd name="connsiteX1" fmla="*/ 223837 w 2545359"/>
                  <a:gd name="connsiteY1" fmla="*/ 2650014 h 2650014"/>
                  <a:gd name="connsiteX2" fmla="*/ 647700 w 2545359"/>
                  <a:gd name="connsiteY2" fmla="*/ 6826 h 2650014"/>
                  <a:gd name="connsiteX3" fmla="*/ 1066800 w 2545359"/>
                  <a:gd name="connsiteY3" fmla="*/ 2645251 h 2650014"/>
                  <a:gd name="connsiteX4" fmla="*/ 1490662 w 2545359"/>
                  <a:gd name="connsiteY4" fmla="*/ 6826 h 2650014"/>
                  <a:gd name="connsiteX5" fmla="*/ 1914525 w 2545359"/>
                  <a:gd name="connsiteY5" fmla="*/ 2645251 h 2650014"/>
                  <a:gd name="connsiteX6" fmla="*/ 2338387 w 2545359"/>
                  <a:gd name="connsiteY6" fmla="*/ 6826 h 2650014"/>
                  <a:gd name="connsiteX7" fmla="*/ 2545359 w 2545359"/>
                  <a:gd name="connsiteY7" fmla="*/ 1322864 h 265001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9054 h 2646998"/>
                  <a:gd name="connsiteX1" fmla="*/ 223837 w 2545359"/>
                  <a:gd name="connsiteY1" fmla="*/ 2646998 h 2646998"/>
                  <a:gd name="connsiteX2" fmla="*/ 647700 w 2545359"/>
                  <a:gd name="connsiteY2" fmla="*/ 3810 h 2646998"/>
                  <a:gd name="connsiteX3" fmla="*/ 1066800 w 2545359"/>
                  <a:gd name="connsiteY3" fmla="*/ 2642235 h 2646998"/>
                  <a:gd name="connsiteX4" fmla="*/ 1490662 w 2545359"/>
                  <a:gd name="connsiteY4" fmla="*/ 3810 h 2646998"/>
                  <a:gd name="connsiteX5" fmla="*/ 1914525 w 2545359"/>
                  <a:gd name="connsiteY5" fmla="*/ 2642235 h 2646998"/>
                  <a:gd name="connsiteX6" fmla="*/ 2338387 w 2545359"/>
                  <a:gd name="connsiteY6" fmla="*/ 3810 h 2646998"/>
                  <a:gd name="connsiteX7" fmla="*/ 2545359 w 2545359"/>
                  <a:gd name="connsiteY7" fmla="*/ 1319848 h 2646998"/>
                  <a:gd name="connsiteX0" fmla="*/ 0 w 2545359"/>
                  <a:gd name="connsiteY0" fmla="*/ 1316779 h 2644723"/>
                  <a:gd name="connsiteX1" fmla="*/ 223837 w 2545359"/>
                  <a:gd name="connsiteY1" fmla="*/ 2644723 h 2644723"/>
                  <a:gd name="connsiteX2" fmla="*/ 647700 w 2545359"/>
                  <a:gd name="connsiteY2" fmla="*/ 1535 h 2644723"/>
                  <a:gd name="connsiteX3" fmla="*/ 1066800 w 2545359"/>
                  <a:gd name="connsiteY3" fmla="*/ 2639960 h 2644723"/>
                  <a:gd name="connsiteX4" fmla="*/ 1490662 w 2545359"/>
                  <a:gd name="connsiteY4" fmla="*/ 1535 h 2644723"/>
                  <a:gd name="connsiteX5" fmla="*/ 1914525 w 2545359"/>
                  <a:gd name="connsiteY5" fmla="*/ 2639960 h 2644723"/>
                  <a:gd name="connsiteX6" fmla="*/ 2338387 w 2545359"/>
                  <a:gd name="connsiteY6" fmla="*/ 1535 h 2644723"/>
                  <a:gd name="connsiteX7" fmla="*/ 2545359 w 2545359"/>
                  <a:gd name="connsiteY7" fmla="*/ 1317573 h 2644723"/>
                  <a:gd name="connsiteX0" fmla="*/ 0 w 2545359"/>
                  <a:gd name="connsiteY0" fmla="*/ 1316779 h 2644723"/>
                  <a:gd name="connsiteX1" fmla="*/ 223837 w 2545359"/>
                  <a:gd name="connsiteY1" fmla="*/ 2644723 h 2644723"/>
                  <a:gd name="connsiteX2" fmla="*/ 647700 w 2545359"/>
                  <a:gd name="connsiteY2" fmla="*/ 1535 h 2644723"/>
                  <a:gd name="connsiteX3" fmla="*/ 1066800 w 2545359"/>
                  <a:gd name="connsiteY3" fmla="*/ 2639960 h 2644723"/>
                  <a:gd name="connsiteX4" fmla="*/ 1490662 w 2545359"/>
                  <a:gd name="connsiteY4" fmla="*/ 1535 h 2644723"/>
                  <a:gd name="connsiteX5" fmla="*/ 1914525 w 2545359"/>
                  <a:gd name="connsiteY5" fmla="*/ 2639960 h 2644723"/>
                  <a:gd name="connsiteX6" fmla="*/ 2338387 w 2545359"/>
                  <a:gd name="connsiteY6" fmla="*/ 1535 h 2644723"/>
                  <a:gd name="connsiteX7" fmla="*/ 2545359 w 2545359"/>
                  <a:gd name="connsiteY7" fmla="*/ 1317573 h 2644723"/>
                  <a:gd name="connsiteX0" fmla="*/ 0 w 2545359"/>
                  <a:gd name="connsiteY0" fmla="*/ 1326620 h 2654564"/>
                  <a:gd name="connsiteX1" fmla="*/ 223837 w 2545359"/>
                  <a:gd name="connsiteY1" fmla="*/ 2654564 h 2654564"/>
                  <a:gd name="connsiteX2" fmla="*/ 647700 w 2545359"/>
                  <a:gd name="connsiteY2" fmla="*/ 11376 h 2654564"/>
                  <a:gd name="connsiteX3" fmla="*/ 1066800 w 2545359"/>
                  <a:gd name="connsiteY3" fmla="*/ 2649801 h 2654564"/>
                  <a:gd name="connsiteX4" fmla="*/ 1490662 w 2545359"/>
                  <a:gd name="connsiteY4" fmla="*/ 11376 h 2654564"/>
                  <a:gd name="connsiteX5" fmla="*/ 1914525 w 2545359"/>
                  <a:gd name="connsiteY5" fmla="*/ 2649801 h 2654564"/>
                  <a:gd name="connsiteX6" fmla="*/ 2338387 w 2545359"/>
                  <a:gd name="connsiteY6" fmla="*/ 11376 h 2654564"/>
                  <a:gd name="connsiteX7" fmla="*/ 2545359 w 2545359"/>
                  <a:gd name="connsiteY7" fmla="*/ 1327414 h 265456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  <a:gd name="connsiteX0" fmla="*/ 0 w 2545359"/>
                  <a:gd name="connsiteY0" fmla="*/ 1316990 h 2644934"/>
                  <a:gd name="connsiteX1" fmla="*/ 223837 w 2545359"/>
                  <a:gd name="connsiteY1" fmla="*/ 2644934 h 2644934"/>
                  <a:gd name="connsiteX2" fmla="*/ 647700 w 2545359"/>
                  <a:gd name="connsiteY2" fmla="*/ 1746 h 2644934"/>
                  <a:gd name="connsiteX3" fmla="*/ 1066800 w 2545359"/>
                  <a:gd name="connsiteY3" fmla="*/ 2640171 h 2644934"/>
                  <a:gd name="connsiteX4" fmla="*/ 1490662 w 2545359"/>
                  <a:gd name="connsiteY4" fmla="*/ 1746 h 2644934"/>
                  <a:gd name="connsiteX5" fmla="*/ 1914525 w 2545359"/>
                  <a:gd name="connsiteY5" fmla="*/ 2640171 h 2644934"/>
                  <a:gd name="connsiteX6" fmla="*/ 2338387 w 2545359"/>
                  <a:gd name="connsiteY6" fmla="*/ 1746 h 2644934"/>
                  <a:gd name="connsiteX7" fmla="*/ 2545359 w 2545359"/>
                  <a:gd name="connsiteY7" fmla="*/ 1317784 h 264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359" h="2644934">
                    <a:moveTo>
                      <a:pt x="0" y="1316990"/>
                    </a:moveTo>
                    <a:cubicBezTo>
                      <a:pt x="35719" y="1664652"/>
                      <a:pt x="110026" y="2636753"/>
                      <a:pt x="223837" y="2644934"/>
                    </a:cubicBezTo>
                    <a:cubicBezTo>
                      <a:pt x="357841" y="2637475"/>
                      <a:pt x="507206" y="2540"/>
                      <a:pt x="647700" y="1746"/>
                    </a:cubicBezTo>
                    <a:cubicBezTo>
                      <a:pt x="788194" y="952"/>
                      <a:pt x="926306" y="2640171"/>
                      <a:pt x="1066800" y="2640171"/>
                    </a:cubicBezTo>
                    <a:cubicBezTo>
                      <a:pt x="1207294" y="2640171"/>
                      <a:pt x="1349375" y="1746"/>
                      <a:pt x="1490662" y="1746"/>
                    </a:cubicBezTo>
                    <a:cubicBezTo>
                      <a:pt x="1631949" y="1746"/>
                      <a:pt x="1773238" y="2640171"/>
                      <a:pt x="1914525" y="2640171"/>
                    </a:cubicBezTo>
                    <a:cubicBezTo>
                      <a:pt x="2055812" y="2640171"/>
                      <a:pt x="2218126" y="211"/>
                      <a:pt x="2338387" y="1746"/>
                    </a:cubicBezTo>
                    <a:cubicBezTo>
                      <a:pt x="2441248" y="0"/>
                      <a:pt x="2534122" y="1010127"/>
                      <a:pt x="2545359" y="1317784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Rounded Rectangle 430"/>
              <p:cNvSpPr/>
              <p:nvPr/>
            </p:nvSpPr>
            <p:spPr>
              <a:xfrm>
                <a:off x="3162926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2" name="Rounded Rectangle 431"/>
              <p:cNvSpPr/>
              <p:nvPr/>
            </p:nvSpPr>
            <p:spPr>
              <a:xfrm>
                <a:off x="2740715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3" name="Rounded Rectangle 432"/>
              <p:cNvSpPr/>
              <p:nvPr/>
            </p:nvSpPr>
            <p:spPr>
              <a:xfrm>
                <a:off x="3585138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34" name="Rounded Rectangle 433"/>
              <p:cNvSpPr/>
              <p:nvPr/>
            </p:nvSpPr>
            <p:spPr>
              <a:xfrm>
                <a:off x="4424800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5" name="Rounded Rectangle 434"/>
              <p:cNvSpPr/>
              <p:nvPr/>
            </p:nvSpPr>
            <p:spPr>
              <a:xfrm>
                <a:off x="4002588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6" name="Rounded Rectangle 435"/>
              <p:cNvSpPr/>
              <p:nvPr/>
            </p:nvSpPr>
            <p:spPr>
              <a:xfrm>
                <a:off x="4847011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437" name="Rounded Rectangle 436"/>
              <p:cNvSpPr/>
              <p:nvPr/>
            </p:nvSpPr>
            <p:spPr>
              <a:xfrm>
                <a:off x="5691434" y="3690653"/>
                <a:ext cx="304754" cy="304660"/>
              </a:xfrm>
              <a:prstGeom prst="roundRect">
                <a:avLst/>
              </a:prstGeom>
              <a:solidFill>
                <a:srgbClr val="00924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438" name="Rounded Rectangle 437"/>
              <p:cNvSpPr/>
              <p:nvPr/>
            </p:nvSpPr>
            <p:spPr>
              <a:xfrm>
                <a:off x="5269223" y="3741429"/>
                <a:ext cx="304754" cy="30466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430" name="Rounded Rectangle 429"/>
              <p:cNvSpPr/>
              <p:nvPr/>
            </p:nvSpPr>
            <p:spPr>
              <a:xfrm>
                <a:off x="2320091" y="3741429"/>
                <a:ext cx="304754" cy="30466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C</a:t>
                </a:r>
              </a:p>
            </p:txBody>
          </p:sp>
        </p:grpSp>
        <p:cxnSp>
          <p:nvCxnSpPr>
            <p:cNvPr id="483" name="Straight Connector 482"/>
            <p:cNvCxnSpPr/>
            <p:nvPr/>
          </p:nvCxnSpPr>
          <p:spPr>
            <a:xfrm flipV="1">
              <a:off x="6166025" y="3763644"/>
              <a:ext cx="2790406" cy="104727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6166025" y="3868371"/>
              <a:ext cx="2784057" cy="106313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Rounded Rectangle 486"/>
            <p:cNvSpPr/>
            <p:nvPr/>
          </p:nvSpPr>
          <p:spPr>
            <a:xfrm>
              <a:off x="6113646" y="3727148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88" name="Rounded Rectangle 487"/>
            <p:cNvSpPr/>
            <p:nvPr/>
          </p:nvSpPr>
          <p:spPr>
            <a:xfrm>
              <a:off x="6954895" y="3681132"/>
              <a:ext cx="304754" cy="30466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6531095" y="3744603"/>
              <a:ext cx="306342" cy="30466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7377106" y="3768404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8219942" y="3616074"/>
              <a:ext cx="304754" cy="304660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92" name="Rounded Rectangle 491"/>
            <p:cNvSpPr/>
            <p:nvPr/>
          </p:nvSpPr>
          <p:spPr>
            <a:xfrm>
              <a:off x="7797730" y="3774751"/>
              <a:ext cx="304754" cy="30466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93" name="Rounded Rectangle 492"/>
            <p:cNvSpPr/>
            <p:nvPr/>
          </p:nvSpPr>
          <p:spPr>
            <a:xfrm>
              <a:off x="8642153" y="3809660"/>
              <a:ext cx="304754" cy="3046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grpSp>
        <p:nvGrpSpPr>
          <p:cNvPr id="27" name="waveform0"/>
          <p:cNvGrpSpPr>
            <a:grpSpLocks/>
          </p:cNvGrpSpPr>
          <p:nvPr/>
        </p:nvGrpSpPr>
        <p:grpSpPr bwMode="auto">
          <a:xfrm>
            <a:off x="3836989" y="3175000"/>
            <a:ext cx="6637337" cy="306388"/>
            <a:chOff x="2320091" y="3715543"/>
            <a:chExt cx="6636340" cy="304984"/>
          </a:xfrm>
        </p:grpSpPr>
        <p:grpSp>
          <p:nvGrpSpPr>
            <p:cNvPr id="35914" name="Group 472"/>
            <p:cNvGrpSpPr>
              <a:grpSpLocks/>
            </p:cNvGrpSpPr>
            <p:nvPr/>
          </p:nvGrpSpPr>
          <p:grpSpPr bwMode="auto">
            <a:xfrm>
              <a:off x="2320091" y="3715543"/>
              <a:ext cx="6636340" cy="304800"/>
              <a:chOff x="2320091" y="3715543"/>
              <a:chExt cx="6636340" cy="304800"/>
            </a:xfrm>
          </p:grpSpPr>
          <p:grpSp>
            <p:nvGrpSpPr>
              <p:cNvPr id="35922" name="waveform0 group"/>
              <p:cNvGrpSpPr>
                <a:grpSpLocks/>
              </p:cNvGrpSpPr>
              <p:nvPr/>
            </p:nvGrpSpPr>
            <p:grpSpPr bwMode="auto">
              <a:xfrm>
                <a:off x="2320091" y="3715543"/>
                <a:ext cx="3840083" cy="304800"/>
                <a:chOff x="2624891" y="3715544"/>
                <a:chExt cx="3840083" cy="304800"/>
              </a:xfrm>
            </p:grpSpPr>
            <p:cxnSp>
              <p:nvCxnSpPr>
                <p:cNvPr id="199" name="waveform0"/>
                <p:cNvCxnSpPr/>
                <p:nvPr/>
              </p:nvCxnSpPr>
              <p:spPr>
                <a:xfrm>
                  <a:off x="2666160" y="3868826"/>
                  <a:ext cx="379831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925" name="pulses 0"/>
                <p:cNvGrpSpPr>
                  <a:grpSpLocks/>
                </p:cNvGrpSpPr>
                <p:nvPr/>
              </p:nvGrpSpPr>
              <p:grpSpPr bwMode="auto">
                <a:xfrm>
                  <a:off x="2624891" y="3715544"/>
                  <a:ext cx="3676560" cy="304800"/>
                  <a:chOff x="2624891" y="3715544"/>
                  <a:chExt cx="3676560" cy="304800"/>
                </a:xfrm>
              </p:grpSpPr>
              <p:sp>
                <p:nvSpPr>
                  <p:cNvPr id="136" name="Rounded Rectangle 135"/>
                  <p:cNvSpPr/>
                  <p:nvPr/>
                </p:nvSpPr>
                <p:spPr>
                  <a:xfrm>
                    <a:off x="2624891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37" name="Rounded Rectangle 136"/>
                  <p:cNvSpPr/>
                  <p:nvPr/>
                </p:nvSpPr>
                <p:spPr>
                  <a:xfrm>
                    <a:off x="3467726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3045515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39" name="Rounded Rectangle 138"/>
                  <p:cNvSpPr/>
                  <p:nvPr/>
                </p:nvSpPr>
                <p:spPr>
                  <a:xfrm>
                    <a:off x="3889938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0" name="Rounded Rectangle 139"/>
                  <p:cNvSpPr/>
                  <p:nvPr/>
                </p:nvSpPr>
                <p:spPr>
                  <a:xfrm>
                    <a:off x="4729600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1" name="Rounded Rectangle 140"/>
                  <p:cNvSpPr/>
                  <p:nvPr/>
                </p:nvSpPr>
                <p:spPr>
                  <a:xfrm>
                    <a:off x="4307388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142" name="Rounded Rectangle 141"/>
                  <p:cNvSpPr/>
                  <p:nvPr/>
                </p:nvSpPr>
                <p:spPr>
                  <a:xfrm>
                    <a:off x="5151812" y="3715544"/>
                    <a:ext cx="304754" cy="304984"/>
                  </a:xfrm>
                  <a:prstGeom prst="round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C</a:t>
                    </a:r>
                  </a:p>
                </p:txBody>
              </p:sp>
              <p:sp>
                <p:nvSpPr>
                  <p:cNvPr id="143" name="Rounded Rectangle 142"/>
                  <p:cNvSpPr/>
                  <p:nvPr/>
                </p:nvSpPr>
                <p:spPr>
                  <a:xfrm>
                    <a:off x="5996235" y="3715544"/>
                    <a:ext cx="304754" cy="304984"/>
                  </a:xfrm>
                  <a:prstGeom prst="roundRect">
                    <a:avLst/>
                  </a:prstGeom>
                  <a:solidFill>
                    <a:srgbClr val="00924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144" name="Rounded Rectangle 143"/>
                  <p:cNvSpPr/>
                  <p:nvPr/>
                </p:nvSpPr>
                <p:spPr>
                  <a:xfrm>
                    <a:off x="5574023" y="3715544"/>
                    <a:ext cx="304754" cy="304984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b="1">
                        <a:solidFill>
                          <a:prstClr val="white"/>
                        </a:solidFill>
                      </a:rPr>
                      <a:t>A</a:t>
                    </a:r>
                  </a:p>
                </p:txBody>
              </p:sp>
            </p:grpSp>
          </p:grpSp>
          <p:cxnSp>
            <p:nvCxnSpPr>
              <p:cNvPr id="468" name="Straight Connector 467"/>
              <p:cNvCxnSpPr/>
              <p:nvPr/>
            </p:nvCxnSpPr>
            <p:spPr>
              <a:xfrm>
                <a:off x="6161264" y="3875146"/>
                <a:ext cx="2795167" cy="0"/>
              </a:xfrm>
              <a:prstGeom prst="line">
                <a:avLst/>
              </a:prstGeom>
              <a:ln w="285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4" name="Rounded Rectangle 473"/>
            <p:cNvSpPr/>
            <p:nvPr/>
          </p:nvSpPr>
          <p:spPr>
            <a:xfrm>
              <a:off x="6113646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5" name="Rounded Rectangle 474"/>
            <p:cNvSpPr/>
            <p:nvPr/>
          </p:nvSpPr>
          <p:spPr>
            <a:xfrm>
              <a:off x="6954895" y="3715543"/>
              <a:ext cx="30475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6" name="Rounded Rectangle 475"/>
            <p:cNvSpPr/>
            <p:nvPr/>
          </p:nvSpPr>
          <p:spPr>
            <a:xfrm>
              <a:off x="6531095" y="3715543"/>
              <a:ext cx="306342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77" name="Rounded Rectangle 476"/>
            <p:cNvSpPr/>
            <p:nvPr/>
          </p:nvSpPr>
          <p:spPr>
            <a:xfrm>
              <a:off x="7377106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8" name="Rounded Rectangle 477"/>
            <p:cNvSpPr/>
            <p:nvPr/>
          </p:nvSpPr>
          <p:spPr>
            <a:xfrm>
              <a:off x="8219942" y="3715543"/>
              <a:ext cx="304754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79" name="Rounded Rectangle 478"/>
            <p:cNvSpPr/>
            <p:nvPr/>
          </p:nvSpPr>
          <p:spPr>
            <a:xfrm>
              <a:off x="7797730" y="3715543"/>
              <a:ext cx="304754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80" name="Rounded Rectangle 479"/>
            <p:cNvSpPr/>
            <p:nvPr/>
          </p:nvSpPr>
          <p:spPr>
            <a:xfrm>
              <a:off x="8642153" y="3715543"/>
              <a:ext cx="304754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691" name="Accel Freq. 1500 MHz text"/>
          <p:cNvSpPr txBox="1"/>
          <p:nvPr/>
        </p:nvSpPr>
        <p:spPr>
          <a:xfrm>
            <a:off x="1946276" y="4086226"/>
            <a:ext cx="1693863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Accelerator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1500 MHz</a:t>
            </a:r>
          </a:p>
        </p:txBody>
      </p:sp>
      <p:sp>
        <p:nvSpPr>
          <p:cNvPr id="692" name="Separator freq 499 MHz"/>
          <p:cNvSpPr txBox="1"/>
          <p:nvPr/>
        </p:nvSpPr>
        <p:spPr>
          <a:xfrm>
            <a:off x="4454526" y="4964113"/>
            <a:ext cx="2678113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RF Separator Cavity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500 MHz</a:t>
            </a:r>
          </a:p>
        </p:txBody>
      </p:sp>
      <p:sp>
        <p:nvSpPr>
          <p:cNvPr id="693" name="text To Halls"/>
          <p:cNvSpPr txBox="1"/>
          <p:nvPr/>
        </p:nvSpPr>
        <p:spPr>
          <a:xfrm>
            <a:off x="8375650" y="1722439"/>
            <a:ext cx="1911350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 to Halls</a:t>
            </a:r>
          </a:p>
        </p:txBody>
      </p:sp>
      <p:sp>
        <p:nvSpPr>
          <p:cNvPr id="694" name="text Recirculated"/>
          <p:cNvSpPr txBox="1"/>
          <p:nvPr/>
        </p:nvSpPr>
        <p:spPr>
          <a:xfrm>
            <a:off x="8545513" y="4537076"/>
            <a:ext cx="1630362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err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Recirculated</a:t>
            </a:r>
            <a:endParaRPr lang="en-US" sz="1800" b="1">
              <a:solidFill>
                <a:prstClr val="black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Beams</a:t>
            </a:r>
          </a:p>
        </p:txBody>
      </p:sp>
      <p:grpSp>
        <p:nvGrpSpPr>
          <p:cNvPr id="31" name="1/3 of fundamental frequency"/>
          <p:cNvGrpSpPr>
            <a:grpSpLocks/>
          </p:cNvGrpSpPr>
          <p:nvPr/>
        </p:nvGrpSpPr>
        <p:grpSpPr bwMode="auto">
          <a:xfrm>
            <a:off x="1711326" y="4494214"/>
            <a:ext cx="2809875" cy="1195387"/>
            <a:chOff x="187081" y="4493463"/>
            <a:chExt cx="2810119" cy="1196731"/>
          </a:xfrm>
        </p:grpSpPr>
        <p:sp>
          <p:nvSpPr>
            <p:cNvPr id="699" name="text Laser Pulses 1499 MHz"/>
            <p:cNvSpPr txBox="1"/>
            <p:nvPr/>
          </p:nvSpPr>
          <p:spPr>
            <a:xfrm>
              <a:off x="187081" y="4951177"/>
              <a:ext cx="2219518" cy="7390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Separator frequency is 1/3 of the fundamental frequency</a:t>
              </a:r>
            </a:p>
          </p:txBody>
        </p:sp>
        <p:cxnSp>
          <p:nvCxnSpPr>
            <p:cNvPr id="704" name="Straight Arrow Connector 703"/>
            <p:cNvCxnSpPr/>
            <p:nvPr/>
          </p:nvCxnSpPr>
          <p:spPr>
            <a:xfrm>
              <a:off x="2336743" y="5130766"/>
              <a:ext cx="660457" cy="0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Arrow Connector 704"/>
            <p:cNvCxnSpPr/>
            <p:nvPr/>
          </p:nvCxnSpPr>
          <p:spPr>
            <a:xfrm flipV="1">
              <a:off x="1290490" y="4493463"/>
              <a:ext cx="0" cy="465660"/>
            </a:xfrm>
            <a:prstGeom prst="straightConnector1">
              <a:avLst/>
            </a:prstGeom>
            <a:ln w="2540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9" name="Beam Direction Arrow"/>
          <p:cNvGrpSpPr>
            <a:grpSpLocks/>
          </p:cNvGrpSpPr>
          <p:nvPr/>
        </p:nvGrpSpPr>
        <p:grpSpPr bwMode="auto">
          <a:xfrm>
            <a:off x="5314951" y="2646364"/>
            <a:ext cx="1304925" cy="338137"/>
            <a:chOff x="3489080" y="2633297"/>
            <a:chExt cx="1305170" cy="338554"/>
          </a:xfrm>
        </p:grpSpPr>
        <p:sp>
          <p:nvSpPr>
            <p:cNvPr id="695" name="text Laser Pulses 1499 MHz"/>
            <p:cNvSpPr txBox="1"/>
            <p:nvPr/>
          </p:nvSpPr>
          <p:spPr>
            <a:xfrm>
              <a:off x="3489080" y="2633297"/>
              <a:ext cx="89869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 </a:t>
              </a:r>
            </a:p>
          </p:txBody>
        </p:sp>
        <p:cxnSp>
          <p:nvCxnSpPr>
            <p:cNvPr id="697" name="Straight Arrow Connector 696"/>
            <p:cNvCxnSpPr/>
            <p:nvPr/>
          </p:nvCxnSpPr>
          <p:spPr>
            <a:xfrm>
              <a:off x="4260750" y="2819263"/>
              <a:ext cx="5335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7" name="Turn on cavity RF"/>
          <p:cNvSpPr txBox="1"/>
          <p:nvPr/>
        </p:nvSpPr>
        <p:spPr>
          <a:xfrm>
            <a:off x="4365625" y="1260475"/>
            <a:ext cx="27813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783F79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Turn on RF separator</a:t>
            </a:r>
          </a:p>
        </p:txBody>
      </p:sp>
      <p:sp>
        <p:nvSpPr>
          <p:cNvPr id="35877" name="Title 1"/>
          <p:cNvSpPr txBox="1">
            <a:spLocks/>
          </p:cNvSpPr>
          <p:nvPr/>
        </p:nvSpPr>
        <p:spPr bwMode="auto">
          <a:xfrm>
            <a:off x="2203450" y="889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RF Separation – 1</a:t>
            </a:r>
            <a:r>
              <a:rPr lang="en-US" sz="3600" b="1" baseline="30000">
                <a:solidFill>
                  <a:srgbClr val="000000"/>
                </a:solidFill>
                <a:latin typeface="Calibri" pitchFamily="34" charset="0"/>
              </a:rPr>
              <a:t>st </a:t>
            </a:r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through 4</a:t>
            </a:r>
            <a:r>
              <a:rPr lang="en-US" sz="3600" b="1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 Pass</a:t>
            </a:r>
          </a:p>
        </p:txBody>
      </p:sp>
      <p:grpSp>
        <p:nvGrpSpPr>
          <p:cNvPr id="740" name="Beams begin to separate" hidden="1"/>
          <p:cNvGrpSpPr>
            <a:grpSpLocks/>
          </p:cNvGrpSpPr>
          <p:nvPr/>
        </p:nvGrpSpPr>
        <p:grpSpPr bwMode="auto">
          <a:xfrm>
            <a:off x="6765926" y="4021139"/>
            <a:ext cx="2174875" cy="2054225"/>
            <a:chOff x="5241681" y="4021015"/>
            <a:chExt cx="2175119" cy="2053691"/>
          </a:xfrm>
        </p:grpSpPr>
        <p:sp>
          <p:nvSpPr>
            <p:cNvPr id="711" name="Beams begin to separate"/>
            <p:cNvSpPr txBox="1"/>
            <p:nvPr/>
          </p:nvSpPr>
          <p:spPr>
            <a:xfrm>
              <a:off x="5241681" y="5366865"/>
              <a:ext cx="2175119" cy="7078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>
                  <a:solidFill>
                    <a:srgbClr val="783F79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Beams begin to separate</a:t>
              </a:r>
            </a:p>
          </p:txBody>
        </p:sp>
        <p:cxnSp>
          <p:nvCxnSpPr>
            <p:cNvPr id="712" name="Straight Arrow Connector 711"/>
            <p:cNvCxnSpPr>
              <a:stCxn id="711" idx="0"/>
            </p:cNvCxnSpPr>
            <p:nvPr/>
          </p:nvCxnSpPr>
          <p:spPr>
            <a:xfrm flipV="1">
              <a:off x="6329241" y="4021015"/>
              <a:ext cx="604905" cy="1345850"/>
            </a:xfrm>
            <a:prstGeom prst="straightConnector1">
              <a:avLst/>
            </a:prstGeom>
            <a:ln w="44450" cap="rnd">
              <a:solidFill>
                <a:srgbClr val="783F79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7" name="beam center line"/>
          <p:cNvCxnSpPr/>
          <p:nvPr/>
        </p:nvCxnSpPr>
        <p:spPr>
          <a:xfrm>
            <a:off x="1687513" y="3330575"/>
            <a:ext cx="8851900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1" name="Hall B pulses"/>
          <p:cNvGrpSpPr>
            <a:grpSpLocks/>
          </p:cNvGrpSpPr>
          <p:nvPr/>
        </p:nvGrpSpPr>
        <p:grpSpPr bwMode="auto">
          <a:xfrm>
            <a:off x="2154239" y="3176588"/>
            <a:ext cx="7888287" cy="304800"/>
            <a:chOff x="630092" y="3176723"/>
            <a:chExt cx="7888516" cy="304984"/>
          </a:xfrm>
        </p:grpSpPr>
        <p:sp>
          <p:nvSpPr>
            <p:cNvPr id="429" name="Rounded Rectangle 428"/>
            <p:cNvSpPr/>
            <p:nvPr/>
          </p:nvSpPr>
          <p:spPr>
            <a:xfrm>
              <a:off x="630092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40" name="Rounded Rectangle 439"/>
            <p:cNvSpPr/>
            <p:nvPr/>
          </p:nvSpPr>
          <p:spPr>
            <a:xfrm>
              <a:off x="1892191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43" name="Rounded Rectangle 542"/>
            <p:cNvSpPr/>
            <p:nvPr/>
          </p:nvSpPr>
          <p:spPr>
            <a:xfrm>
              <a:off x="3157465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583" name="Rounded Rectangle 582"/>
            <p:cNvSpPr/>
            <p:nvPr/>
          </p:nvSpPr>
          <p:spPr>
            <a:xfrm>
              <a:off x="4419564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605" name="Rounded Rectangle 604"/>
            <p:cNvSpPr/>
            <p:nvPr/>
          </p:nvSpPr>
          <p:spPr>
            <a:xfrm>
              <a:off x="5686426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6948525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484" name="Rounded Rectangle 483"/>
            <p:cNvSpPr/>
            <p:nvPr/>
          </p:nvSpPr>
          <p:spPr>
            <a:xfrm>
              <a:off x="8213799" y="3176723"/>
              <a:ext cx="304809" cy="304984"/>
            </a:xfrm>
            <a:prstGeom prst="roundRect">
              <a:avLst/>
            </a:prstGeom>
            <a:solidFill>
              <a:srgbClr val="00924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B</a:t>
              </a:r>
            </a:p>
          </p:txBody>
        </p:sp>
      </p:grpSp>
      <p:grpSp>
        <p:nvGrpSpPr>
          <p:cNvPr id="742" name="Hall A pulses"/>
          <p:cNvGrpSpPr>
            <a:grpSpLocks/>
          </p:cNvGrpSpPr>
          <p:nvPr/>
        </p:nvGrpSpPr>
        <p:grpSpPr bwMode="auto">
          <a:xfrm>
            <a:off x="1731964" y="3176588"/>
            <a:ext cx="7888287" cy="304800"/>
            <a:chOff x="207817" y="3176723"/>
            <a:chExt cx="7888516" cy="304984"/>
          </a:xfrm>
        </p:grpSpPr>
        <p:sp>
          <p:nvSpPr>
            <p:cNvPr id="462" name="Rounded Rectangle 461"/>
            <p:cNvSpPr/>
            <p:nvPr/>
          </p:nvSpPr>
          <p:spPr>
            <a:xfrm>
              <a:off x="1469916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63" name="Rounded Rectangle 462"/>
            <p:cNvSpPr/>
            <p:nvPr/>
          </p:nvSpPr>
          <p:spPr>
            <a:xfrm>
              <a:off x="207817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62" name="Rounded Rectangle 561"/>
            <p:cNvSpPr/>
            <p:nvPr/>
          </p:nvSpPr>
          <p:spPr>
            <a:xfrm>
              <a:off x="2735190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585" name="Rounded Rectangle 584"/>
            <p:cNvSpPr/>
            <p:nvPr/>
          </p:nvSpPr>
          <p:spPr>
            <a:xfrm>
              <a:off x="3997289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23" name="Rounded Rectangle 622"/>
            <p:cNvSpPr/>
            <p:nvPr/>
          </p:nvSpPr>
          <p:spPr>
            <a:xfrm>
              <a:off x="5264151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70" name="Rounded Rectangle 469"/>
            <p:cNvSpPr/>
            <p:nvPr/>
          </p:nvSpPr>
          <p:spPr>
            <a:xfrm>
              <a:off x="6526250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486" name="Rounded Rectangle 485"/>
            <p:cNvSpPr/>
            <p:nvPr/>
          </p:nvSpPr>
          <p:spPr>
            <a:xfrm>
              <a:off x="7791524" y="3176723"/>
              <a:ext cx="304809" cy="3049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A</a:t>
              </a:r>
            </a:p>
          </p:txBody>
        </p:sp>
      </p:grpSp>
      <p:grpSp>
        <p:nvGrpSpPr>
          <p:cNvPr id="743" name="Hall C pulses"/>
          <p:cNvGrpSpPr>
            <a:grpSpLocks/>
          </p:cNvGrpSpPr>
          <p:nvPr/>
        </p:nvGrpSpPr>
        <p:grpSpPr bwMode="auto">
          <a:xfrm>
            <a:off x="2576514" y="3176588"/>
            <a:ext cx="7888287" cy="304800"/>
            <a:chOff x="1052367" y="3176723"/>
            <a:chExt cx="7888516" cy="304984"/>
          </a:xfrm>
        </p:grpSpPr>
        <p:sp>
          <p:nvSpPr>
            <p:cNvPr id="439" name="Rounded Rectangle 438"/>
            <p:cNvSpPr/>
            <p:nvPr/>
          </p:nvSpPr>
          <p:spPr>
            <a:xfrm>
              <a:off x="1052367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41" name="Rounded Rectangle 540"/>
            <p:cNvSpPr/>
            <p:nvPr/>
          </p:nvSpPr>
          <p:spPr>
            <a:xfrm>
              <a:off x="2314466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564" name="Rounded Rectangle 563"/>
            <p:cNvSpPr/>
            <p:nvPr/>
          </p:nvSpPr>
          <p:spPr>
            <a:xfrm>
              <a:off x="3579740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604" name="Rounded Rectangle 603"/>
            <p:cNvSpPr/>
            <p:nvPr/>
          </p:nvSpPr>
          <p:spPr>
            <a:xfrm>
              <a:off x="4841839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6108701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71" name="Rounded Rectangle 470"/>
            <p:cNvSpPr/>
            <p:nvPr/>
          </p:nvSpPr>
          <p:spPr>
            <a:xfrm>
              <a:off x="7370800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8636074" y="3176723"/>
              <a:ext cx="304809" cy="30498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701" name="Hall A Pulses 250 MHz text"/>
          <p:cNvSpPr txBox="1"/>
          <p:nvPr/>
        </p:nvSpPr>
        <p:spPr>
          <a:xfrm>
            <a:off x="1920876" y="1812925"/>
            <a:ext cx="1827213" cy="654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b="1" u="sng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Lasers</a:t>
            </a: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A: 500 MHz</a:t>
            </a:r>
          </a:p>
        </p:txBody>
      </p:sp>
      <p:sp>
        <p:nvSpPr>
          <p:cNvPr id="713" name="Hall C Pulses 250 MHz text"/>
          <p:cNvSpPr txBox="1"/>
          <p:nvPr/>
        </p:nvSpPr>
        <p:spPr>
          <a:xfrm>
            <a:off x="1920876" y="2773364"/>
            <a:ext cx="1827213" cy="338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C: 500 MHz</a:t>
            </a:r>
          </a:p>
        </p:txBody>
      </p:sp>
      <p:sp>
        <p:nvSpPr>
          <p:cNvPr id="716" name="Hall B Pulses 250 MHz text"/>
          <p:cNvSpPr txBox="1"/>
          <p:nvPr/>
        </p:nvSpPr>
        <p:spPr>
          <a:xfrm>
            <a:off x="1920876" y="2451100"/>
            <a:ext cx="1827213" cy="338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Hall B: 500 MHz</a:t>
            </a:r>
          </a:p>
        </p:txBody>
      </p:sp>
    </p:spTree>
    <p:extLst>
      <p:ext uri="{BB962C8B-B14F-4D97-AF65-F5344CB8AC3E}">
        <p14:creationId xmlns:p14="http://schemas.microsoft.com/office/powerpoint/2010/main" val="25423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203 L 4.72222E-6 -0.08839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4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8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2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6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6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0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4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8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00"/>
                            </p:stCondLst>
                            <p:childTnLst>
                              <p:par>
                                <p:cTn id="183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2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" grpId="0"/>
      <p:bldP spid="691" grpId="1"/>
      <p:bldP spid="692" grpId="0"/>
      <p:bldP spid="693" grpId="0"/>
      <p:bldP spid="694" grpId="0"/>
      <p:bldP spid="707" grpId="0"/>
      <p:bldP spid="707" grpId="1"/>
      <p:bldP spid="701" grpId="0"/>
      <p:bldP spid="713" grpId="0"/>
      <p:bldP spid="7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eparator beam pipes shaded"/>
          <p:cNvSpPr/>
          <p:nvPr/>
        </p:nvSpPr>
        <p:spPr>
          <a:xfrm>
            <a:off x="7575550" y="1997076"/>
            <a:ext cx="2819400" cy="2682875"/>
          </a:xfrm>
          <a:custGeom>
            <a:avLst/>
            <a:gdLst>
              <a:gd name="connsiteX0" fmla="*/ 0 w 2819400"/>
              <a:gd name="connsiteY0" fmla="*/ 1054769 h 2683042"/>
              <a:gd name="connsiteX1" fmla="*/ 0 w 2819400"/>
              <a:gd name="connsiteY1" fmla="*/ 1608221 h 2683042"/>
              <a:gd name="connsiteX2" fmla="*/ 2819400 w 2819400"/>
              <a:gd name="connsiteY2" fmla="*/ 2683042 h 2683042"/>
              <a:gd name="connsiteX3" fmla="*/ 2815390 w 2819400"/>
              <a:gd name="connsiteY3" fmla="*/ 2133600 h 2683042"/>
              <a:gd name="connsiteX4" fmla="*/ 705853 w 2819400"/>
              <a:gd name="connsiteY4" fmla="*/ 1327484 h 2683042"/>
              <a:gd name="connsiteX5" fmla="*/ 2787316 w 2819400"/>
              <a:gd name="connsiteY5" fmla="*/ 533400 h 2683042"/>
              <a:gd name="connsiteX6" fmla="*/ 2779295 w 2819400"/>
              <a:gd name="connsiteY6" fmla="*/ 0 h 2683042"/>
              <a:gd name="connsiteX7" fmla="*/ 0 w 2819400"/>
              <a:gd name="connsiteY7" fmla="*/ 1054769 h 268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400" h="2683042">
                <a:moveTo>
                  <a:pt x="0" y="1054769"/>
                </a:moveTo>
                <a:lnTo>
                  <a:pt x="0" y="1608221"/>
                </a:lnTo>
                <a:lnTo>
                  <a:pt x="2819400" y="2683042"/>
                </a:lnTo>
                <a:cubicBezTo>
                  <a:pt x="2818063" y="2499895"/>
                  <a:pt x="2816727" y="2316747"/>
                  <a:pt x="2815390" y="2133600"/>
                </a:cubicBezTo>
                <a:lnTo>
                  <a:pt x="705853" y="1327484"/>
                </a:lnTo>
                <a:lnTo>
                  <a:pt x="2787316" y="533400"/>
                </a:lnTo>
                <a:lnTo>
                  <a:pt x="2779295" y="0"/>
                </a:lnTo>
                <a:lnTo>
                  <a:pt x="0" y="10547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6" name="Separator Cavity Outline"/>
          <p:cNvSpPr/>
          <p:nvPr/>
        </p:nvSpPr>
        <p:spPr>
          <a:xfrm>
            <a:off x="3749886" y="1796563"/>
            <a:ext cx="3798972" cy="3065951"/>
          </a:xfrm>
          <a:prstGeom prst="rect">
            <a:avLst/>
          </a:prstGeom>
          <a:solidFill>
            <a:schemeClr val="bg1"/>
          </a:solidFill>
          <a:ln w="53975">
            <a:solidFill>
              <a:srgbClr val="783F79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719" name="Cavity center line"/>
          <p:cNvCxnSpPr/>
          <p:nvPr/>
        </p:nvCxnSpPr>
        <p:spPr>
          <a:xfrm>
            <a:off x="3776663" y="3328988"/>
            <a:ext cx="37385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1" name="text Laser Pulses 1499 MHz"/>
          <p:cNvSpPr txBox="1"/>
          <p:nvPr/>
        </p:nvSpPr>
        <p:spPr>
          <a:xfrm>
            <a:off x="1990726" y="3598864"/>
            <a:ext cx="1693863" cy="922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Accelerator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Frequency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1500 MHz</a:t>
            </a:r>
          </a:p>
        </p:txBody>
      </p:sp>
      <p:sp>
        <p:nvSpPr>
          <p:cNvPr id="692" name="Separator freq 499 MHz"/>
          <p:cNvSpPr txBox="1"/>
          <p:nvPr/>
        </p:nvSpPr>
        <p:spPr>
          <a:xfrm>
            <a:off x="4454526" y="4964113"/>
            <a:ext cx="2678113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RF Separator Cavity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500 MHz</a:t>
            </a:r>
          </a:p>
        </p:txBody>
      </p:sp>
      <p:sp>
        <p:nvSpPr>
          <p:cNvPr id="693" name="text To Halls"/>
          <p:cNvSpPr txBox="1"/>
          <p:nvPr/>
        </p:nvSpPr>
        <p:spPr>
          <a:xfrm>
            <a:off x="8375650" y="1593850"/>
            <a:ext cx="19113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prstClr val="black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To Halls A,B,C</a:t>
            </a:r>
          </a:p>
        </p:txBody>
      </p:sp>
      <p:grpSp>
        <p:nvGrpSpPr>
          <p:cNvPr id="54281" name="Beam Direction Arrow"/>
          <p:cNvGrpSpPr>
            <a:grpSpLocks/>
          </p:cNvGrpSpPr>
          <p:nvPr/>
        </p:nvGrpSpPr>
        <p:grpSpPr bwMode="auto">
          <a:xfrm>
            <a:off x="2066926" y="2652714"/>
            <a:ext cx="1304925" cy="338137"/>
            <a:chOff x="3489080" y="2633297"/>
            <a:chExt cx="1305170" cy="338554"/>
          </a:xfrm>
        </p:grpSpPr>
        <p:sp>
          <p:nvSpPr>
            <p:cNvPr id="695" name="text Laser Pulses 1499 MHz"/>
            <p:cNvSpPr txBox="1"/>
            <p:nvPr/>
          </p:nvSpPr>
          <p:spPr>
            <a:xfrm>
              <a:off x="3489080" y="2633297"/>
              <a:ext cx="898694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Beam </a:t>
              </a:r>
            </a:p>
          </p:txBody>
        </p:sp>
        <p:cxnSp>
          <p:nvCxnSpPr>
            <p:cNvPr id="697" name="Straight Arrow Connector 696"/>
            <p:cNvCxnSpPr/>
            <p:nvPr/>
          </p:nvCxnSpPr>
          <p:spPr>
            <a:xfrm>
              <a:off x="4260750" y="2819263"/>
              <a:ext cx="5335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282" name="Title 1"/>
          <p:cNvSpPr txBox="1">
            <a:spLocks/>
          </p:cNvSpPr>
          <p:nvPr/>
        </p:nvSpPr>
        <p:spPr bwMode="auto">
          <a:xfrm>
            <a:off x="1833563" y="0"/>
            <a:ext cx="8539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Halls A,B,C 5th Pass Vertical Separation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281989" y="3117850"/>
            <a:ext cx="2098675" cy="393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7578726" y="3317876"/>
            <a:ext cx="2760663" cy="4763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waveform10"/>
          <p:cNvSpPr/>
          <p:nvPr/>
        </p:nvSpPr>
        <p:spPr>
          <a:xfrm flipV="1">
            <a:off x="3749675" y="2009776"/>
            <a:ext cx="3798888" cy="2646363"/>
          </a:xfrm>
          <a:custGeom>
            <a:avLst/>
            <a:gdLst>
              <a:gd name="connsiteX0" fmla="*/ 0 w 5491162"/>
              <a:gd name="connsiteY0" fmla="*/ 1536700 h 2870994"/>
              <a:gd name="connsiteX1" fmla="*/ 423862 w 5491162"/>
              <a:gd name="connsiteY1" fmla="*/ 222250 h 2870994"/>
              <a:gd name="connsiteX2" fmla="*/ 842962 w 5491162"/>
              <a:gd name="connsiteY2" fmla="*/ 2870200 h 2870994"/>
              <a:gd name="connsiteX3" fmla="*/ 1266825 w 5491162"/>
              <a:gd name="connsiteY3" fmla="*/ 227012 h 2870994"/>
              <a:gd name="connsiteX4" fmla="*/ 1685925 w 5491162"/>
              <a:gd name="connsiteY4" fmla="*/ 2865437 h 2870994"/>
              <a:gd name="connsiteX5" fmla="*/ 2109787 w 5491162"/>
              <a:gd name="connsiteY5" fmla="*/ 227012 h 2870994"/>
              <a:gd name="connsiteX6" fmla="*/ 2533650 w 5491162"/>
              <a:gd name="connsiteY6" fmla="*/ 2865437 h 2870994"/>
              <a:gd name="connsiteX7" fmla="*/ 2957512 w 5491162"/>
              <a:gd name="connsiteY7" fmla="*/ 227012 h 2870994"/>
              <a:gd name="connsiteX8" fmla="*/ 3376612 w 5491162"/>
              <a:gd name="connsiteY8" fmla="*/ 2865437 h 2870994"/>
              <a:gd name="connsiteX9" fmla="*/ 3795712 w 5491162"/>
              <a:gd name="connsiteY9" fmla="*/ 222250 h 2870994"/>
              <a:gd name="connsiteX10" fmla="*/ 4219575 w 5491162"/>
              <a:gd name="connsiteY10" fmla="*/ 2865437 h 2870994"/>
              <a:gd name="connsiteX11" fmla="*/ 4648200 w 5491162"/>
              <a:gd name="connsiteY11" fmla="*/ 227012 h 2870994"/>
              <a:gd name="connsiteX12" fmla="*/ 5062537 w 5491162"/>
              <a:gd name="connsiteY12" fmla="*/ 2870200 h 2870994"/>
              <a:gd name="connsiteX13" fmla="*/ 5491162 w 5491162"/>
              <a:gd name="connsiteY13" fmla="*/ 227012 h 2870994"/>
              <a:gd name="connsiteX0" fmla="*/ 0 w 5491162"/>
              <a:gd name="connsiteY0" fmla="*/ 1536700 h 3089407"/>
              <a:gd name="connsiteX1" fmla="*/ 423862 w 5491162"/>
              <a:gd name="connsiteY1" fmla="*/ 222250 h 3089407"/>
              <a:gd name="connsiteX2" fmla="*/ 619125 w 5491162"/>
              <a:gd name="connsiteY2" fmla="*/ 1542256 h 3089407"/>
              <a:gd name="connsiteX3" fmla="*/ 842962 w 5491162"/>
              <a:gd name="connsiteY3" fmla="*/ 2870200 h 3089407"/>
              <a:gd name="connsiteX4" fmla="*/ 1266825 w 5491162"/>
              <a:gd name="connsiteY4" fmla="*/ 227012 h 3089407"/>
              <a:gd name="connsiteX5" fmla="*/ 1685925 w 5491162"/>
              <a:gd name="connsiteY5" fmla="*/ 2865437 h 3089407"/>
              <a:gd name="connsiteX6" fmla="*/ 2109787 w 5491162"/>
              <a:gd name="connsiteY6" fmla="*/ 227012 h 3089407"/>
              <a:gd name="connsiteX7" fmla="*/ 2533650 w 5491162"/>
              <a:gd name="connsiteY7" fmla="*/ 2865437 h 3089407"/>
              <a:gd name="connsiteX8" fmla="*/ 2957512 w 5491162"/>
              <a:gd name="connsiteY8" fmla="*/ 227012 h 3089407"/>
              <a:gd name="connsiteX9" fmla="*/ 3376612 w 5491162"/>
              <a:gd name="connsiteY9" fmla="*/ 2865437 h 3089407"/>
              <a:gd name="connsiteX10" fmla="*/ 3795712 w 5491162"/>
              <a:gd name="connsiteY10" fmla="*/ 222250 h 3089407"/>
              <a:gd name="connsiteX11" fmla="*/ 4219575 w 5491162"/>
              <a:gd name="connsiteY11" fmla="*/ 2865437 h 3089407"/>
              <a:gd name="connsiteX12" fmla="*/ 4648200 w 5491162"/>
              <a:gd name="connsiteY12" fmla="*/ 227012 h 3089407"/>
              <a:gd name="connsiteX13" fmla="*/ 5062537 w 5491162"/>
              <a:gd name="connsiteY13" fmla="*/ 2870200 h 3089407"/>
              <a:gd name="connsiteX14" fmla="*/ 5491162 w 5491162"/>
              <a:gd name="connsiteY14" fmla="*/ 227012 h 3089407"/>
              <a:gd name="connsiteX0" fmla="*/ 0 w 5491162"/>
              <a:gd name="connsiteY0" fmla="*/ 1314450 h 2867157"/>
              <a:gd name="connsiteX1" fmla="*/ 619125 w 5491162"/>
              <a:gd name="connsiteY1" fmla="*/ 1320006 h 2867157"/>
              <a:gd name="connsiteX2" fmla="*/ 842962 w 5491162"/>
              <a:gd name="connsiteY2" fmla="*/ 2647950 h 2867157"/>
              <a:gd name="connsiteX3" fmla="*/ 1266825 w 5491162"/>
              <a:gd name="connsiteY3" fmla="*/ 4762 h 2867157"/>
              <a:gd name="connsiteX4" fmla="*/ 1685925 w 5491162"/>
              <a:gd name="connsiteY4" fmla="*/ 2643187 h 2867157"/>
              <a:gd name="connsiteX5" fmla="*/ 2109787 w 5491162"/>
              <a:gd name="connsiteY5" fmla="*/ 4762 h 2867157"/>
              <a:gd name="connsiteX6" fmla="*/ 2533650 w 5491162"/>
              <a:gd name="connsiteY6" fmla="*/ 2643187 h 2867157"/>
              <a:gd name="connsiteX7" fmla="*/ 2957512 w 5491162"/>
              <a:gd name="connsiteY7" fmla="*/ 4762 h 2867157"/>
              <a:gd name="connsiteX8" fmla="*/ 3376612 w 5491162"/>
              <a:gd name="connsiteY8" fmla="*/ 2643187 h 2867157"/>
              <a:gd name="connsiteX9" fmla="*/ 3795712 w 5491162"/>
              <a:gd name="connsiteY9" fmla="*/ 0 h 2867157"/>
              <a:gd name="connsiteX10" fmla="*/ 4219575 w 5491162"/>
              <a:gd name="connsiteY10" fmla="*/ 2643187 h 2867157"/>
              <a:gd name="connsiteX11" fmla="*/ 4648200 w 5491162"/>
              <a:gd name="connsiteY11" fmla="*/ 4762 h 2867157"/>
              <a:gd name="connsiteX12" fmla="*/ 5062537 w 5491162"/>
              <a:gd name="connsiteY12" fmla="*/ 2647950 h 2867157"/>
              <a:gd name="connsiteX13" fmla="*/ 5491162 w 5491162"/>
              <a:gd name="connsiteY13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872037 w 4872037"/>
              <a:gd name="connsiteY12" fmla="*/ 4762 h 2867157"/>
              <a:gd name="connsiteX0" fmla="*/ 0 w 4872037"/>
              <a:gd name="connsiteY0" fmla="*/ 1320006 h 2867157"/>
              <a:gd name="connsiteX1" fmla="*/ 223837 w 4872037"/>
              <a:gd name="connsiteY1" fmla="*/ 2647950 h 2867157"/>
              <a:gd name="connsiteX2" fmla="*/ 647700 w 4872037"/>
              <a:gd name="connsiteY2" fmla="*/ 4762 h 2867157"/>
              <a:gd name="connsiteX3" fmla="*/ 1066800 w 4872037"/>
              <a:gd name="connsiteY3" fmla="*/ 2643187 h 2867157"/>
              <a:gd name="connsiteX4" fmla="*/ 1490662 w 4872037"/>
              <a:gd name="connsiteY4" fmla="*/ 4762 h 2867157"/>
              <a:gd name="connsiteX5" fmla="*/ 1914525 w 4872037"/>
              <a:gd name="connsiteY5" fmla="*/ 2643187 h 2867157"/>
              <a:gd name="connsiteX6" fmla="*/ 2338387 w 4872037"/>
              <a:gd name="connsiteY6" fmla="*/ 4762 h 2867157"/>
              <a:gd name="connsiteX7" fmla="*/ 2757487 w 4872037"/>
              <a:gd name="connsiteY7" fmla="*/ 2643187 h 2867157"/>
              <a:gd name="connsiteX8" fmla="*/ 3176587 w 4872037"/>
              <a:gd name="connsiteY8" fmla="*/ 0 h 2867157"/>
              <a:gd name="connsiteX9" fmla="*/ 3600450 w 4872037"/>
              <a:gd name="connsiteY9" fmla="*/ 2643187 h 2867157"/>
              <a:gd name="connsiteX10" fmla="*/ 4029075 w 4872037"/>
              <a:gd name="connsiteY10" fmla="*/ 4762 h 2867157"/>
              <a:gd name="connsiteX11" fmla="*/ 4443412 w 4872037"/>
              <a:gd name="connsiteY11" fmla="*/ 2647950 h 2867157"/>
              <a:gd name="connsiteX12" fmla="*/ 4719637 w 4872037"/>
              <a:gd name="connsiteY12" fmla="*/ 1314450 h 2867157"/>
              <a:gd name="connsiteX13" fmla="*/ 4872037 w 4872037"/>
              <a:gd name="connsiteY13" fmla="*/ 4762 h 2867157"/>
              <a:gd name="connsiteX0" fmla="*/ 0 w 4719637"/>
              <a:gd name="connsiteY0" fmla="*/ 1320006 h 2867157"/>
              <a:gd name="connsiteX1" fmla="*/ 223837 w 4719637"/>
              <a:gd name="connsiteY1" fmla="*/ 2647950 h 2867157"/>
              <a:gd name="connsiteX2" fmla="*/ 647700 w 4719637"/>
              <a:gd name="connsiteY2" fmla="*/ 4762 h 2867157"/>
              <a:gd name="connsiteX3" fmla="*/ 1066800 w 4719637"/>
              <a:gd name="connsiteY3" fmla="*/ 2643187 h 2867157"/>
              <a:gd name="connsiteX4" fmla="*/ 1490662 w 4719637"/>
              <a:gd name="connsiteY4" fmla="*/ 4762 h 2867157"/>
              <a:gd name="connsiteX5" fmla="*/ 1914525 w 4719637"/>
              <a:gd name="connsiteY5" fmla="*/ 2643187 h 2867157"/>
              <a:gd name="connsiteX6" fmla="*/ 2338387 w 4719637"/>
              <a:gd name="connsiteY6" fmla="*/ 4762 h 2867157"/>
              <a:gd name="connsiteX7" fmla="*/ 2757487 w 4719637"/>
              <a:gd name="connsiteY7" fmla="*/ 2643187 h 2867157"/>
              <a:gd name="connsiteX8" fmla="*/ 3176587 w 4719637"/>
              <a:gd name="connsiteY8" fmla="*/ 0 h 2867157"/>
              <a:gd name="connsiteX9" fmla="*/ 3600450 w 4719637"/>
              <a:gd name="connsiteY9" fmla="*/ 2643187 h 2867157"/>
              <a:gd name="connsiteX10" fmla="*/ 4029075 w 4719637"/>
              <a:gd name="connsiteY10" fmla="*/ 4762 h 2867157"/>
              <a:gd name="connsiteX11" fmla="*/ 4443412 w 4719637"/>
              <a:gd name="connsiteY11" fmla="*/ 2647950 h 2867157"/>
              <a:gd name="connsiteX12" fmla="*/ 4719637 w 4719637"/>
              <a:gd name="connsiteY12" fmla="*/ 1314450 h 2867157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320006 h 2866231"/>
              <a:gd name="connsiteX1" fmla="*/ 223837 w 4719637"/>
              <a:gd name="connsiteY1" fmla="*/ 2647950 h 2866231"/>
              <a:gd name="connsiteX2" fmla="*/ 647700 w 4719637"/>
              <a:gd name="connsiteY2" fmla="*/ 4762 h 2866231"/>
              <a:gd name="connsiteX3" fmla="*/ 1066800 w 4719637"/>
              <a:gd name="connsiteY3" fmla="*/ 2643187 h 2866231"/>
              <a:gd name="connsiteX4" fmla="*/ 1490662 w 4719637"/>
              <a:gd name="connsiteY4" fmla="*/ 4762 h 2866231"/>
              <a:gd name="connsiteX5" fmla="*/ 1914525 w 4719637"/>
              <a:gd name="connsiteY5" fmla="*/ 2643187 h 2866231"/>
              <a:gd name="connsiteX6" fmla="*/ 2338387 w 4719637"/>
              <a:gd name="connsiteY6" fmla="*/ 4762 h 2866231"/>
              <a:gd name="connsiteX7" fmla="*/ 2757487 w 4719637"/>
              <a:gd name="connsiteY7" fmla="*/ 2643187 h 2866231"/>
              <a:gd name="connsiteX8" fmla="*/ 3176587 w 4719637"/>
              <a:gd name="connsiteY8" fmla="*/ 0 h 2866231"/>
              <a:gd name="connsiteX9" fmla="*/ 3600450 w 4719637"/>
              <a:gd name="connsiteY9" fmla="*/ 2643187 h 2866231"/>
              <a:gd name="connsiteX10" fmla="*/ 4029075 w 4719637"/>
              <a:gd name="connsiteY10" fmla="*/ 4762 h 2866231"/>
              <a:gd name="connsiteX11" fmla="*/ 4443412 w 4719637"/>
              <a:gd name="connsiteY11" fmla="*/ 2647950 h 2866231"/>
              <a:gd name="connsiteX12" fmla="*/ 4719637 w 4719637"/>
              <a:gd name="connsiteY12" fmla="*/ 1314450 h 2866231"/>
              <a:gd name="connsiteX0" fmla="*/ 0 w 4719637"/>
              <a:gd name="connsiteY0" fmla="*/ 1535642 h 3081867"/>
              <a:gd name="connsiteX1" fmla="*/ 223837 w 4719637"/>
              <a:gd name="connsiteY1" fmla="*/ 2863586 h 3081867"/>
              <a:gd name="connsiteX2" fmla="*/ 647700 w 4719637"/>
              <a:gd name="connsiteY2" fmla="*/ 220398 h 3081867"/>
              <a:gd name="connsiteX3" fmla="*/ 1066800 w 4719637"/>
              <a:gd name="connsiteY3" fmla="*/ 2858823 h 3081867"/>
              <a:gd name="connsiteX4" fmla="*/ 1490662 w 4719637"/>
              <a:gd name="connsiteY4" fmla="*/ 220398 h 3081867"/>
              <a:gd name="connsiteX5" fmla="*/ 1914525 w 4719637"/>
              <a:gd name="connsiteY5" fmla="*/ 2858823 h 3081867"/>
              <a:gd name="connsiteX6" fmla="*/ 2338387 w 4719637"/>
              <a:gd name="connsiteY6" fmla="*/ 220398 h 3081867"/>
              <a:gd name="connsiteX7" fmla="*/ 2545359 w 4719637"/>
              <a:gd name="connsiteY7" fmla="*/ 1536436 h 3081867"/>
              <a:gd name="connsiteX8" fmla="*/ 2757487 w 4719637"/>
              <a:gd name="connsiteY8" fmla="*/ 2858823 h 3081867"/>
              <a:gd name="connsiteX9" fmla="*/ 3176587 w 4719637"/>
              <a:gd name="connsiteY9" fmla="*/ 215636 h 3081867"/>
              <a:gd name="connsiteX10" fmla="*/ 3600450 w 4719637"/>
              <a:gd name="connsiteY10" fmla="*/ 2858823 h 3081867"/>
              <a:gd name="connsiteX11" fmla="*/ 4029075 w 4719637"/>
              <a:gd name="connsiteY11" fmla="*/ 220398 h 3081867"/>
              <a:gd name="connsiteX12" fmla="*/ 4443412 w 4719637"/>
              <a:gd name="connsiteY12" fmla="*/ 2863586 h 3081867"/>
              <a:gd name="connsiteX13" fmla="*/ 4719637 w 4719637"/>
              <a:gd name="connsiteY13" fmla="*/ 1530086 h 3081867"/>
              <a:gd name="connsiteX0" fmla="*/ 0 w 4443412"/>
              <a:gd name="connsiteY0" fmla="*/ 1535642 h 3078956"/>
              <a:gd name="connsiteX1" fmla="*/ 223837 w 4443412"/>
              <a:gd name="connsiteY1" fmla="*/ 2863586 h 3078956"/>
              <a:gd name="connsiteX2" fmla="*/ 647700 w 4443412"/>
              <a:gd name="connsiteY2" fmla="*/ 220398 h 3078956"/>
              <a:gd name="connsiteX3" fmla="*/ 1066800 w 4443412"/>
              <a:gd name="connsiteY3" fmla="*/ 2858823 h 3078956"/>
              <a:gd name="connsiteX4" fmla="*/ 1490662 w 4443412"/>
              <a:gd name="connsiteY4" fmla="*/ 220398 h 3078956"/>
              <a:gd name="connsiteX5" fmla="*/ 1914525 w 4443412"/>
              <a:gd name="connsiteY5" fmla="*/ 2858823 h 3078956"/>
              <a:gd name="connsiteX6" fmla="*/ 2338387 w 4443412"/>
              <a:gd name="connsiteY6" fmla="*/ 220398 h 3078956"/>
              <a:gd name="connsiteX7" fmla="*/ 2545359 w 4443412"/>
              <a:gd name="connsiteY7" fmla="*/ 1536436 h 3078956"/>
              <a:gd name="connsiteX8" fmla="*/ 2757487 w 4443412"/>
              <a:gd name="connsiteY8" fmla="*/ 2858823 h 3078956"/>
              <a:gd name="connsiteX9" fmla="*/ 3176587 w 4443412"/>
              <a:gd name="connsiteY9" fmla="*/ 215636 h 3078956"/>
              <a:gd name="connsiteX10" fmla="*/ 3600450 w 4443412"/>
              <a:gd name="connsiteY10" fmla="*/ 2858823 h 3078956"/>
              <a:gd name="connsiteX11" fmla="*/ 4029075 w 4443412"/>
              <a:gd name="connsiteY11" fmla="*/ 220398 h 3078956"/>
              <a:gd name="connsiteX12" fmla="*/ 4443412 w 4443412"/>
              <a:gd name="connsiteY12" fmla="*/ 2863586 h 3078956"/>
              <a:gd name="connsiteX0" fmla="*/ 0 w 4029075"/>
              <a:gd name="connsiteY0" fmla="*/ 1535642 h 3078956"/>
              <a:gd name="connsiteX1" fmla="*/ 223837 w 4029075"/>
              <a:gd name="connsiteY1" fmla="*/ 2863586 h 3078956"/>
              <a:gd name="connsiteX2" fmla="*/ 647700 w 4029075"/>
              <a:gd name="connsiteY2" fmla="*/ 220398 h 3078956"/>
              <a:gd name="connsiteX3" fmla="*/ 1066800 w 4029075"/>
              <a:gd name="connsiteY3" fmla="*/ 2858823 h 3078956"/>
              <a:gd name="connsiteX4" fmla="*/ 1490662 w 4029075"/>
              <a:gd name="connsiteY4" fmla="*/ 220398 h 3078956"/>
              <a:gd name="connsiteX5" fmla="*/ 1914525 w 4029075"/>
              <a:gd name="connsiteY5" fmla="*/ 2858823 h 3078956"/>
              <a:gd name="connsiteX6" fmla="*/ 2338387 w 4029075"/>
              <a:gd name="connsiteY6" fmla="*/ 220398 h 3078956"/>
              <a:gd name="connsiteX7" fmla="*/ 2545359 w 4029075"/>
              <a:gd name="connsiteY7" fmla="*/ 1536436 h 3078956"/>
              <a:gd name="connsiteX8" fmla="*/ 2757487 w 4029075"/>
              <a:gd name="connsiteY8" fmla="*/ 2858823 h 3078956"/>
              <a:gd name="connsiteX9" fmla="*/ 3176587 w 4029075"/>
              <a:gd name="connsiteY9" fmla="*/ 215636 h 3078956"/>
              <a:gd name="connsiteX10" fmla="*/ 3600450 w 4029075"/>
              <a:gd name="connsiteY10" fmla="*/ 2858823 h 3078956"/>
              <a:gd name="connsiteX11" fmla="*/ 4029075 w 4029075"/>
              <a:gd name="connsiteY11" fmla="*/ 220398 h 3078956"/>
              <a:gd name="connsiteX0" fmla="*/ 0 w 3600450"/>
              <a:gd name="connsiteY0" fmla="*/ 1535642 h 3078956"/>
              <a:gd name="connsiteX1" fmla="*/ 223837 w 3600450"/>
              <a:gd name="connsiteY1" fmla="*/ 2863586 h 3078956"/>
              <a:gd name="connsiteX2" fmla="*/ 647700 w 3600450"/>
              <a:gd name="connsiteY2" fmla="*/ 220398 h 3078956"/>
              <a:gd name="connsiteX3" fmla="*/ 1066800 w 3600450"/>
              <a:gd name="connsiteY3" fmla="*/ 2858823 h 3078956"/>
              <a:gd name="connsiteX4" fmla="*/ 1490662 w 3600450"/>
              <a:gd name="connsiteY4" fmla="*/ 220398 h 3078956"/>
              <a:gd name="connsiteX5" fmla="*/ 1914525 w 3600450"/>
              <a:gd name="connsiteY5" fmla="*/ 2858823 h 3078956"/>
              <a:gd name="connsiteX6" fmla="*/ 2338387 w 3600450"/>
              <a:gd name="connsiteY6" fmla="*/ 220398 h 3078956"/>
              <a:gd name="connsiteX7" fmla="*/ 2545359 w 3600450"/>
              <a:gd name="connsiteY7" fmla="*/ 1536436 h 3078956"/>
              <a:gd name="connsiteX8" fmla="*/ 2757487 w 3600450"/>
              <a:gd name="connsiteY8" fmla="*/ 2858823 h 3078956"/>
              <a:gd name="connsiteX9" fmla="*/ 3176587 w 3600450"/>
              <a:gd name="connsiteY9" fmla="*/ 215636 h 3078956"/>
              <a:gd name="connsiteX10" fmla="*/ 3600450 w 3600450"/>
              <a:gd name="connsiteY10" fmla="*/ 2858823 h 3078956"/>
              <a:gd name="connsiteX0" fmla="*/ 0 w 3176587"/>
              <a:gd name="connsiteY0" fmla="*/ 1535642 h 3078956"/>
              <a:gd name="connsiteX1" fmla="*/ 223837 w 3176587"/>
              <a:gd name="connsiteY1" fmla="*/ 2863586 h 3078956"/>
              <a:gd name="connsiteX2" fmla="*/ 647700 w 3176587"/>
              <a:gd name="connsiteY2" fmla="*/ 220398 h 3078956"/>
              <a:gd name="connsiteX3" fmla="*/ 1066800 w 3176587"/>
              <a:gd name="connsiteY3" fmla="*/ 2858823 h 3078956"/>
              <a:gd name="connsiteX4" fmla="*/ 1490662 w 3176587"/>
              <a:gd name="connsiteY4" fmla="*/ 220398 h 3078956"/>
              <a:gd name="connsiteX5" fmla="*/ 1914525 w 3176587"/>
              <a:gd name="connsiteY5" fmla="*/ 2858823 h 3078956"/>
              <a:gd name="connsiteX6" fmla="*/ 2338387 w 3176587"/>
              <a:gd name="connsiteY6" fmla="*/ 220398 h 3078956"/>
              <a:gd name="connsiteX7" fmla="*/ 2545359 w 3176587"/>
              <a:gd name="connsiteY7" fmla="*/ 1536436 h 3078956"/>
              <a:gd name="connsiteX8" fmla="*/ 2757487 w 3176587"/>
              <a:gd name="connsiteY8" fmla="*/ 2858823 h 3078956"/>
              <a:gd name="connsiteX9" fmla="*/ 3176587 w 3176587"/>
              <a:gd name="connsiteY9" fmla="*/ 215636 h 3078956"/>
              <a:gd name="connsiteX0" fmla="*/ 0 w 2757487"/>
              <a:gd name="connsiteY0" fmla="*/ 1535642 h 3078956"/>
              <a:gd name="connsiteX1" fmla="*/ 223837 w 2757487"/>
              <a:gd name="connsiteY1" fmla="*/ 2863586 h 3078956"/>
              <a:gd name="connsiteX2" fmla="*/ 647700 w 2757487"/>
              <a:gd name="connsiteY2" fmla="*/ 220398 h 3078956"/>
              <a:gd name="connsiteX3" fmla="*/ 1066800 w 2757487"/>
              <a:gd name="connsiteY3" fmla="*/ 2858823 h 3078956"/>
              <a:gd name="connsiteX4" fmla="*/ 1490662 w 2757487"/>
              <a:gd name="connsiteY4" fmla="*/ 220398 h 3078956"/>
              <a:gd name="connsiteX5" fmla="*/ 1914525 w 2757487"/>
              <a:gd name="connsiteY5" fmla="*/ 2858823 h 3078956"/>
              <a:gd name="connsiteX6" fmla="*/ 2338387 w 2757487"/>
              <a:gd name="connsiteY6" fmla="*/ 220398 h 3078956"/>
              <a:gd name="connsiteX7" fmla="*/ 2545359 w 2757487"/>
              <a:gd name="connsiteY7" fmla="*/ 1536436 h 3078956"/>
              <a:gd name="connsiteX8" fmla="*/ 2757487 w 2757487"/>
              <a:gd name="connsiteY8" fmla="*/ 2858823 h 3078956"/>
              <a:gd name="connsiteX0" fmla="*/ 0 w 2545359"/>
              <a:gd name="connsiteY0" fmla="*/ 1535642 h 2863586"/>
              <a:gd name="connsiteX1" fmla="*/ 223837 w 2545359"/>
              <a:gd name="connsiteY1" fmla="*/ 2863586 h 2863586"/>
              <a:gd name="connsiteX2" fmla="*/ 647700 w 2545359"/>
              <a:gd name="connsiteY2" fmla="*/ 220398 h 2863586"/>
              <a:gd name="connsiteX3" fmla="*/ 1066800 w 2545359"/>
              <a:gd name="connsiteY3" fmla="*/ 2858823 h 2863586"/>
              <a:gd name="connsiteX4" fmla="*/ 1490662 w 2545359"/>
              <a:gd name="connsiteY4" fmla="*/ 220398 h 2863586"/>
              <a:gd name="connsiteX5" fmla="*/ 1914525 w 2545359"/>
              <a:gd name="connsiteY5" fmla="*/ 2858823 h 2863586"/>
              <a:gd name="connsiteX6" fmla="*/ 2338387 w 2545359"/>
              <a:gd name="connsiteY6" fmla="*/ 220398 h 2863586"/>
              <a:gd name="connsiteX7" fmla="*/ 2545359 w 2545359"/>
              <a:gd name="connsiteY7" fmla="*/ 1536436 h 2863586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22070 h 2650014"/>
              <a:gd name="connsiteX1" fmla="*/ 223837 w 2545359"/>
              <a:gd name="connsiteY1" fmla="*/ 2650014 h 2650014"/>
              <a:gd name="connsiteX2" fmla="*/ 647700 w 2545359"/>
              <a:gd name="connsiteY2" fmla="*/ 6826 h 2650014"/>
              <a:gd name="connsiteX3" fmla="*/ 1066800 w 2545359"/>
              <a:gd name="connsiteY3" fmla="*/ 2645251 h 2650014"/>
              <a:gd name="connsiteX4" fmla="*/ 1490662 w 2545359"/>
              <a:gd name="connsiteY4" fmla="*/ 6826 h 2650014"/>
              <a:gd name="connsiteX5" fmla="*/ 1914525 w 2545359"/>
              <a:gd name="connsiteY5" fmla="*/ 2645251 h 2650014"/>
              <a:gd name="connsiteX6" fmla="*/ 2338387 w 2545359"/>
              <a:gd name="connsiteY6" fmla="*/ 6826 h 2650014"/>
              <a:gd name="connsiteX7" fmla="*/ 2545359 w 2545359"/>
              <a:gd name="connsiteY7" fmla="*/ 1322864 h 265001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9054 h 2646998"/>
              <a:gd name="connsiteX1" fmla="*/ 223837 w 2545359"/>
              <a:gd name="connsiteY1" fmla="*/ 2646998 h 2646998"/>
              <a:gd name="connsiteX2" fmla="*/ 647700 w 2545359"/>
              <a:gd name="connsiteY2" fmla="*/ 3810 h 2646998"/>
              <a:gd name="connsiteX3" fmla="*/ 1066800 w 2545359"/>
              <a:gd name="connsiteY3" fmla="*/ 2642235 h 2646998"/>
              <a:gd name="connsiteX4" fmla="*/ 1490662 w 2545359"/>
              <a:gd name="connsiteY4" fmla="*/ 3810 h 2646998"/>
              <a:gd name="connsiteX5" fmla="*/ 1914525 w 2545359"/>
              <a:gd name="connsiteY5" fmla="*/ 2642235 h 2646998"/>
              <a:gd name="connsiteX6" fmla="*/ 2338387 w 2545359"/>
              <a:gd name="connsiteY6" fmla="*/ 3810 h 2646998"/>
              <a:gd name="connsiteX7" fmla="*/ 2545359 w 2545359"/>
              <a:gd name="connsiteY7" fmla="*/ 1319848 h 2646998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16779 h 2644723"/>
              <a:gd name="connsiteX1" fmla="*/ 223837 w 2545359"/>
              <a:gd name="connsiteY1" fmla="*/ 2644723 h 2644723"/>
              <a:gd name="connsiteX2" fmla="*/ 647700 w 2545359"/>
              <a:gd name="connsiteY2" fmla="*/ 1535 h 2644723"/>
              <a:gd name="connsiteX3" fmla="*/ 1066800 w 2545359"/>
              <a:gd name="connsiteY3" fmla="*/ 2639960 h 2644723"/>
              <a:gd name="connsiteX4" fmla="*/ 1490662 w 2545359"/>
              <a:gd name="connsiteY4" fmla="*/ 1535 h 2644723"/>
              <a:gd name="connsiteX5" fmla="*/ 1914525 w 2545359"/>
              <a:gd name="connsiteY5" fmla="*/ 2639960 h 2644723"/>
              <a:gd name="connsiteX6" fmla="*/ 2338387 w 2545359"/>
              <a:gd name="connsiteY6" fmla="*/ 1535 h 2644723"/>
              <a:gd name="connsiteX7" fmla="*/ 2545359 w 2545359"/>
              <a:gd name="connsiteY7" fmla="*/ 1317573 h 2644723"/>
              <a:gd name="connsiteX0" fmla="*/ 0 w 2545359"/>
              <a:gd name="connsiteY0" fmla="*/ 1326620 h 2654564"/>
              <a:gd name="connsiteX1" fmla="*/ 223837 w 2545359"/>
              <a:gd name="connsiteY1" fmla="*/ 2654564 h 2654564"/>
              <a:gd name="connsiteX2" fmla="*/ 647700 w 2545359"/>
              <a:gd name="connsiteY2" fmla="*/ 11376 h 2654564"/>
              <a:gd name="connsiteX3" fmla="*/ 1066800 w 2545359"/>
              <a:gd name="connsiteY3" fmla="*/ 2649801 h 2654564"/>
              <a:gd name="connsiteX4" fmla="*/ 1490662 w 2545359"/>
              <a:gd name="connsiteY4" fmla="*/ 11376 h 2654564"/>
              <a:gd name="connsiteX5" fmla="*/ 1914525 w 2545359"/>
              <a:gd name="connsiteY5" fmla="*/ 2649801 h 2654564"/>
              <a:gd name="connsiteX6" fmla="*/ 2338387 w 2545359"/>
              <a:gd name="connsiteY6" fmla="*/ 11376 h 2654564"/>
              <a:gd name="connsiteX7" fmla="*/ 2545359 w 2545359"/>
              <a:gd name="connsiteY7" fmla="*/ 1327414 h 265456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  <a:gd name="connsiteX0" fmla="*/ 0 w 2545359"/>
              <a:gd name="connsiteY0" fmla="*/ 1316990 h 2644934"/>
              <a:gd name="connsiteX1" fmla="*/ 223837 w 2545359"/>
              <a:gd name="connsiteY1" fmla="*/ 2644934 h 2644934"/>
              <a:gd name="connsiteX2" fmla="*/ 647700 w 2545359"/>
              <a:gd name="connsiteY2" fmla="*/ 1746 h 2644934"/>
              <a:gd name="connsiteX3" fmla="*/ 1066800 w 2545359"/>
              <a:gd name="connsiteY3" fmla="*/ 2640171 h 2644934"/>
              <a:gd name="connsiteX4" fmla="*/ 1490662 w 2545359"/>
              <a:gd name="connsiteY4" fmla="*/ 1746 h 2644934"/>
              <a:gd name="connsiteX5" fmla="*/ 1914525 w 2545359"/>
              <a:gd name="connsiteY5" fmla="*/ 2640171 h 2644934"/>
              <a:gd name="connsiteX6" fmla="*/ 2338387 w 2545359"/>
              <a:gd name="connsiteY6" fmla="*/ 1746 h 2644934"/>
              <a:gd name="connsiteX7" fmla="*/ 2545359 w 2545359"/>
              <a:gd name="connsiteY7" fmla="*/ 1317784 h 264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359" h="2644934">
                <a:moveTo>
                  <a:pt x="0" y="1316990"/>
                </a:moveTo>
                <a:cubicBezTo>
                  <a:pt x="35719" y="1664652"/>
                  <a:pt x="110026" y="2636753"/>
                  <a:pt x="223837" y="2644934"/>
                </a:cubicBezTo>
                <a:cubicBezTo>
                  <a:pt x="357841" y="2637475"/>
                  <a:pt x="507206" y="2540"/>
                  <a:pt x="647700" y="1746"/>
                </a:cubicBezTo>
                <a:cubicBezTo>
                  <a:pt x="788194" y="952"/>
                  <a:pt x="926306" y="2640171"/>
                  <a:pt x="1066800" y="2640171"/>
                </a:cubicBezTo>
                <a:cubicBezTo>
                  <a:pt x="1207294" y="2640171"/>
                  <a:pt x="1349375" y="1746"/>
                  <a:pt x="1490662" y="1746"/>
                </a:cubicBezTo>
                <a:cubicBezTo>
                  <a:pt x="1631949" y="1746"/>
                  <a:pt x="1773238" y="2640171"/>
                  <a:pt x="1914525" y="2640171"/>
                </a:cubicBezTo>
                <a:cubicBezTo>
                  <a:pt x="2055812" y="2640171"/>
                  <a:pt x="2218126" y="211"/>
                  <a:pt x="2338387" y="1746"/>
                </a:cubicBezTo>
                <a:cubicBezTo>
                  <a:pt x="2441248" y="0"/>
                  <a:pt x="2534122" y="1010127"/>
                  <a:pt x="2545359" y="1317784"/>
                </a:cubicBezTo>
              </a:path>
            </a:pathLst>
          </a:cu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668" name="Straight Connector 667"/>
          <p:cNvCxnSpPr/>
          <p:nvPr/>
        </p:nvCxnSpPr>
        <p:spPr>
          <a:xfrm flipV="1">
            <a:off x="7554914" y="2268538"/>
            <a:ext cx="2795587" cy="106680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/>
          <p:cNvCxnSpPr/>
          <p:nvPr/>
        </p:nvCxnSpPr>
        <p:spPr>
          <a:xfrm>
            <a:off x="7554914" y="3328988"/>
            <a:ext cx="2795587" cy="106680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Rounded Rectangle 672"/>
          <p:cNvSpPr/>
          <p:nvPr/>
        </p:nvSpPr>
        <p:spPr>
          <a:xfrm>
            <a:off x="5073114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74" name="Rounded Rectangle 673"/>
          <p:cNvSpPr/>
          <p:nvPr/>
        </p:nvSpPr>
        <p:spPr>
          <a:xfrm>
            <a:off x="4257675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75" name="Rounded Rectangle 674"/>
          <p:cNvSpPr/>
          <p:nvPr/>
        </p:nvSpPr>
        <p:spPr>
          <a:xfrm>
            <a:off x="4679196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77" name="Rounded Rectangle 676"/>
          <p:cNvSpPr/>
          <p:nvPr/>
        </p:nvSpPr>
        <p:spPr>
          <a:xfrm>
            <a:off x="5521325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78" name="Rounded Rectangle 677"/>
          <p:cNvSpPr/>
          <p:nvPr/>
        </p:nvSpPr>
        <p:spPr>
          <a:xfrm>
            <a:off x="5950744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79" name="Rounded Rectangle 678"/>
          <p:cNvSpPr/>
          <p:nvPr/>
        </p:nvSpPr>
        <p:spPr>
          <a:xfrm>
            <a:off x="6324600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0" name="Rounded Rectangle 679"/>
          <p:cNvSpPr/>
          <p:nvPr/>
        </p:nvSpPr>
        <p:spPr>
          <a:xfrm>
            <a:off x="6786563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2" name="Rounded Rectangle 681"/>
          <p:cNvSpPr/>
          <p:nvPr/>
        </p:nvSpPr>
        <p:spPr>
          <a:xfrm>
            <a:off x="8778498" y="2620506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3" name="Rounded Rectangle 682"/>
          <p:cNvSpPr/>
          <p:nvPr/>
        </p:nvSpPr>
        <p:spPr>
          <a:xfrm>
            <a:off x="8153400" y="3168650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4" name="Rounded Rectangle 683"/>
          <p:cNvSpPr/>
          <p:nvPr/>
        </p:nvSpPr>
        <p:spPr>
          <a:xfrm>
            <a:off x="8472488" y="3567705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85" name="Rounded Rectangle 684"/>
          <p:cNvSpPr/>
          <p:nvPr/>
        </p:nvSpPr>
        <p:spPr>
          <a:xfrm>
            <a:off x="9921498" y="2219246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86" name="Rounded Rectangle 685"/>
          <p:cNvSpPr/>
          <p:nvPr/>
        </p:nvSpPr>
        <p:spPr>
          <a:xfrm>
            <a:off x="9313863" y="3160713"/>
            <a:ext cx="304800" cy="304800"/>
          </a:xfrm>
          <a:prstGeom prst="roundRect">
            <a:avLst/>
          </a:prstGeom>
          <a:solidFill>
            <a:srgbClr val="00924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687" name="Rounded Rectangle 686"/>
          <p:cNvSpPr/>
          <p:nvPr/>
        </p:nvSpPr>
        <p:spPr>
          <a:xfrm>
            <a:off x="9753600" y="4069596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C</a:t>
            </a:r>
          </a:p>
        </p:txBody>
      </p:sp>
      <p:grpSp>
        <p:nvGrpSpPr>
          <p:cNvPr id="2" name="start of pulse train"/>
          <p:cNvGrpSpPr/>
          <p:nvPr/>
        </p:nvGrpSpPr>
        <p:grpSpPr>
          <a:xfrm>
            <a:off x="1670050" y="3175794"/>
            <a:ext cx="2079810" cy="304800"/>
            <a:chOff x="152400" y="3715544"/>
            <a:chExt cx="2079810" cy="304800"/>
          </a:xfrm>
          <a:solidFill>
            <a:srgbClr val="009242"/>
          </a:solidFill>
        </p:grpSpPr>
        <p:cxnSp>
          <p:nvCxnSpPr>
            <p:cNvPr id="495" name="Straight Connector 494"/>
            <p:cNvCxnSpPr/>
            <p:nvPr/>
          </p:nvCxnSpPr>
          <p:spPr>
            <a:xfrm>
              <a:off x="152400" y="3862753"/>
              <a:ext cx="2079810" cy="9489"/>
            </a:xfrm>
            <a:prstGeom prst="line">
              <a:avLst/>
            </a:prstGeom>
            <a:grpFill/>
            <a:ln w="28575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Start of pulse train"/>
            <p:cNvGrpSpPr/>
            <p:nvPr/>
          </p:nvGrpSpPr>
          <p:grpSpPr>
            <a:xfrm>
              <a:off x="213237" y="3715544"/>
              <a:ext cx="1989379" cy="304800"/>
              <a:chOff x="518037" y="3715544"/>
              <a:chExt cx="1989379" cy="304800"/>
            </a:xfrm>
            <a:grpFill/>
          </p:grpSpPr>
          <p:sp>
            <p:nvSpPr>
              <p:cNvPr id="131" name="Rounded Rectangle 130"/>
              <p:cNvSpPr/>
              <p:nvPr/>
            </p:nvSpPr>
            <p:spPr>
              <a:xfrm>
                <a:off x="940312" y="3715544"/>
                <a:ext cx="304800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1362587" y="3715544"/>
                <a:ext cx="304800" cy="30480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C</a:t>
                </a:r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2202616" y="3715544"/>
                <a:ext cx="304800" cy="3048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A</a:t>
                </a: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1780341" y="3715544"/>
                <a:ext cx="304800" cy="304800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518037" y="3715544"/>
                <a:ext cx="304800" cy="304800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prstClr val="white"/>
                    </a:solidFill>
                  </a:rPr>
                  <a:t>B</a:t>
                </a:r>
              </a:p>
            </p:txBody>
          </p:sp>
        </p:grpSp>
      </p:grpSp>
      <p:sp>
        <p:nvSpPr>
          <p:cNvPr id="41" name="Rounded Rectangle 40"/>
          <p:cNvSpPr/>
          <p:nvPr/>
        </p:nvSpPr>
        <p:spPr>
          <a:xfrm>
            <a:off x="3776663" y="2128838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210425" y="4235490"/>
            <a:ext cx="304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0" y="3048000"/>
            <a:ext cx="304800" cy="304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prstClr val="white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31330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1252"/>
            <a:ext cx="7772400" cy="624548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Jefferson Lab Overview</a:t>
            </a:r>
          </a:p>
        </p:txBody>
      </p:sp>
      <p:pic>
        <p:nvPicPr>
          <p:cNvPr id="3" name="Picture 2" descr="CEBAF_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1" y="838200"/>
            <a:ext cx="3475821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6" y="862642"/>
            <a:ext cx="5063074" cy="377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5881048" y="2729552"/>
            <a:ext cx="990600" cy="207818"/>
          </a:xfrm>
          <a:prstGeom prst="roundRect">
            <a:avLst/>
          </a:prstGeom>
          <a:solidFill>
            <a:srgbClr val="FFFF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49963" y="4648201"/>
            <a:ext cx="5105400" cy="16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/>
              <a:t>Core Competencies</a:t>
            </a:r>
            <a:endParaRPr lang="en-US" sz="1600">
              <a:solidFill>
                <a:srgbClr val="00B05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Nuclear Physics Research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SRF Technology Leadership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Polarized Electron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Cryogenics Research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Accelerator Physics and Diagnostics Development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49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F411-9BAF-BF7F-91A1-830A833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Beam at CEBAF vs.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F17D1-A1B4-3B6D-CDEA-DFB192E8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65E64-2DAB-06DC-5942-D24EF16D23C9}"/>
              </a:ext>
            </a:extLst>
          </p:cNvPr>
          <p:cNvGraphicFramePr>
            <a:graphicFrameLocks noGrp="1"/>
          </p:cNvGraphicFramePr>
          <p:nvPr/>
        </p:nvGraphicFramePr>
        <p:xfrm>
          <a:off x="411891" y="1036258"/>
          <a:ext cx="11519375" cy="468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5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802467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3537408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39477B-5AC3-F63F-49E4-370F1E5D3927}"/>
              </a:ext>
            </a:extLst>
          </p:cNvPr>
          <p:cNvSpPr txBox="1"/>
          <p:nvPr/>
        </p:nvSpPr>
        <p:spPr>
          <a:xfrm>
            <a:off x="0" y="572376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</p:spTree>
    <p:extLst>
      <p:ext uri="{BB962C8B-B14F-4D97-AF65-F5344CB8AC3E}">
        <p14:creationId xmlns:p14="http://schemas.microsoft.com/office/powerpoint/2010/main" val="3276735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691" y="981139"/>
            <a:ext cx="510596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872" y="5367949"/>
            <a:ext cx="902672" cy="330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848" y="5299026"/>
            <a:ext cx="1239466" cy="333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747" y="5284620"/>
            <a:ext cx="1534123" cy="333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275" y="5284621"/>
            <a:ext cx="650753" cy="3807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5812F2-9482-4508-BF61-0B29A2AF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733" y="2014021"/>
            <a:ext cx="8248673" cy="342127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rgbClr val="002060"/>
                </a:solidFill>
              </a:rPr>
              <a:t>R. M. Bodenstein, S.A. Bogacz, A.M. Coxe, K.E. Deitrick, B.R. Gamage, R. Kazimi, D. Khan, E.A. Nissen, K.E. Price, Y.R. Roblin, R. </a:t>
            </a:r>
            <a:r>
              <a:rPr lang="en-US" sz="1500" dirty="0" err="1">
                <a:solidFill>
                  <a:srgbClr val="002060"/>
                </a:solidFill>
              </a:rPr>
              <a:t>Ruber</a:t>
            </a:r>
            <a:r>
              <a:rPr lang="en-US" sz="1500" dirty="0">
                <a:solidFill>
                  <a:srgbClr val="002060"/>
                </a:solidFill>
              </a:rPr>
              <a:t>, T. Satogata, A. Seryi, </a:t>
            </a:r>
            <a:r>
              <a:rPr lang="en-US" sz="1500" b="1" i="1" dirty="0">
                <a:solidFill>
                  <a:srgbClr val="002060"/>
                </a:solidFill>
              </a:rPr>
              <a:t>Jefferson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rgbClr val="002060"/>
                </a:solidFill>
              </a:rPr>
              <a:t>J.S. Berg, S.J. Brooks, D. Trbojevic, </a:t>
            </a:r>
            <a:r>
              <a:rPr lang="en-US" sz="1500" b="1" i="1" dirty="0">
                <a:solidFill>
                  <a:srgbClr val="002060"/>
                </a:solidFill>
              </a:rPr>
              <a:t>Brookhaven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rgbClr val="002060"/>
                </a:solidFill>
              </a:rPr>
              <a:t>V.S. Morozov, </a:t>
            </a:r>
            <a:r>
              <a:rPr lang="en-US" sz="1500" b="1" i="1" dirty="0">
                <a:solidFill>
                  <a:srgbClr val="002060"/>
                </a:solidFill>
              </a:rPr>
              <a:t>Oak Ridge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rgbClr val="002060"/>
                </a:solidFill>
              </a:rPr>
              <a:t>G.H. Hoffstaetter, </a:t>
            </a:r>
            <a:r>
              <a:rPr lang="en-US" sz="1500" b="1" i="1" dirty="0">
                <a:solidFill>
                  <a:srgbClr val="002060"/>
                </a:solidFill>
              </a:rPr>
              <a:t>Cornell University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AF1D4E8-315C-4062-9163-34D32E63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86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926" y="1020712"/>
            <a:ext cx="6714598" cy="274214"/>
          </a:xfrm>
        </p:spPr>
        <p:txBody>
          <a:bodyPr>
            <a:noAutofit/>
          </a:bodyPr>
          <a:lstStyle/>
          <a:p>
            <a:r>
              <a:rPr lang="en-US" sz="2100" dirty="0"/>
              <a:t>CEBAF FFA Upgrade – Baseline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05816"/>
            <a:ext cx="2203812" cy="1751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1552524" y="1095358"/>
            <a:ext cx="4805092" cy="32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75"/>
              </a:spcBef>
              <a:spcAft>
                <a:spcPts val="338"/>
              </a:spcAft>
              <a:buNone/>
              <a:defRPr/>
            </a:pPr>
            <a:endParaRPr lang="en-US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last energy upgrade was achieved by adding additional cavities, there is no more room for cavities in existing footprint (stay with 1.1 GeV per linac)</a:t>
            </a:r>
          </a:p>
          <a:p>
            <a:pPr lvl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increasing number of recirculation passes has been considered, keeping in mind very limited room in the arcs for additional passes </a:t>
            </a:r>
          </a:p>
          <a:p>
            <a:pPr lvl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the highest recirculation pass (Arc 9 &amp; A) and replace them with two compact FFA arcs including time-of-flight chicanes (TOF)</a:t>
            </a:r>
          </a:p>
          <a:p>
            <a:pPr lvl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650 MeV recirculating injector</a:t>
            </a:r>
          </a:p>
          <a:p>
            <a:pPr lvl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3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664F57-991E-47D3-B297-E4D753FCD4C4}"/>
              </a:ext>
            </a:extLst>
          </p:cNvPr>
          <p:cNvSpPr txBox="1"/>
          <p:nvPr/>
        </p:nvSpPr>
        <p:spPr>
          <a:xfrm>
            <a:off x="5850321" y="5667114"/>
            <a:ext cx="2898337" cy="64633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Arithmetic: 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+ 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44FC7E-D3B7-48E6-B3A1-1621F77B6D85}"/>
              </a:ext>
            </a:extLst>
          </p:cNvPr>
          <p:cNvGrpSpPr/>
          <p:nvPr/>
        </p:nvGrpSpPr>
        <p:grpSpPr>
          <a:xfrm>
            <a:off x="6768536" y="1531792"/>
            <a:ext cx="3313236" cy="2813588"/>
            <a:chOff x="6992714" y="899389"/>
            <a:chExt cx="4417648" cy="37514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060D9E-B8D9-4F2C-947A-A4526DFE7F9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652" y="899389"/>
              <a:ext cx="3709710" cy="3751451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998236-B2B3-4FA7-B36A-443FC8E633F9}"/>
                </a:ext>
              </a:extLst>
            </p:cNvPr>
            <p:cNvGrpSpPr/>
            <p:nvPr/>
          </p:nvGrpSpPr>
          <p:grpSpPr>
            <a:xfrm>
              <a:off x="8021381" y="3043617"/>
              <a:ext cx="1588585" cy="870127"/>
              <a:chOff x="2695430" y="3676847"/>
              <a:chExt cx="2118665" cy="1160472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21777324-9793-494A-9426-B02307596336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C2A4F2AB-B72D-4550-B224-5D7152EE54E1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567DDE6-5FD1-41B8-9057-B095B56AAFA1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037BC9B-03B0-46F3-9649-EA4C68E2F8C2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2672861-1265-40A2-8943-8B4C95514117}"/>
                </a:ext>
              </a:extLst>
            </p:cNvPr>
            <p:cNvGrpSpPr/>
            <p:nvPr/>
          </p:nvGrpSpPr>
          <p:grpSpPr>
            <a:xfrm>
              <a:off x="9414760" y="1991025"/>
              <a:ext cx="1983651" cy="1167239"/>
              <a:chOff x="4551483" y="2266219"/>
              <a:chExt cx="2645556" cy="1556724"/>
            </a:xfrm>
          </p:grpSpPr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38B70CA7-0BDD-4E67-9549-C04E578BBDEB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srgbClr val="00B050"/>
                  </a:solidFill>
                  <a:latin typeface="Arial"/>
                </a:endParaRPr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60A4A6FF-D8B8-4C3D-BBF9-23C7F9E1B03E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6FDAF42-7892-4B92-A7A1-0FDA5D5EBC8F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3171EDA-7204-4284-9D46-4A851338E5B2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" name="Rectangle: Diagonal Corners Snipped 36">
              <a:extLst>
                <a:ext uri="{FF2B5EF4-FFF2-40B4-BE49-F238E27FC236}">
                  <a16:creationId xmlns:a16="http://schemas.microsoft.com/office/drawing/2014/main" id="{B4637723-F163-410C-824D-24DF2D0355C5}"/>
                </a:ext>
              </a:extLst>
            </p:cNvPr>
            <p:cNvSpPr/>
            <p:nvPr/>
          </p:nvSpPr>
          <p:spPr>
            <a:xfrm rot="19941800">
              <a:off x="9961291" y="2120275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11AF7EB6-FFDB-4E67-BBDE-779EBC9454F7}"/>
                </a:ext>
              </a:extLst>
            </p:cNvPr>
            <p:cNvSpPr/>
            <p:nvPr/>
          </p:nvSpPr>
          <p:spPr>
            <a:xfrm rot="19941800">
              <a:off x="9362540" y="3645541"/>
              <a:ext cx="205670" cy="7746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45A4C8-EC1F-4479-9B46-73BC1249D49B}"/>
                </a:ext>
              </a:extLst>
            </p:cNvPr>
            <p:cNvSpPr txBox="1"/>
            <p:nvPr/>
          </p:nvSpPr>
          <p:spPr>
            <a:xfrm rot="19834744">
              <a:off x="9335139" y="3576572"/>
              <a:ext cx="41887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7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476E97-94DC-49FC-B042-EE2BCDB3F75F}"/>
                </a:ext>
              </a:extLst>
            </p:cNvPr>
            <p:cNvSpPr txBox="1"/>
            <p:nvPr/>
          </p:nvSpPr>
          <p:spPr>
            <a:xfrm rot="20004956">
              <a:off x="9935518" y="2071418"/>
              <a:ext cx="41887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7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AF99E3-C9AF-4B85-8DAF-8B794C65167B}"/>
                </a:ext>
              </a:extLst>
            </p:cNvPr>
            <p:cNvSpPr txBox="1"/>
            <p:nvPr/>
          </p:nvSpPr>
          <p:spPr>
            <a:xfrm>
              <a:off x="6992714" y="3336899"/>
              <a:ext cx="94186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2D90E9-BFEE-446C-950F-D090A407AB0D}"/>
              </a:ext>
            </a:extLst>
          </p:cNvPr>
          <p:cNvGrpSpPr/>
          <p:nvPr/>
        </p:nvGrpSpPr>
        <p:grpSpPr>
          <a:xfrm>
            <a:off x="6837722" y="4667182"/>
            <a:ext cx="3532699" cy="886717"/>
            <a:chOff x="6915973" y="5024423"/>
            <a:chExt cx="4710265" cy="1182289"/>
          </a:xfrm>
        </p:grpSpPr>
        <p:sp>
          <p:nvSpPr>
            <p:cNvPr id="26" name="Content Placeholder 4">
              <a:extLst>
                <a:ext uri="{FF2B5EF4-FFF2-40B4-BE49-F238E27FC236}">
                  <a16:creationId xmlns:a16="http://schemas.microsoft.com/office/drawing/2014/main" id="{798C0366-07D3-42C0-94B0-E7B39B46C4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15973" y="5024423"/>
              <a:ext cx="4710265" cy="118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64275" indent="0">
                <a:lnSpc>
                  <a:spcPts val="1181"/>
                </a:lnSpc>
                <a:spcBef>
                  <a:spcPts val="338"/>
                </a:spcBef>
                <a:spcAft>
                  <a:spcPts val="0"/>
                </a:spcAft>
                <a:buNone/>
                <a:defRPr/>
              </a:pPr>
              <a:r>
                <a:rPr lang="en-US" sz="135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Enabling Technology</a:t>
              </a: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64275" indent="0">
                <a:lnSpc>
                  <a:spcPct val="150000"/>
                </a:lnSpc>
                <a:spcBef>
                  <a:spcPts val="338"/>
                </a:spcBef>
                <a:spcAft>
                  <a:spcPts val="0"/>
                </a:spcAft>
                <a:buNone/>
                <a:defRPr/>
              </a:pP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magnets,             -like used for power and cost savings</a:t>
              </a:r>
            </a:p>
          </p:txBody>
        </p:sp>
        <p:pic>
          <p:nvPicPr>
            <p:cNvPr id="27" name="Picture 26" descr="Logo_RR6.jpeg">
              <a:extLst>
                <a:ext uri="{FF2B5EF4-FFF2-40B4-BE49-F238E27FC236}">
                  <a16:creationId xmlns:a16="http://schemas.microsoft.com/office/drawing/2014/main" id="{FFFD8A54-3C6C-45EA-B797-735A1CF5D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10" y="5474274"/>
              <a:ext cx="752657" cy="16972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054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200" y="1015272"/>
            <a:ext cx="4761213" cy="274214"/>
          </a:xfrm>
        </p:spPr>
        <p:txBody>
          <a:bodyPr>
            <a:noAutofit/>
          </a:bodyPr>
          <a:lstStyle/>
          <a:p>
            <a:r>
              <a:rPr lang="en-US" sz="2100" dirty="0"/>
              <a:t>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87FBDF-EEB2-480D-AE23-AE4A1928FF94}"/>
              </a:ext>
            </a:extLst>
          </p:cNvPr>
          <p:cNvGrpSpPr/>
          <p:nvPr/>
        </p:nvGrpSpPr>
        <p:grpSpPr>
          <a:xfrm>
            <a:off x="2749090" y="1783246"/>
            <a:ext cx="6539593" cy="3317392"/>
            <a:chOff x="1633452" y="1107661"/>
            <a:chExt cx="8719457" cy="5074753"/>
          </a:xfrm>
        </p:grpSpPr>
        <p:sp>
          <p:nvSpPr>
            <p:cNvPr id="13" name="Content Placeholder 4">
              <a:extLst>
                <a:ext uri="{FF2B5EF4-FFF2-40B4-BE49-F238E27FC236}">
                  <a16:creationId xmlns:a16="http://schemas.microsoft.com/office/drawing/2014/main" id="{E0BFC3B9-3BFE-4C5F-9674-27C26B8CB7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3452" y="1107661"/>
              <a:ext cx="8719457" cy="5074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t"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baseline: 650 MeV </a:t>
              </a:r>
              <a:r>
                <a:rPr lang="en-US" sz="1500" kern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</a:t>
              </a: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+ 4-pass CEBAF + 6.5-pass FFA </a:t>
              </a:r>
            </a:p>
            <a:p>
              <a:pPr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FFA Arc Architecture  –                -style</a:t>
              </a:r>
            </a:p>
            <a:p>
              <a:pPr lvl="1"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35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Non-scaling FFA based on high-gradient permanent magnets </a:t>
              </a:r>
            </a:p>
            <a:p>
              <a:pPr lvl="1"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35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Compact merger to control orbits, beta functions and dispersion at arc ends</a:t>
              </a:r>
            </a:p>
            <a:p>
              <a:pPr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Multi-pass linac optics </a:t>
              </a:r>
            </a:p>
            <a:p>
              <a:pPr lvl="1"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35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injector upgrade</a:t>
              </a:r>
            </a:p>
            <a:p>
              <a:pPr lvl="1"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35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Strongly focusing triplet lattice periodic optics for lower passes</a:t>
              </a:r>
            </a:p>
            <a:p>
              <a:pPr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/>
                  <a:ea typeface="MS PGothic"/>
                  <a:cs typeface="Arial"/>
                </a:rPr>
                <a:t>Modified CEBAF ‘switchyard’, Arcs 1-8 and TOF correction ‘splitters’</a:t>
              </a:r>
            </a:p>
            <a:p>
              <a:pPr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 radiation impact on beam quality, mitigations</a:t>
              </a:r>
            </a:p>
            <a:p>
              <a:pPr>
                <a:lnSpc>
                  <a:spcPct val="100000"/>
                </a:lnSpc>
                <a:spcBef>
                  <a:spcPts val="338"/>
                </a:spcBef>
                <a:spcAft>
                  <a:spcPts val="338"/>
                </a:spcAft>
              </a:pPr>
              <a:r>
                <a:rPr lang="en-US" sz="1500" kern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Summary, Outlook</a:t>
              </a:r>
            </a:p>
          </p:txBody>
        </p:sp>
        <p:pic>
          <p:nvPicPr>
            <p:cNvPr id="14" name="Picture 13" descr="Logo_RR6.jpeg">
              <a:extLst>
                <a:ext uri="{FF2B5EF4-FFF2-40B4-BE49-F238E27FC236}">
                  <a16:creationId xmlns:a16="http://schemas.microsoft.com/office/drawing/2014/main" id="{6D8A486A-3020-4E4D-9C80-7A2238FE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432" y="2262871"/>
              <a:ext cx="857997" cy="259987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84B1EDC-2E3E-4CB0-851B-EB1D2E6F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18897"/>
            <a:ext cx="2203812" cy="1751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0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18F6528-0058-41C0-8B32-1F3EAB65424B}"/>
              </a:ext>
            </a:extLst>
          </p:cNvPr>
          <p:cNvGrpSpPr/>
          <p:nvPr/>
        </p:nvGrpSpPr>
        <p:grpSpPr>
          <a:xfrm>
            <a:off x="787079" y="1460640"/>
            <a:ext cx="4523732" cy="3991035"/>
            <a:chOff x="80791" y="1570111"/>
            <a:chExt cx="4968287" cy="45953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5CCBE0-B3AF-4337-B23A-BFC3D751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91" y="4514430"/>
              <a:ext cx="4960937" cy="16510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03D23-1A96-4A89-B76D-E9D5F4AF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7" y="3042270"/>
              <a:ext cx="4960941" cy="165106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980CA5-E3E5-4595-B005-F32846D9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6" y="1570111"/>
              <a:ext cx="4960942" cy="165106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0C3887-D866-4BE0-B001-07201CF94231}"/>
                </a:ext>
              </a:extLst>
            </p:cNvPr>
            <p:cNvSpPr/>
            <p:nvPr/>
          </p:nvSpPr>
          <p:spPr>
            <a:xfrm>
              <a:off x="1610139" y="1570111"/>
              <a:ext cx="1808922" cy="178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634" y="1001950"/>
            <a:ext cx="6366311" cy="274214"/>
          </a:xfrm>
        </p:spPr>
        <p:txBody>
          <a:bodyPr>
            <a:noAutofit/>
          </a:bodyPr>
          <a:lstStyle/>
          <a:p>
            <a:r>
              <a:rPr lang="en-US" sz="2100" dirty="0"/>
              <a:t>Non Scaling FFA Arc </a:t>
            </a:r>
            <a:r>
              <a:rPr lang="en-US" sz="2100" dirty="0">
                <a:latin typeface="Symbol" panose="05050102010706020507" pitchFamily="18" charset="2"/>
              </a:rPr>
              <a:t>-</a:t>
            </a:r>
            <a:r>
              <a:rPr lang="en-US" sz="21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207729" y="2051127"/>
            <a:ext cx="3928001" cy="3279449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13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35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35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buNone/>
              <a:defRPr/>
            </a:pPr>
            <a:endParaRPr lang="en-US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Bef>
                <a:spcPts val="1013"/>
              </a:spcBef>
              <a:spcAft>
                <a:spcPts val="675"/>
              </a:spcAft>
              <a:buClr>
                <a:srgbClr val="1E7640"/>
              </a:buClr>
              <a:defRPr/>
            </a:pPr>
            <a:endParaRPr lang="en-US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7106" y="5707753"/>
            <a:ext cx="402119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5851AB-E2BE-482E-A22E-05CE623A5C7C}"/>
              </a:ext>
            </a:extLst>
          </p:cNvPr>
          <p:cNvSpPr txBox="1"/>
          <p:nvPr/>
        </p:nvSpPr>
        <p:spPr>
          <a:xfrm>
            <a:off x="5197906" y="1995748"/>
            <a:ext cx="45624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2060"/>
                </a:solidFill>
              </a:rPr>
              <a:t>orbits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51A5DE-7978-4D8B-8CE7-CEA3882624EC}"/>
              </a:ext>
            </a:extLst>
          </p:cNvPr>
          <p:cNvSpPr txBox="1"/>
          <p:nvPr/>
        </p:nvSpPr>
        <p:spPr>
          <a:xfrm>
            <a:off x="5197906" y="3101332"/>
            <a:ext cx="72849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2060"/>
                </a:solidFill>
              </a:rPr>
              <a:t>dispersions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20262A-2569-45E9-BD90-52C7172D3251}"/>
              </a:ext>
            </a:extLst>
          </p:cNvPr>
          <p:cNvSpPr txBox="1"/>
          <p:nvPr/>
        </p:nvSpPr>
        <p:spPr>
          <a:xfrm>
            <a:off x="5197906" y="4271826"/>
            <a:ext cx="104131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2060"/>
                </a:solidFill>
              </a:rPr>
              <a:t>beta functions</a:t>
            </a:r>
          </a:p>
        </p:txBody>
      </p: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3423255F-F406-4AA5-B42A-7CFC1CE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18897"/>
            <a:ext cx="2203812" cy="1751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84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967440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Permanent Magnet Design</a:t>
            </a:r>
            <a:endParaRPr lang="en-US" sz="21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BB5-72C2-4B0D-B0CE-3C032F98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919" y="1603455"/>
            <a:ext cx="8464378" cy="4170970"/>
          </a:xfrm>
        </p:spPr>
        <p:txBody>
          <a:bodyPr>
            <a:noAutofit/>
          </a:bodyPr>
          <a:lstStyle/>
          <a:p>
            <a:pPr marL="257175" indent="-257175">
              <a:lnSpc>
                <a:spcPct val="120000"/>
              </a:lnSpc>
              <a:spcBef>
                <a:spcPts val="225"/>
              </a:spcBef>
              <a:buSzPct val="100000"/>
            </a:pPr>
            <a:r>
              <a:rPr lang="en-US" sz="1500" dirty="0">
                <a:solidFill>
                  <a:srgbClr val="002060"/>
                </a:solidFill>
              </a:rPr>
              <a:t>Very compact compared to conventional electro magnets</a:t>
            </a:r>
          </a:p>
          <a:p>
            <a:pPr marL="257175" indent="-257175">
              <a:lnSpc>
                <a:spcPct val="120000"/>
              </a:lnSpc>
              <a:spcBef>
                <a:spcPts val="225"/>
              </a:spcBef>
              <a:buSzPct val="100000"/>
            </a:pPr>
            <a:r>
              <a:rPr lang="en-US" sz="1500" dirty="0">
                <a:solidFill>
                  <a:srgbClr val="002060"/>
                </a:solidFill>
              </a:rPr>
              <a:t>Allows for accommodating 6 additional passes in CEBAF tunnel</a:t>
            </a:r>
          </a:p>
          <a:p>
            <a:pPr marL="257175" indent="-257175">
              <a:lnSpc>
                <a:spcPct val="120000"/>
              </a:lnSpc>
              <a:spcBef>
                <a:spcPts val="225"/>
              </a:spcBef>
              <a:buSzPct val="100000"/>
            </a:pPr>
            <a:r>
              <a:rPr lang="en-US" sz="1500" dirty="0">
                <a:solidFill>
                  <a:srgbClr val="002060"/>
                </a:solidFill>
              </a:rPr>
              <a:t>Provides power and cost savings</a:t>
            </a:r>
          </a:p>
          <a:p>
            <a:pPr marL="257175" indent="-257175">
              <a:lnSpc>
                <a:spcPct val="120000"/>
              </a:lnSpc>
              <a:spcBef>
                <a:spcPts val="225"/>
              </a:spcBef>
              <a:buSzPct val="100000"/>
            </a:pPr>
            <a:r>
              <a:rPr lang="en-US" sz="1500" dirty="0">
                <a:solidFill>
                  <a:srgbClr val="002060"/>
                </a:solidFill>
              </a:rPr>
              <a:t>Concept successfully tested at</a:t>
            </a:r>
          </a:p>
          <a:p>
            <a:pPr marL="257175" indent="-257175">
              <a:lnSpc>
                <a:spcPct val="120000"/>
              </a:lnSpc>
              <a:spcBef>
                <a:spcPts val="225"/>
              </a:spcBef>
              <a:buSzPct val="100000"/>
            </a:pPr>
            <a:r>
              <a:rPr lang="en-US" sz="1500" dirty="0">
                <a:solidFill>
                  <a:srgbClr val="002060"/>
                </a:solidFill>
              </a:rPr>
              <a:t>Open mid-plane geometry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8561" y="5715362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946787B2-EA27-1365-6C55-8DDF2611EB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394" y="2585359"/>
            <a:ext cx="739268" cy="16705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0668B0-1727-AC96-7903-B8B5AA16C6D8}"/>
              </a:ext>
            </a:extLst>
          </p:cNvPr>
          <p:cNvCxnSpPr>
            <a:cxnSpLocks/>
          </p:cNvCxnSpPr>
          <p:nvPr/>
        </p:nvCxnSpPr>
        <p:spPr>
          <a:xfrm flipH="1">
            <a:off x="3704993" y="5286509"/>
            <a:ext cx="2046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44A51-5659-3507-52A2-B7806E3FD42B}"/>
              </a:ext>
            </a:extLst>
          </p:cNvPr>
          <p:cNvCxnSpPr>
            <a:cxnSpLocks/>
          </p:cNvCxnSpPr>
          <p:nvPr/>
        </p:nvCxnSpPr>
        <p:spPr>
          <a:xfrm flipH="1">
            <a:off x="3704995" y="3381742"/>
            <a:ext cx="216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FDF256-5D2E-921E-C477-F4B29A8856BF}"/>
              </a:ext>
            </a:extLst>
          </p:cNvPr>
          <p:cNvCxnSpPr>
            <a:cxnSpLocks/>
          </p:cNvCxnSpPr>
          <p:nvPr/>
        </p:nvCxnSpPr>
        <p:spPr>
          <a:xfrm flipV="1">
            <a:off x="3795827" y="3381742"/>
            <a:ext cx="0" cy="1904768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2DD9C0-3BE9-6B2A-A7EC-9CDF5584AB78}"/>
              </a:ext>
            </a:extLst>
          </p:cNvPr>
          <p:cNvCxnSpPr>
            <a:cxnSpLocks/>
          </p:cNvCxnSpPr>
          <p:nvPr/>
        </p:nvCxnSpPr>
        <p:spPr>
          <a:xfrm flipV="1">
            <a:off x="3907141" y="4186166"/>
            <a:ext cx="0" cy="1338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A1778-C9A5-4D30-5367-BC19352182DB}"/>
              </a:ext>
            </a:extLst>
          </p:cNvPr>
          <p:cNvCxnSpPr>
            <a:cxnSpLocks/>
          </p:cNvCxnSpPr>
          <p:nvPr/>
        </p:nvCxnSpPr>
        <p:spPr>
          <a:xfrm>
            <a:off x="3907141" y="5488154"/>
            <a:ext cx="197679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566F7D-50D4-44E4-5697-EBC1EC368DBA}"/>
              </a:ext>
            </a:extLst>
          </p:cNvPr>
          <p:cNvSpPr txBox="1"/>
          <p:nvPr/>
        </p:nvSpPr>
        <p:spPr>
          <a:xfrm>
            <a:off x="4678666" y="5316174"/>
            <a:ext cx="5068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13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AA03C-4901-E127-6D10-50B69AE7356F}"/>
              </a:ext>
            </a:extLst>
          </p:cNvPr>
          <p:cNvSpPr txBox="1"/>
          <p:nvPr/>
        </p:nvSpPr>
        <p:spPr>
          <a:xfrm rot="16200000">
            <a:off x="3451559" y="4274237"/>
            <a:ext cx="5068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12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2465FA-72B3-FADE-FA52-0715975C227D}"/>
              </a:ext>
            </a:extLst>
          </p:cNvPr>
          <p:cNvCxnSpPr>
            <a:cxnSpLocks/>
          </p:cNvCxnSpPr>
          <p:nvPr/>
        </p:nvCxnSpPr>
        <p:spPr>
          <a:xfrm flipV="1">
            <a:off x="5889691" y="4219879"/>
            <a:ext cx="0" cy="1304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B3C310-0160-0A11-1A8F-736D221D4180}"/>
              </a:ext>
            </a:extLst>
          </p:cNvPr>
          <p:cNvSpPr txBox="1"/>
          <p:nvPr/>
        </p:nvSpPr>
        <p:spPr>
          <a:xfrm>
            <a:off x="2178863" y="4073098"/>
            <a:ext cx="1468672" cy="73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013" dirty="0">
                <a:solidFill>
                  <a:srgbClr val="002060"/>
                </a:solidFill>
              </a:rPr>
              <a:t>G</a:t>
            </a:r>
            <a:r>
              <a:rPr lang="en-US" sz="1013" baseline="-25000" dirty="0">
                <a:solidFill>
                  <a:srgbClr val="002060"/>
                </a:solidFill>
              </a:rPr>
              <a:t>F</a:t>
            </a:r>
            <a:r>
              <a:rPr lang="en-US" sz="1013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013" dirty="0">
                <a:solidFill>
                  <a:srgbClr val="002060"/>
                </a:solidFill>
              </a:rPr>
              <a:t>L</a:t>
            </a:r>
            <a:r>
              <a:rPr lang="en-US" sz="1013" baseline="-25000" dirty="0">
                <a:solidFill>
                  <a:srgbClr val="002060"/>
                </a:solidFill>
              </a:rPr>
              <a:t>QF</a:t>
            </a:r>
            <a:r>
              <a:rPr lang="en-US" sz="1013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013" dirty="0">
                <a:solidFill>
                  <a:srgbClr val="002060"/>
                </a:solidFill>
              </a:rPr>
              <a:t>B</a:t>
            </a:r>
            <a:r>
              <a:rPr lang="en-US" sz="1013" baseline="-25000" dirty="0">
                <a:solidFill>
                  <a:srgbClr val="002060"/>
                </a:solidFill>
              </a:rPr>
              <a:t>F</a:t>
            </a:r>
            <a:r>
              <a:rPr lang="en-US" sz="1013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D0809-5884-0E62-D9F1-5CF028BA6BF4}"/>
              </a:ext>
            </a:extLst>
          </p:cNvPr>
          <p:cNvSpPr txBox="1"/>
          <p:nvPr/>
        </p:nvSpPr>
        <p:spPr>
          <a:xfrm>
            <a:off x="6348084" y="4069700"/>
            <a:ext cx="1612942" cy="73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013" dirty="0">
                <a:solidFill>
                  <a:srgbClr val="002060"/>
                </a:solidFill>
              </a:rPr>
              <a:t>G</a:t>
            </a:r>
            <a:r>
              <a:rPr lang="en-US" sz="1013" baseline="-25000" dirty="0">
                <a:solidFill>
                  <a:srgbClr val="002060"/>
                </a:solidFill>
              </a:rPr>
              <a:t>D</a:t>
            </a:r>
            <a:r>
              <a:rPr lang="en-US" sz="1013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013" dirty="0">
                <a:solidFill>
                  <a:srgbClr val="002060"/>
                </a:solidFill>
              </a:rPr>
              <a:t>L</a:t>
            </a:r>
            <a:r>
              <a:rPr lang="en-US" sz="1013" baseline="-25000" dirty="0">
                <a:solidFill>
                  <a:srgbClr val="002060"/>
                </a:solidFill>
              </a:rPr>
              <a:t>BD</a:t>
            </a:r>
            <a:r>
              <a:rPr lang="en-US" sz="1013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013" dirty="0">
                <a:solidFill>
                  <a:srgbClr val="002060"/>
                </a:solidFill>
              </a:rPr>
              <a:t>B</a:t>
            </a:r>
            <a:r>
              <a:rPr lang="en-US" sz="1013" baseline="-25000" dirty="0">
                <a:solidFill>
                  <a:srgbClr val="002060"/>
                </a:solidFill>
              </a:rPr>
              <a:t>D</a:t>
            </a:r>
            <a:r>
              <a:rPr lang="en-US" sz="1013" dirty="0">
                <a:solidFill>
                  <a:srgbClr val="002060"/>
                </a:solidFill>
              </a:rPr>
              <a:t>= -0.593 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2D4FD7-E187-88D2-E890-EAFFEE12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915" y="3376812"/>
            <a:ext cx="2046515" cy="19775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1FF6D6-8DDD-D15D-0CA2-9B3EA8D7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722" y="3365633"/>
            <a:ext cx="2090033" cy="195054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74052-D5BE-0B66-28BD-2696EBDA9683}"/>
              </a:ext>
            </a:extLst>
          </p:cNvPr>
          <p:cNvCxnSpPr>
            <a:cxnSpLocks/>
          </p:cNvCxnSpPr>
          <p:nvPr/>
        </p:nvCxnSpPr>
        <p:spPr>
          <a:xfrm flipH="1">
            <a:off x="8104246" y="5316173"/>
            <a:ext cx="2046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13E416-B37B-4CA2-356B-28D55E8D345F}"/>
              </a:ext>
            </a:extLst>
          </p:cNvPr>
          <p:cNvCxnSpPr>
            <a:cxnSpLocks/>
          </p:cNvCxnSpPr>
          <p:nvPr/>
        </p:nvCxnSpPr>
        <p:spPr>
          <a:xfrm flipH="1">
            <a:off x="8104247" y="3411406"/>
            <a:ext cx="216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79EEF-F282-7253-A6BD-FC402C09877C}"/>
              </a:ext>
            </a:extLst>
          </p:cNvPr>
          <p:cNvCxnSpPr>
            <a:cxnSpLocks/>
          </p:cNvCxnSpPr>
          <p:nvPr/>
        </p:nvCxnSpPr>
        <p:spPr>
          <a:xfrm flipV="1">
            <a:off x="8195080" y="3411406"/>
            <a:ext cx="0" cy="1904768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FF49FC-C8BE-09C1-427B-1A159397B4A8}"/>
              </a:ext>
            </a:extLst>
          </p:cNvPr>
          <p:cNvCxnSpPr>
            <a:cxnSpLocks/>
          </p:cNvCxnSpPr>
          <p:nvPr/>
        </p:nvCxnSpPr>
        <p:spPr>
          <a:xfrm flipV="1">
            <a:off x="8306394" y="4215829"/>
            <a:ext cx="0" cy="1338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EFDD68-E8E1-15BC-8F3C-6BF1E6AFAA98}"/>
              </a:ext>
            </a:extLst>
          </p:cNvPr>
          <p:cNvCxnSpPr>
            <a:cxnSpLocks/>
          </p:cNvCxnSpPr>
          <p:nvPr/>
        </p:nvCxnSpPr>
        <p:spPr>
          <a:xfrm>
            <a:off x="8306394" y="5517818"/>
            <a:ext cx="197679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23AE24C-7DA7-DF91-E874-C4CEE378FC05}"/>
              </a:ext>
            </a:extLst>
          </p:cNvPr>
          <p:cNvSpPr txBox="1"/>
          <p:nvPr/>
        </p:nvSpPr>
        <p:spPr>
          <a:xfrm>
            <a:off x="9077919" y="5345838"/>
            <a:ext cx="5068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13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1AEFA2-E5D7-E8A3-C4D7-4CB594E1C826}"/>
              </a:ext>
            </a:extLst>
          </p:cNvPr>
          <p:cNvSpPr txBox="1"/>
          <p:nvPr/>
        </p:nvSpPr>
        <p:spPr>
          <a:xfrm rot="16200000">
            <a:off x="7850812" y="4303900"/>
            <a:ext cx="5068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12 cm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551808-9FC7-05E7-84D3-B88140A89E79}"/>
              </a:ext>
            </a:extLst>
          </p:cNvPr>
          <p:cNvCxnSpPr>
            <a:cxnSpLocks/>
          </p:cNvCxnSpPr>
          <p:nvPr/>
        </p:nvCxnSpPr>
        <p:spPr>
          <a:xfrm flipV="1">
            <a:off x="10288943" y="4249542"/>
            <a:ext cx="0" cy="1304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5347541D-113B-44C0-927A-6E696D24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1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967440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Prototype Magnet</a:t>
            </a:r>
            <a:endParaRPr lang="en-US" sz="21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32920" y="1524148"/>
                <a:ext cx="8719671" cy="4170970"/>
              </a:xfrm>
            </p:spPr>
            <p:txBody>
              <a:bodyPr>
                <a:noAutofit/>
              </a:bodyPr>
              <a:lstStyle/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500" dirty="0">
                  <a:solidFill>
                    <a:srgbClr val="002060"/>
                  </a:solidFill>
                </a:endParaRP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Testing magnetic materials for radiation resilience at CEBAF - LDRD project started Oct. 1, 2023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32920" y="1524148"/>
                <a:ext cx="8719671" cy="4170970"/>
              </a:xfrm>
              <a:blipFill>
                <a:blip r:embed="rId2"/>
                <a:stretch>
                  <a:fillRect l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8561" y="5715362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28" y="3138097"/>
            <a:ext cx="4577378" cy="2288689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945" y="3107219"/>
            <a:ext cx="2771489" cy="231956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21AD714-90FA-4791-B048-349B6588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5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4EE-9787-44CF-85E7-8823E7B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EBAF_Dec'22_east_faster">
            <a:hlinkClick r:id="" action="ppaction://media"/>
            <a:extLst>
              <a:ext uri="{FF2B5EF4-FFF2-40B4-BE49-F238E27FC236}">
                <a16:creationId xmlns:a16="http://schemas.microsoft.com/office/drawing/2014/main" id="{BC8506AA-C505-4A02-9396-0D148983D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455AA-C5B1-4292-B2EE-8C3C736AF023}"/>
              </a:ext>
            </a:extLst>
          </p:cNvPr>
          <p:cNvSpPr txBox="1"/>
          <p:nvPr/>
        </p:nvSpPr>
        <p:spPr>
          <a:xfrm>
            <a:off x="8916254" y="5621358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21069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691" y="1008486"/>
            <a:ext cx="5721849" cy="274214"/>
          </a:xfrm>
        </p:spPr>
        <p:txBody>
          <a:bodyPr>
            <a:noAutofit/>
          </a:bodyPr>
          <a:lstStyle/>
          <a:p>
            <a:r>
              <a:rPr lang="en-US" sz="2100" dirty="0"/>
              <a:t>FFA Arc to Straight – Compact Merger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BCBDB-EA3C-4B70-9E27-2194DF411169}"/>
              </a:ext>
            </a:extLst>
          </p:cNvPr>
          <p:cNvGrpSpPr/>
          <p:nvPr/>
        </p:nvGrpSpPr>
        <p:grpSpPr>
          <a:xfrm>
            <a:off x="1832920" y="1923637"/>
            <a:ext cx="5446142" cy="3530462"/>
            <a:chOff x="921696" y="1750392"/>
            <a:chExt cx="6191798" cy="36417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2F78F3-CC04-4132-8EA7-06E576B3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696" y="1750392"/>
              <a:ext cx="3072113" cy="36417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1DDC2D-AF97-4D8F-B9A2-9CBEDEC3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5950" y="1750392"/>
              <a:ext cx="3097544" cy="3641777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B0A1EF-95C2-49A2-87A6-07F72471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300" y="1516548"/>
            <a:ext cx="2921079" cy="432517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</a:rPr>
              <a:t>Breaking cell symmetry by 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</a:rPr>
              <a:t>altering (length, bend) of a few magnets 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</a:rPr>
              <a:t>to merge different energy orbits at arc ends.</a:t>
            </a:r>
          </a:p>
          <a:p>
            <a:pPr>
              <a:lnSpc>
                <a:spcPct val="13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</a:rPr>
              <a:t>Simultaneously, the dispersion and its derivative  are suppressed at arc ends. </a:t>
            </a:r>
          </a:p>
          <a:p>
            <a:pPr>
              <a:lnSpc>
                <a:spcPct val="13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</a:rPr>
              <a:t>Furthermore, small beta functions (~5 m) need to be matched to higher-bets of the linacs (~90 m). </a:t>
            </a:r>
          </a:p>
          <a:p>
            <a:pPr>
              <a:lnSpc>
                <a:spcPct val="13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</a:rPr>
              <a:t>This simplifies switchyard and reduces its functionality to pathlength and momentum compaction adjustment. </a:t>
            </a:r>
            <a:endParaRPr lang="en-US" sz="1350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  <a:spcBef>
                <a:spcPts val="338"/>
              </a:spcBef>
              <a:spcAft>
                <a:spcPts val="338"/>
              </a:spcAft>
            </a:pPr>
            <a:endParaRPr lang="en-US" sz="135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82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with Novel FFA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691" y="983200"/>
            <a:ext cx="6830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1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513398" y="1305939"/>
            <a:ext cx="2655276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3631573" y="2804886"/>
            <a:ext cx="4259659" cy="3204102"/>
            <a:chOff x="2163586" y="2873190"/>
            <a:chExt cx="7572727" cy="569617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5347373" y="4064434"/>
              <a:ext cx="4388940" cy="4504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18" tIns="25718" rIns="25718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81" y="1440722"/>
            <a:ext cx="5615303" cy="1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1252"/>
            <a:ext cx="7772400" cy="624548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Jefferson Lab Overview</a:t>
            </a:r>
          </a:p>
        </p:txBody>
      </p:sp>
      <p:pic>
        <p:nvPicPr>
          <p:cNvPr id="3" name="Picture 2" descr="CEBAF_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1" y="838200"/>
            <a:ext cx="3475821" cy="55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6" y="862642"/>
            <a:ext cx="5063074" cy="377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5881048" y="2729552"/>
            <a:ext cx="990600" cy="207818"/>
          </a:xfrm>
          <a:prstGeom prst="roundRect">
            <a:avLst/>
          </a:prstGeom>
          <a:solidFill>
            <a:srgbClr val="FFFF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49963" y="4648201"/>
            <a:ext cx="5105400" cy="161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/>
              <a:t>Quick Facts</a:t>
            </a:r>
            <a:endParaRPr lang="en-US" sz="1600">
              <a:solidFill>
                <a:srgbClr val="00B05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180 M$ annual operating budget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759 Full Time Employees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&gt;1600 Active Users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Produces ~1/3 of US PhDs in Nuclear Physics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642D"/>
                </a:solidFill>
              </a:rPr>
              <a:t>169 acres and 80 buildings and trailers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30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48956"/>
            <a:ext cx="68878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Recirculating Injector Based on LERF (3-pass)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1732705" y="1892173"/>
            <a:ext cx="8932124" cy="2732964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4042628" y="2828380"/>
            <a:ext cx="3964094" cy="304752"/>
            <a:chOff x="3556648" y="2627961"/>
            <a:chExt cx="5286836" cy="406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81"/>
              <a:ext cx="1549400" cy="399421"/>
              <a:chOff x="3657600" y="2728533"/>
              <a:chExt cx="1549400" cy="39654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81"/>
              <a:ext cx="1549400" cy="399421"/>
              <a:chOff x="3657600" y="2728533"/>
              <a:chExt cx="1549400" cy="39654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61"/>
              <a:ext cx="1549400" cy="399421"/>
              <a:chOff x="3657600" y="2728533"/>
              <a:chExt cx="1549400" cy="39654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9697455" y="2491032"/>
            <a:ext cx="76181" cy="80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2309226" y="2678312"/>
            <a:ext cx="59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574334" y="1781297"/>
            <a:ext cx="3440992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9" dirty="0"/>
              <a:t>10 MeV + </a:t>
            </a:r>
            <a:r>
              <a:rPr lang="en-US" sz="1499" dirty="0">
                <a:solidFill>
                  <a:srgbClr val="FF0000"/>
                </a:solidFill>
              </a:rPr>
              <a:t>3</a:t>
            </a:r>
            <a:r>
              <a:rPr lang="en-US" sz="14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9793057" y="2222844"/>
            <a:ext cx="666241" cy="280715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30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25870077-A617-4925-9EFD-81CBE9E7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05816"/>
            <a:ext cx="2203812" cy="1751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48956"/>
            <a:ext cx="68878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Recirculating Injector Based on LERF (3-pass)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70CD0D-7FC8-4072-89CD-C5A618DEBFD8}"/>
              </a:ext>
            </a:extLst>
          </p:cNvPr>
          <p:cNvGrpSpPr/>
          <p:nvPr/>
        </p:nvGrpSpPr>
        <p:grpSpPr>
          <a:xfrm flipH="1">
            <a:off x="1732705" y="1892173"/>
            <a:ext cx="8932124" cy="2732964"/>
            <a:chOff x="0" y="1352551"/>
            <a:chExt cx="11912600" cy="36449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588680-7795-473A-89EB-A46A7323D7C3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9F9A617-89D1-4950-B6C6-D2E9A7612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9616B93-2003-4FF6-989F-CBCD442FB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85DE92-BE26-4489-9AF9-8304D384A7C2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E511FC-4BAD-4261-8BB3-8A0B4D178499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2D8D2C-B0D7-45D4-9820-A26BB555966F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830FC0-D73E-4446-8D8F-7091A6B8914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58A75-0093-4D30-A5B0-2ECE2B271DEF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9F678-B51F-473D-B899-774840DED838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982E40-F5E7-4175-95F9-DC53F64268C3}"/>
              </a:ext>
            </a:extLst>
          </p:cNvPr>
          <p:cNvGrpSpPr/>
          <p:nvPr/>
        </p:nvGrpSpPr>
        <p:grpSpPr>
          <a:xfrm flipH="1">
            <a:off x="4042628" y="2828380"/>
            <a:ext cx="3964094" cy="304752"/>
            <a:chOff x="3556648" y="2627961"/>
            <a:chExt cx="5286836" cy="406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76B2E41-E05B-4EAE-9CFB-7B09BF7E8D72}"/>
                </a:ext>
              </a:extLst>
            </p:cNvPr>
            <p:cNvGrpSpPr/>
            <p:nvPr/>
          </p:nvGrpSpPr>
          <p:grpSpPr>
            <a:xfrm>
              <a:off x="3556648" y="2634981"/>
              <a:ext cx="1549400" cy="399421"/>
              <a:chOff x="3657600" y="2728533"/>
              <a:chExt cx="1549400" cy="39654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C3C10FB-C846-499E-8763-6C652CB3DB1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6E23DB4-59C4-4C9B-8654-CFD31F1C5D33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671719-C169-4CDA-9C47-C37B20DA8A98}"/>
                </a:ext>
              </a:extLst>
            </p:cNvPr>
            <p:cNvGrpSpPr/>
            <p:nvPr/>
          </p:nvGrpSpPr>
          <p:grpSpPr>
            <a:xfrm>
              <a:off x="5413445" y="2634981"/>
              <a:ext cx="1549400" cy="399421"/>
              <a:chOff x="3657600" y="2728533"/>
              <a:chExt cx="1549400" cy="39654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1F8B122-C6DB-45F1-88DA-CE622A5AB266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30183D-1B87-4AB1-95C7-64D4EECEC345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87B038-8D14-4711-AD0A-30C82A073607}"/>
                </a:ext>
              </a:extLst>
            </p:cNvPr>
            <p:cNvGrpSpPr/>
            <p:nvPr/>
          </p:nvGrpSpPr>
          <p:grpSpPr>
            <a:xfrm>
              <a:off x="7294084" y="2627961"/>
              <a:ext cx="1549400" cy="399421"/>
              <a:chOff x="3657600" y="2728533"/>
              <a:chExt cx="1549400" cy="396541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68C103-9855-4A60-A209-25A59E0AC1E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D79EB8-D02D-442B-A2FC-2D92D4099E8C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9858E50-B6C6-45B4-A53B-C52BC98C11DC}"/>
              </a:ext>
            </a:extLst>
          </p:cNvPr>
          <p:cNvSpPr/>
          <p:nvPr/>
        </p:nvSpPr>
        <p:spPr>
          <a:xfrm flipH="1">
            <a:off x="9697455" y="2491032"/>
            <a:ext cx="76181" cy="80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C62E0-01E8-4B29-B987-8FAC0A874EF3}"/>
              </a:ext>
            </a:extLst>
          </p:cNvPr>
          <p:cNvSpPr txBox="1"/>
          <p:nvPr/>
        </p:nvSpPr>
        <p:spPr>
          <a:xfrm flipH="1">
            <a:off x="2309226" y="2678312"/>
            <a:ext cx="59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436 MeV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59DDA-2AC0-4DD2-A3E1-1E5FC2D3AE26}"/>
              </a:ext>
            </a:extLst>
          </p:cNvPr>
          <p:cNvSpPr txBox="1"/>
          <p:nvPr/>
        </p:nvSpPr>
        <p:spPr>
          <a:xfrm>
            <a:off x="4574334" y="1781297"/>
            <a:ext cx="3440992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9" dirty="0"/>
              <a:t>10 MeV + </a:t>
            </a:r>
            <a:r>
              <a:rPr lang="en-US" sz="1499" dirty="0">
                <a:solidFill>
                  <a:srgbClr val="FF0000"/>
                </a:solidFill>
              </a:rPr>
              <a:t>3</a:t>
            </a:r>
            <a:r>
              <a:rPr lang="en-US" sz="1499" dirty="0"/>
              <a:t> × 3 × 71 MeV = 650 MeV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46B73B-7D40-4AA3-90F4-D26A9A34DD9F}"/>
              </a:ext>
            </a:extLst>
          </p:cNvPr>
          <p:cNvGrpSpPr/>
          <p:nvPr/>
        </p:nvGrpSpPr>
        <p:grpSpPr>
          <a:xfrm>
            <a:off x="9793057" y="2222844"/>
            <a:ext cx="666241" cy="280715"/>
            <a:chOff x="11026690" y="1820372"/>
            <a:chExt cx="888552" cy="37438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EA61B1-9E16-4168-9ABA-4B3153F66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6690" y="2061405"/>
              <a:ext cx="356184" cy="13335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73BBBA-3667-4FDB-BF64-89AE1427E704}"/>
                </a:ext>
              </a:extLst>
            </p:cNvPr>
            <p:cNvSpPr txBox="1"/>
            <p:nvPr/>
          </p:nvSpPr>
          <p:spPr>
            <a:xfrm flipH="1">
              <a:off x="11115789" y="1820372"/>
              <a:ext cx="799453" cy="30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10 MeV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675617-0FF8-445B-AFF8-AC22A53D8879}"/>
              </a:ext>
            </a:extLst>
          </p:cNvPr>
          <p:cNvGrpSpPr/>
          <p:nvPr/>
        </p:nvGrpSpPr>
        <p:grpSpPr>
          <a:xfrm flipH="1">
            <a:off x="1732705" y="1892173"/>
            <a:ext cx="8932124" cy="2732964"/>
            <a:chOff x="0" y="1352551"/>
            <a:chExt cx="11912600" cy="36449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0E93C67-06F6-4CB9-BF01-37657EDD70CC}"/>
                </a:ext>
              </a:extLst>
            </p:cNvPr>
            <p:cNvGrpSpPr/>
            <p:nvPr/>
          </p:nvGrpSpPr>
          <p:grpSpPr>
            <a:xfrm flipH="1">
              <a:off x="0" y="1352551"/>
              <a:ext cx="11912600" cy="3644900"/>
              <a:chOff x="0" y="1352550"/>
              <a:chExt cx="12192000" cy="393405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8B75DBD-9932-448A-AB29-39866809A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71397"/>
                <a:ext cx="12192000" cy="371520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150D1BE-EBBC-451E-BF7A-3EED823C2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357" y="3176690"/>
                <a:ext cx="2773494" cy="1087336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48A3E0B-7163-46C5-A36E-BAC542F3F19A}"/>
                  </a:ext>
                </a:extLst>
              </p:cNvPr>
              <p:cNvSpPr/>
              <p:nvPr/>
            </p:nvSpPr>
            <p:spPr>
              <a:xfrm>
                <a:off x="1930400" y="1352550"/>
                <a:ext cx="68643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8311F3-282F-473A-8487-8185D3204EF7}"/>
                  </a:ext>
                </a:extLst>
              </p:cNvPr>
              <p:cNvSpPr/>
              <p:nvPr/>
            </p:nvSpPr>
            <p:spPr>
              <a:xfrm>
                <a:off x="1028700" y="4666420"/>
                <a:ext cx="1676400" cy="176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845BF03-F53F-4330-ACD0-09E9DA2DC843}"/>
                  </a:ext>
                </a:extLst>
              </p:cNvPr>
              <p:cNvSpPr/>
              <p:nvPr/>
            </p:nvSpPr>
            <p:spPr>
              <a:xfrm>
                <a:off x="9855200" y="4666420"/>
                <a:ext cx="1354667" cy="138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3E56F7C-FAF7-4DC3-8031-68887ED2730F}"/>
                  </a:ext>
                </a:extLst>
              </p:cNvPr>
              <p:cNvSpPr/>
              <p:nvPr/>
            </p:nvSpPr>
            <p:spPr>
              <a:xfrm rot="20646255">
                <a:off x="2052704" y="3045473"/>
                <a:ext cx="800728" cy="339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0CCBF59-34CA-4CD8-AB15-64C4F76EFF9B}"/>
                </a:ext>
              </a:extLst>
            </p:cNvPr>
            <p:cNvSpPr/>
            <p:nvPr/>
          </p:nvSpPr>
          <p:spPr>
            <a:xfrm>
              <a:off x="11717914" y="2493906"/>
              <a:ext cx="193345" cy="2503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01146A8-441D-4624-BF16-016CD8242E09}"/>
                </a:ext>
              </a:extLst>
            </p:cNvPr>
            <p:cNvSpPr/>
            <p:nvPr/>
          </p:nvSpPr>
          <p:spPr>
            <a:xfrm>
              <a:off x="47848" y="1924494"/>
              <a:ext cx="340656" cy="3072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7FABF2-EE15-4893-B783-C4A395D2E72E}"/>
              </a:ext>
            </a:extLst>
          </p:cNvPr>
          <p:cNvGrpSpPr/>
          <p:nvPr/>
        </p:nvGrpSpPr>
        <p:grpSpPr>
          <a:xfrm flipH="1">
            <a:off x="4042628" y="2828380"/>
            <a:ext cx="3964094" cy="304752"/>
            <a:chOff x="3556648" y="2627961"/>
            <a:chExt cx="5286836" cy="40644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B7C4E24-79CC-4734-B165-7C2F6B0A86AD}"/>
                </a:ext>
              </a:extLst>
            </p:cNvPr>
            <p:cNvGrpSpPr/>
            <p:nvPr/>
          </p:nvGrpSpPr>
          <p:grpSpPr>
            <a:xfrm>
              <a:off x="3556648" y="2634981"/>
              <a:ext cx="1549400" cy="399421"/>
              <a:chOff x="3657600" y="2728533"/>
              <a:chExt cx="1549400" cy="396541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EC1C1FA-6FB8-42FA-A094-97D09F08057F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99A6045-0F80-4A0F-B61B-A68791617740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567269-394B-4D4C-96DA-F73A96614F73}"/>
                </a:ext>
              </a:extLst>
            </p:cNvPr>
            <p:cNvGrpSpPr/>
            <p:nvPr/>
          </p:nvGrpSpPr>
          <p:grpSpPr>
            <a:xfrm>
              <a:off x="5413445" y="2634981"/>
              <a:ext cx="1549400" cy="399421"/>
              <a:chOff x="3657600" y="2728533"/>
              <a:chExt cx="1549400" cy="396541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438691F-E8DB-4856-BCC9-BD63E19F9D11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11EA0D2-67C2-41EF-84E2-BE77002BBE86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C26094-E91D-468E-B3CC-A9BB66D74F08}"/>
                </a:ext>
              </a:extLst>
            </p:cNvPr>
            <p:cNvGrpSpPr/>
            <p:nvPr/>
          </p:nvGrpSpPr>
          <p:grpSpPr>
            <a:xfrm>
              <a:off x="7294084" y="2627961"/>
              <a:ext cx="1549400" cy="399421"/>
              <a:chOff x="3657600" y="2728533"/>
              <a:chExt cx="1549400" cy="39654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4354818-0B85-417A-BF69-C09DEA4B8D9C}"/>
                  </a:ext>
                </a:extLst>
              </p:cNvPr>
              <p:cNvSpPr/>
              <p:nvPr/>
            </p:nvSpPr>
            <p:spPr>
              <a:xfrm>
                <a:off x="3657600" y="2728533"/>
                <a:ext cx="1549400" cy="387350"/>
              </a:xfrm>
              <a:prstGeom prst="roundRect">
                <a:avLst>
                  <a:gd name="adj" fmla="val 50000"/>
                </a:avLst>
              </a:prstGeom>
              <a:solidFill>
                <a:srgbClr val="7030A0">
                  <a:tint val="66000"/>
                  <a:satMod val="160000"/>
                  <a:alpha val="66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17F176A-AFEA-4CE6-A46F-E41A02704270}"/>
                  </a:ext>
                </a:extLst>
              </p:cNvPr>
              <p:cNvSpPr txBox="1"/>
              <p:nvPr/>
            </p:nvSpPr>
            <p:spPr>
              <a:xfrm>
                <a:off x="4064001" y="2758309"/>
                <a:ext cx="787400" cy="36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C-75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ACEA8C5-2720-4389-B49C-C62112E230F1}"/>
              </a:ext>
            </a:extLst>
          </p:cNvPr>
          <p:cNvSpPr txBox="1"/>
          <p:nvPr/>
        </p:nvSpPr>
        <p:spPr>
          <a:xfrm>
            <a:off x="4574334" y="1781297"/>
            <a:ext cx="3440992" cy="32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9" dirty="0"/>
              <a:t>10 MeV + </a:t>
            </a:r>
            <a:r>
              <a:rPr lang="en-US" sz="1499" dirty="0">
                <a:solidFill>
                  <a:srgbClr val="FF0000"/>
                </a:solidFill>
              </a:rPr>
              <a:t>3</a:t>
            </a:r>
            <a:r>
              <a:rPr lang="en-US" sz="1499" dirty="0"/>
              <a:t> × 3 × 71 MeV = 650 MeV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01C2A8-A3FF-46E1-903E-5BD7C802F743}"/>
              </a:ext>
            </a:extLst>
          </p:cNvPr>
          <p:cNvGrpSpPr/>
          <p:nvPr/>
        </p:nvGrpSpPr>
        <p:grpSpPr>
          <a:xfrm>
            <a:off x="1570065" y="2954570"/>
            <a:ext cx="905492" cy="958945"/>
            <a:chOff x="41558" y="2800831"/>
            <a:chExt cx="1207637" cy="127892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405DB5-7860-44C7-A06C-807EFF911548}"/>
                </a:ext>
              </a:extLst>
            </p:cNvPr>
            <p:cNvGrpSpPr/>
            <p:nvPr/>
          </p:nvGrpSpPr>
          <p:grpSpPr>
            <a:xfrm flipH="1">
              <a:off x="143882" y="2800831"/>
              <a:ext cx="1105313" cy="990640"/>
              <a:chOff x="11080526" y="2760672"/>
              <a:chExt cx="959012" cy="105211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9DB920F-3D01-41EE-ACDB-9EBFB51EE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DEC35EC-0942-4CD5-A73F-D5C28C4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38CBF65-6B0F-4005-AFC2-226B8DD0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A0FF63C-3111-4F0E-B64B-552EF3E5B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6F26982-2AED-482D-99B0-9C9A3FFABD3B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3BE96BA3-2E1E-4D43-82E6-9CE6BF77F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038F63DA-27BF-4FEE-855C-553CC4D55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BDCF8BEF-3BB3-420D-A193-23184CC1C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A12FBE9-075F-4B6D-BA7C-9EDE9F4087FE}"/>
                </a:ext>
              </a:extLst>
            </p:cNvPr>
            <p:cNvSpPr txBox="1"/>
            <p:nvPr/>
          </p:nvSpPr>
          <p:spPr>
            <a:xfrm>
              <a:off x="41558" y="3648757"/>
              <a:ext cx="653874" cy="43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New arc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FD6E64-29F4-4678-A07A-395E3AE29F92}"/>
              </a:ext>
            </a:extLst>
          </p:cNvPr>
          <p:cNvGrpSpPr/>
          <p:nvPr/>
        </p:nvGrpSpPr>
        <p:grpSpPr>
          <a:xfrm>
            <a:off x="9621149" y="2943657"/>
            <a:ext cx="1089827" cy="902708"/>
            <a:chOff x="10797421" y="2790853"/>
            <a:chExt cx="1453481" cy="120392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590AE37-1361-45B9-AB62-0C302A84A4B3}"/>
                </a:ext>
              </a:extLst>
            </p:cNvPr>
            <p:cNvGrpSpPr/>
            <p:nvPr/>
          </p:nvGrpSpPr>
          <p:grpSpPr>
            <a:xfrm>
              <a:off x="10797421" y="2790853"/>
              <a:ext cx="1105313" cy="990640"/>
              <a:chOff x="11080526" y="2760672"/>
              <a:chExt cx="959012" cy="1052113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767EC599-E9B5-4744-8282-E6970D948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960555">
                <a:off x="11762946" y="315585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9FE0B3F-88A7-4A26-802B-A73886247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1871" y="2760672"/>
                <a:ext cx="473764" cy="2819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EE3EDEC-DF9B-46B9-AA1E-CD0207DC8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77382" y="2824507"/>
                <a:ext cx="271239" cy="28194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6FCFACA-C3B3-4642-9106-4B62048A9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21610">
                <a:off x="11789882" y="3042853"/>
                <a:ext cx="173134" cy="154584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51801B9-5ED1-4A2A-87CB-F7F291C76159}"/>
                  </a:ext>
                </a:extLst>
              </p:cNvPr>
              <p:cNvGrpSpPr/>
              <p:nvPr/>
            </p:nvGrpSpPr>
            <p:grpSpPr>
              <a:xfrm flipV="1">
                <a:off x="11080526" y="3366745"/>
                <a:ext cx="861870" cy="446040"/>
                <a:chOff x="11057836" y="2760672"/>
                <a:chExt cx="861870" cy="446040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58D573FF-C8FE-49DC-8446-D4F7280D1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7836" y="2760672"/>
                  <a:ext cx="473764" cy="28194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D4C4E16B-6DA2-421F-93C8-3E8900CD5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347" y="2824507"/>
                  <a:ext cx="271239" cy="281945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1B01620-E81E-4063-B652-24FCADAB6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3621610">
                  <a:off x="11755847" y="3042853"/>
                  <a:ext cx="173134" cy="154584"/>
                </a:xfrm>
                <a:prstGeom prst="rect">
                  <a:avLst/>
                </a:prstGeom>
              </p:spPr>
            </p:pic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AA5673-E7B0-442B-8E42-9D3950E78800}"/>
                </a:ext>
              </a:extLst>
            </p:cNvPr>
            <p:cNvSpPr txBox="1"/>
            <p:nvPr/>
          </p:nvSpPr>
          <p:spPr>
            <a:xfrm>
              <a:off x="11597028" y="3563778"/>
              <a:ext cx="653874" cy="43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New arc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4794D7-EEE0-45CA-9E63-33FA6B50CC81}"/>
              </a:ext>
            </a:extLst>
          </p:cNvPr>
          <p:cNvGrpSpPr/>
          <p:nvPr/>
        </p:nvGrpSpPr>
        <p:grpSpPr>
          <a:xfrm>
            <a:off x="1488010" y="2760487"/>
            <a:ext cx="599434" cy="369332"/>
            <a:chOff x="-49588" y="2537414"/>
            <a:chExt cx="799453" cy="49256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C76007E-11C1-4C05-9D65-9FB6F461D5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44" y="2841783"/>
              <a:ext cx="40905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956BA93-0850-4976-A81C-9B7176BECA80}"/>
                </a:ext>
              </a:extLst>
            </p:cNvPr>
            <p:cNvSpPr txBox="1"/>
            <p:nvPr/>
          </p:nvSpPr>
          <p:spPr>
            <a:xfrm flipH="1">
              <a:off x="-49588" y="2537414"/>
              <a:ext cx="799453" cy="492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650 MeV</a:t>
              </a: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85828838-E807-4A56-8AAF-4D82F1413ABE}"/>
              </a:ext>
            </a:extLst>
          </p:cNvPr>
          <p:cNvSpPr/>
          <p:nvPr/>
        </p:nvSpPr>
        <p:spPr>
          <a:xfrm flipH="1">
            <a:off x="2638628" y="2947086"/>
            <a:ext cx="76181" cy="809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3" name="Footer Placeholder 3">
            <a:extLst>
              <a:ext uri="{FF2B5EF4-FFF2-40B4-BE49-F238E27FC236}">
                <a16:creationId xmlns:a16="http://schemas.microsoft.com/office/drawing/2014/main" id="{A63BBBAE-92CD-4FAA-90E7-F2654736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05816"/>
            <a:ext cx="2203812" cy="1751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0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-0.17305 0.09028 L -0.77709 0.08843 L -0.79545 0.11042 L -0.80599 0.125 L -0.81914 0.13102 L -0.83594 0.12963 L -0.8461 0.13496 L -0.8487 0.14445 L -0.85052 0.1544 L -0.84753 0.16574 L -0.84427 0.17292 L -0.83711 0.17824 L -0.81459 0.17639 L -0.80039 0.18635 L -0.78125 0.21644 L -0.03047 0.21713 L -0.01328 0.19375 L -0.0013 0.17778 L 0.00885 0.17639 L 0.02617 0.17639 L 0.03359 0.17292 L 0.03854 0.16435 L 0.03932 0.15579 L 0.03776 0.14028 L 0.03021 0.13172 L 0.01718 0.13033 L -0.00091 0.12709 L -0.01589 0.11227 L -0.03008 0.08959 L -0.77227 0.08843 L -0.77227 0.08635 L -0.77188 0.08773 " pathEditMode="relative" rAng="0" ptsTypes="AAAAAAAAAAAAAAAAAAAAAAAAAAAAAAAAA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47" y="10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L -0.02096 0.00903 L -0.03229 0.01435 L -0.04948 0.0169 L -0.06719 0.01574 L -0.075 0.01574 L -0.08255 0.01898 L -0.09075 0.02824 L -0.09752 0.03912 L -0.1013 0.0544 L -0.10156 0.06435 L -0.10013 0.07639 L -0.09557 0.09167 L -0.08815 0.10509 L -0.08021 0.11181 L -0.07018 0.11435 L -0.05247 0.11505 L -0.03568 0.11366 L -0.02357 0.11968 L -0.01393 0.12361 L -0.00716 0.12963 L -0.00156 0.13565 L 0.16159 0.23657 L 0.57526 0.23588 L 0.74323 0.12917 L 0.75078 0.12037 L 0.75899 0.11574 L 0.76953 0.11366 L 0.78034 0.11296 L 0.80925 0.11366 L 0.81745 0.10972 L 0.82578 0.10232 L 0.83399 0.08912 L 0.83737 0.075 L 0.83893 0.06111 L 0.83737 0.04769 L 0.83399 0.03495 L 0.828 0.02639 L 0.81901 0.01574 L 0.80404 0.01157 L 0.79128 0.01435 L 0.77813 0.01366 L 0.77018 0.01227 L 0.75781 0.00556 L 0.74362 0.00093 L -0.08698 0.00023 " pathEditMode="relative" ptsTypes="AAA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roup 802">
            <a:extLst>
              <a:ext uri="{FF2B5EF4-FFF2-40B4-BE49-F238E27FC236}">
                <a16:creationId xmlns:a16="http://schemas.microsoft.com/office/drawing/2014/main" id="{7BBFE162-1E24-4EBF-AC11-CF280E9E18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92767" y="4182774"/>
            <a:ext cx="5345404" cy="1235631"/>
            <a:chOff x="178" y="2308"/>
            <a:chExt cx="5347" cy="1236"/>
          </a:xfrm>
        </p:grpSpPr>
        <p:sp>
          <p:nvSpPr>
            <p:cNvPr id="1202" name="AutoShape 801">
              <a:extLst>
                <a:ext uri="{FF2B5EF4-FFF2-40B4-BE49-F238E27FC236}">
                  <a16:creationId xmlns:a16="http://schemas.microsoft.com/office/drawing/2014/main" id="{398DFD53-B7DA-4F6B-BA0B-D43ED9E01A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" y="2308"/>
              <a:ext cx="5316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1203" name="Group 1003">
              <a:extLst>
                <a:ext uri="{FF2B5EF4-FFF2-40B4-BE49-F238E27FC236}">
                  <a16:creationId xmlns:a16="http://schemas.microsoft.com/office/drawing/2014/main" id="{090310D3-F340-4BDD-83B7-45619C2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" y="2308"/>
              <a:ext cx="5347" cy="1236"/>
              <a:chOff x="178" y="2308"/>
              <a:chExt cx="5347" cy="1236"/>
            </a:xfrm>
          </p:grpSpPr>
          <p:sp>
            <p:nvSpPr>
              <p:cNvPr id="2196" name="Rectangle 803">
                <a:extLst>
                  <a:ext uri="{FF2B5EF4-FFF2-40B4-BE49-F238E27FC236}">
                    <a16:creationId xmlns:a16="http://schemas.microsoft.com/office/drawing/2014/main" id="{32858CA4-0369-483D-A594-1E6C6C973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2308"/>
                <a:ext cx="5316" cy="1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7" name="Rectangle 804">
                <a:extLst>
                  <a:ext uri="{FF2B5EF4-FFF2-40B4-BE49-F238E27FC236}">
                    <a16:creationId xmlns:a16="http://schemas.microsoft.com/office/drawing/2014/main" id="{EA8B644A-205E-4835-958E-165207558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2452"/>
                <a:ext cx="5172" cy="94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8" name="Rectangle 805">
                <a:extLst>
                  <a:ext uri="{FF2B5EF4-FFF2-40B4-BE49-F238E27FC236}">
                    <a16:creationId xmlns:a16="http://schemas.microsoft.com/office/drawing/2014/main" id="{F2781E5D-BAEF-40C7-9890-82A39A16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3406"/>
                <a:ext cx="281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243.507</a:t>
                </a:r>
                <a:endParaRPr lang="en-US" altLang="en-US" sz="1350"/>
              </a:p>
            </p:txBody>
          </p:sp>
          <p:sp>
            <p:nvSpPr>
              <p:cNvPr id="2199" name="Rectangle 806">
                <a:extLst>
                  <a:ext uri="{FF2B5EF4-FFF2-40B4-BE49-F238E27FC236}">
                    <a16:creationId xmlns:a16="http://schemas.microsoft.com/office/drawing/2014/main" id="{39229FD0-1E40-4228-9F6C-D2BE7921E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06"/>
                <a:ext cx="43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200" name="Rectangle 808">
                <a:extLst>
                  <a:ext uri="{FF2B5EF4-FFF2-40B4-BE49-F238E27FC236}">
                    <a16:creationId xmlns:a16="http://schemas.microsoft.com/office/drawing/2014/main" id="{E1ED5CFC-C711-4D1D-9094-0C7B38188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2386"/>
                <a:ext cx="521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                         </a:t>
                </a:r>
                <a:endParaRPr lang="en-US" altLang="en-US" sz="1350"/>
              </a:p>
            </p:txBody>
          </p:sp>
          <p:sp>
            <p:nvSpPr>
              <p:cNvPr id="2201" name="Rectangle 809">
                <a:extLst>
                  <a:ext uri="{FF2B5EF4-FFF2-40B4-BE49-F238E27FC236}">
                    <a16:creationId xmlns:a16="http://schemas.microsoft.com/office/drawing/2014/main" id="{15035C43-6220-4D41-AB65-93E45172D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6" y="2417"/>
                <a:ext cx="87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60</a:t>
                </a:r>
                <a:endParaRPr lang="en-US" altLang="en-US" sz="1350"/>
              </a:p>
            </p:txBody>
          </p:sp>
          <p:sp>
            <p:nvSpPr>
              <p:cNvPr id="2202" name="Rectangle 810">
                <a:extLst>
                  <a:ext uri="{FF2B5EF4-FFF2-40B4-BE49-F238E27FC236}">
                    <a16:creationId xmlns:a16="http://schemas.microsoft.com/office/drawing/2014/main" id="{BFFA9C96-BA35-42CE-B999-E1B479B89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07" y="3314"/>
                <a:ext cx="43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203" name="Rectangle 812">
                <a:extLst>
                  <a:ext uri="{FF2B5EF4-FFF2-40B4-BE49-F238E27FC236}">
                    <a16:creationId xmlns:a16="http://schemas.microsoft.com/office/drawing/2014/main" id="{0741879C-417C-4FF8-B223-B73CF2A2F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57" y="3313"/>
                <a:ext cx="43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204" name="Rectangle 813">
                <a:extLst>
                  <a:ext uri="{FF2B5EF4-FFF2-40B4-BE49-F238E27FC236}">
                    <a16:creationId xmlns:a16="http://schemas.microsoft.com/office/drawing/2014/main" id="{2379B32A-3917-4035-992F-B3598137C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38" y="2804"/>
                <a:ext cx="532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BETA_X&amp;Y[m]</a:t>
                </a:r>
                <a:endParaRPr lang="en-US" altLang="en-US" sz="1350"/>
              </a:p>
            </p:txBody>
          </p:sp>
          <p:sp>
            <p:nvSpPr>
              <p:cNvPr id="2205" name="Line 815">
                <a:extLst>
                  <a:ext uri="{FF2B5EF4-FFF2-40B4-BE49-F238E27FC236}">
                    <a16:creationId xmlns:a16="http://schemas.microsoft.com/office/drawing/2014/main" id="{A31A1EF7-0068-4697-99D7-396F40C43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6" name="Line 816">
                <a:extLst>
                  <a:ext uri="{FF2B5EF4-FFF2-40B4-BE49-F238E27FC236}">
                    <a16:creationId xmlns:a16="http://schemas.microsoft.com/office/drawing/2014/main" id="{2AABE120-CB0A-4AB9-AAAC-B150D54C1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7" name="Line 817">
                <a:extLst>
                  <a:ext uri="{FF2B5EF4-FFF2-40B4-BE49-F238E27FC236}">
                    <a16:creationId xmlns:a16="http://schemas.microsoft.com/office/drawing/2014/main" id="{6D46D3A4-AE86-46FB-AF5C-A4BEA17B2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8" name="Line 818">
                <a:extLst>
                  <a:ext uri="{FF2B5EF4-FFF2-40B4-BE49-F238E27FC236}">
                    <a16:creationId xmlns:a16="http://schemas.microsoft.com/office/drawing/2014/main" id="{BC8102D4-97E7-459D-9F20-C3718A3A1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9" name="Line 819">
                <a:extLst>
                  <a:ext uri="{FF2B5EF4-FFF2-40B4-BE49-F238E27FC236}">
                    <a16:creationId xmlns:a16="http://schemas.microsoft.com/office/drawing/2014/main" id="{80705797-6046-4293-95F2-57D3983CE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0" name="Line 820">
                <a:extLst>
                  <a:ext uri="{FF2B5EF4-FFF2-40B4-BE49-F238E27FC236}">
                    <a16:creationId xmlns:a16="http://schemas.microsoft.com/office/drawing/2014/main" id="{7038AC59-D046-4C59-A651-CFA98C247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1" name="Line 821">
                <a:extLst>
                  <a:ext uri="{FF2B5EF4-FFF2-40B4-BE49-F238E27FC236}">
                    <a16:creationId xmlns:a16="http://schemas.microsoft.com/office/drawing/2014/main" id="{A0F3A179-0A66-4A7A-891A-756DCC6CB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2" name="Line 822">
                <a:extLst>
                  <a:ext uri="{FF2B5EF4-FFF2-40B4-BE49-F238E27FC236}">
                    <a16:creationId xmlns:a16="http://schemas.microsoft.com/office/drawing/2014/main" id="{432C0874-AD36-44E2-B757-38783B7C9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3" name="Line 823">
                <a:extLst>
                  <a:ext uri="{FF2B5EF4-FFF2-40B4-BE49-F238E27FC236}">
                    <a16:creationId xmlns:a16="http://schemas.microsoft.com/office/drawing/2014/main" id="{FA2B1059-35CB-47A5-A03A-FD75DFB7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4" name="Line 824">
                <a:extLst>
                  <a:ext uri="{FF2B5EF4-FFF2-40B4-BE49-F238E27FC236}">
                    <a16:creationId xmlns:a16="http://schemas.microsoft.com/office/drawing/2014/main" id="{930878D9-AA1B-4000-8ED1-0AE39B9D5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5" name="Line 825">
                <a:extLst>
                  <a:ext uri="{FF2B5EF4-FFF2-40B4-BE49-F238E27FC236}">
                    <a16:creationId xmlns:a16="http://schemas.microsoft.com/office/drawing/2014/main" id="{F30B1496-C257-40A6-AA0F-EDC229D52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6" name="Line 826">
                <a:extLst>
                  <a:ext uri="{FF2B5EF4-FFF2-40B4-BE49-F238E27FC236}">
                    <a16:creationId xmlns:a16="http://schemas.microsoft.com/office/drawing/2014/main" id="{23091177-A3EA-44D9-ACA6-793B58660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7" name="Line 827">
                <a:extLst>
                  <a:ext uri="{FF2B5EF4-FFF2-40B4-BE49-F238E27FC236}">
                    <a16:creationId xmlns:a16="http://schemas.microsoft.com/office/drawing/2014/main" id="{AC2EB2FD-0DF8-42D5-A36C-057460E3D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8" name="Line 828">
                <a:extLst>
                  <a:ext uri="{FF2B5EF4-FFF2-40B4-BE49-F238E27FC236}">
                    <a16:creationId xmlns:a16="http://schemas.microsoft.com/office/drawing/2014/main" id="{2B4D874E-AA04-4E65-A5BB-B190DA8C2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9" name="Line 829">
                <a:extLst>
                  <a:ext uri="{FF2B5EF4-FFF2-40B4-BE49-F238E27FC236}">
                    <a16:creationId xmlns:a16="http://schemas.microsoft.com/office/drawing/2014/main" id="{689290A2-DFB0-4F2E-B217-C2B67D179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0" name="Line 830">
                <a:extLst>
                  <a:ext uri="{FF2B5EF4-FFF2-40B4-BE49-F238E27FC236}">
                    <a16:creationId xmlns:a16="http://schemas.microsoft.com/office/drawing/2014/main" id="{6AC41C9B-5913-4ED1-BF1F-A812F160E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1" name="Line 831">
                <a:extLst>
                  <a:ext uri="{FF2B5EF4-FFF2-40B4-BE49-F238E27FC236}">
                    <a16:creationId xmlns:a16="http://schemas.microsoft.com/office/drawing/2014/main" id="{819ECFDF-E4C0-475C-B0F7-5FEED96F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2" name="Line 832">
                <a:extLst>
                  <a:ext uri="{FF2B5EF4-FFF2-40B4-BE49-F238E27FC236}">
                    <a16:creationId xmlns:a16="http://schemas.microsoft.com/office/drawing/2014/main" id="{A7B4485F-8B2A-4A9D-B72E-5A6F93AE2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3" name="Line 833">
                <a:extLst>
                  <a:ext uri="{FF2B5EF4-FFF2-40B4-BE49-F238E27FC236}">
                    <a16:creationId xmlns:a16="http://schemas.microsoft.com/office/drawing/2014/main" id="{64BAE3B9-C4C1-42E6-81F7-D2B9E54F4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4" name="Line 834">
                <a:extLst>
                  <a:ext uri="{FF2B5EF4-FFF2-40B4-BE49-F238E27FC236}">
                    <a16:creationId xmlns:a16="http://schemas.microsoft.com/office/drawing/2014/main" id="{C15B6DCC-7304-4AE2-A855-A420C77F0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5" name="Line 835">
                <a:extLst>
                  <a:ext uri="{FF2B5EF4-FFF2-40B4-BE49-F238E27FC236}">
                    <a16:creationId xmlns:a16="http://schemas.microsoft.com/office/drawing/2014/main" id="{50FE3459-C106-4C33-A604-46123CC3F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6" name="Line 836">
                <a:extLst>
                  <a:ext uri="{FF2B5EF4-FFF2-40B4-BE49-F238E27FC236}">
                    <a16:creationId xmlns:a16="http://schemas.microsoft.com/office/drawing/2014/main" id="{7AAEAAC3-9D8D-41B8-9A62-04CDE5352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7" name="Line 837">
                <a:extLst>
                  <a:ext uri="{FF2B5EF4-FFF2-40B4-BE49-F238E27FC236}">
                    <a16:creationId xmlns:a16="http://schemas.microsoft.com/office/drawing/2014/main" id="{9E6B23E8-B878-4DF8-B7AE-E94A48EA5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8" name="Line 838">
                <a:extLst>
                  <a:ext uri="{FF2B5EF4-FFF2-40B4-BE49-F238E27FC236}">
                    <a16:creationId xmlns:a16="http://schemas.microsoft.com/office/drawing/2014/main" id="{9B5CEEAB-1DD5-4D54-B1A3-C26C598F9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9" name="Line 839">
                <a:extLst>
                  <a:ext uri="{FF2B5EF4-FFF2-40B4-BE49-F238E27FC236}">
                    <a16:creationId xmlns:a16="http://schemas.microsoft.com/office/drawing/2014/main" id="{2D946475-B55E-4275-8F5A-99F324042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0" name="Line 840">
                <a:extLst>
                  <a:ext uri="{FF2B5EF4-FFF2-40B4-BE49-F238E27FC236}">
                    <a16:creationId xmlns:a16="http://schemas.microsoft.com/office/drawing/2014/main" id="{9A750EE2-BBEB-49B3-A3FF-1EBE99B96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1" name="Line 841">
                <a:extLst>
                  <a:ext uri="{FF2B5EF4-FFF2-40B4-BE49-F238E27FC236}">
                    <a16:creationId xmlns:a16="http://schemas.microsoft.com/office/drawing/2014/main" id="{BC47A74E-7B9B-4EC6-ABAC-907F21FDF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2" name="Line 842">
                <a:extLst>
                  <a:ext uri="{FF2B5EF4-FFF2-40B4-BE49-F238E27FC236}">
                    <a16:creationId xmlns:a16="http://schemas.microsoft.com/office/drawing/2014/main" id="{B92A92F7-7432-457A-917B-AD969AAD6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3" name="Line 843">
                <a:extLst>
                  <a:ext uri="{FF2B5EF4-FFF2-40B4-BE49-F238E27FC236}">
                    <a16:creationId xmlns:a16="http://schemas.microsoft.com/office/drawing/2014/main" id="{C40BFD84-A6DE-4F53-A330-F402B472C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4" name="Line 844">
                <a:extLst>
                  <a:ext uri="{FF2B5EF4-FFF2-40B4-BE49-F238E27FC236}">
                    <a16:creationId xmlns:a16="http://schemas.microsoft.com/office/drawing/2014/main" id="{BD65CC81-E4FD-44BD-AAAF-D4F88417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5" name="Line 845">
                <a:extLst>
                  <a:ext uri="{FF2B5EF4-FFF2-40B4-BE49-F238E27FC236}">
                    <a16:creationId xmlns:a16="http://schemas.microsoft.com/office/drawing/2014/main" id="{34B1A74A-CC3D-4BC6-A8B3-BBE7A8088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6" name="Line 846">
                <a:extLst>
                  <a:ext uri="{FF2B5EF4-FFF2-40B4-BE49-F238E27FC236}">
                    <a16:creationId xmlns:a16="http://schemas.microsoft.com/office/drawing/2014/main" id="{CACC7D2D-A860-448E-9177-01143F488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7" name="Line 847">
                <a:extLst>
                  <a:ext uri="{FF2B5EF4-FFF2-40B4-BE49-F238E27FC236}">
                    <a16:creationId xmlns:a16="http://schemas.microsoft.com/office/drawing/2014/main" id="{155FC73A-CA0A-40DC-89D6-0D6BCF871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8" name="Line 848">
                <a:extLst>
                  <a:ext uri="{FF2B5EF4-FFF2-40B4-BE49-F238E27FC236}">
                    <a16:creationId xmlns:a16="http://schemas.microsoft.com/office/drawing/2014/main" id="{E791D662-7F0E-473D-8001-20640ED4D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9" name="Line 849">
                <a:extLst>
                  <a:ext uri="{FF2B5EF4-FFF2-40B4-BE49-F238E27FC236}">
                    <a16:creationId xmlns:a16="http://schemas.microsoft.com/office/drawing/2014/main" id="{90E74A38-0865-405D-B54A-B9D90765C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0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0" name="Line 850">
                <a:extLst>
                  <a:ext uri="{FF2B5EF4-FFF2-40B4-BE49-F238E27FC236}">
                    <a16:creationId xmlns:a16="http://schemas.microsoft.com/office/drawing/2014/main" id="{949141F6-AC2F-4467-9102-6E40C0E46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0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1" name="Freeform 851">
                <a:extLst>
                  <a:ext uri="{FF2B5EF4-FFF2-40B4-BE49-F238E27FC236}">
                    <a16:creationId xmlns:a16="http://schemas.microsoft.com/office/drawing/2014/main" id="{73391A1B-FCCB-4637-AAE5-C05CD986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6"/>
                <a:ext cx="5172" cy="522"/>
              </a:xfrm>
              <a:custGeom>
                <a:avLst/>
                <a:gdLst>
                  <a:gd name="T0" fmla="*/ 72 w 5172"/>
                  <a:gd name="T1" fmla="*/ 24 h 522"/>
                  <a:gd name="T2" fmla="*/ 168 w 5172"/>
                  <a:gd name="T3" fmla="*/ 48 h 522"/>
                  <a:gd name="T4" fmla="*/ 222 w 5172"/>
                  <a:gd name="T5" fmla="*/ 60 h 522"/>
                  <a:gd name="T6" fmla="*/ 312 w 5172"/>
                  <a:gd name="T7" fmla="*/ 66 h 522"/>
                  <a:gd name="T8" fmla="*/ 402 w 5172"/>
                  <a:gd name="T9" fmla="*/ 60 h 522"/>
                  <a:gd name="T10" fmla="*/ 468 w 5172"/>
                  <a:gd name="T11" fmla="*/ 78 h 522"/>
                  <a:gd name="T12" fmla="*/ 558 w 5172"/>
                  <a:gd name="T13" fmla="*/ 102 h 522"/>
                  <a:gd name="T14" fmla="*/ 624 w 5172"/>
                  <a:gd name="T15" fmla="*/ 102 h 522"/>
                  <a:gd name="T16" fmla="*/ 714 w 5172"/>
                  <a:gd name="T17" fmla="*/ 114 h 522"/>
                  <a:gd name="T18" fmla="*/ 804 w 5172"/>
                  <a:gd name="T19" fmla="*/ 108 h 522"/>
                  <a:gd name="T20" fmla="*/ 846 w 5172"/>
                  <a:gd name="T21" fmla="*/ 114 h 522"/>
                  <a:gd name="T22" fmla="*/ 954 w 5172"/>
                  <a:gd name="T23" fmla="*/ 150 h 522"/>
                  <a:gd name="T24" fmla="*/ 1020 w 5172"/>
                  <a:gd name="T25" fmla="*/ 150 h 522"/>
                  <a:gd name="T26" fmla="*/ 1092 w 5172"/>
                  <a:gd name="T27" fmla="*/ 168 h 522"/>
                  <a:gd name="T28" fmla="*/ 1200 w 5172"/>
                  <a:gd name="T29" fmla="*/ 162 h 522"/>
                  <a:gd name="T30" fmla="*/ 1242 w 5172"/>
                  <a:gd name="T31" fmla="*/ 162 h 522"/>
                  <a:gd name="T32" fmla="*/ 1338 w 5172"/>
                  <a:gd name="T33" fmla="*/ 192 h 522"/>
                  <a:gd name="T34" fmla="*/ 1422 w 5172"/>
                  <a:gd name="T35" fmla="*/ 204 h 522"/>
                  <a:gd name="T36" fmla="*/ 1488 w 5172"/>
                  <a:gd name="T37" fmla="*/ 210 h 522"/>
                  <a:gd name="T38" fmla="*/ 1578 w 5172"/>
                  <a:gd name="T39" fmla="*/ 210 h 522"/>
                  <a:gd name="T40" fmla="*/ 1644 w 5172"/>
                  <a:gd name="T41" fmla="*/ 210 h 522"/>
                  <a:gd name="T42" fmla="*/ 1734 w 5172"/>
                  <a:gd name="T43" fmla="*/ 234 h 522"/>
                  <a:gd name="T44" fmla="*/ 1824 w 5172"/>
                  <a:gd name="T45" fmla="*/ 246 h 522"/>
                  <a:gd name="T46" fmla="*/ 1878 w 5172"/>
                  <a:gd name="T47" fmla="*/ 252 h 522"/>
                  <a:gd name="T48" fmla="*/ 1974 w 5172"/>
                  <a:gd name="T49" fmla="*/ 252 h 522"/>
                  <a:gd name="T50" fmla="*/ 2046 w 5172"/>
                  <a:gd name="T51" fmla="*/ 258 h 522"/>
                  <a:gd name="T52" fmla="*/ 2124 w 5172"/>
                  <a:gd name="T53" fmla="*/ 264 h 522"/>
                  <a:gd name="T54" fmla="*/ 2220 w 5172"/>
                  <a:gd name="T55" fmla="*/ 276 h 522"/>
                  <a:gd name="T56" fmla="*/ 2268 w 5172"/>
                  <a:gd name="T57" fmla="*/ 282 h 522"/>
                  <a:gd name="T58" fmla="*/ 2364 w 5172"/>
                  <a:gd name="T59" fmla="*/ 282 h 522"/>
                  <a:gd name="T60" fmla="*/ 2442 w 5172"/>
                  <a:gd name="T61" fmla="*/ 264 h 522"/>
                  <a:gd name="T62" fmla="*/ 2508 w 5172"/>
                  <a:gd name="T63" fmla="*/ 282 h 522"/>
                  <a:gd name="T64" fmla="*/ 2598 w 5172"/>
                  <a:gd name="T65" fmla="*/ 300 h 522"/>
                  <a:gd name="T66" fmla="*/ 2664 w 5172"/>
                  <a:gd name="T67" fmla="*/ 300 h 522"/>
                  <a:gd name="T68" fmla="*/ 2754 w 5172"/>
                  <a:gd name="T69" fmla="*/ 306 h 522"/>
                  <a:gd name="T70" fmla="*/ 2844 w 5172"/>
                  <a:gd name="T71" fmla="*/ 288 h 522"/>
                  <a:gd name="T72" fmla="*/ 2898 w 5172"/>
                  <a:gd name="T73" fmla="*/ 300 h 522"/>
                  <a:gd name="T74" fmla="*/ 3000 w 5172"/>
                  <a:gd name="T75" fmla="*/ 318 h 522"/>
                  <a:gd name="T76" fmla="*/ 3066 w 5172"/>
                  <a:gd name="T77" fmla="*/ 294 h 522"/>
                  <a:gd name="T78" fmla="*/ 3144 w 5172"/>
                  <a:gd name="T79" fmla="*/ 324 h 522"/>
                  <a:gd name="T80" fmla="*/ 3240 w 5172"/>
                  <a:gd name="T81" fmla="*/ 312 h 522"/>
                  <a:gd name="T82" fmla="*/ 3288 w 5172"/>
                  <a:gd name="T83" fmla="*/ 312 h 522"/>
                  <a:gd name="T84" fmla="*/ 3384 w 5172"/>
                  <a:gd name="T85" fmla="*/ 342 h 522"/>
                  <a:gd name="T86" fmla="*/ 3468 w 5172"/>
                  <a:gd name="T87" fmla="*/ 348 h 522"/>
                  <a:gd name="T88" fmla="*/ 3528 w 5172"/>
                  <a:gd name="T89" fmla="*/ 354 h 522"/>
                  <a:gd name="T90" fmla="*/ 3630 w 5172"/>
                  <a:gd name="T91" fmla="*/ 342 h 522"/>
                  <a:gd name="T92" fmla="*/ 3684 w 5172"/>
                  <a:gd name="T93" fmla="*/ 336 h 522"/>
                  <a:gd name="T94" fmla="*/ 3774 w 5172"/>
                  <a:gd name="T95" fmla="*/ 366 h 522"/>
                  <a:gd name="T96" fmla="*/ 3864 w 5172"/>
                  <a:gd name="T97" fmla="*/ 372 h 522"/>
                  <a:gd name="T98" fmla="*/ 3918 w 5172"/>
                  <a:gd name="T99" fmla="*/ 378 h 522"/>
                  <a:gd name="T100" fmla="*/ 4020 w 5172"/>
                  <a:gd name="T101" fmla="*/ 372 h 522"/>
                  <a:gd name="T102" fmla="*/ 4086 w 5172"/>
                  <a:gd name="T103" fmla="*/ 390 h 522"/>
                  <a:gd name="T104" fmla="*/ 4188 w 5172"/>
                  <a:gd name="T105" fmla="*/ 390 h 522"/>
                  <a:gd name="T106" fmla="*/ 4290 w 5172"/>
                  <a:gd name="T107" fmla="*/ 360 h 522"/>
                  <a:gd name="T108" fmla="*/ 4392 w 5172"/>
                  <a:gd name="T109" fmla="*/ 402 h 522"/>
                  <a:gd name="T110" fmla="*/ 4494 w 5172"/>
                  <a:gd name="T111" fmla="*/ 408 h 522"/>
                  <a:gd name="T112" fmla="*/ 4602 w 5172"/>
                  <a:gd name="T113" fmla="*/ 426 h 522"/>
                  <a:gd name="T114" fmla="*/ 4704 w 5172"/>
                  <a:gd name="T115" fmla="*/ 432 h 522"/>
                  <a:gd name="T116" fmla="*/ 4824 w 5172"/>
                  <a:gd name="T117" fmla="*/ 456 h 522"/>
                  <a:gd name="T118" fmla="*/ 4908 w 5172"/>
                  <a:gd name="T119" fmla="*/ 450 h 522"/>
                  <a:gd name="T120" fmla="*/ 5028 w 5172"/>
                  <a:gd name="T121" fmla="*/ 498 h 522"/>
                  <a:gd name="T122" fmla="*/ 5112 w 5172"/>
                  <a:gd name="T123" fmla="*/ 510 h 522"/>
                  <a:gd name="T124" fmla="*/ 5166 w 5172"/>
                  <a:gd name="T125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38" y="42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6" y="48"/>
                    </a:lnTo>
                    <a:lnTo>
                      <a:pt x="162" y="48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6" y="42"/>
                    </a:lnTo>
                    <a:lnTo>
                      <a:pt x="216" y="48"/>
                    </a:lnTo>
                    <a:lnTo>
                      <a:pt x="216" y="54"/>
                    </a:lnTo>
                    <a:lnTo>
                      <a:pt x="216" y="54"/>
                    </a:lnTo>
                    <a:lnTo>
                      <a:pt x="216" y="60"/>
                    </a:lnTo>
                    <a:lnTo>
                      <a:pt x="216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94" y="66"/>
                    </a:lnTo>
                    <a:lnTo>
                      <a:pt x="294" y="66"/>
                    </a:lnTo>
                    <a:lnTo>
                      <a:pt x="300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60"/>
                    </a:lnTo>
                    <a:lnTo>
                      <a:pt x="342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60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14" y="66"/>
                    </a:lnTo>
                    <a:lnTo>
                      <a:pt x="414" y="72"/>
                    </a:lnTo>
                    <a:lnTo>
                      <a:pt x="414" y="78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20" y="84"/>
                    </a:lnTo>
                    <a:lnTo>
                      <a:pt x="420" y="78"/>
                    </a:lnTo>
                    <a:lnTo>
                      <a:pt x="420" y="72"/>
                    </a:lnTo>
                    <a:lnTo>
                      <a:pt x="420" y="66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6"/>
                    </a:lnTo>
                    <a:lnTo>
                      <a:pt x="432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22" y="90"/>
                    </a:lnTo>
                    <a:lnTo>
                      <a:pt x="522" y="90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46" y="96"/>
                    </a:lnTo>
                    <a:lnTo>
                      <a:pt x="546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102"/>
                    </a:lnTo>
                    <a:lnTo>
                      <a:pt x="552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70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8" y="102"/>
                    </a:lnTo>
                    <a:lnTo>
                      <a:pt x="618" y="96"/>
                    </a:lnTo>
                    <a:lnTo>
                      <a:pt x="618" y="90"/>
                    </a:lnTo>
                    <a:lnTo>
                      <a:pt x="618" y="84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24" y="84"/>
                    </a:lnTo>
                    <a:lnTo>
                      <a:pt x="624" y="90"/>
                    </a:lnTo>
                    <a:lnTo>
                      <a:pt x="624" y="96"/>
                    </a:lnTo>
                    <a:lnTo>
                      <a:pt x="624" y="102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702" y="114"/>
                    </a:lnTo>
                    <a:lnTo>
                      <a:pt x="708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6" y="114"/>
                    </a:lnTo>
                    <a:lnTo>
                      <a:pt x="726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14"/>
                    </a:lnTo>
                    <a:lnTo>
                      <a:pt x="774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14"/>
                    </a:lnTo>
                    <a:lnTo>
                      <a:pt x="816" y="120"/>
                    </a:lnTo>
                    <a:lnTo>
                      <a:pt x="822" y="120"/>
                    </a:lnTo>
                    <a:lnTo>
                      <a:pt x="822" y="126"/>
                    </a:lnTo>
                    <a:lnTo>
                      <a:pt x="822" y="132"/>
                    </a:lnTo>
                    <a:lnTo>
                      <a:pt x="822" y="138"/>
                    </a:lnTo>
                    <a:lnTo>
                      <a:pt x="822" y="144"/>
                    </a:lnTo>
                    <a:lnTo>
                      <a:pt x="822" y="144"/>
                    </a:lnTo>
                    <a:lnTo>
                      <a:pt x="822" y="138"/>
                    </a:lnTo>
                    <a:lnTo>
                      <a:pt x="828" y="132"/>
                    </a:lnTo>
                    <a:lnTo>
                      <a:pt x="828" y="132"/>
                    </a:lnTo>
                    <a:lnTo>
                      <a:pt x="828" y="126"/>
                    </a:lnTo>
                    <a:lnTo>
                      <a:pt x="828" y="120"/>
                    </a:lnTo>
                    <a:lnTo>
                      <a:pt x="828" y="114"/>
                    </a:lnTo>
                    <a:lnTo>
                      <a:pt x="828" y="114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64" y="120"/>
                    </a:lnTo>
                    <a:lnTo>
                      <a:pt x="864" y="120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900" y="132"/>
                    </a:lnTo>
                    <a:lnTo>
                      <a:pt x="900" y="132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6" y="138"/>
                    </a:lnTo>
                    <a:lnTo>
                      <a:pt x="912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30" y="144"/>
                    </a:lnTo>
                    <a:lnTo>
                      <a:pt x="930" y="144"/>
                    </a:lnTo>
                    <a:lnTo>
                      <a:pt x="936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78" y="156"/>
                    </a:lnTo>
                    <a:lnTo>
                      <a:pt x="978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56"/>
                    </a:lnTo>
                    <a:lnTo>
                      <a:pt x="1020" y="156"/>
                    </a:lnTo>
                    <a:lnTo>
                      <a:pt x="1020" y="150"/>
                    </a:lnTo>
                    <a:lnTo>
                      <a:pt x="1026" y="144"/>
                    </a:lnTo>
                    <a:lnTo>
                      <a:pt x="1026" y="138"/>
                    </a:lnTo>
                    <a:lnTo>
                      <a:pt x="1026" y="138"/>
                    </a:lnTo>
                    <a:lnTo>
                      <a:pt x="1026" y="132"/>
                    </a:lnTo>
                    <a:lnTo>
                      <a:pt x="1026" y="126"/>
                    </a:lnTo>
                    <a:lnTo>
                      <a:pt x="1026" y="126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32" y="144"/>
                    </a:lnTo>
                    <a:lnTo>
                      <a:pt x="1032" y="144"/>
                    </a:lnTo>
                    <a:lnTo>
                      <a:pt x="1032" y="150"/>
                    </a:lnTo>
                    <a:lnTo>
                      <a:pt x="1032" y="156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10" y="168"/>
                    </a:lnTo>
                    <a:lnTo>
                      <a:pt x="1116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34" y="168"/>
                    </a:lnTo>
                    <a:lnTo>
                      <a:pt x="1134" y="168"/>
                    </a:lnTo>
                    <a:lnTo>
                      <a:pt x="1140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56"/>
                    </a:lnTo>
                    <a:lnTo>
                      <a:pt x="1218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62"/>
                    </a:lnTo>
                    <a:lnTo>
                      <a:pt x="1224" y="168"/>
                    </a:lnTo>
                    <a:lnTo>
                      <a:pt x="1230" y="174"/>
                    </a:lnTo>
                    <a:lnTo>
                      <a:pt x="1230" y="180"/>
                    </a:lnTo>
                    <a:lnTo>
                      <a:pt x="1230" y="186"/>
                    </a:lnTo>
                    <a:lnTo>
                      <a:pt x="1230" y="186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6" y="186"/>
                    </a:lnTo>
                    <a:lnTo>
                      <a:pt x="1236" y="180"/>
                    </a:lnTo>
                    <a:lnTo>
                      <a:pt x="1236" y="174"/>
                    </a:lnTo>
                    <a:lnTo>
                      <a:pt x="1236" y="168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74"/>
                    </a:lnTo>
                    <a:lnTo>
                      <a:pt x="1266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14" y="186"/>
                    </a:lnTo>
                    <a:lnTo>
                      <a:pt x="1320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8" y="192"/>
                    </a:lnTo>
                    <a:lnTo>
                      <a:pt x="1338" y="192"/>
                    </a:lnTo>
                    <a:lnTo>
                      <a:pt x="1344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86" y="204"/>
                    </a:lnTo>
                    <a:lnTo>
                      <a:pt x="1386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198"/>
                    </a:lnTo>
                    <a:lnTo>
                      <a:pt x="1434" y="192"/>
                    </a:lnTo>
                    <a:lnTo>
                      <a:pt x="1434" y="186"/>
                    </a:lnTo>
                    <a:lnTo>
                      <a:pt x="1434" y="180"/>
                    </a:lnTo>
                    <a:lnTo>
                      <a:pt x="1434" y="180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92"/>
                    </a:lnTo>
                    <a:lnTo>
                      <a:pt x="1440" y="198"/>
                    </a:lnTo>
                    <a:lnTo>
                      <a:pt x="1440" y="204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6" y="210"/>
                    </a:lnTo>
                    <a:lnTo>
                      <a:pt x="1476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8" y="216"/>
                    </a:lnTo>
                    <a:lnTo>
                      <a:pt x="1524" y="216"/>
                    </a:lnTo>
                    <a:lnTo>
                      <a:pt x="1524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42" y="216"/>
                    </a:lnTo>
                    <a:lnTo>
                      <a:pt x="1548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04"/>
                    </a:lnTo>
                    <a:lnTo>
                      <a:pt x="1608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10"/>
                    </a:lnTo>
                    <a:lnTo>
                      <a:pt x="1638" y="216"/>
                    </a:lnTo>
                    <a:lnTo>
                      <a:pt x="1638" y="222"/>
                    </a:lnTo>
                    <a:lnTo>
                      <a:pt x="1638" y="228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28"/>
                    </a:lnTo>
                    <a:lnTo>
                      <a:pt x="1644" y="222"/>
                    </a:lnTo>
                    <a:lnTo>
                      <a:pt x="1644" y="216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22" y="228"/>
                    </a:lnTo>
                    <a:lnTo>
                      <a:pt x="1728" y="234"/>
                    </a:lnTo>
                    <a:lnTo>
                      <a:pt x="1728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6" y="234"/>
                    </a:lnTo>
                    <a:lnTo>
                      <a:pt x="1752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0"/>
                    </a:lnTo>
                    <a:lnTo>
                      <a:pt x="1842" y="234"/>
                    </a:lnTo>
                    <a:lnTo>
                      <a:pt x="1842" y="228"/>
                    </a:lnTo>
                    <a:lnTo>
                      <a:pt x="1842" y="222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22"/>
                    </a:lnTo>
                    <a:lnTo>
                      <a:pt x="1848" y="228"/>
                    </a:lnTo>
                    <a:lnTo>
                      <a:pt x="1848" y="234"/>
                    </a:lnTo>
                    <a:lnTo>
                      <a:pt x="1848" y="240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84" y="252"/>
                    </a:lnTo>
                    <a:lnTo>
                      <a:pt x="1884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6" y="252"/>
                    </a:lnTo>
                    <a:lnTo>
                      <a:pt x="1932" y="252"/>
                    </a:lnTo>
                    <a:lnTo>
                      <a:pt x="1932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52"/>
                    </a:lnTo>
                    <a:lnTo>
                      <a:pt x="1956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6"/>
                    </a:lnTo>
                    <a:lnTo>
                      <a:pt x="2046" y="252"/>
                    </a:lnTo>
                    <a:lnTo>
                      <a:pt x="2046" y="258"/>
                    </a:lnTo>
                    <a:lnTo>
                      <a:pt x="2046" y="264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64"/>
                    </a:lnTo>
                    <a:lnTo>
                      <a:pt x="2052" y="258"/>
                    </a:lnTo>
                    <a:lnTo>
                      <a:pt x="2052" y="252"/>
                    </a:lnTo>
                    <a:lnTo>
                      <a:pt x="2052" y="246"/>
                    </a:lnTo>
                    <a:lnTo>
                      <a:pt x="2052" y="246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8" y="252"/>
                    </a:lnTo>
                    <a:lnTo>
                      <a:pt x="2088" y="252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54" y="270"/>
                    </a:lnTo>
                    <a:lnTo>
                      <a:pt x="2160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0"/>
                    </a:lnTo>
                    <a:lnTo>
                      <a:pt x="2244" y="264"/>
                    </a:lnTo>
                    <a:lnTo>
                      <a:pt x="2250" y="258"/>
                    </a:lnTo>
                    <a:lnTo>
                      <a:pt x="2250" y="252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52"/>
                    </a:lnTo>
                    <a:lnTo>
                      <a:pt x="2250" y="252"/>
                    </a:lnTo>
                    <a:lnTo>
                      <a:pt x="2256" y="258"/>
                    </a:lnTo>
                    <a:lnTo>
                      <a:pt x="2256" y="264"/>
                    </a:lnTo>
                    <a:lnTo>
                      <a:pt x="2256" y="270"/>
                    </a:lnTo>
                    <a:lnTo>
                      <a:pt x="2256" y="276"/>
                    </a:lnTo>
                    <a:lnTo>
                      <a:pt x="2256" y="276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92" y="282"/>
                    </a:lnTo>
                    <a:lnTo>
                      <a:pt x="2292" y="282"/>
                    </a:lnTo>
                    <a:lnTo>
                      <a:pt x="2298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8" y="282"/>
                    </a:lnTo>
                    <a:lnTo>
                      <a:pt x="2364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70"/>
                    </a:lnTo>
                    <a:lnTo>
                      <a:pt x="2448" y="276"/>
                    </a:lnTo>
                    <a:lnTo>
                      <a:pt x="2448" y="282"/>
                    </a:lnTo>
                    <a:lnTo>
                      <a:pt x="2454" y="282"/>
                    </a:lnTo>
                    <a:lnTo>
                      <a:pt x="2454" y="288"/>
                    </a:lnTo>
                    <a:lnTo>
                      <a:pt x="2454" y="294"/>
                    </a:lnTo>
                    <a:lnTo>
                      <a:pt x="2454" y="300"/>
                    </a:lnTo>
                    <a:lnTo>
                      <a:pt x="2454" y="300"/>
                    </a:lnTo>
                    <a:lnTo>
                      <a:pt x="2454" y="294"/>
                    </a:lnTo>
                    <a:lnTo>
                      <a:pt x="2454" y="288"/>
                    </a:lnTo>
                    <a:lnTo>
                      <a:pt x="2460" y="282"/>
                    </a:lnTo>
                    <a:lnTo>
                      <a:pt x="2460" y="282"/>
                    </a:lnTo>
                    <a:lnTo>
                      <a:pt x="2460" y="276"/>
                    </a:lnTo>
                    <a:lnTo>
                      <a:pt x="2460" y="270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6" y="264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6" y="276"/>
                    </a:lnTo>
                    <a:lnTo>
                      <a:pt x="2496" y="276"/>
                    </a:lnTo>
                    <a:lnTo>
                      <a:pt x="2502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20" y="282"/>
                    </a:lnTo>
                    <a:lnTo>
                      <a:pt x="2520" y="282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44" y="288"/>
                    </a:lnTo>
                    <a:lnTo>
                      <a:pt x="2544" y="288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62" y="294"/>
                    </a:lnTo>
                    <a:lnTo>
                      <a:pt x="2568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294"/>
                    </a:lnTo>
                    <a:lnTo>
                      <a:pt x="2652" y="288"/>
                    </a:lnTo>
                    <a:lnTo>
                      <a:pt x="2658" y="282"/>
                    </a:lnTo>
                    <a:lnTo>
                      <a:pt x="2658" y="276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6"/>
                    </a:lnTo>
                    <a:lnTo>
                      <a:pt x="2664" y="282"/>
                    </a:lnTo>
                    <a:lnTo>
                      <a:pt x="2664" y="288"/>
                    </a:lnTo>
                    <a:lnTo>
                      <a:pt x="2664" y="294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700" y="306"/>
                    </a:lnTo>
                    <a:lnTo>
                      <a:pt x="2700" y="306"/>
                    </a:lnTo>
                    <a:lnTo>
                      <a:pt x="2706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06"/>
                    </a:lnTo>
                    <a:lnTo>
                      <a:pt x="2748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0"/>
                    </a:lnTo>
                    <a:lnTo>
                      <a:pt x="2766" y="300"/>
                    </a:lnTo>
                    <a:lnTo>
                      <a:pt x="2772" y="300"/>
                    </a:lnTo>
                    <a:lnTo>
                      <a:pt x="2772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94"/>
                    </a:lnTo>
                    <a:lnTo>
                      <a:pt x="2856" y="300"/>
                    </a:lnTo>
                    <a:lnTo>
                      <a:pt x="2862" y="306"/>
                    </a:lnTo>
                    <a:lnTo>
                      <a:pt x="2862" y="312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2"/>
                    </a:lnTo>
                    <a:lnTo>
                      <a:pt x="2868" y="306"/>
                    </a:lnTo>
                    <a:lnTo>
                      <a:pt x="2868" y="300"/>
                    </a:lnTo>
                    <a:lnTo>
                      <a:pt x="2868" y="294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94"/>
                    </a:lnTo>
                    <a:lnTo>
                      <a:pt x="2880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98" y="294"/>
                    </a:lnTo>
                    <a:lnTo>
                      <a:pt x="2898" y="294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904" y="300"/>
                    </a:lnTo>
                    <a:lnTo>
                      <a:pt x="2904" y="300"/>
                    </a:lnTo>
                    <a:lnTo>
                      <a:pt x="2910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8" y="306"/>
                    </a:lnTo>
                    <a:lnTo>
                      <a:pt x="2928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12"/>
                    </a:lnTo>
                    <a:lnTo>
                      <a:pt x="2940" y="312"/>
                    </a:lnTo>
                    <a:lnTo>
                      <a:pt x="2952" y="312"/>
                    </a:lnTo>
                    <a:lnTo>
                      <a:pt x="2952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8"/>
                    </a:lnTo>
                    <a:lnTo>
                      <a:pt x="3018" y="324"/>
                    </a:lnTo>
                    <a:lnTo>
                      <a:pt x="3018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18"/>
                    </a:lnTo>
                    <a:lnTo>
                      <a:pt x="3060" y="312"/>
                    </a:lnTo>
                    <a:lnTo>
                      <a:pt x="3060" y="306"/>
                    </a:lnTo>
                    <a:lnTo>
                      <a:pt x="3066" y="300"/>
                    </a:lnTo>
                    <a:lnTo>
                      <a:pt x="3066" y="294"/>
                    </a:lnTo>
                    <a:lnTo>
                      <a:pt x="3066" y="294"/>
                    </a:lnTo>
                    <a:lnTo>
                      <a:pt x="3066" y="288"/>
                    </a:lnTo>
                    <a:lnTo>
                      <a:pt x="3066" y="288"/>
                    </a:lnTo>
                    <a:lnTo>
                      <a:pt x="3066" y="294"/>
                    </a:lnTo>
                    <a:lnTo>
                      <a:pt x="3066" y="300"/>
                    </a:lnTo>
                    <a:lnTo>
                      <a:pt x="3066" y="300"/>
                    </a:lnTo>
                    <a:lnTo>
                      <a:pt x="3072" y="306"/>
                    </a:lnTo>
                    <a:lnTo>
                      <a:pt x="3072" y="312"/>
                    </a:lnTo>
                    <a:lnTo>
                      <a:pt x="3072" y="318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8" y="324"/>
                    </a:lnTo>
                    <a:lnTo>
                      <a:pt x="3108" y="324"/>
                    </a:lnTo>
                    <a:lnTo>
                      <a:pt x="3114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32" y="324"/>
                    </a:lnTo>
                    <a:lnTo>
                      <a:pt x="3132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74" y="324"/>
                    </a:lnTo>
                    <a:lnTo>
                      <a:pt x="3180" y="324"/>
                    </a:lnTo>
                    <a:lnTo>
                      <a:pt x="3180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06"/>
                    </a:lnTo>
                    <a:lnTo>
                      <a:pt x="3258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12"/>
                    </a:lnTo>
                    <a:lnTo>
                      <a:pt x="3264" y="318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0" y="330"/>
                    </a:lnTo>
                    <a:lnTo>
                      <a:pt x="3270" y="336"/>
                    </a:lnTo>
                    <a:lnTo>
                      <a:pt x="3270" y="342"/>
                    </a:lnTo>
                    <a:lnTo>
                      <a:pt x="3270" y="342"/>
                    </a:lnTo>
                    <a:lnTo>
                      <a:pt x="3270" y="336"/>
                    </a:lnTo>
                    <a:lnTo>
                      <a:pt x="3270" y="336"/>
                    </a:lnTo>
                    <a:lnTo>
                      <a:pt x="3270" y="330"/>
                    </a:lnTo>
                    <a:lnTo>
                      <a:pt x="3276" y="324"/>
                    </a:lnTo>
                    <a:lnTo>
                      <a:pt x="3276" y="318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76" y="306"/>
                    </a:lnTo>
                    <a:lnTo>
                      <a:pt x="3276" y="306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94" y="312"/>
                    </a:lnTo>
                    <a:lnTo>
                      <a:pt x="3294" y="312"/>
                    </a:lnTo>
                    <a:lnTo>
                      <a:pt x="3294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12" y="318"/>
                    </a:lnTo>
                    <a:lnTo>
                      <a:pt x="3318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2"/>
                    </a:lnTo>
                    <a:lnTo>
                      <a:pt x="3468" y="336"/>
                    </a:lnTo>
                    <a:lnTo>
                      <a:pt x="3468" y="330"/>
                    </a:lnTo>
                    <a:lnTo>
                      <a:pt x="3474" y="330"/>
                    </a:lnTo>
                    <a:lnTo>
                      <a:pt x="3474" y="324"/>
                    </a:lnTo>
                    <a:lnTo>
                      <a:pt x="3474" y="318"/>
                    </a:lnTo>
                    <a:lnTo>
                      <a:pt x="3474" y="312"/>
                    </a:lnTo>
                    <a:lnTo>
                      <a:pt x="3474" y="312"/>
                    </a:lnTo>
                    <a:lnTo>
                      <a:pt x="3474" y="318"/>
                    </a:lnTo>
                    <a:lnTo>
                      <a:pt x="3474" y="324"/>
                    </a:lnTo>
                    <a:lnTo>
                      <a:pt x="3474" y="330"/>
                    </a:lnTo>
                    <a:lnTo>
                      <a:pt x="3480" y="336"/>
                    </a:lnTo>
                    <a:lnTo>
                      <a:pt x="3480" y="336"/>
                    </a:lnTo>
                    <a:lnTo>
                      <a:pt x="3480" y="342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6" y="348"/>
                    </a:lnTo>
                    <a:lnTo>
                      <a:pt x="3522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48"/>
                    </a:lnTo>
                    <a:lnTo>
                      <a:pt x="3570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88" y="348"/>
                    </a:lnTo>
                    <a:lnTo>
                      <a:pt x="3588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54" y="342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42"/>
                    </a:lnTo>
                    <a:lnTo>
                      <a:pt x="3672" y="348"/>
                    </a:lnTo>
                    <a:lnTo>
                      <a:pt x="3672" y="354"/>
                    </a:lnTo>
                    <a:lnTo>
                      <a:pt x="3678" y="360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0"/>
                    </a:lnTo>
                    <a:lnTo>
                      <a:pt x="3678" y="354"/>
                    </a:lnTo>
                    <a:lnTo>
                      <a:pt x="3684" y="348"/>
                    </a:lnTo>
                    <a:lnTo>
                      <a:pt x="3684" y="342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6" y="336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20" y="348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74" y="360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92" y="366"/>
                    </a:lnTo>
                    <a:lnTo>
                      <a:pt x="3792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6" y="354"/>
                    </a:lnTo>
                    <a:lnTo>
                      <a:pt x="3882" y="348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8"/>
                    </a:lnTo>
                    <a:lnTo>
                      <a:pt x="3882" y="354"/>
                    </a:lnTo>
                    <a:lnTo>
                      <a:pt x="3888" y="360"/>
                    </a:lnTo>
                    <a:lnTo>
                      <a:pt x="3888" y="366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94" y="372"/>
                    </a:lnTo>
                    <a:lnTo>
                      <a:pt x="3894" y="372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24" y="378"/>
                    </a:lnTo>
                    <a:lnTo>
                      <a:pt x="3930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78"/>
                    </a:lnTo>
                    <a:lnTo>
                      <a:pt x="3954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96" y="378"/>
                    </a:lnTo>
                    <a:lnTo>
                      <a:pt x="3996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44" y="372"/>
                    </a:lnTo>
                    <a:lnTo>
                      <a:pt x="4044" y="366"/>
                    </a:lnTo>
                    <a:lnTo>
                      <a:pt x="4044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8" y="366"/>
                    </a:lnTo>
                    <a:lnTo>
                      <a:pt x="4068" y="366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6"/>
                    </a:lnTo>
                    <a:lnTo>
                      <a:pt x="4080" y="366"/>
                    </a:lnTo>
                    <a:lnTo>
                      <a:pt x="4080" y="372"/>
                    </a:lnTo>
                    <a:lnTo>
                      <a:pt x="4080" y="378"/>
                    </a:lnTo>
                    <a:lnTo>
                      <a:pt x="4086" y="384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84"/>
                    </a:lnTo>
                    <a:lnTo>
                      <a:pt x="4086" y="378"/>
                    </a:lnTo>
                    <a:lnTo>
                      <a:pt x="4092" y="372"/>
                    </a:lnTo>
                    <a:lnTo>
                      <a:pt x="4092" y="366"/>
                    </a:lnTo>
                    <a:lnTo>
                      <a:pt x="4092" y="366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10" y="366"/>
                    </a:lnTo>
                    <a:lnTo>
                      <a:pt x="4110" y="366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206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48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0"/>
                    </a:lnTo>
                    <a:lnTo>
                      <a:pt x="4284" y="384"/>
                    </a:lnTo>
                    <a:lnTo>
                      <a:pt x="4284" y="378"/>
                    </a:lnTo>
                    <a:lnTo>
                      <a:pt x="4290" y="372"/>
                    </a:lnTo>
                    <a:lnTo>
                      <a:pt x="4290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90" y="360"/>
                    </a:lnTo>
                    <a:lnTo>
                      <a:pt x="4290" y="366"/>
                    </a:lnTo>
                    <a:lnTo>
                      <a:pt x="4290" y="372"/>
                    </a:lnTo>
                    <a:lnTo>
                      <a:pt x="4296" y="378"/>
                    </a:lnTo>
                    <a:lnTo>
                      <a:pt x="4296" y="384"/>
                    </a:lnTo>
                    <a:lnTo>
                      <a:pt x="4296" y="390"/>
                    </a:lnTo>
                    <a:lnTo>
                      <a:pt x="4296" y="390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14" y="396"/>
                    </a:lnTo>
                    <a:lnTo>
                      <a:pt x="4314" y="396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6" y="402"/>
                    </a:lnTo>
                    <a:lnTo>
                      <a:pt x="4356" y="402"/>
                    </a:lnTo>
                    <a:lnTo>
                      <a:pt x="4368" y="402"/>
                    </a:lnTo>
                    <a:lnTo>
                      <a:pt x="4368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410" y="396"/>
                    </a:lnTo>
                    <a:lnTo>
                      <a:pt x="4410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52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90"/>
                    </a:lnTo>
                    <a:lnTo>
                      <a:pt x="4488" y="396"/>
                    </a:lnTo>
                    <a:lnTo>
                      <a:pt x="4494" y="402"/>
                    </a:lnTo>
                    <a:lnTo>
                      <a:pt x="4494" y="408"/>
                    </a:lnTo>
                    <a:lnTo>
                      <a:pt x="4494" y="414"/>
                    </a:lnTo>
                    <a:lnTo>
                      <a:pt x="4494" y="420"/>
                    </a:lnTo>
                    <a:lnTo>
                      <a:pt x="4494" y="420"/>
                    </a:lnTo>
                    <a:lnTo>
                      <a:pt x="4494" y="414"/>
                    </a:lnTo>
                    <a:lnTo>
                      <a:pt x="4494" y="408"/>
                    </a:lnTo>
                    <a:lnTo>
                      <a:pt x="4500" y="402"/>
                    </a:lnTo>
                    <a:lnTo>
                      <a:pt x="4500" y="396"/>
                    </a:lnTo>
                    <a:lnTo>
                      <a:pt x="4500" y="390"/>
                    </a:lnTo>
                    <a:lnTo>
                      <a:pt x="4500" y="390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8" y="390"/>
                    </a:lnTo>
                    <a:lnTo>
                      <a:pt x="4518" y="390"/>
                    </a:lnTo>
                    <a:lnTo>
                      <a:pt x="4530" y="396"/>
                    </a:lnTo>
                    <a:lnTo>
                      <a:pt x="4530" y="402"/>
                    </a:lnTo>
                    <a:lnTo>
                      <a:pt x="4530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60" y="408"/>
                    </a:lnTo>
                    <a:lnTo>
                      <a:pt x="4560" y="408"/>
                    </a:lnTo>
                    <a:lnTo>
                      <a:pt x="4572" y="414"/>
                    </a:lnTo>
                    <a:lnTo>
                      <a:pt x="4572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14" y="426"/>
                    </a:lnTo>
                    <a:lnTo>
                      <a:pt x="4614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2"/>
                    </a:lnTo>
                    <a:lnTo>
                      <a:pt x="4692" y="426"/>
                    </a:lnTo>
                    <a:lnTo>
                      <a:pt x="4692" y="420"/>
                    </a:lnTo>
                    <a:lnTo>
                      <a:pt x="4698" y="414"/>
                    </a:lnTo>
                    <a:lnTo>
                      <a:pt x="4698" y="408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8"/>
                    </a:lnTo>
                    <a:lnTo>
                      <a:pt x="4698" y="414"/>
                    </a:lnTo>
                    <a:lnTo>
                      <a:pt x="4704" y="420"/>
                    </a:lnTo>
                    <a:lnTo>
                      <a:pt x="4704" y="426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22" y="444"/>
                    </a:lnTo>
                    <a:lnTo>
                      <a:pt x="4722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18" y="456"/>
                    </a:lnTo>
                    <a:lnTo>
                      <a:pt x="4818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60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44"/>
                    </a:lnTo>
                    <a:lnTo>
                      <a:pt x="4890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50"/>
                    </a:lnTo>
                    <a:lnTo>
                      <a:pt x="4896" y="456"/>
                    </a:lnTo>
                    <a:lnTo>
                      <a:pt x="4896" y="462"/>
                    </a:lnTo>
                    <a:lnTo>
                      <a:pt x="4902" y="468"/>
                    </a:lnTo>
                    <a:lnTo>
                      <a:pt x="4902" y="474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74"/>
                    </a:lnTo>
                    <a:lnTo>
                      <a:pt x="4908" y="468"/>
                    </a:lnTo>
                    <a:lnTo>
                      <a:pt x="4908" y="462"/>
                    </a:lnTo>
                    <a:lnTo>
                      <a:pt x="4908" y="456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6"/>
                    </a:lnTo>
                    <a:lnTo>
                      <a:pt x="4914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6" y="456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62" y="474"/>
                    </a:lnTo>
                    <a:lnTo>
                      <a:pt x="4962" y="474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8" y="480"/>
                    </a:lnTo>
                    <a:lnTo>
                      <a:pt x="4968" y="480"/>
                    </a:lnTo>
                    <a:lnTo>
                      <a:pt x="4980" y="486"/>
                    </a:lnTo>
                    <a:lnTo>
                      <a:pt x="4980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22" y="498"/>
                    </a:lnTo>
                    <a:lnTo>
                      <a:pt x="5022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64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04"/>
                    </a:lnTo>
                    <a:lnTo>
                      <a:pt x="5100" y="504"/>
                    </a:lnTo>
                    <a:lnTo>
                      <a:pt x="5100" y="498"/>
                    </a:lnTo>
                    <a:lnTo>
                      <a:pt x="5106" y="492"/>
                    </a:lnTo>
                    <a:lnTo>
                      <a:pt x="5106" y="486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6"/>
                    </a:lnTo>
                    <a:lnTo>
                      <a:pt x="5106" y="492"/>
                    </a:lnTo>
                    <a:lnTo>
                      <a:pt x="5112" y="498"/>
                    </a:lnTo>
                    <a:lnTo>
                      <a:pt x="5112" y="504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72" y="522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2" name="Rectangle 852">
                <a:extLst>
                  <a:ext uri="{FF2B5EF4-FFF2-40B4-BE49-F238E27FC236}">
                    <a16:creationId xmlns:a16="http://schemas.microsoft.com/office/drawing/2014/main" id="{CBF84429-3EF2-4A96-9217-6A4976714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3406"/>
                <a:ext cx="30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FF0000"/>
                    </a:solidFill>
                  </a:rPr>
                  <a:t>BETA_X</a:t>
                </a:r>
                <a:endParaRPr lang="en-US" altLang="en-US" sz="1350"/>
              </a:p>
            </p:txBody>
          </p:sp>
          <p:sp>
            <p:nvSpPr>
              <p:cNvPr id="2243" name="Freeform 853">
                <a:extLst>
                  <a:ext uri="{FF2B5EF4-FFF2-40B4-BE49-F238E27FC236}">
                    <a16:creationId xmlns:a16="http://schemas.microsoft.com/office/drawing/2014/main" id="{93A3182C-BE85-4C32-BF80-36412A9EA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0"/>
                <a:ext cx="5172" cy="522"/>
              </a:xfrm>
              <a:custGeom>
                <a:avLst/>
                <a:gdLst>
                  <a:gd name="T0" fmla="*/ 72 w 5172"/>
                  <a:gd name="T1" fmla="*/ 36 h 522"/>
                  <a:gd name="T2" fmla="*/ 168 w 5172"/>
                  <a:gd name="T3" fmla="*/ 36 h 522"/>
                  <a:gd name="T4" fmla="*/ 222 w 5172"/>
                  <a:gd name="T5" fmla="*/ 36 h 522"/>
                  <a:gd name="T6" fmla="*/ 312 w 5172"/>
                  <a:gd name="T7" fmla="*/ 66 h 522"/>
                  <a:gd name="T8" fmla="*/ 402 w 5172"/>
                  <a:gd name="T9" fmla="*/ 78 h 522"/>
                  <a:gd name="T10" fmla="*/ 468 w 5172"/>
                  <a:gd name="T11" fmla="*/ 84 h 522"/>
                  <a:gd name="T12" fmla="*/ 558 w 5172"/>
                  <a:gd name="T13" fmla="*/ 84 h 522"/>
                  <a:gd name="T14" fmla="*/ 624 w 5172"/>
                  <a:gd name="T15" fmla="*/ 84 h 522"/>
                  <a:gd name="T16" fmla="*/ 714 w 5172"/>
                  <a:gd name="T17" fmla="*/ 108 h 522"/>
                  <a:gd name="T18" fmla="*/ 804 w 5172"/>
                  <a:gd name="T19" fmla="*/ 120 h 522"/>
                  <a:gd name="T20" fmla="*/ 846 w 5172"/>
                  <a:gd name="T21" fmla="*/ 126 h 522"/>
                  <a:gd name="T22" fmla="*/ 954 w 5172"/>
                  <a:gd name="T23" fmla="*/ 126 h 522"/>
                  <a:gd name="T24" fmla="*/ 1020 w 5172"/>
                  <a:gd name="T25" fmla="*/ 126 h 522"/>
                  <a:gd name="T26" fmla="*/ 1092 w 5172"/>
                  <a:gd name="T27" fmla="*/ 138 h 522"/>
                  <a:gd name="T28" fmla="*/ 1200 w 5172"/>
                  <a:gd name="T29" fmla="*/ 162 h 522"/>
                  <a:gd name="T30" fmla="*/ 1242 w 5172"/>
                  <a:gd name="T31" fmla="*/ 168 h 522"/>
                  <a:gd name="T32" fmla="*/ 1338 w 5172"/>
                  <a:gd name="T33" fmla="*/ 174 h 522"/>
                  <a:gd name="T34" fmla="*/ 1422 w 5172"/>
                  <a:gd name="T35" fmla="*/ 162 h 522"/>
                  <a:gd name="T36" fmla="*/ 1488 w 5172"/>
                  <a:gd name="T37" fmla="*/ 180 h 522"/>
                  <a:gd name="T38" fmla="*/ 1578 w 5172"/>
                  <a:gd name="T39" fmla="*/ 204 h 522"/>
                  <a:gd name="T40" fmla="*/ 1644 w 5172"/>
                  <a:gd name="T41" fmla="*/ 204 h 522"/>
                  <a:gd name="T42" fmla="*/ 1734 w 5172"/>
                  <a:gd name="T43" fmla="*/ 222 h 522"/>
                  <a:gd name="T44" fmla="*/ 1824 w 5172"/>
                  <a:gd name="T45" fmla="*/ 216 h 522"/>
                  <a:gd name="T46" fmla="*/ 1878 w 5172"/>
                  <a:gd name="T47" fmla="*/ 222 h 522"/>
                  <a:gd name="T48" fmla="*/ 1974 w 5172"/>
                  <a:gd name="T49" fmla="*/ 252 h 522"/>
                  <a:gd name="T50" fmla="*/ 2046 w 5172"/>
                  <a:gd name="T51" fmla="*/ 240 h 522"/>
                  <a:gd name="T52" fmla="*/ 2124 w 5172"/>
                  <a:gd name="T53" fmla="*/ 264 h 522"/>
                  <a:gd name="T54" fmla="*/ 2220 w 5172"/>
                  <a:gd name="T55" fmla="*/ 258 h 522"/>
                  <a:gd name="T56" fmla="*/ 2268 w 5172"/>
                  <a:gd name="T57" fmla="*/ 258 h 522"/>
                  <a:gd name="T58" fmla="*/ 2364 w 5172"/>
                  <a:gd name="T59" fmla="*/ 288 h 522"/>
                  <a:gd name="T60" fmla="*/ 2442 w 5172"/>
                  <a:gd name="T61" fmla="*/ 300 h 522"/>
                  <a:gd name="T62" fmla="*/ 2508 w 5172"/>
                  <a:gd name="T63" fmla="*/ 300 h 522"/>
                  <a:gd name="T64" fmla="*/ 2598 w 5172"/>
                  <a:gd name="T65" fmla="*/ 294 h 522"/>
                  <a:gd name="T66" fmla="*/ 2664 w 5172"/>
                  <a:gd name="T67" fmla="*/ 288 h 522"/>
                  <a:gd name="T68" fmla="*/ 2754 w 5172"/>
                  <a:gd name="T69" fmla="*/ 312 h 522"/>
                  <a:gd name="T70" fmla="*/ 2844 w 5172"/>
                  <a:gd name="T71" fmla="*/ 318 h 522"/>
                  <a:gd name="T72" fmla="*/ 2898 w 5172"/>
                  <a:gd name="T73" fmla="*/ 324 h 522"/>
                  <a:gd name="T74" fmla="*/ 3000 w 5172"/>
                  <a:gd name="T75" fmla="*/ 318 h 522"/>
                  <a:gd name="T76" fmla="*/ 3066 w 5172"/>
                  <a:gd name="T77" fmla="*/ 330 h 522"/>
                  <a:gd name="T78" fmla="*/ 3144 w 5172"/>
                  <a:gd name="T79" fmla="*/ 324 h 522"/>
                  <a:gd name="T80" fmla="*/ 3240 w 5172"/>
                  <a:gd name="T81" fmla="*/ 336 h 522"/>
                  <a:gd name="T82" fmla="*/ 3288 w 5172"/>
                  <a:gd name="T83" fmla="*/ 336 h 522"/>
                  <a:gd name="T84" fmla="*/ 3384 w 5172"/>
                  <a:gd name="T85" fmla="*/ 330 h 522"/>
                  <a:gd name="T86" fmla="*/ 3468 w 5172"/>
                  <a:gd name="T87" fmla="*/ 318 h 522"/>
                  <a:gd name="T88" fmla="*/ 3528 w 5172"/>
                  <a:gd name="T89" fmla="*/ 330 h 522"/>
                  <a:gd name="T90" fmla="*/ 3630 w 5172"/>
                  <a:gd name="T91" fmla="*/ 348 h 522"/>
                  <a:gd name="T92" fmla="*/ 3684 w 5172"/>
                  <a:gd name="T93" fmla="*/ 348 h 522"/>
                  <a:gd name="T94" fmla="*/ 3774 w 5172"/>
                  <a:gd name="T95" fmla="*/ 354 h 522"/>
                  <a:gd name="T96" fmla="*/ 3864 w 5172"/>
                  <a:gd name="T97" fmla="*/ 342 h 522"/>
                  <a:gd name="T98" fmla="*/ 3918 w 5172"/>
                  <a:gd name="T99" fmla="*/ 348 h 522"/>
                  <a:gd name="T100" fmla="*/ 4020 w 5172"/>
                  <a:gd name="T101" fmla="*/ 372 h 522"/>
                  <a:gd name="T102" fmla="*/ 4086 w 5172"/>
                  <a:gd name="T103" fmla="*/ 342 h 522"/>
                  <a:gd name="T104" fmla="*/ 4188 w 5172"/>
                  <a:gd name="T105" fmla="*/ 384 h 522"/>
                  <a:gd name="T106" fmla="*/ 4290 w 5172"/>
                  <a:gd name="T107" fmla="*/ 402 h 522"/>
                  <a:gd name="T108" fmla="*/ 4392 w 5172"/>
                  <a:gd name="T109" fmla="*/ 402 h 522"/>
                  <a:gd name="T110" fmla="*/ 4494 w 5172"/>
                  <a:gd name="T111" fmla="*/ 390 h 522"/>
                  <a:gd name="T112" fmla="*/ 4602 w 5172"/>
                  <a:gd name="T113" fmla="*/ 432 h 522"/>
                  <a:gd name="T114" fmla="*/ 4704 w 5172"/>
                  <a:gd name="T115" fmla="*/ 432 h 522"/>
                  <a:gd name="T116" fmla="*/ 4824 w 5172"/>
                  <a:gd name="T117" fmla="*/ 474 h 522"/>
                  <a:gd name="T118" fmla="*/ 4908 w 5172"/>
                  <a:gd name="T119" fmla="*/ 486 h 522"/>
                  <a:gd name="T120" fmla="*/ 5028 w 5172"/>
                  <a:gd name="T121" fmla="*/ 504 h 522"/>
                  <a:gd name="T122" fmla="*/ 5112 w 5172"/>
                  <a:gd name="T123" fmla="*/ 492 h 522"/>
                  <a:gd name="T124" fmla="*/ 5166 w 5172"/>
                  <a:gd name="T125" fmla="*/ 516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0" y="36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6" y="36"/>
                    </a:lnTo>
                    <a:lnTo>
                      <a:pt x="162" y="36"/>
                    </a:lnTo>
                    <a:lnTo>
                      <a:pt x="162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6" y="60"/>
                    </a:lnTo>
                    <a:lnTo>
                      <a:pt x="216" y="54"/>
                    </a:lnTo>
                    <a:lnTo>
                      <a:pt x="216" y="48"/>
                    </a:lnTo>
                    <a:lnTo>
                      <a:pt x="216" y="42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46" y="42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54"/>
                    </a:lnTo>
                    <a:lnTo>
                      <a:pt x="264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94" y="60"/>
                    </a:lnTo>
                    <a:lnTo>
                      <a:pt x="294" y="60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60" y="72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14" y="72"/>
                    </a:lnTo>
                    <a:lnTo>
                      <a:pt x="414" y="66"/>
                    </a:lnTo>
                    <a:lnTo>
                      <a:pt x="414" y="60"/>
                    </a:lnTo>
                    <a:lnTo>
                      <a:pt x="414" y="54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20" y="54"/>
                    </a:lnTo>
                    <a:lnTo>
                      <a:pt x="420" y="60"/>
                    </a:lnTo>
                    <a:lnTo>
                      <a:pt x="420" y="66"/>
                    </a:lnTo>
                    <a:lnTo>
                      <a:pt x="420" y="72"/>
                    </a:lnTo>
                    <a:lnTo>
                      <a:pt x="420" y="78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22" y="84"/>
                    </a:lnTo>
                    <a:lnTo>
                      <a:pt x="522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46" y="84"/>
                    </a:lnTo>
                    <a:lnTo>
                      <a:pt x="546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64" y="84"/>
                    </a:lnTo>
                    <a:lnTo>
                      <a:pt x="570" y="84"/>
                    </a:lnTo>
                    <a:lnTo>
                      <a:pt x="570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8" y="84"/>
                    </a:lnTo>
                    <a:lnTo>
                      <a:pt x="618" y="90"/>
                    </a:lnTo>
                    <a:lnTo>
                      <a:pt x="618" y="96"/>
                    </a:lnTo>
                    <a:lnTo>
                      <a:pt x="618" y="102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24" y="102"/>
                    </a:lnTo>
                    <a:lnTo>
                      <a:pt x="624" y="96"/>
                    </a:lnTo>
                    <a:lnTo>
                      <a:pt x="624" y="90"/>
                    </a:lnTo>
                    <a:lnTo>
                      <a:pt x="624" y="84"/>
                    </a:lnTo>
                    <a:lnTo>
                      <a:pt x="624" y="84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702" y="102"/>
                    </a:lnTo>
                    <a:lnTo>
                      <a:pt x="708" y="102"/>
                    </a:lnTo>
                    <a:lnTo>
                      <a:pt x="714" y="102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6" y="108"/>
                    </a:lnTo>
                    <a:lnTo>
                      <a:pt x="726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20"/>
                    </a:lnTo>
                    <a:lnTo>
                      <a:pt x="774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14"/>
                    </a:lnTo>
                    <a:lnTo>
                      <a:pt x="822" y="108"/>
                    </a:lnTo>
                    <a:lnTo>
                      <a:pt x="822" y="102"/>
                    </a:lnTo>
                    <a:lnTo>
                      <a:pt x="822" y="96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8" y="96"/>
                    </a:lnTo>
                    <a:lnTo>
                      <a:pt x="828" y="102"/>
                    </a:lnTo>
                    <a:lnTo>
                      <a:pt x="828" y="108"/>
                    </a:lnTo>
                    <a:lnTo>
                      <a:pt x="828" y="114"/>
                    </a:lnTo>
                    <a:lnTo>
                      <a:pt x="828" y="120"/>
                    </a:lnTo>
                    <a:lnTo>
                      <a:pt x="828" y="120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6" y="126"/>
                    </a:lnTo>
                    <a:lnTo>
                      <a:pt x="912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30" y="126"/>
                    </a:lnTo>
                    <a:lnTo>
                      <a:pt x="930" y="126"/>
                    </a:lnTo>
                    <a:lnTo>
                      <a:pt x="936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6"/>
                    </a:lnTo>
                    <a:lnTo>
                      <a:pt x="1026" y="132"/>
                    </a:lnTo>
                    <a:lnTo>
                      <a:pt x="1026" y="138"/>
                    </a:lnTo>
                    <a:lnTo>
                      <a:pt x="1026" y="144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32" y="144"/>
                    </a:lnTo>
                    <a:lnTo>
                      <a:pt x="1032" y="138"/>
                    </a:lnTo>
                    <a:lnTo>
                      <a:pt x="1032" y="132"/>
                    </a:lnTo>
                    <a:lnTo>
                      <a:pt x="1032" y="126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44" y="120"/>
                    </a:lnTo>
                    <a:lnTo>
                      <a:pt x="1044" y="120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80" y="132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10" y="144"/>
                    </a:lnTo>
                    <a:lnTo>
                      <a:pt x="1116" y="144"/>
                    </a:lnTo>
                    <a:lnTo>
                      <a:pt x="1122" y="144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34" y="150"/>
                    </a:lnTo>
                    <a:lnTo>
                      <a:pt x="1134" y="150"/>
                    </a:lnTo>
                    <a:lnTo>
                      <a:pt x="1140" y="150"/>
                    </a:lnTo>
                    <a:lnTo>
                      <a:pt x="1146" y="150"/>
                    </a:lnTo>
                    <a:lnTo>
                      <a:pt x="1146" y="150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56"/>
                    </a:lnTo>
                    <a:lnTo>
                      <a:pt x="1230" y="150"/>
                    </a:lnTo>
                    <a:lnTo>
                      <a:pt x="1230" y="144"/>
                    </a:lnTo>
                    <a:lnTo>
                      <a:pt x="1230" y="138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6" y="138"/>
                    </a:lnTo>
                    <a:lnTo>
                      <a:pt x="1236" y="144"/>
                    </a:lnTo>
                    <a:lnTo>
                      <a:pt x="1236" y="150"/>
                    </a:lnTo>
                    <a:lnTo>
                      <a:pt x="1236" y="156"/>
                    </a:lnTo>
                    <a:lnTo>
                      <a:pt x="1236" y="162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14" y="174"/>
                    </a:lnTo>
                    <a:lnTo>
                      <a:pt x="1320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8" y="174"/>
                    </a:lnTo>
                    <a:lnTo>
                      <a:pt x="1338" y="174"/>
                    </a:lnTo>
                    <a:lnTo>
                      <a:pt x="1344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34" y="186"/>
                    </a:lnTo>
                    <a:lnTo>
                      <a:pt x="1434" y="192"/>
                    </a:lnTo>
                    <a:lnTo>
                      <a:pt x="1434" y="198"/>
                    </a:lnTo>
                    <a:lnTo>
                      <a:pt x="1434" y="198"/>
                    </a:lnTo>
                    <a:lnTo>
                      <a:pt x="1434" y="192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80"/>
                    </a:lnTo>
                    <a:lnTo>
                      <a:pt x="1440" y="174"/>
                    </a:lnTo>
                    <a:lnTo>
                      <a:pt x="1440" y="168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6" y="174"/>
                    </a:lnTo>
                    <a:lnTo>
                      <a:pt x="1476" y="174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94" y="180"/>
                    </a:lnTo>
                    <a:lnTo>
                      <a:pt x="1494" y="180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8" y="192"/>
                    </a:lnTo>
                    <a:lnTo>
                      <a:pt x="1524" y="192"/>
                    </a:lnTo>
                    <a:lnTo>
                      <a:pt x="1524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6" y="192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42" y="198"/>
                    </a:lnTo>
                    <a:lnTo>
                      <a:pt x="1548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6" y="204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04"/>
                    </a:lnTo>
                    <a:lnTo>
                      <a:pt x="1638" y="198"/>
                    </a:lnTo>
                    <a:lnTo>
                      <a:pt x="1638" y="192"/>
                    </a:lnTo>
                    <a:lnTo>
                      <a:pt x="1638" y="186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6"/>
                    </a:lnTo>
                    <a:lnTo>
                      <a:pt x="1644" y="192"/>
                    </a:lnTo>
                    <a:lnTo>
                      <a:pt x="1644" y="198"/>
                    </a:lnTo>
                    <a:lnTo>
                      <a:pt x="1644" y="204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704" y="216"/>
                    </a:lnTo>
                    <a:lnTo>
                      <a:pt x="1704" y="216"/>
                    </a:lnTo>
                    <a:lnTo>
                      <a:pt x="1704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22" y="222"/>
                    </a:lnTo>
                    <a:lnTo>
                      <a:pt x="1728" y="222"/>
                    </a:lnTo>
                    <a:lnTo>
                      <a:pt x="1728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6" y="222"/>
                    </a:lnTo>
                    <a:lnTo>
                      <a:pt x="1752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6"/>
                    </a:lnTo>
                    <a:lnTo>
                      <a:pt x="1836" y="222"/>
                    </a:lnTo>
                    <a:lnTo>
                      <a:pt x="1842" y="222"/>
                    </a:lnTo>
                    <a:lnTo>
                      <a:pt x="1842" y="228"/>
                    </a:lnTo>
                    <a:lnTo>
                      <a:pt x="1842" y="234"/>
                    </a:lnTo>
                    <a:lnTo>
                      <a:pt x="1842" y="240"/>
                    </a:lnTo>
                    <a:lnTo>
                      <a:pt x="1842" y="246"/>
                    </a:lnTo>
                    <a:lnTo>
                      <a:pt x="1842" y="246"/>
                    </a:lnTo>
                    <a:lnTo>
                      <a:pt x="1842" y="240"/>
                    </a:lnTo>
                    <a:lnTo>
                      <a:pt x="1842" y="234"/>
                    </a:lnTo>
                    <a:lnTo>
                      <a:pt x="1848" y="234"/>
                    </a:lnTo>
                    <a:lnTo>
                      <a:pt x="1848" y="228"/>
                    </a:lnTo>
                    <a:lnTo>
                      <a:pt x="1848" y="222"/>
                    </a:lnTo>
                    <a:lnTo>
                      <a:pt x="1848" y="216"/>
                    </a:lnTo>
                    <a:lnTo>
                      <a:pt x="1848" y="216"/>
                    </a:lnTo>
                    <a:lnTo>
                      <a:pt x="1848" y="210"/>
                    </a:lnTo>
                    <a:lnTo>
                      <a:pt x="1848" y="210"/>
                    </a:lnTo>
                    <a:lnTo>
                      <a:pt x="1848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6" y="216"/>
                    </a:lnTo>
                    <a:lnTo>
                      <a:pt x="1866" y="216"/>
                    </a:lnTo>
                    <a:lnTo>
                      <a:pt x="1866" y="222"/>
                    </a:lnTo>
                    <a:lnTo>
                      <a:pt x="1866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84" y="228"/>
                    </a:lnTo>
                    <a:lnTo>
                      <a:pt x="1884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20" y="234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6" y="240"/>
                    </a:lnTo>
                    <a:lnTo>
                      <a:pt x="1932" y="240"/>
                    </a:lnTo>
                    <a:lnTo>
                      <a:pt x="1932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50" y="246"/>
                    </a:lnTo>
                    <a:lnTo>
                      <a:pt x="1956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2004" y="252"/>
                    </a:lnTo>
                    <a:lnTo>
                      <a:pt x="2004" y="252"/>
                    </a:lnTo>
                    <a:lnTo>
                      <a:pt x="2004" y="258"/>
                    </a:lnTo>
                    <a:lnTo>
                      <a:pt x="2004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2"/>
                    </a:lnTo>
                    <a:lnTo>
                      <a:pt x="2046" y="246"/>
                    </a:lnTo>
                    <a:lnTo>
                      <a:pt x="2046" y="240"/>
                    </a:lnTo>
                    <a:lnTo>
                      <a:pt x="2046" y="234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34"/>
                    </a:lnTo>
                    <a:lnTo>
                      <a:pt x="2052" y="240"/>
                    </a:lnTo>
                    <a:lnTo>
                      <a:pt x="2052" y="246"/>
                    </a:lnTo>
                    <a:lnTo>
                      <a:pt x="2052" y="252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8" y="264"/>
                    </a:lnTo>
                    <a:lnTo>
                      <a:pt x="2088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54" y="264"/>
                    </a:lnTo>
                    <a:lnTo>
                      <a:pt x="2160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64"/>
                    </a:lnTo>
                    <a:lnTo>
                      <a:pt x="2244" y="270"/>
                    </a:lnTo>
                    <a:lnTo>
                      <a:pt x="2250" y="276"/>
                    </a:lnTo>
                    <a:lnTo>
                      <a:pt x="2250" y="282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2"/>
                    </a:lnTo>
                    <a:lnTo>
                      <a:pt x="2256" y="276"/>
                    </a:lnTo>
                    <a:lnTo>
                      <a:pt x="2256" y="270"/>
                    </a:lnTo>
                    <a:lnTo>
                      <a:pt x="2256" y="264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92" y="270"/>
                    </a:lnTo>
                    <a:lnTo>
                      <a:pt x="2292" y="270"/>
                    </a:lnTo>
                    <a:lnTo>
                      <a:pt x="2298" y="270"/>
                    </a:lnTo>
                    <a:lnTo>
                      <a:pt x="2304" y="270"/>
                    </a:lnTo>
                    <a:lnTo>
                      <a:pt x="2304" y="270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8" y="288"/>
                    </a:lnTo>
                    <a:lnTo>
                      <a:pt x="2364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294"/>
                    </a:lnTo>
                    <a:lnTo>
                      <a:pt x="2448" y="294"/>
                    </a:lnTo>
                    <a:lnTo>
                      <a:pt x="2448" y="288"/>
                    </a:lnTo>
                    <a:lnTo>
                      <a:pt x="2448" y="282"/>
                    </a:lnTo>
                    <a:lnTo>
                      <a:pt x="2454" y="276"/>
                    </a:lnTo>
                    <a:lnTo>
                      <a:pt x="2454" y="270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70"/>
                    </a:lnTo>
                    <a:lnTo>
                      <a:pt x="2460" y="276"/>
                    </a:lnTo>
                    <a:lnTo>
                      <a:pt x="2460" y="282"/>
                    </a:lnTo>
                    <a:lnTo>
                      <a:pt x="2460" y="288"/>
                    </a:lnTo>
                    <a:lnTo>
                      <a:pt x="2460" y="294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6" y="300"/>
                    </a:lnTo>
                    <a:lnTo>
                      <a:pt x="2496" y="300"/>
                    </a:lnTo>
                    <a:lnTo>
                      <a:pt x="2502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20" y="300"/>
                    </a:lnTo>
                    <a:lnTo>
                      <a:pt x="2520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44" y="300"/>
                    </a:lnTo>
                    <a:lnTo>
                      <a:pt x="2544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62" y="300"/>
                    </a:lnTo>
                    <a:lnTo>
                      <a:pt x="2568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294"/>
                    </a:lnTo>
                    <a:lnTo>
                      <a:pt x="2598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34" y="294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94"/>
                    </a:lnTo>
                    <a:lnTo>
                      <a:pt x="2652" y="300"/>
                    </a:lnTo>
                    <a:lnTo>
                      <a:pt x="2658" y="306"/>
                    </a:lnTo>
                    <a:lnTo>
                      <a:pt x="2658" y="312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2"/>
                    </a:lnTo>
                    <a:lnTo>
                      <a:pt x="2664" y="306"/>
                    </a:lnTo>
                    <a:lnTo>
                      <a:pt x="2664" y="300"/>
                    </a:lnTo>
                    <a:lnTo>
                      <a:pt x="2664" y="294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6" y="288"/>
                    </a:lnTo>
                    <a:lnTo>
                      <a:pt x="2676" y="288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94" y="294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700" y="300"/>
                    </a:lnTo>
                    <a:lnTo>
                      <a:pt x="2700" y="300"/>
                    </a:lnTo>
                    <a:lnTo>
                      <a:pt x="2706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12"/>
                    </a:lnTo>
                    <a:lnTo>
                      <a:pt x="2748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6" y="312"/>
                    </a:lnTo>
                    <a:lnTo>
                      <a:pt x="2772" y="318"/>
                    </a:lnTo>
                    <a:lnTo>
                      <a:pt x="2772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2"/>
                    </a:lnTo>
                    <a:lnTo>
                      <a:pt x="2856" y="306"/>
                    </a:lnTo>
                    <a:lnTo>
                      <a:pt x="2862" y="300"/>
                    </a:lnTo>
                    <a:lnTo>
                      <a:pt x="2862" y="294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94"/>
                    </a:lnTo>
                    <a:lnTo>
                      <a:pt x="2868" y="300"/>
                    </a:lnTo>
                    <a:lnTo>
                      <a:pt x="2868" y="306"/>
                    </a:lnTo>
                    <a:lnTo>
                      <a:pt x="2868" y="312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904" y="324"/>
                    </a:lnTo>
                    <a:lnTo>
                      <a:pt x="2904" y="324"/>
                    </a:lnTo>
                    <a:lnTo>
                      <a:pt x="2910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8" y="324"/>
                    </a:lnTo>
                    <a:lnTo>
                      <a:pt x="2928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52" y="324"/>
                    </a:lnTo>
                    <a:lnTo>
                      <a:pt x="2952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70" y="318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06"/>
                    </a:lnTo>
                    <a:lnTo>
                      <a:pt x="3036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0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12"/>
                    </a:lnTo>
                    <a:lnTo>
                      <a:pt x="3060" y="318"/>
                    </a:lnTo>
                    <a:lnTo>
                      <a:pt x="3066" y="324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36"/>
                    </a:lnTo>
                    <a:lnTo>
                      <a:pt x="3066" y="336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24"/>
                    </a:lnTo>
                    <a:lnTo>
                      <a:pt x="3072" y="318"/>
                    </a:lnTo>
                    <a:lnTo>
                      <a:pt x="3072" y="312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8" y="312"/>
                    </a:lnTo>
                    <a:lnTo>
                      <a:pt x="3108" y="312"/>
                    </a:lnTo>
                    <a:lnTo>
                      <a:pt x="3114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32" y="318"/>
                    </a:lnTo>
                    <a:lnTo>
                      <a:pt x="3132" y="318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30"/>
                    </a:lnTo>
                    <a:lnTo>
                      <a:pt x="3162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74" y="330"/>
                    </a:lnTo>
                    <a:lnTo>
                      <a:pt x="3180" y="330"/>
                    </a:lnTo>
                    <a:lnTo>
                      <a:pt x="3180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0"/>
                    </a:lnTo>
                    <a:lnTo>
                      <a:pt x="3264" y="330"/>
                    </a:lnTo>
                    <a:lnTo>
                      <a:pt x="3264" y="324"/>
                    </a:lnTo>
                    <a:lnTo>
                      <a:pt x="3264" y="318"/>
                    </a:lnTo>
                    <a:lnTo>
                      <a:pt x="3270" y="312"/>
                    </a:lnTo>
                    <a:lnTo>
                      <a:pt x="3270" y="306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6"/>
                    </a:lnTo>
                    <a:lnTo>
                      <a:pt x="3270" y="312"/>
                    </a:lnTo>
                    <a:lnTo>
                      <a:pt x="3276" y="318"/>
                    </a:lnTo>
                    <a:lnTo>
                      <a:pt x="3276" y="324"/>
                    </a:lnTo>
                    <a:lnTo>
                      <a:pt x="3276" y="330"/>
                    </a:lnTo>
                    <a:lnTo>
                      <a:pt x="3276" y="330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12" y="336"/>
                    </a:lnTo>
                    <a:lnTo>
                      <a:pt x="3318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24"/>
                    </a:lnTo>
                    <a:lnTo>
                      <a:pt x="3468" y="330"/>
                    </a:lnTo>
                    <a:lnTo>
                      <a:pt x="3474" y="336"/>
                    </a:lnTo>
                    <a:lnTo>
                      <a:pt x="3474" y="342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2"/>
                    </a:lnTo>
                    <a:lnTo>
                      <a:pt x="3474" y="336"/>
                    </a:lnTo>
                    <a:lnTo>
                      <a:pt x="3480" y="330"/>
                    </a:lnTo>
                    <a:lnTo>
                      <a:pt x="3480" y="324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30"/>
                    </a:lnTo>
                    <a:lnTo>
                      <a:pt x="3516" y="330"/>
                    </a:lnTo>
                    <a:lnTo>
                      <a:pt x="3522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34" y="330"/>
                    </a:lnTo>
                    <a:lnTo>
                      <a:pt x="3534" y="330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40" y="336"/>
                    </a:lnTo>
                    <a:lnTo>
                      <a:pt x="3540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88" y="342"/>
                    </a:lnTo>
                    <a:lnTo>
                      <a:pt x="3588" y="342"/>
                    </a:lnTo>
                    <a:lnTo>
                      <a:pt x="3594" y="342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2"/>
                    </a:lnTo>
                    <a:lnTo>
                      <a:pt x="3672" y="336"/>
                    </a:lnTo>
                    <a:lnTo>
                      <a:pt x="3672" y="330"/>
                    </a:lnTo>
                    <a:lnTo>
                      <a:pt x="3678" y="324"/>
                    </a:lnTo>
                    <a:lnTo>
                      <a:pt x="3678" y="318"/>
                    </a:lnTo>
                    <a:lnTo>
                      <a:pt x="3678" y="312"/>
                    </a:lnTo>
                    <a:lnTo>
                      <a:pt x="3678" y="312"/>
                    </a:lnTo>
                    <a:lnTo>
                      <a:pt x="3678" y="318"/>
                    </a:lnTo>
                    <a:lnTo>
                      <a:pt x="3678" y="324"/>
                    </a:lnTo>
                    <a:lnTo>
                      <a:pt x="3678" y="330"/>
                    </a:lnTo>
                    <a:lnTo>
                      <a:pt x="3684" y="336"/>
                    </a:lnTo>
                    <a:lnTo>
                      <a:pt x="3684" y="342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20" y="354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92" y="354"/>
                    </a:lnTo>
                    <a:lnTo>
                      <a:pt x="3792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70" y="342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42"/>
                    </a:lnTo>
                    <a:lnTo>
                      <a:pt x="3876" y="348"/>
                    </a:lnTo>
                    <a:lnTo>
                      <a:pt x="3876" y="354"/>
                    </a:lnTo>
                    <a:lnTo>
                      <a:pt x="3876" y="354"/>
                    </a:lnTo>
                    <a:lnTo>
                      <a:pt x="3882" y="360"/>
                    </a:lnTo>
                    <a:lnTo>
                      <a:pt x="3882" y="366"/>
                    </a:lnTo>
                    <a:lnTo>
                      <a:pt x="3882" y="372"/>
                    </a:lnTo>
                    <a:lnTo>
                      <a:pt x="3882" y="372"/>
                    </a:lnTo>
                    <a:lnTo>
                      <a:pt x="3882" y="366"/>
                    </a:lnTo>
                    <a:lnTo>
                      <a:pt x="3882" y="360"/>
                    </a:lnTo>
                    <a:lnTo>
                      <a:pt x="3882" y="360"/>
                    </a:lnTo>
                    <a:lnTo>
                      <a:pt x="3888" y="354"/>
                    </a:lnTo>
                    <a:lnTo>
                      <a:pt x="3888" y="348"/>
                    </a:lnTo>
                    <a:lnTo>
                      <a:pt x="3888" y="342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6" y="342"/>
                    </a:lnTo>
                    <a:lnTo>
                      <a:pt x="3906" y="342"/>
                    </a:lnTo>
                    <a:lnTo>
                      <a:pt x="3906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24" y="348"/>
                    </a:lnTo>
                    <a:lnTo>
                      <a:pt x="3930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8" y="360"/>
                    </a:lnTo>
                    <a:lnTo>
                      <a:pt x="3948" y="360"/>
                    </a:lnTo>
                    <a:lnTo>
                      <a:pt x="3954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96" y="372"/>
                    </a:lnTo>
                    <a:lnTo>
                      <a:pt x="3996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2"/>
                    </a:lnTo>
                    <a:lnTo>
                      <a:pt x="4080" y="366"/>
                    </a:lnTo>
                    <a:lnTo>
                      <a:pt x="4080" y="360"/>
                    </a:lnTo>
                    <a:lnTo>
                      <a:pt x="4080" y="354"/>
                    </a:lnTo>
                    <a:lnTo>
                      <a:pt x="4086" y="348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54"/>
                    </a:lnTo>
                    <a:lnTo>
                      <a:pt x="4092" y="360"/>
                    </a:lnTo>
                    <a:lnTo>
                      <a:pt x="4092" y="366"/>
                    </a:lnTo>
                    <a:lnTo>
                      <a:pt x="4092" y="372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10" y="378"/>
                    </a:lnTo>
                    <a:lnTo>
                      <a:pt x="4110" y="378"/>
                    </a:lnTo>
                    <a:lnTo>
                      <a:pt x="4122" y="384"/>
                    </a:lnTo>
                    <a:lnTo>
                      <a:pt x="4122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206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48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72"/>
                    </a:lnTo>
                    <a:lnTo>
                      <a:pt x="4284" y="378"/>
                    </a:lnTo>
                    <a:lnTo>
                      <a:pt x="4284" y="384"/>
                    </a:lnTo>
                    <a:lnTo>
                      <a:pt x="4290" y="390"/>
                    </a:lnTo>
                    <a:lnTo>
                      <a:pt x="4290" y="396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396"/>
                    </a:lnTo>
                    <a:lnTo>
                      <a:pt x="4296" y="390"/>
                    </a:lnTo>
                    <a:lnTo>
                      <a:pt x="4296" y="384"/>
                    </a:lnTo>
                    <a:lnTo>
                      <a:pt x="4296" y="378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8"/>
                    </a:lnTo>
                    <a:lnTo>
                      <a:pt x="4308" y="378"/>
                    </a:lnTo>
                    <a:lnTo>
                      <a:pt x="4314" y="378"/>
                    </a:lnTo>
                    <a:lnTo>
                      <a:pt x="4314" y="378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6" y="390"/>
                    </a:lnTo>
                    <a:lnTo>
                      <a:pt x="4356" y="390"/>
                    </a:lnTo>
                    <a:lnTo>
                      <a:pt x="4368" y="396"/>
                    </a:lnTo>
                    <a:lnTo>
                      <a:pt x="4368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8"/>
                    </a:lnTo>
                    <a:lnTo>
                      <a:pt x="4410" y="408"/>
                    </a:lnTo>
                    <a:lnTo>
                      <a:pt x="4410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52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08"/>
                    </a:lnTo>
                    <a:lnTo>
                      <a:pt x="4488" y="402"/>
                    </a:lnTo>
                    <a:lnTo>
                      <a:pt x="4494" y="396"/>
                    </a:lnTo>
                    <a:lnTo>
                      <a:pt x="4494" y="390"/>
                    </a:lnTo>
                    <a:lnTo>
                      <a:pt x="4494" y="384"/>
                    </a:lnTo>
                    <a:lnTo>
                      <a:pt x="4494" y="378"/>
                    </a:lnTo>
                    <a:lnTo>
                      <a:pt x="4494" y="378"/>
                    </a:lnTo>
                    <a:lnTo>
                      <a:pt x="4494" y="384"/>
                    </a:lnTo>
                    <a:lnTo>
                      <a:pt x="4494" y="390"/>
                    </a:lnTo>
                    <a:lnTo>
                      <a:pt x="4500" y="396"/>
                    </a:lnTo>
                    <a:lnTo>
                      <a:pt x="4500" y="402"/>
                    </a:lnTo>
                    <a:lnTo>
                      <a:pt x="4500" y="408"/>
                    </a:lnTo>
                    <a:lnTo>
                      <a:pt x="4500" y="414"/>
                    </a:lnTo>
                    <a:lnTo>
                      <a:pt x="4500" y="414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8" y="420"/>
                    </a:lnTo>
                    <a:lnTo>
                      <a:pt x="4518" y="420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60" y="426"/>
                    </a:lnTo>
                    <a:lnTo>
                      <a:pt x="4560" y="426"/>
                    </a:lnTo>
                    <a:lnTo>
                      <a:pt x="4572" y="432"/>
                    </a:lnTo>
                    <a:lnTo>
                      <a:pt x="4572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14" y="432"/>
                    </a:lnTo>
                    <a:lnTo>
                      <a:pt x="4614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6"/>
                    </a:lnTo>
                    <a:lnTo>
                      <a:pt x="4692" y="432"/>
                    </a:lnTo>
                    <a:lnTo>
                      <a:pt x="4692" y="438"/>
                    </a:lnTo>
                    <a:lnTo>
                      <a:pt x="4698" y="444"/>
                    </a:lnTo>
                    <a:lnTo>
                      <a:pt x="4698" y="450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0"/>
                    </a:lnTo>
                    <a:lnTo>
                      <a:pt x="4704" y="444"/>
                    </a:lnTo>
                    <a:lnTo>
                      <a:pt x="4704" y="438"/>
                    </a:lnTo>
                    <a:lnTo>
                      <a:pt x="4704" y="432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22" y="432"/>
                    </a:lnTo>
                    <a:lnTo>
                      <a:pt x="4722" y="432"/>
                    </a:lnTo>
                    <a:lnTo>
                      <a:pt x="4734" y="438"/>
                    </a:lnTo>
                    <a:lnTo>
                      <a:pt x="4734" y="438"/>
                    </a:lnTo>
                    <a:lnTo>
                      <a:pt x="4734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60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74"/>
                    </a:lnTo>
                    <a:lnTo>
                      <a:pt x="4896" y="468"/>
                    </a:lnTo>
                    <a:lnTo>
                      <a:pt x="4902" y="462"/>
                    </a:lnTo>
                    <a:lnTo>
                      <a:pt x="4902" y="456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6"/>
                    </a:lnTo>
                    <a:lnTo>
                      <a:pt x="4908" y="462"/>
                    </a:lnTo>
                    <a:lnTo>
                      <a:pt x="4908" y="468"/>
                    </a:lnTo>
                    <a:lnTo>
                      <a:pt x="4908" y="474"/>
                    </a:lnTo>
                    <a:lnTo>
                      <a:pt x="4908" y="480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6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8" y="498"/>
                    </a:lnTo>
                    <a:lnTo>
                      <a:pt x="4968" y="498"/>
                    </a:lnTo>
                    <a:lnTo>
                      <a:pt x="4980" y="498"/>
                    </a:lnTo>
                    <a:lnTo>
                      <a:pt x="4980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22" y="504"/>
                    </a:lnTo>
                    <a:lnTo>
                      <a:pt x="5022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64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8"/>
                    </a:lnTo>
                    <a:lnTo>
                      <a:pt x="5100" y="504"/>
                    </a:lnTo>
                    <a:lnTo>
                      <a:pt x="5106" y="510"/>
                    </a:lnTo>
                    <a:lnTo>
                      <a:pt x="5106" y="516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16"/>
                    </a:lnTo>
                    <a:lnTo>
                      <a:pt x="5106" y="510"/>
                    </a:lnTo>
                    <a:lnTo>
                      <a:pt x="5112" y="504"/>
                    </a:lnTo>
                    <a:lnTo>
                      <a:pt x="5112" y="498"/>
                    </a:lnTo>
                    <a:lnTo>
                      <a:pt x="5112" y="498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8" y="492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30" y="498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72" y="516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4" name="Rectangle 854">
                <a:extLst>
                  <a:ext uri="{FF2B5EF4-FFF2-40B4-BE49-F238E27FC236}">
                    <a16:creationId xmlns:a16="http://schemas.microsoft.com/office/drawing/2014/main" id="{A75838A8-9AFB-4DDD-950D-1CD32331F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" y="3406"/>
                <a:ext cx="305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FF00"/>
                    </a:solidFill>
                  </a:rPr>
                  <a:t>BETA_Y</a:t>
                </a:r>
                <a:endParaRPr lang="en-US" altLang="en-US" sz="1350"/>
              </a:p>
            </p:txBody>
          </p:sp>
          <p:sp>
            <p:nvSpPr>
              <p:cNvPr id="2245" name="Freeform 855">
                <a:extLst>
                  <a:ext uri="{FF2B5EF4-FFF2-40B4-BE49-F238E27FC236}">
                    <a16:creationId xmlns:a16="http://schemas.microsoft.com/office/drawing/2014/main" id="{5AF11022-1F20-44C9-A648-3714D3B14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6" name="Rectangle 856">
                <a:extLst>
                  <a:ext uri="{FF2B5EF4-FFF2-40B4-BE49-F238E27FC236}">
                    <a16:creationId xmlns:a16="http://schemas.microsoft.com/office/drawing/2014/main" id="{BAE4938F-5E86-4942-BA0F-B60DD20D8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406"/>
                <a:ext cx="27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FF"/>
                    </a:solidFill>
                  </a:rPr>
                  <a:t>DISP_X</a:t>
                </a:r>
                <a:endParaRPr lang="en-US" altLang="en-US" sz="1350"/>
              </a:p>
            </p:txBody>
          </p:sp>
          <p:sp>
            <p:nvSpPr>
              <p:cNvPr id="2247" name="Freeform 857">
                <a:extLst>
                  <a:ext uri="{FF2B5EF4-FFF2-40B4-BE49-F238E27FC236}">
                    <a16:creationId xmlns:a16="http://schemas.microsoft.com/office/drawing/2014/main" id="{E6596F53-FE2D-4586-A572-ADBBC1E74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8" name="Rectangle 858">
                <a:extLst>
                  <a:ext uri="{FF2B5EF4-FFF2-40B4-BE49-F238E27FC236}">
                    <a16:creationId xmlns:a16="http://schemas.microsoft.com/office/drawing/2014/main" id="{18345DC1-BDBF-4AF2-8FD1-164DEAA53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8" y="3406"/>
                <a:ext cx="274" cy="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DISP_Y</a:t>
                </a:r>
                <a:endParaRPr lang="en-US" altLang="en-US" sz="1350"/>
              </a:p>
            </p:txBody>
          </p:sp>
          <p:sp>
            <p:nvSpPr>
              <p:cNvPr id="2249" name="Rectangle 859">
                <a:extLst>
                  <a:ext uri="{FF2B5EF4-FFF2-40B4-BE49-F238E27FC236}">
                    <a16:creationId xmlns:a16="http://schemas.microsoft.com/office/drawing/2014/main" id="{FDE510A3-BA88-48B9-873D-21682432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0" name="Rectangle 860">
                <a:extLst>
                  <a:ext uri="{FF2B5EF4-FFF2-40B4-BE49-F238E27FC236}">
                    <a16:creationId xmlns:a16="http://schemas.microsoft.com/office/drawing/2014/main" id="{E3EDC0F6-5A9A-4703-AC3E-26442FB68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1" name="Rectangle 861">
                <a:extLst>
                  <a:ext uri="{FF2B5EF4-FFF2-40B4-BE49-F238E27FC236}">
                    <a16:creationId xmlns:a16="http://schemas.microsoft.com/office/drawing/2014/main" id="{4B319D32-ED86-4D34-8B7E-738B72506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2" name="Rectangle 862">
                <a:extLst>
                  <a:ext uri="{FF2B5EF4-FFF2-40B4-BE49-F238E27FC236}">
                    <a16:creationId xmlns:a16="http://schemas.microsoft.com/office/drawing/2014/main" id="{97F8EE1B-C17D-4294-9072-214FE3077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3" name="Rectangle 863">
                <a:extLst>
                  <a:ext uri="{FF2B5EF4-FFF2-40B4-BE49-F238E27FC236}">
                    <a16:creationId xmlns:a16="http://schemas.microsoft.com/office/drawing/2014/main" id="{2F99B03C-297E-49CA-9B11-57093495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4" name="Rectangle 864">
                <a:extLst>
                  <a:ext uri="{FF2B5EF4-FFF2-40B4-BE49-F238E27FC236}">
                    <a16:creationId xmlns:a16="http://schemas.microsoft.com/office/drawing/2014/main" id="{48619FC9-5F1B-48A5-8426-08DFE6B5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5" name="Rectangle 865">
                <a:extLst>
                  <a:ext uri="{FF2B5EF4-FFF2-40B4-BE49-F238E27FC236}">
                    <a16:creationId xmlns:a16="http://schemas.microsoft.com/office/drawing/2014/main" id="{A0827AC1-66E6-4012-9D6E-D5813D3E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6" name="Rectangle 866">
                <a:extLst>
                  <a:ext uri="{FF2B5EF4-FFF2-40B4-BE49-F238E27FC236}">
                    <a16:creationId xmlns:a16="http://schemas.microsoft.com/office/drawing/2014/main" id="{C0B85CCB-D3CB-4A89-A304-5D6CCA42C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7" name="Rectangle 867">
                <a:extLst>
                  <a:ext uri="{FF2B5EF4-FFF2-40B4-BE49-F238E27FC236}">
                    <a16:creationId xmlns:a16="http://schemas.microsoft.com/office/drawing/2014/main" id="{150DCEDA-6EA8-4D45-8AF3-75C5CBDB8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8" name="Rectangle 868">
                <a:extLst>
                  <a:ext uri="{FF2B5EF4-FFF2-40B4-BE49-F238E27FC236}">
                    <a16:creationId xmlns:a16="http://schemas.microsoft.com/office/drawing/2014/main" id="{47B45FCB-4F19-40CA-AF31-ECC3F3A8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9" name="Rectangle 869">
                <a:extLst>
                  <a:ext uri="{FF2B5EF4-FFF2-40B4-BE49-F238E27FC236}">
                    <a16:creationId xmlns:a16="http://schemas.microsoft.com/office/drawing/2014/main" id="{72E2D441-413B-428A-98F1-F76A1DBD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0" name="Rectangle 870">
                <a:extLst>
                  <a:ext uri="{FF2B5EF4-FFF2-40B4-BE49-F238E27FC236}">
                    <a16:creationId xmlns:a16="http://schemas.microsoft.com/office/drawing/2014/main" id="{6833D4B9-FE9E-43E8-8C27-1977EDFF9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1" name="Rectangle 871">
                <a:extLst>
                  <a:ext uri="{FF2B5EF4-FFF2-40B4-BE49-F238E27FC236}">
                    <a16:creationId xmlns:a16="http://schemas.microsoft.com/office/drawing/2014/main" id="{AEAC260C-2DF3-44C7-813B-BD32EAC20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2" name="Rectangle 872">
                <a:extLst>
                  <a:ext uri="{FF2B5EF4-FFF2-40B4-BE49-F238E27FC236}">
                    <a16:creationId xmlns:a16="http://schemas.microsoft.com/office/drawing/2014/main" id="{61F32A10-D4E6-4D40-B0A6-AD84BB605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3" name="Rectangle 873">
                <a:extLst>
                  <a:ext uri="{FF2B5EF4-FFF2-40B4-BE49-F238E27FC236}">
                    <a16:creationId xmlns:a16="http://schemas.microsoft.com/office/drawing/2014/main" id="{2741A74E-2EEB-4EDC-A787-383D3B2A3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4" name="Rectangle 874">
                <a:extLst>
                  <a:ext uri="{FF2B5EF4-FFF2-40B4-BE49-F238E27FC236}">
                    <a16:creationId xmlns:a16="http://schemas.microsoft.com/office/drawing/2014/main" id="{28239BB9-0961-48FA-B522-C5488ECF4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5" name="Rectangle 875">
                <a:extLst>
                  <a:ext uri="{FF2B5EF4-FFF2-40B4-BE49-F238E27FC236}">
                    <a16:creationId xmlns:a16="http://schemas.microsoft.com/office/drawing/2014/main" id="{CE5793F7-FB17-4F40-AB8A-13C61A888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6" name="Rectangle 876">
                <a:extLst>
                  <a:ext uri="{FF2B5EF4-FFF2-40B4-BE49-F238E27FC236}">
                    <a16:creationId xmlns:a16="http://schemas.microsoft.com/office/drawing/2014/main" id="{DB724275-C034-4543-A666-20438AFAC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7" name="Rectangle 877">
                <a:extLst>
                  <a:ext uri="{FF2B5EF4-FFF2-40B4-BE49-F238E27FC236}">
                    <a16:creationId xmlns:a16="http://schemas.microsoft.com/office/drawing/2014/main" id="{1B2C6D18-15C0-4512-9766-D72423C76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8" name="Rectangle 878">
                <a:extLst>
                  <a:ext uri="{FF2B5EF4-FFF2-40B4-BE49-F238E27FC236}">
                    <a16:creationId xmlns:a16="http://schemas.microsoft.com/office/drawing/2014/main" id="{814D4258-5A8F-44EB-BFA7-7F2859E2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9" name="Rectangle 879">
                <a:extLst>
                  <a:ext uri="{FF2B5EF4-FFF2-40B4-BE49-F238E27FC236}">
                    <a16:creationId xmlns:a16="http://schemas.microsoft.com/office/drawing/2014/main" id="{8D5871C3-DB83-42CB-9642-2D9EF3A34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0" name="Rectangle 880">
                <a:extLst>
                  <a:ext uri="{FF2B5EF4-FFF2-40B4-BE49-F238E27FC236}">
                    <a16:creationId xmlns:a16="http://schemas.microsoft.com/office/drawing/2014/main" id="{C942287D-269A-4B21-8FFE-64E6615FC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1" name="Rectangle 881">
                <a:extLst>
                  <a:ext uri="{FF2B5EF4-FFF2-40B4-BE49-F238E27FC236}">
                    <a16:creationId xmlns:a16="http://schemas.microsoft.com/office/drawing/2014/main" id="{7DC34C7D-5BAB-473A-91E8-1438D4A38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2" name="Rectangle 882">
                <a:extLst>
                  <a:ext uri="{FF2B5EF4-FFF2-40B4-BE49-F238E27FC236}">
                    <a16:creationId xmlns:a16="http://schemas.microsoft.com/office/drawing/2014/main" id="{D055A8A5-698D-49D1-B772-9EACE370F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3" name="Rectangle 883">
                <a:extLst>
                  <a:ext uri="{FF2B5EF4-FFF2-40B4-BE49-F238E27FC236}">
                    <a16:creationId xmlns:a16="http://schemas.microsoft.com/office/drawing/2014/main" id="{B9F94025-E668-4025-B080-BE4BFBCF1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4" name="Rectangle 884">
                <a:extLst>
                  <a:ext uri="{FF2B5EF4-FFF2-40B4-BE49-F238E27FC236}">
                    <a16:creationId xmlns:a16="http://schemas.microsoft.com/office/drawing/2014/main" id="{2BB3D2C6-53C4-4FCF-9F83-161A1EB2F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5" name="Rectangle 885">
                <a:extLst>
                  <a:ext uri="{FF2B5EF4-FFF2-40B4-BE49-F238E27FC236}">
                    <a16:creationId xmlns:a16="http://schemas.microsoft.com/office/drawing/2014/main" id="{42988099-B83B-4905-9BBD-5C3837390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6" name="Rectangle 886">
                <a:extLst>
                  <a:ext uri="{FF2B5EF4-FFF2-40B4-BE49-F238E27FC236}">
                    <a16:creationId xmlns:a16="http://schemas.microsoft.com/office/drawing/2014/main" id="{1E8A8F2C-68FC-4DAB-B56E-CC6D043E2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7" name="Rectangle 887">
                <a:extLst>
                  <a:ext uri="{FF2B5EF4-FFF2-40B4-BE49-F238E27FC236}">
                    <a16:creationId xmlns:a16="http://schemas.microsoft.com/office/drawing/2014/main" id="{DB0B4DF0-94E2-4D9C-9147-75A74D918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8" name="Rectangle 888">
                <a:extLst>
                  <a:ext uri="{FF2B5EF4-FFF2-40B4-BE49-F238E27FC236}">
                    <a16:creationId xmlns:a16="http://schemas.microsoft.com/office/drawing/2014/main" id="{61AF905E-2A4C-450D-9FAE-8995FC770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9" name="Rectangle 889">
                <a:extLst>
                  <a:ext uri="{FF2B5EF4-FFF2-40B4-BE49-F238E27FC236}">
                    <a16:creationId xmlns:a16="http://schemas.microsoft.com/office/drawing/2014/main" id="{FC4735A7-1823-44D9-869B-B86F638A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0" name="Rectangle 890">
                <a:extLst>
                  <a:ext uri="{FF2B5EF4-FFF2-40B4-BE49-F238E27FC236}">
                    <a16:creationId xmlns:a16="http://schemas.microsoft.com/office/drawing/2014/main" id="{8A4841FE-1731-4D3D-A24F-F42C5BDCD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1" name="Rectangle 891">
                <a:extLst>
                  <a:ext uri="{FF2B5EF4-FFF2-40B4-BE49-F238E27FC236}">
                    <a16:creationId xmlns:a16="http://schemas.microsoft.com/office/drawing/2014/main" id="{B4F5F38F-00F5-48D1-88F7-719EA82AF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2" name="Rectangle 892">
                <a:extLst>
                  <a:ext uri="{FF2B5EF4-FFF2-40B4-BE49-F238E27FC236}">
                    <a16:creationId xmlns:a16="http://schemas.microsoft.com/office/drawing/2014/main" id="{865A1191-2C98-4A03-A013-913916E2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3" name="Rectangle 893">
                <a:extLst>
                  <a:ext uri="{FF2B5EF4-FFF2-40B4-BE49-F238E27FC236}">
                    <a16:creationId xmlns:a16="http://schemas.microsoft.com/office/drawing/2014/main" id="{05BEE651-278A-4BF9-9DB5-B2D7C22DA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4" name="Rectangle 894">
                <a:extLst>
                  <a:ext uri="{FF2B5EF4-FFF2-40B4-BE49-F238E27FC236}">
                    <a16:creationId xmlns:a16="http://schemas.microsoft.com/office/drawing/2014/main" id="{1ADDF91B-F9E3-459E-8398-BACC51B1E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5" name="Rectangle 895">
                <a:extLst>
                  <a:ext uri="{FF2B5EF4-FFF2-40B4-BE49-F238E27FC236}">
                    <a16:creationId xmlns:a16="http://schemas.microsoft.com/office/drawing/2014/main" id="{E88A6284-35D5-4D4C-B69E-78595D283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6" name="Rectangle 896">
                <a:extLst>
                  <a:ext uri="{FF2B5EF4-FFF2-40B4-BE49-F238E27FC236}">
                    <a16:creationId xmlns:a16="http://schemas.microsoft.com/office/drawing/2014/main" id="{C3821181-EC8A-4169-B88F-9C1A9D228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7" name="Rectangle 897">
                <a:extLst>
                  <a:ext uri="{FF2B5EF4-FFF2-40B4-BE49-F238E27FC236}">
                    <a16:creationId xmlns:a16="http://schemas.microsoft.com/office/drawing/2014/main" id="{489187F6-8790-4C05-BA0E-D711C878F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8" name="Rectangle 898">
                <a:extLst>
                  <a:ext uri="{FF2B5EF4-FFF2-40B4-BE49-F238E27FC236}">
                    <a16:creationId xmlns:a16="http://schemas.microsoft.com/office/drawing/2014/main" id="{2F8B74DC-F780-4111-B72F-8D9921EB4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9" name="Rectangle 899">
                <a:extLst>
                  <a:ext uri="{FF2B5EF4-FFF2-40B4-BE49-F238E27FC236}">
                    <a16:creationId xmlns:a16="http://schemas.microsoft.com/office/drawing/2014/main" id="{66EAFE7B-05C9-4B07-A693-495AE0F1B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0" name="Rectangle 900">
                <a:extLst>
                  <a:ext uri="{FF2B5EF4-FFF2-40B4-BE49-F238E27FC236}">
                    <a16:creationId xmlns:a16="http://schemas.microsoft.com/office/drawing/2014/main" id="{448F13EE-4BF8-4BA5-BC52-D04471024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1" name="Rectangle 901">
                <a:extLst>
                  <a:ext uri="{FF2B5EF4-FFF2-40B4-BE49-F238E27FC236}">
                    <a16:creationId xmlns:a16="http://schemas.microsoft.com/office/drawing/2014/main" id="{C5BE80AA-8B7A-403F-839B-68C566462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2" name="Rectangle 902">
                <a:extLst>
                  <a:ext uri="{FF2B5EF4-FFF2-40B4-BE49-F238E27FC236}">
                    <a16:creationId xmlns:a16="http://schemas.microsoft.com/office/drawing/2014/main" id="{4532DA21-C944-44B4-8AC6-E104961D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3" name="Rectangle 903">
                <a:extLst>
                  <a:ext uri="{FF2B5EF4-FFF2-40B4-BE49-F238E27FC236}">
                    <a16:creationId xmlns:a16="http://schemas.microsoft.com/office/drawing/2014/main" id="{5E169C7A-8B0B-483A-BC24-9E630C809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4" name="Rectangle 904">
                <a:extLst>
                  <a:ext uri="{FF2B5EF4-FFF2-40B4-BE49-F238E27FC236}">
                    <a16:creationId xmlns:a16="http://schemas.microsoft.com/office/drawing/2014/main" id="{3407943C-8FED-4C20-9F16-96541EAEF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5" name="Rectangle 905">
                <a:extLst>
                  <a:ext uri="{FF2B5EF4-FFF2-40B4-BE49-F238E27FC236}">
                    <a16:creationId xmlns:a16="http://schemas.microsoft.com/office/drawing/2014/main" id="{85C461C0-B228-4D25-830F-B75091FD7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6" name="Rectangle 906">
                <a:extLst>
                  <a:ext uri="{FF2B5EF4-FFF2-40B4-BE49-F238E27FC236}">
                    <a16:creationId xmlns:a16="http://schemas.microsoft.com/office/drawing/2014/main" id="{D9393B6D-C7F0-41AC-AA1A-4626C816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7" name="Rectangle 907">
                <a:extLst>
                  <a:ext uri="{FF2B5EF4-FFF2-40B4-BE49-F238E27FC236}">
                    <a16:creationId xmlns:a16="http://schemas.microsoft.com/office/drawing/2014/main" id="{284C06CB-8D65-4063-9956-5A4029CED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8" name="Rectangle 908">
                <a:extLst>
                  <a:ext uri="{FF2B5EF4-FFF2-40B4-BE49-F238E27FC236}">
                    <a16:creationId xmlns:a16="http://schemas.microsoft.com/office/drawing/2014/main" id="{2D9EB205-6107-4406-9C45-A2E029E0E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9" name="Rectangle 909">
                <a:extLst>
                  <a:ext uri="{FF2B5EF4-FFF2-40B4-BE49-F238E27FC236}">
                    <a16:creationId xmlns:a16="http://schemas.microsoft.com/office/drawing/2014/main" id="{4B29996A-4DAB-4712-9C22-1606C71EF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0" name="Rectangle 910">
                <a:extLst>
                  <a:ext uri="{FF2B5EF4-FFF2-40B4-BE49-F238E27FC236}">
                    <a16:creationId xmlns:a16="http://schemas.microsoft.com/office/drawing/2014/main" id="{3E4958C5-CE83-4D1E-ABDC-26DB8EF69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1" name="Rectangle 911">
                <a:extLst>
                  <a:ext uri="{FF2B5EF4-FFF2-40B4-BE49-F238E27FC236}">
                    <a16:creationId xmlns:a16="http://schemas.microsoft.com/office/drawing/2014/main" id="{FE782D79-65B5-4943-ADAE-66332489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2" name="Rectangle 912">
                <a:extLst>
                  <a:ext uri="{FF2B5EF4-FFF2-40B4-BE49-F238E27FC236}">
                    <a16:creationId xmlns:a16="http://schemas.microsoft.com/office/drawing/2014/main" id="{A62C173E-CAB2-4DDC-A6DD-66F8E51B6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3" name="Rectangle 913">
                <a:extLst>
                  <a:ext uri="{FF2B5EF4-FFF2-40B4-BE49-F238E27FC236}">
                    <a16:creationId xmlns:a16="http://schemas.microsoft.com/office/drawing/2014/main" id="{D0FD2E29-E475-46B3-8729-236CA879E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4" name="Rectangle 914">
                <a:extLst>
                  <a:ext uri="{FF2B5EF4-FFF2-40B4-BE49-F238E27FC236}">
                    <a16:creationId xmlns:a16="http://schemas.microsoft.com/office/drawing/2014/main" id="{E3D15C3A-BB46-47FC-A002-D9E47B27D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5" name="Rectangle 915">
                <a:extLst>
                  <a:ext uri="{FF2B5EF4-FFF2-40B4-BE49-F238E27FC236}">
                    <a16:creationId xmlns:a16="http://schemas.microsoft.com/office/drawing/2014/main" id="{D9B494F4-32D7-493B-90E8-8DF94C45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6" name="Rectangle 916">
                <a:extLst>
                  <a:ext uri="{FF2B5EF4-FFF2-40B4-BE49-F238E27FC236}">
                    <a16:creationId xmlns:a16="http://schemas.microsoft.com/office/drawing/2014/main" id="{5D2B5484-EC63-444B-BD85-15C55A4E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7" name="Rectangle 917">
                <a:extLst>
                  <a:ext uri="{FF2B5EF4-FFF2-40B4-BE49-F238E27FC236}">
                    <a16:creationId xmlns:a16="http://schemas.microsoft.com/office/drawing/2014/main" id="{49532243-D978-4B8E-ABD9-C0E6AEC57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8" name="Rectangle 918">
                <a:extLst>
                  <a:ext uri="{FF2B5EF4-FFF2-40B4-BE49-F238E27FC236}">
                    <a16:creationId xmlns:a16="http://schemas.microsoft.com/office/drawing/2014/main" id="{42A24CC8-2986-43A3-B8EB-DF7575C26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9" name="Rectangle 919">
                <a:extLst>
                  <a:ext uri="{FF2B5EF4-FFF2-40B4-BE49-F238E27FC236}">
                    <a16:creationId xmlns:a16="http://schemas.microsoft.com/office/drawing/2014/main" id="{42D2EABF-C3A9-4940-84E2-98B4CDF31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0" name="Rectangle 920">
                <a:extLst>
                  <a:ext uri="{FF2B5EF4-FFF2-40B4-BE49-F238E27FC236}">
                    <a16:creationId xmlns:a16="http://schemas.microsoft.com/office/drawing/2014/main" id="{4C21A548-4091-42AB-9408-E2BD2C93B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1" name="Rectangle 921">
                <a:extLst>
                  <a:ext uri="{FF2B5EF4-FFF2-40B4-BE49-F238E27FC236}">
                    <a16:creationId xmlns:a16="http://schemas.microsoft.com/office/drawing/2014/main" id="{D85C7F3B-FFD8-403D-885A-84F7DE0B7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2" name="Rectangle 922">
                <a:extLst>
                  <a:ext uri="{FF2B5EF4-FFF2-40B4-BE49-F238E27FC236}">
                    <a16:creationId xmlns:a16="http://schemas.microsoft.com/office/drawing/2014/main" id="{F3699C70-C4EC-4F88-8739-9EEB6CCF9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3" name="Rectangle 923">
                <a:extLst>
                  <a:ext uri="{FF2B5EF4-FFF2-40B4-BE49-F238E27FC236}">
                    <a16:creationId xmlns:a16="http://schemas.microsoft.com/office/drawing/2014/main" id="{A590978C-8F14-4DB6-BAD7-B3FC23E3C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4" name="Rectangle 924">
                <a:extLst>
                  <a:ext uri="{FF2B5EF4-FFF2-40B4-BE49-F238E27FC236}">
                    <a16:creationId xmlns:a16="http://schemas.microsoft.com/office/drawing/2014/main" id="{CBA3B840-BB81-4746-A7B3-DFD3CF242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5" name="Rectangle 925">
                <a:extLst>
                  <a:ext uri="{FF2B5EF4-FFF2-40B4-BE49-F238E27FC236}">
                    <a16:creationId xmlns:a16="http://schemas.microsoft.com/office/drawing/2014/main" id="{BFEF0C4F-5E21-478B-B7F8-507BA6D14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6" name="Rectangle 926">
                <a:extLst>
                  <a:ext uri="{FF2B5EF4-FFF2-40B4-BE49-F238E27FC236}">
                    <a16:creationId xmlns:a16="http://schemas.microsoft.com/office/drawing/2014/main" id="{E92A84DD-F74E-4DBA-AB89-DC8B9972C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7" name="Rectangle 927">
                <a:extLst>
                  <a:ext uri="{FF2B5EF4-FFF2-40B4-BE49-F238E27FC236}">
                    <a16:creationId xmlns:a16="http://schemas.microsoft.com/office/drawing/2014/main" id="{B9A5BAA5-60A2-42AD-BD43-6A03F3ED0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8" name="Rectangle 928">
                <a:extLst>
                  <a:ext uri="{FF2B5EF4-FFF2-40B4-BE49-F238E27FC236}">
                    <a16:creationId xmlns:a16="http://schemas.microsoft.com/office/drawing/2014/main" id="{B55D97F3-DBC7-4EB2-9812-3B34F34E5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9" name="Rectangle 929">
                <a:extLst>
                  <a:ext uri="{FF2B5EF4-FFF2-40B4-BE49-F238E27FC236}">
                    <a16:creationId xmlns:a16="http://schemas.microsoft.com/office/drawing/2014/main" id="{1173EFBE-3EE8-4746-8758-A67AEE14C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0" name="Rectangle 930">
                <a:extLst>
                  <a:ext uri="{FF2B5EF4-FFF2-40B4-BE49-F238E27FC236}">
                    <a16:creationId xmlns:a16="http://schemas.microsoft.com/office/drawing/2014/main" id="{4F09DC1E-B2F7-4800-AFB6-FAC23DA01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1" name="Rectangle 931">
                <a:extLst>
                  <a:ext uri="{FF2B5EF4-FFF2-40B4-BE49-F238E27FC236}">
                    <a16:creationId xmlns:a16="http://schemas.microsoft.com/office/drawing/2014/main" id="{FE6B4C2F-AA01-4893-98EB-AE5F66D22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2" name="Rectangle 932">
                <a:extLst>
                  <a:ext uri="{FF2B5EF4-FFF2-40B4-BE49-F238E27FC236}">
                    <a16:creationId xmlns:a16="http://schemas.microsoft.com/office/drawing/2014/main" id="{486C5F0A-6F94-4FD1-A39A-82A521D05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3" name="Rectangle 933">
                <a:extLst>
                  <a:ext uri="{FF2B5EF4-FFF2-40B4-BE49-F238E27FC236}">
                    <a16:creationId xmlns:a16="http://schemas.microsoft.com/office/drawing/2014/main" id="{8139B3B9-47F5-43DD-B9DC-4499F9D65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4" name="Rectangle 934">
                <a:extLst>
                  <a:ext uri="{FF2B5EF4-FFF2-40B4-BE49-F238E27FC236}">
                    <a16:creationId xmlns:a16="http://schemas.microsoft.com/office/drawing/2014/main" id="{09017F0B-80D5-4B33-8F71-CBA93F158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5" name="Rectangle 935">
                <a:extLst>
                  <a:ext uri="{FF2B5EF4-FFF2-40B4-BE49-F238E27FC236}">
                    <a16:creationId xmlns:a16="http://schemas.microsoft.com/office/drawing/2014/main" id="{95B3B60F-BD8E-45CA-989C-27FE40C9F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6" name="Rectangle 936">
                <a:extLst>
                  <a:ext uri="{FF2B5EF4-FFF2-40B4-BE49-F238E27FC236}">
                    <a16:creationId xmlns:a16="http://schemas.microsoft.com/office/drawing/2014/main" id="{037C1141-9535-4A74-8ECF-6FC5A378B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7" name="Rectangle 937">
                <a:extLst>
                  <a:ext uri="{FF2B5EF4-FFF2-40B4-BE49-F238E27FC236}">
                    <a16:creationId xmlns:a16="http://schemas.microsoft.com/office/drawing/2014/main" id="{A5200CC9-CDD3-42BA-9265-BAB4D7A9F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8" name="Rectangle 938">
                <a:extLst>
                  <a:ext uri="{FF2B5EF4-FFF2-40B4-BE49-F238E27FC236}">
                    <a16:creationId xmlns:a16="http://schemas.microsoft.com/office/drawing/2014/main" id="{5FD44863-8F25-4986-96CF-A326FD588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9" name="Rectangle 939">
                <a:extLst>
                  <a:ext uri="{FF2B5EF4-FFF2-40B4-BE49-F238E27FC236}">
                    <a16:creationId xmlns:a16="http://schemas.microsoft.com/office/drawing/2014/main" id="{09DC4A76-2F77-43A0-9820-79862059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0" name="Rectangle 940">
                <a:extLst>
                  <a:ext uri="{FF2B5EF4-FFF2-40B4-BE49-F238E27FC236}">
                    <a16:creationId xmlns:a16="http://schemas.microsoft.com/office/drawing/2014/main" id="{565284B1-6907-44BA-96D5-563FB922E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1" name="Rectangle 941">
                <a:extLst>
                  <a:ext uri="{FF2B5EF4-FFF2-40B4-BE49-F238E27FC236}">
                    <a16:creationId xmlns:a16="http://schemas.microsoft.com/office/drawing/2014/main" id="{4DD0AE83-881B-4442-A0E1-38B936AC3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2" name="Rectangle 942">
                <a:extLst>
                  <a:ext uri="{FF2B5EF4-FFF2-40B4-BE49-F238E27FC236}">
                    <a16:creationId xmlns:a16="http://schemas.microsoft.com/office/drawing/2014/main" id="{A5AEFF5C-5821-4FAD-A11D-3408E43D1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3" name="Rectangle 943">
                <a:extLst>
                  <a:ext uri="{FF2B5EF4-FFF2-40B4-BE49-F238E27FC236}">
                    <a16:creationId xmlns:a16="http://schemas.microsoft.com/office/drawing/2014/main" id="{15CD9EC2-50BE-419C-9CCE-06D7B0BEF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4" name="Rectangle 944">
                <a:extLst>
                  <a:ext uri="{FF2B5EF4-FFF2-40B4-BE49-F238E27FC236}">
                    <a16:creationId xmlns:a16="http://schemas.microsoft.com/office/drawing/2014/main" id="{37762C55-3C52-48F6-8939-EFF0ACFBF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5" name="Rectangle 945">
                <a:extLst>
                  <a:ext uri="{FF2B5EF4-FFF2-40B4-BE49-F238E27FC236}">
                    <a16:creationId xmlns:a16="http://schemas.microsoft.com/office/drawing/2014/main" id="{80A3E998-5554-4752-A02D-969FF3E7C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6" name="Rectangle 946">
                <a:extLst>
                  <a:ext uri="{FF2B5EF4-FFF2-40B4-BE49-F238E27FC236}">
                    <a16:creationId xmlns:a16="http://schemas.microsoft.com/office/drawing/2014/main" id="{B080D40A-E7BD-40B2-8463-8057415C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7" name="Rectangle 947">
                <a:extLst>
                  <a:ext uri="{FF2B5EF4-FFF2-40B4-BE49-F238E27FC236}">
                    <a16:creationId xmlns:a16="http://schemas.microsoft.com/office/drawing/2014/main" id="{44D88297-DC6F-43EA-8033-92B19AD8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8" name="Rectangle 948">
                <a:extLst>
                  <a:ext uri="{FF2B5EF4-FFF2-40B4-BE49-F238E27FC236}">
                    <a16:creationId xmlns:a16="http://schemas.microsoft.com/office/drawing/2014/main" id="{BBB036E4-5D64-4A0A-9F5A-5C3B751DB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9" name="Rectangle 949">
                <a:extLst>
                  <a:ext uri="{FF2B5EF4-FFF2-40B4-BE49-F238E27FC236}">
                    <a16:creationId xmlns:a16="http://schemas.microsoft.com/office/drawing/2014/main" id="{CBE00DDA-631D-4662-8508-8EF061F62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0" name="Rectangle 950">
                <a:extLst>
                  <a:ext uri="{FF2B5EF4-FFF2-40B4-BE49-F238E27FC236}">
                    <a16:creationId xmlns:a16="http://schemas.microsoft.com/office/drawing/2014/main" id="{4D45ECEA-AD02-4028-8151-3F04C1ADA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1" name="Rectangle 951">
                <a:extLst>
                  <a:ext uri="{FF2B5EF4-FFF2-40B4-BE49-F238E27FC236}">
                    <a16:creationId xmlns:a16="http://schemas.microsoft.com/office/drawing/2014/main" id="{F9752642-6E43-4A57-B7FF-54106AB71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2" name="Rectangle 952">
                <a:extLst>
                  <a:ext uri="{FF2B5EF4-FFF2-40B4-BE49-F238E27FC236}">
                    <a16:creationId xmlns:a16="http://schemas.microsoft.com/office/drawing/2014/main" id="{488D7DEF-2647-4C07-972A-D8F8EE575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3" name="Rectangle 953">
                <a:extLst>
                  <a:ext uri="{FF2B5EF4-FFF2-40B4-BE49-F238E27FC236}">
                    <a16:creationId xmlns:a16="http://schemas.microsoft.com/office/drawing/2014/main" id="{EC328118-EFC8-498B-84BC-02DF4137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4" name="Rectangle 954">
                <a:extLst>
                  <a:ext uri="{FF2B5EF4-FFF2-40B4-BE49-F238E27FC236}">
                    <a16:creationId xmlns:a16="http://schemas.microsoft.com/office/drawing/2014/main" id="{7BE8F3AB-20A9-45FF-9B7D-298F87B8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5" name="Rectangle 955">
                <a:extLst>
                  <a:ext uri="{FF2B5EF4-FFF2-40B4-BE49-F238E27FC236}">
                    <a16:creationId xmlns:a16="http://schemas.microsoft.com/office/drawing/2014/main" id="{5F22C90C-BCA0-4F60-BD04-AC31033F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6" name="Rectangle 956">
                <a:extLst>
                  <a:ext uri="{FF2B5EF4-FFF2-40B4-BE49-F238E27FC236}">
                    <a16:creationId xmlns:a16="http://schemas.microsoft.com/office/drawing/2014/main" id="{363DE949-BCC2-4C20-977A-CD7277AEC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7" name="Rectangle 957">
                <a:extLst>
                  <a:ext uri="{FF2B5EF4-FFF2-40B4-BE49-F238E27FC236}">
                    <a16:creationId xmlns:a16="http://schemas.microsoft.com/office/drawing/2014/main" id="{98911E96-31FB-4D7D-923B-F1622BA4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8" name="Rectangle 958">
                <a:extLst>
                  <a:ext uri="{FF2B5EF4-FFF2-40B4-BE49-F238E27FC236}">
                    <a16:creationId xmlns:a16="http://schemas.microsoft.com/office/drawing/2014/main" id="{07D8E6AD-AACE-4B70-A647-CF22A73E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9" name="Rectangle 959">
                <a:extLst>
                  <a:ext uri="{FF2B5EF4-FFF2-40B4-BE49-F238E27FC236}">
                    <a16:creationId xmlns:a16="http://schemas.microsoft.com/office/drawing/2014/main" id="{1D8A7800-4F36-47DC-88A3-00A9BBDF8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0" name="Rectangle 960">
                <a:extLst>
                  <a:ext uri="{FF2B5EF4-FFF2-40B4-BE49-F238E27FC236}">
                    <a16:creationId xmlns:a16="http://schemas.microsoft.com/office/drawing/2014/main" id="{0105EDD7-7758-473C-B2A5-1B6541ED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1" name="Rectangle 961">
                <a:extLst>
                  <a:ext uri="{FF2B5EF4-FFF2-40B4-BE49-F238E27FC236}">
                    <a16:creationId xmlns:a16="http://schemas.microsoft.com/office/drawing/2014/main" id="{F55A825D-01BE-4CEB-814A-4E7D6918C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2" name="Rectangle 962">
                <a:extLst>
                  <a:ext uri="{FF2B5EF4-FFF2-40B4-BE49-F238E27FC236}">
                    <a16:creationId xmlns:a16="http://schemas.microsoft.com/office/drawing/2014/main" id="{81DECC2E-3DB9-4F83-9EE3-A3EC0AC96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3" name="Rectangle 963">
                <a:extLst>
                  <a:ext uri="{FF2B5EF4-FFF2-40B4-BE49-F238E27FC236}">
                    <a16:creationId xmlns:a16="http://schemas.microsoft.com/office/drawing/2014/main" id="{9C91C035-15A1-4F3C-8DDA-27A6F05A3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4" name="Rectangle 964">
                <a:extLst>
                  <a:ext uri="{FF2B5EF4-FFF2-40B4-BE49-F238E27FC236}">
                    <a16:creationId xmlns:a16="http://schemas.microsoft.com/office/drawing/2014/main" id="{EDCAB729-631E-425D-8EBE-36C1C0F1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5" name="Rectangle 965">
                <a:extLst>
                  <a:ext uri="{FF2B5EF4-FFF2-40B4-BE49-F238E27FC236}">
                    <a16:creationId xmlns:a16="http://schemas.microsoft.com/office/drawing/2014/main" id="{F330CC64-3F53-4FFB-A2E5-108582CCA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6" name="Rectangle 966">
                <a:extLst>
                  <a:ext uri="{FF2B5EF4-FFF2-40B4-BE49-F238E27FC236}">
                    <a16:creationId xmlns:a16="http://schemas.microsoft.com/office/drawing/2014/main" id="{CFF82290-D705-4651-9C5C-ED5D82FC2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7" name="Rectangle 967">
                <a:extLst>
                  <a:ext uri="{FF2B5EF4-FFF2-40B4-BE49-F238E27FC236}">
                    <a16:creationId xmlns:a16="http://schemas.microsoft.com/office/drawing/2014/main" id="{B3BE60A8-07C9-46BF-8C26-F133D5BA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8" name="Rectangle 968">
                <a:extLst>
                  <a:ext uri="{FF2B5EF4-FFF2-40B4-BE49-F238E27FC236}">
                    <a16:creationId xmlns:a16="http://schemas.microsoft.com/office/drawing/2014/main" id="{D7F22E95-5CDF-44E0-B312-0C37C27D0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9" name="Rectangle 969">
                <a:extLst>
                  <a:ext uri="{FF2B5EF4-FFF2-40B4-BE49-F238E27FC236}">
                    <a16:creationId xmlns:a16="http://schemas.microsoft.com/office/drawing/2014/main" id="{D134A698-6F01-45EB-8888-C2C785945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0" name="Rectangle 970">
                <a:extLst>
                  <a:ext uri="{FF2B5EF4-FFF2-40B4-BE49-F238E27FC236}">
                    <a16:creationId xmlns:a16="http://schemas.microsoft.com/office/drawing/2014/main" id="{FDF752A5-4E4B-404D-A055-06AA07A29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1" name="Rectangle 971">
                <a:extLst>
                  <a:ext uri="{FF2B5EF4-FFF2-40B4-BE49-F238E27FC236}">
                    <a16:creationId xmlns:a16="http://schemas.microsoft.com/office/drawing/2014/main" id="{F06C5E3A-53E2-4BB4-9D40-5FE3CBCD4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2" name="Rectangle 972">
                <a:extLst>
                  <a:ext uri="{FF2B5EF4-FFF2-40B4-BE49-F238E27FC236}">
                    <a16:creationId xmlns:a16="http://schemas.microsoft.com/office/drawing/2014/main" id="{EC7E2607-24B8-44BD-B604-51B9FEE1A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3" name="Rectangle 973">
                <a:extLst>
                  <a:ext uri="{FF2B5EF4-FFF2-40B4-BE49-F238E27FC236}">
                    <a16:creationId xmlns:a16="http://schemas.microsoft.com/office/drawing/2014/main" id="{A58763AE-5781-476D-BDB5-B373D51F0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4" name="Rectangle 974">
                <a:extLst>
                  <a:ext uri="{FF2B5EF4-FFF2-40B4-BE49-F238E27FC236}">
                    <a16:creationId xmlns:a16="http://schemas.microsoft.com/office/drawing/2014/main" id="{DC157947-7839-42BE-B739-727E7B77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5" name="Rectangle 975">
                <a:extLst>
                  <a:ext uri="{FF2B5EF4-FFF2-40B4-BE49-F238E27FC236}">
                    <a16:creationId xmlns:a16="http://schemas.microsoft.com/office/drawing/2014/main" id="{6810B4B3-2617-4D51-B5AE-8E721CC77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6" name="Rectangle 976">
                <a:extLst>
                  <a:ext uri="{FF2B5EF4-FFF2-40B4-BE49-F238E27FC236}">
                    <a16:creationId xmlns:a16="http://schemas.microsoft.com/office/drawing/2014/main" id="{D0317E6A-3740-45AB-8528-BE98D3AD9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7" name="Rectangle 977">
                <a:extLst>
                  <a:ext uri="{FF2B5EF4-FFF2-40B4-BE49-F238E27FC236}">
                    <a16:creationId xmlns:a16="http://schemas.microsoft.com/office/drawing/2014/main" id="{A6E50004-08DF-4C5A-9898-08B09EBB4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8" name="Rectangle 978">
                <a:extLst>
                  <a:ext uri="{FF2B5EF4-FFF2-40B4-BE49-F238E27FC236}">
                    <a16:creationId xmlns:a16="http://schemas.microsoft.com/office/drawing/2014/main" id="{220D5D0E-452A-446E-9CBC-EC3A7CF1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9" name="Rectangle 979">
                <a:extLst>
                  <a:ext uri="{FF2B5EF4-FFF2-40B4-BE49-F238E27FC236}">
                    <a16:creationId xmlns:a16="http://schemas.microsoft.com/office/drawing/2014/main" id="{7949B18D-1085-4893-875D-4D315CCEA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0" name="Rectangle 980">
                <a:extLst>
                  <a:ext uri="{FF2B5EF4-FFF2-40B4-BE49-F238E27FC236}">
                    <a16:creationId xmlns:a16="http://schemas.microsoft.com/office/drawing/2014/main" id="{79BB713A-F665-4239-AFAE-4E555A2F6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1" name="Rectangle 981">
                <a:extLst>
                  <a:ext uri="{FF2B5EF4-FFF2-40B4-BE49-F238E27FC236}">
                    <a16:creationId xmlns:a16="http://schemas.microsoft.com/office/drawing/2014/main" id="{7FE6A842-7155-41A6-A29E-C6753832D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2" name="Rectangle 982">
                <a:extLst>
                  <a:ext uri="{FF2B5EF4-FFF2-40B4-BE49-F238E27FC236}">
                    <a16:creationId xmlns:a16="http://schemas.microsoft.com/office/drawing/2014/main" id="{05C7F126-EAE0-4379-9A1F-229C4EDD3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3" name="Rectangle 983">
                <a:extLst>
                  <a:ext uri="{FF2B5EF4-FFF2-40B4-BE49-F238E27FC236}">
                    <a16:creationId xmlns:a16="http://schemas.microsoft.com/office/drawing/2014/main" id="{233D8733-088F-466A-B34A-8BE3D0DFD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4" name="Rectangle 984">
                <a:extLst>
                  <a:ext uri="{FF2B5EF4-FFF2-40B4-BE49-F238E27FC236}">
                    <a16:creationId xmlns:a16="http://schemas.microsoft.com/office/drawing/2014/main" id="{4A6C688E-6F53-4138-9B92-E88A7B16F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5" name="Rectangle 985">
                <a:extLst>
                  <a:ext uri="{FF2B5EF4-FFF2-40B4-BE49-F238E27FC236}">
                    <a16:creationId xmlns:a16="http://schemas.microsoft.com/office/drawing/2014/main" id="{DF790FB0-6531-427A-B6D5-9F7E871EC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6" name="Rectangle 986">
                <a:extLst>
                  <a:ext uri="{FF2B5EF4-FFF2-40B4-BE49-F238E27FC236}">
                    <a16:creationId xmlns:a16="http://schemas.microsoft.com/office/drawing/2014/main" id="{D777DCD0-7C7B-450C-8882-F0B98BA20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7" name="Rectangle 987">
                <a:extLst>
                  <a:ext uri="{FF2B5EF4-FFF2-40B4-BE49-F238E27FC236}">
                    <a16:creationId xmlns:a16="http://schemas.microsoft.com/office/drawing/2014/main" id="{94DF834B-3CB4-4D93-8D97-12F8E974E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8" name="Rectangle 988">
                <a:extLst>
                  <a:ext uri="{FF2B5EF4-FFF2-40B4-BE49-F238E27FC236}">
                    <a16:creationId xmlns:a16="http://schemas.microsoft.com/office/drawing/2014/main" id="{0C1D235A-A799-4756-8D05-C975DFA02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9" name="Rectangle 989">
                <a:extLst>
                  <a:ext uri="{FF2B5EF4-FFF2-40B4-BE49-F238E27FC236}">
                    <a16:creationId xmlns:a16="http://schemas.microsoft.com/office/drawing/2014/main" id="{AF24D4CE-06CA-45CC-B7E4-32E972538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0" name="Rectangle 990">
                <a:extLst>
                  <a:ext uri="{FF2B5EF4-FFF2-40B4-BE49-F238E27FC236}">
                    <a16:creationId xmlns:a16="http://schemas.microsoft.com/office/drawing/2014/main" id="{1F171AEE-65EB-4CEA-9C7E-2BB9ABC30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1" name="Rectangle 991">
                <a:extLst>
                  <a:ext uri="{FF2B5EF4-FFF2-40B4-BE49-F238E27FC236}">
                    <a16:creationId xmlns:a16="http://schemas.microsoft.com/office/drawing/2014/main" id="{ACD1BAD3-E0DB-43BF-8ECE-6309B1255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2" name="Rectangle 992">
                <a:extLst>
                  <a:ext uri="{FF2B5EF4-FFF2-40B4-BE49-F238E27FC236}">
                    <a16:creationId xmlns:a16="http://schemas.microsoft.com/office/drawing/2014/main" id="{3BF704EF-B562-4D26-9DF7-80F61FA10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3" name="Rectangle 993">
                <a:extLst>
                  <a:ext uri="{FF2B5EF4-FFF2-40B4-BE49-F238E27FC236}">
                    <a16:creationId xmlns:a16="http://schemas.microsoft.com/office/drawing/2014/main" id="{C71AE531-14C9-4E0F-9D4D-C1D832DCE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4" name="Rectangle 994">
                <a:extLst>
                  <a:ext uri="{FF2B5EF4-FFF2-40B4-BE49-F238E27FC236}">
                    <a16:creationId xmlns:a16="http://schemas.microsoft.com/office/drawing/2014/main" id="{B113C4E1-32CE-46DB-AA15-FA3AD0597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5" name="Rectangle 995">
                <a:extLst>
                  <a:ext uri="{FF2B5EF4-FFF2-40B4-BE49-F238E27FC236}">
                    <a16:creationId xmlns:a16="http://schemas.microsoft.com/office/drawing/2014/main" id="{15B0E4F0-92B4-4580-8C5C-951CBB726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6" name="Rectangle 996">
                <a:extLst>
                  <a:ext uri="{FF2B5EF4-FFF2-40B4-BE49-F238E27FC236}">
                    <a16:creationId xmlns:a16="http://schemas.microsoft.com/office/drawing/2014/main" id="{1D6249A5-FC4C-49DC-9637-0B952579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7" name="Rectangle 997">
                <a:extLst>
                  <a:ext uri="{FF2B5EF4-FFF2-40B4-BE49-F238E27FC236}">
                    <a16:creationId xmlns:a16="http://schemas.microsoft.com/office/drawing/2014/main" id="{499B804E-8875-44B0-9DD3-51FDD6227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8" name="Rectangle 998">
                <a:extLst>
                  <a:ext uri="{FF2B5EF4-FFF2-40B4-BE49-F238E27FC236}">
                    <a16:creationId xmlns:a16="http://schemas.microsoft.com/office/drawing/2014/main" id="{92E58241-7EA0-4EFF-B88B-202D06481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9" name="Rectangle 999">
                <a:extLst>
                  <a:ext uri="{FF2B5EF4-FFF2-40B4-BE49-F238E27FC236}">
                    <a16:creationId xmlns:a16="http://schemas.microsoft.com/office/drawing/2014/main" id="{72B07945-AE20-400D-9159-537D6587E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0" name="Rectangle 1000">
                <a:extLst>
                  <a:ext uri="{FF2B5EF4-FFF2-40B4-BE49-F238E27FC236}">
                    <a16:creationId xmlns:a16="http://schemas.microsoft.com/office/drawing/2014/main" id="{58060ED5-77B7-41F3-A28A-F4237DC7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1" name="Rectangle 1001">
                <a:extLst>
                  <a:ext uri="{FF2B5EF4-FFF2-40B4-BE49-F238E27FC236}">
                    <a16:creationId xmlns:a16="http://schemas.microsoft.com/office/drawing/2014/main" id="{10F055A7-E1F8-4B9D-8B6D-CA8D7DE3D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2" name="Rectangle 1002">
                <a:extLst>
                  <a:ext uri="{FF2B5EF4-FFF2-40B4-BE49-F238E27FC236}">
                    <a16:creationId xmlns:a16="http://schemas.microsoft.com/office/drawing/2014/main" id="{D1379DF6-48D0-4FCE-A03A-34546E45B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1204" name="Rectangle 1004">
              <a:extLst>
                <a:ext uri="{FF2B5EF4-FFF2-40B4-BE49-F238E27FC236}">
                  <a16:creationId xmlns:a16="http://schemas.microsoft.com/office/drawing/2014/main" id="{E98702FE-1C17-4188-BBC7-BA113C96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5" name="Rectangle 1005">
              <a:extLst>
                <a:ext uri="{FF2B5EF4-FFF2-40B4-BE49-F238E27FC236}">
                  <a16:creationId xmlns:a16="http://schemas.microsoft.com/office/drawing/2014/main" id="{D11875CD-C1D3-4712-B013-DCFDAC3DB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6" name="Rectangle 1006">
              <a:extLst>
                <a:ext uri="{FF2B5EF4-FFF2-40B4-BE49-F238E27FC236}">
                  <a16:creationId xmlns:a16="http://schemas.microsoft.com/office/drawing/2014/main" id="{2B439B4D-7784-4922-A236-DCD2C122D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7" name="Rectangle 1007">
              <a:extLst>
                <a:ext uri="{FF2B5EF4-FFF2-40B4-BE49-F238E27FC236}">
                  <a16:creationId xmlns:a16="http://schemas.microsoft.com/office/drawing/2014/main" id="{DBBCAF0F-80DE-40B1-9BF3-35D2471D5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8" name="Rectangle 1008">
              <a:extLst>
                <a:ext uri="{FF2B5EF4-FFF2-40B4-BE49-F238E27FC236}">
                  <a16:creationId xmlns:a16="http://schemas.microsoft.com/office/drawing/2014/main" id="{09EAFFD7-3FB8-4FDF-ABE3-69AB1FF5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9" name="Rectangle 1009">
              <a:extLst>
                <a:ext uri="{FF2B5EF4-FFF2-40B4-BE49-F238E27FC236}">
                  <a16:creationId xmlns:a16="http://schemas.microsoft.com/office/drawing/2014/main" id="{5372F6FA-2F7A-495D-B7A4-4E65AA1E5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0" name="Rectangle 1010">
              <a:extLst>
                <a:ext uri="{FF2B5EF4-FFF2-40B4-BE49-F238E27FC236}">
                  <a16:creationId xmlns:a16="http://schemas.microsoft.com/office/drawing/2014/main" id="{C635E2F9-9474-4D99-8212-57D227DF1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1" name="Rectangle 1011">
              <a:extLst>
                <a:ext uri="{FF2B5EF4-FFF2-40B4-BE49-F238E27FC236}">
                  <a16:creationId xmlns:a16="http://schemas.microsoft.com/office/drawing/2014/main" id="{C26DFC36-ABA2-4E2A-BED5-374091414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2" name="Rectangle 1012">
              <a:extLst>
                <a:ext uri="{FF2B5EF4-FFF2-40B4-BE49-F238E27FC236}">
                  <a16:creationId xmlns:a16="http://schemas.microsoft.com/office/drawing/2014/main" id="{03756BE4-C845-4582-8C03-438B0ADEF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3" name="Rectangle 1013">
              <a:extLst>
                <a:ext uri="{FF2B5EF4-FFF2-40B4-BE49-F238E27FC236}">
                  <a16:creationId xmlns:a16="http://schemas.microsoft.com/office/drawing/2014/main" id="{E95DCE61-8C12-4D58-B4C9-9F11C124E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4" name="Rectangle 1014">
              <a:extLst>
                <a:ext uri="{FF2B5EF4-FFF2-40B4-BE49-F238E27FC236}">
                  <a16:creationId xmlns:a16="http://schemas.microsoft.com/office/drawing/2014/main" id="{0E7CDF58-1114-4256-99D0-02413D78D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5" name="Rectangle 1015">
              <a:extLst>
                <a:ext uri="{FF2B5EF4-FFF2-40B4-BE49-F238E27FC236}">
                  <a16:creationId xmlns:a16="http://schemas.microsoft.com/office/drawing/2014/main" id="{193F711E-D03D-4EC0-B21D-E5EC1B29A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6" name="Rectangle 1016">
              <a:extLst>
                <a:ext uri="{FF2B5EF4-FFF2-40B4-BE49-F238E27FC236}">
                  <a16:creationId xmlns:a16="http://schemas.microsoft.com/office/drawing/2014/main" id="{33696655-DAC0-47F0-BCBD-BDA16880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7" name="Rectangle 1017">
              <a:extLst>
                <a:ext uri="{FF2B5EF4-FFF2-40B4-BE49-F238E27FC236}">
                  <a16:creationId xmlns:a16="http://schemas.microsoft.com/office/drawing/2014/main" id="{FB762DC2-BC00-4A03-BF98-DA6DBE8B4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8" name="Rectangle 1018">
              <a:extLst>
                <a:ext uri="{FF2B5EF4-FFF2-40B4-BE49-F238E27FC236}">
                  <a16:creationId xmlns:a16="http://schemas.microsoft.com/office/drawing/2014/main" id="{54EB2704-CFA9-4B87-ADF9-870A2216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9" name="Rectangle 1019">
              <a:extLst>
                <a:ext uri="{FF2B5EF4-FFF2-40B4-BE49-F238E27FC236}">
                  <a16:creationId xmlns:a16="http://schemas.microsoft.com/office/drawing/2014/main" id="{4245AEC0-2815-4E31-91D4-FE1ACBC5E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0" name="Rectangle 1020">
              <a:extLst>
                <a:ext uri="{FF2B5EF4-FFF2-40B4-BE49-F238E27FC236}">
                  <a16:creationId xmlns:a16="http://schemas.microsoft.com/office/drawing/2014/main" id="{584E79E0-CA47-4AD1-B6DE-2B186A02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1" name="Rectangle 1021">
              <a:extLst>
                <a:ext uri="{FF2B5EF4-FFF2-40B4-BE49-F238E27FC236}">
                  <a16:creationId xmlns:a16="http://schemas.microsoft.com/office/drawing/2014/main" id="{3EE846A1-42D6-4E5D-ABB3-5FCEC90F1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2" name="Rectangle 1022">
              <a:extLst>
                <a:ext uri="{FF2B5EF4-FFF2-40B4-BE49-F238E27FC236}">
                  <a16:creationId xmlns:a16="http://schemas.microsoft.com/office/drawing/2014/main" id="{434EFE49-2051-478A-9A86-8F3D1169F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3" name="Rectangle 1023">
              <a:extLst>
                <a:ext uri="{FF2B5EF4-FFF2-40B4-BE49-F238E27FC236}">
                  <a16:creationId xmlns:a16="http://schemas.microsoft.com/office/drawing/2014/main" id="{BB527782-F614-4313-9E42-04380B874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4" name="Rectangle 1024">
              <a:extLst>
                <a:ext uri="{FF2B5EF4-FFF2-40B4-BE49-F238E27FC236}">
                  <a16:creationId xmlns:a16="http://schemas.microsoft.com/office/drawing/2014/main" id="{F6E8C7B6-D665-4884-8617-FDDC7CB22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5" name="Rectangle 1025">
              <a:extLst>
                <a:ext uri="{FF2B5EF4-FFF2-40B4-BE49-F238E27FC236}">
                  <a16:creationId xmlns:a16="http://schemas.microsoft.com/office/drawing/2014/main" id="{67A44729-1ED8-4E85-96D3-18A86542B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6" name="Rectangle 1026">
              <a:extLst>
                <a:ext uri="{FF2B5EF4-FFF2-40B4-BE49-F238E27FC236}">
                  <a16:creationId xmlns:a16="http://schemas.microsoft.com/office/drawing/2014/main" id="{AF1C523B-69A5-49CA-BA17-8E5C9C46B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7" name="Rectangle 1027">
              <a:extLst>
                <a:ext uri="{FF2B5EF4-FFF2-40B4-BE49-F238E27FC236}">
                  <a16:creationId xmlns:a16="http://schemas.microsoft.com/office/drawing/2014/main" id="{69EA886B-A59E-4787-B949-171C5D338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8" name="Rectangle 1028">
              <a:extLst>
                <a:ext uri="{FF2B5EF4-FFF2-40B4-BE49-F238E27FC236}">
                  <a16:creationId xmlns:a16="http://schemas.microsoft.com/office/drawing/2014/main" id="{A1279D4A-1566-4576-ACB8-6CF273C3F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9" name="Rectangle 1029">
              <a:extLst>
                <a:ext uri="{FF2B5EF4-FFF2-40B4-BE49-F238E27FC236}">
                  <a16:creationId xmlns:a16="http://schemas.microsoft.com/office/drawing/2014/main" id="{F64386AA-6B0B-4D0A-A56B-7E5EFE851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0" name="Rectangle 1030">
              <a:extLst>
                <a:ext uri="{FF2B5EF4-FFF2-40B4-BE49-F238E27FC236}">
                  <a16:creationId xmlns:a16="http://schemas.microsoft.com/office/drawing/2014/main" id="{5A37B001-471D-46E8-9F93-D6C61585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1" name="Rectangle 1031">
              <a:extLst>
                <a:ext uri="{FF2B5EF4-FFF2-40B4-BE49-F238E27FC236}">
                  <a16:creationId xmlns:a16="http://schemas.microsoft.com/office/drawing/2014/main" id="{EEC009CC-599F-4D16-B5C3-407AAFC4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2" name="Rectangle 1032">
              <a:extLst>
                <a:ext uri="{FF2B5EF4-FFF2-40B4-BE49-F238E27FC236}">
                  <a16:creationId xmlns:a16="http://schemas.microsoft.com/office/drawing/2014/main" id="{7510D990-CF25-47DD-8F58-642BCB1C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3" name="Rectangle 1033">
              <a:extLst>
                <a:ext uri="{FF2B5EF4-FFF2-40B4-BE49-F238E27FC236}">
                  <a16:creationId xmlns:a16="http://schemas.microsoft.com/office/drawing/2014/main" id="{A191B692-774D-41C6-ADBC-9E4E2A7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4" name="Rectangle 1034">
              <a:extLst>
                <a:ext uri="{FF2B5EF4-FFF2-40B4-BE49-F238E27FC236}">
                  <a16:creationId xmlns:a16="http://schemas.microsoft.com/office/drawing/2014/main" id="{7E3D724D-455D-4D70-8E1C-A9DC3650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5" name="Rectangle 1035">
              <a:extLst>
                <a:ext uri="{FF2B5EF4-FFF2-40B4-BE49-F238E27FC236}">
                  <a16:creationId xmlns:a16="http://schemas.microsoft.com/office/drawing/2014/main" id="{CA4B3A9F-5822-43F2-B762-CE3D672A5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6" name="Rectangle 1036">
              <a:extLst>
                <a:ext uri="{FF2B5EF4-FFF2-40B4-BE49-F238E27FC236}">
                  <a16:creationId xmlns:a16="http://schemas.microsoft.com/office/drawing/2014/main" id="{9F735447-E398-4A53-A3A7-9D6B8B904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7" name="Rectangle 1037">
              <a:extLst>
                <a:ext uri="{FF2B5EF4-FFF2-40B4-BE49-F238E27FC236}">
                  <a16:creationId xmlns:a16="http://schemas.microsoft.com/office/drawing/2014/main" id="{1EC49889-41D6-48B8-9684-FC4D8199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8" name="Rectangle 1038">
              <a:extLst>
                <a:ext uri="{FF2B5EF4-FFF2-40B4-BE49-F238E27FC236}">
                  <a16:creationId xmlns:a16="http://schemas.microsoft.com/office/drawing/2014/main" id="{AC636369-D055-40B9-8931-474BEBDB0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9" name="Rectangle 1039">
              <a:extLst>
                <a:ext uri="{FF2B5EF4-FFF2-40B4-BE49-F238E27FC236}">
                  <a16:creationId xmlns:a16="http://schemas.microsoft.com/office/drawing/2014/main" id="{CD093BE0-01D0-45E1-A174-A94F28F41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0" name="Rectangle 1040">
              <a:extLst>
                <a:ext uri="{FF2B5EF4-FFF2-40B4-BE49-F238E27FC236}">
                  <a16:creationId xmlns:a16="http://schemas.microsoft.com/office/drawing/2014/main" id="{C1D193D1-DE85-4897-9EB1-C2230CBAE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1" name="Rectangle 1041">
              <a:extLst>
                <a:ext uri="{FF2B5EF4-FFF2-40B4-BE49-F238E27FC236}">
                  <a16:creationId xmlns:a16="http://schemas.microsoft.com/office/drawing/2014/main" id="{61E6D05E-5B47-4B69-AF2D-787B91160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2" name="Rectangle 1042">
              <a:extLst>
                <a:ext uri="{FF2B5EF4-FFF2-40B4-BE49-F238E27FC236}">
                  <a16:creationId xmlns:a16="http://schemas.microsoft.com/office/drawing/2014/main" id="{03236B94-E1BA-4660-88E3-79DE2FEBF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3" name="Rectangle 1043">
              <a:extLst>
                <a:ext uri="{FF2B5EF4-FFF2-40B4-BE49-F238E27FC236}">
                  <a16:creationId xmlns:a16="http://schemas.microsoft.com/office/drawing/2014/main" id="{5A12E987-F0C5-46B0-AE29-4B8D289F9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4" name="Rectangle 1044">
              <a:extLst>
                <a:ext uri="{FF2B5EF4-FFF2-40B4-BE49-F238E27FC236}">
                  <a16:creationId xmlns:a16="http://schemas.microsoft.com/office/drawing/2014/main" id="{CB79D556-1FE6-48BA-950A-C56817B9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5" name="Rectangle 1045">
              <a:extLst>
                <a:ext uri="{FF2B5EF4-FFF2-40B4-BE49-F238E27FC236}">
                  <a16:creationId xmlns:a16="http://schemas.microsoft.com/office/drawing/2014/main" id="{BCECF430-E400-40B0-A7CE-2D6AE4611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6" name="Rectangle 1046">
              <a:extLst>
                <a:ext uri="{FF2B5EF4-FFF2-40B4-BE49-F238E27FC236}">
                  <a16:creationId xmlns:a16="http://schemas.microsoft.com/office/drawing/2014/main" id="{720E9F25-BE1C-456F-AADE-AA0318F88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7" name="Rectangle 1047">
              <a:extLst>
                <a:ext uri="{FF2B5EF4-FFF2-40B4-BE49-F238E27FC236}">
                  <a16:creationId xmlns:a16="http://schemas.microsoft.com/office/drawing/2014/main" id="{76513FA4-960C-44C7-951F-3C46D938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8" name="Rectangle 1048">
              <a:extLst>
                <a:ext uri="{FF2B5EF4-FFF2-40B4-BE49-F238E27FC236}">
                  <a16:creationId xmlns:a16="http://schemas.microsoft.com/office/drawing/2014/main" id="{1C70C6AA-4203-4957-ABEB-C67F466B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9" name="Rectangle 1049">
              <a:extLst>
                <a:ext uri="{FF2B5EF4-FFF2-40B4-BE49-F238E27FC236}">
                  <a16:creationId xmlns:a16="http://schemas.microsoft.com/office/drawing/2014/main" id="{2F7354C3-7445-4984-9156-DB1DA9F4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0" name="Rectangle 1050">
              <a:extLst>
                <a:ext uri="{FF2B5EF4-FFF2-40B4-BE49-F238E27FC236}">
                  <a16:creationId xmlns:a16="http://schemas.microsoft.com/office/drawing/2014/main" id="{63F66880-197C-47DC-91FA-4B94512C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1" name="Rectangle 1051">
              <a:extLst>
                <a:ext uri="{FF2B5EF4-FFF2-40B4-BE49-F238E27FC236}">
                  <a16:creationId xmlns:a16="http://schemas.microsoft.com/office/drawing/2014/main" id="{4E23B40F-160D-456A-95E7-DE9D2107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2" name="Rectangle 1052">
              <a:extLst>
                <a:ext uri="{FF2B5EF4-FFF2-40B4-BE49-F238E27FC236}">
                  <a16:creationId xmlns:a16="http://schemas.microsoft.com/office/drawing/2014/main" id="{8E478EC6-B5A7-4C55-9450-7EB423AB0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3" name="Rectangle 1053">
              <a:extLst>
                <a:ext uri="{FF2B5EF4-FFF2-40B4-BE49-F238E27FC236}">
                  <a16:creationId xmlns:a16="http://schemas.microsoft.com/office/drawing/2014/main" id="{A8E89B08-282B-4294-ADEC-25C9DBBE4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4" name="Rectangle 1054">
              <a:extLst>
                <a:ext uri="{FF2B5EF4-FFF2-40B4-BE49-F238E27FC236}">
                  <a16:creationId xmlns:a16="http://schemas.microsoft.com/office/drawing/2014/main" id="{960EB2EF-BEC0-419E-96CD-2A826E1D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5" name="Rectangle 1055">
              <a:extLst>
                <a:ext uri="{FF2B5EF4-FFF2-40B4-BE49-F238E27FC236}">
                  <a16:creationId xmlns:a16="http://schemas.microsoft.com/office/drawing/2014/main" id="{64A3A59D-1220-44E3-8007-4AC38A07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6" name="Rectangle 1056">
              <a:extLst>
                <a:ext uri="{FF2B5EF4-FFF2-40B4-BE49-F238E27FC236}">
                  <a16:creationId xmlns:a16="http://schemas.microsoft.com/office/drawing/2014/main" id="{729ABDA8-8394-495F-9C5A-441133098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7" name="Rectangle 1057">
              <a:extLst>
                <a:ext uri="{FF2B5EF4-FFF2-40B4-BE49-F238E27FC236}">
                  <a16:creationId xmlns:a16="http://schemas.microsoft.com/office/drawing/2014/main" id="{26AFD26D-0429-4F58-9F3F-21D6A1F42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8" name="Rectangle 1058">
              <a:extLst>
                <a:ext uri="{FF2B5EF4-FFF2-40B4-BE49-F238E27FC236}">
                  <a16:creationId xmlns:a16="http://schemas.microsoft.com/office/drawing/2014/main" id="{E5EAFF8B-A52B-48FC-815E-6B06E757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9" name="Rectangle 1059">
              <a:extLst>
                <a:ext uri="{FF2B5EF4-FFF2-40B4-BE49-F238E27FC236}">
                  <a16:creationId xmlns:a16="http://schemas.microsoft.com/office/drawing/2014/main" id="{B2CAB745-8E9C-455B-BDE5-47BE571C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0" name="Rectangle 1060">
              <a:extLst>
                <a:ext uri="{FF2B5EF4-FFF2-40B4-BE49-F238E27FC236}">
                  <a16:creationId xmlns:a16="http://schemas.microsoft.com/office/drawing/2014/main" id="{98D3F91E-9592-4C1C-8669-1ECD62566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1" name="Rectangle 1061">
              <a:extLst>
                <a:ext uri="{FF2B5EF4-FFF2-40B4-BE49-F238E27FC236}">
                  <a16:creationId xmlns:a16="http://schemas.microsoft.com/office/drawing/2014/main" id="{B50E552E-EBF8-43E5-8FDF-C79128860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2" name="Rectangle 1062">
              <a:extLst>
                <a:ext uri="{FF2B5EF4-FFF2-40B4-BE49-F238E27FC236}">
                  <a16:creationId xmlns:a16="http://schemas.microsoft.com/office/drawing/2014/main" id="{50F8265B-A931-4823-B98B-504B49BBE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3" name="Rectangle 1063">
              <a:extLst>
                <a:ext uri="{FF2B5EF4-FFF2-40B4-BE49-F238E27FC236}">
                  <a16:creationId xmlns:a16="http://schemas.microsoft.com/office/drawing/2014/main" id="{CD2D883E-3DF3-4803-9C3E-99D95AF6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4" name="Rectangle 1064">
              <a:extLst>
                <a:ext uri="{FF2B5EF4-FFF2-40B4-BE49-F238E27FC236}">
                  <a16:creationId xmlns:a16="http://schemas.microsoft.com/office/drawing/2014/main" id="{C0DD71EC-9330-4BAB-B770-89606A8B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5" name="Rectangle 1065">
              <a:extLst>
                <a:ext uri="{FF2B5EF4-FFF2-40B4-BE49-F238E27FC236}">
                  <a16:creationId xmlns:a16="http://schemas.microsoft.com/office/drawing/2014/main" id="{4371E2D4-F9BF-47FC-9831-A85C158A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6" name="Rectangle 1066">
              <a:extLst>
                <a:ext uri="{FF2B5EF4-FFF2-40B4-BE49-F238E27FC236}">
                  <a16:creationId xmlns:a16="http://schemas.microsoft.com/office/drawing/2014/main" id="{B59C140B-56BF-455B-883D-3DC15B3E8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7" name="Rectangle 1067">
              <a:extLst>
                <a:ext uri="{FF2B5EF4-FFF2-40B4-BE49-F238E27FC236}">
                  <a16:creationId xmlns:a16="http://schemas.microsoft.com/office/drawing/2014/main" id="{5B7B0D78-717A-4271-9769-C36B2EC6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8" name="Rectangle 1068">
              <a:extLst>
                <a:ext uri="{FF2B5EF4-FFF2-40B4-BE49-F238E27FC236}">
                  <a16:creationId xmlns:a16="http://schemas.microsoft.com/office/drawing/2014/main" id="{9038DE8E-B236-45F3-9737-817704E3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9" name="Rectangle 1069">
              <a:extLst>
                <a:ext uri="{FF2B5EF4-FFF2-40B4-BE49-F238E27FC236}">
                  <a16:creationId xmlns:a16="http://schemas.microsoft.com/office/drawing/2014/main" id="{A4DADC78-258C-4926-8AC1-E635BA530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0" name="Rectangle 1070">
              <a:extLst>
                <a:ext uri="{FF2B5EF4-FFF2-40B4-BE49-F238E27FC236}">
                  <a16:creationId xmlns:a16="http://schemas.microsoft.com/office/drawing/2014/main" id="{22E78814-F196-409A-8366-F0E2DE0E6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1" name="Rectangle 1071">
              <a:extLst>
                <a:ext uri="{FF2B5EF4-FFF2-40B4-BE49-F238E27FC236}">
                  <a16:creationId xmlns:a16="http://schemas.microsoft.com/office/drawing/2014/main" id="{21C7F17E-5470-4F2A-97DB-64151B94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2" name="Rectangle 1072">
              <a:extLst>
                <a:ext uri="{FF2B5EF4-FFF2-40B4-BE49-F238E27FC236}">
                  <a16:creationId xmlns:a16="http://schemas.microsoft.com/office/drawing/2014/main" id="{02901F54-F3E9-4916-81EA-97AB78E9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3" name="Rectangle 1073">
              <a:extLst>
                <a:ext uri="{FF2B5EF4-FFF2-40B4-BE49-F238E27FC236}">
                  <a16:creationId xmlns:a16="http://schemas.microsoft.com/office/drawing/2014/main" id="{609384E1-87B5-48AE-9874-123352329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4" name="Rectangle 1074">
              <a:extLst>
                <a:ext uri="{FF2B5EF4-FFF2-40B4-BE49-F238E27FC236}">
                  <a16:creationId xmlns:a16="http://schemas.microsoft.com/office/drawing/2014/main" id="{ED4B232F-12A2-45B7-91BC-9CA231E01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5" name="Rectangle 1075">
              <a:extLst>
                <a:ext uri="{FF2B5EF4-FFF2-40B4-BE49-F238E27FC236}">
                  <a16:creationId xmlns:a16="http://schemas.microsoft.com/office/drawing/2014/main" id="{8917061F-A976-4210-BA9D-19CC0F6F2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6" name="Rectangle 1076">
              <a:extLst>
                <a:ext uri="{FF2B5EF4-FFF2-40B4-BE49-F238E27FC236}">
                  <a16:creationId xmlns:a16="http://schemas.microsoft.com/office/drawing/2014/main" id="{943263F0-3720-4A35-8E50-B2B82549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7" name="Rectangle 1077">
              <a:extLst>
                <a:ext uri="{FF2B5EF4-FFF2-40B4-BE49-F238E27FC236}">
                  <a16:creationId xmlns:a16="http://schemas.microsoft.com/office/drawing/2014/main" id="{19878AC6-16C8-423E-A88D-B85C4B3C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8" name="Rectangle 1078">
              <a:extLst>
                <a:ext uri="{FF2B5EF4-FFF2-40B4-BE49-F238E27FC236}">
                  <a16:creationId xmlns:a16="http://schemas.microsoft.com/office/drawing/2014/main" id="{9401C8F5-1AE1-4313-B0C3-897927A0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9" name="Rectangle 1079">
              <a:extLst>
                <a:ext uri="{FF2B5EF4-FFF2-40B4-BE49-F238E27FC236}">
                  <a16:creationId xmlns:a16="http://schemas.microsoft.com/office/drawing/2014/main" id="{CDDC1947-3AB1-4BCC-BA82-6D91C687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0" name="Rectangle 1080">
              <a:extLst>
                <a:ext uri="{FF2B5EF4-FFF2-40B4-BE49-F238E27FC236}">
                  <a16:creationId xmlns:a16="http://schemas.microsoft.com/office/drawing/2014/main" id="{234C7897-B2C9-4E17-B923-9A3965234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1" name="Rectangle 1081">
              <a:extLst>
                <a:ext uri="{FF2B5EF4-FFF2-40B4-BE49-F238E27FC236}">
                  <a16:creationId xmlns:a16="http://schemas.microsoft.com/office/drawing/2014/main" id="{8F1A6568-59A6-4F37-BA9B-A129668C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2" name="Rectangle 1082">
              <a:extLst>
                <a:ext uri="{FF2B5EF4-FFF2-40B4-BE49-F238E27FC236}">
                  <a16:creationId xmlns:a16="http://schemas.microsoft.com/office/drawing/2014/main" id="{F0171758-72D7-4FF7-909B-A6A2026CA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3" name="Rectangle 1083">
              <a:extLst>
                <a:ext uri="{FF2B5EF4-FFF2-40B4-BE49-F238E27FC236}">
                  <a16:creationId xmlns:a16="http://schemas.microsoft.com/office/drawing/2014/main" id="{588A1EBC-119D-42BD-9986-67A50460A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4" name="Rectangle 1084">
              <a:extLst>
                <a:ext uri="{FF2B5EF4-FFF2-40B4-BE49-F238E27FC236}">
                  <a16:creationId xmlns:a16="http://schemas.microsoft.com/office/drawing/2014/main" id="{9BC60F4D-F350-492C-B755-DEBF97818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5" name="Rectangle 1085">
              <a:extLst>
                <a:ext uri="{FF2B5EF4-FFF2-40B4-BE49-F238E27FC236}">
                  <a16:creationId xmlns:a16="http://schemas.microsoft.com/office/drawing/2014/main" id="{EB0CF072-99E8-4798-A663-FDCE12634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6" name="Rectangle 1086">
              <a:extLst>
                <a:ext uri="{FF2B5EF4-FFF2-40B4-BE49-F238E27FC236}">
                  <a16:creationId xmlns:a16="http://schemas.microsoft.com/office/drawing/2014/main" id="{AACD6B44-8E4A-4834-996C-925EC0D0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7" name="Rectangle 1087">
              <a:extLst>
                <a:ext uri="{FF2B5EF4-FFF2-40B4-BE49-F238E27FC236}">
                  <a16:creationId xmlns:a16="http://schemas.microsoft.com/office/drawing/2014/main" id="{91C6B5A1-0879-4FD7-B57D-6C948804F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8" name="Rectangle 1088">
              <a:extLst>
                <a:ext uri="{FF2B5EF4-FFF2-40B4-BE49-F238E27FC236}">
                  <a16:creationId xmlns:a16="http://schemas.microsoft.com/office/drawing/2014/main" id="{3CB69B69-7C96-4AA4-A1C9-090BD406A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9" name="Rectangle 1089">
              <a:extLst>
                <a:ext uri="{FF2B5EF4-FFF2-40B4-BE49-F238E27FC236}">
                  <a16:creationId xmlns:a16="http://schemas.microsoft.com/office/drawing/2014/main" id="{F8DAABB9-7529-4E4F-956C-31F47455F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0" name="Rectangle 1090">
              <a:extLst>
                <a:ext uri="{FF2B5EF4-FFF2-40B4-BE49-F238E27FC236}">
                  <a16:creationId xmlns:a16="http://schemas.microsoft.com/office/drawing/2014/main" id="{DA66E9A5-AAC3-41BC-AA10-8DAF9E210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1" name="Rectangle 1091">
              <a:extLst>
                <a:ext uri="{FF2B5EF4-FFF2-40B4-BE49-F238E27FC236}">
                  <a16:creationId xmlns:a16="http://schemas.microsoft.com/office/drawing/2014/main" id="{FC898416-D438-403F-9A06-F88E8EB3E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2" name="Rectangle 1092">
              <a:extLst>
                <a:ext uri="{FF2B5EF4-FFF2-40B4-BE49-F238E27FC236}">
                  <a16:creationId xmlns:a16="http://schemas.microsoft.com/office/drawing/2014/main" id="{9B35630E-72E7-44FB-9678-9E8C1CA08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3" name="Rectangle 1093">
              <a:extLst>
                <a:ext uri="{FF2B5EF4-FFF2-40B4-BE49-F238E27FC236}">
                  <a16:creationId xmlns:a16="http://schemas.microsoft.com/office/drawing/2014/main" id="{D34FA40A-7AE1-41F0-B76E-746EE7A40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4" name="Rectangle 1094">
              <a:extLst>
                <a:ext uri="{FF2B5EF4-FFF2-40B4-BE49-F238E27FC236}">
                  <a16:creationId xmlns:a16="http://schemas.microsoft.com/office/drawing/2014/main" id="{CA76035E-A879-41E3-A061-4C1883231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5" name="Rectangle 1095">
              <a:extLst>
                <a:ext uri="{FF2B5EF4-FFF2-40B4-BE49-F238E27FC236}">
                  <a16:creationId xmlns:a16="http://schemas.microsoft.com/office/drawing/2014/main" id="{D9B01C76-BD82-4E45-BCBC-47B82A5F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6" name="Rectangle 1096">
              <a:extLst>
                <a:ext uri="{FF2B5EF4-FFF2-40B4-BE49-F238E27FC236}">
                  <a16:creationId xmlns:a16="http://schemas.microsoft.com/office/drawing/2014/main" id="{87CDE656-D938-46A7-9B0E-E34D022C6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7" name="Rectangle 1097">
              <a:extLst>
                <a:ext uri="{FF2B5EF4-FFF2-40B4-BE49-F238E27FC236}">
                  <a16:creationId xmlns:a16="http://schemas.microsoft.com/office/drawing/2014/main" id="{2BA6FD01-02DB-4B88-AB87-0CEFFA7A7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8" name="Rectangle 1098">
              <a:extLst>
                <a:ext uri="{FF2B5EF4-FFF2-40B4-BE49-F238E27FC236}">
                  <a16:creationId xmlns:a16="http://schemas.microsoft.com/office/drawing/2014/main" id="{D47A432D-DBDC-4E0E-83E6-33CB3D01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9" name="Rectangle 1099">
              <a:extLst>
                <a:ext uri="{FF2B5EF4-FFF2-40B4-BE49-F238E27FC236}">
                  <a16:creationId xmlns:a16="http://schemas.microsoft.com/office/drawing/2014/main" id="{A5A1282A-803E-4E97-A0EC-6D780188B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0" name="Rectangle 1100">
              <a:extLst>
                <a:ext uri="{FF2B5EF4-FFF2-40B4-BE49-F238E27FC236}">
                  <a16:creationId xmlns:a16="http://schemas.microsoft.com/office/drawing/2014/main" id="{6F23D836-9DF7-4C1E-88D6-22D79365B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1" name="Rectangle 1101">
              <a:extLst>
                <a:ext uri="{FF2B5EF4-FFF2-40B4-BE49-F238E27FC236}">
                  <a16:creationId xmlns:a16="http://schemas.microsoft.com/office/drawing/2014/main" id="{B0BD861B-9D40-4F9E-A188-7FA807B30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2" name="Rectangle 1102">
              <a:extLst>
                <a:ext uri="{FF2B5EF4-FFF2-40B4-BE49-F238E27FC236}">
                  <a16:creationId xmlns:a16="http://schemas.microsoft.com/office/drawing/2014/main" id="{66E6607A-B073-4AFD-A760-573FB0EE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3" name="Rectangle 1103">
              <a:extLst>
                <a:ext uri="{FF2B5EF4-FFF2-40B4-BE49-F238E27FC236}">
                  <a16:creationId xmlns:a16="http://schemas.microsoft.com/office/drawing/2014/main" id="{3794DB94-1173-4C57-BB61-F8EB37F03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4" name="Rectangle 1104">
              <a:extLst>
                <a:ext uri="{FF2B5EF4-FFF2-40B4-BE49-F238E27FC236}">
                  <a16:creationId xmlns:a16="http://schemas.microsoft.com/office/drawing/2014/main" id="{3C077AFF-E288-43B2-A79E-2A89720E0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5" name="Rectangle 1105">
              <a:extLst>
                <a:ext uri="{FF2B5EF4-FFF2-40B4-BE49-F238E27FC236}">
                  <a16:creationId xmlns:a16="http://schemas.microsoft.com/office/drawing/2014/main" id="{98B20E05-39C0-431D-A654-7748C5CF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6" name="Rectangle 1106">
              <a:extLst>
                <a:ext uri="{FF2B5EF4-FFF2-40B4-BE49-F238E27FC236}">
                  <a16:creationId xmlns:a16="http://schemas.microsoft.com/office/drawing/2014/main" id="{3667B919-6402-4BF2-8F8C-3F69F3811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7" name="Rectangle 1107">
              <a:extLst>
                <a:ext uri="{FF2B5EF4-FFF2-40B4-BE49-F238E27FC236}">
                  <a16:creationId xmlns:a16="http://schemas.microsoft.com/office/drawing/2014/main" id="{85337517-49F6-44E6-86A6-3C78A9D82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8" name="Rectangle 1108">
              <a:extLst>
                <a:ext uri="{FF2B5EF4-FFF2-40B4-BE49-F238E27FC236}">
                  <a16:creationId xmlns:a16="http://schemas.microsoft.com/office/drawing/2014/main" id="{92A6CEF8-0FED-47C9-8B46-395E370CC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9" name="Rectangle 1109">
              <a:extLst>
                <a:ext uri="{FF2B5EF4-FFF2-40B4-BE49-F238E27FC236}">
                  <a16:creationId xmlns:a16="http://schemas.microsoft.com/office/drawing/2014/main" id="{9D4516E3-F6CE-4753-9C53-2B47EF24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0" name="Rectangle 1110">
              <a:extLst>
                <a:ext uri="{FF2B5EF4-FFF2-40B4-BE49-F238E27FC236}">
                  <a16:creationId xmlns:a16="http://schemas.microsoft.com/office/drawing/2014/main" id="{33CEDE96-FBA4-4165-A428-97B50891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1" name="Rectangle 1111">
              <a:extLst>
                <a:ext uri="{FF2B5EF4-FFF2-40B4-BE49-F238E27FC236}">
                  <a16:creationId xmlns:a16="http://schemas.microsoft.com/office/drawing/2014/main" id="{53F99958-D67E-4F36-A8C3-C2C08BE3E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2" name="Rectangle 1112">
              <a:extLst>
                <a:ext uri="{FF2B5EF4-FFF2-40B4-BE49-F238E27FC236}">
                  <a16:creationId xmlns:a16="http://schemas.microsoft.com/office/drawing/2014/main" id="{66B72595-20B6-4A4C-993E-F962121CD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3" name="Rectangle 1113">
              <a:extLst>
                <a:ext uri="{FF2B5EF4-FFF2-40B4-BE49-F238E27FC236}">
                  <a16:creationId xmlns:a16="http://schemas.microsoft.com/office/drawing/2014/main" id="{00389653-31A5-4A21-BE05-CCC7E117C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4" name="Rectangle 1114">
              <a:extLst>
                <a:ext uri="{FF2B5EF4-FFF2-40B4-BE49-F238E27FC236}">
                  <a16:creationId xmlns:a16="http://schemas.microsoft.com/office/drawing/2014/main" id="{0D5D83AA-9C9E-47FE-9CD1-D15CDB11C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5" name="Rectangle 1115">
              <a:extLst>
                <a:ext uri="{FF2B5EF4-FFF2-40B4-BE49-F238E27FC236}">
                  <a16:creationId xmlns:a16="http://schemas.microsoft.com/office/drawing/2014/main" id="{BD6947F7-F837-4CC5-BA6B-077ED05AD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6" name="Rectangle 1116">
              <a:extLst>
                <a:ext uri="{FF2B5EF4-FFF2-40B4-BE49-F238E27FC236}">
                  <a16:creationId xmlns:a16="http://schemas.microsoft.com/office/drawing/2014/main" id="{E62117D3-0C60-4BF5-BD8C-DB8F9553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7" name="Rectangle 1117">
              <a:extLst>
                <a:ext uri="{FF2B5EF4-FFF2-40B4-BE49-F238E27FC236}">
                  <a16:creationId xmlns:a16="http://schemas.microsoft.com/office/drawing/2014/main" id="{673B92D0-3777-42E8-9514-53CC31970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8" name="Rectangle 1118">
              <a:extLst>
                <a:ext uri="{FF2B5EF4-FFF2-40B4-BE49-F238E27FC236}">
                  <a16:creationId xmlns:a16="http://schemas.microsoft.com/office/drawing/2014/main" id="{B30C9EAF-4F71-43E4-A6A0-39D91559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9" name="Rectangle 1119">
              <a:extLst>
                <a:ext uri="{FF2B5EF4-FFF2-40B4-BE49-F238E27FC236}">
                  <a16:creationId xmlns:a16="http://schemas.microsoft.com/office/drawing/2014/main" id="{39316526-07C5-47F4-90B9-F360F86E5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0" name="Rectangle 1120">
              <a:extLst>
                <a:ext uri="{FF2B5EF4-FFF2-40B4-BE49-F238E27FC236}">
                  <a16:creationId xmlns:a16="http://schemas.microsoft.com/office/drawing/2014/main" id="{5BCF9229-496A-4B3E-A0C0-26E17FFB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1" name="Rectangle 1121">
              <a:extLst>
                <a:ext uri="{FF2B5EF4-FFF2-40B4-BE49-F238E27FC236}">
                  <a16:creationId xmlns:a16="http://schemas.microsoft.com/office/drawing/2014/main" id="{0DD67FD7-93DC-4685-9F3A-BDBA2099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2" name="Rectangle 1122">
              <a:extLst>
                <a:ext uri="{FF2B5EF4-FFF2-40B4-BE49-F238E27FC236}">
                  <a16:creationId xmlns:a16="http://schemas.microsoft.com/office/drawing/2014/main" id="{AED69F4C-CB56-44F1-82D5-D55CB0EE9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3" name="Rectangle 1123">
              <a:extLst>
                <a:ext uri="{FF2B5EF4-FFF2-40B4-BE49-F238E27FC236}">
                  <a16:creationId xmlns:a16="http://schemas.microsoft.com/office/drawing/2014/main" id="{EBF7DE45-57C7-4678-BAFF-93485116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4" name="Rectangle 1124">
              <a:extLst>
                <a:ext uri="{FF2B5EF4-FFF2-40B4-BE49-F238E27FC236}">
                  <a16:creationId xmlns:a16="http://schemas.microsoft.com/office/drawing/2014/main" id="{8A11C38B-7FA7-42DF-A2D7-3DF117D31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5" name="Rectangle 1125">
              <a:extLst>
                <a:ext uri="{FF2B5EF4-FFF2-40B4-BE49-F238E27FC236}">
                  <a16:creationId xmlns:a16="http://schemas.microsoft.com/office/drawing/2014/main" id="{C158C2DB-A46A-40E9-8DAE-1BB04D80E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6" name="Rectangle 1126">
              <a:extLst>
                <a:ext uri="{FF2B5EF4-FFF2-40B4-BE49-F238E27FC236}">
                  <a16:creationId xmlns:a16="http://schemas.microsoft.com/office/drawing/2014/main" id="{0E4F00DE-2DC0-4C07-B06F-36A344C4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7" name="Rectangle 1127">
              <a:extLst>
                <a:ext uri="{FF2B5EF4-FFF2-40B4-BE49-F238E27FC236}">
                  <a16:creationId xmlns:a16="http://schemas.microsoft.com/office/drawing/2014/main" id="{AA87596D-7643-403A-BFB6-8189DB57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8" name="Rectangle 1128">
              <a:extLst>
                <a:ext uri="{FF2B5EF4-FFF2-40B4-BE49-F238E27FC236}">
                  <a16:creationId xmlns:a16="http://schemas.microsoft.com/office/drawing/2014/main" id="{7E98C715-0E7D-4A0C-9459-68E2BE06E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9" name="Rectangle 1129">
              <a:extLst>
                <a:ext uri="{FF2B5EF4-FFF2-40B4-BE49-F238E27FC236}">
                  <a16:creationId xmlns:a16="http://schemas.microsoft.com/office/drawing/2014/main" id="{A6D4B2DB-44BF-404D-A8EF-D0295B6DE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0" name="Rectangle 1130">
              <a:extLst>
                <a:ext uri="{FF2B5EF4-FFF2-40B4-BE49-F238E27FC236}">
                  <a16:creationId xmlns:a16="http://schemas.microsoft.com/office/drawing/2014/main" id="{028204D2-0EEB-4A96-B29D-AF4E9ABD0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1" name="Rectangle 1131">
              <a:extLst>
                <a:ext uri="{FF2B5EF4-FFF2-40B4-BE49-F238E27FC236}">
                  <a16:creationId xmlns:a16="http://schemas.microsoft.com/office/drawing/2014/main" id="{84B4B5AB-305D-4D72-8980-26A84C506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2" name="Rectangle 1132">
              <a:extLst>
                <a:ext uri="{FF2B5EF4-FFF2-40B4-BE49-F238E27FC236}">
                  <a16:creationId xmlns:a16="http://schemas.microsoft.com/office/drawing/2014/main" id="{42AE18A6-4E07-430B-8703-7597FB331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3" name="Rectangle 1133">
              <a:extLst>
                <a:ext uri="{FF2B5EF4-FFF2-40B4-BE49-F238E27FC236}">
                  <a16:creationId xmlns:a16="http://schemas.microsoft.com/office/drawing/2014/main" id="{7A72B481-0640-4D14-AD7F-110AE0017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4" name="Rectangle 1134">
              <a:extLst>
                <a:ext uri="{FF2B5EF4-FFF2-40B4-BE49-F238E27FC236}">
                  <a16:creationId xmlns:a16="http://schemas.microsoft.com/office/drawing/2014/main" id="{5352277B-27D5-42EA-94D7-245111AA4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5" name="Rectangle 1135">
              <a:extLst>
                <a:ext uri="{FF2B5EF4-FFF2-40B4-BE49-F238E27FC236}">
                  <a16:creationId xmlns:a16="http://schemas.microsoft.com/office/drawing/2014/main" id="{55567BCB-16FF-4051-B5DF-38D61340B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6" name="Rectangle 1136">
              <a:extLst>
                <a:ext uri="{FF2B5EF4-FFF2-40B4-BE49-F238E27FC236}">
                  <a16:creationId xmlns:a16="http://schemas.microsoft.com/office/drawing/2014/main" id="{9E7764CD-D8D9-40A6-881C-B9497BAF7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7" name="Rectangle 1137">
              <a:extLst>
                <a:ext uri="{FF2B5EF4-FFF2-40B4-BE49-F238E27FC236}">
                  <a16:creationId xmlns:a16="http://schemas.microsoft.com/office/drawing/2014/main" id="{A1895ADF-843A-4F04-85CF-64DB0F2E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8" name="Rectangle 1138">
              <a:extLst>
                <a:ext uri="{FF2B5EF4-FFF2-40B4-BE49-F238E27FC236}">
                  <a16:creationId xmlns:a16="http://schemas.microsoft.com/office/drawing/2014/main" id="{0CA496F6-5170-4F8D-88FE-FF93BBA7E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9" name="Rectangle 1139">
              <a:extLst>
                <a:ext uri="{FF2B5EF4-FFF2-40B4-BE49-F238E27FC236}">
                  <a16:creationId xmlns:a16="http://schemas.microsoft.com/office/drawing/2014/main" id="{79CEA1CE-1DCE-420D-B11D-3B2820132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0" name="Rectangle 1140">
              <a:extLst>
                <a:ext uri="{FF2B5EF4-FFF2-40B4-BE49-F238E27FC236}">
                  <a16:creationId xmlns:a16="http://schemas.microsoft.com/office/drawing/2014/main" id="{0F528ABD-60BC-4FF3-B740-394FB8DD9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1" name="Rectangle 1141">
              <a:extLst>
                <a:ext uri="{FF2B5EF4-FFF2-40B4-BE49-F238E27FC236}">
                  <a16:creationId xmlns:a16="http://schemas.microsoft.com/office/drawing/2014/main" id="{E9E8C639-7FB5-4B21-BC3A-7D9108EA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2" name="Rectangle 1142">
              <a:extLst>
                <a:ext uri="{FF2B5EF4-FFF2-40B4-BE49-F238E27FC236}">
                  <a16:creationId xmlns:a16="http://schemas.microsoft.com/office/drawing/2014/main" id="{B73715D6-9902-4A54-B425-16C9E6DE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3" name="Rectangle 1143">
              <a:extLst>
                <a:ext uri="{FF2B5EF4-FFF2-40B4-BE49-F238E27FC236}">
                  <a16:creationId xmlns:a16="http://schemas.microsoft.com/office/drawing/2014/main" id="{191E8984-C033-497F-ADDB-52259D654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4" name="Rectangle 1144">
              <a:extLst>
                <a:ext uri="{FF2B5EF4-FFF2-40B4-BE49-F238E27FC236}">
                  <a16:creationId xmlns:a16="http://schemas.microsoft.com/office/drawing/2014/main" id="{7C79300E-520A-4788-8D9A-8E543F5C1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5" name="Rectangle 1145">
              <a:extLst>
                <a:ext uri="{FF2B5EF4-FFF2-40B4-BE49-F238E27FC236}">
                  <a16:creationId xmlns:a16="http://schemas.microsoft.com/office/drawing/2014/main" id="{F3A0A349-FCA8-4F05-98E1-4BB3DC1E0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6" name="Rectangle 1146">
              <a:extLst>
                <a:ext uri="{FF2B5EF4-FFF2-40B4-BE49-F238E27FC236}">
                  <a16:creationId xmlns:a16="http://schemas.microsoft.com/office/drawing/2014/main" id="{00E3B6DD-CDCB-4666-BD1B-D4C02F080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7" name="Rectangle 1147">
              <a:extLst>
                <a:ext uri="{FF2B5EF4-FFF2-40B4-BE49-F238E27FC236}">
                  <a16:creationId xmlns:a16="http://schemas.microsoft.com/office/drawing/2014/main" id="{16C45184-FC48-4AA6-9136-43CA66BDD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8" name="Rectangle 1148">
              <a:extLst>
                <a:ext uri="{FF2B5EF4-FFF2-40B4-BE49-F238E27FC236}">
                  <a16:creationId xmlns:a16="http://schemas.microsoft.com/office/drawing/2014/main" id="{99C92BBC-83D2-4E9B-8FE9-43743313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9" name="Rectangle 1149">
              <a:extLst>
                <a:ext uri="{FF2B5EF4-FFF2-40B4-BE49-F238E27FC236}">
                  <a16:creationId xmlns:a16="http://schemas.microsoft.com/office/drawing/2014/main" id="{98DDC2E5-5EB3-4CB5-9A6E-05F4C452E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0" name="Rectangle 1150">
              <a:extLst>
                <a:ext uri="{FF2B5EF4-FFF2-40B4-BE49-F238E27FC236}">
                  <a16:creationId xmlns:a16="http://schemas.microsoft.com/office/drawing/2014/main" id="{6B0E51AF-4C91-4372-800A-14EE5E74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1" name="Rectangle 1151">
              <a:extLst>
                <a:ext uri="{FF2B5EF4-FFF2-40B4-BE49-F238E27FC236}">
                  <a16:creationId xmlns:a16="http://schemas.microsoft.com/office/drawing/2014/main" id="{D454BD39-D2BF-419D-A2CC-E194225E8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2" name="Rectangle 1152">
              <a:extLst>
                <a:ext uri="{FF2B5EF4-FFF2-40B4-BE49-F238E27FC236}">
                  <a16:creationId xmlns:a16="http://schemas.microsoft.com/office/drawing/2014/main" id="{651B21AC-AB18-444B-AF88-7A7B1A8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3" name="Rectangle 1153">
              <a:extLst>
                <a:ext uri="{FF2B5EF4-FFF2-40B4-BE49-F238E27FC236}">
                  <a16:creationId xmlns:a16="http://schemas.microsoft.com/office/drawing/2014/main" id="{BBB0E6EC-A90E-4221-B509-1343968E3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4" name="Rectangle 1154">
              <a:extLst>
                <a:ext uri="{FF2B5EF4-FFF2-40B4-BE49-F238E27FC236}">
                  <a16:creationId xmlns:a16="http://schemas.microsoft.com/office/drawing/2014/main" id="{9EE8CEDE-10B4-4EDE-AD16-4FBC0F8D5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5" name="Rectangle 1155">
              <a:extLst>
                <a:ext uri="{FF2B5EF4-FFF2-40B4-BE49-F238E27FC236}">
                  <a16:creationId xmlns:a16="http://schemas.microsoft.com/office/drawing/2014/main" id="{A9A23A5D-5033-4941-962B-7B2331C5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6" name="Rectangle 1156">
              <a:extLst>
                <a:ext uri="{FF2B5EF4-FFF2-40B4-BE49-F238E27FC236}">
                  <a16:creationId xmlns:a16="http://schemas.microsoft.com/office/drawing/2014/main" id="{C77831C7-B7C5-4AB9-8006-82D09183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7" name="Rectangle 1157">
              <a:extLst>
                <a:ext uri="{FF2B5EF4-FFF2-40B4-BE49-F238E27FC236}">
                  <a16:creationId xmlns:a16="http://schemas.microsoft.com/office/drawing/2014/main" id="{34EF5FE6-E024-431D-8A3C-9C23AD10D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8" name="Rectangle 1158">
              <a:extLst>
                <a:ext uri="{FF2B5EF4-FFF2-40B4-BE49-F238E27FC236}">
                  <a16:creationId xmlns:a16="http://schemas.microsoft.com/office/drawing/2014/main" id="{FABAC2FF-6609-434E-85D1-2681CC068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9" name="Rectangle 1159">
              <a:extLst>
                <a:ext uri="{FF2B5EF4-FFF2-40B4-BE49-F238E27FC236}">
                  <a16:creationId xmlns:a16="http://schemas.microsoft.com/office/drawing/2014/main" id="{78C1D079-8772-420A-80F1-278A5B0EB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68" name="Rectangle 1160">
              <a:extLst>
                <a:ext uri="{FF2B5EF4-FFF2-40B4-BE49-F238E27FC236}">
                  <a16:creationId xmlns:a16="http://schemas.microsoft.com/office/drawing/2014/main" id="{ECDDF882-A871-4F71-96B7-DCFF0278C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5" name="Rectangle 1161">
              <a:extLst>
                <a:ext uri="{FF2B5EF4-FFF2-40B4-BE49-F238E27FC236}">
                  <a16:creationId xmlns:a16="http://schemas.microsoft.com/office/drawing/2014/main" id="{762B2277-F29F-440B-A5E6-6431E70F7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59" name="Rectangle 1162">
              <a:extLst>
                <a:ext uri="{FF2B5EF4-FFF2-40B4-BE49-F238E27FC236}">
                  <a16:creationId xmlns:a16="http://schemas.microsoft.com/office/drawing/2014/main" id="{F8368CDF-9964-47B8-B982-F04599CAF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0" name="Rectangle 1163">
              <a:extLst>
                <a:ext uri="{FF2B5EF4-FFF2-40B4-BE49-F238E27FC236}">
                  <a16:creationId xmlns:a16="http://schemas.microsoft.com/office/drawing/2014/main" id="{9C7C736B-66F6-42C5-9436-22A3FED3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1" name="Rectangle 1164">
              <a:extLst>
                <a:ext uri="{FF2B5EF4-FFF2-40B4-BE49-F238E27FC236}">
                  <a16:creationId xmlns:a16="http://schemas.microsoft.com/office/drawing/2014/main" id="{E56C45EF-A39C-4C27-A55C-E4A6EA3F7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2" name="Rectangle 1165">
              <a:extLst>
                <a:ext uri="{FF2B5EF4-FFF2-40B4-BE49-F238E27FC236}">
                  <a16:creationId xmlns:a16="http://schemas.microsoft.com/office/drawing/2014/main" id="{BC407C3E-B1BC-43CF-B8BB-0101D9D1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3" name="Rectangle 1166">
              <a:extLst>
                <a:ext uri="{FF2B5EF4-FFF2-40B4-BE49-F238E27FC236}">
                  <a16:creationId xmlns:a16="http://schemas.microsoft.com/office/drawing/2014/main" id="{CFE3179B-4F34-429D-9DF2-334539EE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4" name="Rectangle 1167">
              <a:extLst>
                <a:ext uri="{FF2B5EF4-FFF2-40B4-BE49-F238E27FC236}">
                  <a16:creationId xmlns:a16="http://schemas.microsoft.com/office/drawing/2014/main" id="{48A10126-422E-4EAC-A0B6-4ED1734D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5" name="Rectangle 1168">
              <a:extLst>
                <a:ext uri="{FF2B5EF4-FFF2-40B4-BE49-F238E27FC236}">
                  <a16:creationId xmlns:a16="http://schemas.microsoft.com/office/drawing/2014/main" id="{35A13DB1-F8EB-482D-9D4D-895BA23F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6" name="Rectangle 1169">
              <a:extLst>
                <a:ext uri="{FF2B5EF4-FFF2-40B4-BE49-F238E27FC236}">
                  <a16:creationId xmlns:a16="http://schemas.microsoft.com/office/drawing/2014/main" id="{6672C847-53B8-4691-A552-C4A9D4DA9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7" name="Rectangle 1170">
              <a:extLst>
                <a:ext uri="{FF2B5EF4-FFF2-40B4-BE49-F238E27FC236}">
                  <a16:creationId xmlns:a16="http://schemas.microsoft.com/office/drawing/2014/main" id="{3E908A91-B9EA-408E-8A00-4AA330B5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8" name="Rectangle 1171">
              <a:extLst>
                <a:ext uri="{FF2B5EF4-FFF2-40B4-BE49-F238E27FC236}">
                  <a16:creationId xmlns:a16="http://schemas.microsoft.com/office/drawing/2014/main" id="{E4039D4F-E0EA-4973-B255-279ECD59B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69" name="Rectangle 1172">
              <a:extLst>
                <a:ext uri="{FF2B5EF4-FFF2-40B4-BE49-F238E27FC236}">
                  <a16:creationId xmlns:a16="http://schemas.microsoft.com/office/drawing/2014/main" id="{C5AA9151-3244-4EF4-B515-42BDE01C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0" name="Rectangle 1173">
              <a:extLst>
                <a:ext uri="{FF2B5EF4-FFF2-40B4-BE49-F238E27FC236}">
                  <a16:creationId xmlns:a16="http://schemas.microsoft.com/office/drawing/2014/main" id="{884D14A6-FC3C-4A5E-931E-40F09628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1" name="Rectangle 1174">
              <a:extLst>
                <a:ext uri="{FF2B5EF4-FFF2-40B4-BE49-F238E27FC236}">
                  <a16:creationId xmlns:a16="http://schemas.microsoft.com/office/drawing/2014/main" id="{989347A2-BEC1-498E-ABE5-C520B958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2" name="Rectangle 1175">
              <a:extLst>
                <a:ext uri="{FF2B5EF4-FFF2-40B4-BE49-F238E27FC236}">
                  <a16:creationId xmlns:a16="http://schemas.microsoft.com/office/drawing/2014/main" id="{54318BF6-68C4-490D-95A6-E71A49B2F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3" name="Rectangle 1176">
              <a:extLst>
                <a:ext uri="{FF2B5EF4-FFF2-40B4-BE49-F238E27FC236}">
                  <a16:creationId xmlns:a16="http://schemas.microsoft.com/office/drawing/2014/main" id="{920E6543-084D-431C-929B-D79A116DA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4" name="Rectangle 1177">
              <a:extLst>
                <a:ext uri="{FF2B5EF4-FFF2-40B4-BE49-F238E27FC236}">
                  <a16:creationId xmlns:a16="http://schemas.microsoft.com/office/drawing/2014/main" id="{C95A2126-1E13-4F6B-B0F6-212A4B3F1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5" name="Rectangle 1178">
              <a:extLst>
                <a:ext uri="{FF2B5EF4-FFF2-40B4-BE49-F238E27FC236}">
                  <a16:creationId xmlns:a16="http://schemas.microsoft.com/office/drawing/2014/main" id="{85F28731-C053-41DC-A799-5F0956815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6" name="Rectangle 1179">
              <a:extLst>
                <a:ext uri="{FF2B5EF4-FFF2-40B4-BE49-F238E27FC236}">
                  <a16:creationId xmlns:a16="http://schemas.microsoft.com/office/drawing/2014/main" id="{0E04F11B-45B3-4CEC-B03F-B37B60C37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7" name="Rectangle 1180">
              <a:extLst>
                <a:ext uri="{FF2B5EF4-FFF2-40B4-BE49-F238E27FC236}">
                  <a16:creationId xmlns:a16="http://schemas.microsoft.com/office/drawing/2014/main" id="{609F80B7-7167-4742-873A-3A713553B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8" name="Rectangle 1181">
              <a:extLst>
                <a:ext uri="{FF2B5EF4-FFF2-40B4-BE49-F238E27FC236}">
                  <a16:creationId xmlns:a16="http://schemas.microsoft.com/office/drawing/2014/main" id="{AB9178D3-FBA6-4EE2-B32F-FAB1A6ADE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79" name="Rectangle 1182">
              <a:extLst>
                <a:ext uri="{FF2B5EF4-FFF2-40B4-BE49-F238E27FC236}">
                  <a16:creationId xmlns:a16="http://schemas.microsoft.com/office/drawing/2014/main" id="{493734FD-5264-4D0B-8A4E-DF4299044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0" name="Rectangle 1183">
              <a:extLst>
                <a:ext uri="{FF2B5EF4-FFF2-40B4-BE49-F238E27FC236}">
                  <a16:creationId xmlns:a16="http://schemas.microsoft.com/office/drawing/2014/main" id="{8EACA9F2-B84F-448E-ACDF-2B695C352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1" name="Rectangle 1184">
              <a:extLst>
                <a:ext uri="{FF2B5EF4-FFF2-40B4-BE49-F238E27FC236}">
                  <a16:creationId xmlns:a16="http://schemas.microsoft.com/office/drawing/2014/main" id="{71987648-20B8-4202-97E7-20C06944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2" name="Rectangle 1185">
              <a:extLst>
                <a:ext uri="{FF2B5EF4-FFF2-40B4-BE49-F238E27FC236}">
                  <a16:creationId xmlns:a16="http://schemas.microsoft.com/office/drawing/2014/main" id="{941263C1-2D02-4C4C-88A3-9AB542617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3" name="Rectangle 1186">
              <a:extLst>
                <a:ext uri="{FF2B5EF4-FFF2-40B4-BE49-F238E27FC236}">
                  <a16:creationId xmlns:a16="http://schemas.microsoft.com/office/drawing/2014/main" id="{66BB41CB-3DCF-423B-A306-331EEAFE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4" name="Rectangle 1187">
              <a:extLst>
                <a:ext uri="{FF2B5EF4-FFF2-40B4-BE49-F238E27FC236}">
                  <a16:creationId xmlns:a16="http://schemas.microsoft.com/office/drawing/2014/main" id="{07A7A360-384D-4A38-9B67-A6B117A75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5" name="Rectangle 1188">
              <a:extLst>
                <a:ext uri="{FF2B5EF4-FFF2-40B4-BE49-F238E27FC236}">
                  <a16:creationId xmlns:a16="http://schemas.microsoft.com/office/drawing/2014/main" id="{E8EACCD7-78A7-4C94-9D43-60DC6742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6" name="Rectangle 1189">
              <a:extLst>
                <a:ext uri="{FF2B5EF4-FFF2-40B4-BE49-F238E27FC236}">
                  <a16:creationId xmlns:a16="http://schemas.microsoft.com/office/drawing/2014/main" id="{643B5393-EA50-4ABA-88F5-44020D688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7" name="Rectangle 1190">
              <a:extLst>
                <a:ext uri="{FF2B5EF4-FFF2-40B4-BE49-F238E27FC236}">
                  <a16:creationId xmlns:a16="http://schemas.microsoft.com/office/drawing/2014/main" id="{7C30E62D-F72D-4F27-BBBF-4BE32C950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8" name="Rectangle 1191">
              <a:extLst>
                <a:ext uri="{FF2B5EF4-FFF2-40B4-BE49-F238E27FC236}">
                  <a16:creationId xmlns:a16="http://schemas.microsoft.com/office/drawing/2014/main" id="{239697D3-7D05-4605-B3F1-75486A433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89" name="Rectangle 1192">
              <a:extLst>
                <a:ext uri="{FF2B5EF4-FFF2-40B4-BE49-F238E27FC236}">
                  <a16:creationId xmlns:a16="http://schemas.microsoft.com/office/drawing/2014/main" id="{E72A2341-DECA-4A5B-AF4A-2B56049B6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0" name="Rectangle 1193">
              <a:extLst>
                <a:ext uri="{FF2B5EF4-FFF2-40B4-BE49-F238E27FC236}">
                  <a16:creationId xmlns:a16="http://schemas.microsoft.com/office/drawing/2014/main" id="{B2AD3B9F-8E1A-4067-8DFE-0CE8B4326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1" name="Rectangle 1194">
              <a:extLst>
                <a:ext uri="{FF2B5EF4-FFF2-40B4-BE49-F238E27FC236}">
                  <a16:creationId xmlns:a16="http://schemas.microsoft.com/office/drawing/2014/main" id="{CE404379-5087-4F1B-9618-3D968DF66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2" name="Rectangle 1195">
              <a:extLst>
                <a:ext uri="{FF2B5EF4-FFF2-40B4-BE49-F238E27FC236}">
                  <a16:creationId xmlns:a16="http://schemas.microsoft.com/office/drawing/2014/main" id="{8A2CFE76-8DB8-4A6E-9597-E572E996D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3" name="Rectangle 1196">
              <a:extLst>
                <a:ext uri="{FF2B5EF4-FFF2-40B4-BE49-F238E27FC236}">
                  <a16:creationId xmlns:a16="http://schemas.microsoft.com/office/drawing/2014/main" id="{CD1F4E51-109E-4B83-856A-3CBFCE856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4" name="Rectangle 1197">
              <a:extLst>
                <a:ext uri="{FF2B5EF4-FFF2-40B4-BE49-F238E27FC236}">
                  <a16:creationId xmlns:a16="http://schemas.microsoft.com/office/drawing/2014/main" id="{4D906C85-618E-4022-833A-A80D7B470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95" name="Rectangle 1198">
              <a:extLst>
                <a:ext uri="{FF2B5EF4-FFF2-40B4-BE49-F238E27FC236}">
                  <a16:creationId xmlns:a16="http://schemas.microsoft.com/office/drawing/2014/main" id="{1953D8B0-7FBD-4632-BF81-C5FCA5EC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805" name="Group 4">
            <a:extLst>
              <a:ext uri="{FF2B5EF4-FFF2-40B4-BE49-F238E27FC236}">
                <a16:creationId xmlns:a16="http://schemas.microsoft.com/office/drawing/2014/main" id="{381D4F9F-9BB4-4EE2-BB74-BFC471C304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12458" y="2741120"/>
            <a:ext cx="5294394" cy="1255898"/>
            <a:chOff x="361" y="692"/>
            <a:chExt cx="5160" cy="1224"/>
          </a:xfrm>
        </p:grpSpPr>
        <p:sp>
          <p:nvSpPr>
            <p:cNvPr id="806" name="AutoShape 3">
              <a:extLst>
                <a:ext uri="{FF2B5EF4-FFF2-40B4-BE49-F238E27FC236}">
                  <a16:creationId xmlns:a16="http://schemas.microsoft.com/office/drawing/2014/main" id="{702CE83B-7C11-4BE3-8A2C-5A1D678F4B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1" y="692"/>
              <a:ext cx="513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807" name="Group 205">
              <a:extLst>
                <a:ext uri="{FF2B5EF4-FFF2-40B4-BE49-F238E27FC236}">
                  <a16:creationId xmlns:a16="http://schemas.microsoft.com/office/drawing/2014/main" id="{0D756E17-B05A-4AD4-8F99-1EEE0D5F5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" y="692"/>
              <a:ext cx="5160" cy="1224"/>
              <a:chOff x="361" y="692"/>
              <a:chExt cx="5160" cy="1224"/>
            </a:xfrm>
          </p:grpSpPr>
          <p:sp>
            <p:nvSpPr>
              <p:cNvPr id="1004" name="Rectangle 5">
                <a:extLst>
                  <a:ext uri="{FF2B5EF4-FFF2-40B4-BE49-F238E27FC236}">
                    <a16:creationId xmlns:a16="http://schemas.microsoft.com/office/drawing/2014/main" id="{1FDDBF61-62D6-45A8-AEB2-90C5B2ADA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" y="692"/>
                <a:ext cx="5130" cy="1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5" name="Rectangle 6">
                <a:extLst>
                  <a:ext uri="{FF2B5EF4-FFF2-40B4-BE49-F238E27FC236}">
                    <a16:creationId xmlns:a16="http://schemas.microsoft.com/office/drawing/2014/main" id="{CDE33BEE-4355-4F36-B353-5466FB108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836"/>
                <a:ext cx="4986" cy="93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6" name="Rectangle 7">
                <a:extLst>
                  <a:ext uri="{FF2B5EF4-FFF2-40B4-BE49-F238E27FC236}">
                    <a16:creationId xmlns:a16="http://schemas.microsoft.com/office/drawing/2014/main" id="{22AA8B55-AF9B-4C8C-A388-3A9995ADF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7" y="1778"/>
                <a:ext cx="273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243.507</a:t>
                </a:r>
                <a:endParaRPr lang="en-US" altLang="en-US" sz="1350"/>
              </a:p>
            </p:txBody>
          </p:sp>
          <p:sp>
            <p:nvSpPr>
              <p:cNvPr id="1007" name="Rectangle 8">
                <a:extLst>
                  <a:ext uri="{FF2B5EF4-FFF2-40B4-BE49-F238E27FC236}">
                    <a16:creationId xmlns:a16="http://schemas.microsoft.com/office/drawing/2014/main" id="{D3785A05-45DB-4608-BCD6-96DA1033D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778"/>
                <a:ext cx="42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08" name="Rectangle 10">
                <a:extLst>
                  <a:ext uri="{FF2B5EF4-FFF2-40B4-BE49-F238E27FC236}">
                    <a16:creationId xmlns:a16="http://schemas.microsoft.com/office/drawing/2014/main" id="{1814A3F2-20B1-4264-BEB0-250D70AF7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770"/>
                <a:ext cx="508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                         </a:t>
                </a:r>
                <a:endParaRPr lang="en-US" altLang="en-US" sz="1350"/>
              </a:p>
            </p:txBody>
          </p:sp>
          <p:sp>
            <p:nvSpPr>
              <p:cNvPr id="1009" name="Rectangle 11">
                <a:extLst>
                  <a:ext uri="{FF2B5EF4-FFF2-40B4-BE49-F238E27FC236}">
                    <a16:creationId xmlns:a16="http://schemas.microsoft.com/office/drawing/2014/main" id="{FAF6FF4F-610E-4FD6-934F-AA73406C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69" y="803"/>
                <a:ext cx="84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30</a:t>
                </a:r>
                <a:endParaRPr lang="en-US" altLang="en-US" sz="1350"/>
              </a:p>
            </p:txBody>
          </p:sp>
          <p:sp>
            <p:nvSpPr>
              <p:cNvPr id="1010" name="Rectangle 12">
                <a:extLst>
                  <a:ext uri="{FF2B5EF4-FFF2-40B4-BE49-F238E27FC236}">
                    <a16:creationId xmlns:a16="http://schemas.microsoft.com/office/drawing/2014/main" id="{9750FF04-1708-418B-A70F-321718B3C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91" y="1688"/>
                <a:ext cx="42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11" name="Rectangle 14">
                <a:extLst>
                  <a:ext uri="{FF2B5EF4-FFF2-40B4-BE49-F238E27FC236}">
                    <a16:creationId xmlns:a16="http://schemas.microsoft.com/office/drawing/2014/main" id="{4632085A-C319-4DF8-8831-1766803A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55" y="1688"/>
                <a:ext cx="42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12" name="Rectangle 15">
                <a:extLst>
                  <a:ext uri="{FF2B5EF4-FFF2-40B4-BE49-F238E27FC236}">
                    <a16:creationId xmlns:a16="http://schemas.microsoft.com/office/drawing/2014/main" id="{0104A40A-58A0-4427-B053-135EE6B84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51" y="1184"/>
                <a:ext cx="519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BETA_X&amp;Y[m]</a:t>
                </a:r>
                <a:endParaRPr lang="en-US" altLang="en-US" sz="1350"/>
              </a:p>
            </p:txBody>
          </p:sp>
          <p:sp>
            <p:nvSpPr>
              <p:cNvPr id="1013" name="Line 17">
                <a:extLst>
                  <a:ext uri="{FF2B5EF4-FFF2-40B4-BE49-F238E27FC236}">
                    <a16:creationId xmlns:a16="http://schemas.microsoft.com/office/drawing/2014/main" id="{982992F9-382A-486E-BB6E-198B04985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4" name="Line 18">
                <a:extLst>
                  <a:ext uri="{FF2B5EF4-FFF2-40B4-BE49-F238E27FC236}">
                    <a16:creationId xmlns:a16="http://schemas.microsoft.com/office/drawing/2014/main" id="{EF9D1E54-AE03-4D39-A579-09B289E04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5" name="Line 19">
                <a:extLst>
                  <a:ext uri="{FF2B5EF4-FFF2-40B4-BE49-F238E27FC236}">
                    <a16:creationId xmlns:a16="http://schemas.microsoft.com/office/drawing/2014/main" id="{67353F79-FEBF-48C3-81D8-4DE8499C8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6" name="Line 20">
                <a:extLst>
                  <a:ext uri="{FF2B5EF4-FFF2-40B4-BE49-F238E27FC236}">
                    <a16:creationId xmlns:a16="http://schemas.microsoft.com/office/drawing/2014/main" id="{7B1670A4-B767-4629-AE74-775E6DB68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7" name="Line 21">
                <a:extLst>
                  <a:ext uri="{FF2B5EF4-FFF2-40B4-BE49-F238E27FC236}">
                    <a16:creationId xmlns:a16="http://schemas.microsoft.com/office/drawing/2014/main" id="{2BB4C931-09F7-4D59-B921-4B34D02EA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8" name="Line 22">
                <a:extLst>
                  <a:ext uri="{FF2B5EF4-FFF2-40B4-BE49-F238E27FC236}">
                    <a16:creationId xmlns:a16="http://schemas.microsoft.com/office/drawing/2014/main" id="{6F227E7B-FB69-409B-9BEA-3D902928F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9" name="Line 23">
                <a:extLst>
                  <a:ext uri="{FF2B5EF4-FFF2-40B4-BE49-F238E27FC236}">
                    <a16:creationId xmlns:a16="http://schemas.microsoft.com/office/drawing/2014/main" id="{50A564C9-6A7E-4F1E-8E3B-1F9EB7886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0" name="Line 24">
                <a:extLst>
                  <a:ext uri="{FF2B5EF4-FFF2-40B4-BE49-F238E27FC236}">
                    <a16:creationId xmlns:a16="http://schemas.microsoft.com/office/drawing/2014/main" id="{5B121A48-7F7F-4DDE-A1D5-D097739EC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1" name="Line 25">
                <a:extLst>
                  <a:ext uri="{FF2B5EF4-FFF2-40B4-BE49-F238E27FC236}">
                    <a16:creationId xmlns:a16="http://schemas.microsoft.com/office/drawing/2014/main" id="{ACB8AD27-682F-41CA-9369-962B730D0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2" name="Line 26">
                <a:extLst>
                  <a:ext uri="{FF2B5EF4-FFF2-40B4-BE49-F238E27FC236}">
                    <a16:creationId xmlns:a16="http://schemas.microsoft.com/office/drawing/2014/main" id="{D9184DE1-AE57-43FD-869D-7DF7862E3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3" name="Line 27">
                <a:extLst>
                  <a:ext uri="{FF2B5EF4-FFF2-40B4-BE49-F238E27FC236}">
                    <a16:creationId xmlns:a16="http://schemas.microsoft.com/office/drawing/2014/main" id="{B9AF46C3-2130-4D22-9560-016DA7FB8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4" name="Line 28">
                <a:extLst>
                  <a:ext uri="{FF2B5EF4-FFF2-40B4-BE49-F238E27FC236}">
                    <a16:creationId xmlns:a16="http://schemas.microsoft.com/office/drawing/2014/main" id="{FAEACBBB-A457-4722-9F68-B9609FD433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5" name="Line 29">
                <a:extLst>
                  <a:ext uri="{FF2B5EF4-FFF2-40B4-BE49-F238E27FC236}">
                    <a16:creationId xmlns:a16="http://schemas.microsoft.com/office/drawing/2014/main" id="{6C0A0DCD-4336-45DA-8A17-1B345300B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6" name="Line 30">
                <a:extLst>
                  <a:ext uri="{FF2B5EF4-FFF2-40B4-BE49-F238E27FC236}">
                    <a16:creationId xmlns:a16="http://schemas.microsoft.com/office/drawing/2014/main" id="{D871DD63-5B30-4A19-9B22-8CF95D0AE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7" name="Line 31">
                <a:extLst>
                  <a:ext uri="{FF2B5EF4-FFF2-40B4-BE49-F238E27FC236}">
                    <a16:creationId xmlns:a16="http://schemas.microsoft.com/office/drawing/2014/main" id="{DCCD6BB1-C6EA-42C1-A21B-59C389F91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8" name="Line 32">
                <a:extLst>
                  <a:ext uri="{FF2B5EF4-FFF2-40B4-BE49-F238E27FC236}">
                    <a16:creationId xmlns:a16="http://schemas.microsoft.com/office/drawing/2014/main" id="{947BE20E-B675-426B-965C-26D997089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9" name="Line 33">
                <a:extLst>
                  <a:ext uri="{FF2B5EF4-FFF2-40B4-BE49-F238E27FC236}">
                    <a16:creationId xmlns:a16="http://schemas.microsoft.com/office/drawing/2014/main" id="{03C329A2-029C-4BA5-89D2-6EBE34E53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0" name="Line 34">
                <a:extLst>
                  <a:ext uri="{FF2B5EF4-FFF2-40B4-BE49-F238E27FC236}">
                    <a16:creationId xmlns:a16="http://schemas.microsoft.com/office/drawing/2014/main" id="{4EA15155-1650-4926-92EF-A0D3BDAB5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1" name="Line 35">
                <a:extLst>
                  <a:ext uri="{FF2B5EF4-FFF2-40B4-BE49-F238E27FC236}">
                    <a16:creationId xmlns:a16="http://schemas.microsoft.com/office/drawing/2014/main" id="{19B184B9-15D9-42A5-BC3E-DDAD3CEF0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3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2" name="Line 36">
                <a:extLst>
                  <a:ext uri="{FF2B5EF4-FFF2-40B4-BE49-F238E27FC236}">
                    <a16:creationId xmlns:a16="http://schemas.microsoft.com/office/drawing/2014/main" id="{B367CE0D-A07C-4410-BFD6-2FB4217EBF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3" name="Line 37">
                <a:extLst>
                  <a:ext uri="{FF2B5EF4-FFF2-40B4-BE49-F238E27FC236}">
                    <a16:creationId xmlns:a16="http://schemas.microsoft.com/office/drawing/2014/main" id="{E94BD46E-956B-4573-ADDC-1D3498D12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4" name="Line 38">
                <a:extLst>
                  <a:ext uri="{FF2B5EF4-FFF2-40B4-BE49-F238E27FC236}">
                    <a16:creationId xmlns:a16="http://schemas.microsoft.com/office/drawing/2014/main" id="{42060BC7-683F-43A1-997F-26659301D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5" name="Line 39">
                <a:extLst>
                  <a:ext uri="{FF2B5EF4-FFF2-40B4-BE49-F238E27FC236}">
                    <a16:creationId xmlns:a16="http://schemas.microsoft.com/office/drawing/2014/main" id="{12C05044-B8AC-471A-9AA5-C282FACAF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6" name="Line 40">
                <a:extLst>
                  <a:ext uri="{FF2B5EF4-FFF2-40B4-BE49-F238E27FC236}">
                    <a16:creationId xmlns:a16="http://schemas.microsoft.com/office/drawing/2014/main" id="{615BEA43-AC80-4C62-B6CE-C0FD66F15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7" name="Line 41">
                <a:extLst>
                  <a:ext uri="{FF2B5EF4-FFF2-40B4-BE49-F238E27FC236}">
                    <a16:creationId xmlns:a16="http://schemas.microsoft.com/office/drawing/2014/main" id="{97A5F07A-90B1-4426-92A2-14EA380D2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8" name="Line 42">
                <a:extLst>
                  <a:ext uri="{FF2B5EF4-FFF2-40B4-BE49-F238E27FC236}">
                    <a16:creationId xmlns:a16="http://schemas.microsoft.com/office/drawing/2014/main" id="{4039350C-40C8-4713-B15C-11F9D829C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9" name="Line 43">
                <a:extLst>
                  <a:ext uri="{FF2B5EF4-FFF2-40B4-BE49-F238E27FC236}">
                    <a16:creationId xmlns:a16="http://schemas.microsoft.com/office/drawing/2014/main" id="{05083365-ED12-4440-9A13-13185B882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0" name="Line 44">
                <a:extLst>
                  <a:ext uri="{FF2B5EF4-FFF2-40B4-BE49-F238E27FC236}">
                    <a16:creationId xmlns:a16="http://schemas.microsoft.com/office/drawing/2014/main" id="{200E091A-C728-4626-8F9F-D6F289BA4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1" name="Line 45">
                <a:extLst>
                  <a:ext uri="{FF2B5EF4-FFF2-40B4-BE49-F238E27FC236}">
                    <a16:creationId xmlns:a16="http://schemas.microsoft.com/office/drawing/2014/main" id="{DD80CE72-972E-4F08-81B7-611900E4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2" name="Line 46">
                <a:extLst>
                  <a:ext uri="{FF2B5EF4-FFF2-40B4-BE49-F238E27FC236}">
                    <a16:creationId xmlns:a16="http://schemas.microsoft.com/office/drawing/2014/main" id="{2E9B76E9-3BD7-4EE2-AE96-55A2B9971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3" name="Line 47">
                <a:extLst>
                  <a:ext uri="{FF2B5EF4-FFF2-40B4-BE49-F238E27FC236}">
                    <a16:creationId xmlns:a16="http://schemas.microsoft.com/office/drawing/2014/main" id="{B3EB58A2-3B05-49DE-B4AB-5DB5BFD00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4" name="Line 48">
                <a:extLst>
                  <a:ext uri="{FF2B5EF4-FFF2-40B4-BE49-F238E27FC236}">
                    <a16:creationId xmlns:a16="http://schemas.microsoft.com/office/drawing/2014/main" id="{5629D033-563E-4862-889E-B8DFE9059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5" name="Line 49">
                <a:extLst>
                  <a:ext uri="{FF2B5EF4-FFF2-40B4-BE49-F238E27FC236}">
                    <a16:creationId xmlns:a16="http://schemas.microsoft.com/office/drawing/2014/main" id="{AC286474-FF66-4BC5-BFA1-AEA64DA54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6" name="Line 50">
                <a:extLst>
                  <a:ext uri="{FF2B5EF4-FFF2-40B4-BE49-F238E27FC236}">
                    <a16:creationId xmlns:a16="http://schemas.microsoft.com/office/drawing/2014/main" id="{9DC668E9-5CB4-4960-95CF-05D6E6A47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7" name="Line 51">
                <a:extLst>
                  <a:ext uri="{FF2B5EF4-FFF2-40B4-BE49-F238E27FC236}">
                    <a16:creationId xmlns:a16="http://schemas.microsoft.com/office/drawing/2014/main" id="{A33AEA7A-8432-425F-AEB0-A26B1E48A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8" name="Line 52">
                <a:extLst>
                  <a:ext uri="{FF2B5EF4-FFF2-40B4-BE49-F238E27FC236}">
                    <a16:creationId xmlns:a16="http://schemas.microsoft.com/office/drawing/2014/main" id="{7A284D9D-4D55-4D9A-8702-80403945F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9" name="Freeform 53">
                <a:extLst>
                  <a:ext uri="{FF2B5EF4-FFF2-40B4-BE49-F238E27FC236}">
                    <a16:creationId xmlns:a16="http://schemas.microsoft.com/office/drawing/2014/main" id="{22BBB474-EF75-442E-BE16-1E280F659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58"/>
                <a:ext cx="4986" cy="666"/>
              </a:xfrm>
              <a:custGeom>
                <a:avLst/>
                <a:gdLst>
                  <a:gd name="T0" fmla="*/ 60 w 4986"/>
                  <a:gd name="T1" fmla="*/ 480 h 666"/>
                  <a:gd name="T2" fmla="*/ 144 w 4986"/>
                  <a:gd name="T3" fmla="*/ 618 h 666"/>
                  <a:gd name="T4" fmla="*/ 210 w 4986"/>
                  <a:gd name="T5" fmla="*/ 288 h 666"/>
                  <a:gd name="T6" fmla="*/ 294 w 4986"/>
                  <a:gd name="T7" fmla="*/ 666 h 666"/>
                  <a:gd name="T8" fmla="*/ 378 w 4986"/>
                  <a:gd name="T9" fmla="*/ 204 h 666"/>
                  <a:gd name="T10" fmla="*/ 420 w 4986"/>
                  <a:gd name="T11" fmla="*/ 210 h 666"/>
                  <a:gd name="T12" fmla="*/ 516 w 4986"/>
                  <a:gd name="T13" fmla="*/ 666 h 666"/>
                  <a:gd name="T14" fmla="*/ 588 w 4986"/>
                  <a:gd name="T15" fmla="*/ 288 h 666"/>
                  <a:gd name="T16" fmla="*/ 654 w 4986"/>
                  <a:gd name="T17" fmla="*/ 618 h 666"/>
                  <a:gd name="T18" fmla="*/ 750 w 4986"/>
                  <a:gd name="T19" fmla="*/ 408 h 666"/>
                  <a:gd name="T20" fmla="*/ 804 w 4986"/>
                  <a:gd name="T21" fmla="*/ 72 h 666"/>
                  <a:gd name="T22" fmla="*/ 888 w 4986"/>
                  <a:gd name="T23" fmla="*/ 648 h 666"/>
                  <a:gd name="T24" fmla="*/ 972 w 4986"/>
                  <a:gd name="T25" fmla="*/ 390 h 666"/>
                  <a:gd name="T26" fmla="*/ 1026 w 4986"/>
                  <a:gd name="T27" fmla="*/ 516 h 666"/>
                  <a:gd name="T28" fmla="*/ 1122 w 4986"/>
                  <a:gd name="T29" fmla="*/ 552 h 666"/>
                  <a:gd name="T30" fmla="*/ 1182 w 4986"/>
                  <a:gd name="T31" fmla="*/ 174 h 666"/>
                  <a:gd name="T32" fmla="*/ 1248 w 4986"/>
                  <a:gd name="T33" fmla="*/ 528 h 666"/>
                  <a:gd name="T34" fmla="*/ 1350 w 4986"/>
                  <a:gd name="T35" fmla="*/ 480 h 666"/>
                  <a:gd name="T36" fmla="*/ 1398 w 4986"/>
                  <a:gd name="T37" fmla="*/ 354 h 666"/>
                  <a:gd name="T38" fmla="*/ 1482 w 4986"/>
                  <a:gd name="T39" fmla="*/ 660 h 666"/>
                  <a:gd name="T40" fmla="*/ 1566 w 4986"/>
                  <a:gd name="T41" fmla="*/ 126 h 666"/>
                  <a:gd name="T42" fmla="*/ 1632 w 4986"/>
                  <a:gd name="T43" fmla="*/ 450 h 666"/>
                  <a:gd name="T44" fmla="*/ 1716 w 4986"/>
                  <a:gd name="T45" fmla="*/ 636 h 666"/>
                  <a:gd name="T46" fmla="*/ 1776 w 4986"/>
                  <a:gd name="T47" fmla="*/ 42 h 666"/>
                  <a:gd name="T48" fmla="*/ 1854 w 4986"/>
                  <a:gd name="T49" fmla="*/ 660 h 666"/>
                  <a:gd name="T50" fmla="*/ 1944 w 4986"/>
                  <a:gd name="T51" fmla="*/ 258 h 666"/>
                  <a:gd name="T52" fmla="*/ 1992 w 4986"/>
                  <a:gd name="T53" fmla="*/ 156 h 666"/>
                  <a:gd name="T54" fmla="*/ 2082 w 4986"/>
                  <a:gd name="T55" fmla="*/ 666 h 666"/>
                  <a:gd name="T56" fmla="*/ 2160 w 4986"/>
                  <a:gd name="T57" fmla="*/ 330 h 666"/>
                  <a:gd name="T58" fmla="*/ 2220 w 4986"/>
                  <a:gd name="T59" fmla="*/ 600 h 666"/>
                  <a:gd name="T60" fmla="*/ 2310 w 4986"/>
                  <a:gd name="T61" fmla="*/ 510 h 666"/>
                  <a:gd name="T62" fmla="*/ 2370 w 4986"/>
                  <a:gd name="T63" fmla="*/ 54 h 666"/>
                  <a:gd name="T64" fmla="*/ 2454 w 4986"/>
                  <a:gd name="T65" fmla="*/ 642 h 666"/>
                  <a:gd name="T66" fmla="*/ 2538 w 4986"/>
                  <a:gd name="T67" fmla="*/ 432 h 666"/>
                  <a:gd name="T68" fmla="*/ 2586 w 4986"/>
                  <a:gd name="T69" fmla="*/ 414 h 666"/>
                  <a:gd name="T70" fmla="*/ 2676 w 4986"/>
                  <a:gd name="T71" fmla="*/ 618 h 666"/>
                  <a:gd name="T72" fmla="*/ 2754 w 4986"/>
                  <a:gd name="T73" fmla="*/ 42 h 666"/>
                  <a:gd name="T74" fmla="*/ 2814 w 4986"/>
                  <a:gd name="T75" fmla="*/ 498 h 666"/>
                  <a:gd name="T76" fmla="*/ 2910 w 4986"/>
                  <a:gd name="T77" fmla="*/ 564 h 666"/>
                  <a:gd name="T78" fmla="*/ 2964 w 4986"/>
                  <a:gd name="T79" fmla="*/ 312 h 666"/>
                  <a:gd name="T80" fmla="*/ 3048 w 4986"/>
                  <a:gd name="T81" fmla="*/ 666 h 666"/>
                  <a:gd name="T82" fmla="*/ 3132 w 4986"/>
                  <a:gd name="T83" fmla="*/ 180 h 666"/>
                  <a:gd name="T84" fmla="*/ 3186 w 4986"/>
                  <a:gd name="T85" fmla="*/ 330 h 666"/>
                  <a:gd name="T86" fmla="*/ 3282 w 4986"/>
                  <a:gd name="T87" fmla="*/ 648 h 666"/>
                  <a:gd name="T88" fmla="*/ 3348 w 4986"/>
                  <a:gd name="T89" fmla="*/ 192 h 666"/>
                  <a:gd name="T90" fmla="*/ 3408 w 4986"/>
                  <a:gd name="T91" fmla="*/ 624 h 666"/>
                  <a:gd name="T92" fmla="*/ 3504 w 4986"/>
                  <a:gd name="T93" fmla="*/ 390 h 666"/>
                  <a:gd name="T94" fmla="*/ 3558 w 4986"/>
                  <a:gd name="T95" fmla="*/ 102 h 666"/>
                  <a:gd name="T96" fmla="*/ 3642 w 4986"/>
                  <a:gd name="T97" fmla="*/ 654 h 666"/>
                  <a:gd name="T98" fmla="*/ 3726 w 4986"/>
                  <a:gd name="T99" fmla="*/ 372 h 666"/>
                  <a:gd name="T100" fmla="*/ 3780 w 4986"/>
                  <a:gd name="T101" fmla="*/ 528 h 666"/>
                  <a:gd name="T102" fmla="*/ 3876 w 4986"/>
                  <a:gd name="T103" fmla="*/ 540 h 666"/>
                  <a:gd name="T104" fmla="*/ 3936 w 4986"/>
                  <a:gd name="T105" fmla="*/ 246 h 666"/>
                  <a:gd name="T106" fmla="*/ 4038 w 4986"/>
                  <a:gd name="T107" fmla="*/ 660 h 666"/>
                  <a:gd name="T108" fmla="*/ 4140 w 4986"/>
                  <a:gd name="T109" fmla="*/ 174 h 666"/>
                  <a:gd name="T110" fmla="*/ 4254 w 4986"/>
                  <a:gd name="T111" fmla="*/ 606 h 666"/>
                  <a:gd name="T112" fmla="*/ 4338 w 4986"/>
                  <a:gd name="T113" fmla="*/ 30 h 666"/>
                  <a:gd name="T114" fmla="*/ 4458 w 4986"/>
                  <a:gd name="T115" fmla="*/ 660 h 666"/>
                  <a:gd name="T116" fmla="*/ 4542 w 4986"/>
                  <a:gd name="T117" fmla="*/ 336 h 666"/>
                  <a:gd name="T118" fmla="*/ 4668 w 4986"/>
                  <a:gd name="T119" fmla="*/ 492 h 666"/>
                  <a:gd name="T120" fmla="*/ 4740 w 4986"/>
                  <a:gd name="T121" fmla="*/ 168 h 666"/>
                  <a:gd name="T122" fmla="*/ 4884 w 4986"/>
                  <a:gd name="T123" fmla="*/ 522 h 666"/>
                  <a:gd name="T124" fmla="*/ 4944 w 4986"/>
                  <a:gd name="T125" fmla="*/ 432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666">
                    <a:moveTo>
                      <a:pt x="0" y="78"/>
                    </a:moveTo>
                    <a:lnTo>
                      <a:pt x="0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5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6" y="180"/>
                    </a:lnTo>
                    <a:lnTo>
                      <a:pt x="6" y="186"/>
                    </a:lnTo>
                    <a:lnTo>
                      <a:pt x="6" y="192"/>
                    </a:lnTo>
                    <a:lnTo>
                      <a:pt x="6" y="198"/>
                    </a:lnTo>
                    <a:lnTo>
                      <a:pt x="6" y="198"/>
                    </a:lnTo>
                    <a:lnTo>
                      <a:pt x="6" y="204"/>
                    </a:lnTo>
                    <a:lnTo>
                      <a:pt x="6" y="210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22"/>
                    </a:lnTo>
                    <a:lnTo>
                      <a:pt x="6" y="222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12" y="204"/>
                    </a:lnTo>
                    <a:lnTo>
                      <a:pt x="12" y="198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12" y="180"/>
                    </a:lnTo>
                    <a:lnTo>
                      <a:pt x="12" y="174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2" y="150"/>
                    </a:lnTo>
                    <a:lnTo>
                      <a:pt x="12" y="144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2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8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30" y="186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30" y="222"/>
                    </a:lnTo>
                    <a:lnTo>
                      <a:pt x="42" y="318"/>
                    </a:lnTo>
                    <a:lnTo>
                      <a:pt x="42" y="318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60"/>
                    </a:lnTo>
                    <a:lnTo>
                      <a:pt x="42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6"/>
                    </a:lnTo>
                    <a:lnTo>
                      <a:pt x="48" y="366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6"/>
                    </a:lnTo>
                    <a:lnTo>
                      <a:pt x="84" y="60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2"/>
                    </a:lnTo>
                    <a:lnTo>
                      <a:pt x="144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56"/>
                    </a:lnTo>
                    <a:lnTo>
                      <a:pt x="174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0"/>
                    </a:lnTo>
                    <a:lnTo>
                      <a:pt x="198" y="270"/>
                    </a:lnTo>
                    <a:lnTo>
                      <a:pt x="198" y="264"/>
                    </a:lnTo>
                    <a:lnTo>
                      <a:pt x="198" y="264"/>
                    </a:lnTo>
                    <a:lnTo>
                      <a:pt x="198" y="258"/>
                    </a:lnTo>
                    <a:lnTo>
                      <a:pt x="198" y="252"/>
                    </a:lnTo>
                    <a:lnTo>
                      <a:pt x="198" y="252"/>
                    </a:lnTo>
                    <a:lnTo>
                      <a:pt x="198" y="246"/>
                    </a:lnTo>
                    <a:lnTo>
                      <a:pt x="198" y="240"/>
                    </a:lnTo>
                    <a:lnTo>
                      <a:pt x="198" y="234"/>
                    </a:lnTo>
                    <a:lnTo>
                      <a:pt x="198" y="228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8" y="192"/>
                    </a:lnTo>
                    <a:lnTo>
                      <a:pt x="198" y="186"/>
                    </a:lnTo>
                    <a:lnTo>
                      <a:pt x="198" y="180"/>
                    </a:lnTo>
                    <a:lnTo>
                      <a:pt x="198" y="174"/>
                    </a:lnTo>
                    <a:lnTo>
                      <a:pt x="198" y="168"/>
                    </a:lnTo>
                    <a:lnTo>
                      <a:pt x="198" y="156"/>
                    </a:lnTo>
                    <a:lnTo>
                      <a:pt x="198" y="150"/>
                    </a:lnTo>
                    <a:lnTo>
                      <a:pt x="198" y="144"/>
                    </a:lnTo>
                    <a:lnTo>
                      <a:pt x="198" y="138"/>
                    </a:lnTo>
                    <a:lnTo>
                      <a:pt x="204" y="132"/>
                    </a:lnTo>
                    <a:lnTo>
                      <a:pt x="204" y="126"/>
                    </a:lnTo>
                    <a:lnTo>
                      <a:pt x="204" y="120"/>
                    </a:lnTo>
                    <a:lnTo>
                      <a:pt x="204" y="114"/>
                    </a:lnTo>
                    <a:lnTo>
                      <a:pt x="204" y="108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04" y="90"/>
                    </a:lnTo>
                    <a:lnTo>
                      <a:pt x="204" y="84"/>
                    </a:lnTo>
                    <a:lnTo>
                      <a:pt x="204" y="78"/>
                    </a:lnTo>
                    <a:lnTo>
                      <a:pt x="204" y="72"/>
                    </a:lnTo>
                    <a:lnTo>
                      <a:pt x="204" y="66"/>
                    </a:lnTo>
                    <a:lnTo>
                      <a:pt x="204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48"/>
                    </a:lnTo>
                    <a:lnTo>
                      <a:pt x="204" y="54"/>
                    </a:lnTo>
                    <a:lnTo>
                      <a:pt x="204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204" y="84"/>
                    </a:lnTo>
                    <a:lnTo>
                      <a:pt x="204" y="90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204" y="108"/>
                    </a:lnTo>
                    <a:lnTo>
                      <a:pt x="204" y="114"/>
                    </a:lnTo>
                    <a:lnTo>
                      <a:pt x="204" y="120"/>
                    </a:lnTo>
                    <a:lnTo>
                      <a:pt x="204" y="126"/>
                    </a:lnTo>
                    <a:lnTo>
                      <a:pt x="204" y="132"/>
                    </a:lnTo>
                    <a:lnTo>
                      <a:pt x="204" y="138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04" y="156"/>
                    </a:lnTo>
                    <a:lnTo>
                      <a:pt x="204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0" y="186"/>
                    </a:lnTo>
                    <a:lnTo>
                      <a:pt x="210" y="192"/>
                    </a:lnTo>
                    <a:lnTo>
                      <a:pt x="210" y="198"/>
                    </a:lnTo>
                    <a:lnTo>
                      <a:pt x="210" y="204"/>
                    </a:lnTo>
                    <a:lnTo>
                      <a:pt x="210" y="210"/>
                    </a:lnTo>
                    <a:lnTo>
                      <a:pt x="210" y="216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8"/>
                    </a:lnTo>
                    <a:lnTo>
                      <a:pt x="210" y="234"/>
                    </a:lnTo>
                    <a:lnTo>
                      <a:pt x="210" y="240"/>
                    </a:lnTo>
                    <a:lnTo>
                      <a:pt x="210" y="246"/>
                    </a:lnTo>
                    <a:lnTo>
                      <a:pt x="210" y="252"/>
                    </a:lnTo>
                    <a:lnTo>
                      <a:pt x="210" y="252"/>
                    </a:lnTo>
                    <a:lnTo>
                      <a:pt x="210" y="258"/>
                    </a:lnTo>
                    <a:lnTo>
                      <a:pt x="210" y="264"/>
                    </a:lnTo>
                    <a:lnTo>
                      <a:pt x="210" y="264"/>
                    </a:lnTo>
                    <a:lnTo>
                      <a:pt x="210" y="270"/>
                    </a:lnTo>
                    <a:lnTo>
                      <a:pt x="210" y="270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8"/>
                    </a:lnTo>
                    <a:lnTo>
                      <a:pt x="210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22" y="366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40" y="498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8"/>
                    </a:lnTo>
                    <a:lnTo>
                      <a:pt x="258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42" y="528"/>
                    </a:lnTo>
                    <a:lnTo>
                      <a:pt x="342" y="528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2"/>
                    </a:lnTo>
                    <a:lnTo>
                      <a:pt x="354" y="426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8"/>
                    </a:lnTo>
                    <a:lnTo>
                      <a:pt x="396" y="54"/>
                    </a:lnTo>
                    <a:lnTo>
                      <a:pt x="396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396" y="72"/>
                    </a:lnTo>
                    <a:lnTo>
                      <a:pt x="396" y="72"/>
                    </a:lnTo>
                    <a:lnTo>
                      <a:pt x="396" y="78"/>
                    </a:lnTo>
                    <a:lnTo>
                      <a:pt x="396" y="84"/>
                    </a:lnTo>
                    <a:lnTo>
                      <a:pt x="396" y="90"/>
                    </a:lnTo>
                    <a:lnTo>
                      <a:pt x="396" y="96"/>
                    </a:lnTo>
                    <a:lnTo>
                      <a:pt x="396" y="102"/>
                    </a:lnTo>
                    <a:lnTo>
                      <a:pt x="396" y="108"/>
                    </a:lnTo>
                    <a:lnTo>
                      <a:pt x="396" y="114"/>
                    </a:lnTo>
                    <a:lnTo>
                      <a:pt x="396" y="120"/>
                    </a:lnTo>
                    <a:lnTo>
                      <a:pt x="396" y="126"/>
                    </a:lnTo>
                    <a:lnTo>
                      <a:pt x="396" y="132"/>
                    </a:lnTo>
                    <a:lnTo>
                      <a:pt x="396" y="138"/>
                    </a:lnTo>
                    <a:lnTo>
                      <a:pt x="396" y="144"/>
                    </a:lnTo>
                    <a:lnTo>
                      <a:pt x="396" y="150"/>
                    </a:lnTo>
                    <a:lnTo>
                      <a:pt x="396" y="150"/>
                    </a:lnTo>
                    <a:lnTo>
                      <a:pt x="396" y="156"/>
                    </a:lnTo>
                    <a:lnTo>
                      <a:pt x="396" y="162"/>
                    </a:lnTo>
                    <a:lnTo>
                      <a:pt x="396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396" y="186"/>
                    </a:lnTo>
                    <a:lnTo>
                      <a:pt x="396" y="192"/>
                    </a:lnTo>
                    <a:lnTo>
                      <a:pt x="396" y="198"/>
                    </a:lnTo>
                    <a:lnTo>
                      <a:pt x="396" y="198"/>
                    </a:lnTo>
                    <a:lnTo>
                      <a:pt x="396" y="204"/>
                    </a:lnTo>
                    <a:lnTo>
                      <a:pt x="396" y="210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396" y="222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402" y="222"/>
                    </a:lnTo>
                    <a:lnTo>
                      <a:pt x="402" y="216"/>
                    </a:lnTo>
                    <a:lnTo>
                      <a:pt x="402" y="216"/>
                    </a:lnTo>
                    <a:lnTo>
                      <a:pt x="402" y="210"/>
                    </a:lnTo>
                    <a:lnTo>
                      <a:pt x="402" y="204"/>
                    </a:lnTo>
                    <a:lnTo>
                      <a:pt x="402" y="198"/>
                    </a:lnTo>
                    <a:lnTo>
                      <a:pt x="402" y="198"/>
                    </a:lnTo>
                    <a:lnTo>
                      <a:pt x="402" y="192"/>
                    </a:lnTo>
                    <a:lnTo>
                      <a:pt x="402" y="186"/>
                    </a:lnTo>
                    <a:lnTo>
                      <a:pt x="402" y="180"/>
                    </a:lnTo>
                    <a:lnTo>
                      <a:pt x="402" y="174"/>
                    </a:lnTo>
                    <a:lnTo>
                      <a:pt x="402" y="168"/>
                    </a:lnTo>
                    <a:lnTo>
                      <a:pt x="402" y="162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0"/>
                    </a:lnTo>
                    <a:lnTo>
                      <a:pt x="402" y="114"/>
                    </a:lnTo>
                    <a:lnTo>
                      <a:pt x="402" y="108"/>
                    </a:lnTo>
                    <a:lnTo>
                      <a:pt x="402" y="102"/>
                    </a:lnTo>
                    <a:lnTo>
                      <a:pt x="402" y="96"/>
                    </a:lnTo>
                    <a:lnTo>
                      <a:pt x="402" y="90"/>
                    </a:lnTo>
                    <a:lnTo>
                      <a:pt x="402" y="84"/>
                    </a:lnTo>
                    <a:lnTo>
                      <a:pt x="402" y="78"/>
                    </a:lnTo>
                    <a:lnTo>
                      <a:pt x="402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402" y="60"/>
                    </a:lnTo>
                    <a:lnTo>
                      <a:pt x="402" y="54"/>
                    </a:lnTo>
                    <a:lnTo>
                      <a:pt x="408" y="54"/>
                    </a:lnTo>
                    <a:lnTo>
                      <a:pt x="408" y="48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14" y="84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22"/>
                    </a:lnTo>
                    <a:lnTo>
                      <a:pt x="426" y="222"/>
                    </a:lnTo>
                    <a:lnTo>
                      <a:pt x="432" y="318"/>
                    </a:lnTo>
                    <a:lnTo>
                      <a:pt x="432" y="318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8" y="330"/>
                    </a:lnTo>
                    <a:lnTo>
                      <a:pt x="438" y="330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6"/>
                    </a:lnTo>
                    <a:lnTo>
                      <a:pt x="438" y="366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74"/>
                    </a:lnTo>
                    <a:lnTo>
                      <a:pt x="450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6"/>
                    </a:lnTo>
                    <a:lnTo>
                      <a:pt x="480" y="60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92" y="636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8" y="552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70" y="480"/>
                    </a:lnTo>
                    <a:lnTo>
                      <a:pt x="570" y="480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6" y="438"/>
                    </a:lnTo>
                    <a:lnTo>
                      <a:pt x="576" y="438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8" y="342"/>
                    </a:lnTo>
                    <a:lnTo>
                      <a:pt x="588" y="342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64"/>
                    </a:lnTo>
                    <a:lnTo>
                      <a:pt x="594" y="264"/>
                    </a:lnTo>
                    <a:lnTo>
                      <a:pt x="594" y="258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46"/>
                    </a:lnTo>
                    <a:lnTo>
                      <a:pt x="594" y="240"/>
                    </a:lnTo>
                    <a:lnTo>
                      <a:pt x="594" y="234"/>
                    </a:lnTo>
                    <a:lnTo>
                      <a:pt x="594" y="228"/>
                    </a:lnTo>
                    <a:lnTo>
                      <a:pt x="594" y="222"/>
                    </a:lnTo>
                    <a:lnTo>
                      <a:pt x="594" y="222"/>
                    </a:lnTo>
                    <a:lnTo>
                      <a:pt x="594" y="216"/>
                    </a:lnTo>
                    <a:lnTo>
                      <a:pt x="594" y="210"/>
                    </a:lnTo>
                    <a:lnTo>
                      <a:pt x="594" y="204"/>
                    </a:lnTo>
                    <a:lnTo>
                      <a:pt x="594" y="198"/>
                    </a:lnTo>
                    <a:lnTo>
                      <a:pt x="594" y="192"/>
                    </a:lnTo>
                    <a:lnTo>
                      <a:pt x="594" y="186"/>
                    </a:lnTo>
                    <a:lnTo>
                      <a:pt x="594" y="180"/>
                    </a:lnTo>
                    <a:lnTo>
                      <a:pt x="594" y="174"/>
                    </a:lnTo>
                    <a:lnTo>
                      <a:pt x="594" y="168"/>
                    </a:lnTo>
                    <a:lnTo>
                      <a:pt x="594" y="156"/>
                    </a:lnTo>
                    <a:lnTo>
                      <a:pt x="594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94" y="132"/>
                    </a:lnTo>
                    <a:lnTo>
                      <a:pt x="594" y="126"/>
                    </a:lnTo>
                    <a:lnTo>
                      <a:pt x="594" y="120"/>
                    </a:lnTo>
                    <a:lnTo>
                      <a:pt x="594" y="114"/>
                    </a:lnTo>
                    <a:lnTo>
                      <a:pt x="594" y="108"/>
                    </a:lnTo>
                    <a:lnTo>
                      <a:pt x="594" y="102"/>
                    </a:lnTo>
                    <a:lnTo>
                      <a:pt x="594" y="96"/>
                    </a:lnTo>
                    <a:lnTo>
                      <a:pt x="594" y="90"/>
                    </a:lnTo>
                    <a:lnTo>
                      <a:pt x="594" y="84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94" y="66"/>
                    </a:lnTo>
                    <a:lnTo>
                      <a:pt x="594" y="60"/>
                    </a:lnTo>
                    <a:lnTo>
                      <a:pt x="594" y="54"/>
                    </a:lnTo>
                    <a:lnTo>
                      <a:pt x="594" y="48"/>
                    </a:lnTo>
                    <a:lnTo>
                      <a:pt x="594" y="42"/>
                    </a:lnTo>
                    <a:lnTo>
                      <a:pt x="594" y="42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42"/>
                    </a:lnTo>
                    <a:lnTo>
                      <a:pt x="600" y="42"/>
                    </a:lnTo>
                    <a:lnTo>
                      <a:pt x="600" y="48"/>
                    </a:lnTo>
                    <a:lnTo>
                      <a:pt x="600" y="54"/>
                    </a:lnTo>
                    <a:lnTo>
                      <a:pt x="600" y="60"/>
                    </a:lnTo>
                    <a:lnTo>
                      <a:pt x="600" y="66"/>
                    </a:lnTo>
                    <a:lnTo>
                      <a:pt x="600" y="72"/>
                    </a:lnTo>
                    <a:lnTo>
                      <a:pt x="600" y="78"/>
                    </a:lnTo>
                    <a:lnTo>
                      <a:pt x="600" y="84"/>
                    </a:lnTo>
                    <a:lnTo>
                      <a:pt x="600" y="90"/>
                    </a:lnTo>
                    <a:lnTo>
                      <a:pt x="600" y="96"/>
                    </a:lnTo>
                    <a:lnTo>
                      <a:pt x="600" y="102"/>
                    </a:lnTo>
                    <a:lnTo>
                      <a:pt x="600" y="108"/>
                    </a:lnTo>
                    <a:lnTo>
                      <a:pt x="600" y="114"/>
                    </a:lnTo>
                    <a:lnTo>
                      <a:pt x="600" y="120"/>
                    </a:lnTo>
                    <a:lnTo>
                      <a:pt x="600" y="126"/>
                    </a:lnTo>
                    <a:lnTo>
                      <a:pt x="600" y="132"/>
                    </a:lnTo>
                    <a:lnTo>
                      <a:pt x="600" y="138"/>
                    </a:lnTo>
                    <a:lnTo>
                      <a:pt x="600" y="144"/>
                    </a:lnTo>
                    <a:lnTo>
                      <a:pt x="600" y="150"/>
                    </a:lnTo>
                    <a:lnTo>
                      <a:pt x="600" y="156"/>
                    </a:lnTo>
                    <a:lnTo>
                      <a:pt x="600" y="168"/>
                    </a:lnTo>
                    <a:lnTo>
                      <a:pt x="600" y="174"/>
                    </a:lnTo>
                    <a:lnTo>
                      <a:pt x="600" y="180"/>
                    </a:lnTo>
                    <a:lnTo>
                      <a:pt x="600" y="186"/>
                    </a:lnTo>
                    <a:lnTo>
                      <a:pt x="600" y="192"/>
                    </a:lnTo>
                    <a:lnTo>
                      <a:pt x="600" y="198"/>
                    </a:lnTo>
                    <a:lnTo>
                      <a:pt x="600" y="204"/>
                    </a:lnTo>
                    <a:lnTo>
                      <a:pt x="600" y="210"/>
                    </a:lnTo>
                    <a:lnTo>
                      <a:pt x="600" y="216"/>
                    </a:lnTo>
                    <a:lnTo>
                      <a:pt x="600" y="222"/>
                    </a:lnTo>
                    <a:lnTo>
                      <a:pt x="600" y="222"/>
                    </a:lnTo>
                    <a:lnTo>
                      <a:pt x="600" y="228"/>
                    </a:lnTo>
                    <a:lnTo>
                      <a:pt x="600" y="234"/>
                    </a:lnTo>
                    <a:lnTo>
                      <a:pt x="600" y="240"/>
                    </a:lnTo>
                    <a:lnTo>
                      <a:pt x="600" y="246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8"/>
                    </a:lnTo>
                    <a:lnTo>
                      <a:pt x="600" y="264"/>
                    </a:lnTo>
                    <a:lnTo>
                      <a:pt x="600" y="264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8"/>
                    </a:lnTo>
                    <a:lnTo>
                      <a:pt x="600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8" y="390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30" y="498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6" y="516"/>
                    </a:lnTo>
                    <a:lnTo>
                      <a:pt x="636" y="516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32" y="546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2"/>
                    </a:lnTo>
                    <a:lnTo>
                      <a:pt x="750" y="426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8" y="276"/>
                    </a:lnTo>
                    <a:lnTo>
                      <a:pt x="768" y="276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74" y="216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0"/>
                    </a:lnTo>
                    <a:lnTo>
                      <a:pt x="774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6" y="84"/>
                    </a:lnTo>
                    <a:lnTo>
                      <a:pt x="786" y="84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8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60"/>
                    </a:lnTo>
                    <a:lnTo>
                      <a:pt x="792" y="66"/>
                    </a:lnTo>
                    <a:lnTo>
                      <a:pt x="792" y="72"/>
                    </a:lnTo>
                    <a:lnTo>
                      <a:pt x="792" y="72"/>
                    </a:lnTo>
                    <a:lnTo>
                      <a:pt x="792" y="78"/>
                    </a:lnTo>
                    <a:lnTo>
                      <a:pt x="792" y="84"/>
                    </a:lnTo>
                    <a:lnTo>
                      <a:pt x="792" y="90"/>
                    </a:lnTo>
                    <a:lnTo>
                      <a:pt x="792" y="96"/>
                    </a:lnTo>
                    <a:lnTo>
                      <a:pt x="792" y="102"/>
                    </a:lnTo>
                    <a:lnTo>
                      <a:pt x="792" y="108"/>
                    </a:lnTo>
                    <a:lnTo>
                      <a:pt x="792" y="114"/>
                    </a:lnTo>
                    <a:lnTo>
                      <a:pt x="792" y="120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2" y="168"/>
                    </a:lnTo>
                    <a:lnTo>
                      <a:pt x="792" y="174"/>
                    </a:lnTo>
                    <a:lnTo>
                      <a:pt x="792" y="180"/>
                    </a:lnTo>
                    <a:lnTo>
                      <a:pt x="792" y="186"/>
                    </a:lnTo>
                    <a:lnTo>
                      <a:pt x="792" y="192"/>
                    </a:lnTo>
                    <a:lnTo>
                      <a:pt x="792" y="198"/>
                    </a:lnTo>
                    <a:lnTo>
                      <a:pt x="792" y="198"/>
                    </a:lnTo>
                    <a:lnTo>
                      <a:pt x="792" y="204"/>
                    </a:lnTo>
                    <a:lnTo>
                      <a:pt x="792" y="210"/>
                    </a:lnTo>
                    <a:lnTo>
                      <a:pt x="792" y="216"/>
                    </a:lnTo>
                    <a:lnTo>
                      <a:pt x="792" y="216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798" y="204"/>
                    </a:lnTo>
                    <a:lnTo>
                      <a:pt x="798" y="198"/>
                    </a:lnTo>
                    <a:lnTo>
                      <a:pt x="798" y="198"/>
                    </a:lnTo>
                    <a:lnTo>
                      <a:pt x="798" y="192"/>
                    </a:lnTo>
                    <a:lnTo>
                      <a:pt x="798" y="186"/>
                    </a:lnTo>
                    <a:lnTo>
                      <a:pt x="798" y="180"/>
                    </a:lnTo>
                    <a:lnTo>
                      <a:pt x="798" y="174"/>
                    </a:lnTo>
                    <a:lnTo>
                      <a:pt x="798" y="168"/>
                    </a:lnTo>
                    <a:lnTo>
                      <a:pt x="798" y="162"/>
                    </a:lnTo>
                    <a:lnTo>
                      <a:pt x="798" y="156"/>
                    </a:lnTo>
                    <a:lnTo>
                      <a:pt x="798" y="150"/>
                    </a:lnTo>
                    <a:lnTo>
                      <a:pt x="798" y="150"/>
                    </a:lnTo>
                    <a:lnTo>
                      <a:pt x="798" y="144"/>
                    </a:lnTo>
                    <a:lnTo>
                      <a:pt x="798" y="138"/>
                    </a:lnTo>
                    <a:lnTo>
                      <a:pt x="798" y="132"/>
                    </a:lnTo>
                    <a:lnTo>
                      <a:pt x="798" y="126"/>
                    </a:lnTo>
                    <a:lnTo>
                      <a:pt x="798" y="120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798" y="102"/>
                    </a:lnTo>
                    <a:lnTo>
                      <a:pt x="798" y="96"/>
                    </a:lnTo>
                    <a:lnTo>
                      <a:pt x="798" y="90"/>
                    </a:lnTo>
                    <a:lnTo>
                      <a:pt x="798" y="84"/>
                    </a:lnTo>
                    <a:lnTo>
                      <a:pt x="798" y="78"/>
                    </a:lnTo>
                    <a:lnTo>
                      <a:pt x="798" y="72"/>
                    </a:lnTo>
                    <a:lnTo>
                      <a:pt x="798" y="72"/>
                    </a:lnTo>
                    <a:lnTo>
                      <a:pt x="798" y="66"/>
                    </a:lnTo>
                    <a:lnTo>
                      <a:pt x="798" y="60"/>
                    </a:lnTo>
                    <a:lnTo>
                      <a:pt x="798" y="54"/>
                    </a:lnTo>
                    <a:lnTo>
                      <a:pt x="798" y="54"/>
                    </a:lnTo>
                    <a:lnTo>
                      <a:pt x="798" y="48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804" y="48"/>
                    </a:lnTo>
                    <a:lnTo>
                      <a:pt x="804" y="48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22"/>
                    </a:lnTo>
                    <a:lnTo>
                      <a:pt x="816" y="222"/>
                    </a:lnTo>
                    <a:lnTo>
                      <a:pt x="828" y="318"/>
                    </a:lnTo>
                    <a:lnTo>
                      <a:pt x="828" y="318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34" y="354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6"/>
                    </a:lnTo>
                    <a:lnTo>
                      <a:pt x="834" y="366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92"/>
                    </a:lnTo>
                    <a:lnTo>
                      <a:pt x="846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6"/>
                    </a:lnTo>
                    <a:lnTo>
                      <a:pt x="870" y="60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6" y="618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6" y="462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66"/>
                    </a:lnTo>
                    <a:lnTo>
                      <a:pt x="972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0"/>
                    </a:lnTo>
                    <a:lnTo>
                      <a:pt x="984" y="270"/>
                    </a:lnTo>
                    <a:lnTo>
                      <a:pt x="984" y="264"/>
                    </a:lnTo>
                    <a:lnTo>
                      <a:pt x="984" y="264"/>
                    </a:lnTo>
                    <a:lnTo>
                      <a:pt x="984" y="258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46"/>
                    </a:lnTo>
                    <a:lnTo>
                      <a:pt x="984" y="240"/>
                    </a:lnTo>
                    <a:lnTo>
                      <a:pt x="984" y="234"/>
                    </a:lnTo>
                    <a:lnTo>
                      <a:pt x="984" y="228"/>
                    </a:lnTo>
                    <a:lnTo>
                      <a:pt x="984" y="228"/>
                    </a:lnTo>
                    <a:lnTo>
                      <a:pt x="984" y="222"/>
                    </a:lnTo>
                    <a:lnTo>
                      <a:pt x="984" y="216"/>
                    </a:lnTo>
                    <a:lnTo>
                      <a:pt x="984" y="210"/>
                    </a:lnTo>
                    <a:lnTo>
                      <a:pt x="984" y="204"/>
                    </a:lnTo>
                    <a:lnTo>
                      <a:pt x="984" y="198"/>
                    </a:lnTo>
                    <a:lnTo>
                      <a:pt x="984" y="192"/>
                    </a:lnTo>
                    <a:lnTo>
                      <a:pt x="984" y="186"/>
                    </a:lnTo>
                    <a:lnTo>
                      <a:pt x="984" y="180"/>
                    </a:lnTo>
                    <a:lnTo>
                      <a:pt x="984" y="174"/>
                    </a:lnTo>
                    <a:lnTo>
                      <a:pt x="984" y="168"/>
                    </a:lnTo>
                    <a:lnTo>
                      <a:pt x="984" y="156"/>
                    </a:lnTo>
                    <a:lnTo>
                      <a:pt x="990" y="150"/>
                    </a:lnTo>
                    <a:lnTo>
                      <a:pt x="990" y="144"/>
                    </a:lnTo>
                    <a:lnTo>
                      <a:pt x="990" y="138"/>
                    </a:lnTo>
                    <a:lnTo>
                      <a:pt x="990" y="132"/>
                    </a:lnTo>
                    <a:lnTo>
                      <a:pt x="990" y="126"/>
                    </a:lnTo>
                    <a:lnTo>
                      <a:pt x="990" y="120"/>
                    </a:lnTo>
                    <a:lnTo>
                      <a:pt x="990" y="114"/>
                    </a:lnTo>
                    <a:lnTo>
                      <a:pt x="990" y="108"/>
                    </a:lnTo>
                    <a:lnTo>
                      <a:pt x="990" y="102"/>
                    </a:lnTo>
                    <a:lnTo>
                      <a:pt x="990" y="96"/>
                    </a:lnTo>
                    <a:lnTo>
                      <a:pt x="990" y="90"/>
                    </a:lnTo>
                    <a:lnTo>
                      <a:pt x="990" y="84"/>
                    </a:lnTo>
                    <a:lnTo>
                      <a:pt x="990" y="78"/>
                    </a:lnTo>
                    <a:lnTo>
                      <a:pt x="990" y="72"/>
                    </a:lnTo>
                    <a:lnTo>
                      <a:pt x="990" y="66"/>
                    </a:lnTo>
                    <a:lnTo>
                      <a:pt x="990" y="60"/>
                    </a:lnTo>
                    <a:lnTo>
                      <a:pt x="990" y="54"/>
                    </a:lnTo>
                    <a:lnTo>
                      <a:pt x="990" y="48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48"/>
                    </a:lnTo>
                    <a:lnTo>
                      <a:pt x="990" y="54"/>
                    </a:lnTo>
                    <a:lnTo>
                      <a:pt x="990" y="60"/>
                    </a:lnTo>
                    <a:lnTo>
                      <a:pt x="990" y="66"/>
                    </a:lnTo>
                    <a:lnTo>
                      <a:pt x="990" y="72"/>
                    </a:lnTo>
                    <a:lnTo>
                      <a:pt x="990" y="78"/>
                    </a:lnTo>
                    <a:lnTo>
                      <a:pt x="990" y="84"/>
                    </a:lnTo>
                    <a:lnTo>
                      <a:pt x="990" y="90"/>
                    </a:lnTo>
                    <a:lnTo>
                      <a:pt x="990" y="96"/>
                    </a:lnTo>
                    <a:lnTo>
                      <a:pt x="990" y="102"/>
                    </a:lnTo>
                    <a:lnTo>
                      <a:pt x="990" y="108"/>
                    </a:lnTo>
                    <a:lnTo>
                      <a:pt x="990" y="114"/>
                    </a:lnTo>
                    <a:lnTo>
                      <a:pt x="990" y="120"/>
                    </a:lnTo>
                    <a:lnTo>
                      <a:pt x="990" y="126"/>
                    </a:lnTo>
                    <a:lnTo>
                      <a:pt x="990" y="132"/>
                    </a:lnTo>
                    <a:lnTo>
                      <a:pt x="990" y="138"/>
                    </a:lnTo>
                    <a:lnTo>
                      <a:pt x="990" y="144"/>
                    </a:lnTo>
                    <a:lnTo>
                      <a:pt x="996" y="150"/>
                    </a:lnTo>
                    <a:lnTo>
                      <a:pt x="996" y="156"/>
                    </a:lnTo>
                    <a:lnTo>
                      <a:pt x="996" y="168"/>
                    </a:lnTo>
                    <a:lnTo>
                      <a:pt x="996" y="174"/>
                    </a:lnTo>
                    <a:lnTo>
                      <a:pt x="996" y="180"/>
                    </a:lnTo>
                    <a:lnTo>
                      <a:pt x="996" y="186"/>
                    </a:lnTo>
                    <a:lnTo>
                      <a:pt x="996" y="192"/>
                    </a:lnTo>
                    <a:lnTo>
                      <a:pt x="996" y="198"/>
                    </a:lnTo>
                    <a:lnTo>
                      <a:pt x="996" y="204"/>
                    </a:lnTo>
                    <a:lnTo>
                      <a:pt x="996" y="210"/>
                    </a:lnTo>
                    <a:lnTo>
                      <a:pt x="996" y="216"/>
                    </a:lnTo>
                    <a:lnTo>
                      <a:pt x="996" y="222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6" y="234"/>
                    </a:lnTo>
                    <a:lnTo>
                      <a:pt x="996" y="240"/>
                    </a:lnTo>
                    <a:lnTo>
                      <a:pt x="996" y="246"/>
                    </a:lnTo>
                    <a:lnTo>
                      <a:pt x="996" y="252"/>
                    </a:lnTo>
                    <a:lnTo>
                      <a:pt x="996" y="252"/>
                    </a:lnTo>
                    <a:lnTo>
                      <a:pt x="996" y="258"/>
                    </a:lnTo>
                    <a:lnTo>
                      <a:pt x="996" y="264"/>
                    </a:lnTo>
                    <a:lnTo>
                      <a:pt x="996" y="264"/>
                    </a:lnTo>
                    <a:lnTo>
                      <a:pt x="996" y="270"/>
                    </a:lnTo>
                    <a:lnTo>
                      <a:pt x="996" y="270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1002" y="312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26" y="498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54"/>
                    </a:lnTo>
                    <a:lnTo>
                      <a:pt x="1086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2"/>
                    </a:lnTo>
                    <a:lnTo>
                      <a:pt x="1140" y="426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6" y="408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70" y="186"/>
                    </a:lnTo>
                    <a:lnTo>
                      <a:pt x="1170" y="186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6" y="120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8"/>
                    </a:lnTo>
                    <a:lnTo>
                      <a:pt x="1182" y="54"/>
                    </a:lnTo>
                    <a:lnTo>
                      <a:pt x="1182" y="54"/>
                    </a:lnTo>
                    <a:lnTo>
                      <a:pt x="1182" y="60"/>
                    </a:lnTo>
                    <a:lnTo>
                      <a:pt x="1182" y="66"/>
                    </a:lnTo>
                    <a:lnTo>
                      <a:pt x="1182" y="72"/>
                    </a:lnTo>
                    <a:lnTo>
                      <a:pt x="1182" y="72"/>
                    </a:lnTo>
                    <a:lnTo>
                      <a:pt x="1182" y="78"/>
                    </a:lnTo>
                    <a:lnTo>
                      <a:pt x="1182" y="84"/>
                    </a:lnTo>
                    <a:lnTo>
                      <a:pt x="1182" y="90"/>
                    </a:lnTo>
                    <a:lnTo>
                      <a:pt x="1182" y="96"/>
                    </a:lnTo>
                    <a:lnTo>
                      <a:pt x="1182" y="102"/>
                    </a:lnTo>
                    <a:lnTo>
                      <a:pt x="1182" y="108"/>
                    </a:lnTo>
                    <a:lnTo>
                      <a:pt x="1182" y="114"/>
                    </a:lnTo>
                    <a:lnTo>
                      <a:pt x="1182" y="120"/>
                    </a:lnTo>
                    <a:lnTo>
                      <a:pt x="1182" y="126"/>
                    </a:lnTo>
                    <a:lnTo>
                      <a:pt x="1182" y="132"/>
                    </a:lnTo>
                    <a:lnTo>
                      <a:pt x="1182" y="138"/>
                    </a:lnTo>
                    <a:lnTo>
                      <a:pt x="1182" y="144"/>
                    </a:lnTo>
                    <a:lnTo>
                      <a:pt x="1182" y="150"/>
                    </a:lnTo>
                    <a:lnTo>
                      <a:pt x="1182" y="150"/>
                    </a:lnTo>
                    <a:lnTo>
                      <a:pt x="1182" y="156"/>
                    </a:lnTo>
                    <a:lnTo>
                      <a:pt x="1182" y="162"/>
                    </a:lnTo>
                    <a:lnTo>
                      <a:pt x="1182" y="168"/>
                    </a:lnTo>
                    <a:lnTo>
                      <a:pt x="1182" y="174"/>
                    </a:lnTo>
                    <a:lnTo>
                      <a:pt x="1182" y="180"/>
                    </a:lnTo>
                    <a:lnTo>
                      <a:pt x="1182" y="186"/>
                    </a:lnTo>
                    <a:lnTo>
                      <a:pt x="1182" y="192"/>
                    </a:lnTo>
                    <a:lnTo>
                      <a:pt x="1182" y="198"/>
                    </a:lnTo>
                    <a:lnTo>
                      <a:pt x="1182" y="198"/>
                    </a:lnTo>
                    <a:lnTo>
                      <a:pt x="1182" y="204"/>
                    </a:lnTo>
                    <a:lnTo>
                      <a:pt x="1182" y="210"/>
                    </a:lnTo>
                    <a:lnTo>
                      <a:pt x="1182" y="216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16"/>
                    </a:lnTo>
                    <a:lnTo>
                      <a:pt x="1188" y="216"/>
                    </a:lnTo>
                    <a:lnTo>
                      <a:pt x="1188" y="210"/>
                    </a:lnTo>
                    <a:lnTo>
                      <a:pt x="1188" y="204"/>
                    </a:lnTo>
                    <a:lnTo>
                      <a:pt x="1188" y="198"/>
                    </a:lnTo>
                    <a:lnTo>
                      <a:pt x="1188" y="198"/>
                    </a:lnTo>
                    <a:lnTo>
                      <a:pt x="1188" y="192"/>
                    </a:lnTo>
                    <a:lnTo>
                      <a:pt x="1188" y="186"/>
                    </a:lnTo>
                    <a:lnTo>
                      <a:pt x="1188" y="180"/>
                    </a:lnTo>
                    <a:lnTo>
                      <a:pt x="1188" y="174"/>
                    </a:lnTo>
                    <a:lnTo>
                      <a:pt x="1188" y="168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0"/>
                    </a:lnTo>
                    <a:lnTo>
                      <a:pt x="1188" y="114"/>
                    </a:lnTo>
                    <a:lnTo>
                      <a:pt x="1188" y="108"/>
                    </a:lnTo>
                    <a:lnTo>
                      <a:pt x="1188" y="102"/>
                    </a:lnTo>
                    <a:lnTo>
                      <a:pt x="1188" y="96"/>
                    </a:lnTo>
                    <a:lnTo>
                      <a:pt x="1188" y="90"/>
                    </a:lnTo>
                    <a:lnTo>
                      <a:pt x="1188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88" y="72"/>
                    </a:lnTo>
                    <a:lnTo>
                      <a:pt x="1188" y="66"/>
                    </a:lnTo>
                    <a:lnTo>
                      <a:pt x="1194" y="60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48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22"/>
                    </a:lnTo>
                    <a:lnTo>
                      <a:pt x="1212" y="222"/>
                    </a:lnTo>
                    <a:lnTo>
                      <a:pt x="1218" y="318"/>
                    </a:lnTo>
                    <a:lnTo>
                      <a:pt x="1218" y="318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30"/>
                    </a:lnTo>
                    <a:lnTo>
                      <a:pt x="1218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6"/>
                    </a:lnTo>
                    <a:lnTo>
                      <a:pt x="1224" y="366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42" y="468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6"/>
                    </a:lnTo>
                    <a:lnTo>
                      <a:pt x="1266" y="60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54"/>
                    </a:lnTo>
                    <a:lnTo>
                      <a:pt x="1278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0"/>
                    </a:lnTo>
                    <a:lnTo>
                      <a:pt x="1380" y="270"/>
                    </a:lnTo>
                    <a:lnTo>
                      <a:pt x="1380" y="264"/>
                    </a:lnTo>
                    <a:lnTo>
                      <a:pt x="1380" y="264"/>
                    </a:lnTo>
                    <a:lnTo>
                      <a:pt x="1380" y="258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46"/>
                    </a:lnTo>
                    <a:lnTo>
                      <a:pt x="1380" y="240"/>
                    </a:lnTo>
                    <a:lnTo>
                      <a:pt x="1380" y="234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22"/>
                    </a:lnTo>
                    <a:lnTo>
                      <a:pt x="1380" y="216"/>
                    </a:lnTo>
                    <a:lnTo>
                      <a:pt x="1380" y="210"/>
                    </a:lnTo>
                    <a:lnTo>
                      <a:pt x="1380" y="204"/>
                    </a:lnTo>
                    <a:lnTo>
                      <a:pt x="1380" y="198"/>
                    </a:lnTo>
                    <a:lnTo>
                      <a:pt x="1380" y="192"/>
                    </a:lnTo>
                    <a:lnTo>
                      <a:pt x="1380" y="186"/>
                    </a:lnTo>
                    <a:lnTo>
                      <a:pt x="1380" y="180"/>
                    </a:lnTo>
                    <a:lnTo>
                      <a:pt x="1380" y="174"/>
                    </a:lnTo>
                    <a:lnTo>
                      <a:pt x="1380" y="168"/>
                    </a:lnTo>
                    <a:lnTo>
                      <a:pt x="1380" y="156"/>
                    </a:lnTo>
                    <a:lnTo>
                      <a:pt x="1380" y="150"/>
                    </a:lnTo>
                    <a:lnTo>
                      <a:pt x="1380" y="144"/>
                    </a:lnTo>
                    <a:lnTo>
                      <a:pt x="1380" y="138"/>
                    </a:lnTo>
                    <a:lnTo>
                      <a:pt x="1380" y="132"/>
                    </a:lnTo>
                    <a:lnTo>
                      <a:pt x="1380" y="126"/>
                    </a:lnTo>
                    <a:lnTo>
                      <a:pt x="1380" y="120"/>
                    </a:lnTo>
                    <a:lnTo>
                      <a:pt x="1380" y="114"/>
                    </a:lnTo>
                    <a:lnTo>
                      <a:pt x="1380" y="108"/>
                    </a:lnTo>
                    <a:lnTo>
                      <a:pt x="1380" y="102"/>
                    </a:lnTo>
                    <a:lnTo>
                      <a:pt x="1380" y="96"/>
                    </a:lnTo>
                    <a:lnTo>
                      <a:pt x="1380" y="90"/>
                    </a:lnTo>
                    <a:lnTo>
                      <a:pt x="1380" y="84"/>
                    </a:lnTo>
                    <a:lnTo>
                      <a:pt x="1380" y="78"/>
                    </a:lnTo>
                    <a:lnTo>
                      <a:pt x="1380" y="72"/>
                    </a:lnTo>
                    <a:lnTo>
                      <a:pt x="1380" y="66"/>
                    </a:lnTo>
                    <a:lnTo>
                      <a:pt x="1380" y="60"/>
                    </a:lnTo>
                    <a:lnTo>
                      <a:pt x="1380" y="54"/>
                    </a:lnTo>
                    <a:lnTo>
                      <a:pt x="1380" y="48"/>
                    </a:lnTo>
                    <a:lnTo>
                      <a:pt x="1380" y="42"/>
                    </a:lnTo>
                    <a:lnTo>
                      <a:pt x="1380" y="42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42"/>
                    </a:lnTo>
                    <a:lnTo>
                      <a:pt x="1386" y="42"/>
                    </a:lnTo>
                    <a:lnTo>
                      <a:pt x="1386" y="48"/>
                    </a:lnTo>
                    <a:lnTo>
                      <a:pt x="1386" y="54"/>
                    </a:lnTo>
                    <a:lnTo>
                      <a:pt x="1386" y="60"/>
                    </a:lnTo>
                    <a:lnTo>
                      <a:pt x="1386" y="66"/>
                    </a:lnTo>
                    <a:lnTo>
                      <a:pt x="1386" y="72"/>
                    </a:lnTo>
                    <a:lnTo>
                      <a:pt x="1386" y="78"/>
                    </a:lnTo>
                    <a:lnTo>
                      <a:pt x="1386" y="84"/>
                    </a:lnTo>
                    <a:lnTo>
                      <a:pt x="1386" y="90"/>
                    </a:lnTo>
                    <a:lnTo>
                      <a:pt x="1386" y="96"/>
                    </a:lnTo>
                    <a:lnTo>
                      <a:pt x="1386" y="102"/>
                    </a:lnTo>
                    <a:lnTo>
                      <a:pt x="1386" y="108"/>
                    </a:lnTo>
                    <a:lnTo>
                      <a:pt x="1386" y="114"/>
                    </a:lnTo>
                    <a:lnTo>
                      <a:pt x="1386" y="120"/>
                    </a:lnTo>
                    <a:lnTo>
                      <a:pt x="1386" y="126"/>
                    </a:lnTo>
                    <a:lnTo>
                      <a:pt x="1386" y="132"/>
                    </a:lnTo>
                    <a:lnTo>
                      <a:pt x="1386" y="138"/>
                    </a:lnTo>
                    <a:lnTo>
                      <a:pt x="1386" y="144"/>
                    </a:lnTo>
                    <a:lnTo>
                      <a:pt x="1386" y="150"/>
                    </a:lnTo>
                    <a:lnTo>
                      <a:pt x="1386" y="156"/>
                    </a:lnTo>
                    <a:lnTo>
                      <a:pt x="1386" y="168"/>
                    </a:lnTo>
                    <a:lnTo>
                      <a:pt x="1386" y="174"/>
                    </a:lnTo>
                    <a:lnTo>
                      <a:pt x="1386" y="180"/>
                    </a:lnTo>
                    <a:lnTo>
                      <a:pt x="1386" y="186"/>
                    </a:lnTo>
                    <a:lnTo>
                      <a:pt x="1386" y="192"/>
                    </a:lnTo>
                    <a:lnTo>
                      <a:pt x="1386" y="198"/>
                    </a:lnTo>
                    <a:lnTo>
                      <a:pt x="1386" y="204"/>
                    </a:lnTo>
                    <a:lnTo>
                      <a:pt x="1386" y="210"/>
                    </a:lnTo>
                    <a:lnTo>
                      <a:pt x="1386" y="216"/>
                    </a:lnTo>
                    <a:lnTo>
                      <a:pt x="1386" y="222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34"/>
                    </a:lnTo>
                    <a:lnTo>
                      <a:pt x="1386" y="240"/>
                    </a:lnTo>
                    <a:lnTo>
                      <a:pt x="1386" y="246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8"/>
                    </a:lnTo>
                    <a:lnTo>
                      <a:pt x="1386" y="264"/>
                    </a:lnTo>
                    <a:lnTo>
                      <a:pt x="1386" y="264"/>
                    </a:lnTo>
                    <a:lnTo>
                      <a:pt x="1386" y="270"/>
                    </a:lnTo>
                    <a:lnTo>
                      <a:pt x="1386" y="270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82"/>
                    </a:lnTo>
                    <a:lnTo>
                      <a:pt x="1386" y="282"/>
                    </a:lnTo>
                    <a:lnTo>
                      <a:pt x="1392" y="282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16" y="498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6"/>
                    </a:lnTo>
                    <a:lnTo>
                      <a:pt x="1434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2"/>
                    </a:lnTo>
                    <a:lnTo>
                      <a:pt x="1536" y="426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76"/>
                    </a:lnTo>
                    <a:lnTo>
                      <a:pt x="1548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16"/>
                    </a:lnTo>
                    <a:lnTo>
                      <a:pt x="1554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6" y="156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8"/>
                    </a:lnTo>
                    <a:lnTo>
                      <a:pt x="1578" y="54"/>
                    </a:lnTo>
                    <a:lnTo>
                      <a:pt x="1578" y="54"/>
                    </a:lnTo>
                    <a:lnTo>
                      <a:pt x="1578" y="60"/>
                    </a:lnTo>
                    <a:lnTo>
                      <a:pt x="1578" y="66"/>
                    </a:lnTo>
                    <a:lnTo>
                      <a:pt x="1578" y="72"/>
                    </a:lnTo>
                    <a:lnTo>
                      <a:pt x="1578" y="72"/>
                    </a:lnTo>
                    <a:lnTo>
                      <a:pt x="1578" y="78"/>
                    </a:lnTo>
                    <a:lnTo>
                      <a:pt x="1578" y="84"/>
                    </a:lnTo>
                    <a:lnTo>
                      <a:pt x="1578" y="90"/>
                    </a:lnTo>
                    <a:lnTo>
                      <a:pt x="1578" y="96"/>
                    </a:lnTo>
                    <a:lnTo>
                      <a:pt x="1578" y="102"/>
                    </a:lnTo>
                    <a:lnTo>
                      <a:pt x="1578" y="108"/>
                    </a:lnTo>
                    <a:lnTo>
                      <a:pt x="1578" y="114"/>
                    </a:lnTo>
                    <a:lnTo>
                      <a:pt x="1578" y="120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50"/>
                    </a:lnTo>
                    <a:lnTo>
                      <a:pt x="1578" y="150"/>
                    </a:lnTo>
                    <a:lnTo>
                      <a:pt x="1578" y="156"/>
                    </a:lnTo>
                    <a:lnTo>
                      <a:pt x="1578" y="162"/>
                    </a:lnTo>
                    <a:lnTo>
                      <a:pt x="1578" y="168"/>
                    </a:lnTo>
                    <a:lnTo>
                      <a:pt x="1578" y="174"/>
                    </a:lnTo>
                    <a:lnTo>
                      <a:pt x="1578" y="180"/>
                    </a:lnTo>
                    <a:lnTo>
                      <a:pt x="1578" y="186"/>
                    </a:lnTo>
                    <a:lnTo>
                      <a:pt x="1578" y="192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204"/>
                    </a:lnTo>
                    <a:lnTo>
                      <a:pt x="1578" y="210"/>
                    </a:lnTo>
                    <a:lnTo>
                      <a:pt x="1578" y="216"/>
                    </a:lnTo>
                    <a:lnTo>
                      <a:pt x="1578" y="216"/>
                    </a:lnTo>
                    <a:lnTo>
                      <a:pt x="1578" y="222"/>
                    </a:lnTo>
                    <a:lnTo>
                      <a:pt x="1578" y="222"/>
                    </a:lnTo>
                    <a:lnTo>
                      <a:pt x="1578" y="228"/>
                    </a:lnTo>
                    <a:lnTo>
                      <a:pt x="1578" y="228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84" y="228"/>
                    </a:lnTo>
                    <a:lnTo>
                      <a:pt x="1584" y="222"/>
                    </a:lnTo>
                    <a:lnTo>
                      <a:pt x="1584" y="222"/>
                    </a:lnTo>
                    <a:lnTo>
                      <a:pt x="1584" y="216"/>
                    </a:lnTo>
                    <a:lnTo>
                      <a:pt x="1584" y="216"/>
                    </a:lnTo>
                    <a:lnTo>
                      <a:pt x="1584" y="210"/>
                    </a:lnTo>
                    <a:lnTo>
                      <a:pt x="1584" y="204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2"/>
                    </a:lnTo>
                    <a:lnTo>
                      <a:pt x="1584" y="186"/>
                    </a:lnTo>
                    <a:lnTo>
                      <a:pt x="1584" y="180"/>
                    </a:lnTo>
                    <a:lnTo>
                      <a:pt x="1584" y="174"/>
                    </a:lnTo>
                    <a:lnTo>
                      <a:pt x="1584" y="168"/>
                    </a:lnTo>
                    <a:lnTo>
                      <a:pt x="1584" y="162"/>
                    </a:lnTo>
                    <a:lnTo>
                      <a:pt x="1584" y="156"/>
                    </a:lnTo>
                    <a:lnTo>
                      <a:pt x="1584" y="150"/>
                    </a:lnTo>
                    <a:lnTo>
                      <a:pt x="1584" y="150"/>
                    </a:lnTo>
                    <a:lnTo>
                      <a:pt x="1584" y="144"/>
                    </a:lnTo>
                    <a:lnTo>
                      <a:pt x="1584" y="138"/>
                    </a:lnTo>
                    <a:lnTo>
                      <a:pt x="1584" y="132"/>
                    </a:lnTo>
                    <a:lnTo>
                      <a:pt x="1584" y="126"/>
                    </a:lnTo>
                    <a:lnTo>
                      <a:pt x="1584" y="120"/>
                    </a:lnTo>
                    <a:lnTo>
                      <a:pt x="1584" y="114"/>
                    </a:lnTo>
                    <a:lnTo>
                      <a:pt x="1584" y="108"/>
                    </a:lnTo>
                    <a:lnTo>
                      <a:pt x="1584" y="102"/>
                    </a:lnTo>
                    <a:lnTo>
                      <a:pt x="1584" y="96"/>
                    </a:lnTo>
                    <a:lnTo>
                      <a:pt x="1584" y="90"/>
                    </a:lnTo>
                    <a:lnTo>
                      <a:pt x="1584" y="84"/>
                    </a:lnTo>
                    <a:lnTo>
                      <a:pt x="1584" y="78"/>
                    </a:lnTo>
                    <a:lnTo>
                      <a:pt x="1584" y="72"/>
                    </a:lnTo>
                    <a:lnTo>
                      <a:pt x="1584" y="72"/>
                    </a:lnTo>
                    <a:lnTo>
                      <a:pt x="1584" y="66"/>
                    </a:lnTo>
                    <a:lnTo>
                      <a:pt x="1584" y="60"/>
                    </a:lnTo>
                    <a:lnTo>
                      <a:pt x="1584" y="54"/>
                    </a:lnTo>
                    <a:lnTo>
                      <a:pt x="1584" y="54"/>
                    </a:lnTo>
                    <a:lnTo>
                      <a:pt x="1584" y="48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6" y="114"/>
                    </a:lnTo>
                    <a:lnTo>
                      <a:pt x="1596" y="114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602" y="180"/>
                    </a:lnTo>
                    <a:lnTo>
                      <a:pt x="1602" y="180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22"/>
                    </a:lnTo>
                    <a:lnTo>
                      <a:pt x="1602" y="222"/>
                    </a:lnTo>
                    <a:lnTo>
                      <a:pt x="1614" y="318"/>
                    </a:lnTo>
                    <a:lnTo>
                      <a:pt x="1614" y="318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6"/>
                    </a:lnTo>
                    <a:lnTo>
                      <a:pt x="1620" y="366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6"/>
                    </a:lnTo>
                    <a:lnTo>
                      <a:pt x="1656" y="60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64" y="372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0"/>
                    </a:lnTo>
                    <a:lnTo>
                      <a:pt x="1770" y="270"/>
                    </a:lnTo>
                    <a:lnTo>
                      <a:pt x="1770" y="264"/>
                    </a:lnTo>
                    <a:lnTo>
                      <a:pt x="1770" y="264"/>
                    </a:lnTo>
                    <a:lnTo>
                      <a:pt x="1770" y="258"/>
                    </a:lnTo>
                    <a:lnTo>
                      <a:pt x="1770" y="252"/>
                    </a:lnTo>
                    <a:lnTo>
                      <a:pt x="1770" y="252"/>
                    </a:lnTo>
                    <a:lnTo>
                      <a:pt x="1770" y="246"/>
                    </a:lnTo>
                    <a:lnTo>
                      <a:pt x="1770" y="240"/>
                    </a:lnTo>
                    <a:lnTo>
                      <a:pt x="1770" y="234"/>
                    </a:lnTo>
                    <a:lnTo>
                      <a:pt x="1770" y="228"/>
                    </a:lnTo>
                    <a:lnTo>
                      <a:pt x="1770" y="228"/>
                    </a:lnTo>
                    <a:lnTo>
                      <a:pt x="1770" y="222"/>
                    </a:lnTo>
                    <a:lnTo>
                      <a:pt x="1770" y="216"/>
                    </a:lnTo>
                    <a:lnTo>
                      <a:pt x="1770" y="210"/>
                    </a:lnTo>
                    <a:lnTo>
                      <a:pt x="1770" y="204"/>
                    </a:lnTo>
                    <a:lnTo>
                      <a:pt x="1770" y="198"/>
                    </a:lnTo>
                    <a:lnTo>
                      <a:pt x="1770" y="192"/>
                    </a:lnTo>
                    <a:lnTo>
                      <a:pt x="1770" y="186"/>
                    </a:lnTo>
                    <a:lnTo>
                      <a:pt x="1770" y="180"/>
                    </a:lnTo>
                    <a:lnTo>
                      <a:pt x="1770" y="174"/>
                    </a:lnTo>
                    <a:lnTo>
                      <a:pt x="1776" y="168"/>
                    </a:lnTo>
                    <a:lnTo>
                      <a:pt x="1776" y="156"/>
                    </a:lnTo>
                    <a:lnTo>
                      <a:pt x="1776" y="150"/>
                    </a:lnTo>
                    <a:lnTo>
                      <a:pt x="1776" y="144"/>
                    </a:lnTo>
                    <a:lnTo>
                      <a:pt x="1776" y="138"/>
                    </a:lnTo>
                    <a:lnTo>
                      <a:pt x="1776" y="132"/>
                    </a:lnTo>
                    <a:lnTo>
                      <a:pt x="1776" y="126"/>
                    </a:lnTo>
                    <a:lnTo>
                      <a:pt x="1776" y="120"/>
                    </a:lnTo>
                    <a:lnTo>
                      <a:pt x="1776" y="114"/>
                    </a:lnTo>
                    <a:lnTo>
                      <a:pt x="1776" y="108"/>
                    </a:lnTo>
                    <a:lnTo>
                      <a:pt x="1776" y="102"/>
                    </a:lnTo>
                    <a:lnTo>
                      <a:pt x="1776" y="96"/>
                    </a:lnTo>
                    <a:lnTo>
                      <a:pt x="1776" y="90"/>
                    </a:lnTo>
                    <a:lnTo>
                      <a:pt x="1776" y="84"/>
                    </a:lnTo>
                    <a:lnTo>
                      <a:pt x="1776" y="78"/>
                    </a:lnTo>
                    <a:lnTo>
                      <a:pt x="1776" y="72"/>
                    </a:lnTo>
                    <a:lnTo>
                      <a:pt x="1776" y="66"/>
                    </a:lnTo>
                    <a:lnTo>
                      <a:pt x="1776" y="60"/>
                    </a:lnTo>
                    <a:lnTo>
                      <a:pt x="1776" y="54"/>
                    </a:lnTo>
                    <a:lnTo>
                      <a:pt x="1776" y="48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48"/>
                    </a:lnTo>
                    <a:lnTo>
                      <a:pt x="1776" y="54"/>
                    </a:lnTo>
                    <a:lnTo>
                      <a:pt x="1776" y="60"/>
                    </a:lnTo>
                    <a:lnTo>
                      <a:pt x="1776" y="66"/>
                    </a:lnTo>
                    <a:lnTo>
                      <a:pt x="1776" y="72"/>
                    </a:lnTo>
                    <a:lnTo>
                      <a:pt x="1776" y="78"/>
                    </a:lnTo>
                    <a:lnTo>
                      <a:pt x="1776" y="84"/>
                    </a:lnTo>
                    <a:lnTo>
                      <a:pt x="1776" y="90"/>
                    </a:lnTo>
                    <a:lnTo>
                      <a:pt x="1776" y="96"/>
                    </a:lnTo>
                    <a:lnTo>
                      <a:pt x="1776" y="102"/>
                    </a:lnTo>
                    <a:lnTo>
                      <a:pt x="1776" y="108"/>
                    </a:lnTo>
                    <a:lnTo>
                      <a:pt x="1776" y="114"/>
                    </a:lnTo>
                    <a:lnTo>
                      <a:pt x="1776" y="120"/>
                    </a:lnTo>
                    <a:lnTo>
                      <a:pt x="1776" y="126"/>
                    </a:lnTo>
                    <a:lnTo>
                      <a:pt x="1782" y="132"/>
                    </a:lnTo>
                    <a:lnTo>
                      <a:pt x="1782" y="138"/>
                    </a:lnTo>
                    <a:lnTo>
                      <a:pt x="1782" y="144"/>
                    </a:lnTo>
                    <a:lnTo>
                      <a:pt x="1782" y="150"/>
                    </a:lnTo>
                    <a:lnTo>
                      <a:pt x="1782" y="156"/>
                    </a:lnTo>
                    <a:lnTo>
                      <a:pt x="1782" y="168"/>
                    </a:lnTo>
                    <a:lnTo>
                      <a:pt x="1782" y="174"/>
                    </a:lnTo>
                    <a:lnTo>
                      <a:pt x="1782" y="180"/>
                    </a:lnTo>
                    <a:lnTo>
                      <a:pt x="1782" y="186"/>
                    </a:lnTo>
                    <a:lnTo>
                      <a:pt x="1782" y="192"/>
                    </a:lnTo>
                    <a:lnTo>
                      <a:pt x="1782" y="198"/>
                    </a:lnTo>
                    <a:lnTo>
                      <a:pt x="1782" y="204"/>
                    </a:lnTo>
                    <a:lnTo>
                      <a:pt x="1782" y="210"/>
                    </a:lnTo>
                    <a:lnTo>
                      <a:pt x="1782" y="216"/>
                    </a:lnTo>
                    <a:lnTo>
                      <a:pt x="1782" y="222"/>
                    </a:lnTo>
                    <a:lnTo>
                      <a:pt x="1782" y="228"/>
                    </a:lnTo>
                    <a:lnTo>
                      <a:pt x="1782" y="228"/>
                    </a:lnTo>
                    <a:lnTo>
                      <a:pt x="1782" y="234"/>
                    </a:lnTo>
                    <a:lnTo>
                      <a:pt x="1782" y="240"/>
                    </a:lnTo>
                    <a:lnTo>
                      <a:pt x="1782" y="246"/>
                    </a:lnTo>
                    <a:lnTo>
                      <a:pt x="1782" y="252"/>
                    </a:lnTo>
                    <a:lnTo>
                      <a:pt x="1782" y="252"/>
                    </a:lnTo>
                    <a:lnTo>
                      <a:pt x="1782" y="258"/>
                    </a:lnTo>
                    <a:lnTo>
                      <a:pt x="1782" y="264"/>
                    </a:lnTo>
                    <a:lnTo>
                      <a:pt x="1782" y="264"/>
                    </a:lnTo>
                    <a:lnTo>
                      <a:pt x="1782" y="270"/>
                    </a:lnTo>
                    <a:lnTo>
                      <a:pt x="1782" y="270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12"/>
                    </a:lnTo>
                    <a:lnTo>
                      <a:pt x="1782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6"/>
                    </a:lnTo>
                    <a:lnTo>
                      <a:pt x="1788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14"/>
                    </a:lnTo>
                    <a:lnTo>
                      <a:pt x="1794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12" y="498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6" y="612"/>
                    </a:lnTo>
                    <a:lnTo>
                      <a:pt x="1836" y="612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8" y="660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2"/>
                    </a:lnTo>
                    <a:lnTo>
                      <a:pt x="1926" y="426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8" y="54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8"/>
                    </a:lnTo>
                    <a:lnTo>
                      <a:pt x="1968" y="54"/>
                    </a:lnTo>
                    <a:lnTo>
                      <a:pt x="1968" y="54"/>
                    </a:lnTo>
                    <a:lnTo>
                      <a:pt x="1968" y="60"/>
                    </a:lnTo>
                    <a:lnTo>
                      <a:pt x="1968" y="66"/>
                    </a:lnTo>
                    <a:lnTo>
                      <a:pt x="1968" y="72"/>
                    </a:lnTo>
                    <a:lnTo>
                      <a:pt x="1968" y="72"/>
                    </a:lnTo>
                    <a:lnTo>
                      <a:pt x="1968" y="78"/>
                    </a:lnTo>
                    <a:lnTo>
                      <a:pt x="1968" y="84"/>
                    </a:lnTo>
                    <a:lnTo>
                      <a:pt x="1968" y="90"/>
                    </a:lnTo>
                    <a:lnTo>
                      <a:pt x="1968" y="96"/>
                    </a:lnTo>
                    <a:lnTo>
                      <a:pt x="1968" y="102"/>
                    </a:lnTo>
                    <a:lnTo>
                      <a:pt x="1968" y="108"/>
                    </a:lnTo>
                    <a:lnTo>
                      <a:pt x="1968" y="114"/>
                    </a:lnTo>
                    <a:lnTo>
                      <a:pt x="1968" y="120"/>
                    </a:lnTo>
                    <a:lnTo>
                      <a:pt x="1968" y="126"/>
                    </a:lnTo>
                    <a:lnTo>
                      <a:pt x="1968" y="132"/>
                    </a:lnTo>
                    <a:lnTo>
                      <a:pt x="1968" y="138"/>
                    </a:lnTo>
                    <a:lnTo>
                      <a:pt x="1968" y="144"/>
                    </a:lnTo>
                    <a:lnTo>
                      <a:pt x="1968" y="150"/>
                    </a:lnTo>
                    <a:lnTo>
                      <a:pt x="1968" y="150"/>
                    </a:lnTo>
                    <a:lnTo>
                      <a:pt x="1968" y="156"/>
                    </a:lnTo>
                    <a:lnTo>
                      <a:pt x="1968" y="162"/>
                    </a:lnTo>
                    <a:lnTo>
                      <a:pt x="1968" y="168"/>
                    </a:lnTo>
                    <a:lnTo>
                      <a:pt x="1968" y="174"/>
                    </a:lnTo>
                    <a:lnTo>
                      <a:pt x="1968" y="180"/>
                    </a:lnTo>
                    <a:lnTo>
                      <a:pt x="1968" y="186"/>
                    </a:lnTo>
                    <a:lnTo>
                      <a:pt x="1968" y="192"/>
                    </a:lnTo>
                    <a:lnTo>
                      <a:pt x="1968" y="198"/>
                    </a:lnTo>
                    <a:lnTo>
                      <a:pt x="1968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10"/>
                    </a:lnTo>
                    <a:lnTo>
                      <a:pt x="1974" y="204"/>
                    </a:lnTo>
                    <a:lnTo>
                      <a:pt x="1974" y="198"/>
                    </a:lnTo>
                    <a:lnTo>
                      <a:pt x="1974" y="198"/>
                    </a:lnTo>
                    <a:lnTo>
                      <a:pt x="1974" y="192"/>
                    </a:lnTo>
                    <a:lnTo>
                      <a:pt x="1974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0"/>
                    </a:lnTo>
                    <a:lnTo>
                      <a:pt x="1974" y="114"/>
                    </a:lnTo>
                    <a:lnTo>
                      <a:pt x="1974" y="108"/>
                    </a:lnTo>
                    <a:lnTo>
                      <a:pt x="1974" y="102"/>
                    </a:lnTo>
                    <a:lnTo>
                      <a:pt x="1974" y="96"/>
                    </a:lnTo>
                    <a:lnTo>
                      <a:pt x="1974" y="90"/>
                    </a:lnTo>
                    <a:lnTo>
                      <a:pt x="1974" y="84"/>
                    </a:lnTo>
                    <a:lnTo>
                      <a:pt x="1974" y="78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66"/>
                    </a:lnTo>
                    <a:lnTo>
                      <a:pt x="1980" y="60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48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6" y="78"/>
                    </a:lnTo>
                    <a:lnTo>
                      <a:pt x="1986" y="78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8" y="210"/>
                    </a:lnTo>
                    <a:lnTo>
                      <a:pt x="1998" y="210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22"/>
                    </a:lnTo>
                    <a:lnTo>
                      <a:pt x="1998" y="222"/>
                    </a:lnTo>
                    <a:lnTo>
                      <a:pt x="2004" y="318"/>
                    </a:lnTo>
                    <a:lnTo>
                      <a:pt x="2004" y="318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6"/>
                    </a:lnTo>
                    <a:lnTo>
                      <a:pt x="2010" y="366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600"/>
                    </a:lnTo>
                    <a:lnTo>
                      <a:pt x="2046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6"/>
                    </a:lnTo>
                    <a:lnTo>
                      <a:pt x="2052" y="60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70" y="648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24"/>
                    </a:lnTo>
                    <a:lnTo>
                      <a:pt x="2106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6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54" y="396"/>
                    </a:lnTo>
                    <a:lnTo>
                      <a:pt x="2154" y="396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58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66" y="246"/>
                    </a:lnTo>
                    <a:lnTo>
                      <a:pt x="2166" y="240"/>
                    </a:lnTo>
                    <a:lnTo>
                      <a:pt x="2166" y="234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22"/>
                    </a:lnTo>
                    <a:lnTo>
                      <a:pt x="2166" y="216"/>
                    </a:lnTo>
                    <a:lnTo>
                      <a:pt x="2166" y="210"/>
                    </a:lnTo>
                    <a:lnTo>
                      <a:pt x="2166" y="204"/>
                    </a:lnTo>
                    <a:lnTo>
                      <a:pt x="2166" y="198"/>
                    </a:lnTo>
                    <a:lnTo>
                      <a:pt x="2166" y="192"/>
                    </a:lnTo>
                    <a:lnTo>
                      <a:pt x="2166" y="186"/>
                    </a:lnTo>
                    <a:lnTo>
                      <a:pt x="2166" y="180"/>
                    </a:lnTo>
                    <a:lnTo>
                      <a:pt x="2166" y="174"/>
                    </a:lnTo>
                    <a:lnTo>
                      <a:pt x="2166" y="168"/>
                    </a:lnTo>
                    <a:lnTo>
                      <a:pt x="2166" y="162"/>
                    </a:lnTo>
                    <a:lnTo>
                      <a:pt x="2166" y="150"/>
                    </a:lnTo>
                    <a:lnTo>
                      <a:pt x="2166" y="144"/>
                    </a:lnTo>
                    <a:lnTo>
                      <a:pt x="2166" y="138"/>
                    </a:lnTo>
                    <a:lnTo>
                      <a:pt x="2166" y="132"/>
                    </a:lnTo>
                    <a:lnTo>
                      <a:pt x="2166" y="126"/>
                    </a:lnTo>
                    <a:lnTo>
                      <a:pt x="2166" y="120"/>
                    </a:lnTo>
                    <a:lnTo>
                      <a:pt x="2166" y="114"/>
                    </a:lnTo>
                    <a:lnTo>
                      <a:pt x="2166" y="108"/>
                    </a:lnTo>
                    <a:lnTo>
                      <a:pt x="2166" y="102"/>
                    </a:lnTo>
                    <a:lnTo>
                      <a:pt x="2166" y="96"/>
                    </a:lnTo>
                    <a:lnTo>
                      <a:pt x="2166" y="90"/>
                    </a:lnTo>
                    <a:lnTo>
                      <a:pt x="2166" y="84"/>
                    </a:lnTo>
                    <a:lnTo>
                      <a:pt x="2166" y="78"/>
                    </a:lnTo>
                    <a:lnTo>
                      <a:pt x="2166" y="72"/>
                    </a:lnTo>
                    <a:lnTo>
                      <a:pt x="2166" y="66"/>
                    </a:lnTo>
                    <a:lnTo>
                      <a:pt x="2166" y="60"/>
                    </a:lnTo>
                    <a:lnTo>
                      <a:pt x="2166" y="54"/>
                    </a:lnTo>
                    <a:lnTo>
                      <a:pt x="2166" y="48"/>
                    </a:lnTo>
                    <a:lnTo>
                      <a:pt x="2166" y="42"/>
                    </a:lnTo>
                    <a:lnTo>
                      <a:pt x="2166" y="42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42"/>
                    </a:lnTo>
                    <a:lnTo>
                      <a:pt x="2172" y="42"/>
                    </a:lnTo>
                    <a:lnTo>
                      <a:pt x="2172" y="48"/>
                    </a:lnTo>
                    <a:lnTo>
                      <a:pt x="2172" y="54"/>
                    </a:lnTo>
                    <a:lnTo>
                      <a:pt x="2172" y="60"/>
                    </a:lnTo>
                    <a:lnTo>
                      <a:pt x="2172" y="66"/>
                    </a:lnTo>
                    <a:lnTo>
                      <a:pt x="2172" y="72"/>
                    </a:lnTo>
                    <a:lnTo>
                      <a:pt x="2172" y="78"/>
                    </a:lnTo>
                    <a:lnTo>
                      <a:pt x="2172" y="84"/>
                    </a:lnTo>
                    <a:lnTo>
                      <a:pt x="2172" y="90"/>
                    </a:lnTo>
                    <a:lnTo>
                      <a:pt x="2172" y="96"/>
                    </a:lnTo>
                    <a:lnTo>
                      <a:pt x="2172" y="102"/>
                    </a:lnTo>
                    <a:lnTo>
                      <a:pt x="2172" y="108"/>
                    </a:lnTo>
                    <a:lnTo>
                      <a:pt x="2172" y="114"/>
                    </a:lnTo>
                    <a:lnTo>
                      <a:pt x="2172" y="120"/>
                    </a:lnTo>
                    <a:lnTo>
                      <a:pt x="2172" y="126"/>
                    </a:lnTo>
                    <a:lnTo>
                      <a:pt x="2172" y="132"/>
                    </a:lnTo>
                    <a:lnTo>
                      <a:pt x="2172" y="138"/>
                    </a:lnTo>
                    <a:lnTo>
                      <a:pt x="2172" y="144"/>
                    </a:lnTo>
                    <a:lnTo>
                      <a:pt x="2172" y="150"/>
                    </a:lnTo>
                    <a:lnTo>
                      <a:pt x="2172" y="162"/>
                    </a:lnTo>
                    <a:lnTo>
                      <a:pt x="2172" y="168"/>
                    </a:lnTo>
                    <a:lnTo>
                      <a:pt x="2172" y="174"/>
                    </a:lnTo>
                    <a:lnTo>
                      <a:pt x="2172" y="180"/>
                    </a:lnTo>
                    <a:lnTo>
                      <a:pt x="2172" y="186"/>
                    </a:lnTo>
                    <a:lnTo>
                      <a:pt x="2172" y="192"/>
                    </a:lnTo>
                    <a:lnTo>
                      <a:pt x="2172" y="198"/>
                    </a:lnTo>
                    <a:lnTo>
                      <a:pt x="2172" y="204"/>
                    </a:lnTo>
                    <a:lnTo>
                      <a:pt x="2172" y="210"/>
                    </a:lnTo>
                    <a:lnTo>
                      <a:pt x="2172" y="216"/>
                    </a:lnTo>
                    <a:lnTo>
                      <a:pt x="2172" y="222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34"/>
                    </a:lnTo>
                    <a:lnTo>
                      <a:pt x="2172" y="240"/>
                    </a:lnTo>
                    <a:lnTo>
                      <a:pt x="2172" y="246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8"/>
                    </a:lnTo>
                    <a:lnTo>
                      <a:pt x="2172" y="264"/>
                    </a:lnTo>
                    <a:lnTo>
                      <a:pt x="2172" y="264"/>
                    </a:lnTo>
                    <a:lnTo>
                      <a:pt x="2172" y="270"/>
                    </a:lnTo>
                    <a:lnTo>
                      <a:pt x="2172" y="270"/>
                    </a:lnTo>
                    <a:lnTo>
                      <a:pt x="2172" y="276"/>
                    </a:lnTo>
                    <a:lnTo>
                      <a:pt x="2172" y="276"/>
                    </a:lnTo>
                    <a:lnTo>
                      <a:pt x="2178" y="276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84" y="336"/>
                    </a:lnTo>
                    <a:lnTo>
                      <a:pt x="2184" y="336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202" y="498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6"/>
                    </a:lnTo>
                    <a:lnTo>
                      <a:pt x="2202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34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50" y="660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2"/>
                    </a:lnTo>
                    <a:lnTo>
                      <a:pt x="2322" y="426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84"/>
                    </a:lnTo>
                    <a:lnTo>
                      <a:pt x="2322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6" y="222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8" y="90"/>
                    </a:lnTo>
                    <a:lnTo>
                      <a:pt x="2358" y="90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8"/>
                    </a:lnTo>
                    <a:lnTo>
                      <a:pt x="2364" y="54"/>
                    </a:lnTo>
                    <a:lnTo>
                      <a:pt x="2364" y="54"/>
                    </a:lnTo>
                    <a:lnTo>
                      <a:pt x="2364" y="60"/>
                    </a:lnTo>
                    <a:lnTo>
                      <a:pt x="2364" y="66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64" y="78"/>
                    </a:lnTo>
                    <a:lnTo>
                      <a:pt x="2364" y="84"/>
                    </a:lnTo>
                    <a:lnTo>
                      <a:pt x="2364" y="90"/>
                    </a:lnTo>
                    <a:lnTo>
                      <a:pt x="2364" y="96"/>
                    </a:lnTo>
                    <a:lnTo>
                      <a:pt x="2364" y="102"/>
                    </a:lnTo>
                    <a:lnTo>
                      <a:pt x="2364" y="108"/>
                    </a:lnTo>
                    <a:lnTo>
                      <a:pt x="2364" y="114"/>
                    </a:lnTo>
                    <a:lnTo>
                      <a:pt x="2364" y="120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44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56"/>
                    </a:lnTo>
                    <a:lnTo>
                      <a:pt x="2364" y="162"/>
                    </a:lnTo>
                    <a:lnTo>
                      <a:pt x="2364" y="168"/>
                    </a:lnTo>
                    <a:lnTo>
                      <a:pt x="2364" y="174"/>
                    </a:lnTo>
                    <a:lnTo>
                      <a:pt x="2364" y="180"/>
                    </a:lnTo>
                    <a:lnTo>
                      <a:pt x="2364" y="186"/>
                    </a:lnTo>
                    <a:lnTo>
                      <a:pt x="2364" y="192"/>
                    </a:lnTo>
                    <a:lnTo>
                      <a:pt x="2364" y="198"/>
                    </a:lnTo>
                    <a:lnTo>
                      <a:pt x="2364" y="198"/>
                    </a:lnTo>
                    <a:lnTo>
                      <a:pt x="2364" y="204"/>
                    </a:lnTo>
                    <a:lnTo>
                      <a:pt x="2364" y="210"/>
                    </a:lnTo>
                    <a:lnTo>
                      <a:pt x="2364" y="216"/>
                    </a:lnTo>
                    <a:lnTo>
                      <a:pt x="2364" y="216"/>
                    </a:lnTo>
                    <a:lnTo>
                      <a:pt x="2364" y="222"/>
                    </a:lnTo>
                    <a:lnTo>
                      <a:pt x="2364" y="222"/>
                    </a:lnTo>
                    <a:lnTo>
                      <a:pt x="2364" y="228"/>
                    </a:lnTo>
                    <a:lnTo>
                      <a:pt x="2364" y="228"/>
                    </a:lnTo>
                    <a:lnTo>
                      <a:pt x="2364" y="234"/>
                    </a:lnTo>
                    <a:lnTo>
                      <a:pt x="2364" y="234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70" y="234"/>
                    </a:lnTo>
                    <a:lnTo>
                      <a:pt x="2370" y="228"/>
                    </a:lnTo>
                    <a:lnTo>
                      <a:pt x="2370" y="228"/>
                    </a:lnTo>
                    <a:lnTo>
                      <a:pt x="2370" y="222"/>
                    </a:lnTo>
                    <a:lnTo>
                      <a:pt x="2370" y="222"/>
                    </a:lnTo>
                    <a:lnTo>
                      <a:pt x="2370" y="216"/>
                    </a:lnTo>
                    <a:lnTo>
                      <a:pt x="2370" y="216"/>
                    </a:lnTo>
                    <a:lnTo>
                      <a:pt x="2370" y="210"/>
                    </a:lnTo>
                    <a:lnTo>
                      <a:pt x="2370" y="204"/>
                    </a:lnTo>
                    <a:lnTo>
                      <a:pt x="2370" y="198"/>
                    </a:lnTo>
                    <a:lnTo>
                      <a:pt x="2370" y="198"/>
                    </a:lnTo>
                    <a:lnTo>
                      <a:pt x="2370" y="192"/>
                    </a:lnTo>
                    <a:lnTo>
                      <a:pt x="2370" y="186"/>
                    </a:lnTo>
                    <a:lnTo>
                      <a:pt x="2370" y="180"/>
                    </a:lnTo>
                    <a:lnTo>
                      <a:pt x="2370" y="174"/>
                    </a:lnTo>
                    <a:lnTo>
                      <a:pt x="2370" y="168"/>
                    </a:lnTo>
                    <a:lnTo>
                      <a:pt x="2370" y="162"/>
                    </a:lnTo>
                    <a:lnTo>
                      <a:pt x="2370" y="156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44"/>
                    </a:lnTo>
                    <a:lnTo>
                      <a:pt x="2370" y="138"/>
                    </a:lnTo>
                    <a:lnTo>
                      <a:pt x="2370" y="132"/>
                    </a:lnTo>
                    <a:lnTo>
                      <a:pt x="2370" y="126"/>
                    </a:lnTo>
                    <a:lnTo>
                      <a:pt x="2370" y="120"/>
                    </a:lnTo>
                    <a:lnTo>
                      <a:pt x="2370" y="114"/>
                    </a:lnTo>
                    <a:lnTo>
                      <a:pt x="2370" y="108"/>
                    </a:lnTo>
                    <a:lnTo>
                      <a:pt x="2370" y="102"/>
                    </a:lnTo>
                    <a:lnTo>
                      <a:pt x="2370" y="96"/>
                    </a:lnTo>
                    <a:lnTo>
                      <a:pt x="2370" y="90"/>
                    </a:lnTo>
                    <a:lnTo>
                      <a:pt x="2370" y="84"/>
                    </a:lnTo>
                    <a:lnTo>
                      <a:pt x="2370" y="78"/>
                    </a:lnTo>
                    <a:lnTo>
                      <a:pt x="2370" y="78"/>
                    </a:lnTo>
                    <a:lnTo>
                      <a:pt x="2370" y="72"/>
                    </a:lnTo>
                    <a:lnTo>
                      <a:pt x="2370" y="66"/>
                    </a:lnTo>
                    <a:lnTo>
                      <a:pt x="2370" y="60"/>
                    </a:lnTo>
                    <a:lnTo>
                      <a:pt x="2370" y="54"/>
                    </a:lnTo>
                    <a:lnTo>
                      <a:pt x="2370" y="54"/>
                    </a:lnTo>
                    <a:lnTo>
                      <a:pt x="2370" y="48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22"/>
                    </a:lnTo>
                    <a:lnTo>
                      <a:pt x="2388" y="222"/>
                    </a:lnTo>
                    <a:lnTo>
                      <a:pt x="2400" y="318"/>
                    </a:lnTo>
                    <a:lnTo>
                      <a:pt x="2400" y="318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6"/>
                    </a:lnTo>
                    <a:lnTo>
                      <a:pt x="2406" y="366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8" y="444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30" y="522"/>
                    </a:lnTo>
                    <a:lnTo>
                      <a:pt x="2430" y="522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6"/>
                    </a:lnTo>
                    <a:lnTo>
                      <a:pt x="2442" y="60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60" y="642"/>
                    </a:lnTo>
                    <a:lnTo>
                      <a:pt x="2460" y="642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90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20" y="570"/>
                    </a:lnTo>
                    <a:lnTo>
                      <a:pt x="2520" y="570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18"/>
                    </a:lnTo>
                    <a:lnTo>
                      <a:pt x="2550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0"/>
                    </a:lnTo>
                    <a:lnTo>
                      <a:pt x="2556" y="270"/>
                    </a:lnTo>
                    <a:lnTo>
                      <a:pt x="2556" y="264"/>
                    </a:lnTo>
                    <a:lnTo>
                      <a:pt x="2556" y="264"/>
                    </a:lnTo>
                    <a:lnTo>
                      <a:pt x="2556" y="258"/>
                    </a:lnTo>
                    <a:lnTo>
                      <a:pt x="2556" y="252"/>
                    </a:lnTo>
                    <a:lnTo>
                      <a:pt x="2556" y="252"/>
                    </a:lnTo>
                    <a:lnTo>
                      <a:pt x="2556" y="246"/>
                    </a:lnTo>
                    <a:lnTo>
                      <a:pt x="2556" y="240"/>
                    </a:lnTo>
                    <a:lnTo>
                      <a:pt x="2556" y="234"/>
                    </a:lnTo>
                    <a:lnTo>
                      <a:pt x="2556" y="228"/>
                    </a:lnTo>
                    <a:lnTo>
                      <a:pt x="2556" y="228"/>
                    </a:lnTo>
                    <a:lnTo>
                      <a:pt x="2556" y="222"/>
                    </a:lnTo>
                    <a:lnTo>
                      <a:pt x="2556" y="216"/>
                    </a:lnTo>
                    <a:lnTo>
                      <a:pt x="2556" y="210"/>
                    </a:lnTo>
                    <a:lnTo>
                      <a:pt x="2556" y="204"/>
                    </a:lnTo>
                    <a:lnTo>
                      <a:pt x="2556" y="198"/>
                    </a:lnTo>
                    <a:lnTo>
                      <a:pt x="2556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2" y="174"/>
                    </a:lnTo>
                    <a:lnTo>
                      <a:pt x="2562" y="168"/>
                    </a:lnTo>
                    <a:lnTo>
                      <a:pt x="2562" y="162"/>
                    </a:lnTo>
                    <a:lnTo>
                      <a:pt x="2562" y="150"/>
                    </a:lnTo>
                    <a:lnTo>
                      <a:pt x="2562" y="144"/>
                    </a:lnTo>
                    <a:lnTo>
                      <a:pt x="2562" y="138"/>
                    </a:lnTo>
                    <a:lnTo>
                      <a:pt x="2562" y="132"/>
                    </a:lnTo>
                    <a:lnTo>
                      <a:pt x="2562" y="126"/>
                    </a:lnTo>
                    <a:lnTo>
                      <a:pt x="2562" y="120"/>
                    </a:lnTo>
                    <a:lnTo>
                      <a:pt x="2562" y="114"/>
                    </a:lnTo>
                    <a:lnTo>
                      <a:pt x="2562" y="108"/>
                    </a:lnTo>
                    <a:lnTo>
                      <a:pt x="2562" y="102"/>
                    </a:lnTo>
                    <a:lnTo>
                      <a:pt x="2562" y="96"/>
                    </a:lnTo>
                    <a:lnTo>
                      <a:pt x="2562" y="90"/>
                    </a:lnTo>
                    <a:lnTo>
                      <a:pt x="2562" y="84"/>
                    </a:lnTo>
                    <a:lnTo>
                      <a:pt x="2562" y="78"/>
                    </a:lnTo>
                    <a:lnTo>
                      <a:pt x="2562" y="72"/>
                    </a:lnTo>
                    <a:lnTo>
                      <a:pt x="2562" y="66"/>
                    </a:lnTo>
                    <a:lnTo>
                      <a:pt x="2562" y="60"/>
                    </a:lnTo>
                    <a:lnTo>
                      <a:pt x="2562" y="54"/>
                    </a:lnTo>
                    <a:lnTo>
                      <a:pt x="2562" y="48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8"/>
                    </a:lnTo>
                    <a:lnTo>
                      <a:pt x="2562" y="54"/>
                    </a:lnTo>
                    <a:lnTo>
                      <a:pt x="2562" y="60"/>
                    </a:lnTo>
                    <a:lnTo>
                      <a:pt x="2562" y="66"/>
                    </a:lnTo>
                    <a:lnTo>
                      <a:pt x="2562" y="72"/>
                    </a:lnTo>
                    <a:lnTo>
                      <a:pt x="2562" y="78"/>
                    </a:lnTo>
                    <a:lnTo>
                      <a:pt x="2562" y="84"/>
                    </a:lnTo>
                    <a:lnTo>
                      <a:pt x="2562" y="90"/>
                    </a:lnTo>
                    <a:lnTo>
                      <a:pt x="2562" y="96"/>
                    </a:lnTo>
                    <a:lnTo>
                      <a:pt x="2562" y="102"/>
                    </a:lnTo>
                    <a:lnTo>
                      <a:pt x="2562" y="108"/>
                    </a:lnTo>
                    <a:lnTo>
                      <a:pt x="2568" y="114"/>
                    </a:lnTo>
                    <a:lnTo>
                      <a:pt x="2568" y="120"/>
                    </a:lnTo>
                    <a:lnTo>
                      <a:pt x="2568" y="126"/>
                    </a:lnTo>
                    <a:lnTo>
                      <a:pt x="2568" y="132"/>
                    </a:lnTo>
                    <a:lnTo>
                      <a:pt x="2568" y="138"/>
                    </a:lnTo>
                    <a:lnTo>
                      <a:pt x="2568" y="144"/>
                    </a:lnTo>
                    <a:lnTo>
                      <a:pt x="2568" y="150"/>
                    </a:lnTo>
                    <a:lnTo>
                      <a:pt x="2568" y="162"/>
                    </a:lnTo>
                    <a:lnTo>
                      <a:pt x="2568" y="168"/>
                    </a:lnTo>
                    <a:lnTo>
                      <a:pt x="2568" y="174"/>
                    </a:lnTo>
                    <a:lnTo>
                      <a:pt x="2568" y="180"/>
                    </a:lnTo>
                    <a:lnTo>
                      <a:pt x="2568" y="186"/>
                    </a:lnTo>
                    <a:lnTo>
                      <a:pt x="2568" y="192"/>
                    </a:lnTo>
                    <a:lnTo>
                      <a:pt x="2568" y="198"/>
                    </a:lnTo>
                    <a:lnTo>
                      <a:pt x="2568" y="204"/>
                    </a:lnTo>
                    <a:lnTo>
                      <a:pt x="2568" y="210"/>
                    </a:lnTo>
                    <a:lnTo>
                      <a:pt x="2568" y="216"/>
                    </a:lnTo>
                    <a:lnTo>
                      <a:pt x="2568" y="222"/>
                    </a:lnTo>
                    <a:lnTo>
                      <a:pt x="2568" y="228"/>
                    </a:lnTo>
                    <a:lnTo>
                      <a:pt x="2568" y="228"/>
                    </a:lnTo>
                    <a:lnTo>
                      <a:pt x="2568" y="234"/>
                    </a:lnTo>
                    <a:lnTo>
                      <a:pt x="2568" y="240"/>
                    </a:lnTo>
                    <a:lnTo>
                      <a:pt x="2568" y="246"/>
                    </a:lnTo>
                    <a:lnTo>
                      <a:pt x="2568" y="252"/>
                    </a:lnTo>
                    <a:lnTo>
                      <a:pt x="2568" y="252"/>
                    </a:lnTo>
                    <a:lnTo>
                      <a:pt x="2568" y="258"/>
                    </a:lnTo>
                    <a:lnTo>
                      <a:pt x="2568" y="264"/>
                    </a:lnTo>
                    <a:lnTo>
                      <a:pt x="2568" y="264"/>
                    </a:lnTo>
                    <a:lnTo>
                      <a:pt x="2568" y="270"/>
                    </a:lnTo>
                    <a:lnTo>
                      <a:pt x="2568" y="270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80" y="360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98" y="498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604" y="534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6" y="588"/>
                    </a:lnTo>
                    <a:lnTo>
                      <a:pt x="2616" y="588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94" y="564"/>
                    </a:lnTo>
                    <a:lnTo>
                      <a:pt x="2694" y="564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6" y="492"/>
                    </a:lnTo>
                    <a:lnTo>
                      <a:pt x="2712" y="426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42" y="192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8" y="126"/>
                    </a:lnTo>
                    <a:lnTo>
                      <a:pt x="2748" y="126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54"/>
                    </a:lnTo>
                    <a:lnTo>
                      <a:pt x="2748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8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60"/>
                    </a:lnTo>
                    <a:lnTo>
                      <a:pt x="2754" y="66"/>
                    </a:lnTo>
                    <a:lnTo>
                      <a:pt x="2754" y="72"/>
                    </a:lnTo>
                    <a:lnTo>
                      <a:pt x="2754" y="72"/>
                    </a:lnTo>
                    <a:lnTo>
                      <a:pt x="2754" y="78"/>
                    </a:lnTo>
                    <a:lnTo>
                      <a:pt x="2754" y="84"/>
                    </a:lnTo>
                    <a:lnTo>
                      <a:pt x="2754" y="90"/>
                    </a:lnTo>
                    <a:lnTo>
                      <a:pt x="2754" y="96"/>
                    </a:lnTo>
                    <a:lnTo>
                      <a:pt x="2754" y="102"/>
                    </a:lnTo>
                    <a:lnTo>
                      <a:pt x="2754" y="108"/>
                    </a:lnTo>
                    <a:lnTo>
                      <a:pt x="2754" y="114"/>
                    </a:lnTo>
                    <a:lnTo>
                      <a:pt x="2754" y="120"/>
                    </a:lnTo>
                    <a:lnTo>
                      <a:pt x="2754" y="126"/>
                    </a:lnTo>
                    <a:lnTo>
                      <a:pt x="2754" y="132"/>
                    </a:lnTo>
                    <a:lnTo>
                      <a:pt x="2754" y="138"/>
                    </a:lnTo>
                    <a:lnTo>
                      <a:pt x="2754" y="144"/>
                    </a:lnTo>
                    <a:lnTo>
                      <a:pt x="2754" y="150"/>
                    </a:lnTo>
                    <a:lnTo>
                      <a:pt x="2754" y="150"/>
                    </a:lnTo>
                    <a:lnTo>
                      <a:pt x="2754" y="156"/>
                    </a:lnTo>
                    <a:lnTo>
                      <a:pt x="2754" y="162"/>
                    </a:lnTo>
                    <a:lnTo>
                      <a:pt x="2754" y="168"/>
                    </a:lnTo>
                    <a:lnTo>
                      <a:pt x="2754" y="174"/>
                    </a:lnTo>
                    <a:lnTo>
                      <a:pt x="2754" y="180"/>
                    </a:lnTo>
                    <a:lnTo>
                      <a:pt x="2754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10"/>
                    </a:lnTo>
                    <a:lnTo>
                      <a:pt x="2760" y="204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0"/>
                    </a:lnTo>
                    <a:lnTo>
                      <a:pt x="2760" y="114"/>
                    </a:lnTo>
                    <a:lnTo>
                      <a:pt x="2760" y="108"/>
                    </a:lnTo>
                    <a:lnTo>
                      <a:pt x="2760" y="102"/>
                    </a:lnTo>
                    <a:lnTo>
                      <a:pt x="2760" y="96"/>
                    </a:lnTo>
                    <a:lnTo>
                      <a:pt x="2766" y="90"/>
                    </a:lnTo>
                    <a:lnTo>
                      <a:pt x="2766" y="84"/>
                    </a:lnTo>
                    <a:lnTo>
                      <a:pt x="2766" y="78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66"/>
                    </a:lnTo>
                    <a:lnTo>
                      <a:pt x="2766" y="60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48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8" y="144"/>
                    </a:lnTo>
                    <a:lnTo>
                      <a:pt x="2778" y="144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22"/>
                    </a:lnTo>
                    <a:lnTo>
                      <a:pt x="2784" y="222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6"/>
                    </a:lnTo>
                    <a:lnTo>
                      <a:pt x="2796" y="366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8"/>
                    </a:lnTo>
                    <a:lnTo>
                      <a:pt x="2808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20" y="504"/>
                    </a:lnTo>
                    <a:lnTo>
                      <a:pt x="2820" y="504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8" y="594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6"/>
                    </a:lnTo>
                    <a:lnTo>
                      <a:pt x="2838" y="606"/>
                    </a:lnTo>
                    <a:lnTo>
                      <a:pt x="2844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8" y="630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2"/>
                    </a:lnTo>
                    <a:lnTo>
                      <a:pt x="2910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34" y="444"/>
                    </a:lnTo>
                    <a:lnTo>
                      <a:pt x="2934" y="444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396"/>
                    </a:lnTo>
                    <a:lnTo>
                      <a:pt x="2934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0"/>
                    </a:lnTo>
                    <a:lnTo>
                      <a:pt x="2952" y="270"/>
                    </a:lnTo>
                    <a:lnTo>
                      <a:pt x="2952" y="264"/>
                    </a:lnTo>
                    <a:lnTo>
                      <a:pt x="2952" y="264"/>
                    </a:lnTo>
                    <a:lnTo>
                      <a:pt x="2952" y="258"/>
                    </a:lnTo>
                    <a:lnTo>
                      <a:pt x="2952" y="252"/>
                    </a:lnTo>
                    <a:lnTo>
                      <a:pt x="2952" y="252"/>
                    </a:lnTo>
                    <a:lnTo>
                      <a:pt x="2952" y="246"/>
                    </a:lnTo>
                    <a:lnTo>
                      <a:pt x="2952" y="240"/>
                    </a:lnTo>
                    <a:lnTo>
                      <a:pt x="2952" y="234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22"/>
                    </a:lnTo>
                    <a:lnTo>
                      <a:pt x="2952" y="216"/>
                    </a:lnTo>
                    <a:lnTo>
                      <a:pt x="2952" y="210"/>
                    </a:lnTo>
                    <a:lnTo>
                      <a:pt x="2952" y="204"/>
                    </a:lnTo>
                    <a:lnTo>
                      <a:pt x="2952" y="198"/>
                    </a:lnTo>
                    <a:lnTo>
                      <a:pt x="2952" y="192"/>
                    </a:lnTo>
                    <a:lnTo>
                      <a:pt x="2952" y="186"/>
                    </a:lnTo>
                    <a:lnTo>
                      <a:pt x="2952" y="180"/>
                    </a:lnTo>
                    <a:lnTo>
                      <a:pt x="2952" y="174"/>
                    </a:lnTo>
                    <a:lnTo>
                      <a:pt x="2952" y="168"/>
                    </a:lnTo>
                    <a:lnTo>
                      <a:pt x="2952" y="162"/>
                    </a:lnTo>
                    <a:lnTo>
                      <a:pt x="2952" y="150"/>
                    </a:lnTo>
                    <a:lnTo>
                      <a:pt x="2952" y="144"/>
                    </a:lnTo>
                    <a:lnTo>
                      <a:pt x="2952" y="138"/>
                    </a:lnTo>
                    <a:lnTo>
                      <a:pt x="2952" y="132"/>
                    </a:lnTo>
                    <a:lnTo>
                      <a:pt x="2952" y="126"/>
                    </a:lnTo>
                    <a:lnTo>
                      <a:pt x="2952" y="120"/>
                    </a:lnTo>
                    <a:lnTo>
                      <a:pt x="2952" y="114"/>
                    </a:lnTo>
                    <a:lnTo>
                      <a:pt x="2952" y="108"/>
                    </a:lnTo>
                    <a:lnTo>
                      <a:pt x="2952" y="102"/>
                    </a:lnTo>
                    <a:lnTo>
                      <a:pt x="2952" y="96"/>
                    </a:lnTo>
                    <a:lnTo>
                      <a:pt x="2952" y="90"/>
                    </a:lnTo>
                    <a:lnTo>
                      <a:pt x="2952" y="84"/>
                    </a:lnTo>
                    <a:lnTo>
                      <a:pt x="2952" y="78"/>
                    </a:lnTo>
                    <a:lnTo>
                      <a:pt x="2952" y="72"/>
                    </a:lnTo>
                    <a:lnTo>
                      <a:pt x="2952" y="66"/>
                    </a:lnTo>
                    <a:lnTo>
                      <a:pt x="2952" y="60"/>
                    </a:lnTo>
                    <a:lnTo>
                      <a:pt x="2952" y="54"/>
                    </a:lnTo>
                    <a:lnTo>
                      <a:pt x="2952" y="48"/>
                    </a:lnTo>
                    <a:lnTo>
                      <a:pt x="2952" y="42"/>
                    </a:lnTo>
                    <a:lnTo>
                      <a:pt x="2952" y="42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42"/>
                    </a:lnTo>
                    <a:lnTo>
                      <a:pt x="2958" y="42"/>
                    </a:lnTo>
                    <a:lnTo>
                      <a:pt x="2958" y="48"/>
                    </a:lnTo>
                    <a:lnTo>
                      <a:pt x="2958" y="54"/>
                    </a:lnTo>
                    <a:lnTo>
                      <a:pt x="2958" y="60"/>
                    </a:lnTo>
                    <a:lnTo>
                      <a:pt x="2958" y="66"/>
                    </a:lnTo>
                    <a:lnTo>
                      <a:pt x="2958" y="72"/>
                    </a:lnTo>
                    <a:lnTo>
                      <a:pt x="2958" y="78"/>
                    </a:lnTo>
                    <a:lnTo>
                      <a:pt x="2958" y="84"/>
                    </a:lnTo>
                    <a:lnTo>
                      <a:pt x="2958" y="90"/>
                    </a:lnTo>
                    <a:lnTo>
                      <a:pt x="2958" y="96"/>
                    </a:lnTo>
                    <a:lnTo>
                      <a:pt x="2958" y="102"/>
                    </a:lnTo>
                    <a:lnTo>
                      <a:pt x="2958" y="108"/>
                    </a:lnTo>
                    <a:lnTo>
                      <a:pt x="2958" y="114"/>
                    </a:lnTo>
                    <a:lnTo>
                      <a:pt x="2958" y="120"/>
                    </a:lnTo>
                    <a:lnTo>
                      <a:pt x="2958" y="126"/>
                    </a:lnTo>
                    <a:lnTo>
                      <a:pt x="2958" y="132"/>
                    </a:lnTo>
                    <a:lnTo>
                      <a:pt x="2958" y="138"/>
                    </a:lnTo>
                    <a:lnTo>
                      <a:pt x="2958" y="144"/>
                    </a:lnTo>
                    <a:lnTo>
                      <a:pt x="2958" y="150"/>
                    </a:lnTo>
                    <a:lnTo>
                      <a:pt x="2958" y="162"/>
                    </a:lnTo>
                    <a:lnTo>
                      <a:pt x="2958" y="168"/>
                    </a:lnTo>
                    <a:lnTo>
                      <a:pt x="2958" y="174"/>
                    </a:lnTo>
                    <a:lnTo>
                      <a:pt x="2958" y="180"/>
                    </a:lnTo>
                    <a:lnTo>
                      <a:pt x="2958" y="186"/>
                    </a:lnTo>
                    <a:lnTo>
                      <a:pt x="2958" y="192"/>
                    </a:lnTo>
                    <a:lnTo>
                      <a:pt x="2958" y="198"/>
                    </a:lnTo>
                    <a:lnTo>
                      <a:pt x="2958" y="204"/>
                    </a:lnTo>
                    <a:lnTo>
                      <a:pt x="2958" y="210"/>
                    </a:lnTo>
                    <a:lnTo>
                      <a:pt x="2958" y="216"/>
                    </a:lnTo>
                    <a:lnTo>
                      <a:pt x="2958" y="222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34"/>
                    </a:lnTo>
                    <a:lnTo>
                      <a:pt x="2958" y="240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8"/>
                    </a:lnTo>
                    <a:lnTo>
                      <a:pt x="2958" y="264"/>
                    </a:lnTo>
                    <a:lnTo>
                      <a:pt x="2958" y="264"/>
                    </a:lnTo>
                    <a:lnTo>
                      <a:pt x="2958" y="270"/>
                    </a:lnTo>
                    <a:lnTo>
                      <a:pt x="2958" y="270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6" y="384"/>
                    </a:lnTo>
                    <a:lnTo>
                      <a:pt x="2976" y="384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88" y="498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94" y="510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34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60" y="654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46"/>
                    </a:lnTo>
                    <a:lnTo>
                      <a:pt x="3084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6" y="516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2"/>
                    </a:lnTo>
                    <a:lnTo>
                      <a:pt x="3108" y="426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14" y="390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2"/>
                    </a:lnTo>
                    <a:lnTo>
                      <a:pt x="3126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42"/>
                    </a:lnTo>
                    <a:lnTo>
                      <a:pt x="3150" y="42"/>
                    </a:lnTo>
                    <a:lnTo>
                      <a:pt x="3150" y="48"/>
                    </a:lnTo>
                    <a:lnTo>
                      <a:pt x="3150" y="54"/>
                    </a:lnTo>
                    <a:lnTo>
                      <a:pt x="3150" y="54"/>
                    </a:lnTo>
                    <a:lnTo>
                      <a:pt x="3150" y="60"/>
                    </a:lnTo>
                    <a:lnTo>
                      <a:pt x="3150" y="66"/>
                    </a:lnTo>
                    <a:lnTo>
                      <a:pt x="3150" y="72"/>
                    </a:lnTo>
                    <a:lnTo>
                      <a:pt x="3150" y="78"/>
                    </a:lnTo>
                    <a:lnTo>
                      <a:pt x="3150" y="78"/>
                    </a:lnTo>
                    <a:lnTo>
                      <a:pt x="3150" y="84"/>
                    </a:lnTo>
                    <a:lnTo>
                      <a:pt x="3150" y="90"/>
                    </a:lnTo>
                    <a:lnTo>
                      <a:pt x="3150" y="96"/>
                    </a:lnTo>
                    <a:lnTo>
                      <a:pt x="3150" y="102"/>
                    </a:lnTo>
                    <a:lnTo>
                      <a:pt x="3150" y="108"/>
                    </a:lnTo>
                    <a:lnTo>
                      <a:pt x="3150" y="114"/>
                    </a:lnTo>
                    <a:lnTo>
                      <a:pt x="3150" y="120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8"/>
                    </a:lnTo>
                    <a:lnTo>
                      <a:pt x="3150" y="144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56"/>
                    </a:lnTo>
                    <a:lnTo>
                      <a:pt x="3150" y="162"/>
                    </a:lnTo>
                    <a:lnTo>
                      <a:pt x="3150" y="168"/>
                    </a:lnTo>
                    <a:lnTo>
                      <a:pt x="3150" y="174"/>
                    </a:lnTo>
                    <a:lnTo>
                      <a:pt x="3150" y="180"/>
                    </a:lnTo>
                    <a:lnTo>
                      <a:pt x="3150" y="186"/>
                    </a:lnTo>
                    <a:lnTo>
                      <a:pt x="3150" y="192"/>
                    </a:lnTo>
                    <a:lnTo>
                      <a:pt x="3150" y="198"/>
                    </a:lnTo>
                    <a:lnTo>
                      <a:pt x="3150" y="198"/>
                    </a:lnTo>
                    <a:lnTo>
                      <a:pt x="3150" y="204"/>
                    </a:lnTo>
                    <a:lnTo>
                      <a:pt x="3150" y="210"/>
                    </a:lnTo>
                    <a:lnTo>
                      <a:pt x="3150" y="216"/>
                    </a:lnTo>
                    <a:lnTo>
                      <a:pt x="3150" y="216"/>
                    </a:lnTo>
                    <a:lnTo>
                      <a:pt x="3150" y="222"/>
                    </a:lnTo>
                    <a:lnTo>
                      <a:pt x="3150" y="222"/>
                    </a:lnTo>
                    <a:lnTo>
                      <a:pt x="3150" y="228"/>
                    </a:lnTo>
                    <a:lnTo>
                      <a:pt x="3150" y="228"/>
                    </a:lnTo>
                    <a:lnTo>
                      <a:pt x="3150" y="234"/>
                    </a:lnTo>
                    <a:lnTo>
                      <a:pt x="3150" y="234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6" y="240"/>
                    </a:lnTo>
                    <a:lnTo>
                      <a:pt x="3156" y="240"/>
                    </a:lnTo>
                    <a:lnTo>
                      <a:pt x="3156" y="234"/>
                    </a:lnTo>
                    <a:lnTo>
                      <a:pt x="3156" y="234"/>
                    </a:lnTo>
                    <a:lnTo>
                      <a:pt x="3156" y="228"/>
                    </a:lnTo>
                    <a:lnTo>
                      <a:pt x="3156" y="228"/>
                    </a:lnTo>
                    <a:lnTo>
                      <a:pt x="3156" y="222"/>
                    </a:lnTo>
                    <a:lnTo>
                      <a:pt x="3156" y="222"/>
                    </a:lnTo>
                    <a:lnTo>
                      <a:pt x="3156" y="216"/>
                    </a:lnTo>
                    <a:lnTo>
                      <a:pt x="3156" y="216"/>
                    </a:lnTo>
                    <a:lnTo>
                      <a:pt x="3156" y="210"/>
                    </a:lnTo>
                    <a:lnTo>
                      <a:pt x="3156" y="204"/>
                    </a:lnTo>
                    <a:lnTo>
                      <a:pt x="3156" y="198"/>
                    </a:lnTo>
                    <a:lnTo>
                      <a:pt x="3156" y="198"/>
                    </a:lnTo>
                    <a:lnTo>
                      <a:pt x="3156" y="192"/>
                    </a:lnTo>
                    <a:lnTo>
                      <a:pt x="3156" y="186"/>
                    </a:lnTo>
                    <a:lnTo>
                      <a:pt x="3156" y="180"/>
                    </a:lnTo>
                    <a:lnTo>
                      <a:pt x="3156" y="174"/>
                    </a:lnTo>
                    <a:lnTo>
                      <a:pt x="3156" y="168"/>
                    </a:lnTo>
                    <a:lnTo>
                      <a:pt x="3156" y="162"/>
                    </a:lnTo>
                    <a:lnTo>
                      <a:pt x="3156" y="156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44"/>
                    </a:lnTo>
                    <a:lnTo>
                      <a:pt x="3156" y="138"/>
                    </a:lnTo>
                    <a:lnTo>
                      <a:pt x="3156" y="132"/>
                    </a:lnTo>
                    <a:lnTo>
                      <a:pt x="3156" y="126"/>
                    </a:lnTo>
                    <a:lnTo>
                      <a:pt x="3156" y="120"/>
                    </a:lnTo>
                    <a:lnTo>
                      <a:pt x="3156" y="114"/>
                    </a:lnTo>
                    <a:lnTo>
                      <a:pt x="3156" y="108"/>
                    </a:lnTo>
                    <a:lnTo>
                      <a:pt x="3156" y="102"/>
                    </a:lnTo>
                    <a:lnTo>
                      <a:pt x="3156" y="96"/>
                    </a:lnTo>
                    <a:lnTo>
                      <a:pt x="3156" y="90"/>
                    </a:lnTo>
                    <a:lnTo>
                      <a:pt x="3156" y="84"/>
                    </a:lnTo>
                    <a:lnTo>
                      <a:pt x="3156" y="78"/>
                    </a:lnTo>
                    <a:lnTo>
                      <a:pt x="3156" y="78"/>
                    </a:lnTo>
                    <a:lnTo>
                      <a:pt x="3156" y="72"/>
                    </a:lnTo>
                    <a:lnTo>
                      <a:pt x="3156" y="66"/>
                    </a:lnTo>
                    <a:lnTo>
                      <a:pt x="3156" y="60"/>
                    </a:lnTo>
                    <a:lnTo>
                      <a:pt x="3156" y="54"/>
                    </a:lnTo>
                    <a:lnTo>
                      <a:pt x="3156" y="54"/>
                    </a:lnTo>
                    <a:lnTo>
                      <a:pt x="3156" y="48"/>
                    </a:lnTo>
                    <a:lnTo>
                      <a:pt x="3156" y="42"/>
                    </a:lnTo>
                    <a:lnTo>
                      <a:pt x="3156" y="42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62" y="36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8" y="108"/>
                    </a:lnTo>
                    <a:lnTo>
                      <a:pt x="3168" y="108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74" y="174"/>
                    </a:lnTo>
                    <a:lnTo>
                      <a:pt x="3174" y="174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22"/>
                    </a:lnTo>
                    <a:lnTo>
                      <a:pt x="3174" y="222"/>
                    </a:lnTo>
                    <a:lnTo>
                      <a:pt x="3186" y="318"/>
                    </a:lnTo>
                    <a:lnTo>
                      <a:pt x="3186" y="318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92" y="348"/>
                    </a:lnTo>
                    <a:lnTo>
                      <a:pt x="3192" y="348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6"/>
                    </a:lnTo>
                    <a:lnTo>
                      <a:pt x="3192" y="366"/>
                    </a:lnTo>
                    <a:lnTo>
                      <a:pt x="3198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6"/>
                    </a:lnTo>
                    <a:lnTo>
                      <a:pt x="3228" y="60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300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0"/>
                    </a:lnTo>
                    <a:lnTo>
                      <a:pt x="3324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42" y="324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0"/>
                    </a:lnTo>
                    <a:lnTo>
                      <a:pt x="3342" y="270"/>
                    </a:lnTo>
                    <a:lnTo>
                      <a:pt x="3342" y="264"/>
                    </a:lnTo>
                    <a:lnTo>
                      <a:pt x="3342" y="264"/>
                    </a:lnTo>
                    <a:lnTo>
                      <a:pt x="3342" y="258"/>
                    </a:lnTo>
                    <a:lnTo>
                      <a:pt x="3342" y="252"/>
                    </a:lnTo>
                    <a:lnTo>
                      <a:pt x="3342" y="252"/>
                    </a:lnTo>
                    <a:lnTo>
                      <a:pt x="3342" y="246"/>
                    </a:lnTo>
                    <a:lnTo>
                      <a:pt x="3342" y="240"/>
                    </a:lnTo>
                    <a:lnTo>
                      <a:pt x="3342" y="234"/>
                    </a:lnTo>
                    <a:lnTo>
                      <a:pt x="3342" y="228"/>
                    </a:lnTo>
                    <a:lnTo>
                      <a:pt x="3342" y="228"/>
                    </a:lnTo>
                    <a:lnTo>
                      <a:pt x="3342" y="222"/>
                    </a:lnTo>
                    <a:lnTo>
                      <a:pt x="3342" y="216"/>
                    </a:lnTo>
                    <a:lnTo>
                      <a:pt x="3342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48" y="186"/>
                    </a:lnTo>
                    <a:lnTo>
                      <a:pt x="3348" y="180"/>
                    </a:lnTo>
                    <a:lnTo>
                      <a:pt x="3348" y="174"/>
                    </a:lnTo>
                    <a:lnTo>
                      <a:pt x="3348" y="168"/>
                    </a:lnTo>
                    <a:lnTo>
                      <a:pt x="3348" y="162"/>
                    </a:lnTo>
                    <a:lnTo>
                      <a:pt x="3348" y="150"/>
                    </a:lnTo>
                    <a:lnTo>
                      <a:pt x="3348" y="144"/>
                    </a:lnTo>
                    <a:lnTo>
                      <a:pt x="3348" y="138"/>
                    </a:lnTo>
                    <a:lnTo>
                      <a:pt x="3348" y="132"/>
                    </a:lnTo>
                    <a:lnTo>
                      <a:pt x="3348" y="126"/>
                    </a:lnTo>
                    <a:lnTo>
                      <a:pt x="3348" y="120"/>
                    </a:lnTo>
                    <a:lnTo>
                      <a:pt x="3348" y="114"/>
                    </a:lnTo>
                    <a:lnTo>
                      <a:pt x="3348" y="108"/>
                    </a:lnTo>
                    <a:lnTo>
                      <a:pt x="3348" y="102"/>
                    </a:lnTo>
                    <a:lnTo>
                      <a:pt x="3348" y="96"/>
                    </a:lnTo>
                    <a:lnTo>
                      <a:pt x="3348" y="90"/>
                    </a:lnTo>
                    <a:lnTo>
                      <a:pt x="3348" y="84"/>
                    </a:lnTo>
                    <a:lnTo>
                      <a:pt x="3348" y="78"/>
                    </a:lnTo>
                    <a:lnTo>
                      <a:pt x="3348" y="72"/>
                    </a:lnTo>
                    <a:lnTo>
                      <a:pt x="3348" y="66"/>
                    </a:lnTo>
                    <a:lnTo>
                      <a:pt x="3348" y="60"/>
                    </a:lnTo>
                    <a:lnTo>
                      <a:pt x="3348" y="54"/>
                    </a:lnTo>
                    <a:lnTo>
                      <a:pt x="3348" y="48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48"/>
                    </a:lnTo>
                    <a:lnTo>
                      <a:pt x="3348" y="54"/>
                    </a:lnTo>
                    <a:lnTo>
                      <a:pt x="3348" y="60"/>
                    </a:lnTo>
                    <a:lnTo>
                      <a:pt x="3348" y="66"/>
                    </a:lnTo>
                    <a:lnTo>
                      <a:pt x="3348" y="72"/>
                    </a:lnTo>
                    <a:lnTo>
                      <a:pt x="3348" y="78"/>
                    </a:lnTo>
                    <a:lnTo>
                      <a:pt x="3348" y="84"/>
                    </a:lnTo>
                    <a:lnTo>
                      <a:pt x="3348" y="90"/>
                    </a:lnTo>
                    <a:lnTo>
                      <a:pt x="3348" y="96"/>
                    </a:lnTo>
                    <a:lnTo>
                      <a:pt x="3354" y="102"/>
                    </a:lnTo>
                    <a:lnTo>
                      <a:pt x="3354" y="108"/>
                    </a:lnTo>
                    <a:lnTo>
                      <a:pt x="3354" y="114"/>
                    </a:lnTo>
                    <a:lnTo>
                      <a:pt x="3354" y="120"/>
                    </a:lnTo>
                    <a:lnTo>
                      <a:pt x="3354" y="126"/>
                    </a:lnTo>
                    <a:lnTo>
                      <a:pt x="3354" y="132"/>
                    </a:lnTo>
                    <a:lnTo>
                      <a:pt x="3354" y="138"/>
                    </a:lnTo>
                    <a:lnTo>
                      <a:pt x="3354" y="144"/>
                    </a:lnTo>
                    <a:lnTo>
                      <a:pt x="3354" y="150"/>
                    </a:lnTo>
                    <a:lnTo>
                      <a:pt x="3354" y="162"/>
                    </a:lnTo>
                    <a:lnTo>
                      <a:pt x="3354" y="168"/>
                    </a:lnTo>
                    <a:lnTo>
                      <a:pt x="3354" y="174"/>
                    </a:lnTo>
                    <a:lnTo>
                      <a:pt x="3354" y="180"/>
                    </a:lnTo>
                    <a:lnTo>
                      <a:pt x="3354" y="186"/>
                    </a:lnTo>
                    <a:lnTo>
                      <a:pt x="3354" y="192"/>
                    </a:lnTo>
                    <a:lnTo>
                      <a:pt x="3354" y="198"/>
                    </a:lnTo>
                    <a:lnTo>
                      <a:pt x="3354" y="204"/>
                    </a:lnTo>
                    <a:lnTo>
                      <a:pt x="3354" y="210"/>
                    </a:lnTo>
                    <a:lnTo>
                      <a:pt x="3354" y="216"/>
                    </a:lnTo>
                    <a:lnTo>
                      <a:pt x="3354" y="222"/>
                    </a:lnTo>
                    <a:lnTo>
                      <a:pt x="3354" y="228"/>
                    </a:lnTo>
                    <a:lnTo>
                      <a:pt x="3354" y="228"/>
                    </a:lnTo>
                    <a:lnTo>
                      <a:pt x="3354" y="234"/>
                    </a:lnTo>
                    <a:lnTo>
                      <a:pt x="3354" y="240"/>
                    </a:lnTo>
                    <a:lnTo>
                      <a:pt x="3354" y="246"/>
                    </a:lnTo>
                    <a:lnTo>
                      <a:pt x="3354" y="252"/>
                    </a:lnTo>
                    <a:lnTo>
                      <a:pt x="3354" y="252"/>
                    </a:lnTo>
                    <a:lnTo>
                      <a:pt x="3354" y="258"/>
                    </a:lnTo>
                    <a:lnTo>
                      <a:pt x="3354" y="264"/>
                    </a:lnTo>
                    <a:lnTo>
                      <a:pt x="3354" y="264"/>
                    </a:lnTo>
                    <a:lnTo>
                      <a:pt x="3354" y="270"/>
                    </a:lnTo>
                    <a:lnTo>
                      <a:pt x="3354" y="270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60" y="306"/>
                    </a:lnTo>
                    <a:lnTo>
                      <a:pt x="3360" y="306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84" y="498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90" y="528"/>
                    </a:lnTo>
                    <a:lnTo>
                      <a:pt x="3390" y="528"/>
                    </a:lnTo>
                    <a:lnTo>
                      <a:pt x="3390" y="534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14" y="630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6" y="534"/>
                    </a:lnTo>
                    <a:lnTo>
                      <a:pt x="3486" y="534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2"/>
                    </a:lnTo>
                    <a:lnTo>
                      <a:pt x="3498" y="426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504" y="414"/>
                    </a:lnTo>
                    <a:lnTo>
                      <a:pt x="3504" y="414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2"/>
                    </a:lnTo>
                    <a:lnTo>
                      <a:pt x="3522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40" y="60"/>
                    </a:lnTo>
                    <a:lnTo>
                      <a:pt x="3540" y="60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8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60"/>
                    </a:lnTo>
                    <a:lnTo>
                      <a:pt x="3540" y="66"/>
                    </a:lnTo>
                    <a:lnTo>
                      <a:pt x="3540" y="72"/>
                    </a:lnTo>
                    <a:lnTo>
                      <a:pt x="3540" y="78"/>
                    </a:lnTo>
                    <a:lnTo>
                      <a:pt x="3540" y="78"/>
                    </a:lnTo>
                    <a:lnTo>
                      <a:pt x="3540" y="84"/>
                    </a:lnTo>
                    <a:lnTo>
                      <a:pt x="3540" y="90"/>
                    </a:lnTo>
                    <a:lnTo>
                      <a:pt x="3540" y="96"/>
                    </a:lnTo>
                    <a:lnTo>
                      <a:pt x="3540" y="102"/>
                    </a:lnTo>
                    <a:lnTo>
                      <a:pt x="3540" y="108"/>
                    </a:lnTo>
                    <a:lnTo>
                      <a:pt x="3540" y="114"/>
                    </a:lnTo>
                    <a:lnTo>
                      <a:pt x="3540" y="120"/>
                    </a:lnTo>
                    <a:lnTo>
                      <a:pt x="3540" y="126"/>
                    </a:lnTo>
                    <a:lnTo>
                      <a:pt x="3540" y="132"/>
                    </a:lnTo>
                    <a:lnTo>
                      <a:pt x="3540" y="138"/>
                    </a:lnTo>
                    <a:lnTo>
                      <a:pt x="3540" y="144"/>
                    </a:lnTo>
                    <a:lnTo>
                      <a:pt x="3540" y="150"/>
                    </a:lnTo>
                    <a:lnTo>
                      <a:pt x="3540" y="150"/>
                    </a:lnTo>
                    <a:lnTo>
                      <a:pt x="3540" y="156"/>
                    </a:lnTo>
                    <a:lnTo>
                      <a:pt x="3540" y="162"/>
                    </a:lnTo>
                    <a:lnTo>
                      <a:pt x="3540" y="168"/>
                    </a:lnTo>
                    <a:lnTo>
                      <a:pt x="3540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28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0"/>
                    </a:lnTo>
                    <a:lnTo>
                      <a:pt x="3546" y="114"/>
                    </a:lnTo>
                    <a:lnTo>
                      <a:pt x="3552" y="108"/>
                    </a:lnTo>
                    <a:lnTo>
                      <a:pt x="3552" y="102"/>
                    </a:lnTo>
                    <a:lnTo>
                      <a:pt x="3552" y="96"/>
                    </a:lnTo>
                    <a:lnTo>
                      <a:pt x="3552" y="90"/>
                    </a:lnTo>
                    <a:lnTo>
                      <a:pt x="3552" y="84"/>
                    </a:lnTo>
                    <a:lnTo>
                      <a:pt x="3552" y="78"/>
                    </a:lnTo>
                    <a:lnTo>
                      <a:pt x="3552" y="78"/>
                    </a:lnTo>
                    <a:lnTo>
                      <a:pt x="3552" y="72"/>
                    </a:lnTo>
                    <a:lnTo>
                      <a:pt x="3552" y="66"/>
                    </a:lnTo>
                    <a:lnTo>
                      <a:pt x="3552" y="60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48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72"/>
                    </a:lnTo>
                    <a:lnTo>
                      <a:pt x="3552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70" y="204"/>
                    </a:lnTo>
                    <a:lnTo>
                      <a:pt x="3570" y="204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22"/>
                    </a:lnTo>
                    <a:lnTo>
                      <a:pt x="3570" y="222"/>
                    </a:lnTo>
                    <a:lnTo>
                      <a:pt x="3576" y="318"/>
                    </a:lnTo>
                    <a:lnTo>
                      <a:pt x="3576" y="318"/>
                    </a:lnTo>
                    <a:lnTo>
                      <a:pt x="3576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6"/>
                    </a:lnTo>
                    <a:lnTo>
                      <a:pt x="3582" y="366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6"/>
                    </a:lnTo>
                    <a:lnTo>
                      <a:pt x="3624" y="60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54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702" y="558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6" y="402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0"/>
                    </a:lnTo>
                    <a:lnTo>
                      <a:pt x="3738" y="270"/>
                    </a:lnTo>
                    <a:lnTo>
                      <a:pt x="3738" y="264"/>
                    </a:lnTo>
                    <a:lnTo>
                      <a:pt x="3738" y="264"/>
                    </a:lnTo>
                    <a:lnTo>
                      <a:pt x="3738" y="258"/>
                    </a:lnTo>
                    <a:lnTo>
                      <a:pt x="3738" y="252"/>
                    </a:lnTo>
                    <a:lnTo>
                      <a:pt x="3738" y="252"/>
                    </a:lnTo>
                    <a:lnTo>
                      <a:pt x="3738" y="246"/>
                    </a:lnTo>
                    <a:lnTo>
                      <a:pt x="3738" y="240"/>
                    </a:lnTo>
                    <a:lnTo>
                      <a:pt x="3738" y="234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22"/>
                    </a:lnTo>
                    <a:lnTo>
                      <a:pt x="3738" y="216"/>
                    </a:lnTo>
                    <a:lnTo>
                      <a:pt x="3738" y="210"/>
                    </a:lnTo>
                    <a:lnTo>
                      <a:pt x="3738" y="204"/>
                    </a:lnTo>
                    <a:lnTo>
                      <a:pt x="3738" y="198"/>
                    </a:lnTo>
                    <a:lnTo>
                      <a:pt x="3738" y="192"/>
                    </a:lnTo>
                    <a:lnTo>
                      <a:pt x="3738" y="186"/>
                    </a:lnTo>
                    <a:lnTo>
                      <a:pt x="3738" y="180"/>
                    </a:lnTo>
                    <a:lnTo>
                      <a:pt x="3738" y="174"/>
                    </a:lnTo>
                    <a:lnTo>
                      <a:pt x="3738" y="168"/>
                    </a:lnTo>
                    <a:lnTo>
                      <a:pt x="3738" y="162"/>
                    </a:lnTo>
                    <a:lnTo>
                      <a:pt x="3738" y="150"/>
                    </a:lnTo>
                    <a:lnTo>
                      <a:pt x="3738" y="144"/>
                    </a:lnTo>
                    <a:lnTo>
                      <a:pt x="3738" y="138"/>
                    </a:lnTo>
                    <a:lnTo>
                      <a:pt x="3738" y="132"/>
                    </a:lnTo>
                    <a:lnTo>
                      <a:pt x="3738" y="126"/>
                    </a:lnTo>
                    <a:lnTo>
                      <a:pt x="3738" y="120"/>
                    </a:lnTo>
                    <a:lnTo>
                      <a:pt x="3738" y="114"/>
                    </a:lnTo>
                    <a:lnTo>
                      <a:pt x="3738" y="108"/>
                    </a:lnTo>
                    <a:lnTo>
                      <a:pt x="3738" y="102"/>
                    </a:lnTo>
                    <a:lnTo>
                      <a:pt x="3738" y="96"/>
                    </a:lnTo>
                    <a:lnTo>
                      <a:pt x="3738" y="90"/>
                    </a:lnTo>
                    <a:lnTo>
                      <a:pt x="3738" y="84"/>
                    </a:lnTo>
                    <a:lnTo>
                      <a:pt x="3738" y="78"/>
                    </a:lnTo>
                    <a:lnTo>
                      <a:pt x="3738" y="72"/>
                    </a:lnTo>
                    <a:lnTo>
                      <a:pt x="3738" y="66"/>
                    </a:lnTo>
                    <a:lnTo>
                      <a:pt x="3738" y="60"/>
                    </a:lnTo>
                    <a:lnTo>
                      <a:pt x="3738" y="54"/>
                    </a:lnTo>
                    <a:lnTo>
                      <a:pt x="3738" y="48"/>
                    </a:lnTo>
                    <a:lnTo>
                      <a:pt x="3738" y="42"/>
                    </a:lnTo>
                    <a:lnTo>
                      <a:pt x="3738" y="42"/>
                    </a:lnTo>
                    <a:lnTo>
                      <a:pt x="3738" y="36"/>
                    </a:lnTo>
                    <a:lnTo>
                      <a:pt x="3744" y="36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44" y="42"/>
                    </a:lnTo>
                    <a:lnTo>
                      <a:pt x="3744" y="42"/>
                    </a:lnTo>
                    <a:lnTo>
                      <a:pt x="3744" y="48"/>
                    </a:lnTo>
                    <a:lnTo>
                      <a:pt x="3744" y="54"/>
                    </a:lnTo>
                    <a:lnTo>
                      <a:pt x="3744" y="60"/>
                    </a:lnTo>
                    <a:lnTo>
                      <a:pt x="3744" y="66"/>
                    </a:lnTo>
                    <a:lnTo>
                      <a:pt x="3744" y="72"/>
                    </a:lnTo>
                    <a:lnTo>
                      <a:pt x="3744" y="78"/>
                    </a:lnTo>
                    <a:lnTo>
                      <a:pt x="3744" y="84"/>
                    </a:lnTo>
                    <a:lnTo>
                      <a:pt x="3744" y="90"/>
                    </a:lnTo>
                    <a:lnTo>
                      <a:pt x="3744" y="96"/>
                    </a:lnTo>
                    <a:lnTo>
                      <a:pt x="3744" y="102"/>
                    </a:lnTo>
                    <a:lnTo>
                      <a:pt x="3744" y="108"/>
                    </a:lnTo>
                    <a:lnTo>
                      <a:pt x="3744" y="114"/>
                    </a:lnTo>
                    <a:lnTo>
                      <a:pt x="3744" y="120"/>
                    </a:lnTo>
                    <a:lnTo>
                      <a:pt x="3744" y="126"/>
                    </a:lnTo>
                    <a:lnTo>
                      <a:pt x="3744" y="132"/>
                    </a:lnTo>
                    <a:lnTo>
                      <a:pt x="3744" y="138"/>
                    </a:lnTo>
                    <a:lnTo>
                      <a:pt x="3744" y="144"/>
                    </a:lnTo>
                    <a:lnTo>
                      <a:pt x="3744" y="150"/>
                    </a:lnTo>
                    <a:lnTo>
                      <a:pt x="3744" y="162"/>
                    </a:lnTo>
                    <a:lnTo>
                      <a:pt x="3744" y="168"/>
                    </a:lnTo>
                    <a:lnTo>
                      <a:pt x="3744" y="174"/>
                    </a:lnTo>
                    <a:lnTo>
                      <a:pt x="3744" y="180"/>
                    </a:lnTo>
                    <a:lnTo>
                      <a:pt x="3744" y="186"/>
                    </a:lnTo>
                    <a:lnTo>
                      <a:pt x="3744" y="192"/>
                    </a:lnTo>
                    <a:lnTo>
                      <a:pt x="3744" y="198"/>
                    </a:lnTo>
                    <a:lnTo>
                      <a:pt x="3744" y="204"/>
                    </a:lnTo>
                    <a:lnTo>
                      <a:pt x="3744" y="210"/>
                    </a:lnTo>
                    <a:lnTo>
                      <a:pt x="3744" y="216"/>
                    </a:lnTo>
                    <a:lnTo>
                      <a:pt x="3744" y="222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34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8"/>
                    </a:lnTo>
                    <a:lnTo>
                      <a:pt x="3744" y="264"/>
                    </a:lnTo>
                    <a:lnTo>
                      <a:pt x="3750" y="264"/>
                    </a:lnTo>
                    <a:lnTo>
                      <a:pt x="3750" y="270"/>
                    </a:lnTo>
                    <a:lnTo>
                      <a:pt x="3750" y="270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32"/>
                    </a:lnTo>
                    <a:lnTo>
                      <a:pt x="3762" y="432"/>
                    </a:lnTo>
                    <a:lnTo>
                      <a:pt x="3768" y="432"/>
                    </a:lnTo>
                    <a:lnTo>
                      <a:pt x="3774" y="498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34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2"/>
                    </a:lnTo>
                    <a:lnTo>
                      <a:pt x="3894" y="426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2"/>
                    </a:lnTo>
                    <a:lnTo>
                      <a:pt x="3918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30" y="96"/>
                    </a:lnTo>
                    <a:lnTo>
                      <a:pt x="3930" y="96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6" y="30"/>
                    </a:lnTo>
                    <a:lnTo>
                      <a:pt x="3936" y="30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42"/>
                    </a:lnTo>
                    <a:lnTo>
                      <a:pt x="3936" y="42"/>
                    </a:lnTo>
                    <a:lnTo>
                      <a:pt x="3936" y="48"/>
                    </a:lnTo>
                    <a:lnTo>
                      <a:pt x="3936" y="54"/>
                    </a:lnTo>
                    <a:lnTo>
                      <a:pt x="3936" y="54"/>
                    </a:lnTo>
                    <a:lnTo>
                      <a:pt x="3936" y="60"/>
                    </a:lnTo>
                    <a:lnTo>
                      <a:pt x="3936" y="66"/>
                    </a:lnTo>
                    <a:lnTo>
                      <a:pt x="3936" y="72"/>
                    </a:lnTo>
                    <a:lnTo>
                      <a:pt x="3936" y="72"/>
                    </a:lnTo>
                    <a:lnTo>
                      <a:pt x="3936" y="78"/>
                    </a:lnTo>
                    <a:lnTo>
                      <a:pt x="3936" y="84"/>
                    </a:lnTo>
                    <a:lnTo>
                      <a:pt x="3936" y="90"/>
                    </a:lnTo>
                    <a:lnTo>
                      <a:pt x="3936" y="96"/>
                    </a:lnTo>
                    <a:lnTo>
                      <a:pt x="3936" y="102"/>
                    </a:lnTo>
                    <a:lnTo>
                      <a:pt x="3936" y="108"/>
                    </a:lnTo>
                    <a:lnTo>
                      <a:pt x="3936" y="114"/>
                    </a:lnTo>
                    <a:lnTo>
                      <a:pt x="3936" y="120"/>
                    </a:lnTo>
                    <a:lnTo>
                      <a:pt x="3936" y="126"/>
                    </a:lnTo>
                    <a:lnTo>
                      <a:pt x="3936" y="132"/>
                    </a:lnTo>
                    <a:lnTo>
                      <a:pt x="3936" y="138"/>
                    </a:lnTo>
                    <a:lnTo>
                      <a:pt x="3936" y="144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56"/>
                    </a:lnTo>
                    <a:lnTo>
                      <a:pt x="3936" y="162"/>
                    </a:lnTo>
                    <a:lnTo>
                      <a:pt x="3936" y="168"/>
                    </a:lnTo>
                    <a:lnTo>
                      <a:pt x="3936" y="174"/>
                    </a:lnTo>
                    <a:lnTo>
                      <a:pt x="3936" y="180"/>
                    </a:lnTo>
                    <a:lnTo>
                      <a:pt x="3936" y="186"/>
                    </a:lnTo>
                    <a:lnTo>
                      <a:pt x="3936" y="192"/>
                    </a:lnTo>
                    <a:lnTo>
                      <a:pt x="3936" y="198"/>
                    </a:lnTo>
                    <a:lnTo>
                      <a:pt x="3936" y="198"/>
                    </a:lnTo>
                    <a:lnTo>
                      <a:pt x="3936" y="204"/>
                    </a:lnTo>
                    <a:lnTo>
                      <a:pt x="3936" y="210"/>
                    </a:lnTo>
                    <a:lnTo>
                      <a:pt x="3936" y="216"/>
                    </a:lnTo>
                    <a:lnTo>
                      <a:pt x="3936" y="216"/>
                    </a:lnTo>
                    <a:lnTo>
                      <a:pt x="3936" y="222"/>
                    </a:lnTo>
                    <a:lnTo>
                      <a:pt x="3936" y="222"/>
                    </a:lnTo>
                    <a:lnTo>
                      <a:pt x="3936" y="228"/>
                    </a:lnTo>
                    <a:lnTo>
                      <a:pt x="3936" y="228"/>
                    </a:lnTo>
                    <a:lnTo>
                      <a:pt x="3936" y="234"/>
                    </a:lnTo>
                    <a:lnTo>
                      <a:pt x="3936" y="234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42" y="246"/>
                    </a:lnTo>
                    <a:lnTo>
                      <a:pt x="3942" y="246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34"/>
                    </a:lnTo>
                    <a:lnTo>
                      <a:pt x="3942" y="234"/>
                    </a:lnTo>
                    <a:lnTo>
                      <a:pt x="3942" y="228"/>
                    </a:lnTo>
                    <a:lnTo>
                      <a:pt x="3942" y="228"/>
                    </a:lnTo>
                    <a:lnTo>
                      <a:pt x="3942" y="222"/>
                    </a:lnTo>
                    <a:lnTo>
                      <a:pt x="3942" y="222"/>
                    </a:lnTo>
                    <a:lnTo>
                      <a:pt x="3942" y="216"/>
                    </a:lnTo>
                    <a:lnTo>
                      <a:pt x="3942" y="216"/>
                    </a:lnTo>
                    <a:lnTo>
                      <a:pt x="3942" y="210"/>
                    </a:lnTo>
                    <a:lnTo>
                      <a:pt x="3942" y="204"/>
                    </a:lnTo>
                    <a:lnTo>
                      <a:pt x="3942" y="198"/>
                    </a:lnTo>
                    <a:lnTo>
                      <a:pt x="3942" y="198"/>
                    </a:lnTo>
                    <a:lnTo>
                      <a:pt x="3942" y="192"/>
                    </a:lnTo>
                    <a:lnTo>
                      <a:pt x="3942" y="186"/>
                    </a:lnTo>
                    <a:lnTo>
                      <a:pt x="3942" y="180"/>
                    </a:lnTo>
                    <a:lnTo>
                      <a:pt x="3942" y="174"/>
                    </a:lnTo>
                    <a:lnTo>
                      <a:pt x="3942" y="168"/>
                    </a:lnTo>
                    <a:lnTo>
                      <a:pt x="3942" y="162"/>
                    </a:lnTo>
                    <a:lnTo>
                      <a:pt x="3942" y="156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44"/>
                    </a:lnTo>
                    <a:lnTo>
                      <a:pt x="3942" y="138"/>
                    </a:lnTo>
                    <a:lnTo>
                      <a:pt x="3942" y="132"/>
                    </a:lnTo>
                    <a:lnTo>
                      <a:pt x="3942" y="126"/>
                    </a:lnTo>
                    <a:lnTo>
                      <a:pt x="3942" y="120"/>
                    </a:lnTo>
                    <a:lnTo>
                      <a:pt x="3942" y="114"/>
                    </a:lnTo>
                    <a:lnTo>
                      <a:pt x="3942" y="108"/>
                    </a:lnTo>
                    <a:lnTo>
                      <a:pt x="3942" y="102"/>
                    </a:lnTo>
                    <a:lnTo>
                      <a:pt x="3942" y="96"/>
                    </a:lnTo>
                    <a:lnTo>
                      <a:pt x="3942" y="90"/>
                    </a:lnTo>
                    <a:lnTo>
                      <a:pt x="3942" y="84"/>
                    </a:lnTo>
                    <a:lnTo>
                      <a:pt x="3942" y="78"/>
                    </a:lnTo>
                    <a:lnTo>
                      <a:pt x="3942" y="72"/>
                    </a:lnTo>
                    <a:lnTo>
                      <a:pt x="3942" y="72"/>
                    </a:lnTo>
                    <a:lnTo>
                      <a:pt x="3942" y="66"/>
                    </a:lnTo>
                    <a:lnTo>
                      <a:pt x="3942" y="60"/>
                    </a:lnTo>
                    <a:lnTo>
                      <a:pt x="3942" y="54"/>
                    </a:lnTo>
                    <a:lnTo>
                      <a:pt x="3942" y="54"/>
                    </a:lnTo>
                    <a:lnTo>
                      <a:pt x="3942" y="48"/>
                    </a:lnTo>
                    <a:lnTo>
                      <a:pt x="3942" y="42"/>
                    </a:lnTo>
                    <a:lnTo>
                      <a:pt x="3942" y="42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72" y="348"/>
                    </a:lnTo>
                    <a:lnTo>
                      <a:pt x="3972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38" y="654"/>
                    </a:lnTo>
                    <a:lnTo>
                      <a:pt x="4038" y="654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98" y="528"/>
                    </a:lnTo>
                    <a:lnTo>
                      <a:pt x="4098" y="528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86"/>
                    </a:lnTo>
                    <a:lnTo>
                      <a:pt x="4104" y="486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22" y="378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0"/>
                    </a:lnTo>
                    <a:lnTo>
                      <a:pt x="4128" y="270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58"/>
                    </a:lnTo>
                    <a:lnTo>
                      <a:pt x="4128" y="252"/>
                    </a:lnTo>
                    <a:lnTo>
                      <a:pt x="4134" y="252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22"/>
                    </a:lnTo>
                    <a:lnTo>
                      <a:pt x="4134" y="216"/>
                    </a:lnTo>
                    <a:lnTo>
                      <a:pt x="4134" y="210"/>
                    </a:lnTo>
                    <a:lnTo>
                      <a:pt x="4134" y="204"/>
                    </a:lnTo>
                    <a:lnTo>
                      <a:pt x="4134" y="198"/>
                    </a:lnTo>
                    <a:lnTo>
                      <a:pt x="4134" y="192"/>
                    </a:lnTo>
                    <a:lnTo>
                      <a:pt x="4134" y="186"/>
                    </a:lnTo>
                    <a:lnTo>
                      <a:pt x="4134" y="180"/>
                    </a:lnTo>
                    <a:lnTo>
                      <a:pt x="4134" y="174"/>
                    </a:lnTo>
                    <a:lnTo>
                      <a:pt x="4134" y="168"/>
                    </a:lnTo>
                    <a:lnTo>
                      <a:pt x="4134" y="162"/>
                    </a:lnTo>
                    <a:lnTo>
                      <a:pt x="4134" y="156"/>
                    </a:lnTo>
                    <a:lnTo>
                      <a:pt x="4134" y="144"/>
                    </a:lnTo>
                    <a:lnTo>
                      <a:pt x="4134" y="138"/>
                    </a:lnTo>
                    <a:lnTo>
                      <a:pt x="4134" y="132"/>
                    </a:lnTo>
                    <a:lnTo>
                      <a:pt x="4134" y="126"/>
                    </a:lnTo>
                    <a:lnTo>
                      <a:pt x="4134" y="120"/>
                    </a:lnTo>
                    <a:lnTo>
                      <a:pt x="4134" y="114"/>
                    </a:lnTo>
                    <a:lnTo>
                      <a:pt x="4134" y="108"/>
                    </a:lnTo>
                    <a:lnTo>
                      <a:pt x="4134" y="102"/>
                    </a:lnTo>
                    <a:lnTo>
                      <a:pt x="4134" y="96"/>
                    </a:lnTo>
                    <a:lnTo>
                      <a:pt x="4134" y="90"/>
                    </a:lnTo>
                    <a:lnTo>
                      <a:pt x="4134" y="84"/>
                    </a:lnTo>
                    <a:lnTo>
                      <a:pt x="4134" y="72"/>
                    </a:lnTo>
                    <a:lnTo>
                      <a:pt x="4134" y="66"/>
                    </a:lnTo>
                    <a:lnTo>
                      <a:pt x="4134" y="60"/>
                    </a:lnTo>
                    <a:lnTo>
                      <a:pt x="4134" y="54"/>
                    </a:lnTo>
                    <a:lnTo>
                      <a:pt x="4134" y="48"/>
                    </a:lnTo>
                    <a:lnTo>
                      <a:pt x="4134" y="42"/>
                    </a:lnTo>
                    <a:lnTo>
                      <a:pt x="4134" y="42"/>
                    </a:lnTo>
                    <a:lnTo>
                      <a:pt x="4134" y="36"/>
                    </a:lnTo>
                    <a:lnTo>
                      <a:pt x="4134" y="30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18"/>
                    </a:lnTo>
                    <a:lnTo>
                      <a:pt x="4134" y="18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30"/>
                    </a:lnTo>
                    <a:lnTo>
                      <a:pt x="4140" y="36"/>
                    </a:lnTo>
                    <a:lnTo>
                      <a:pt x="4140" y="42"/>
                    </a:lnTo>
                    <a:lnTo>
                      <a:pt x="4140" y="48"/>
                    </a:lnTo>
                    <a:lnTo>
                      <a:pt x="4140" y="48"/>
                    </a:lnTo>
                    <a:lnTo>
                      <a:pt x="4140" y="54"/>
                    </a:lnTo>
                    <a:lnTo>
                      <a:pt x="4140" y="60"/>
                    </a:lnTo>
                    <a:lnTo>
                      <a:pt x="4140" y="66"/>
                    </a:lnTo>
                    <a:lnTo>
                      <a:pt x="4140" y="78"/>
                    </a:lnTo>
                    <a:lnTo>
                      <a:pt x="4140" y="84"/>
                    </a:lnTo>
                    <a:lnTo>
                      <a:pt x="4140" y="90"/>
                    </a:lnTo>
                    <a:lnTo>
                      <a:pt x="4140" y="96"/>
                    </a:lnTo>
                    <a:lnTo>
                      <a:pt x="4140" y="102"/>
                    </a:lnTo>
                    <a:lnTo>
                      <a:pt x="4140" y="108"/>
                    </a:lnTo>
                    <a:lnTo>
                      <a:pt x="4140" y="114"/>
                    </a:lnTo>
                    <a:lnTo>
                      <a:pt x="4140" y="120"/>
                    </a:lnTo>
                    <a:lnTo>
                      <a:pt x="4140" y="126"/>
                    </a:lnTo>
                    <a:lnTo>
                      <a:pt x="4140" y="132"/>
                    </a:lnTo>
                    <a:lnTo>
                      <a:pt x="4140" y="144"/>
                    </a:lnTo>
                    <a:lnTo>
                      <a:pt x="4140" y="150"/>
                    </a:lnTo>
                    <a:lnTo>
                      <a:pt x="4140" y="156"/>
                    </a:lnTo>
                    <a:lnTo>
                      <a:pt x="4140" y="162"/>
                    </a:lnTo>
                    <a:lnTo>
                      <a:pt x="4140" y="168"/>
                    </a:lnTo>
                    <a:lnTo>
                      <a:pt x="4140" y="174"/>
                    </a:lnTo>
                    <a:lnTo>
                      <a:pt x="4140" y="180"/>
                    </a:lnTo>
                    <a:lnTo>
                      <a:pt x="4140" y="186"/>
                    </a:lnTo>
                    <a:lnTo>
                      <a:pt x="4140" y="192"/>
                    </a:lnTo>
                    <a:lnTo>
                      <a:pt x="4140" y="198"/>
                    </a:lnTo>
                    <a:lnTo>
                      <a:pt x="4140" y="204"/>
                    </a:lnTo>
                    <a:lnTo>
                      <a:pt x="4140" y="210"/>
                    </a:lnTo>
                    <a:lnTo>
                      <a:pt x="4140" y="216"/>
                    </a:lnTo>
                    <a:lnTo>
                      <a:pt x="4140" y="222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34"/>
                    </a:lnTo>
                    <a:lnTo>
                      <a:pt x="4140" y="240"/>
                    </a:lnTo>
                    <a:lnTo>
                      <a:pt x="4140" y="246"/>
                    </a:lnTo>
                    <a:lnTo>
                      <a:pt x="4140" y="246"/>
                    </a:lnTo>
                    <a:lnTo>
                      <a:pt x="4140" y="252"/>
                    </a:lnTo>
                    <a:lnTo>
                      <a:pt x="4140" y="258"/>
                    </a:lnTo>
                    <a:lnTo>
                      <a:pt x="4140" y="258"/>
                    </a:lnTo>
                    <a:lnTo>
                      <a:pt x="4140" y="264"/>
                    </a:lnTo>
                    <a:lnTo>
                      <a:pt x="4140" y="264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2"/>
                    </a:lnTo>
                    <a:lnTo>
                      <a:pt x="4296" y="354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06"/>
                    </a:lnTo>
                    <a:lnTo>
                      <a:pt x="4296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294"/>
                    </a:lnTo>
                    <a:lnTo>
                      <a:pt x="4302" y="294"/>
                    </a:lnTo>
                    <a:lnTo>
                      <a:pt x="4314" y="150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20" y="120"/>
                    </a:lnTo>
                    <a:lnTo>
                      <a:pt x="4320" y="120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48"/>
                    </a:lnTo>
                    <a:lnTo>
                      <a:pt x="4320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30"/>
                    </a:lnTo>
                    <a:lnTo>
                      <a:pt x="4326" y="36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8"/>
                    </a:lnTo>
                    <a:lnTo>
                      <a:pt x="4326" y="54"/>
                    </a:lnTo>
                    <a:lnTo>
                      <a:pt x="4326" y="60"/>
                    </a:lnTo>
                    <a:lnTo>
                      <a:pt x="4326" y="66"/>
                    </a:lnTo>
                    <a:lnTo>
                      <a:pt x="4326" y="72"/>
                    </a:lnTo>
                    <a:lnTo>
                      <a:pt x="4326" y="78"/>
                    </a:lnTo>
                    <a:lnTo>
                      <a:pt x="4332" y="84"/>
                    </a:lnTo>
                    <a:lnTo>
                      <a:pt x="4332" y="90"/>
                    </a:lnTo>
                    <a:lnTo>
                      <a:pt x="4332" y="96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98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8" y="156"/>
                    </a:lnTo>
                    <a:lnTo>
                      <a:pt x="4338" y="150"/>
                    </a:lnTo>
                    <a:lnTo>
                      <a:pt x="4338" y="144"/>
                    </a:lnTo>
                    <a:lnTo>
                      <a:pt x="4338" y="138"/>
                    </a:lnTo>
                    <a:lnTo>
                      <a:pt x="4338" y="132"/>
                    </a:lnTo>
                    <a:lnTo>
                      <a:pt x="4338" y="126"/>
                    </a:lnTo>
                    <a:lnTo>
                      <a:pt x="4338" y="120"/>
                    </a:lnTo>
                    <a:lnTo>
                      <a:pt x="4338" y="114"/>
                    </a:lnTo>
                    <a:lnTo>
                      <a:pt x="4338" y="108"/>
                    </a:lnTo>
                    <a:lnTo>
                      <a:pt x="4338" y="102"/>
                    </a:lnTo>
                    <a:lnTo>
                      <a:pt x="4338" y="96"/>
                    </a:lnTo>
                    <a:lnTo>
                      <a:pt x="4338" y="90"/>
                    </a:lnTo>
                    <a:lnTo>
                      <a:pt x="4338" y="84"/>
                    </a:lnTo>
                    <a:lnTo>
                      <a:pt x="4338" y="78"/>
                    </a:lnTo>
                    <a:lnTo>
                      <a:pt x="4338" y="72"/>
                    </a:lnTo>
                    <a:lnTo>
                      <a:pt x="4338" y="66"/>
                    </a:lnTo>
                    <a:lnTo>
                      <a:pt x="4338" y="60"/>
                    </a:lnTo>
                    <a:lnTo>
                      <a:pt x="4338" y="54"/>
                    </a:lnTo>
                    <a:lnTo>
                      <a:pt x="4338" y="48"/>
                    </a:lnTo>
                    <a:lnTo>
                      <a:pt x="4338" y="42"/>
                    </a:lnTo>
                    <a:lnTo>
                      <a:pt x="4338" y="42"/>
                    </a:lnTo>
                    <a:lnTo>
                      <a:pt x="4338" y="36"/>
                    </a:lnTo>
                    <a:lnTo>
                      <a:pt x="4338" y="30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74"/>
                    </a:lnTo>
                    <a:lnTo>
                      <a:pt x="4350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74" y="348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92" y="486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24" y="300"/>
                    </a:lnTo>
                    <a:lnTo>
                      <a:pt x="4524" y="300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64"/>
                    </a:lnTo>
                    <a:lnTo>
                      <a:pt x="4524" y="264"/>
                    </a:lnTo>
                    <a:lnTo>
                      <a:pt x="4524" y="258"/>
                    </a:lnTo>
                    <a:lnTo>
                      <a:pt x="4524" y="258"/>
                    </a:lnTo>
                    <a:lnTo>
                      <a:pt x="4524" y="252"/>
                    </a:lnTo>
                    <a:lnTo>
                      <a:pt x="4524" y="246"/>
                    </a:lnTo>
                    <a:lnTo>
                      <a:pt x="4524" y="246"/>
                    </a:lnTo>
                    <a:lnTo>
                      <a:pt x="4524" y="240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28"/>
                    </a:lnTo>
                    <a:lnTo>
                      <a:pt x="4524" y="222"/>
                    </a:lnTo>
                    <a:lnTo>
                      <a:pt x="4524" y="216"/>
                    </a:lnTo>
                    <a:lnTo>
                      <a:pt x="4524" y="210"/>
                    </a:lnTo>
                    <a:lnTo>
                      <a:pt x="4524" y="204"/>
                    </a:lnTo>
                    <a:lnTo>
                      <a:pt x="4524" y="198"/>
                    </a:lnTo>
                    <a:lnTo>
                      <a:pt x="4524" y="192"/>
                    </a:lnTo>
                    <a:lnTo>
                      <a:pt x="4524" y="186"/>
                    </a:lnTo>
                    <a:lnTo>
                      <a:pt x="4524" y="180"/>
                    </a:lnTo>
                    <a:lnTo>
                      <a:pt x="4524" y="174"/>
                    </a:lnTo>
                    <a:lnTo>
                      <a:pt x="4524" y="168"/>
                    </a:lnTo>
                    <a:lnTo>
                      <a:pt x="4524" y="162"/>
                    </a:lnTo>
                    <a:lnTo>
                      <a:pt x="4524" y="156"/>
                    </a:lnTo>
                    <a:lnTo>
                      <a:pt x="4524" y="150"/>
                    </a:lnTo>
                    <a:lnTo>
                      <a:pt x="4524" y="144"/>
                    </a:lnTo>
                    <a:lnTo>
                      <a:pt x="4524" y="138"/>
                    </a:lnTo>
                    <a:lnTo>
                      <a:pt x="4524" y="126"/>
                    </a:lnTo>
                    <a:lnTo>
                      <a:pt x="4524" y="120"/>
                    </a:lnTo>
                    <a:lnTo>
                      <a:pt x="4524" y="114"/>
                    </a:lnTo>
                    <a:lnTo>
                      <a:pt x="4524" y="108"/>
                    </a:lnTo>
                    <a:lnTo>
                      <a:pt x="4524" y="102"/>
                    </a:lnTo>
                    <a:lnTo>
                      <a:pt x="4524" y="96"/>
                    </a:lnTo>
                    <a:lnTo>
                      <a:pt x="4524" y="90"/>
                    </a:lnTo>
                    <a:lnTo>
                      <a:pt x="4530" y="84"/>
                    </a:lnTo>
                    <a:lnTo>
                      <a:pt x="4530" y="78"/>
                    </a:lnTo>
                    <a:lnTo>
                      <a:pt x="4530" y="72"/>
                    </a:lnTo>
                    <a:lnTo>
                      <a:pt x="4530" y="66"/>
                    </a:lnTo>
                    <a:lnTo>
                      <a:pt x="4530" y="60"/>
                    </a:lnTo>
                    <a:lnTo>
                      <a:pt x="4530" y="54"/>
                    </a:lnTo>
                    <a:lnTo>
                      <a:pt x="4530" y="48"/>
                    </a:lnTo>
                    <a:lnTo>
                      <a:pt x="4530" y="42"/>
                    </a:lnTo>
                    <a:lnTo>
                      <a:pt x="4530" y="36"/>
                    </a:lnTo>
                    <a:lnTo>
                      <a:pt x="4530" y="30"/>
                    </a:lnTo>
                    <a:lnTo>
                      <a:pt x="4530" y="30"/>
                    </a:lnTo>
                    <a:lnTo>
                      <a:pt x="4530" y="24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24"/>
                    </a:lnTo>
                    <a:lnTo>
                      <a:pt x="4530" y="24"/>
                    </a:lnTo>
                    <a:lnTo>
                      <a:pt x="4530" y="30"/>
                    </a:lnTo>
                    <a:lnTo>
                      <a:pt x="4530" y="36"/>
                    </a:lnTo>
                    <a:lnTo>
                      <a:pt x="4530" y="42"/>
                    </a:lnTo>
                    <a:lnTo>
                      <a:pt x="4530" y="48"/>
                    </a:lnTo>
                    <a:lnTo>
                      <a:pt x="4530" y="48"/>
                    </a:lnTo>
                    <a:lnTo>
                      <a:pt x="4530" y="54"/>
                    </a:lnTo>
                    <a:lnTo>
                      <a:pt x="4530" y="60"/>
                    </a:lnTo>
                    <a:lnTo>
                      <a:pt x="4530" y="72"/>
                    </a:lnTo>
                    <a:lnTo>
                      <a:pt x="4530" y="78"/>
                    </a:lnTo>
                    <a:lnTo>
                      <a:pt x="4530" y="84"/>
                    </a:lnTo>
                    <a:lnTo>
                      <a:pt x="4530" y="90"/>
                    </a:lnTo>
                    <a:lnTo>
                      <a:pt x="4530" y="96"/>
                    </a:lnTo>
                    <a:lnTo>
                      <a:pt x="4530" y="102"/>
                    </a:lnTo>
                    <a:lnTo>
                      <a:pt x="4530" y="108"/>
                    </a:lnTo>
                    <a:lnTo>
                      <a:pt x="4530" y="114"/>
                    </a:lnTo>
                    <a:lnTo>
                      <a:pt x="4530" y="120"/>
                    </a:lnTo>
                    <a:lnTo>
                      <a:pt x="4530" y="126"/>
                    </a:lnTo>
                    <a:lnTo>
                      <a:pt x="4530" y="132"/>
                    </a:lnTo>
                    <a:lnTo>
                      <a:pt x="4530" y="144"/>
                    </a:lnTo>
                    <a:lnTo>
                      <a:pt x="4530" y="150"/>
                    </a:lnTo>
                    <a:lnTo>
                      <a:pt x="4530" y="156"/>
                    </a:lnTo>
                    <a:lnTo>
                      <a:pt x="4530" y="162"/>
                    </a:lnTo>
                    <a:lnTo>
                      <a:pt x="4530" y="168"/>
                    </a:lnTo>
                    <a:lnTo>
                      <a:pt x="4530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6" y="192"/>
                    </a:lnTo>
                    <a:lnTo>
                      <a:pt x="4536" y="198"/>
                    </a:lnTo>
                    <a:lnTo>
                      <a:pt x="4536" y="204"/>
                    </a:lnTo>
                    <a:lnTo>
                      <a:pt x="4536" y="210"/>
                    </a:lnTo>
                    <a:lnTo>
                      <a:pt x="4536" y="216"/>
                    </a:lnTo>
                    <a:lnTo>
                      <a:pt x="4536" y="222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34"/>
                    </a:lnTo>
                    <a:lnTo>
                      <a:pt x="4536" y="240"/>
                    </a:lnTo>
                    <a:lnTo>
                      <a:pt x="4536" y="246"/>
                    </a:lnTo>
                    <a:lnTo>
                      <a:pt x="4536" y="246"/>
                    </a:lnTo>
                    <a:lnTo>
                      <a:pt x="4536" y="252"/>
                    </a:lnTo>
                    <a:lnTo>
                      <a:pt x="4536" y="258"/>
                    </a:lnTo>
                    <a:lnTo>
                      <a:pt x="4536" y="258"/>
                    </a:lnTo>
                    <a:lnTo>
                      <a:pt x="4536" y="264"/>
                    </a:lnTo>
                    <a:lnTo>
                      <a:pt x="4536" y="264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90" y="612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88"/>
                    </a:lnTo>
                    <a:lnTo>
                      <a:pt x="4650" y="588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92" y="360"/>
                    </a:lnTo>
                    <a:lnTo>
                      <a:pt x="4692" y="360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18"/>
                    </a:lnTo>
                    <a:lnTo>
                      <a:pt x="4692" y="318"/>
                    </a:lnTo>
                    <a:lnTo>
                      <a:pt x="4710" y="180"/>
                    </a:lnTo>
                    <a:lnTo>
                      <a:pt x="4710" y="180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0"/>
                    </a:lnTo>
                    <a:lnTo>
                      <a:pt x="4710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54"/>
                    </a:lnTo>
                    <a:lnTo>
                      <a:pt x="4722" y="54"/>
                    </a:lnTo>
                    <a:lnTo>
                      <a:pt x="4722" y="60"/>
                    </a:lnTo>
                    <a:lnTo>
                      <a:pt x="4722" y="66"/>
                    </a:lnTo>
                    <a:lnTo>
                      <a:pt x="4722" y="66"/>
                    </a:lnTo>
                    <a:lnTo>
                      <a:pt x="4722" y="72"/>
                    </a:lnTo>
                    <a:lnTo>
                      <a:pt x="4722" y="78"/>
                    </a:lnTo>
                    <a:lnTo>
                      <a:pt x="4722" y="84"/>
                    </a:lnTo>
                    <a:lnTo>
                      <a:pt x="4722" y="84"/>
                    </a:lnTo>
                    <a:lnTo>
                      <a:pt x="4722" y="90"/>
                    </a:lnTo>
                    <a:lnTo>
                      <a:pt x="4722" y="96"/>
                    </a:lnTo>
                    <a:lnTo>
                      <a:pt x="4722" y="102"/>
                    </a:lnTo>
                    <a:lnTo>
                      <a:pt x="4722" y="108"/>
                    </a:lnTo>
                    <a:lnTo>
                      <a:pt x="4722" y="114"/>
                    </a:lnTo>
                    <a:lnTo>
                      <a:pt x="4722" y="120"/>
                    </a:lnTo>
                    <a:lnTo>
                      <a:pt x="4722" y="126"/>
                    </a:lnTo>
                    <a:lnTo>
                      <a:pt x="4722" y="132"/>
                    </a:lnTo>
                    <a:lnTo>
                      <a:pt x="4722" y="138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2" y="150"/>
                    </a:lnTo>
                    <a:lnTo>
                      <a:pt x="4722" y="156"/>
                    </a:lnTo>
                    <a:lnTo>
                      <a:pt x="4722" y="162"/>
                    </a:lnTo>
                    <a:lnTo>
                      <a:pt x="4722" y="168"/>
                    </a:lnTo>
                    <a:lnTo>
                      <a:pt x="4722" y="174"/>
                    </a:lnTo>
                    <a:lnTo>
                      <a:pt x="4722" y="180"/>
                    </a:lnTo>
                    <a:lnTo>
                      <a:pt x="4722" y="186"/>
                    </a:lnTo>
                    <a:lnTo>
                      <a:pt x="4722" y="186"/>
                    </a:lnTo>
                    <a:lnTo>
                      <a:pt x="4722" y="192"/>
                    </a:lnTo>
                    <a:lnTo>
                      <a:pt x="4722" y="198"/>
                    </a:lnTo>
                    <a:lnTo>
                      <a:pt x="4722" y="204"/>
                    </a:lnTo>
                    <a:lnTo>
                      <a:pt x="4722" y="210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22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34"/>
                    </a:lnTo>
                    <a:lnTo>
                      <a:pt x="4722" y="234"/>
                    </a:lnTo>
                    <a:lnTo>
                      <a:pt x="4722" y="240"/>
                    </a:lnTo>
                    <a:lnTo>
                      <a:pt x="4722" y="240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0"/>
                    </a:lnTo>
                    <a:lnTo>
                      <a:pt x="4728" y="240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28"/>
                    </a:lnTo>
                    <a:lnTo>
                      <a:pt x="4728" y="228"/>
                    </a:lnTo>
                    <a:lnTo>
                      <a:pt x="4728" y="222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0"/>
                    </a:lnTo>
                    <a:lnTo>
                      <a:pt x="4728" y="204"/>
                    </a:lnTo>
                    <a:lnTo>
                      <a:pt x="4728" y="198"/>
                    </a:lnTo>
                    <a:lnTo>
                      <a:pt x="4728" y="192"/>
                    </a:lnTo>
                    <a:lnTo>
                      <a:pt x="4728" y="186"/>
                    </a:lnTo>
                    <a:lnTo>
                      <a:pt x="4728" y="186"/>
                    </a:lnTo>
                    <a:lnTo>
                      <a:pt x="4728" y="180"/>
                    </a:lnTo>
                    <a:lnTo>
                      <a:pt x="4728" y="174"/>
                    </a:lnTo>
                    <a:lnTo>
                      <a:pt x="4728" y="168"/>
                    </a:lnTo>
                    <a:lnTo>
                      <a:pt x="4728" y="162"/>
                    </a:lnTo>
                    <a:lnTo>
                      <a:pt x="4728" y="156"/>
                    </a:lnTo>
                    <a:lnTo>
                      <a:pt x="4728" y="150"/>
                    </a:lnTo>
                    <a:lnTo>
                      <a:pt x="4728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26"/>
                    </a:lnTo>
                    <a:lnTo>
                      <a:pt x="4728" y="120"/>
                    </a:lnTo>
                    <a:lnTo>
                      <a:pt x="4728" y="114"/>
                    </a:lnTo>
                    <a:lnTo>
                      <a:pt x="4728" y="108"/>
                    </a:lnTo>
                    <a:lnTo>
                      <a:pt x="4728" y="102"/>
                    </a:lnTo>
                    <a:lnTo>
                      <a:pt x="4728" y="96"/>
                    </a:lnTo>
                    <a:lnTo>
                      <a:pt x="4728" y="90"/>
                    </a:lnTo>
                    <a:lnTo>
                      <a:pt x="4728" y="84"/>
                    </a:lnTo>
                    <a:lnTo>
                      <a:pt x="4728" y="78"/>
                    </a:lnTo>
                    <a:lnTo>
                      <a:pt x="4728" y="78"/>
                    </a:lnTo>
                    <a:lnTo>
                      <a:pt x="4728" y="72"/>
                    </a:lnTo>
                    <a:lnTo>
                      <a:pt x="4728" y="66"/>
                    </a:lnTo>
                    <a:lnTo>
                      <a:pt x="4728" y="60"/>
                    </a:lnTo>
                    <a:lnTo>
                      <a:pt x="4728" y="60"/>
                    </a:lnTo>
                    <a:lnTo>
                      <a:pt x="4728" y="54"/>
                    </a:lnTo>
                    <a:lnTo>
                      <a:pt x="4728" y="54"/>
                    </a:lnTo>
                    <a:lnTo>
                      <a:pt x="4728" y="48"/>
                    </a:lnTo>
                    <a:lnTo>
                      <a:pt x="4728" y="48"/>
                    </a:lnTo>
                    <a:lnTo>
                      <a:pt x="4734" y="48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102"/>
                    </a:lnTo>
                    <a:lnTo>
                      <a:pt x="4734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0"/>
                    </a:lnTo>
                    <a:lnTo>
                      <a:pt x="4884" y="540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396"/>
                    </a:lnTo>
                    <a:lnTo>
                      <a:pt x="4902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88"/>
                    </a:lnTo>
                    <a:lnTo>
                      <a:pt x="4920" y="288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76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58"/>
                    </a:lnTo>
                    <a:lnTo>
                      <a:pt x="4920" y="252"/>
                    </a:lnTo>
                    <a:lnTo>
                      <a:pt x="4920" y="246"/>
                    </a:lnTo>
                    <a:lnTo>
                      <a:pt x="4920" y="240"/>
                    </a:lnTo>
                    <a:lnTo>
                      <a:pt x="4920" y="234"/>
                    </a:lnTo>
                    <a:lnTo>
                      <a:pt x="4920" y="234"/>
                    </a:lnTo>
                    <a:lnTo>
                      <a:pt x="4920" y="228"/>
                    </a:lnTo>
                    <a:lnTo>
                      <a:pt x="4920" y="222"/>
                    </a:lnTo>
                    <a:lnTo>
                      <a:pt x="4920" y="216"/>
                    </a:lnTo>
                    <a:lnTo>
                      <a:pt x="4920" y="210"/>
                    </a:lnTo>
                    <a:lnTo>
                      <a:pt x="4920" y="204"/>
                    </a:lnTo>
                    <a:lnTo>
                      <a:pt x="4920" y="198"/>
                    </a:lnTo>
                    <a:lnTo>
                      <a:pt x="4920" y="192"/>
                    </a:lnTo>
                    <a:lnTo>
                      <a:pt x="4920" y="186"/>
                    </a:lnTo>
                    <a:lnTo>
                      <a:pt x="4920" y="180"/>
                    </a:lnTo>
                    <a:lnTo>
                      <a:pt x="4920" y="174"/>
                    </a:lnTo>
                    <a:lnTo>
                      <a:pt x="4920" y="168"/>
                    </a:lnTo>
                    <a:lnTo>
                      <a:pt x="4920" y="162"/>
                    </a:lnTo>
                    <a:lnTo>
                      <a:pt x="4920" y="156"/>
                    </a:lnTo>
                    <a:lnTo>
                      <a:pt x="4920" y="150"/>
                    </a:lnTo>
                    <a:lnTo>
                      <a:pt x="4920" y="144"/>
                    </a:lnTo>
                    <a:lnTo>
                      <a:pt x="4920" y="138"/>
                    </a:lnTo>
                    <a:lnTo>
                      <a:pt x="4920" y="132"/>
                    </a:lnTo>
                    <a:lnTo>
                      <a:pt x="4920" y="126"/>
                    </a:lnTo>
                    <a:lnTo>
                      <a:pt x="4920" y="120"/>
                    </a:lnTo>
                    <a:lnTo>
                      <a:pt x="4920" y="108"/>
                    </a:lnTo>
                    <a:lnTo>
                      <a:pt x="4920" y="102"/>
                    </a:lnTo>
                    <a:lnTo>
                      <a:pt x="4920" y="96"/>
                    </a:lnTo>
                    <a:lnTo>
                      <a:pt x="4920" y="90"/>
                    </a:lnTo>
                    <a:lnTo>
                      <a:pt x="4920" y="90"/>
                    </a:lnTo>
                    <a:lnTo>
                      <a:pt x="4920" y="84"/>
                    </a:lnTo>
                    <a:lnTo>
                      <a:pt x="4920" y="78"/>
                    </a:lnTo>
                    <a:lnTo>
                      <a:pt x="4920" y="72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72"/>
                    </a:lnTo>
                    <a:lnTo>
                      <a:pt x="4926" y="78"/>
                    </a:lnTo>
                    <a:lnTo>
                      <a:pt x="4926" y="84"/>
                    </a:lnTo>
                    <a:lnTo>
                      <a:pt x="4926" y="90"/>
                    </a:lnTo>
                    <a:lnTo>
                      <a:pt x="4926" y="90"/>
                    </a:lnTo>
                    <a:lnTo>
                      <a:pt x="4926" y="96"/>
                    </a:lnTo>
                    <a:lnTo>
                      <a:pt x="4926" y="102"/>
                    </a:lnTo>
                    <a:lnTo>
                      <a:pt x="4926" y="108"/>
                    </a:lnTo>
                    <a:lnTo>
                      <a:pt x="4926" y="120"/>
                    </a:lnTo>
                    <a:lnTo>
                      <a:pt x="4926" y="126"/>
                    </a:lnTo>
                    <a:lnTo>
                      <a:pt x="4926" y="132"/>
                    </a:lnTo>
                    <a:lnTo>
                      <a:pt x="4926" y="138"/>
                    </a:lnTo>
                    <a:lnTo>
                      <a:pt x="4926" y="144"/>
                    </a:lnTo>
                    <a:lnTo>
                      <a:pt x="4926" y="150"/>
                    </a:lnTo>
                    <a:lnTo>
                      <a:pt x="4926" y="156"/>
                    </a:lnTo>
                    <a:lnTo>
                      <a:pt x="4926" y="162"/>
                    </a:lnTo>
                    <a:lnTo>
                      <a:pt x="4926" y="168"/>
                    </a:lnTo>
                    <a:lnTo>
                      <a:pt x="4926" y="174"/>
                    </a:lnTo>
                    <a:lnTo>
                      <a:pt x="4926" y="180"/>
                    </a:lnTo>
                    <a:lnTo>
                      <a:pt x="4926" y="186"/>
                    </a:lnTo>
                    <a:lnTo>
                      <a:pt x="4926" y="192"/>
                    </a:lnTo>
                    <a:lnTo>
                      <a:pt x="4926" y="198"/>
                    </a:lnTo>
                    <a:lnTo>
                      <a:pt x="4926" y="204"/>
                    </a:lnTo>
                    <a:lnTo>
                      <a:pt x="4926" y="210"/>
                    </a:lnTo>
                    <a:lnTo>
                      <a:pt x="4926" y="216"/>
                    </a:lnTo>
                    <a:lnTo>
                      <a:pt x="4926" y="222"/>
                    </a:lnTo>
                    <a:lnTo>
                      <a:pt x="4926" y="228"/>
                    </a:lnTo>
                    <a:lnTo>
                      <a:pt x="4926" y="234"/>
                    </a:lnTo>
                    <a:lnTo>
                      <a:pt x="4926" y="234"/>
                    </a:lnTo>
                    <a:lnTo>
                      <a:pt x="4926" y="240"/>
                    </a:lnTo>
                    <a:lnTo>
                      <a:pt x="4926" y="246"/>
                    </a:lnTo>
                    <a:lnTo>
                      <a:pt x="4926" y="252"/>
                    </a:lnTo>
                    <a:lnTo>
                      <a:pt x="4926" y="258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70"/>
                    </a:lnTo>
                    <a:lnTo>
                      <a:pt x="4926" y="276"/>
                    </a:lnTo>
                    <a:lnTo>
                      <a:pt x="4926" y="276"/>
                    </a:lnTo>
                    <a:lnTo>
                      <a:pt x="4926" y="282"/>
                    </a:lnTo>
                    <a:lnTo>
                      <a:pt x="4926" y="282"/>
                    </a:lnTo>
                    <a:lnTo>
                      <a:pt x="4926" y="288"/>
                    </a:lnTo>
                    <a:lnTo>
                      <a:pt x="4926" y="288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32" y="306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6" y="63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0" name="Rectangle 54">
                <a:extLst>
                  <a:ext uri="{FF2B5EF4-FFF2-40B4-BE49-F238E27FC236}">
                    <a16:creationId xmlns:a16="http://schemas.microsoft.com/office/drawing/2014/main" id="{E6FB84BD-544B-443C-BCE1-9C0380283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778"/>
                <a:ext cx="29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FF0000"/>
                    </a:solidFill>
                  </a:rPr>
                  <a:t>BETA_X</a:t>
                </a:r>
                <a:endParaRPr lang="en-US" altLang="en-US" sz="1350"/>
              </a:p>
            </p:txBody>
          </p:sp>
          <p:sp>
            <p:nvSpPr>
              <p:cNvPr id="1051" name="Freeform 55">
                <a:extLst>
                  <a:ext uri="{FF2B5EF4-FFF2-40B4-BE49-F238E27FC236}">
                    <a16:creationId xmlns:a16="http://schemas.microsoft.com/office/drawing/2014/main" id="{5C245B26-C0CD-4F05-82F9-DDFCD4D51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10"/>
                <a:ext cx="4986" cy="714"/>
              </a:xfrm>
              <a:custGeom>
                <a:avLst/>
                <a:gdLst>
                  <a:gd name="T0" fmla="*/ 60 w 4986"/>
                  <a:gd name="T1" fmla="*/ 666 h 714"/>
                  <a:gd name="T2" fmla="*/ 144 w 4986"/>
                  <a:gd name="T3" fmla="*/ 528 h 714"/>
                  <a:gd name="T4" fmla="*/ 210 w 4986"/>
                  <a:gd name="T5" fmla="*/ 24 h 714"/>
                  <a:gd name="T6" fmla="*/ 294 w 4986"/>
                  <a:gd name="T7" fmla="*/ 678 h 714"/>
                  <a:gd name="T8" fmla="*/ 378 w 4986"/>
                  <a:gd name="T9" fmla="*/ 498 h 714"/>
                  <a:gd name="T10" fmla="*/ 420 w 4986"/>
                  <a:gd name="T11" fmla="*/ 504 h 714"/>
                  <a:gd name="T12" fmla="*/ 516 w 4986"/>
                  <a:gd name="T13" fmla="*/ 642 h 714"/>
                  <a:gd name="T14" fmla="*/ 588 w 4986"/>
                  <a:gd name="T15" fmla="*/ 24 h 714"/>
                  <a:gd name="T16" fmla="*/ 654 w 4986"/>
                  <a:gd name="T17" fmla="*/ 528 h 714"/>
                  <a:gd name="T18" fmla="*/ 750 w 4986"/>
                  <a:gd name="T19" fmla="*/ 630 h 714"/>
                  <a:gd name="T20" fmla="*/ 804 w 4986"/>
                  <a:gd name="T21" fmla="*/ 408 h 714"/>
                  <a:gd name="T22" fmla="*/ 888 w 4986"/>
                  <a:gd name="T23" fmla="*/ 708 h 714"/>
                  <a:gd name="T24" fmla="*/ 972 w 4986"/>
                  <a:gd name="T25" fmla="*/ 168 h 714"/>
                  <a:gd name="T26" fmla="*/ 1026 w 4986"/>
                  <a:gd name="T27" fmla="*/ 348 h 714"/>
                  <a:gd name="T28" fmla="*/ 1122 w 4986"/>
                  <a:gd name="T29" fmla="*/ 702 h 714"/>
                  <a:gd name="T30" fmla="*/ 1182 w 4986"/>
                  <a:gd name="T31" fmla="*/ 216 h 714"/>
                  <a:gd name="T32" fmla="*/ 1248 w 4986"/>
                  <a:gd name="T33" fmla="*/ 690 h 714"/>
                  <a:gd name="T34" fmla="*/ 1350 w 4986"/>
                  <a:gd name="T35" fmla="*/ 294 h 714"/>
                  <a:gd name="T36" fmla="*/ 1398 w 4986"/>
                  <a:gd name="T37" fmla="*/ 114 h 714"/>
                  <a:gd name="T38" fmla="*/ 1482 w 4986"/>
                  <a:gd name="T39" fmla="*/ 696 h 714"/>
                  <a:gd name="T40" fmla="*/ 1566 w 4986"/>
                  <a:gd name="T41" fmla="*/ 450 h 714"/>
                  <a:gd name="T42" fmla="*/ 1632 w 4986"/>
                  <a:gd name="T43" fmla="*/ 654 h 714"/>
                  <a:gd name="T44" fmla="*/ 1716 w 4986"/>
                  <a:gd name="T45" fmla="*/ 558 h 714"/>
                  <a:gd name="T46" fmla="*/ 1776 w 4986"/>
                  <a:gd name="T47" fmla="*/ 234 h 714"/>
                  <a:gd name="T48" fmla="*/ 1854 w 4986"/>
                  <a:gd name="T49" fmla="*/ 624 h 714"/>
                  <a:gd name="T50" fmla="*/ 1944 w 4986"/>
                  <a:gd name="T51" fmla="*/ 534 h 714"/>
                  <a:gd name="T52" fmla="*/ 1992 w 4986"/>
                  <a:gd name="T53" fmla="*/ 468 h 714"/>
                  <a:gd name="T54" fmla="*/ 2082 w 4986"/>
                  <a:gd name="T55" fmla="*/ 660 h 714"/>
                  <a:gd name="T56" fmla="*/ 2160 w 4986"/>
                  <a:gd name="T57" fmla="*/ 78 h 714"/>
                  <a:gd name="T58" fmla="*/ 2220 w 4986"/>
                  <a:gd name="T59" fmla="*/ 492 h 714"/>
                  <a:gd name="T60" fmla="*/ 2310 w 4986"/>
                  <a:gd name="T61" fmla="*/ 684 h 714"/>
                  <a:gd name="T62" fmla="*/ 2370 w 4986"/>
                  <a:gd name="T63" fmla="*/ 342 h 714"/>
                  <a:gd name="T64" fmla="*/ 2454 w 4986"/>
                  <a:gd name="T65" fmla="*/ 708 h 714"/>
                  <a:gd name="T66" fmla="*/ 2538 w 4986"/>
                  <a:gd name="T67" fmla="*/ 222 h 714"/>
                  <a:gd name="T68" fmla="*/ 2586 w 4986"/>
                  <a:gd name="T69" fmla="*/ 198 h 714"/>
                  <a:gd name="T70" fmla="*/ 2676 w 4986"/>
                  <a:gd name="T71" fmla="*/ 714 h 714"/>
                  <a:gd name="T72" fmla="*/ 2754 w 4986"/>
                  <a:gd name="T73" fmla="*/ 384 h 714"/>
                  <a:gd name="T74" fmla="*/ 2814 w 4986"/>
                  <a:gd name="T75" fmla="*/ 678 h 714"/>
                  <a:gd name="T76" fmla="*/ 2910 w 4986"/>
                  <a:gd name="T77" fmla="*/ 432 h 714"/>
                  <a:gd name="T78" fmla="*/ 2964 w 4986"/>
                  <a:gd name="T79" fmla="*/ 54 h 714"/>
                  <a:gd name="T80" fmla="*/ 3048 w 4986"/>
                  <a:gd name="T81" fmla="*/ 684 h 714"/>
                  <a:gd name="T82" fmla="*/ 3132 w 4986"/>
                  <a:gd name="T83" fmla="*/ 480 h 714"/>
                  <a:gd name="T84" fmla="*/ 3186 w 4986"/>
                  <a:gd name="T85" fmla="*/ 582 h 714"/>
                  <a:gd name="T86" fmla="*/ 3282 w 4986"/>
                  <a:gd name="T87" fmla="*/ 582 h 714"/>
                  <a:gd name="T88" fmla="*/ 3348 w 4986"/>
                  <a:gd name="T89" fmla="*/ 108 h 714"/>
                  <a:gd name="T90" fmla="*/ 3408 w 4986"/>
                  <a:gd name="T91" fmla="*/ 540 h 714"/>
                  <a:gd name="T92" fmla="*/ 3504 w 4986"/>
                  <a:gd name="T93" fmla="*/ 618 h 714"/>
                  <a:gd name="T94" fmla="*/ 3558 w 4986"/>
                  <a:gd name="T95" fmla="*/ 426 h 714"/>
                  <a:gd name="T96" fmla="*/ 3642 w 4986"/>
                  <a:gd name="T97" fmla="*/ 702 h 714"/>
                  <a:gd name="T98" fmla="*/ 3726 w 4986"/>
                  <a:gd name="T99" fmla="*/ 138 h 714"/>
                  <a:gd name="T100" fmla="*/ 3780 w 4986"/>
                  <a:gd name="T101" fmla="*/ 372 h 714"/>
                  <a:gd name="T102" fmla="*/ 3876 w 4986"/>
                  <a:gd name="T103" fmla="*/ 696 h 714"/>
                  <a:gd name="T104" fmla="*/ 3936 w 4986"/>
                  <a:gd name="T105" fmla="*/ 126 h 714"/>
                  <a:gd name="T106" fmla="*/ 4038 w 4986"/>
                  <a:gd name="T107" fmla="*/ 696 h 714"/>
                  <a:gd name="T108" fmla="*/ 4140 w 4986"/>
                  <a:gd name="T109" fmla="*/ 102 h 714"/>
                  <a:gd name="T110" fmla="*/ 4254 w 4986"/>
                  <a:gd name="T111" fmla="*/ 714 h 714"/>
                  <a:gd name="T112" fmla="*/ 4338 w 4986"/>
                  <a:gd name="T113" fmla="*/ 378 h 714"/>
                  <a:gd name="T114" fmla="*/ 4458 w 4986"/>
                  <a:gd name="T115" fmla="*/ 618 h 714"/>
                  <a:gd name="T116" fmla="*/ 4542 w 4986"/>
                  <a:gd name="T117" fmla="*/ 84 h 714"/>
                  <a:gd name="T118" fmla="*/ 4668 w 4986"/>
                  <a:gd name="T119" fmla="*/ 672 h 714"/>
                  <a:gd name="T120" fmla="*/ 4740 w 4986"/>
                  <a:gd name="T121" fmla="*/ 468 h 714"/>
                  <a:gd name="T122" fmla="*/ 4884 w 4986"/>
                  <a:gd name="T123" fmla="*/ 366 h 714"/>
                  <a:gd name="T124" fmla="*/ 4944 w 4986"/>
                  <a:gd name="T125" fmla="*/ 228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714">
                    <a:moveTo>
                      <a:pt x="0" y="414"/>
                    </a:move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0"/>
                    </a:lnTo>
                    <a:lnTo>
                      <a:pt x="0" y="360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0" y="342"/>
                    </a:lnTo>
                    <a:lnTo>
                      <a:pt x="0" y="33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24"/>
                    </a:lnTo>
                    <a:lnTo>
                      <a:pt x="6" y="318"/>
                    </a:lnTo>
                    <a:lnTo>
                      <a:pt x="6" y="312"/>
                    </a:lnTo>
                    <a:lnTo>
                      <a:pt x="6" y="306"/>
                    </a:lnTo>
                    <a:lnTo>
                      <a:pt x="6" y="300"/>
                    </a:lnTo>
                    <a:lnTo>
                      <a:pt x="6" y="294"/>
                    </a:lnTo>
                    <a:lnTo>
                      <a:pt x="6" y="288"/>
                    </a:lnTo>
                    <a:lnTo>
                      <a:pt x="6" y="288"/>
                    </a:lnTo>
                    <a:lnTo>
                      <a:pt x="6" y="282"/>
                    </a:lnTo>
                    <a:lnTo>
                      <a:pt x="6" y="276"/>
                    </a:lnTo>
                    <a:lnTo>
                      <a:pt x="6" y="270"/>
                    </a:lnTo>
                    <a:lnTo>
                      <a:pt x="6" y="264"/>
                    </a:lnTo>
                    <a:lnTo>
                      <a:pt x="6" y="258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6" y="192"/>
                    </a:lnTo>
                    <a:lnTo>
                      <a:pt x="6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50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80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2" y="210"/>
                    </a:lnTo>
                    <a:lnTo>
                      <a:pt x="12" y="216"/>
                    </a:lnTo>
                    <a:lnTo>
                      <a:pt x="12" y="222"/>
                    </a:lnTo>
                    <a:lnTo>
                      <a:pt x="12" y="228"/>
                    </a:lnTo>
                    <a:lnTo>
                      <a:pt x="12" y="234"/>
                    </a:lnTo>
                    <a:lnTo>
                      <a:pt x="12" y="240"/>
                    </a:lnTo>
                    <a:lnTo>
                      <a:pt x="12" y="246"/>
                    </a:lnTo>
                    <a:lnTo>
                      <a:pt x="12" y="252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2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94"/>
                    </a:lnTo>
                    <a:lnTo>
                      <a:pt x="12" y="300"/>
                    </a:lnTo>
                    <a:lnTo>
                      <a:pt x="12" y="306"/>
                    </a:lnTo>
                    <a:lnTo>
                      <a:pt x="12" y="312"/>
                    </a:lnTo>
                    <a:lnTo>
                      <a:pt x="12" y="318"/>
                    </a:lnTo>
                    <a:lnTo>
                      <a:pt x="12" y="324"/>
                    </a:lnTo>
                    <a:lnTo>
                      <a:pt x="12" y="330"/>
                    </a:lnTo>
                    <a:lnTo>
                      <a:pt x="12" y="330"/>
                    </a:lnTo>
                    <a:lnTo>
                      <a:pt x="12" y="336"/>
                    </a:lnTo>
                    <a:lnTo>
                      <a:pt x="12" y="342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60"/>
                    </a:lnTo>
                    <a:lnTo>
                      <a:pt x="12" y="360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8" y="390"/>
                    </a:lnTo>
                    <a:lnTo>
                      <a:pt x="18" y="390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30" y="486"/>
                    </a:lnTo>
                    <a:lnTo>
                      <a:pt x="30" y="486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8" y="702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4" y="558"/>
                    </a:lnTo>
                    <a:lnTo>
                      <a:pt x="144" y="558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16"/>
                    </a:lnTo>
                    <a:lnTo>
                      <a:pt x="144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26"/>
                    </a:lnTo>
                    <a:lnTo>
                      <a:pt x="156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6" y="198"/>
                    </a:lnTo>
                    <a:lnTo>
                      <a:pt x="186" y="198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42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8" y="66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198" y="90"/>
                    </a:lnTo>
                    <a:lnTo>
                      <a:pt x="198" y="96"/>
                    </a:lnTo>
                    <a:lnTo>
                      <a:pt x="198" y="102"/>
                    </a:lnTo>
                    <a:lnTo>
                      <a:pt x="198" y="108"/>
                    </a:lnTo>
                    <a:lnTo>
                      <a:pt x="198" y="114"/>
                    </a:lnTo>
                    <a:lnTo>
                      <a:pt x="198" y="120"/>
                    </a:lnTo>
                    <a:lnTo>
                      <a:pt x="198" y="126"/>
                    </a:lnTo>
                    <a:lnTo>
                      <a:pt x="198" y="132"/>
                    </a:lnTo>
                    <a:lnTo>
                      <a:pt x="198" y="138"/>
                    </a:lnTo>
                    <a:lnTo>
                      <a:pt x="198" y="144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204" y="162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74"/>
                    </a:lnTo>
                    <a:lnTo>
                      <a:pt x="204" y="180"/>
                    </a:lnTo>
                    <a:lnTo>
                      <a:pt x="204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04" y="204"/>
                    </a:lnTo>
                    <a:lnTo>
                      <a:pt x="204" y="210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22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22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10"/>
                    </a:lnTo>
                    <a:lnTo>
                      <a:pt x="204" y="204"/>
                    </a:lnTo>
                    <a:lnTo>
                      <a:pt x="204" y="198"/>
                    </a:lnTo>
                    <a:lnTo>
                      <a:pt x="204" y="192"/>
                    </a:lnTo>
                    <a:lnTo>
                      <a:pt x="204" y="186"/>
                    </a:lnTo>
                    <a:lnTo>
                      <a:pt x="204" y="180"/>
                    </a:lnTo>
                    <a:lnTo>
                      <a:pt x="204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04" y="156"/>
                    </a:lnTo>
                    <a:lnTo>
                      <a:pt x="204" y="150"/>
                    </a:lnTo>
                    <a:lnTo>
                      <a:pt x="204" y="144"/>
                    </a:lnTo>
                    <a:lnTo>
                      <a:pt x="204" y="138"/>
                    </a:lnTo>
                    <a:lnTo>
                      <a:pt x="204" y="132"/>
                    </a:lnTo>
                    <a:lnTo>
                      <a:pt x="210" y="126"/>
                    </a:lnTo>
                    <a:lnTo>
                      <a:pt x="210" y="120"/>
                    </a:lnTo>
                    <a:lnTo>
                      <a:pt x="210" y="114"/>
                    </a:lnTo>
                    <a:lnTo>
                      <a:pt x="210" y="108"/>
                    </a:lnTo>
                    <a:lnTo>
                      <a:pt x="210" y="102"/>
                    </a:lnTo>
                    <a:lnTo>
                      <a:pt x="210" y="96"/>
                    </a:lnTo>
                    <a:lnTo>
                      <a:pt x="210" y="90"/>
                    </a:lnTo>
                    <a:lnTo>
                      <a:pt x="210" y="84"/>
                    </a:lnTo>
                    <a:lnTo>
                      <a:pt x="210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0" y="54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22" y="132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40" y="324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52" y="456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22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6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30" y="708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2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2"/>
                    </a:lnTo>
                    <a:lnTo>
                      <a:pt x="360" y="612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8" y="528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84" y="486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6" y="390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0"/>
                    </a:lnTo>
                    <a:lnTo>
                      <a:pt x="396" y="360"/>
                    </a:lnTo>
                    <a:lnTo>
                      <a:pt x="396" y="354"/>
                    </a:lnTo>
                    <a:lnTo>
                      <a:pt x="396" y="354"/>
                    </a:lnTo>
                    <a:lnTo>
                      <a:pt x="396" y="348"/>
                    </a:lnTo>
                    <a:lnTo>
                      <a:pt x="396" y="342"/>
                    </a:lnTo>
                    <a:lnTo>
                      <a:pt x="396" y="342"/>
                    </a:lnTo>
                    <a:lnTo>
                      <a:pt x="396" y="336"/>
                    </a:lnTo>
                    <a:lnTo>
                      <a:pt x="396" y="330"/>
                    </a:lnTo>
                    <a:lnTo>
                      <a:pt x="396" y="330"/>
                    </a:lnTo>
                    <a:lnTo>
                      <a:pt x="396" y="324"/>
                    </a:lnTo>
                    <a:lnTo>
                      <a:pt x="396" y="318"/>
                    </a:lnTo>
                    <a:lnTo>
                      <a:pt x="396" y="312"/>
                    </a:lnTo>
                    <a:lnTo>
                      <a:pt x="396" y="306"/>
                    </a:lnTo>
                    <a:lnTo>
                      <a:pt x="396" y="300"/>
                    </a:lnTo>
                    <a:lnTo>
                      <a:pt x="396" y="294"/>
                    </a:lnTo>
                    <a:lnTo>
                      <a:pt x="396" y="288"/>
                    </a:lnTo>
                    <a:lnTo>
                      <a:pt x="396" y="288"/>
                    </a:lnTo>
                    <a:lnTo>
                      <a:pt x="396" y="282"/>
                    </a:lnTo>
                    <a:lnTo>
                      <a:pt x="396" y="276"/>
                    </a:lnTo>
                    <a:lnTo>
                      <a:pt x="396" y="270"/>
                    </a:lnTo>
                    <a:lnTo>
                      <a:pt x="396" y="264"/>
                    </a:lnTo>
                    <a:lnTo>
                      <a:pt x="396" y="258"/>
                    </a:lnTo>
                    <a:lnTo>
                      <a:pt x="396" y="252"/>
                    </a:lnTo>
                    <a:lnTo>
                      <a:pt x="396" y="246"/>
                    </a:lnTo>
                    <a:lnTo>
                      <a:pt x="396" y="240"/>
                    </a:lnTo>
                    <a:lnTo>
                      <a:pt x="396" y="234"/>
                    </a:lnTo>
                    <a:lnTo>
                      <a:pt x="396" y="228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96" y="210"/>
                    </a:lnTo>
                    <a:lnTo>
                      <a:pt x="396" y="204"/>
                    </a:lnTo>
                    <a:lnTo>
                      <a:pt x="396" y="198"/>
                    </a:lnTo>
                    <a:lnTo>
                      <a:pt x="396" y="192"/>
                    </a:lnTo>
                    <a:lnTo>
                      <a:pt x="396" y="186"/>
                    </a:lnTo>
                    <a:lnTo>
                      <a:pt x="396" y="180"/>
                    </a:lnTo>
                    <a:lnTo>
                      <a:pt x="396" y="174"/>
                    </a:lnTo>
                    <a:lnTo>
                      <a:pt x="396" y="168"/>
                    </a:lnTo>
                    <a:lnTo>
                      <a:pt x="396" y="162"/>
                    </a:lnTo>
                    <a:lnTo>
                      <a:pt x="396" y="162"/>
                    </a:lnTo>
                    <a:lnTo>
                      <a:pt x="396" y="156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2" y="162"/>
                    </a:lnTo>
                    <a:lnTo>
                      <a:pt x="402" y="162"/>
                    </a:lnTo>
                    <a:lnTo>
                      <a:pt x="402" y="168"/>
                    </a:lnTo>
                    <a:lnTo>
                      <a:pt x="402" y="174"/>
                    </a:lnTo>
                    <a:lnTo>
                      <a:pt x="402" y="180"/>
                    </a:lnTo>
                    <a:lnTo>
                      <a:pt x="402" y="186"/>
                    </a:lnTo>
                    <a:lnTo>
                      <a:pt x="402" y="192"/>
                    </a:lnTo>
                    <a:lnTo>
                      <a:pt x="402" y="198"/>
                    </a:lnTo>
                    <a:lnTo>
                      <a:pt x="402" y="204"/>
                    </a:lnTo>
                    <a:lnTo>
                      <a:pt x="402" y="210"/>
                    </a:lnTo>
                    <a:lnTo>
                      <a:pt x="402" y="216"/>
                    </a:lnTo>
                    <a:lnTo>
                      <a:pt x="402" y="222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52"/>
                    </a:lnTo>
                    <a:lnTo>
                      <a:pt x="402" y="258"/>
                    </a:lnTo>
                    <a:lnTo>
                      <a:pt x="402" y="264"/>
                    </a:lnTo>
                    <a:lnTo>
                      <a:pt x="402" y="270"/>
                    </a:lnTo>
                    <a:lnTo>
                      <a:pt x="402" y="276"/>
                    </a:lnTo>
                    <a:lnTo>
                      <a:pt x="402" y="282"/>
                    </a:lnTo>
                    <a:lnTo>
                      <a:pt x="402" y="288"/>
                    </a:lnTo>
                    <a:lnTo>
                      <a:pt x="402" y="288"/>
                    </a:lnTo>
                    <a:lnTo>
                      <a:pt x="402" y="294"/>
                    </a:lnTo>
                    <a:lnTo>
                      <a:pt x="402" y="300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2" y="318"/>
                    </a:lnTo>
                    <a:lnTo>
                      <a:pt x="402" y="324"/>
                    </a:lnTo>
                    <a:lnTo>
                      <a:pt x="402" y="330"/>
                    </a:lnTo>
                    <a:lnTo>
                      <a:pt x="402" y="330"/>
                    </a:lnTo>
                    <a:lnTo>
                      <a:pt x="402" y="336"/>
                    </a:lnTo>
                    <a:lnTo>
                      <a:pt x="408" y="342"/>
                    </a:lnTo>
                    <a:lnTo>
                      <a:pt x="408" y="342"/>
                    </a:lnTo>
                    <a:lnTo>
                      <a:pt x="408" y="348"/>
                    </a:lnTo>
                    <a:lnTo>
                      <a:pt x="408" y="354"/>
                    </a:lnTo>
                    <a:lnTo>
                      <a:pt x="408" y="354"/>
                    </a:lnTo>
                    <a:lnTo>
                      <a:pt x="408" y="360"/>
                    </a:lnTo>
                    <a:lnTo>
                      <a:pt x="408" y="360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14" y="414"/>
                    </a:lnTo>
                    <a:lnTo>
                      <a:pt x="414" y="414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20" y="462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6"/>
                    </a:lnTo>
                    <a:lnTo>
                      <a:pt x="450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504" y="696"/>
                    </a:lnTo>
                    <a:lnTo>
                      <a:pt x="504" y="696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40" y="540"/>
                    </a:lnTo>
                    <a:lnTo>
                      <a:pt x="540" y="540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2"/>
                    </a:lnTo>
                    <a:lnTo>
                      <a:pt x="552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70" y="294"/>
                    </a:lnTo>
                    <a:lnTo>
                      <a:pt x="570" y="294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8" y="96"/>
                    </a:lnTo>
                    <a:lnTo>
                      <a:pt x="588" y="96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42"/>
                    </a:lnTo>
                    <a:lnTo>
                      <a:pt x="594" y="48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594" y="60"/>
                    </a:lnTo>
                    <a:lnTo>
                      <a:pt x="594" y="66"/>
                    </a:lnTo>
                    <a:lnTo>
                      <a:pt x="594" y="72"/>
                    </a:lnTo>
                    <a:lnTo>
                      <a:pt x="594" y="78"/>
                    </a:lnTo>
                    <a:lnTo>
                      <a:pt x="594" y="84"/>
                    </a:lnTo>
                    <a:lnTo>
                      <a:pt x="594" y="90"/>
                    </a:lnTo>
                    <a:lnTo>
                      <a:pt x="594" y="96"/>
                    </a:lnTo>
                    <a:lnTo>
                      <a:pt x="594" y="102"/>
                    </a:lnTo>
                    <a:lnTo>
                      <a:pt x="594" y="108"/>
                    </a:lnTo>
                    <a:lnTo>
                      <a:pt x="594" y="114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94" y="132"/>
                    </a:lnTo>
                    <a:lnTo>
                      <a:pt x="594" y="138"/>
                    </a:lnTo>
                    <a:lnTo>
                      <a:pt x="594" y="144"/>
                    </a:lnTo>
                    <a:lnTo>
                      <a:pt x="594" y="150"/>
                    </a:lnTo>
                    <a:lnTo>
                      <a:pt x="594" y="156"/>
                    </a:lnTo>
                    <a:lnTo>
                      <a:pt x="594" y="162"/>
                    </a:lnTo>
                    <a:lnTo>
                      <a:pt x="594" y="168"/>
                    </a:lnTo>
                    <a:lnTo>
                      <a:pt x="594" y="168"/>
                    </a:lnTo>
                    <a:lnTo>
                      <a:pt x="594" y="174"/>
                    </a:lnTo>
                    <a:lnTo>
                      <a:pt x="594" y="180"/>
                    </a:lnTo>
                    <a:lnTo>
                      <a:pt x="594" y="186"/>
                    </a:lnTo>
                    <a:lnTo>
                      <a:pt x="594" y="192"/>
                    </a:lnTo>
                    <a:lnTo>
                      <a:pt x="594" y="198"/>
                    </a:lnTo>
                    <a:lnTo>
                      <a:pt x="594" y="204"/>
                    </a:lnTo>
                    <a:lnTo>
                      <a:pt x="594" y="210"/>
                    </a:lnTo>
                    <a:lnTo>
                      <a:pt x="594" y="216"/>
                    </a:lnTo>
                    <a:lnTo>
                      <a:pt x="594" y="216"/>
                    </a:lnTo>
                    <a:lnTo>
                      <a:pt x="594" y="222"/>
                    </a:lnTo>
                    <a:lnTo>
                      <a:pt x="594" y="228"/>
                    </a:lnTo>
                    <a:lnTo>
                      <a:pt x="594" y="228"/>
                    </a:lnTo>
                    <a:lnTo>
                      <a:pt x="594" y="234"/>
                    </a:lnTo>
                    <a:lnTo>
                      <a:pt x="594" y="234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0"/>
                    </a:lnTo>
                    <a:lnTo>
                      <a:pt x="600" y="240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28"/>
                    </a:lnTo>
                    <a:lnTo>
                      <a:pt x="600" y="22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600" y="216"/>
                    </a:lnTo>
                    <a:lnTo>
                      <a:pt x="600" y="210"/>
                    </a:lnTo>
                    <a:lnTo>
                      <a:pt x="600" y="204"/>
                    </a:lnTo>
                    <a:lnTo>
                      <a:pt x="600" y="198"/>
                    </a:lnTo>
                    <a:lnTo>
                      <a:pt x="600" y="192"/>
                    </a:lnTo>
                    <a:lnTo>
                      <a:pt x="600" y="186"/>
                    </a:lnTo>
                    <a:lnTo>
                      <a:pt x="600" y="180"/>
                    </a:lnTo>
                    <a:lnTo>
                      <a:pt x="600" y="174"/>
                    </a:lnTo>
                    <a:lnTo>
                      <a:pt x="600" y="168"/>
                    </a:lnTo>
                    <a:lnTo>
                      <a:pt x="600" y="168"/>
                    </a:lnTo>
                    <a:lnTo>
                      <a:pt x="600" y="162"/>
                    </a:lnTo>
                    <a:lnTo>
                      <a:pt x="600" y="156"/>
                    </a:lnTo>
                    <a:lnTo>
                      <a:pt x="600" y="150"/>
                    </a:lnTo>
                    <a:lnTo>
                      <a:pt x="600" y="144"/>
                    </a:lnTo>
                    <a:lnTo>
                      <a:pt x="600" y="138"/>
                    </a:lnTo>
                    <a:lnTo>
                      <a:pt x="600" y="132"/>
                    </a:lnTo>
                    <a:lnTo>
                      <a:pt x="600" y="126"/>
                    </a:lnTo>
                    <a:lnTo>
                      <a:pt x="600" y="120"/>
                    </a:lnTo>
                    <a:lnTo>
                      <a:pt x="600" y="114"/>
                    </a:lnTo>
                    <a:lnTo>
                      <a:pt x="600" y="108"/>
                    </a:lnTo>
                    <a:lnTo>
                      <a:pt x="600" y="102"/>
                    </a:lnTo>
                    <a:lnTo>
                      <a:pt x="600" y="96"/>
                    </a:lnTo>
                    <a:lnTo>
                      <a:pt x="600" y="90"/>
                    </a:lnTo>
                    <a:lnTo>
                      <a:pt x="600" y="84"/>
                    </a:lnTo>
                    <a:lnTo>
                      <a:pt x="600" y="78"/>
                    </a:lnTo>
                    <a:lnTo>
                      <a:pt x="600" y="72"/>
                    </a:lnTo>
                    <a:lnTo>
                      <a:pt x="600" y="66"/>
                    </a:lnTo>
                    <a:lnTo>
                      <a:pt x="600" y="60"/>
                    </a:lnTo>
                    <a:lnTo>
                      <a:pt x="600" y="54"/>
                    </a:lnTo>
                    <a:lnTo>
                      <a:pt x="600" y="48"/>
                    </a:lnTo>
                    <a:lnTo>
                      <a:pt x="600" y="48"/>
                    </a:lnTo>
                    <a:lnTo>
                      <a:pt x="600" y="42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12" y="96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8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30" y="324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54"/>
                    </a:lnTo>
                    <a:lnTo>
                      <a:pt x="630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48" y="456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6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26" y="708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8" y="684"/>
                    </a:lnTo>
                    <a:lnTo>
                      <a:pt x="738" y="684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2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2"/>
                    </a:lnTo>
                    <a:lnTo>
                      <a:pt x="750" y="612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0"/>
                    </a:lnTo>
                    <a:lnTo>
                      <a:pt x="786" y="360"/>
                    </a:lnTo>
                    <a:lnTo>
                      <a:pt x="786" y="354"/>
                    </a:lnTo>
                    <a:lnTo>
                      <a:pt x="786" y="354"/>
                    </a:lnTo>
                    <a:lnTo>
                      <a:pt x="786" y="348"/>
                    </a:lnTo>
                    <a:lnTo>
                      <a:pt x="786" y="342"/>
                    </a:lnTo>
                    <a:lnTo>
                      <a:pt x="786" y="342"/>
                    </a:lnTo>
                    <a:lnTo>
                      <a:pt x="786" y="336"/>
                    </a:lnTo>
                    <a:lnTo>
                      <a:pt x="786" y="330"/>
                    </a:lnTo>
                    <a:lnTo>
                      <a:pt x="792" y="330"/>
                    </a:lnTo>
                    <a:lnTo>
                      <a:pt x="792" y="324"/>
                    </a:lnTo>
                    <a:lnTo>
                      <a:pt x="792" y="318"/>
                    </a:lnTo>
                    <a:lnTo>
                      <a:pt x="792" y="312"/>
                    </a:lnTo>
                    <a:lnTo>
                      <a:pt x="792" y="306"/>
                    </a:lnTo>
                    <a:lnTo>
                      <a:pt x="792" y="300"/>
                    </a:lnTo>
                    <a:lnTo>
                      <a:pt x="792" y="294"/>
                    </a:lnTo>
                    <a:lnTo>
                      <a:pt x="792" y="288"/>
                    </a:lnTo>
                    <a:lnTo>
                      <a:pt x="792" y="288"/>
                    </a:lnTo>
                    <a:lnTo>
                      <a:pt x="792" y="282"/>
                    </a:lnTo>
                    <a:lnTo>
                      <a:pt x="792" y="276"/>
                    </a:lnTo>
                    <a:lnTo>
                      <a:pt x="792" y="270"/>
                    </a:lnTo>
                    <a:lnTo>
                      <a:pt x="792" y="264"/>
                    </a:lnTo>
                    <a:lnTo>
                      <a:pt x="792" y="258"/>
                    </a:lnTo>
                    <a:lnTo>
                      <a:pt x="792" y="252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16"/>
                    </a:lnTo>
                    <a:lnTo>
                      <a:pt x="792" y="210"/>
                    </a:lnTo>
                    <a:lnTo>
                      <a:pt x="792" y="204"/>
                    </a:lnTo>
                    <a:lnTo>
                      <a:pt x="792" y="198"/>
                    </a:lnTo>
                    <a:lnTo>
                      <a:pt x="792" y="192"/>
                    </a:lnTo>
                    <a:lnTo>
                      <a:pt x="792" y="186"/>
                    </a:lnTo>
                    <a:lnTo>
                      <a:pt x="792" y="180"/>
                    </a:lnTo>
                    <a:lnTo>
                      <a:pt x="792" y="174"/>
                    </a:lnTo>
                    <a:lnTo>
                      <a:pt x="792" y="168"/>
                    </a:lnTo>
                    <a:lnTo>
                      <a:pt x="792" y="162"/>
                    </a:lnTo>
                    <a:lnTo>
                      <a:pt x="792" y="162"/>
                    </a:lnTo>
                    <a:lnTo>
                      <a:pt x="792" y="156"/>
                    </a:lnTo>
                    <a:lnTo>
                      <a:pt x="792" y="150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8" y="162"/>
                    </a:lnTo>
                    <a:lnTo>
                      <a:pt x="798" y="168"/>
                    </a:lnTo>
                    <a:lnTo>
                      <a:pt x="798" y="174"/>
                    </a:lnTo>
                    <a:lnTo>
                      <a:pt x="798" y="180"/>
                    </a:lnTo>
                    <a:lnTo>
                      <a:pt x="798" y="186"/>
                    </a:lnTo>
                    <a:lnTo>
                      <a:pt x="798" y="192"/>
                    </a:lnTo>
                    <a:lnTo>
                      <a:pt x="798" y="198"/>
                    </a:lnTo>
                    <a:lnTo>
                      <a:pt x="798" y="204"/>
                    </a:lnTo>
                    <a:lnTo>
                      <a:pt x="798" y="210"/>
                    </a:lnTo>
                    <a:lnTo>
                      <a:pt x="798" y="216"/>
                    </a:lnTo>
                    <a:lnTo>
                      <a:pt x="798" y="222"/>
                    </a:lnTo>
                    <a:lnTo>
                      <a:pt x="798" y="228"/>
                    </a:lnTo>
                    <a:lnTo>
                      <a:pt x="798" y="234"/>
                    </a:lnTo>
                    <a:lnTo>
                      <a:pt x="798" y="240"/>
                    </a:lnTo>
                    <a:lnTo>
                      <a:pt x="798" y="246"/>
                    </a:lnTo>
                    <a:lnTo>
                      <a:pt x="798" y="252"/>
                    </a:lnTo>
                    <a:lnTo>
                      <a:pt x="798" y="258"/>
                    </a:lnTo>
                    <a:lnTo>
                      <a:pt x="798" y="264"/>
                    </a:lnTo>
                    <a:lnTo>
                      <a:pt x="798" y="270"/>
                    </a:lnTo>
                    <a:lnTo>
                      <a:pt x="798" y="276"/>
                    </a:lnTo>
                    <a:lnTo>
                      <a:pt x="798" y="282"/>
                    </a:lnTo>
                    <a:lnTo>
                      <a:pt x="798" y="288"/>
                    </a:lnTo>
                    <a:lnTo>
                      <a:pt x="798" y="288"/>
                    </a:lnTo>
                    <a:lnTo>
                      <a:pt x="798" y="294"/>
                    </a:lnTo>
                    <a:lnTo>
                      <a:pt x="798" y="300"/>
                    </a:lnTo>
                    <a:lnTo>
                      <a:pt x="798" y="306"/>
                    </a:lnTo>
                    <a:lnTo>
                      <a:pt x="798" y="312"/>
                    </a:lnTo>
                    <a:lnTo>
                      <a:pt x="798" y="318"/>
                    </a:lnTo>
                    <a:lnTo>
                      <a:pt x="798" y="324"/>
                    </a:lnTo>
                    <a:lnTo>
                      <a:pt x="798" y="330"/>
                    </a:lnTo>
                    <a:lnTo>
                      <a:pt x="798" y="330"/>
                    </a:lnTo>
                    <a:lnTo>
                      <a:pt x="798" y="336"/>
                    </a:lnTo>
                    <a:lnTo>
                      <a:pt x="798" y="342"/>
                    </a:lnTo>
                    <a:lnTo>
                      <a:pt x="798" y="342"/>
                    </a:lnTo>
                    <a:lnTo>
                      <a:pt x="798" y="348"/>
                    </a:lnTo>
                    <a:lnTo>
                      <a:pt x="798" y="354"/>
                    </a:lnTo>
                    <a:lnTo>
                      <a:pt x="798" y="354"/>
                    </a:lnTo>
                    <a:lnTo>
                      <a:pt x="798" y="360"/>
                    </a:lnTo>
                    <a:lnTo>
                      <a:pt x="798" y="360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10" y="438"/>
                    </a:lnTo>
                    <a:lnTo>
                      <a:pt x="810" y="438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600"/>
                    </a:lnTo>
                    <a:lnTo>
                      <a:pt x="828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24" y="594"/>
                    </a:lnTo>
                    <a:lnTo>
                      <a:pt x="924" y="594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6" y="522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8" y="432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64"/>
                    </a:lnTo>
                    <a:lnTo>
                      <a:pt x="960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2"/>
                    </a:lnTo>
                    <a:lnTo>
                      <a:pt x="972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0"/>
                    </a:lnTo>
                    <a:lnTo>
                      <a:pt x="978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42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54"/>
                    </a:lnTo>
                    <a:lnTo>
                      <a:pt x="984" y="60"/>
                    </a:lnTo>
                    <a:lnTo>
                      <a:pt x="984" y="66"/>
                    </a:lnTo>
                    <a:lnTo>
                      <a:pt x="984" y="72"/>
                    </a:lnTo>
                    <a:lnTo>
                      <a:pt x="984" y="78"/>
                    </a:lnTo>
                    <a:lnTo>
                      <a:pt x="984" y="84"/>
                    </a:lnTo>
                    <a:lnTo>
                      <a:pt x="984" y="90"/>
                    </a:lnTo>
                    <a:lnTo>
                      <a:pt x="984" y="96"/>
                    </a:lnTo>
                    <a:lnTo>
                      <a:pt x="984" y="102"/>
                    </a:lnTo>
                    <a:lnTo>
                      <a:pt x="984" y="108"/>
                    </a:lnTo>
                    <a:lnTo>
                      <a:pt x="984" y="114"/>
                    </a:lnTo>
                    <a:lnTo>
                      <a:pt x="984" y="120"/>
                    </a:lnTo>
                    <a:lnTo>
                      <a:pt x="984" y="126"/>
                    </a:lnTo>
                    <a:lnTo>
                      <a:pt x="984" y="132"/>
                    </a:lnTo>
                    <a:lnTo>
                      <a:pt x="984" y="138"/>
                    </a:lnTo>
                    <a:lnTo>
                      <a:pt x="990" y="144"/>
                    </a:lnTo>
                    <a:lnTo>
                      <a:pt x="990" y="150"/>
                    </a:lnTo>
                    <a:lnTo>
                      <a:pt x="990" y="156"/>
                    </a:lnTo>
                    <a:lnTo>
                      <a:pt x="990" y="162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74"/>
                    </a:lnTo>
                    <a:lnTo>
                      <a:pt x="990" y="180"/>
                    </a:lnTo>
                    <a:lnTo>
                      <a:pt x="990" y="186"/>
                    </a:lnTo>
                    <a:lnTo>
                      <a:pt x="990" y="192"/>
                    </a:lnTo>
                    <a:lnTo>
                      <a:pt x="990" y="198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22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22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10"/>
                    </a:lnTo>
                    <a:lnTo>
                      <a:pt x="990" y="204"/>
                    </a:lnTo>
                    <a:lnTo>
                      <a:pt x="990" y="198"/>
                    </a:lnTo>
                    <a:lnTo>
                      <a:pt x="990" y="192"/>
                    </a:lnTo>
                    <a:lnTo>
                      <a:pt x="990" y="186"/>
                    </a:lnTo>
                    <a:lnTo>
                      <a:pt x="990" y="180"/>
                    </a:lnTo>
                    <a:lnTo>
                      <a:pt x="990" y="174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62"/>
                    </a:lnTo>
                    <a:lnTo>
                      <a:pt x="990" y="156"/>
                    </a:lnTo>
                    <a:lnTo>
                      <a:pt x="990" y="150"/>
                    </a:lnTo>
                    <a:lnTo>
                      <a:pt x="996" y="144"/>
                    </a:lnTo>
                    <a:lnTo>
                      <a:pt x="996" y="138"/>
                    </a:lnTo>
                    <a:lnTo>
                      <a:pt x="996" y="132"/>
                    </a:lnTo>
                    <a:lnTo>
                      <a:pt x="996" y="126"/>
                    </a:lnTo>
                    <a:lnTo>
                      <a:pt x="996" y="120"/>
                    </a:lnTo>
                    <a:lnTo>
                      <a:pt x="996" y="114"/>
                    </a:lnTo>
                    <a:lnTo>
                      <a:pt x="996" y="108"/>
                    </a:lnTo>
                    <a:lnTo>
                      <a:pt x="996" y="102"/>
                    </a:lnTo>
                    <a:lnTo>
                      <a:pt x="996" y="96"/>
                    </a:lnTo>
                    <a:lnTo>
                      <a:pt x="996" y="90"/>
                    </a:lnTo>
                    <a:lnTo>
                      <a:pt x="996" y="84"/>
                    </a:lnTo>
                    <a:lnTo>
                      <a:pt x="996" y="78"/>
                    </a:lnTo>
                    <a:lnTo>
                      <a:pt x="996" y="72"/>
                    </a:lnTo>
                    <a:lnTo>
                      <a:pt x="996" y="66"/>
                    </a:lnTo>
                    <a:lnTo>
                      <a:pt x="996" y="60"/>
                    </a:lnTo>
                    <a:lnTo>
                      <a:pt x="996" y="54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2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60"/>
                    </a:lnTo>
                    <a:lnTo>
                      <a:pt x="996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32"/>
                    </a:lnTo>
                    <a:lnTo>
                      <a:pt x="1002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14" y="198"/>
                    </a:lnTo>
                    <a:lnTo>
                      <a:pt x="1014" y="198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26" y="324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38" y="456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44" y="474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6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16" y="708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2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6" y="630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38"/>
                    </a:lnTo>
                    <a:lnTo>
                      <a:pt x="1170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0"/>
                    </a:lnTo>
                    <a:lnTo>
                      <a:pt x="1182" y="360"/>
                    </a:lnTo>
                    <a:lnTo>
                      <a:pt x="1182" y="354"/>
                    </a:lnTo>
                    <a:lnTo>
                      <a:pt x="1182" y="354"/>
                    </a:lnTo>
                    <a:lnTo>
                      <a:pt x="1182" y="348"/>
                    </a:lnTo>
                    <a:lnTo>
                      <a:pt x="1182" y="348"/>
                    </a:lnTo>
                    <a:lnTo>
                      <a:pt x="1182" y="342"/>
                    </a:lnTo>
                    <a:lnTo>
                      <a:pt x="1182" y="336"/>
                    </a:lnTo>
                    <a:lnTo>
                      <a:pt x="1182" y="330"/>
                    </a:lnTo>
                    <a:lnTo>
                      <a:pt x="1182" y="330"/>
                    </a:lnTo>
                    <a:lnTo>
                      <a:pt x="1182" y="324"/>
                    </a:lnTo>
                    <a:lnTo>
                      <a:pt x="1182" y="318"/>
                    </a:lnTo>
                    <a:lnTo>
                      <a:pt x="1182" y="312"/>
                    </a:lnTo>
                    <a:lnTo>
                      <a:pt x="1182" y="306"/>
                    </a:lnTo>
                    <a:lnTo>
                      <a:pt x="1182" y="300"/>
                    </a:lnTo>
                    <a:lnTo>
                      <a:pt x="1182" y="294"/>
                    </a:lnTo>
                    <a:lnTo>
                      <a:pt x="1182" y="294"/>
                    </a:lnTo>
                    <a:lnTo>
                      <a:pt x="1182" y="288"/>
                    </a:lnTo>
                    <a:lnTo>
                      <a:pt x="1182" y="282"/>
                    </a:lnTo>
                    <a:lnTo>
                      <a:pt x="1182" y="276"/>
                    </a:lnTo>
                    <a:lnTo>
                      <a:pt x="1182" y="270"/>
                    </a:lnTo>
                    <a:lnTo>
                      <a:pt x="1182" y="264"/>
                    </a:lnTo>
                    <a:lnTo>
                      <a:pt x="1182" y="258"/>
                    </a:lnTo>
                    <a:lnTo>
                      <a:pt x="1182" y="252"/>
                    </a:lnTo>
                    <a:lnTo>
                      <a:pt x="1182" y="246"/>
                    </a:lnTo>
                    <a:lnTo>
                      <a:pt x="1182" y="240"/>
                    </a:lnTo>
                    <a:lnTo>
                      <a:pt x="1182" y="234"/>
                    </a:lnTo>
                    <a:lnTo>
                      <a:pt x="1182" y="228"/>
                    </a:lnTo>
                    <a:lnTo>
                      <a:pt x="1182" y="222"/>
                    </a:lnTo>
                    <a:lnTo>
                      <a:pt x="1182" y="216"/>
                    </a:lnTo>
                    <a:lnTo>
                      <a:pt x="1182" y="210"/>
                    </a:lnTo>
                    <a:lnTo>
                      <a:pt x="1182" y="204"/>
                    </a:lnTo>
                    <a:lnTo>
                      <a:pt x="1182" y="198"/>
                    </a:lnTo>
                    <a:lnTo>
                      <a:pt x="1182" y="192"/>
                    </a:lnTo>
                    <a:lnTo>
                      <a:pt x="1182" y="186"/>
                    </a:lnTo>
                    <a:lnTo>
                      <a:pt x="1182" y="180"/>
                    </a:lnTo>
                    <a:lnTo>
                      <a:pt x="1182" y="174"/>
                    </a:lnTo>
                    <a:lnTo>
                      <a:pt x="1182" y="168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50"/>
                    </a:lnTo>
                    <a:lnTo>
                      <a:pt x="1188" y="156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8"/>
                    </a:lnTo>
                    <a:lnTo>
                      <a:pt x="1188" y="174"/>
                    </a:lnTo>
                    <a:lnTo>
                      <a:pt x="1188" y="180"/>
                    </a:lnTo>
                    <a:lnTo>
                      <a:pt x="1188" y="186"/>
                    </a:lnTo>
                    <a:lnTo>
                      <a:pt x="1188" y="192"/>
                    </a:lnTo>
                    <a:lnTo>
                      <a:pt x="1188" y="198"/>
                    </a:lnTo>
                    <a:lnTo>
                      <a:pt x="1188" y="204"/>
                    </a:lnTo>
                    <a:lnTo>
                      <a:pt x="1188" y="210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52"/>
                    </a:lnTo>
                    <a:lnTo>
                      <a:pt x="1188" y="258"/>
                    </a:lnTo>
                    <a:lnTo>
                      <a:pt x="1188" y="264"/>
                    </a:lnTo>
                    <a:lnTo>
                      <a:pt x="1188" y="270"/>
                    </a:lnTo>
                    <a:lnTo>
                      <a:pt x="1188" y="276"/>
                    </a:lnTo>
                    <a:lnTo>
                      <a:pt x="1188" y="282"/>
                    </a:lnTo>
                    <a:lnTo>
                      <a:pt x="1188" y="288"/>
                    </a:lnTo>
                    <a:lnTo>
                      <a:pt x="1188" y="294"/>
                    </a:lnTo>
                    <a:lnTo>
                      <a:pt x="1188" y="294"/>
                    </a:lnTo>
                    <a:lnTo>
                      <a:pt x="1188" y="300"/>
                    </a:lnTo>
                    <a:lnTo>
                      <a:pt x="1188" y="306"/>
                    </a:lnTo>
                    <a:lnTo>
                      <a:pt x="1188" y="312"/>
                    </a:lnTo>
                    <a:lnTo>
                      <a:pt x="1188" y="318"/>
                    </a:lnTo>
                    <a:lnTo>
                      <a:pt x="1188" y="324"/>
                    </a:lnTo>
                    <a:lnTo>
                      <a:pt x="1188" y="330"/>
                    </a:lnTo>
                    <a:lnTo>
                      <a:pt x="1194" y="330"/>
                    </a:lnTo>
                    <a:lnTo>
                      <a:pt x="1194" y="336"/>
                    </a:lnTo>
                    <a:lnTo>
                      <a:pt x="1194" y="342"/>
                    </a:lnTo>
                    <a:lnTo>
                      <a:pt x="1194" y="348"/>
                    </a:lnTo>
                    <a:lnTo>
                      <a:pt x="1194" y="348"/>
                    </a:lnTo>
                    <a:lnTo>
                      <a:pt x="1194" y="354"/>
                    </a:lnTo>
                    <a:lnTo>
                      <a:pt x="1194" y="354"/>
                    </a:lnTo>
                    <a:lnTo>
                      <a:pt x="1194" y="360"/>
                    </a:lnTo>
                    <a:lnTo>
                      <a:pt x="1194" y="360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12" y="504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42" y="660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44" y="408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42"/>
                    </a:lnTo>
                    <a:lnTo>
                      <a:pt x="1380" y="48"/>
                    </a:lnTo>
                    <a:lnTo>
                      <a:pt x="1380" y="48"/>
                    </a:lnTo>
                    <a:lnTo>
                      <a:pt x="1380" y="54"/>
                    </a:lnTo>
                    <a:lnTo>
                      <a:pt x="1380" y="60"/>
                    </a:lnTo>
                    <a:lnTo>
                      <a:pt x="1380" y="66"/>
                    </a:lnTo>
                    <a:lnTo>
                      <a:pt x="1380" y="72"/>
                    </a:lnTo>
                    <a:lnTo>
                      <a:pt x="1380" y="78"/>
                    </a:lnTo>
                    <a:lnTo>
                      <a:pt x="1380" y="84"/>
                    </a:lnTo>
                    <a:lnTo>
                      <a:pt x="1380" y="90"/>
                    </a:lnTo>
                    <a:lnTo>
                      <a:pt x="1380" y="96"/>
                    </a:lnTo>
                    <a:lnTo>
                      <a:pt x="1380" y="102"/>
                    </a:lnTo>
                    <a:lnTo>
                      <a:pt x="1380" y="108"/>
                    </a:lnTo>
                    <a:lnTo>
                      <a:pt x="1380" y="114"/>
                    </a:lnTo>
                    <a:lnTo>
                      <a:pt x="1380" y="120"/>
                    </a:lnTo>
                    <a:lnTo>
                      <a:pt x="1380" y="126"/>
                    </a:lnTo>
                    <a:lnTo>
                      <a:pt x="1380" y="132"/>
                    </a:lnTo>
                    <a:lnTo>
                      <a:pt x="1380" y="138"/>
                    </a:lnTo>
                    <a:lnTo>
                      <a:pt x="1380" y="144"/>
                    </a:lnTo>
                    <a:lnTo>
                      <a:pt x="1380" y="150"/>
                    </a:lnTo>
                    <a:lnTo>
                      <a:pt x="1380" y="156"/>
                    </a:lnTo>
                    <a:lnTo>
                      <a:pt x="1380" y="162"/>
                    </a:lnTo>
                    <a:lnTo>
                      <a:pt x="1380" y="168"/>
                    </a:lnTo>
                    <a:lnTo>
                      <a:pt x="1380" y="168"/>
                    </a:lnTo>
                    <a:lnTo>
                      <a:pt x="1380" y="174"/>
                    </a:lnTo>
                    <a:lnTo>
                      <a:pt x="1380" y="180"/>
                    </a:lnTo>
                    <a:lnTo>
                      <a:pt x="1380" y="186"/>
                    </a:lnTo>
                    <a:lnTo>
                      <a:pt x="1380" y="192"/>
                    </a:lnTo>
                    <a:lnTo>
                      <a:pt x="1380" y="198"/>
                    </a:lnTo>
                    <a:lnTo>
                      <a:pt x="1380" y="204"/>
                    </a:lnTo>
                    <a:lnTo>
                      <a:pt x="1380" y="210"/>
                    </a:lnTo>
                    <a:lnTo>
                      <a:pt x="1380" y="216"/>
                    </a:lnTo>
                    <a:lnTo>
                      <a:pt x="1380" y="216"/>
                    </a:lnTo>
                    <a:lnTo>
                      <a:pt x="1380" y="222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34"/>
                    </a:lnTo>
                    <a:lnTo>
                      <a:pt x="1380" y="234"/>
                    </a:lnTo>
                    <a:lnTo>
                      <a:pt x="1380" y="240"/>
                    </a:lnTo>
                    <a:lnTo>
                      <a:pt x="1380" y="240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0"/>
                    </a:lnTo>
                    <a:lnTo>
                      <a:pt x="1386" y="240"/>
                    </a:lnTo>
                    <a:lnTo>
                      <a:pt x="1386" y="234"/>
                    </a:lnTo>
                    <a:lnTo>
                      <a:pt x="1386" y="234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22"/>
                    </a:lnTo>
                    <a:lnTo>
                      <a:pt x="1386" y="216"/>
                    </a:lnTo>
                    <a:lnTo>
                      <a:pt x="1386" y="216"/>
                    </a:lnTo>
                    <a:lnTo>
                      <a:pt x="1386" y="210"/>
                    </a:lnTo>
                    <a:lnTo>
                      <a:pt x="1386" y="204"/>
                    </a:lnTo>
                    <a:lnTo>
                      <a:pt x="1386" y="198"/>
                    </a:lnTo>
                    <a:lnTo>
                      <a:pt x="1386" y="192"/>
                    </a:lnTo>
                    <a:lnTo>
                      <a:pt x="1386" y="186"/>
                    </a:lnTo>
                    <a:lnTo>
                      <a:pt x="1386" y="180"/>
                    </a:lnTo>
                    <a:lnTo>
                      <a:pt x="1386" y="174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86" y="162"/>
                    </a:lnTo>
                    <a:lnTo>
                      <a:pt x="1386" y="156"/>
                    </a:lnTo>
                    <a:lnTo>
                      <a:pt x="1386" y="150"/>
                    </a:lnTo>
                    <a:lnTo>
                      <a:pt x="1386" y="144"/>
                    </a:lnTo>
                    <a:lnTo>
                      <a:pt x="1386" y="138"/>
                    </a:lnTo>
                    <a:lnTo>
                      <a:pt x="1386" y="132"/>
                    </a:lnTo>
                    <a:lnTo>
                      <a:pt x="1386" y="126"/>
                    </a:lnTo>
                    <a:lnTo>
                      <a:pt x="1386" y="120"/>
                    </a:lnTo>
                    <a:lnTo>
                      <a:pt x="1386" y="114"/>
                    </a:lnTo>
                    <a:lnTo>
                      <a:pt x="1386" y="108"/>
                    </a:lnTo>
                    <a:lnTo>
                      <a:pt x="1386" y="102"/>
                    </a:lnTo>
                    <a:lnTo>
                      <a:pt x="1386" y="96"/>
                    </a:lnTo>
                    <a:lnTo>
                      <a:pt x="1386" y="90"/>
                    </a:lnTo>
                    <a:lnTo>
                      <a:pt x="1386" y="84"/>
                    </a:lnTo>
                    <a:lnTo>
                      <a:pt x="1386" y="78"/>
                    </a:lnTo>
                    <a:lnTo>
                      <a:pt x="1386" y="72"/>
                    </a:lnTo>
                    <a:lnTo>
                      <a:pt x="1386" y="66"/>
                    </a:lnTo>
                    <a:lnTo>
                      <a:pt x="1386" y="60"/>
                    </a:lnTo>
                    <a:lnTo>
                      <a:pt x="1386" y="54"/>
                    </a:lnTo>
                    <a:lnTo>
                      <a:pt x="1386" y="48"/>
                    </a:lnTo>
                    <a:lnTo>
                      <a:pt x="1386" y="48"/>
                    </a:lnTo>
                    <a:lnTo>
                      <a:pt x="1386" y="42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404" y="162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16" y="324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22" y="348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34" y="456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40"/>
                    </a:lnTo>
                    <a:lnTo>
                      <a:pt x="1440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6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12" y="708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2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2"/>
                    </a:lnTo>
                    <a:lnTo>
                      <a:pt x="1536" y="612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60" y="510"/>
                    </a:lnTo>
                    <a:lnTo>
                      <a:pt x="1560" y="510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0"/>
                    </a:lnTo>
                    <a:lnTo>
                      <a:pt x="1572" y="360"/>
                    </a:lnTo>
                    <a:lnTo>
                      <a:pt x="1572" y="354"/>
                    </a:lnTo>
                    <a:lnTo>
                      <a:pt x="1572" y="354"/>
                    </a:lnTo>
                    <a:lnTo>
                      <a:pt x="1572" y="348"/>
                    </a:lnTo>
                    <a:lnTo>
                      <a:pt x="1572" y="348"/>
                    </a:lnTo>
                    <a:lnTo>
                      <a:pt x="1578" y="342"/>
                    </a:lnTo>
                    <a:lnTo>
                      <a:pt x="1578" y="336"/>
                    </a:lnTo>
                    <a:lnTo>
                      <a:pt x="1578" y="330"/>
                    </a:lnTo>
                    <a:lnTo>
                      <a:pt x="1578" y="330"/>
                    </a:lnTo>
                    <a:lnTo>
                      <a:pt x="1578" y="324"/>
                    </a:lnTo>
                    <a:lnTo>
                      <a:pt x="1578" y="318"/>
                    </a:lnTo>
                    <a:lnTo>
                      <a:pt x="1578" y="312"/>
                    </a:lnTo>
                    <a:lnTo>
                      <a:pt x="1578" y="306"/>
                    </a:lnTo>
                    <a:lnTo>
                      <a:pt x="1578" y="300"/>
                    </a:lnTo>
                    <a:lnTo>
                      <a:pt x="1578" y="294"/>
                    </a:lnTo>
                    <a:lnTo>
                      <a:pt x="1578" y="294"/>
                    </a:lnTo>
                    <a:lnTo>
                      <a:pt x="1578" y="288"/>
                    </a:lnTo>
                    <a:lnTo>
                      <a:pt x="1578" y="282"/>
                    </a:lnTo>
                    <a:lnTo>
                      <a:pt x="1578" y="276"/>
                    </a:lnTo>
                    <a:lnTo>
                      <a:pt x="1578" y="270"/>
                    </a:lnTo>
                    <a:lnTo>
                      <a:pt x="1578" y="264"/>
                    </a:lnTo>
                    <a:lnTo>
                      <a:pt x="1578" y="258"/>
                    </a:lnTo>
                    <a:lnTo>
                      <a:pt x="1578" y="252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78" y="222"/>
                    </a:lnTo>
                    <a:lnTo>
                      <a:pt x="1578" y="216"/>
                    </a:lnTo>
                    <a:lnTo>
                      <a:pt x="1578" y="210"/>
                    </a:lnTo>
                    <a:lnTo>
                      <a:pt x="1578" y="204"/>
                    </a:lnTo>
                    <a:lnTo>
                      <a:pt x="1578" y="198"/>
                    </a:lnTo>
                    <a:lnTo>
                      <a:pt x="1578" y="192"/>
                    </a:lnTo>
                    <a:lnTo>
                      <a:pt x="1578" y="186"/>
                    </a:lnTo>
                    <a:lnTo>
                      <a:pt x="1578" y="180"/>
                    </a:lnTo>
                    <a:lnTo>
                      <a:pt x="1578" y="174"/>
                    </a:lnTo>
                    <a:lnTo>
                      <a:pt x="1578" y="168"/>
                    </a:lnTo>
                    <a:lnTo>
                      <a:pt x="1578" y="162"/>
                    </a:lnTo>
                    <a:lnTo>
                      <a:pt x="1578" y="162"/>
                    </a:lnTo>
                    <a:lnTo>
                      <a:pt x="1578" y="156"/>
                    </a:lnTo>
                    <a:lnTo>
                      <a:pt x="1578" y="150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84" y="150"/>
                    </a:lnTo>
                    <a:lnTo>
                      <a:pt x="1584" y="156"/>
                    </a:lnTo>
                    <a:lnTo>
                      <a:pt x="1584" y="162"/>
                    </a:lnTo>
                    <a:lnTo>
                      <a:pt x="1584" y="162"/>
                    </a:lnTo>
                    <a:lnTo>
                      <a:pt x="1584" y="168"/>
                    </a:lnTo>
                    <a:lnTo>
                      <a:pt x="1584" y="174"/>
                    </a:lnTo>
                    <a:lnTo>
                      <a:pt x="1584" y="180"/>
                    </a:lnTo>
                    <a:lnTo>
                      <a:pt x="1584" y="186"/>
                    </a:lnTo>
                    <a:lnTo>
                      <a:pt x="1584" y="192"/>
                    </a:lnTo>
                    <a:lnTo>
                      <a:pt x="1584" y="198"/>
                    </a:lnTo>
                    <a:lnTo>
                      <a:pt x="1584" y="204"/>
                    </a:lnTo>
                    <a:lnTo>
                      <a:pt x="1584" y="210"/>
                    </a:lnTo>
                    <a:lnTo>
                      <a:pt x="1584" y="216"/>
                    </a:lnTo>
                    <a:lnTo>
                      <a:pt x="1584" y="222"/>
                    </a:lnTo>
                    <a:lnTo>
                      <a:pt x="1584" y="228"/>
                    </a:lnTo>
                    <a:lnTo>
                      <a:pt x="1584" y="234"/>
                    </a:lnTo>
                    <a:lnTo>
                      <a:pt x="1584" y="240"/>
                    </a:lnTo>
                    <a:lnTo>
                      <a:pt x="1584" y="246"/>
                    </a:lnTo>
                    <a:lnTo>
                      <a:pt x="1584" y="252"/>
                    </a:lnTo>
                    <a:lnTo>
                      <a:pt x="1584" y="258"/>
                    </a:lnTo>
                    <a:lnTo>
                      <a:pt x="1584" y="264"/>
                    </a:lnTo>
                    <a:lnTo>
                      <a:pt x="1584" y="270"/>
                    </a:lnTo>
                    <a:lnTo>
                      <a:pt x="1584" y="276"/>
                    </a:lnTo>
                    <a:lnTo>
                      <a:pt x="1584" y="282"/>
                    </a:lnTo>
                    <a:lnTo>
                      <a:pt x="1584" y="288"/>
                    </a:lnTo>
                    <a:lnTo>
                      <a:pt x="1584" y="294"/>
                    </a:lnTo>
                    <a:lnTo>
                      <a:pt x="1584" y="294"/>
                    </a:lnTo>
                    <a:lnTo>
                      <a:pt x="1584" y="300"/>
                    </a:lnTo>
                    <a:lnTo>
                      <a:pt x="1584" y="306"/>
                    </a:lnTo>
                    <a:lnTo>
                      <a:pt x="1584" y="312"/>
                    </a:lnTo>
                    <a:lnTo>
                      <a:pt x="1584" y="318"/>
                    </a:lnTo>
                    <a:lnTo>
                      <a:pt x="1584" y="324"/>
                    </a:lnTo>
                    <a:lnTo>
                      <a:pt x="1584" y="330"/>
                    </a:lnTo>
                    <a:lnTo>
                      <a:pt x="1584" y="330"/>
                    </a:lnTo>
                    <a:lnTo>
                      <a:pt x="1584" y="336"/>
                    </a:lnTo>
                    <a:lnTo>
                      <a:pt x="1584" y="342"/>
                    </a:lnTo>
                    <a:lnTo>
                      <a:pt x="1584" y="348"/>
                    </a:lnTo>
                    <a:lnTo>
                      <a:pt x="1584" y="348"/>
                    </a:lnTo>
                    <a:lnTo>
                      <a:pt x="1584" y="354"/>
                    </a:lnTo>
                    <a:lnTo>
                      <a:pt x="1584" y="354"/>
                    </a:lnTo>
                    <a:lnTo>
                      <a:pt x="1584" y="360"/>
                    </a:lnTo>
                    <a:lnTo>
                      <a:pt x="1584" y="360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8"/>
                    </a:lnTo>
                    <a:lnTo>
                      <a:pt x="1590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20" y="594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58"/>
                    </a:lnTo>
                    <a:lnTo>
                      <a:pt x="1710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8" y="204"/>
                    </a:lnTo>
                    <a:lnTo>
                      <a:pt x="1758" y="204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64" y="138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70" y="66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42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54"/>
                    </a:lnTo>
                    <a:lnTo>
                      <a:pt x="1770" y="60"/>
                    </a:lnTo>
                    <a:lnTo>
                      <a:pt x="1770" y="66"/>
                    </a:lnTo>
                    <a:lnTo>
                      <a:pt x="1770" y="72"/>
                    </a:lnTo>
                    <a:lnTo>
                      <a:pt x="1770" y="78"/>
                    </a:lnTo>
                    <a:lnTo>
                      <a:pt x="1770" y="84"/>
                    </a:lnTo>
                    <a:lnTo>
                      <a:pt x="1770" y="90"/>
                    </a:lnTo>
                    <a:lnTo>
                      <a:pt x="1770" y="96"/>
                    </a:lnTo>
                    <a:lnTo>
                      <a:pt x="1770" y="102"/>
                    </a:lnTo>
                    <a:lnTo>
                      <a:pt x="1770" y="108"/>
                    </a:lnTo>
                    <a:lnTo>
                      <a:pt x="1770" y="114"/>
                    </a:lnTo>
                    <a:lnTo>
                      <a:pt x="1770" y="120"/>
                    </a:lnTo>
                    <a:lnTo>
                      <a:pt x="1770" y="126"/>
                    </a:lnTo>
                    <a:lnTo>
                      <a:pt x="1776" y="132"/>
                    </a:lnTo>
                    <a:lnTo>
                      <a:pt x="1776" y="138"/>
                    </a:lnTo>
                    <a:lnTo>
                      <a:pt x="1776" y="144"/>
                    </a:lnTo>
                    <a:lnTo>
                      <a:pt x="1776" y="150"/>
                    </a:lnTo>
                    <a:lnTo>
                      <a:pt x="1776" y="156"/>
                    </a:lnTo>
                    <a:lnTo>
                      <a:pt x="1776" y="162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76" y="174"/>
                    </a:lnTo>
                    <a:lnTo>
                      <a:pt x="1776" y="180"/>
                    </a:lnTo>
                    <a:lnTo>
                      <a:pt x="1776" y="186"/>
                    </a:lnTo>
                    <a:lnTo>
                      <a:pt x="1776" y="192"/>
                    </a:lnTo>
                    <a:lnTo>
                      <a:pt x="1776" y="198"/>
                    </a:lnTo>
                    <a:lnTo>
                      <a:pt x="1776" y="204"/>
                    </a:lnTo>
                    <a:lnTo>
                      <a:pt x="1776" y="210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22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22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0"/>
                    </a:lnTo>
                    <a:lnTo>
                      <a:pt x="1776" y="204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76" y="186"/>
                    </a:lnTo>
                    <a:lnTo>
                      <a:pt x="1776" y="180"/>
                    </a:lnTo>
                    <a:lnTo>
                      <a:pt x="1776" y="174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82" y="162"/>
                    </a:lnTo>
                    <a:lnTo>
                      <a:pt x="1782" y="156"/>
                    </a:lnTo>
                    <a:lnTo>
                      <a:pt x="1782" y="150"/>
                    </a:lnTo>
                    <a:lnTo>
                      <a:pt x="1782" y="144"/>
                    </a:lnTo>
                    <a:lnTo>
                      <a:pt x="1782" y="138"/>
                    </a:lnTo>
                    <a:lnTo>
                      <a:pt x="1782" y="132"/>
                    </a:lnTo>
                    <a:lnTo>
                      <a:pt x="1782" y="126"/>
                    </a:lnTo>
                    <a:lnTo>
                      <a:pt x="1782" y="120"/>
                    </a:lnTo>
                    <a:lnTo>
                      <a:pt x="1782" y="114"/>
                    </a:lnTo>
                    <a:lnTo>
                      <a:pt x="1782" y="108"/>
                    </a:lnTo>
                    <a:lnTo>
                      <a:pt x="1782" y="102"/>
                    </a:lnTo>
                    <a:lnTo>
                      <a:pt x="1782" y="96"/>
                    </a:lnTo>
                    <a:lnTo>
                      <a:pt x="1782" y="90"/>
                    </a:lnTo>
                    <a:lnTo>
                      <a:pt x="1782" y="84"/>
                    </a:lnTo>
                    <a:lnTo>
                      <a:pt x="1782" y="78"/>
                    </a:lnTo>
                    <a:lnTo>
                      <a:pt x="1782" y="72"/>
                    </a:lnTo>
                    <a:lnTo>
                      <a:pt x="1782" y="66"/>
                    </a:lnTo>
                    <a:lnTo>
                      <a:pt x="1782" y="60"/>
                    </a:lnTo>
                    <a:lnTo>
                      <a:pt x="1782" y="54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2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8" y="54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94" y="126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12" y="324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24" y="456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54" y="618"/>
                    </a:lnTo>
                    <a:lnTo>
                      <a:pt x="1854" y="618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6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902" y="708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2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2"/>
                    </a:lnTo>
                    <a:lnTo>
                      <a:pt x="1932" y="612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28"/>
                    </a:lnTo>
                    <a:lnTo>
                      <a:pt x="1944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62" y="444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0"/>
                    </a:lnTo>
                    <a:lnTo>
                      <a:pt x="1968" y="360"/>
                    </a:lnTo>
                    <a:lnTo>
                      <a:pt x="1968" y="354"/>
                    </a:lnTo>
                    <a:lnTo>
                      <a:pt x="1968" y="354"/>
                    </a:lnTo>
                    <a:lnTo>
                      <a:pt x="1968" y="348"/>
                    </a:lnTo>
                    <a:lnTo>
                      <a:pt x="1968" y="348"/>
                    </a:lnTo>
                    <a:lnTo>
                      <a:pt x="1968" y="342"/>
                    </a:lnTo>
                    <a:lnTo>
                      <a:pt x="1968" y="336"/>
                    </a:lnTo>
                    <a:lnTo>
                      <a:pt x="1968" y="330"/>
                    </a:lnTo>
                    <a:lnTo>
                      <a:pt x="1968" y="330"/>
                    </a:lnTo>
                    <a:lnTo>
                      <a:pt x="1968" y="324"/>
                    </a:lnTo>
                    <a:lnTo>
                      <a:pt x="1968" y="318"/>
                    </a:lnTo>
                    <a:lnTo>
                      <a:pt x="1968" y="312"/>
                    </a:lnTo>
                    <a:lnTo>
                      <a:pt x="1968" y="306"/>
                    </a:lnTo>
                    <a:lnTo>
                      <a:pt x="1968" y="300"/>
                    </a:lnTo>
                    <a:lnTo>
                      <a:pt x="1968" y="294"/>
                    </a:lnTo>
                    <a:lnTo>
                      <a:pt x="1968" y="294"/>
                    </a:lnTo>
                    <a:lnTo>
                      <a:pt x="1968" y="288"/>
                    </a:lnTo>
                    <a:lnTo>
                      <a:pt x="1968" y="282"/>
                    </a:lnTo>
                    <a:lnTo>
                      <a:pt x="1968" y="276"/>
                    </a:lnTo>
                    <a:lnTo>
                      <a:pt x="1968" y="270"/>
                    </a:lnTo>
                    <a:lnTo>
                      <a:pt x="1968" y="264"/>
                    </a:lnTo>
                    <a:lnTo>
                      <a:pt x="1968" y="258"/>
                    </a:lnTo>
                    <a:lnTo>
                      <a:pt x="1968" y="252"/>
                    </a:lnTo>
                    <a:lnTo>
                      <a:pt x="1968" y="246"/>
                    </a:lnTo>
                    <a:lnTo>
                      <a:pt x="1968" y="240"/>
                    </a:lnTo>
                    <a:lnTo>
                      <a:pt x="1968" y="234"/>
                    </a:lnTo>
                    <a:lnTo>
                      <a:pt x="1968" y="228"/>
                    </a:lnTo>
                    <a:lnTo>
                      <a:pt x="1968" y="222"/>
                    </a:lnTo>
                    <a:lnTo>
                      <a:pt x="1968" y="216"/>
                    </a:lnTo>
                    <a:lnTo>
                      <a:pt x="1968" y="210"/>
                    </a:lnTo>
                    <a:lnTo>
                      <a:pt x="1968" y="204"/>
                    </a:lnTo>
                    <a:lnTo>
                      <a:pt x="1968" y="198"/>
                    </a:lnTo>
                    <a:lnTo>
                      <a:pt x="1968" y="192"/>
                    </a:lnTo>
                    <a:lnTo>
                      <a:pt x="1968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44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56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68"/>
                    </a:lnTo>
                    <a:lnTo>
                      <a:pt x="1974" y="174"/>
                    </a:lnTo>
                    <a:lnTo>
                      <a:pt x="1974" y="180"/>
                    </a:lnTo>
                    <a:lnTo>
                      <a:pt x="1974" y="186"/>
                    </a:lnTo>
                    <a:lnTo>
                      <a:pt x="1974" y="192"/>
                    </a:lnTo>
                    <a:lnTo>
                      <a:pt x="1974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52"/>
                    </a:lnTo>
                    <a:lnTo>
                      <a:pt x="1974" y="258"/>
                    </a:lnTo>
                    <a:lnTo>
                      <a:pt x="1974" y="264"/>
                    </a:lnTo>
                    <a:lnTo>
                      <a:pt x="1974" y="270"/>
                    </a:lnTo>
                    <a:lnTo>
                      <a:pt x="1974" y="276"/>
                    </a:lnTo>
                    <a:lnTo>
                      <a:pt x="1974" y="282"/>
                    </a:lnTo>
                    <a:lnTo>
                      <a:pt x="1974" y="288"/>
                    </a:lnTo>
                    <a:lnTo>
                      <a:pt x="1974" y="294"/>
                    </a:lnTo>
                    <a:lnTo>
                      <a:pt x="1974" y="294"/>
                    </a:lnTo>
                    <a:lnTo>
                      <a:pt x="1974" y="300"/>
                    </a:lnTo>
                    <a:lnTo>
                      <a:pt x="1974" y="306"/>
                    </a:lnTo>
                    <a:lnTo>
                      <a:pt x="1974" y="312"/>
                    </a:lnTo>
                    <a:lnTo>
                      <a:pt x="1980" y="318"/>
                    </a:lnTo>
                    <a:lnTo>
                      <a:pt x="1980" y="324"/>
                    </a:lnTo>
                    <a:lnTo>
                      <a:pt x="1980" y="330"/>
                    </a:lnTo>
                    <a:lnTo>
                      <a:pt x="1980" y="330"/>
                    </a:lnTo>
                    <a:lnTo>
                      <a:pt x="1980" y="336"/>
                    </a:lnTo>
                    <a:lnTo>
                      <a:pt x="1980" y="342"/>
                    </a:lnTo>
                    <a:lnTo>
                      <a:pt x="1980" y="348"/>
                    </a:lnTo>
                    <a:lnTo>
                      <a:pt x="1980" y="348"/>
                    </a:lnTo>
                    <a:lnTo>
                      <a:pt x="1980" y="354"/>
                    </a:lnTo>
                    <a:lnTo>
                      <a:pt x="1980" y="354"/>
                    </a:lnTo>
                    <a:lnTo>
                      <a:pt x="1980" y="360"/>
                    </a:lnTo>
                    <a:lnTo>
                      <a:pt x="1980" y="360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82"/>
                    </a:lnTo>
                    <a:lnTo>
                      <a:pt x="2004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34" y="678"/>
                    </a:lnTo>
                    <a:lnTo>
                      <a:pt x="2034" y="678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70" y="708"/>
                    </a:lnTo>
                    <a:lnTo>
                      <a:pt x="2070" y="708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76"/>
                    </a:lnTo>
                    <a:lnTo>
                      <a:pt x="2100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0"/>
                    </a:lnTo>
                    <a:lnTo>
                      <a:pt x="2106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6" y="300"/>
                    </a:lnTo>
                    <a:lnTo>
                      <a:pt x="2142" y="300"/>
                    </a:lnTo>
                    <a:lnTo>
                      <a:pt x="2142" y="300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60" y="102"/>
                    </a:lnTo>
                    <a:lnTo>
                      <a:pt x="2160" y="102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42"/>
                    </a:lnTo>
                    <a:lnTo>
                      <a:pt x="2166" y="48"/>
                    </a:lnTo>
                    <a:lnTo>
                      <a:pt x="2166" y="48"/>
                    </a:lnTo>
                    <a:lnTo>
                      <a:pt x="2166" y="54"/>
                    </a:lnTo>
                    <a:lnTo>
                      <a:pt x="2166" y="60"/>
                    </a:lnTo>
                    <a:lnTo>
                      <a:pt x="2166" y="66"/>
                    </a:lnTo>
                    <a:lnTo>
                      <a:pt x="2166" y="72"/>
                    </a:lnTo>
                    <a:lnTo>
                      <a:pt x="2166" y="78"/>
                    </a:lnTo>
                    <a:lnTo>
                      <a:pt x="2166" y="84"/>
                    </a:lnTo>
                    <a:lnTo>
                      <a:pt x="2166" y="90"/>
                    </a:lnTo>
                    <a:lnTo>
                      <a:pt x="2166" y="96"/>
                    </a:lnTo>
                    <a:lnTo>
                      <a:pt x="2166" y="102"/>
                    </a:lnTo>
                    <a:lnTo>
                      <a:pt x="2166" y="108"/>
                    </a:lnTo>
                    <a:lnTo>
                      <a:pt x="2166" y="114"/>
                    </a:lnTo>
                    <a:lnTo>
                      <a:pt x="2166" y="120"/>
                    </a:lnTo>
                    <a:lnTo>
                      <a:pt x="2166" y="126"/>
                    </a:lnTo>
                    <a:lnTo>
                      <a:pt x="2166" y="132"/>
                    </a:lnTo>
                    <a:lnTo>
                      <a:pt x="2166" y="138"/>
                    </a:lnTo>
                    <a:lnTo>
                      <a:pt x="2166" y="144"/>
                    </a:lnTo>
                    <a:lnTo>
                      <a:pt x="2166" y="150"/>
                    </a:lnTo>
                    <a:lnTo>
                      <a:pt x="2166" y="156"/>
                    </a:lnTo>
                    <a:lnTo>
                      <a:pt x="2166" y="162"/>
                    </a:lnTo>
                    <a:lnTo>
                      <a:pt x="2166" y="168"/>
                    </a:lnTo>
                    <a:lnTo>
                      <a:pt x="2166" y="168"/>
                    </a:lnTo>
                    <a:lnTo>
                      <a:pt x="2166" y="174"/>
                    </a:lnTo>
                    <a:lnTo>
                      <a:pt x="2166" y="180"/>
                    </a:lnTo>
                    <a:lnTo>
                      <a:pt x="2166" y="186"/>
                    </a:lnTo>
                    <a:lnTo>
                      <a:pt x="2166" y="192"/>
                    </a:lnTo>
                    <a:lnTo>
                      <a:pt x="2166" y="198"/>
                    </a:lnTo>
                    <a:lnTo>
                      <a:pt x="2166" y="204"/>
                    </a:lnTo>
                    <a:lnTo>
                      <a:pt x="2166" y="210"/>
                    </a:lnTo>
                    <a:lnTo>
                      <a:pt x="2166" y="216"/>
                    </a:lnTo>
                    <a:lnTo>
                      <a:pt x="2166" y="216"/>
                    </a:lnTo>
                    <a:lnTo>
                      <a:pt x="2166" y="222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34"/>
                    </a:lnTo>
                    <a:lnTo>
                      <a:pt x="2166" y="234"/>
                    </a:lnTo>
                    <a:lnTo>
                      <a:pt x="2166" y="240"/>
                    </a:lnTo>
                    <a:lnTo>
                      <a:pt x="2166" y="240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0"/>
                    </a:lnTo>
                    <a:lnTo>
                      <a:pt x="2172" y="240"/>
                    </a:lnTo>
                    <a:lnTo>
                      <a:pt x="2172" y="234"/>
                    </a:lnTo>
                    <a:lnTo>
                      <a:pt x="2172" y="234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2"/>
                    </a:lnTo>
                    <a:lnTo>
                      <a:pt x="2172" y="216"/>
                    </a:lnTo>
                    <a:lnTo>
                      <a:pt x="2172" y="216"/>
                    </a:lnTo>
                    <a:lnTo>
                      <a:pt x="2172" y="210"/>
                    </a:lnTo>
                    <a:lnTo>
                      <a:pt x="2172" y="204"/>
                    </a:lnTo>
                    <a:lnTo>
                      <a:pt x="2172" y="198"/>
                    </a:lnTo>
                    <a:lnTo>
                      <a:pt x="2172" y="192"/>
                    </a:lnTo>
                    <a:lnTo>
                      <a:pt x="2172" y="186"/>
                    </a:lnTo>
                    <a:lnTo>
                      <a:pt x="2172" y="180"/>
                    </a:lnTo>
                    <a:lnTo>
                      <a:pt x="2172" y="174"/>
                    </a:lnTo>
                    <a:lnTo>
                      <a:pt x="2172" y="168"/>
                    </a:lnTo>
                    <a:lnTo>
                      <a:pt x="2172" y="168"/>
                    </a:lnTo>
                    <a:lnTo>
                      <a:pt x="2172" y="162"/>
                    </a:lnTo>
                    <a:lnTo>
                      <a:pt x="2172" y="156"/>
                    </a:lnTo>
                    <a:lnTo>
                      <a:pt x="2172" y="150"/>
                    </a:lnTo>
                    <a:lnTo>
                      <a:pt x="2172" y="144"/>
                    </a:lnTo>
                    <a:lnTo>
                      <a:pt x="2172" y="138"/>
                    </a:lnTo>
                    <a:lnTo>
                      <a:pt x="2172" y="132"/>
                    </a:lnTo>
                    <a:lnTo>
                      <a:pt x="2172" y="126"/>
                    </a:lnTo>
                    <a:lnTo>
                      <a:pt x="2172" y="120"/>
                    </a:lnTo>
                    <a:lnTo>
                      <a:pt x="2172" y="114"/>
                    </a:lnTo>
                    <a:lnTo>
                      <a:pt x="2172" y="108"/>
                    </a:lnTo>
                    <a:lnTo>
                      <a:pt x="2172" y="102"/>
                    </a:lnTo>
                    <a:lnTo>
                      <a:pt x="2172" y="96"/>
                    </a:lnTo>
                    <a:lnTo>
                      <a:pt x="2172" y="90"/>
                    </a:lnTo>
                    <a:lnTo>
                      <a:pt x="2172" y="84"/>
                    </a:lnTo>
                    <a:lnTo>
                      <a:pt x="2172" y="78"/>
                    </a:lnTo>
                    <a:lnTo>
                      <a:pt x="2172" y="72"/>
                    </a:lnTo>
                    <a:lnTo>
                      <a:pt x="2172" y="66"/>
                    </a:lnTo>
                    <a:lnTo>
                      <a:pt x="2172" y="60"/>
                    </a:lnTo>
                    <a:lnTo>
                      <a:pt x="2172" y="54"/>
                    </a:lnTo>
                    <a:lnTo>
                      <a:pt x="2172" y="48"/>
                    </a:lnTo>
                    <a:lnTo>
                      <a:pt x="2172" y="48"/>
                    </a:lnTo>
                    <a:lnTo>
                      <a:pt x="2172" y="42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84" y="90"/>
                    </a:lnTo>
                    <a:lnTo>
                      <a:pt x="2184" y="90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62"/>
                    </a:lnTo>
                    <a:lnTo>
                      <a:pt x="2184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202" y="324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8"/>
                    </a:lnTo>
                    <a:lnTo>
                      <a:pt x="2202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20" y="456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32" y="534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50" y="636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8" y="690"/>
                    </a:lnTo>
                    <a:lnTo>
                      <a:pt x="2268" y="690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98" y="708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2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8" y="618"/>
                    </a:lnTo>
                    <a:lnTo>
                      <a:pt x="2328" y="612"/>
                    </a:lnTo>
                    <a:lnTo>
                      <a:pt x="2328" y="612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40" y="552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52" y="468"/>
                    </a:lnTo>
                    <a:lnTo>
                      <a:pt x="2352" y="468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8" y="420"/>
                    </a:lnTo>
                    <a:lnTo>
                      <a:pt x="2358" y="420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0"/>
                    </a:lnTo>
                    <a:lnTo>
                      <a:pt x="2358" y="360"/>
                    </a:lnTo>
                    <a:lnTo>
                      <a:pt x="2358" y="354"/>
                    </a:lnTo>
                    <a:lnTo>
                      <a:pt x="2364" y="354"/>
                    </a:lnTo>
                    <a:lnTo>
                      <a:pt x="2364" y="348"/>
                    </a:lnTo>
                    <a:lnTo>
                      <a:pt x="2364" y="348"/>
                    </a:lnTo>
                    <a:lnTo>
                      <a:pt x="2364" y="342"/>
                    </a:lnTo>
                    <a:lnTo>
                      <a:pt x="2364" y="336"/>
                    </a:lnTo>
                    <a:lnTo>
                      <a:pt x="2364" y="330"/>
                    </a:lnTo>
                    <a:lnTo>
                      <a:pt x="2364" y="330"/>
                    </a:lnTo>
                    <a:lnTo>
                      <a:pt x="2364" y="324"/>
                    </a:lnTo>
                    <a:lnTo>
                      <a:pt x="2364" y="318"/>
                    </a:lnTo>
                    <a:lnTo>
                      <a:pt x="2364" y="312"/>
                    </a:lnTo>
                    <a:lnTo>
                      <a:pt x="2364" y="306"/>
                    </a:lnTo>
                    <a:lnTo>
                      <a:pt x="2364" y="300"/>
                    </a:lnTo>
                    <a:lnTo>
                      <a:pt x="2364" y="294"/>
                    </a:lnTo>
                    <a:lnTo>
                      <a:pt x="2364" y="294"/>
                    </a:lnTo>
                    <a:lnTo>
                      <a:pt x="2364" y="288"/>
                    </a:lnTo>
                    <a:lnTo>
                      <a:pt x="2364" y="282"/>
                    </a:lnTo>
                    <a:lnTo>
                      <a:pt x="2364" y="276"/>
                    </a:lnTo>
                    <a:lnTo>
                      <a:pt x="2364" y="270"/>
                    </a:lnTo>
                    <a:lnTo>
                      <a:pt x="2364" y="264"/>
                    </a:lnTo>
                    <a:lnTo>
                      <a:pt x="2364" y="258"/>
                    </a:lnTo>
                    <a:lnTo>
                      <a:pt x="2364" y="252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64" y="228"/>
                    </a:lnTo>
                    <a:lnTo>
                      <a:pt x="2364" y="222"/>
                    </a:lnTo>
                    <a:lnTo>
                      <a:pt x="2364" y="216"/>
                    </a:lnTo>
                    <a:lnTo>
                      <a:pt x="2364" y="210"/>
                    </a:lnTo>
                    <a:lnTo>
                      <a:pt x="2364" y="204"/>
                    </a:lnTo>
                    <a:lnTo>
                      <a:pt x="2364" y="198"/>
                    </a:lnTo>
                    <a:lnTo>
                      <a:pt x="2364" y="192"/>
                    </a:lnTo>
                    <a:lnTo>
                      <a:pt x="2364" y="186"/>
                    </a:lnTo>
                    <a:lnTo>
                      <a:pt x="2364" y="180"/>
                    </a:lnTo>
                    <a:lnTo>
                      <a:pt x="2364" y="174"/>
                    </a:lnTo>
                    <a:lnTo>
                      <a:pt x="2364" y="168"/>
                    </a:lnTo>
                    <a:lnTo>
                      <a:pt x="2364" y="162"/>
                    </a:lnTo>
                    <a:lnTo>
                      <a:pt x="2364" y="162"/>
                    </a:lnTo>
                    <a:lnTo>
                      <a:pt x="2364" y="156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44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70" y="144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56"/>
                    </a:lnTo>
                    <a:lnTo>
                      <a:pt x="2370" y="162"/>
                    </a:lnTo>
                    <a:lnTo>
                      <a:pt x="2370" y="162"/>
                    </a:lnTo>
                    <a:lnTo>
                      <a:pt x="2370" y="168"/>
                    </a:lnTo>
                    <a:lnTo>
                      <a:pt x="2370" y="174"/>
                    </a:lnTo>
                    <a:lnTo>
                      <a:pt x="2370" y="180"/>
                    </a:lnTo>
                    <a:lnTo>
                      <a:pt x="2370" y="186"/>
                    </a:lnTo>
                    <a:lnTo>
                      <a:pt x="2370" y="192"/>
                    </a:lnTo>
                    <a:lnTo>
                      <a:pt x="2370" y="198"/>
                    </a:lnTo>
                    <a:lnTo>
                      <a:pt x="2370" y="204"/>
                    </a:lnTo>
                    <a:lnTo>
                      <a:pt x="2370" y="210"/>
                    </a:lnTo>
                    <a:lnTo>
                      <a:pt x="2370" y="216"/>
                    </a:lnTo>
                    <a:lnTo>
                      <a:pt x="2370" y="222"/>
                    </a:lnTo>
                    <a:lnTo>
                      <a:pt x="2370" y="228"/>
                    </a:lnTo>
                    <a:lnTo>
                      <a:pt x="2370" y="234"/>
                    </a:lnTo>
                    <a:lnTo>
                      <a:pt x="2370" y="240"/>
                    </a:lnTo>
                    <a:lnTo>
                      <a:pt x="2370" y="246"/>
                    </a:lnTo>
                    <a:lnTo>
                      <a:pt x="2370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70" y="270"/>
                    </a:lnTo>
                    <a:lnTo>
                      <a:pt x="2370" y="276"/>
                    </a:lnTo>
                    <a:lnTo>
                      <a:pt x="2370" y="282"/>
                    </a:lnTo>
                    <a:lnTo>
                      <a:pt x="2370" y="288"/>
                    </a:lnTo>
                    <a:lnTo>
                      <a:pt x="2370" y="294"/>
                    </a:lnTo>
                    <a:lnTo>
                      <a:pt x="2370" y="294"/>
                    </a:lnTo>
                    <a:lnTo>
                      <a:pt x="2370" y="300"/>
                    </a:lnTo>
                    <a:lnTo>
                      <a:pt x="2370" y="306"/>
                    </a:lnTo>
                    <a:lnTo>
                      <a:pt x="2370" y="312"/>
                    </a:lnTo>
                    <a:lnTo>
                      <a:pt x="2370" y="318"/>
                    </a:lnTo>
                    <a:lnTo>
                      <a:pt x="2370" y="324"/>
                    </a:lnTo>
                    <a:lnTo>
                      <a:pt x="2370" y="330"/>
                    </a:lnTo>
                    <a:lnTo>
                      <a:pt x="2370" y="330"/>
                    </a:lnTo>
                    <a:lnTo>
                      <a:pt x="2370" y="336"/>
                    </a:lnTo>
                    <a:lnTo>
                      <a:pt x="2370" y="342"/>
                    </a:lnTo>
                    <a:lnTo>
                      <a:pt x="2370" y="348"/>
                    </a:lnTo>
                    <a:lnTo>
                      <a:pt x="2370" y="348"/>
                    </a:lnTo>
                    <a:lnTo>
                      <a:pt x="2370" y="354"/>
                    </a:lnTo>
                    <a:lnTo>
                      <a:pt x="2370" y="354"/>
                    </a:lnTo>
                    <a:lnTo>
                      <a:pt x="2370" y="360"/>
                    </a:lnTo>
                    <a:lnTo>
                      <a:pt x="2370" y="360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8" y="480"/>
                    </a:lnTo>
                    <a:lnTo>
                      <a:pt x="2388" y="480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8" y="648"/>
                    </a:lnTo>
                    <a:lnTo>
                      <a:pt x="2418" y="648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90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502" y="564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66"/>
                    </a:lnTo>
                    <a:lnTo>
                      <a:pt x="2550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42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54"/>
                    </a:lnTo>
                    <a:lnTo>
                      <a:pt x="2556" y="60"/>
                    </a:lnTo>
                    <a:lnTo>
                      <a:pt x="2556" y="66"/>
                    </a:lnTo>
                    <a:lnTo>
                      <a:pt x="2556" y="72"/>
                    </a:lnTo>
                    <a:lnTo>
                      <a:pt x="2556" y="78"/>
                    </a:lnTo>
                    <a:lnTo>
                      <a:pt x="2556" y="84"/>
                    </a:lnTo>
                    <a:lnTo>
                      <a:pt x="2556" y="90"/>
                    </a:lnTo>
                    <a:lnTo>
                      <a:pt x="2556" y="96"/>
                    </a:lnTo>
                    <a:lnTo>
                      <a:pt x="2556" y="102"/>
                    </a:lnTo>
                    <a:lnTo>
                      <a:pt x="2556" y="108"/>
                    </a:lnTo>
                    <a:lnTo>
                      <a:pt x="2562" y="114"/>
                    </a:lnTo>
                    <a:lnTo>
                      <a:pt x="2562" y="120"/>
                    </a:lnTo>
                    <a:lnTo>
                      <a:pt x="2562" y="126"/>
                    </a:lnTo>
                    <a:lnTo>
                      <a:pt x="2562" y="132"/>
                    </a:lnTo>
                    <a:lnTo>
                      <a:pt x="2562" y="138"/>
                    </a:lnTo>
                    <a:lnTo>
                      <a:pt x="2562" y="144"/>
                    </a:lnTo>
                    <a:lnTo>
                      <a:pt x="2562" y="150"/>
                    </a:lnTo>
                    <a:lnTo>
                      <a:pt x="2562" y="156"/>
                    </a:lnTo>
                    <a:lnTo>
                      <a:pt x="2562" y="162"/>
                    </a:lnTo>
                    <a:lnTo>
                      <a:pt x="2562" y="168"/>
                    </a:lnTo>
                    <a:lnTo>
                      <a:pt x="2562" y="168"/>
                    </a:lnTo>
                    <a:lnTo>
                      <a:pt x="2562" y="174"/>
                    </a:lnTo>
                    <a:lnTo>
                      <a:pt x="2562" y="180"/>
                    </a:lnTo>
                    <a:lnTo>
                      <a:pt x="2562" y="186"/>
                    </a:lnTo>
                    <a:lnTo>
                      <a:pt x="2562" y="192"/>
                    </a:lnTo>
                    <a:lnTo>
                      <a:pt x="2562" y="198"/>
                    </a:lnTo>
                    <a:lnTo>
                      <a:pt x="2562" y="204"/>
                    </a:lnTo>
                    <a:lnTo>
                      <a:pt x="2562" y="210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22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22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10"/>
                    </a:lnTo>
                    <a:lnTo>
                      <a:pt x="2562" y="204"/>
                    </a:lnTo>
                    <a:lnTo>
                      <a:pt x="2562" y="198"/>
                    </a:lnTo>
                    <a:lnTo>
                      <a:pt x="2562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8" y="174"/>
                    </a:lnTo>
                    <a:lnTo>
                      <a:pt x="2568" y="168"/>
                    </a:lnTo>
                    <a:lnTo>
                      <a:pt x="2568" y="168"/>
                    </a:lnTo>
                    <a:lnTo>
                      <a:pt x="2568" y="162"/>
                    </a:lnTo>
                    <a:lnTo>
                      <a:pt x="2568" y="156"/>
                    </a:lnTo>
                    <a:lnTo>
                      <a:pt x="2568" y="150"/>
                    </a:lnTo>
                    <a:lnTo>
                      <a:pt x="2568" y="144"/>
                    </a:lnTo>
                    <a:lnTo>
                      <a:pt x="2568" y="138"/>
                    </a:lnTo>
                    <a:lnTo>
                      <a:pt x="2568" y="132"/>
                    </a:lnTo>
                    <a:lnTo>
                      <a:pt x="2568" y="126"/>
                    </a:lnTo>
                    <a:lnTo>
                      <a:pt x="2568" y="120"/>
                    </a:lnTo>
                    <a:lnTo>
                      <a:pt x="2568" y="114"/>
                    </a:lnTo>
                    <a:lnTo>
                      <a:pt x="2568" y="108"/>
                    </a:lnTo>
                    <a:lnTo>
                      <a:pt x="2568" y="102"/>
                    </a:lnTo>
                    <a:lnTo>
                      <a:pt x="2568" y="96"/>
                    </a:lnTo>
                    <a:lnTo>
                      <a:pt x="2568" y="90"/>
                    </a:lnTo>
                    <a:lnTo>
                      <a:pt x="2568" y="84"/>
                    </a:lnTo>
                    <a:lnTo>
                      <a:pt x="2568" y="78"/>
                    </a:lnTo>
                    <a:lnTo>
                      <a:pt x="2568" y="72"/>
                    </a:lnTo>
                    <a:lnTo>
                      <a:pt x="2568" y="66"/>
                    </a:lnTo>
                    <a:lnTo>
                      <a:pt x="2568" y="60"/>
                    </a:lnTo>
                    <a:lnTo>
                      <a:pt x="2568" y="54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2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6"/>
                    </a:lnTo>
                    <a:lnTo>
                      <a:pt x="2574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6" y="192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98" y="324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604" y="372"/>
                    </a:lnTo>
                    <a:lnTo>
                      <a:pt x="2610" y="456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74"/>
                    </a:lnTo>
                    <a:lnTo>
                      <a:pt x="2610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6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8" y="708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6" y="672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2"/>
                    </a:lnTo>
                    <a:lnTo>
                      <a:pt x="2718" y="612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6" y="534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42" y="492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54" y="396"/>
                    </a:lnTo>
                    <a:lnTo>
                      <a:pt x="2754" y="396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0"/>
                    </a:lnTo>
                    <a:lnTo>
                      <a:pt x="2754" y="360"/>
                    </a:lnTo>
                    <a:lnTo>
                      <a:pt x="2754" y="354"/>
                    </a:lnTo>
                    <a:lnTo>
                      <a:pt x="2754" y="354"/>
                    </a:lnTo>
                    <a:lnTo>
                      <a:pt x="2754" y="348"/>
                    </a:lnTo>
                    <a:lnTo>
                      <a:pt x="2754" y="348"/>
                    </a:lnTo>
                    <a:lnTo>
                      <a:pt x="2754" y="342"/>
                    </a:lnTo>
                    <a:lnTo>
                      <a:pt x="2754" y="336"/>
                    </a:lnTo>
                    <a:lnTo>
                      <a:pt x="2754" y="330"/>
                    </a:lnTo>
                    <a:lnTo>
                      <a:pt x="2754" y="330"/>
                    </a:lnTo>
                    <a:lnTo>
                      <a:pt x="2754" y="324"/>
                    </a:lnTo>
                    <a:lnTo>
                      <a:pt x="2754" y="318"/>
                    </a:lnTo>
                    <a:lnTo>
                      <a:pt x="2754" y="312"/>
                    </a:lnTo>
                    <a:lnTo>
                      <a:pt x="2754" y="306"/>
                    </a:lnTo>
                    <a:lnTo>
                      <a:pt x="2754" y="300"/>
                    </a:lnTo>
                    <a:lnTo>
                      <a:pt x="2754" y="294"/>
                    </a:lnTo>
                    <a:lnTo>
                      <a:pt x="2754" y="294"/>
                    </a:lnTo>
                    <a:lnTo>
                      <a:pt x="2754" y="288"/>
                    </a:lnTo>
                    <a:lnTo>
                      <a:pt x="2754" y="282"/>
                    </a:lnTo>
                    <a:lnTo>
                      <a:pt x="2754" y="276"/>
                    </a:lnTo>
                    <a:lnTo>
                      <a:pt x="2754" y="270"/>
                    </a:lnTo>
                    <a:lnTo>
                      <a:pt x="2754" y="264"/>
                    </a:lnTo>
                    <a:lnTo>
                      <a:pt x="2754" y="258"/>
                    </a:lnTo>
                    <a:lnTo>
                      <a:pt x="2754" y="252"/>
                    </a:lnTo>
                    <a:lnTo>
                      <a:pt x="2754" y="246"/>
                    </a:lnTo>
                    <a:lnTo>
                      <a:pt x="2754" y="240"/>
                    </a:lnTo>
                    <a:lnTo>
                      <a:pt x="2754" y="234"/>
                    </a:lnTo>
                    <a:lnTo>
                      <a:pt x="2754" y="228"/>
                    </a:lnTo>
                    <a:lnTo>
                      <a:pt x="2754" y="222"/>
                    </a:lnTo>
                    <a:lnTo>
                      <a:pt x="2754" y="216"/>
                    </a:lnTo>
                    <a:lnTo>
                      <a:pt x="2754" y="210"/>
                    </a:lnTo>
                    <a:lnTo>
                      <a:pt x="2754" y="204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44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56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68"/>
                    </a:lnTo>
                    <a:lnTo>
                      <a:pt x="2760" y="174"/>
                    </a:lnTo>
                    <a:lnTo>
                      <a:pt x="2760" y="180"/>
                    </a:lnTo>
                    <a:lnTo>
                      <a:pt x="2760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52"/>
                    </a:lnTo>
                    <a:lnTo>
                      <a:pt x="2760" y="258"/>
                    </a:lnTo>
                    <a:lnTo>
                      <a:pt x="2760" y="264"/>
                    </a:lnTo>
                    <a:lnTo>
                      <a:pt x="2760" y="270"/>
                    </a:lnTo>
                    <a:lnTo>
                      <a:pt x="2760" y="276"/>
                    </a:lnTo>
                    <a:lnTo>
                      <a:pt x="2760" y="282"/>
                    </a:lnTo>
                    <a:lnTo>
                      <a:pt x="2760" y="288"/>
                    </a:lnTo>
                    <a:lnTo>
                      <a:pt x="2760" y="294"/>
                    </a:lnTo>
                    <a:lnTo>
                      <a:pt x="2760" y="294"/>
                    </a:lnTo>
                    <a:lnTo>
                      <a:pt x="2766" y="300"/>
                    </a:lnTo>
                    <a:lnTo>
                      <a:pt x="2766" y="306"/>
                    </a:lnTo>
                    <a:lnTo>
                      <a:pt x="2766" y="312"/>
                    </a:lnTo>
                    <a:lnTo>
                      <a:pt x="2766" y="318"/>
                    </a:lnTo>
                    <a:lnTo>
                      <a:pt x="2766" y="324"/>
                    </a:lnTo>
                    <a:lnTo>
                      <a:pt x="2766" y="330"/>
                    </a:lnTo>
                    <a:lnTo>
                      <a:pt x="2766" y="330"/>
                    </a:lnTo>
                    <a:lnTo>
                      <a:pt x="2766" y="336"/>
                    </a:lnTo>
                    <a:lnTo>
                      <a:pt x="2766" y="342"/>
                    </a:lnTo>
                    <a:lnTo>
                      <a:pt x="2766" y="348"/>
                    </a:lnTo>
                    <a:lnTo>
                      <a:pt x="2766" y="348"/>
                    </a:lnTo>
                    <a:lnTo>
                      <a:pt x="2766" y="354"/>
                    </a:lnTo>
                    <a:lnTo>
                      <a:pt x="2766" y="354"/>
                    </a:lnTo>
                    <a:lnTo>
                      <a:pt x="2766" y="360"/>
                    </a:lnTo>
                    <a:lnTo>
                      <a:pt x="2766" y="360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72" y="408"/>
                    </a:lnTo>
                    <a:lnTo>
                      <a:pt x="2772" y="408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8" y="456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6" y="576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44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8" y="546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34" y="240"/>
                    </a:lnTo>
                    <a:lnTo>
                      <a:pt x="2934" y="240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74"/>
                    </a:lnTo>
                    <a:lnTo>
                      <a:pt x="2934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0"/>
                    </a:lnTo>
                    <a:lnTo>
                      <a:pt x="2946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42"/>
                    </a:lnTo>
                    <a:lnTo>
                      <a:pt x="2952" y="48"/>
                    </a:lnTo>
                    <a:lnTo>
                      <a:pt x="2952" y="48"/>
                    </a:lnTo>
                    <a:lnTo>
                      <a:pt x="2952" y="54"/>
                    </a:lnTo>
                    <a:lnTo>
                      <a:pt x="2952" y="60"/>
                    </a:lnTo>
                    <a:lnTo>
                      <a:pt x="2952" y="66"/>
                    </a:lnTo>
                    <a:lnTo>
                      <a:pt x="2952" y="72"/>
                    </a:lnTo>
                    <a:lnTo>
                      <a:pt x="2952" y="78"/>
                    </a:lnTo>
                    <a:lnTo>
                      <a:pt x="2952" y="84"/>
                    </a:lnTo>
                    <a:lnTo>
                      <a:pt x="2952" y="90"/>
                    </a:lnTo>
                    <a:lnTo>
                      <a:pt x="2952" y="96"/>
                    </a:lnTo>
                    <a:lnTo>
                      <a:pt x="2952" y="102"/>
                    </a:lnTo>
                    <a:lnTo>
                      <a:pt x="2952" y="108"/>
                    </a:lnTo>
                    <a:lnTo>
                      <a:pt x="2952" y="114"/>
                    </a:lnTo>
                    <a:lnTo>
                      <a:pt x="2952" y="120"/>
                    </a:lnTo>
                    <a:lnTo>
                      <a:pt x="2952" y="126"/>
                    </a:lnTo>
                    <a:lnTo>
                      <a:pt x="2952" y="132"/>
                    </a:lnTo>
                    <a:lnTo>
                      <a:pt x="2952" y="138"/>
                    </a:lnTo>
                    <a:lnTo>
                      <a:pt x="2952" y="144"/>
                    </a:lnTo>
                    <a:lnTo>
                      <a:pt x="2952" y="150"/>
                    </a:lnTo>
                    <a:lnTo>
                      <a:pt x="2952" y="156"/>
                    </a:lnTo>
                    <a:lnTo>
                      <a:pt x="2952" y="162"/>
                    </a:lnTo>
                    <a:lnTo>
                      <a:pt x="2952" y="168"/>
                    </a:lnTo>
                    <a:lnTo>
                      <a:pt x="2952" y="168"/>
                    </a:lnTo>
                    <a:lnTo>
                      <a:pt x="2952" y="174"/>
                    </a:lnTo>
                    <a:lnTo>
                      <a:pt x="2952" y="180"/>
                    </a:lnTo>
                    <a:lnTo>
                      <a:pt x="2952" y="186"/>
                    </a:lnTo>
                    <a:lnTo>
                      <a:pt x="2952" y="192"/>
                    </a:lnTo>
                    <a:lnTo>
                      <a:pt x="2952" y="198"/>
                    </a:lnTo>
                    <a:lnTo>
                      <a:pt x="2952" y="204"/>
                    </a:lnTo>
                    <a:lnTo>
                      <a:pt x="2952" y="210"/>
                    </a:lnTo>
                    <a:lnTo>
                      <a:pt x="2952" y="216"/>
                    </a:lnTo>
                    <a:lnTo>
                      <a:pt x="2952" y="216"/>
                    </a:lnTo>
                    <a:lnTo>
                      <a:pt x="2952" y="222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34"/>
                    </a:lnTo>
                    <a:lnTo>
                      <a:pt x="2952" y="234"/>
                    </a:lnTo>
                    <a:lnTo>
                      <a:pt x="2952" y="240"/>
                    </a:lnTo>
                    <a:lnTo>
                      <a:pt x="2952" y="240"/>
                    </a:lnTo>
                    <a:lnTo>
                      <a:pt x="2952" y="246"/>
                    </a:lnTo>
                    <a:lnTo>
                      <a:pt x="2952" y="246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0"/>
                    </a:lnTo>
                    <a:lnTo>
                      <a:pt x="2958" y="240"/>
                    </a:lnTo>
                    <a:lnTo>
                      <a:pt x="2958" y="234"/>
                    </a:lnTo>
                    <a:lnTo>
                      <a:pt x="2958" y="234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22"/>
                    </a:lnTo>
                    <a:lnTo>
                      <a:pt x="2958" y="216"/>
                    </a:lnTo>
                    <a:lnTo>
                      <a:pt x="2958" y="216"/>
                    </a:lnTo>
                    <a:lnTo>
                      <a:pt x="2958" y="210"/>
                    </a:lnTo>
                    <a:lnTo>
                      <a:pt x="2958" y="204"/>
                    </a:lnTo>
                    <a:lnTo>
                      <a:pt x="2958" y="198"/>
                    </a:lnTo>
                    <a:lnTo>
                      <a:pt x="2958" y="192"/>
                    </a:lnTo>
                    <a:lnTo>
                      <a:pt x="2958" y="186"/>
                    </a:lnTo>
                    <a:lnTo>
                      <a:pt x="2958" y="180"/>
                    </a:lnTo>
                    <a:lnTo>
                      <a:pt x="2958" y="174"/>
                    </a:lnTo>
                    <a:lnTo>
                      <a:pt x="2958" y="168"/>
                    </a:lnTo>
                    <a:lnTo>
                      <a:pt x="2958" y="168"/>
                    </a:lnTo>
                    <a:lnTo>
                      <a:pt x="2958" y="162"/>
                    </a:lnTo>
                    <a:lnTo>
                      <a:pt x="2958" y="156"/>
                    </a:lnTo>
                    <a:lnTo>
                      <a:pt x="2958" y="150"/>
                    </a:lnTo>
                    <a:lnTo>
                      <a:pt x="2958" y="144"/>
                    </a:lnTo>
                    <a:lnTo>
                      <a:pt x="2958" y="138"/>
                    </a:lnTo>
                    <a:lnTo>
                      <a:pt x="2958" y="132"/>
                    </a:lnTo>
                    <a:lnTo>
                      <a:pt x="2958" y="126"/>
                    </a:lnTo>
                    <a:lnTo>
                      <a:pt x="2958" y="120"/>
                    </a:lnTo>
                    <a:lnTo>
                      <a:pt x="2958" y="114"/>
                    </a:lnTo>
                    <a:lnTo>
                      <a:pt x="2958" y="108"/>
                    </a:lnTo>
                    <a:lnTo>
                      <a:pt x="2958" y="102"/>
                    </a:lnTo>
                    <a:lnTo>
                      <a:pt x="2958" y="96"/>
                    </a:lnTo>
                    <a:lnTo>
                      <a:pt x="2958" y="90"/>
                    </a:lnTo>
                    <a:lnTo>
                      <a:pt x="2958" y="84"/>
                    </a:lnTo>
                    <a:lnTo>
                      <a:pt x="2958" y="78"/>
                    </a:lnTo>
                    <a:lnTo>
                      <a:pt x="2958" y="72"/>
                    </a:lnTo>
                    <a:lnTo>
                      <a:pt x="2958" y="66"/>
                    </a:lnTo>
                    <a:lnTo>
                      <a:pt x="2958" y="60"/>
                    </a:lnTo>
                    <a:lnTo>
                      <a:pt x="2958" y="54"/>
                    </a:lnTo>
                    <a:lnTo>
                      <a:pt x="2958" y="48"/>
                    </a:lnTo>
                    <a:lnTo>
                      <a:pt x="2958" y="48"/>
                    </a:lnTo>
                    <a:lnTo>
                      <a:pt x="2958" y="42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6" y="156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88" y="324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94" y="342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3006" y="456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12" y="492"/>
                    </a:lnTo>
                    <a:lnTo>
                      <a:pt x="3012" y="492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6" y="630"/>
                    </a:lnTo>
                    <a:lnTo>
                      <a:pt x="3036" y="630"/>
                    </a:lnTo>
                    <a:lnTo>
                      <a:pt x="3036" y="636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60" y="702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84" y="708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2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2"/>
                    </a:lnTo>
                    <a:lnTo>
                      <a:pt x="3114" y="612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0"/>
                    </a:lnTo>
                    <a:lnTo>
                      <a:pt x="3138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50" y="360"/>
                    </a:lnTo>
                    <a:lnTo>
                      <a:pt x="3150" y="360"/>
                    </a:lnTo>
                    <a:lnTo>
                      <a:pt x="3150" y="354"/>
                    </a:lnTo>
                    <a:lnTo>
                      <a:pt x="3150" y="354"/>
                    </a:lnTo>
                    <a:lnTo>
                      <a:pt x="3150" y="348"/>
                    </a:lnTo>
                    <a:lnTo>
                      <a:pt x="3150" y="348"/>
                    </a:lnTo>
                    <a:lnTo>
                      <a:pt x="3150" y="342"/>
                    </a:lnTo>
                    <a:lnTo>
                      <a:pt x="3150" y="336"/>
                    </a:lnTo>
                    <a:lnTo>
                      <a:pt x="3150" y="330"/>
                    </a:lnTo>
                    <a:lnTo>
                      <a:pt x="3150" y="330"/>
                    </a:lnTo>
                    <a:lnTo>
                      <a:pt x="3150" y="324"/>
                    </a:lnTo>
                    <a:lnTo>
                      <a:pt x="3150" y="318"/>
                    </a:lnTo>
                    <a:lnTo>
                      <a:pt x="3150" y="312"/>
                    </a:lnTo>
                    <a:lnTo>
                      <a:pt x="3150" y="306"/>
                    </a:lnTo>
                    <a:lnTo>
                      <a:pt x="3150" y="300"/>
                    </a:lnTo>
                    <a:lnTo>
                      <a:pt x="3150" y="294"/>
                    </a:lnTo>
                    <a:lnTo>
                      <a:pt x="3150" y="294"/>
                    </a:lnTo>
                    <a:lnTo>
                      <a:pt x="3150" y="288"/>
                    </a:lnTo>
                    <a:lnTo>
                      <a:pt x="3150" y="282"/>
                    </a:lnTo>
                    <a:lnTo>
                      <a:pt x="3150" y="276"/>
                    </a:lnTo>
                    <a:lnTo>
                      <a:pt x="3150" y="270"/>
                    </a:lnTo>
                    <a:lnTo>
                      <a:pt x="3150" y="264"/>
                    </a:lnTo>
                    <a:lnTo>
                      <a:pt x="3150" y="258"/>
                    </a:lnTo>
                    <a:lnTo>
                      <a:pt x="3150" y="252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0" y="234"/>
                    </a:lnTo>
                    <a:lnTo>
                      <a:pt x="3150" y="228"/>
                    </a:lnTo>
                    <a:lnTo>
                      <a:pt x="3150" y="222"/>
                    </a:lnTo>
                    <a:lnTo>
                      <a:pt x="3150" y="216"/>
                    </a:lnTo>
                    <a:lnTo>
                      <a:pt x="3150" y="210"/>
                    </a:lnTo>
                    <a:lnTo>
                      <a:pt x="3150" y="204"/>
                    </a:lnTo>
                    <a:lnTo>
                      <a:pt x="3150" y="198"/>
                    </a:lnTo>
                    <a:lnTo>
                      <a:pt x="3150" y="192"/>
                    </a:lnTo>
                    <a:lnTo>
                      <a:pt x="3150" y="186"/>
                    </a:lnTo>
                    <a:lnTo>
                      <a:pt x="3150" y="180"/>
                    </a:lnTo>
                    <a:lnTo>
                      <a:pt x="3150" y="174"/>
                    </a:lnTo>
                    <a:lnTo>
                      <a:pt x="3150" y="168"/>
                    </a:lnTo>
                    <a:lnTo>
                      <a:pt x="3150" y="162"/>
                    </a:lnTo>
                    <a:lnTo>
                      <a:pt x="3150" y="162"/>
                    </a:lnTo>
                    <a:lnTo>
                      <a:pt x="3150" y="156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44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6" y="132"/>
                    </a:lnTo>
                    <a:lnTo>
                      <a:pt x="3156" y="138"/>
                    </a:lnTo>
                    <a:lnTo>
                      <a:pt x="3156" y="138"/>
                    </a:lnTo>
                    <a:lnTo>
                      <a:pt x="3156" y="144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56"/>
                    </a:lnTo>
                    <a:lnTo>
                      <a:pt x="3156" y="162"/>
                    </a:lnTo>
                    <a:lnTo>
                      <a:pt x="3156" y="162"/>
                    </a:lnTo>
                    <a:lnTo>
                      <a:pt x="3156" y="168"/>
                    </a:lnTo>
                    <a:lnTo>
                      <a:pt x="3156" y="174"/>
                    </a:lnTo>
                    <a:lnTo>
                      <a:pt x="3156" y="180"/>
                    </a:lnTo>
                    <a:lnTo>
                      <a:pt x="3156" y="186"/>
                    </a:lnTo>
                    <a:lnTo>
                      <a:pt x="3156" y="192"/>
                    </a:lnTo>
                    <a:lnTo>
                      <a:pt x="3156" y="198"/>
                    </a:lnTo>
                    <a:lnTo>
                      <a:pt x="3156" y="204"/>
                    </a:lnTo>
                    <a:lnTo>
                      <a:pt x="3156" y="210"/>
                    </a:lnTo>
                    <a:lnTo>
                      <a:pt x="3156" y="216"/>
                    </a:lnTo>
                    <a:lnTo>
                      <a:pt x="3156" y="222"/>
                    </a:lnTo>
                    <a:lnTo>
                      <a:pt x="3156" y="228"/>
                    </a:lnTo>
                    <a:lnTo>
                      <a:pt x="3156" y="234"/>
                    </a:lnTo>
                    <a:lnTo>
                      <a:pt x="3156" y="240"/>
                    </a:lnTo>
                    <a:lnTo>
                      <a:pt x="3156" y="246"/>
                    </a:lnTo>
                    <a:lnTo>
                      <a:pt x="3156" y="252"/>
                    </a:lnTo>
                    <a:lnTo>
                      <a:pt x="3156" y="258"/>
                    </a:lnTo>
                    <a:lnTo>
                      <a:pt x="3156" y="264"/>
                    </a:lnTo>
                    <a:lnTo>
                      <a:pt x="3156" y="270"/>
                    </a:lnTo>
                    <a:lnTo>
                      <a:pt x="3156" y="276"/>
                    </a:lnTo>
                    <a:lnTo>
                      <a:pt x="3156" y="282"/>
                    </a:lnTo>
                    <a:lnTo>
                      <a:pt x="3156" y="288"/>
                    </a:lnTo>
                    <a:lnTo>
                      <a:pt x="3156" y="294"/>
                    </a:lnTo>
                    <a:lnTo>
                      <a:pt x="3156" y="294"/>
                    </a:lnTo>
                    <a:lnTo>
                      <a:pt x="3156" y="300"/>
                    </a:lnTo>
                    <a:lnTo>
                      <a:pt x="3156" y="306"/>
                    </a:lnTo>
                    <a:lnTo>
                      <a:pt x="3156" y="312"/>
                    </a:lnTo>
                    <a:lnTo>
                      <a:pt x="3156" y="318"/>
                    </a:lnTo>
                    <a:lnTo>
                      <a:pt x="3156" y="324"/>
                    </a:lnTo>
                    <a:lnTo>
                      <a:pt x="3156" y="330"/>
                    </a:lnTo>
                    <a:lnTo>
                      <a:pt x="3156" y="330"/>
                    </a:lnTo>
                    <a:lnTo>
                      <a:pt x="3156" y="336"/>
                    </a:lnTo>
                    <a:lnTo>
                      <a:pt x="3156" y="342"/>
                    </a:lnTo>
                    <a:lnTo>
                      <a:pt x="3156" y="348"/>
                    </a:lnTo>
                    <a:lnTo>
                      <a:pt x="3156" y="348"/>
                    </a:lnTo>
                    <a:lnTo>
                      <a:pt x="3156" y="354"/>
                    </a:lnTo>
                    <a:lnTo>
                      <a:pt x="3156" y="354"/>
                    </a:lnTo>
                    <a:lnTo>
                      <a:pt x="3156" y="360"/>
                    </a:lnTo>
                    <a:lnTo>
                      <a:pt x="3156" y="360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8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90"/>
                    </a:lnTo>
                    <a:lnTo>
                      <a:pt x="3210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300" y="438"/>
                    </a:lnTo>
                    <a:lnTo>
                      <a:pt x="3306" y="438"/>
                    </a:lnTo>
                    <a:lnTo>
                      <a:pt x="3306" y="438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42" y="72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42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54"/>
                    </a:lnTo>
                    <a:lnTo>
                      <a:pt x="3342" y="60"/>
                    </a:lnTo>
                    <a:lnTo>
                      <a:pt x="3342" y="66"/>
                    </a:lnTo>
                    <a:lnTo>
                      <a:pt x="3342" y="72"/>
                    </a:lnTo>
                    <a:lnTo>
                      <a:pt x="3342" y="78"/>
                    </a:lnTo>
                    <a:lnTo>
                      <a:pt x="3342" y="84"/>
                    </a:lnTo>
                    <a:lnTo>
                      <a:pt x="3342" y="90"/>
                    </a:lnTo>
                    <a:lnTo>
                      <a:pt x="3348" y="96"/>
                    </a:lnTo>
                    <a:lnTo>
                      <a:pt x="3348" y="102"/>
                    </a:lnTo>
                    <a:lnTo>
                      <a:pt x="3348" y="108"/>
                    </a:lnTo>
                    <a:lnTo>
                      <a:pt x="3348" y="114"/>
                    </a:lnTo>
                    <a:lnTo>
                      <a:pt x="3348" y="120"/>
                    </a:lnTo>
                    <a:lnTo>
                      <a:pt x="3348" y="126"/>
                    </a:lnTo>
                    <a:lnTo>
                      <a:pt x="3348" y="132"/>
                    </a:lnTo>
                    <a:lnTo>
                      <a:pt x="3348" y="138"/>
                    </a:lnTo>
                    <a:lnTo>
                      <a:pt x="3348" y="144"/>
                    </a:lnTo>
                    <a:lnTo>
                      <a:pt x="3348" y="150"/>
                    </a:lnTo>
                    <a:lnTo>
                      <a:pt x="3348" y="156"/>
                    </a:lnTo>
                    <a:lnTo>
                      <a:pt x="3348" y="162"/>
                    </a:lnTo>
                    <a:lnTo>
                      <a:pt x="3348" y="168"/>
                    </a:lnTo>
                    <a:lnTo>
                      <a:pt x="3348" y="168"/>
                    </a:lnTo>
                    <a:lnTo>
                      <a:pt x="3348" y="174"/>
                    </a:lnTo>
                    <a:lnTo>
                      <a:pt x="3348" y="180"/>
                    </a:lnTo>
                    <a:lnTo>
                      <a:pt x="3348" y="186"/>
                    </a:lnTo>
                    <a:lnTo>
                      <a:pt x="3348" y="192"/>
                    </a:lnTo>
                    <a:lnTo>
                      <a:pt x="3348" y="198"/>
                    </a:lnTo>
                    <a:lnTo>
                      <a:pt x="3348" y="204"/>
                    </a:lnTo>
                    <a:lnTo>
                      <a:pt x="3348" y="210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22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22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54" y="186"/>
                    </a:lnTo>
                    <a:lnTo>
                      <a:pt x="3354" y="180"/>
                    </a:lnTo>
                    <a:lnTo>
                      <a:pt x="3354" y="174"/>
                    </a:lnTo>
                    <a:lnTo>
                      <a:pt x="3354" y="168"/>
                    </a:lnTo>
                    <a:lnTo>
                      <a:pt x="3354" y="168"/>
                    </a:lnTo>
                    <a:lnTo>
                      <a:pt x="3354" y="162"/>
                    </a:lnTo>
                    <a:lnTo>
                      <a:pt x="3354" y="156"/>
                    </a:lnTo>
                    <a:lnTo>
                      <a:pt x="3354" y="150"/>
                    </a:lnTo>
                    <a:lnTo>
                      <a:pt x="3354" y="144"/>
                    </a:lnTo>
                    <a:lnTo>
                      <a:pt x="3354" y="138"/>
                    </a:lnTo>
                    <a:lnTo>
                      <a:pt x="3354" y="132"/>
                    </a:lnTo>
                    <a:lnTo>
                      <a:pt x="3354" y="126"/>
                    </a:lnTo>
                    <a:lnTo>
                      <a:pt x="3354" y="120"/>
                    </a:lnTo>
                    <a:lnTo>
                      <a:pt x="3354" y="114"/>
                    </a:lnTo>
                    <a:lnTo>
                      <a:pt x="3354" y="108"/>
                    </a:lnTo>
                    <a:lnTo>
                      <a:pt x="3354" y="102"/>
                    </a:lnTo>
                    <a:lnTo>
                      <a:pt x="3354" y="96"/>
                    </a:lnTo>
                    <a:lnTo>
                      <a:pt x="3354" y="90"/>
                    </a:lnTo>
                    <a:lnTo>
                      <a:pt x="3354" y="84"/>
                    </a:lnTo>
                    <a:lnTo>
                      <a:pt x="3354" y="78"/>
                    </a:lnTo>
                    <a:lnTo>
                      <a:pt x="3354" y="72"/>
                    </a:lnTo>
                    <a:lnTo>
                      <a:pt x="3354" y="66"/>
                    </a:lnTo>
                    <a:lnTo>
                      <a:pt x="3354" y="60"/>
                    </a:lnTo>
                    <a:lnTo>
                      <a:pt x="3354" y="54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2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60" y="48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6" y="120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84" y="324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6" y="456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402" y="468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14" y="55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6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74" y="708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2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2"/>
                    </a:lnTo>
                    <a:lnTo>
                      <a:pt x="3504" y="612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396"/>
                    </a:lnTo>
                    <a:lnTo>
                      <a:pt x="3534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0"/>
                    </a:lnTo>
                    <a:lnTo>
                      <a:pt x="3540" y="360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40" y="348"/>
                    </a:lnTo>
                    <a:lnTo>
                      <a:pt x="3540" y="348"/>
                    </a:lnTo>
                    <a:lnTo>
                      <a:pt x="3540" y="342"/>
                    </a:lnTo>
                    <a:lnTo>
                      <a:pt x="3540" y="336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24"/>
                    </a:lnTo>
                    <a:lnTo>
                      <a:pt x="3540" y="318"/>
                    </a:lnTo>
                    <a:lnTo>
                      <a:pt x="3540" y="312"/>
                    </a:lnTo>
                    <a:lnTo>
                      <a:pt x="3540" y="306"/>
                    </a:lnTo>
                    <a:lnTo>
                      <a:pt x="3540" y="300"/>
                    </a:lnTo>
                    <a:lnTo>
                      <a:pt x="3540" y="294"/>
                    </a:lnTo>
                    <a:lnTo>
                      <a:pt x="3540" y="294"/>
                    </a:lnTo>
                    <a:lnTo>
                      <a:pt x="3540" y="288"/>
                    </a:lnTo>
                    <a:lnTo>
                      <a:pt x="3540" y="282"/>
                    </a:lnTo>
                    <a:lnTo>
                      <a:pt x="3540" y="276"/>
                    </a:lnTo>
                    <a:lnTo>
                      <a:pt x="3540" y="270"/>
                    </a:lnTo>
                    <a:lnTo>
                      <a:pt x="3540" y="264"/>
                    </a:lnTo>
                    <a:lnTo>
                      <a:pt x="3540" y="258"/>
                    </a:lnTo>
                    <a:lnTo>
                      <a:pt x="3540" y="252"/>
                    </a:lnTo>
                    <a:lnTo>
                      <a:pt x="3540" y="246"/>
                    </a:lnTo>
                    <a:lnTo>
                      <a:pt x="3540" y="240"/>
                    </a:lnTo>
                    <a:lnTo>
                      <a:pt x="3540" y="234"/>
                    </a:lnTo>
                    <a:lnTo>
                      <a:pt x="3540" y="228"/>
                    </a:lnTo>
                    <a:lnTo>
                      <a:pt x="3540" y="222"/>
                    </a:lnTo>
                    <a:lnTo>
                      <a:pt x="3540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44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56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68"/>
                    </a:lnTo>
                    <a:lnTo>
                      <a:pt x="3546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52"/>
                    </a:lnTo>
                    <a:lnTo>
                      <a:pt x="3546" y="258"/>
                    </a:lnTo>
                    <a:lnTo>
                      <a:pt x="3546" y="264"/>
                    </a:lnTo>
                    <a:lnTo>
                      <a:pt x="3546" y="270"/>
                    </a:lnTo>
                    <a:lnTo>
                      <a:pt x="3546" y="276"/>
                    </a:lnTo>
                    <a:lnTo>
                      <a:pt x="3546" y="282"/>
                    </a:lnTo>
                    <a:lnTo>
                      <a:pt x="3552" y="288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300"/>
                    </a:lnTo>
                    <a:lnTo>
                      <a:pt x="3552" y="306"/>
                    </a:lnTo>
                    <a:lnTo>
                      <a:pt x="3552" y="312"/>
                    </a:lnTo>
                    <a:lnTo>
                      <a:pt x="3552" y="318"/>
                    </a:lnTo>
                    <a:lnTo>
                      <a:pt x="3552" y="324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6"/>
                    </a:lnTo>
                    <a:lnTo>
                      <a:pt x="3552" y="342"/>
                    </a:lnTo>
                    <a:lnTo>
                      <a:pt x="3552" y="348"/>
                    </a:lnTo>
                    <a:lnTo>
                      <a:pt x="3552" y="348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60"/>
                    </a:lnTo>
                    <a:lnTo>
                      <a:pt x="3552" y="360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8"/>
                    </a:lnTo>
                    <a:lnTo>
                      <a:pt x="3552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70" y="498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54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702" y="414"/>
                    </a:lnTo>
                    <a:lnTo>
                      <a:pt x="3702" y="414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6" y="180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32" y="108"/>
                    </a:lnTo>
                    <a:lnTo>
                      <a:pt x="3732" y="108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8" y="36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6"/>
                    </a:lnTo>
                    <a:lnTo>
                      <a:pt x="3738" y="36"/>
                    </a:lnTo>
                    <a:lnTo>
                      <a:pt x="3738" y="42"/>
                    </a:lnTo>
                    <a:lnTo>
                      <a:pt x="3738" y="48"/>
                    </a:lnTo>
                    <a:lnTo>
                      <a:pt x="3738" y="48"/>
                    </a:lnTo>
                    <a:lnTo>
                      <a:pt x="3738" y="54"/>
                    </a:lnTo>
                    <a:lnTo>
                      <a:pt x="3738" y="60"/>
                    </a:lnTo>
                    <a:lnTo>
                      <a:pt x="3738" y="66"/>
                    </a:lnTo>
                    <a:lnTo>
                      <a:pt x="3738" y="72"/>
                    </a:lnTo>
                    <a:lnTo>
                      <a:pt x="3738" y="78"/>
                    </a:lnTo>
                    <a:lnTo>
                      <a:pt x="3738" y="84"/>
                    </a:lnTo>
                    <a:lnTo>
                      <a:pt x="3738" y="90"/>
                    </a:lnTo>
                    <a:lnTo>
                      <a:pt x="3738" y="96"/>
                    </a:lnTo>
                    <a:lnTo>
                      <a:pt x="3738" y="102"/>
                    </a:lnTo>
                    <a:lnTo>
                      <a:pt x="3738" y="108"/>
                    </a:lnTo>
                    <a:lnTo>
                      <a:pt x="3738" y="114"/>
                    </a:lnTo>
                    <a:lnTo>
                      <a:pt x="3738" y="120"/>
                    </a:lnTo>
                    <a:lnTo>
                      <a:pt x="3738" y="126"/>
                    </a:lnTo>
                    <a:lnTo>
                      <a:pt x="3738" y="132"/>
                    </a:lnTo>
                    <a:lnTo>
                      <a:pt x="3738" y="138"/>
                    </a:lnTo>
                    <a:lnTo>
                      <a:pt x="3738" y="144"/>
                    </a:lnTo>
                    <a:lnTo>
                      <a:pt x="3738" y="150"/>
                    </a:lnTo>
                    <a:lnTo>
                      <a:pt x="3738" y="156"/>
                    </a:lnTo>
                    <a:lnTo>
                      <a:pt x="3738" y="162"/>
                    </a:lnTo>
                    <a:lnTo>
                      <a:pt x="3738" y="168"/>
                    </a:lnTo>
                    <a:lnTo>
                      <a:pt x="3738" y="168"/>
                    </a:lnTo>
                    <a:lnTo>
                      <a:pt x="3738" y="174"/>
                    </a:lnTo>
                    <a:lnTo>
                      <a:pt x="3738" y="180"/>
                    </a:lnTo>
                    <a:lnTo>
                      <a:pt x="3738" y="186"/>
                    </a:lnTo>
                    <a:lnTo>
                      <a:pt x="3738" y="192"/>
                    </a:lnTo>
                    <a:lnTo>
                      <a:pt x="3738" y="198"/>
                    </a:lnTo>
                    <a:lnTo>
                      <a:pt x="3738" y="204"/>
                    </a:lnTo>
                    <a:lnTo>
                      <a:pt x="3738" y="210"/>
                    </a:lnTo>
                    <a:lnTo>
                      <a:pt x="3738" y="216"/>
                    </a:lnTo>
                    <a:lnTo>
                      <a:pt x="3738" y="216"/>
                    </a:lnTo>
                    <a:lnTo>
                      <a:pt x="3738" y="222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34"/>
                    </a:lnTo>
                    <a:lnTo>
                      <a:pt x="3738" y="234"/>
                    </a:lnTo>
                    <a:lnTo>
                      <a:pt x="3738" y="240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0"/>
                    </a:lnTo>
                    <a:lnTo>
                      <a:pt x="3744" y="240"/>
                    </a:lnTo>
                    <a:lnTo>
                      <a:pt x="3744" y="234"/>
                    </a:lnTo>
                    <a:lnTo>
                      <a:pt x="3744" y="234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22"/>
                    </a:lnTo>
                    <a:lnTo>
                      <a:pt x="3744" y="216"/>
                    </a:lnTo>
                    <a:lnTo>
                      <a:pt x="3744" y="216"/>
                    </a:lnTo>
                    <a:lnTo>
                      <a:pt x="3744" y="210"/>
                    </a:lnTo>
                    <a:lnTo>
                      <a:pt x="3744" y="204"/>
                    </a:lnTo>
                    <a:lnTo>
                      <a:pt x="3744" y="198"/>
                    </a:lnTo>
                    <a:lnTo>
                      <a:pt x="3744" y="192"/>
                    </a:lnTo>
                    <a:lnTo>
                      <a:pt x="3744" y="186"/>
                    </a:lnTo>
                    <a:lnTo>
                      <a:pt x="3744" y="180"/>
                    </a:lnTo>
                    <a:lnTo>
                      <a:pt x="3744" y="174"/>
                    </a:lnTo>
                    <a:lnTo>
                      <a:pt x="3744" y="168"/>
                    </a:lnTo>
                    <a:lnTo>
                      <a:pt x="3744" y="168"/>
                    </a:lnTo>
                    <a:lnTo>
                      <a:pt x="3744" y="162"/>
                    </a:lnTo>
                    <a:lnTo>
                      <a:pt x="3744" y="156"/>
                    </a:lnTo>
                    <a:lnTo>
                      <a:pt x="3744" y="150"/>
                    </a:lnTo>
                    <a:lnTo>
                      <a:pt x="3744" y="144"/>
                    </a:lnTo>
                    <a:lnTo>
                      <a:pt x="3744" y="138"/>
                    </a:lnTo>
                    <a:lnTo>
                      <a:pt x="3744" y="132"/>
                    </a:lnTo>
                    <a:lnTo>
                      <a:pt x="3744" y="126"/>
                    </a:lnTo>
                    <a:lnTo>
                      <a:pt x="3744" y="120"/>
                    </a:lnTo>
                    <a:lnTo>
                      <a:pt x="3744" y="114"/>
                    </a:lnTo>
                    <a:lnTo>
                      <a:pt x="3744" y="108"/>
                    </a:lnTo>
                    <a:lnTo>
                      <a:pt x="3744" y="102"/>
                    </a:lnTo>
                    <a:lnTo>
                      <a:pt x="3744" y="96"/>
                    </a:lnTo>
                    <a:lnTo>
                      <a:pt x="3744" y="90"/>
                    </a:lnTo>
                    <a:lnTo>
                      <a:pt x="3744" y="84"/>
                    </a:lnTo>
                    <a:lnTo>
                      <a:pt x="3744" y="78"/>
                    </a:lnTo>
                    <a:lnTo>
                      <a:pt x="3744" y="72"/>
                    </a:lnTo>
                    <a:lnTo>
                      <a:pt x="3744" y="66"/>
                    </a:lnTo>
                    <a:lnTo>
                      <a:pt x="3744" y="60"/>
                    </a:lnTo>
                    <a:lnTo>
                      <a:pt x="3744" y="54"/>
                    </a:lnTo>
                    <a:lnTo>
                      <a:pt x="3744" y="48"/>
                    </a:lnTo>
                    <a:lnTo>
                      <a:pt x="3744" y="48"/>
                    </a:lnTo>
                    <a:lnTo>
                      <a:pt x="3744" y="42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6" y="84"/>
                    </a:lnTo>
                    <a:lnTo>
                      <a:pt x="3756" y="84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6"/>
                    </a:lnTo>
                    <a:lnTo>
                      <a:pt x="3756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8" y="222"/>
                    </a:lnTo>
                    <a:lnTo>
                      <a:pt x="3774" y="324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92" y="456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34"/>
                    </a:lnTo>
                    <a:lnTo>
                      <a:pt x="3798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6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8"/>
                    </a:lnTo>
                    <a:lnTo>
                      <a:pt x="3828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70" y="708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2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2"/>
                    </a:lnTo>
                    <a:lnTo>
                      <a:pt x="3900" y="612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8" y="516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30" y="426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66"/>
                    </a:lnTo>
                    <a:lnTo>
                      <a:pt x="3936" y="366"/>
                    </a:lnTo>
                    <a:lnTo>
                      <a:pt x="3936" y="366"/>
                    </a:lnTo>
                    <a:lnTo>
                      <a:pt x="3936" y="360"/>
                    </a:lnTo>
                    <a:lnTo>
                      <a:pt x="3936" y="360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48"/>
                    </a:lnTo>
                    <a:lnTo>
                      <a:pt x="3936" y="348"/>
                    </a:lnTo>
                    <a:lnTo>
                      <a:pt x="3936" y="342"/>
                    </a:lnTo>
                    <a:lnTo>
                      <a:pt x="3936" y="336"/>
                    </a:lnTo>
                    <a:lnTo>
                      <a:pt x="3936" y="330"/>
                    </a:lnTo>
                    <a:lnTo>
                      <a:pt x="3936" y="330"/>
                    </a:lnTo>
                    <a:lnTo>
                      <a:pt x="3936" y="324"/>
                    </a:lnTo>
                    <a:lnTo>
                      <a:pt x="3936" y="318"/>
                    </a:lnTo>
                    <a:lnTo>
                      <a:pt x="3936" y="312"/>
                    </a:lnTo>
                    <a:lnTo>
                      <a:pt x="3936" y="306"/>
                    </a:lnTo>
                    <a:lnTo>
                      <a:pt x="3936" y="300"/>
                    </a:lnTo>
                    <a:lnTo>
                      <a:pt x="3936" y="294"/>
                    </a:lnTo>
                    <a:lnTo>
                      <a:pt x="3936" y="294"/>
                    </a:lnTo>
                    <a:lnTo>
                      <a:pt x="3936" y="288"/>
                    </a:lnTo>
                    <a:lnTo>
                      <a:pt x="3936" y="282"/>
                    </a:lnTo>
                    <a:lnTo>
                      <a:pt x="3936" y="276"/>
                    </a:lnTo>
                    <a:lnTo>
                      <a:pt x="3936" y="270"/>
                    </a:lnTo>
                    <a:lnTo>
                      <a:pt x="3936" y="264"/>
                    </a:lnTo>
                    <a:lnTo>
                      <a:pt x="3936" y="258"/>
                    </a:lnTo>
                    <a:lnTo>
                      <a:pt x="3936" y="252"/>
                    </a:lnTo>
                    <a:lnTo>
                      <a:pt x="3936" y="246"/>
                    </a:lnTo>
                    <a:lnTo>
                      <a:pt x="3936" y="240"/>
                    </a:lnTo>
                    <a:lnTo>
                      <a:pt x="3936" y="234"/>
                    </a:lnTo>
                    <a:lnTo>
                      <a:pt x="3936" y="228"/>
                    </a:lnTo>
                    <a:lnTo>
                      <a:pt x="3936" y="222"/>
                    </a:lnTo>
                    <a:lnTo>
                      <a:pt x="3936" y="216"/>
                    </a:lnTo>
                    <a:lnTo>
                      <a:pt x="3936" y="210"/>
                    </a:lnTo>
                    <a:lnTo>
                      <a:pt x="3936" y="204"/>
                    </a:lnTo>
                    <a:lnTo>
                      <a:pt x="3936" y="198"/>
                    </a:lnTo>
                    <a:lnTo>
                      <a:pt x="3936" y="192"/>
                    </a:lnTo>
                    <a:lnTo>
                      <a:pt x="3936" y="186"/>
                    </a:lnTo>
                    <a:lnTo>
                      <a:pt x="3936" y="180"/>
                    </a:lnTo>
                    <a:lnTo>
                      <a:pt x="3936" y="174"/>
                    </a:lnTo>
                    <a:lnTo>
                      <a:pt x="3936" y="168"/>
                    </a:lnTo>
                    <a:lnTo>
                      <a:pt x="3936" y="162"/>
                    </a:lnTo>
                    <a:lnTo>
                      <a:pt x="3936" y="162"/>
                    </a:lnTo>
                    <a:lnTo>
                      <a:pt x="3936" y="156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44"/>
                    </a:lnTo>
                    <a:lnTo>
                      <a:pt x="3936" y="138"/>
                    </a:lnTo>
                    <a:lnTo>
                      <a:pt x="3936" y="138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42" y="126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8"/>
                    </a:lnTo>
                    <a:lnTo>
                      <a:pt x="3942" y="138"/>
                    </a:lnTo>
                    <a:lnTo>
                      <a:pt x="3942" y="144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56"/>
                    </a:lnTo>
                    <a:lnTo>
                      <a:pt x="3942" y="162"/>
                    </a:lnTo>
                    <a:lnTo>
                      <a:pt x="3942" y="162"/>
                    </a:lnTo>
                    <a:lnTo>
                      <a:pt x="3942" y="168"/>
                    </a:lnTo>
                    <a:lnTo>
                      <a:pt x="3942" y="174"/>
                    </a:lnTo>
                    <a:lnTo>
                      <a:pt x="3942" y="180"/>
                    </a:lnTo>
                    <a:lnTo>
                      <a:pt x="3942" y="186"/>
                    </a:lnTo>
                    <a:lnTo>
                      <a:pt x="3942" y="192"/>
                    </a:lnTo>
                    <a:lnTo>
                      <a:pt x="3942" y="198"/>
                    </a:lnTo>
                    <a:lnTo>
                      <a:pt x="3942" y="204"/>
                    </a:lnTo>
                    <a:lnTo>
                      <a:pt x="3942" y="210"/>
                    </a:lnTo>
                    <a:lnTo>
                      <a:pt x="3942" y="216"/>
                    </a:lnTo>
                    <a:lnTo>
                      <a:pt x="3942" y="222"/>
                    </a:lnTo>
                    <a:lnTo>
                      <a:pt x="3942" y="228"/>
                    </a:lnTo>
                    <a:lnTo>
                      <a:pt x="3942" y="234"/>
                    </a:lnTo>
                    <a:lnTo>
                      <a:pt x="3942" y="240"/>
                    </a:lnTo>
                    <a:lnTo>
                      <a:pt x="3942" y="246"/>
                    </a:lnTo>
                    <a:lnTo>
                      <a:pt x="3942" y="252"/>
                    </a:lnTo>
                    <a:lnTo>
                      <a:pt x="3942" y="258"/>
                    </a:lnTo>
                    <a:lnTo>
                      <a:pt x="3942" y="264"/>
                    </a:lnTo>
                    <a:lnTo>
                      <a:pt x="3942" y="270"/>
                    </a:lnTo>
                    <a:lnTo>
                      <a:pt x="3942" y="276"/>
                    </a:lnTo>
                    <a:lnTo>
                      <a:pt x="3942" y="282"/>
                    </a:lnTo>
                    <a:lnTo>
                      <a:pt x="3942" y="288"/>
                    </a:lnTo>
                    <a:lnTo>
                      <a:pt x="3942" y="294"/>
                    </a:lnTo>
                    <a:lnTo>
                      <a:pt x="3942" y="294"/>
                    </a:lnTo>
                    <a:lnTo>
                      <a:pt x="3942" y="300"/>
                    </a:lnTo>
                    <a:lnTo>
                      <a:pt x="3942" y="306"/>
                    </a:lnTo>
                    <a:lnTo>
                      <a:pt x="3942" y="312"/>
                    </a:lnTo>
                    <a:lnTo>
                      <a:pt x="3942" y="318"/>
                    </a:lnTo>
                    <a:lnTo>
                      <a:pt x="3942" y="324"/>
                    </a:lnTo>
                    <a:lnTo>
                      <a:pt x="3942" y="330"/>
                    </a:lnTo>
                    <a:lnTo>
                      <a:pt x="3942" y="330"/>
                    </a:lnTo>
                    <a:lnTo>
                      <a:pt x="3942" y="336"/>
                    </a:lnTo>
                    <a:lnTo>
                      <a:pt x="3942" y="342"/>
                    </a:lnTo>
                    <a:lnTo>
                      <a:pt x="3942" y="348"/>
                    </a:lnTo>
                    <a:lnTo>
                      <a:pt x="3942" y="348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32"/>
                    </a:lnTo>
                    <a:lnTo>
                      <a:pt x="3948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72" y="594"/>
                    </a:lnTo>
                    <a:lnTo>
                      <a:pt x="3972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4002" y="684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80" y="528"/>
                    </a:lnTo>
                    <a:lnTo>
                      <a:pt x="4080" y="528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6" y="486"/>
                    </a:lnTo>
                    <a:lnTo>
                      <a:pt x="4086" y="486"/>
                    </a:lnTo>
                    <a:lnTo>
                      <a:pt x="4086" y="48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104" y="336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06"/>
                    </a:lnTo>
                    <a:lnTo>
                      <a:pt x="4104" y="30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44"/>
                    </a:lnTo>
                    <a:lnTo>
                      <a:pt x="4116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2"/>
                    </a:lnTo>
                    <a:lnTo>
                      <a:pt x="4122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30"/>
                    </a:lnTo>
                    <a:lnTo>
                      <a:pt x="4134" y="36"/>
                    </a:lnTo>
                    <a:lnTo>
                      <a:pt x="4134" y="36"/>
                    </a:lnTo>
                    <a:lnTo>
                      <a:pt x="4134" y="42"/>
                    </a:lnTo>
                    <a:lnTo>
                      <a:pt x="4134" y="48"/>
                    </a:lnTo>
                    <a:lnTo>
                      <a:pt x="4134" y="54"/>
                    </a:lnTo>
                    <a:lnTo>
                      <a:pt x="4134" y="60"/>
                    </a:lnTo>
                    <a:lnTo>
                      <a:pt x="4134" y="66"/>
                    </a:lnTo>
                    <a:lnTo>
                      <a:pt x="4134" y="72"/>
                    </a:lnTo>
                    <a:lnTo>
                      <a:pt x="4134" y="78"/>
                    </a:lnTo>
                    <a:lnTo>
                      <a:pt x="4134" y="84"/>
                    </a:lnTo>
                    <a:lnTo>
                      <a:pt x="4134" y="90"/>
                    </a:lnTo>
                    <a:lnTo>
                      <a:pt x="4134" y="96"/>
                    </a:lnTo>
                    <a:lnTo>
                      <a:pt x="4134" y="102"/>
                    </a:lnTo>
                    <a:lnTo>
                      <a:pt x="4134" y="108"/>
                    </a:lnTo>
                    <a:lnTo>
                      <a:pt x="4134" y="114"/>
                    </a:lnTo>
                    <a:lnTo>
                      <a:pt x="4134" y="120"/>
                    </a:lnTo>
                    <a:lnTo>
                      <a:pt x="4134" y="126"/>
                    </a:lnTo>
                    <a:lnTo>
                      <a:pt x="4134" y="132"/>
                    </a:lnTo>
                    <a:lnTo>
                      <a:pt x="4134" y="138"/>
                    </a:lnTo>
                    <a:lnTo>
                      <a:pt x="4134" y="144"/>
                    </a:lnTo>
                    <a:lnTo>
                      <a:pt x="4134" y="150"/>
                    </a:lnTo>
                    <a:lnTo>
                      <a:pt x="4134" y="156"/>
                    </a:lnTo>
                    <a:lnTo>
                      <a:pt x="4134" y="162"/>
                    </a:lnTo>
                    <a:lnTo>
                      <a:pt x="4134" y="168"/>
                    </a:lnTo>
                    <a:lnTo>
                      <a:pt x="4134" y="174"/>
                    </a:lnTo>
                    <a:lnTo>
                      <a:pt x="4134" y="180"/>
                    </a:lnTo>
                    <a:lnTo>
                      <a:pt x="4134" y="186"/>
                    </a:lnTo>
                    <a:lnTo>
                      <a:pt x="4134" y="192"/>
                    </a:lnTo>
                    <a:lnTo>
                      <a:pt x="4134" y="198"/>
                    </a:lnTo>
                    <a:lnTo>
                      <a:pt x="4134" y="198"/>
                    </a:lnTo>
                    <a:lnTo>
                      <a:pt x="4134" y="204"/>
                    </a:lnTo>
                    <a:lnTo>
                      <a:pt x="4134" y="210"/>
                    </a:lnTo>
                    <a:lnTo>
                      <a:pt x="4134" y="216"/>
                    </a:lnTo>
                    <a:lnTo>
                      <a:pt x="4134" y="216"/>
                    </a:lnTo>
                    <a:lnTo>
                      <a:pt x="4134" y="222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40" y="234"/>
                    </a:lnTo>
                    <a:lnTo>
                      <a:pt x="4140" y="234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22"/>
                    </a:lnTo>
                    <a:lnTo>
                      <a:pt x="4140" y="216"/>
                    </a:lnTo>
                    <a:lnTo>
                      <a:pt x="4140" y="216"/>
                    </a:lnTo>
                    <a:lnTo>
                      <a:pt x="4140" y="210"/>
                    </a:lnTo>
                    <a:lnTo>
                      <a:pt x="4140" y="204"/>
                    </a:lnTo>
                    <a:lnTo>
                      <a:pt x="4140" y="198"/>
                    </a:lnTo>
                    <a:lnTo>
                      <a:pt x="4140" y="198"/>
                    </a:lnTo>
                    <a:lnTo>
                      <a:pt x="4140" y="192"/>
                    </a:lnTo>
                    <a:lnTo>
                      <a:pt x="4140" y="186"/>
                    </a:lnTo>
                    <a:lnTo>
                      <a:pt x="4140" y="180"/>
                    </a:lnTo>
                    <a:lnTo>
                      <a:pt x="4140" y="174"/>
                    </a:lnTo>
                    <a:lnTo>
                      <a:pt x="4140" y="168"/>
                    </a:lnTo>
                    <a:lnTo>
                      <a:pt x="4140" y="162"/>
                    </a:lnTo>
                    <a:lnTo>
                      <a:pt x="4140" y="156"/>
                    </a:lnTo>
                    <a:lnTo>
                      <a:pt x="4140" y="150"/>
                    </a:lnTo>
                    <a:lnTo>
                      <a:pt x="4140" y="144"/>
                    </a:lnTo>
                    <a:lnTo>
                      <a:pt x="4140" y="138"/>
                    </a:lnTo>
                    <a:lnTo>
                      <a:pt x="4140" y="132"/>
                    </a:lnTo>
                    <a:lnTo>
                      <a:pt x="4140" y="126"/>
                    </a:lnTo>
                    <a:lnTo>
                      <a:pt x="4140" y="120"/>
                    </a:lnTo>
                    <a:lnTo>
                      <a:pt x="4140" y="114"/>
                    </a:lnTo>
                    <a:lnTo>
                      <a:pt x="4140" y="108"/>
                    </a:lnTo>
                    <a:lnTo>
                      <a:pt x="4140" y="102"/>
                    </a:lnTo>
                    <a:lnTo>
                      <a:pt x="4140" y="96"/>
                    </a:lnTo>
                    <a:lnTo>
                      <a:pt x="4140" y="90"/>
                    </a:lnTo>
                    <a:lnTo>
                      <a:pt x="4140" y="84"/>
                    </a:lnTo>
                    <a:lnTo>
                      <a:pt x="4140" y="78"/>
                    </a:lnTo>
                    <a:lnTo>
                      <a:pt x="4140" y="72"/>
                    </a:lnTo>
                    <a:lnTo>
                      <a:pt x="4140" y="66"/>
                    </a:lnTo>
                    <a:lnTo>
                      <a:pt x="4140" y="60"/>
                    </a:lnTo>
                    <a:lnTo>
                      <a:pt x="4140" y="54"/>
                    </a:lnTo>
                    <a:lnTo>
                      <a:pt x="4140" y="48"/>
                    </a:lnTo>
                    <a:lnTo>
                      <a:pt x="4140" y="42"/>
                    </a:lnTo>
                    <a:lnTo>
                      <a:pt x="4140" y="42"/>
                    </a:lnTo>
                    <a:lnTo>
                      <a:pt x="4140" y="36"/>
                    </a:lnTo>
                    <a:lnTo>
                      <a:pt x="4140" y="30"/>
                    </a:lnTo>
                    <a:lnTo>
                      <a:pt x="4140" y="30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6" y="24"/>
                    </a:lnTo>
                    <a:lnTo>
                      <a:pt x="4146" y="24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8" y="168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72" y="684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96" y="600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6" y="396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2"/>
                    </a:lnTo>
                    <a:lnTo>
                      <a:pt x="4326" y="342"/>
                    </a:lnTo>
                    <a:lnTo>
                      <a:pt x="4326" y="336"/>
                    </a:lnTo>
                    <a:lnTo>
                      <a:pt x="4326" y="330"/>
                    </a:lnTo>
                    <a:lnTo>
                      <a:pt x="4326" y="330"/>
                    </a:lnTo>
                    <a:lnTo>
                      <a:pt x="4326" y="324"/>
                    </a:lnTo>
                    <a:lnTo>
                      <a:pt x="4326" y="318"/>
                    </a:lnTo>
                    <a:lnTo>
                      <a:pt x="4326" y="318"/>
                    </a:lnTo>
                    <a:lnTo>
                      <a:pt x="4326" y="312"/>
                    </a:lnTo>
                    <a:lnTo>
                      <a:pt x="4326" y="306"/>
                    </a:lnTo>
                    <a:lnTo>
                      <a:pt x="4326" y="300"/>
                    </a:lnTo>
                    <a:lnTo>
                      <a:pt x="4326" y="294"/>
                    </a:lnTo>
                    <a:lnTo>
                      <a:pt x="4326" y="288"/>
                    </a:lnTo>
                    <a:lnTo>
                      <a:pt x="4326" y="282"/>
                    </a:lnTo>
                    <a:lnTo>
                      <a:pt x="4326" y="276"/>
                    </a:lnTo>
                    <a:lnTo>
                      <a:pt x="4326" y="270"/>
                    </a:lnTo>
                    <a:lnTo>
                      <a:pt x="4332" y="264"/>
                    </a:lnTo>
                    <a:lnTo>
                      <a:pt x="4332" y="258"/>
                    </a:lnTo>
                    <a:lnTo>
                      <a:pt x="4332" y="252"/>
                    </a:lnTo>
                    <a:lnTo>
                      <a:pt x="4332" y="252"/>
                    </a:lnTo>
                    <a:lnTo>
                      <a:pt x="4332" y="246"/>
                    </a:lnTo>
                    <a:lnTo>
                      <a:pt x="4332" y="240"/>
                    </a:lnTo>
                    <a:lnTo>
                      <a:pt x="4332" y="234"/>
                    </a:lnTo>
                    <a:lnTo>
                      <a:pt x="4332" y="228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56"/>
                    </a:lnTo>
                    <a:lnTo>
                      <a:pt x="4332" y="150"/>
                    </a:lnTo>
                    <a:lnTo>
                      <a:pt x="4332" y="144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32"/>
                    </a:lnTo>
                    <a:lnTo>
                      <a:pt x="4332" y="126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8" y="192"/>
                    </a:lnTo>
                    <a:lnTo>
                      <a:pt x="4338" y="198"/>
                    </a:lnTo>
                    <a:lnTo>
                      <a:pt x="4338" y="204"/>
                    </a:lnTo>
                    <a:lnTo>
                      <a:pt x="4338" y="210"/>
                    </a:lnTo>
                    <a:lnTo>
                      <a:pt x="4338" y="222"/>
                    </a:lnTo>
                    <a:lnTo>
                      <a:pt x="4338" y="228"/>
                    </a:lnTo>
                    <a:lnTo>
                      <a:pt x="4338" y="234"/>
                    </a:lnTo>
                    <a:lnTo>
                      <a:pt x="4338" y="240"/>
                    </a:lnTo>
                    <a:lnTo>
                      <a:pt x="4338" y="246"/>
                    </a:lnTo>
                    <a:lnTo>
                      <a:pt x="4338" y="252"/>
                    </a:lnTo>
                    <a:lnTo>
                      <a:pt x="4338" y="258"/>
                    </a:lnTo>
                    <a:lnTo>
                      <a:pt x="4338" y="258"/>
                    </a:lnTo>
                    <a:lnTo>
                      <a:pt x="4338" y="264"/>
                    </a:lnTo>
                    <a:lnTo>
                      <a:pt x="4338" y="270"/>
                    </a:lnTo>
                    <a:lnTo>
                      <a:pt x="4338" y="276"/>
                    </a:lnTo>
                    <a:lnTo>
                      <a:pt x="4338" y="282"/>
                    </a:lnTo>
                    <a:lnTo>
                      <a:pt x="4338" y="288"/>
                    </a:lnTo>
                    <a:lnTo>
                      <a:pt x="4338" y="294"/>
                    </a:lnTo>
                    <a:lnTo>
                      <a:pt x="4338" y="300"/>
                    </a:lnTo>
                    <a:lnTo>
                      <a:pt x="4338" y="306"/>
                    </a:lnTo>
                    <a:lnTo>
                      <a:pt x="4338" y="312"/>
                    </a:lnTo>
                    <a:lnTo>
                      <a:pt x="4338" y="318"/>
                    </a:lnTo>
                    <a:lnTo>
                      <a:pt x="4338" y="318"/>
                    </a:lnTo>
                    <a:lnTo>
                      <a:pt x="4338" y="324"/>
                    </a:lnTo>
                    <a:lnTo>
                      <a:pt x="4338" y="330"/>
                    </a:lnTo>
                    <a:lnTo>
                      <a:pt x="4338" y="330"/>
                    </a:lnTo>
                    <a:lnTo>
                      <a:pt x="4338" y="336"/>
                    </a:lnTo>
                    <a:lnTo>
                      <a:pt x="4338" y="342"/>
                    </a:lnTo>
                    <a:lnTo>
                      <a:pt x="4338" y="342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50" y="432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6" y="480"/>
                    </a:lnTo>
                    <a:lnTo>
                      <a:pt x="4356" y="480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0"/>
                    </a:lnTo>
                    <a:lnTo>
                      <a:pt x="4470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94" y="366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06"/>
                    </a:lnTo>
                    <a:lnTo>
                      <a:pt x="4512" y="156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08"/>
                    </a:lnTo>
                    <a:lnTo>
                      <a:pt x="4512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24"/>
                    </a:lnTo>
                    <a:lnTo>
                      <a:pt x="4524" y="30"/>
                    </a:lnTo>
                    <a:lnTo>
                      <a:pt x="4524" y="36"/>
                    </a:lnTo>
                    <a:lnTo>
                      <a:pt x="4524" y="36"/>
                    </a:lnTo>
                    <a:lnTo>
                      <a:pt x="4524" y="42"/>
                    </a:lnTo>
                    <a:lnTo>
                      <a:pt x="4524" y="48"/>
                    </a:lnTo>
                    <a:lnTo>
                      <a:pt x="4524" y="54"/>
                    </a:lnTo>
                    <a:lnTo>
                      <a:pt x="4524" y="60"/>
                    </a:lnTo>
                    <a:lnTo>
                      <a:pt x="4524" y="66"/>
                    </a:lnTo>
                    <a:lnTo>
                      <a:pt x="4524" y="72"/>
                    </a:lnTo>
                    <a:lnTo>
                      <a:pt x="4524" y="78"/>
                    </a:lnTo>
                    <a:lnTo>
                      <a:pt x="4524" y="84"/>
                    </a:lnTo>
                    <a:lnTo>
                      <a:pt x="4524" y="90"/>
                    </a:lnTo>
                    <a:lnTo>
                      <a:pt x="4524" y="96"/>
                    </a:lnTo>
                    <a:lnTo>
                      <a:pt x="4524" y="102"/>
                    </a:lnTo>
                    <a:lnTo>
                      <a:pt x="4524" y="108"/>
                    </a:lnTo>
                    <a:lnTo>
                      <a:pt x="4524" y="114"/>
                    </a:lnTo>
                    <a:lnTo>
                      <a:pt x="4524" y="120"/>
                    </a:lnTo>
                    <a:lnTo>
                      <a:pt x="4524" y="126"/>
                    </a:lnTo>
                    <a:lnTo>
                      <a:pt x="4524" y="132"/>
                    </a:lnTo>
                    <a:lnTo>
                      <a:pt x="4524" y="138"/>
                    </a:lnTo>
                    <a:lnTo>
                      <a:pt x="4524" y="144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524" y="162"/>
                    </a:lnTo>
                    <a:lnTo>
                      <a:pt x="4524" y="168"/>
                    </a:lnTo>
                    <a:lnTo>
                      <a:pt x="4524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0" y="192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204"/>
                    </a:lnTo>
                    <a:lnTo>
                      <a:pt x="4530" y="210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10"/>
                    </a:lnTo>
                    <a:lnTo>
                      <a:pt x="4530" y="204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192"/>
                    </a:lnTo>
                    <a:lnTo>
                      <a:pt x="4530" y="186"/>
                    </a:lnTo>
                    <a:lnTo>
                      <a:pt x="4530" y="180"/>
                    </a:lnTo>
                    <a:lnTo>
                      <a:pt x="4530" y="174"/>
                    </a:lnTo>
                    <a:lnTo>
                      <a:pt x="4530" y="168"/>
                    </a:lnTo>
                    <a:lnTo>
                      <a:pt x="4530" y="162"/>
                    </a:lnTo>
                    <a:lnTo>
                      <a:pt x="4530" y="156"/>
                    </a:lnTo>
                    <a:lnTo>
                      <a:pt x="4530" y="150"/>
                    </a:lnTo>
                    <a:lnTo>
                      <a:pt x="4530" y="144"/>
                    </a:lnTo>
                    <a:lnTo>
                      <a:pt x="4530" y="138"/>
                    </a:lnTo>
                    <a:lnTo>
                      <a:pt x="4530" y="132"/>
                    </a:lnTo>
                    <a:lnTo>
                      <a:pt x="4530" y="126"/>
                    </a:lnTo>
                    <a:lnTo>
                      <a:pt x="4530" y="120"/>
                    </a:lnTo>
                    <a:lnTo>
                      <a:pt x="4530" y="114"/>
                    </a:lnTo>
                    <a:lnTo>
                      <a:pt x="4530" y="108"/>
                    </a:lnTo>
                    <a:lnTo>
                      <a:pt x="4530" y="102"/>
                    </a:lnTo>
                    <a:lnTo>
                      <a:pt x="4530" y="96"/>
                    </a:lnTo>
                    <a:lnTo>
                      <a:pt x="4530" y="90"/>
                    </a:lnTo>
                    <a:lnTo>
                      <a:pt x="4530" y="84"/>
                    </a:lnTo>
                    <a:lnTo>
                      <a:pt x="4536" y="78"/>
                    </a:lnTo>
                    <a:lnTo>
                      <a:pt x="4536" y="72"/>
                    </a:lnTo>
                    <a:lnTo>
                      <a:pt x="4536" y="66"/>
                    </a:lnTo>
                    <a:lnTo>
                      <a:pt x="4536" y="60"/>
                    </a:lnTo>
                    <a:lnTo>
                      <a:pt x="4536" y="54"/>
                    </a:lnTo>
                    <a:lnTo>
                      <a:pt x="4536" y="48"/>
                    </a:lnTo>
                    <a:lnTo>
                      <a:pt x="4536" y="42"/>
                    </a:lnTo>
                    <a:lnTo>
                      <a:pt x="4536" y="36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24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66" y="330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72" y="372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6"/>
                    </a:lnTo>
                    <a:lnTo>
                      <a:pt x="4590" y="546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22" y="390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2"/>
                    </a:lnTo>
                    <a:lnTo>
                      <a:pt x="4722" y="372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0"/>
                    </a:lnTo>
                    <a:lnTo>
                      <a:pt x="4722" y="360"/>
                    </a:lnTo>
                    <a:lnTo>
                      <a:pt x="4722" y="354"/>
                    </a:lnTo>
                    <a:lnTo>
                      <a:pt x="4722" y="348"/>
                    </a:lnTo>
                    <a:lnTo>
                      <a:pt x="4722" y="348"/>
                    </a:lnTo>
                    <a:lnTo>
                      <a:pt x="4722" y="342"/>
                    </a:lnTo>
                    <a:lnTo>
                      <a:pt x="4722" y="336"/>
                    </a:lnTo>
                    <a:lnTo>
                      <a:pt x="4722" y="336"/>
                    </a:lnTo>
                    <a:lnTo>
                      <a:pt x="4722" y="330"/>
                    </a:lnTo>
                    <a:lnTo>
                      <a:pt x="4722" y="324"/>
                    </a:lnTo>
                    <a:lnTo>
                      <a:pt x="4722" y="318"/>
                    </a:lnTo>
                    <a:lnTo>
                      <a:pt x="4722" y="312"/>
                    </a:lnTo>
                    <a:lnTo>
                      <a:pt x="4722" y="306"/>
                    </a:lnTo>
                    <a:lnTo>
                      <a:pt x="4722" y="300"/>
                    </a:lnTo>
                    <a:lnTo>
                      <a:pt x="4722" y="300"/>
                    </a:lnTo>
                    <a:lnTo>
                      <a:pt x="4722" y="294"/>
                    </a:lnTo>
                    <a:lnTo>
                      <a:pt x="4722" y="288"/>
                    </a:lnTo>
                    <a:lnTo>
                      <a:pt x="4722" y="282"/>
                    </a:lnTo>
                    <a:lnTo>
                      <a:pt x="4722" y="276"/>
                    </a:lnTo>
                    <a:lnTo>
                      <a:pt x="4722" y="270"/>
                    </a:lnTo>
                    <a:lnTo>
                      <a:pt x="4722" y="264"/>
                    </a:lnTo>
                    <a:lnTo>
                      <a:pt x="4722" y="258"/>
                    </a:lnTo>
                    <a:lnTo>
                      <a:pt x="4722" y="252"/>
                    </a:lnTo>
                    <a:lnTo>
                      <a:pt x="4722" y="246"/>
                    </a:lnTo>
                    <a:lnTo>
                      <a:pt x="4722" y="240"/>
                    </a:lnTo>
                    <a:lnTo>
                      <a:pt x="4722" y="234"/>
                    </a:lnTo>
                    <a:lnTo>
                      <a:pt x="4722" y="228"/>
                    </a:lnTo>
                    <a:lnTo>
                      <a:pt x="4722" y="222"/>
                    </a:lnTo>
                    <a:lnTo>
                      <a:pt x="4722" y="216"/>
                    </a:lnTo>
                    <a:lnTo>
                      <a:pt x="4722" y="210"/>
                    </a:lnTo>
                    <a:lnTo>
                      <a:pt x="4722" y="204"/>
                    </a:lnTo>
                    <a:lnTo>
                      <a:pt x="4722" y="198"/>
                    </a:lnTo>
                    <a:lnTo>
                      <a:pt x="4722" y="192"/>
                    </a:lnTo>
                    <a:lnTo>
                      <a:pt x="4722" y="186"/>
                    </a:lnTo>
                    <a:lnTo>
                      <a:pt x="4722" y="180"/>
                    </a:lnTo>
                    <a:lnTo>
                      <a:pt x="4722" y="174"/>
                    </a:lnTo>
                    <a:lnTo>
                      <a:pt x="4722" y="174"/>
                    </a:lnTo>
                    <a:lnTo>
                      <a:pt x="4722" y="168"/>
                    </a:lnTo>
                    <a:lnTo>
                      <a:pt x="4722" y="162"/>
                    </a:lnTo>
                    <a:lnTo>
                      <a:pt x="4722" y="156"/>
                    </a:lnTo>
                    <a:lnTo>
                      <a:pt x="4722" y="156"/>
                    </a:lnTo>
                    <a:lnTo>
                      <a:pt x="4722" y="150"/>
                    </a:lnTo>
                    <a:lnTo>
                      <a:pt x="4722" y="150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44"/>
                    </a:lnTo>
                    <a:lnTo>
                      <a:pt x="4728" y="144"/>
                    </a:lnTo>
                    <a:lnTo>
                      <a:pt x="4728" y="150"/>
                    </a:lnTo>
                    <a:lnTo>
                      <a:pt x="4728" y="150"/>
                    </a:lnTo>
                    <a:lnTo>
                      <a:pt x="4728" y="156"/>
                    </a:lnTo>
                    <a:lnTo>
                      <a:pt x="4728" y="156"/>
                    </a:lnTo>
                    <a:lnTo>
                      <a:pt x="4728" y="162"/>
                    </a:lnTo>
                    <a:lnTo>
                      <a:pt x="4728" y="168"/>
                    </a:lnTo>
                    <a:lnTo>
                      <a:pt x="4728" y="174"/>
                    </a:lnTo>
                    <a:lnTo>
                      <a:pt x="4728" y="174"/>
                    </a:lnTo>
                    <a:lnTo>
                      <a:pt x="4728" y="180"/>
                    </a:lnTo>
                    <a:lnTo>
                      <a:pt x="4728" y="186"/>
                    </a:lnTo>
                    <a:lnTo>
                      <a:pt x="4728" y="192"/>
                    </a:lnTo>
                    <a:lnTo>
                      <a:pt x="4728" y="198"/>
                    </a:lnTo>
                    <a:lnTo>
                      <a:pt x="4728" y="204"/>
                    </a:lnTo>
                    <a:lnTo>
                      <a:pt x="4728" y="210"/>
                    </a:lnTo>
                    <a:lnTo>
                      <a:pt x="4728" y="216"/>
                    </a:lnTo>
                    <a:lnTo>
                      <a:pt x="4728" y="222"/>
                    </a:lnTo>
                    <a:lnTo>
                      <a:pt x="4728" y="228"/>
                    </a:lnTo>
                    <a:lnTo>
                      <a:pt x="4728" y="234"/>
                    </a:lnTo>
                    <a:lnTo>
                      <a:pt x="4728" y="240"/>
                    </a:lnTo>
                    <a:lnTo>
                      <a:pt x="4728" y="246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64"/>
                    </a:lnTo>
                    <a:lnTo>
                      <a:pt x="4728" y="270"/>
                    </a:lnTo>
                    <a:lnTo>
                      <a:pt x="4728" y="276"/>
                    </a:lnTo>
                    <a:lnTo>
                      <a:pt x="4728" y="282"/>
                    </a:lnTo>
                    <a:lnTo>
                      <a:pt x="4728" y="288"/>
                    </a:lnTo>
                    <a:lnTo>
                      <a:pt x="4728" y="294"/>
                    </a:lnTo>
                    <a:lnTo>
                      <a:pt x="4728" y="294"/>
                    </a:lnTo>
                    <a:lnTo>
                      <a:pt x="4728" y="300"/>
                    </a:lnTo>
                    <a:lnTo>
                      <a:pt x="4728" y="306"/>
                    </a:lnTo>
                    <a:lnTo>
                      <a:pt x="4728" y="312"/>
                    </a:lnTo>
                    <a:lnTo>
                      <a:pt x="4728" y="318"/>
                    </a:lnTo>
                    <a:lnTo>
                      <a:pt x="4728" y="324"/>
                    </a:lnTo>
                    <a:lnTo>
                      <a:pt x="4728" y="330"/>
                    </a:lnTo>
                    <a:lnTo>
                      <a:pt x="4728" y="336"/>
                    </a:lnTo>
                    <a:lnTo>
                      <a:pt x="4728" y="336"/>
                    </a:lnTo>
                    <a:lnTo>
                      <a:pt x="4728" y="342"/>
                    </a:lnTo>
                    <a:lnTo>
                      <a:pt x="4728" y="348"/>
                    </a:lnTo>
                    <a:lnTo>
                      <a:pt x="4728" y="348"/>
                    </a:lnTo>
                    <a:lnTo>
                      <a:pt x="4728" y="354"/>
                    </a:lnTo>
                    <a:lnTo>
                      <a:pt x="4728" y="354"/>
                    </a:lnTo>
                    <a:lnTo>
                      <a:pt x="4728" y="360"/>
                    </a:lnTo>
                    <a:lnTo>
                      <a:pt x="4728" y="360"/>
                    </a:lnTo>
                    <a:lnTo>
                      <a:pt x="4734" y="366"/>
                    </a:lnTo>
                    <a:lnTo>
                      <a:pt x="4734" y="366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6" y="468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8"/>
                    </a:lnTo>
                    <a:lnTo>
                      <a:pt x="4764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14"/>
                    </a:lnTo>
                    <a:lnTo>
                      <a:pt x="4800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84" y="390"/>
                    </a:lnTo>
                    <a:lnTo>
                      <a:pt x="4884" y="390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0"/>
                    </a:lnTo>
                    <a:lnTo>
                      <a:pt x="4902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14" y="114"/>
                    </a:lnTo>
                    <a:lnTo>
                      <a:pt x="4914" y="114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54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72"/>
                    </a:lnTo>
                    <a:lnTo>
                      <a:pt x="4920" y="78"/>
                    </a:lnTo>
                    <a:lnTo>
                      <a:pt x="4920" y="78"/>
                    </a:lnTo>
                    <a:lnTo>
                      <a:pt x="4920" y="84"/>
                    </a:lnTo>
                    <a:lnTo>
                      <a:pt x="4920" y="90"/>
                    </a:lnTo>
                    <a:lnTo>
                      <a:pt x="4920" y="96"/>
                    </a:lnTo>
                    <a:lnTo>
                      <a:pt x="4920" y="102"/>
                    </a:lnTo>
                    <a:lnTo>
                      <a:pt x="4920" y="108"/>
                    </a:lnTo>
                    <a:lnTo>
                      <a:pt x="4920" y="114"/>
                    </a:lnTo>
                    <a:lnTo>
                      <a:pt x="4920" y="120"/>
                    </a:lnTo>
                    <a:lnTo>
                      <a:pt x="4920" y="126"/>
                    </a:lnTo>
                    <a:lnTo>
                      <a:pt x="4920" y="132"/>
                    </a:lnTo>
                    <a:lnTo>
                      <a:pt x="4920" y="138"/>
                    </a:lnTo>
                    <a:lnTo>
                      <a:pt x="4920" y="144"/>
                    </a:lnTo>
                    <a:lnTo>
                      <a:pt x="4920" y="150"/>
                    </a:lnTo>
                    <a:lnTo>
                      <a:pt x="4920" y="156"/>
                    </a:lnTo>
                    <a:lnTo>
                      <a:pt x="4920" y="162"/>
                    </a:lnTo>
                    <a:lnTo>
                      <a:pt x="4920" y="162"/>
                    </a:lnTo>
                    <a:lnTo>
                      <a:pt x="4920" y="168"/>
                    </a:lnTo>
                    <a:lnTo>
                      <a:pt x="4920" y="174"/>
                    </a:lnTo>
                    <a:lnTo>
                      <a:pt x="4920" y="180"/>
                    </a:lnTo>
                    <a:lnTo>
                      <a:pt x="4920" y="186"/>
                    </a:lnTo>
                    <a:lnTo>
                      <a:pt x="4920" y="192"/>
                    </a:lnTo>
                    <a:lnTo>
                      <a:pt x="4920" y="198"/>
                    </a:lnTo>
                    <a:lnTo>
                      <a:pt x="4920" y="204"/>
                    </a:lnTo>
                    <a:lnTo>
                      <a:pt x="4920" y="210"/>
                    </a:lnTo>
                    <a:lnTo>
                      <a:pt x="4920" y="216"/>
                    </a:lnTo>
                    <a:lnTo>
                      <a:pt x="4920" y="222"/>
                    </a:lnTo>
                    <a:lnTo>
                      <a:pt x="4920" y="222"/>
                    </a:lnTo>
                    <a:lnTo>
                      <a:pt x="4920" y="228"/>
                    </a:lnTo>
                    <a:lnTo>
                      <a:pt x="4920" y="234"/>
                    </a:lnTo>
                    <a:lnTo>
                      <a:pt x="4920" y="240"/>
                    </a:lnTo>
                    <a:lnTo>
                      <a:pt x="4920" y="240"/>
                    </a:lnTo>
                    <a:lnTo>
                      <a:pt x="4920" y="246"/>
                    </a:lnTo>
                    <a:lnTo>
                      <a:pt x="4920" y="252"/>
                    </a:lnTo>
                    <a:lnTo>
                      <a:pt x="4920" y="252"/>
                    </a:lnTo>
                    <a:lnTo>
                      <a:pt x="4920" y="258"/>
                    </a:lnTo>
                    <a:lnTo>
                      <a:pt x="4920" y="258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6" y="270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58"/>
                    </a:lnTo>
                    <a:lnTo>
                      <a:pt x="4926" y="258"/>
                    </a:lnTo>
                    <a:lnTo>
                      <a:pt x="4926" y="252"/>
                    </a:lnTo>
                    <a:lnTo>
                      <a:pt x="4926" y="252"/>
                    </a:lnTo>
                    <a:lnTo>
                      <a:pt x="4926" y="246"/>
                    </a:lnTo>
                    <a:lnTo>
                      <a:pt x="4926" y="240"/>
                    </a:lnTo>
                    <a:lnTo>
                      <a:pt x="4926" y="240"/>
                    </a:lnTo>
                    <a:lnTo>
                      <a:pt x="4926" y="234"/>
                    </a:lnTo>
                    <a:lnTo>
                      <a:pt x="4926" y="228"/>
                    </a:lnTo>
                    <a:lnTo>
                      <a:pt x="4926" y="222"/>
                    </a:lnTo>
                    <a:lnTo>
                      <a:pt x="4926" y="222"/>
                    </a:lnTo>
                    <a:lnTo>
                      <a:pt x="4926" y="216"/>
                    </a:lnTo>
                    <a:lnTo>
                      <a:pt x="4926" y="210"/>
                    </a:lnTo>
                    <a:lnTo>
                      <a:pt x="4926" y="204"/>
                    </a:lnTo>
                    <a:lnTo>
                      <a:pt x="4926" y="198"/>
                    </a:lnTo>
                    <a:lnTo>
                      <a:pt x="4926" y="192"/>
                    </a:lnTo>
                    <a:lnTo>
                      <a:pt x="4926" y="186"/>
                    </a:lnTo>
                    <a:lnTo>
                      <a:pt x="4926" y="180"/>
                    </a:lnTo>
                    <a:lnTo>
                      <a:pt x="4926" y="174"/>
                    </a:lnTo>
                    <a:lnTo>
                      <a:pt x="4926" y="168"/>
                    </a:lnTo>
                    <a:lnTo>
                      <a:pt x="4926" y="162"/>
                    </a:lnTo>
                    <a:lnTo>
                      <a:pt x="4926" y="156"/>
                    </a:lnTo>
                    <a:lnTo>
                      <a:pt x="4926" y="156"/>
                    </a:lnTo>
                    <a:lnTo>
                      <a:pt x="4926" y="150"/>
                    </a:lnTo>
                    <a:lnTo>
                      <a:pt x="4926" y="144"/>
                    </a:lnTo>
                    <a:lnTo>
                      <a:pt x="4926" y="138"/>
                    </a:lnTo>
                    <a:lnTo>
                      <a:pt x="4926" y="132"/>
                    </a:lnTo>
                    <a:lnTo>
                      <a:pt x="4926" y="126"/>
                    </a:lnTo>
                    <a:lnTo>
                      <a:pt x="4926" y="120"/>
                    </a:lnTo>
                    <a:lnTo>
                      <a:pt x="4926" y="114"/>
                    </a:lnTo>
                    <a:lnTo>
                      <a:pt x="4926" y="108"/>
                    </a:lnTo>
                    <a:lnTo>
                      <a:pt x="4926" y="102"/>
                    </a:lnTo>
                    <a:lnTo>
                      <a:pt x="4926" y="96"/>
                    </a:lnTo>
                    <a:lnTo>
                      <a:pt x="4926" y="90"/>
                    </a:lnTo>
                    <a:lnTo>
                      <a:pt x="4926" y="84"/>
                    </a:lnTo>
                    <a:lnTo>
                      <a:pt x="4926" y="78"/>
                    </a:lnTo>
                    <a:lnTo>
                      <a:pt x="4926" y="78"/>
                    </a:lnTo>
                    <a:lnTo>
                      <a:pt x="4926" y="72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8" y="126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8"/>
                    </a:lnTo>
                    <a:lnTo>
                      <a:pt x="4944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8"/>
                    </a:lnTo>
                    <a:lnTo>
                      <a:pt x="4950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72"/>
                    </a:lnTo>
                    <a:lnTo>
                      <a:pt x="4956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8" y="420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6" y="552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2" name="Rectangle 56">
                <a:extLst>
                  <a:ext uri="{FF2B5EF4-FFF2-40B4-BE49-F238E27FC236}">
                    <a16:creationId xmlns:a16="http://schemas.microsoft.com/office/drawing/2014/main" id="{DB582E9E-E0FF-43D2-B5DC-64DC9726A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778"/>
                <a:ext cx="29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FF00"/>
                    </a:solidFill>
                  </a:rPr>
                  <a:t>BETA_Y</a:t>
                </a:r>
                <a:endParaRPr lang="en-US" altLang="en-US" sz="1350"/>
              </a:p>
            </p:txBody>
          </p:sp>
          <p:sp>
            <p:nvSpPr>
              <p:cNvPr id="1053" name="Freeform 57">
                <a:extLst>
                  <a:ext uri="{FF2B5EF4-FFF2-40B4-BE49-F238E27FC236}">
                    <a16:creationId xmlns:a16="http://schemas.microsoft.com/office/drawing/2014/main" id="{C69F9073-2CFC-414A-BE35-4CD0D6A17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4" name="Rectangle 58">
                <a:extLst>
                  <a:ext uri="{FF2B5EF4-FFF2-40B4-BE49-F238E27FC236}">
                    <a16:creationId xmlns:a16="http://schemas.microsoft.com/office/drawing/2014/main" id="{38418E28-56C1-42E2-B133-A1D5047D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778"/>
                <a:ext cx="26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FF"/>
                    </a:solidFill>
                  </a:rPr>
                  <a:t>DISP_X</a:t>
                </a:r>
                <a:endParaRPr lang="en-US" altLang="en-US" sz="1350"/>
              </a:p>
            </p:txBody>
          </p:sp>
          <p:sp>
            <p:nvSpPr>
              <p:cNvPr id="1055" name="Freeform 59">
                <a:extLst>
                  <a:ext uri="{FF2B5EF4-FFF2-40B4-BE49-F238E27FC236}">
                    <a16:creationId xmlns:a16="http://schemas.microsoft.com/office/drawing/2014/main" id="{CB6867CB-EDDD-45FA-8A5E-1B2392828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6" name="Rectangle 60">
                <a:extLst>
                  <a:ext uri="{FF2B5EF4-FFF2-40B4-BE49-F238E27FC236}">
                    <a16:creationId xmlns:a16="http://schemas.microsoft.com/office/drawing/2014/main" id="{2CABA942-6B5D-4927-B6E2-D177900E1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1778"/>
                <a:ext cx="267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600" b="1">
                    <a:solidFill>
                      <a:srgbClr val="000000"/>
                    </a:solidFill>
                  </a:rPr>
                  <a:t>DISP_Y</a:t>
                </a:r>
                <a:endParaRPr lang="en-US" altLang="en-US" sz="1350"/>
              </a:p>
            </p:txBody>
          </p:sp>
          <p:sp>
            <p:nvSpPr>
              <p:cNvPr id="1057" name="Rectangle 61">
                <a:extLst>
                  <a:ext uri="{FF2B5EF4-FFF2-40B4-BE49-F238E27FC236}">
                    <a16:creationId xmlns:a16="http://schemas.microsoft.com/office/drawing/2014/main" id="{64C1C2EC-323A-4F12-BA76-C0533CD1E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8" name="Rectangle 62">
                <a:extLst>
                  <a:ext uri="{FF2B5EF4-FFF2-40B4-BE49-F238E27FC236}">
                    <a16:creationId xmlns:a16="http://schemas.microsoft.com/office/drawing/2014/main" id="{F0B47B30-474A-4D85-A5E6-1091FE3D2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9" name="Rectangle 63">
                <a:extLst>
                  <a:ext uri="{FF2B5EF4-FFF2-40B4-BE49-F238E27FC236}">
                    <a16:creationId xmlns:a16="http://schemas.microsoft.com/office/drawing/2014/main" id="{DAE96150-D014-4AFF-9990-1DFABEEB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0" name="Rectangle 64">
                <a:extLst>
                  <a:ext uri="{FF2B5EF4-FFF2-40B4-BE49-F238E27FC236}">
                    <a16:creationId xmlns:a16="http://schemas.microsoft.com/office/drawing/2014/main" id="{D836852C-98FC-4B76-8FA5-301D83976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1" name="Rectangle 65">
                <a:extLst>
                  <a:ext uri="{FF2B5EF4-FFF2-40B4-BE49-F238E27FC236}">
                    <a16:creationId xmlns:a16="http://schemas.microsoft.com/office/drawing/2014/main" id="{6BD2ACE7-7E47-467D-88BF-B438DA23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2" name="Rectangle 66">
                <a:extLst>
                  <a:ext uri="{FF2B5EF4-FFF2-40B4-BE49-F238E27FC236}">
                    <a16:creationId xmlns:a16="http://schemas.microsoft.com/office/drawing/2014/main" id="{D4D8E7B8-FA97-495B-B2AF-31F367112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3" name="Rectangle 67">
                <a:extLst>
                  <a:ext uri="{FF2B5EF4-FFF2-40B4-BE49-F238E27FC236}">
                    <a16:creationId xmlns:a16="http://schemas.microsoft.com/office/drawing/2014/main" id="{5D27DFAB-AAB5-427E-8C00-6A017418C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4" name="Rectangle 68">
                <a:extLst>
                  <a:ext uri="{FF2B5EF4-FFF2-40B4-BE49-F238E27FC236}">
                    <a16:creationId xmlns:a16="http://schemas.microsoft.com/office/drawing/2014/main" id="{B05DCE0A-6510-4F2C-A64C-CE8E5C38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5" name="Rectangle 69">
                <a:extLst>
                  <a:ext uri="{FF2B5EF4-FFF2-40B4-BE49-F238E27FC236}">
                    <a16:creationId xmlns:a16="http://schemas.microsoft.com/office/drawing/2014/main" id="{E4323B2F-49B2-4038-ABD1-E502677E2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6" name="Rectangle 70">
                <a:extLst>
                  <a:ext uri="{FF2B5EF4-FFF2-40B4-BE49-F238E27FC236}">
                    <a16:creationId xmlns:a16="http://schemas.microsoft.com/office/drawing/2014/main" id="{C0E89F9A-FBF8-421B-8EFA-7103D298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7" name="Rectangle 71">
                <a:extLst>
                  <a:ext uri="{FF2B5EF4-FFF2-40B4-BE49-F238E27FC236}">
                    <a16:creationId xmlns:a16="http://schemas.microsoft.com/office/drawing/2014/main" id="{99167E53-144C-4456-8201-B2376C551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8" name="Rectangle 72">
                <a:extLst>
                  <a:ext uri="{FF2B5EF4-FFF2-40B4-BE49-F238E27FC236}">
                    <a16:creationId xmlns:a16="http://schemas.microsoft.com/office/drawing/2014/main" id="{FFDB9D8E-161F-479B-8DAF-7B2447143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9" name="Rectangle 73">
                <a:extLst>
                  <a:ext uri="{FF2B5EF4-FFF2-40B4-BE49-F238E27FC236}">
                    <a16:creationId xmlns:a16="http://schemas.microsoft.com/office/drawing/2014/main" id="{A7A8272D-31FF-4427-8711-8E2DF8D58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0" name="Rectangle 74">
                <a:extLst>
                  <a:ext uri="{FF2B5EF4-FFF2-40B4-BE49-F238E27FC236}">
                    <a16:creationId xmlns:a16="http://schemas.microsoft.com/office/drawing/2014/main" id="{1D496CF3-E891-43A9-A1D6-F37B99620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1" name="Rectangle 75">
                <a:extLst>
                  <a:ext uri="{FF2B5EF4-FFF2-40B4-BE49-F238E27FC236}">
                    <a16:creationId xmlns:a16="http://schemas.microsoft.com/office/drawing/2014/main" id="{2E7739A6-8431-4D06-BC8F-A0A928931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2" name="Rectangle 76">
                <a:extLst>
                  <a:ext uri="{FF2B5EF4-FFF2-40B4-BE49-F238E27FC236}">
                    <a16:creationId xmlns:a16="http://schemas.microsoft.com/office/drawing/2014/main" id="{AA76D9DC-F4A2-48C2-940C-712E7AE29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3" name="Rectangle 77">
                <a:extLst>
                  <a:ext uri="{FF2B5EF4-FFF2-40B4-BE49-F238E27FC236}">
                    <a16:creationId xmlns:a16="http://schemas.microsoft.com/office/drawing/2014/main" id="{742CD1A8-8C71-4F88-BEA3-82907AB2E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4" name="Rectangle 78">
                <a:extLst>
                  <a:ext uri="{FF2B5EF4-FFF2-40B4-BE49-F238E27FC236}">
                    <a16:creationId xmlns:a16="http://schemas.microsoft.com/office/drawing/2014/main" id="{3ECAD944-EAB2-4AC6-B459-6A51E817C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5" name="Rectangle 79">
                <a:extLst>
                  <a:ext uri="{FF2B5EF4-FFF2-40B4-BE49-F238E27FC236}">
                    <a16:creationId xmlns:a16="http://schemas.microsoft.com/office/drawing/2014/main" id="{02F5307F-308D-4E04-9246-67099C0C8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6" name="Rectangle 80">
                <a:extLst>
                  <a:ext uri="{FF2B5EF4-FFF2-40B4-BE49-F238E27FC236}">
                    <a16:creationId xmlns:a16="http://schemas.microsoft.com/office/drawing/2014/main" id="{21392C8B-CA65-493B-A68D-6B9024AD9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7" name="Rectangle 81">
                <a:extLst>
                  <a:ext uri="{FF2B5EF4-FFF2-40B4-BE49-F238E27FC236}">
                    <a16:creationId xmlns:a16="http://schemas.microsoft.com/office/drawing/2014/main" id="{65D5F5CF-D8D2-4ADD-85ED-B43D91FF0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8" name="Rectangle 82">
                <a:extLst>
                  <a:ext uri="{FF2B5EF4-FFF2-40B4-BE49-F238E27FC236}">
                    <a16:creationId xmlns:a16="http://schemas.microsoft.com/office/drawing/2014/main" id="{2F8EF571-9B14-4678-8737-87BDEDD8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9" name="Rectangle 83">
                <a:extLst>
                  <a:ext uri="{FF2B5EF4-FFF2-40B4-BE49-F238E27FC236}">
                    <a16:creationId xmlns:a16="http://schemas.microsoft.com/office/drawing/2014/main" id="{0EE272D1-4543-4937-B438-CE1CF5F6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0" name="Rectangle 84">
                <a:extLst>
                  <a:ext uri="{FF2B5EF4-FFF2-40B4-BE49-F238E27FC236}">
                    <a16:creationId xmlns:a16="http://schemas.microsoft.com/office/drawing/2014/main" id="{B3B04C41-D2A6-4390-B376-EB2CC4E81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1" name="Rectangle 85">
                <a:extLst>
                  <a:ext uri="{FF2B5EF4-FFF2-40B4-BE49-F238E27FC236}">
                    <a16:creationId xmlns:a16="http://schemas.microsoft.com/office/drawing/2014/main" id="{022F679D-4B9E-452B-BB32-68D570A2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2" name="Rectangle 86">
                <a:extLst>
                  <a:ext uri="{FF2B5EF4-FFF2-40B4-BE49-F238E27FC236}">
                    <a16:creationId xmlns:a16="http://schemas.microsoft.com/office/drawing/2014/main" id="{E42AB65B-2C9A-4616-A57F-DBEA0E471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3" name="Rectangle 87">
                <a:extLst>
                  <a:ext uri="{FF2B5EF4-FFF2-40B4-BE49-F238E27FC236}">
                    <a16:creationId xmlns:a16="http://schemas.microsoft.com/office/drawing/2014/main" id="{F4692E80-D612-4E5D-B5AE-CCF2FC7F9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4" name="Rectangle 88">
                <a:extLst>
                  <a:ext uri="{FF2B5EF4-FFF2-40B4-BE49-F238E27FC236}">
                    <a16:creationId xmlns:a16="http://schemas.microsoft.com/office/drawing/2014/main" id="{E02D977C-A967-47DB-8B0A-664CCAD5B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5" name="Rectangle 89">
                <a:extLst>
                  <a:ext uri="{FF2B5EF4-FFF2-40B4-BE49-F238E27FC236}">
                    <a16:creationId xmlns:a16="http://schemas.microsoft.com/office/drawing/2014/main" id="{9D429BDA-8D1A-4234-847B-9EAFE4DEC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6" name="Rectangle 90">
                <a:extLst>
                  <a:ext uri="{FF2B5EF4-FFF2-40B4-BE49-F238E27FC236}">
                    <a16:creationId xmlns:a16="http://schemas.microsoft.com/office/drawing/2014/main" id="{972D3883-EFF3-43FB-8B85-06E40139F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7" name="Rectangle 91">
                <a:extLst>
                  <a:ext uri="{FF2B5EF4-FFF2-40B4-BE49-F238E27FC236}">
                    <a16:creationId xmlns:a16="http://schemas.microsoft.com/office/drawing/2014/main" id="{DF1DA071-8293-4880-A6EF-D10A3A59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8" name="Rectangle 92">
                <a:extLst>
                  <a:ext uri="{FF2B5EF4-FFF2-40B4-BE49-F238E27FC236}">
                    <a16:creationId xmlns:a16="http://schemas.microsoft.com/office/drawing/2014/main" id="{072430A2-6D4B-4406-B888-C82D53A80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9" name="Rectangle 93">
                <a:extLst>
                  <a:ext uri="{FF2B5EF4-FFF2-40B4-BE49-F238E27FC236}">
                    <a16:creationId xmlns:a16="http://schemas.microsoft.com/office/drawing/2014/main" id="{9F9BE7D0-CC25-4894-9E35-986974557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0" name="Rectangle 94">
                <a:extLst>
                  <a:ext uri="{FF2B5EF4-FFF2-40B4-BE49-F238E27FC236}">
                    <a16:creationId xmlns:a16="http://schemas.microsoft.com/office/drawing/2014/main" id="{EB890D95-85FE-46BA-AAEA-4FF5F44D5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1" name="Rectangle 95">
                <a:extLst>
                  <a:ext uri="{FF2B5EF4-FFF2-40B4-BE49-F238E27FC236}">
                    <a16:creationId xmlns:a16="http://schemas.microsoft.com/office/drawing/2014/main" id="{44564B97-888C-4E37-88C6-B28D642C4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2" name="Rectangle 96">
                <a:extLst>
                  <a:ext uri="{FF2B5EF4-FFF2-40B4-BE49-F238E27FC236}">
                    <a16:creationId xmlns:a16="http://schemas.microsoft.com/office/drawing/2014/main" id="{DA319016-4F87-44C1-8D1D-2344A929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3" name="Rectangle 97">
                <a:extLst>
                  <a:ext uri="{FF2B5EF4-FFF2-40B4-BE49-F238E27FC236}">
                    <a16:creationId xmlns:a16="http://schemas.microsoft.com/office/drawing/2014/main" id="{B2CD29C4-BC33-41E6-BFAC-770A47D0B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4" name="Rectangle 98">
                <a:extLst>
                  <a:ext uri="{FF2B5EF4-FFF2-40B4-BE49-F238E27FC236}">
                    <a16:creationId xmlns:a16="http://schemas.microsoft.com/office/drawing/2014/main" id="{144937CC-CB1F-46A9-938E-1E10DDE42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5" name="Rectangle 99">
                <a:extLst>
                  <a:ext uri="{FF2B5EF4-FFF2-40B4-BE49-F238E27FC236}">
                    <a16:creationId xmlns:a16="http://schemas.microsoft.com/office/drawing/2014/main" id="{C0C19BD4-85ED-4852-BA0B-CAEB3B2D0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6" name="Rectangle 100">
                <a:extLst>
                  <a:ext uri="{FF2B5EF4-FFF2-40B4-BE49-F238E27FC236}">
                    <a16:creationId xmlns:a16="http://schemas.microsoft.com/office/drawing/2014/main" id="{D8DAAE93-BE33-4D8C-9861-F356BE76C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7" name="Rectangle 101">
                <a:extLst>
                  <a:ext uri="{FF2B5EF4-FFF2-40B4-BE49-F238E27FC236}">
                    <a16:creationId xmlns:a16="http://schemas.microsoft.com/office/drawing/2014/main" id="{52D2F961-A546-4987-9AFC-D3F0FA14A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8" name="Rectangle 102">
                <a:extLst>
                  <a:ext uri="{FF2B5EF4-FFF2-40B4-BE49-F238E27FC236}">
                    <a16:creationId xmlns:a16="http://schemas.microsoft.com/office/drawing/2014/main" id="{DB73942B-520E-4658-B19A-BD4519EEE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9" name="Rectangle 103">
                <a:extLst>
                  <a:ext uri="{FF2B5EF4-FFF2-40B4-BE49-F238E27FC236}">
                    <a16:creationId xmlns:a16="http://schemas.microsoft.com/office/drawing/2014/main" id="{5DBAC475-59D8-409A-8FB7-C37E81EA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0" name="Rectangle 104">
                <a:extLst>
                  <a:ext uri="{FF2B5EF4-FFF2-40B4-BE49-F238E27FC236}">
                    <a16:creationId xmlns:a16="http://schemas.microsoft.com/office/drawing/2014/main" id="{4973120F-49F3-4E78-A51C-B2C3FC3E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1" name="Rectangle 105">
                <a:extLst>
                  <a:ext uri="{FF2B5EF4-FFF2-40B4-BE49-F238E27FC236}">
                    <a16:creationId xmlns:a16="http://schemas.microsoft.com/office/drawing/2014/main" id="{AB15079A-ABDA-41F8-8A14-733CDDB0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2" name="Rectangle 106">
                <a:extLst>
                  <a:ext uri="{FF2B5EF4-FFF2-40B4-BE49-F238E27FC236}">
                    <a16:creationId xmlns:a16="http://schemas.microsoft.com/office/drawing/2014/main" id="{6163851A-4958-4379-82D3-0FED22C5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3" name="Rectangle 107">
                <a:extLst>
                  <a:ext uri="{FF2B5EF4-FFF2-40B4-BE49-F238E27FC236}">
                    <a16:creationId xmlns:a16="http://schemas.microsoft.com/office/drawing/2014/main" id="{8CB08D22-2C63-440B-BED2-14654FD2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4" name="Rectangle 108">
                <a:extLst>
                  <a:ext uri="{FF2B5EF4-FFF2-40B4-BE49-F238E27FC236}">
                    <a16:creationId xmlns:a16="http://schemas.microsoft.com/office/drawing/2014/main" id="{02B9C69D-2BCE-48B2-B33A-41304E8E3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5" name="Rectangle 109">
                <a:extLst>
                  <a:ext uri="{FF2B5EF4-FFF2-40B4-BE49-F238E27FC236}">
                    <a16:creationId xmlns:a16="http://schemas.microsoft.com/office/drawing/2014/main" id="{A8B329EE-6AB2-4612-91D2-12F985E3B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6" name="Rectangle 110">
                <a:extLst>
                  <a:ext uri="{FF2B5EF4-FFF2-40B4-BE49-F238E27FC236}">
                    <a16:creationId xmlns:a16="http://schemas.microsoft.com/office/drawing/2014/main" id="{11AFB35B-631C-4621-BF8C-00C31F89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7" name="Rectangle 111">
                <a:extLst>
                  <a:ext uri="{FF2B5EF4-FFF2-40B4-BE49-F238E27FC236}">
                    <a16:creationId xmlns:a16="http://schemas.microsoft.com/office/drawing/2014/main" id="{011EDE7D-8B6C-41CC-8007-1FDACB3AC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8" name="Rectangle 112">
                <a:extLst>
                  <a:ext uri="{FF2B5EF4-FFF2-40B4-BE49-F238E27FC236}">
                    <a16:creationId xmlns:a16="http://schemas.microsoft.com/office/drawing/2014/main" id="{F76285ED-04FE-4B78-96AE-4192A499E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9" name="Rectangle 113">
                <a:extLst>
                  <a:ext uri="{FF2B5EF4-FFF2-40B4-BE49-F238E27FC236}">
                    <a16:creationId xmlns:a16="http://schemas.microsoft.com/office/drawing/2014/main" id="{A2411B96-2BF9-4F05-BFF8-A749CEA6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0" name="Rectangle 114">
                <a:extLst>
                  <a:ext uri="{FF2B5EF4-FFF2-40B4-BE49-F238E27FC236}">
                    <a16:creationId xmlns:a16="http://schemas.microsoft.com/office/drawing/2014/main" id="{5A4C6A88-D907-48CB-BFF4-DF199741A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1" name="Rectangle 115">
                <a:extLst>
                  <a:ext uri="{FF2B5EF4-FFF2-40B4-BE49-F238E27FC236}">
                    <a16:creationId xmlns:a16="http://schemas.microsoft.com/office/drawing/2014/main" id="{FFF7C9A8-E194-45B3-8DE2-AC122F7E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2" name="Rectangle 116">
                <a:extLst>
                  <a:ext uri="{FF2B5EF4-FFF2-40B4-BE49-F238E27FC236}">
                    <a16:creationId xmlns:a16="http://schemas.microsoft.com/office/drawing/2014/main" id="{A09C25A4-149E-4B77-85D5-7762CF2C0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3" name="Rectangle 117">
                <a:extLst>
                  <a:ext uri="{FF2B5EF4-FFF2-40B4-BE49-F238E27FC236}">
                    <a16:creationId xmlns:a16="http://schemas.microsoft.com/office/drawing/2014/main" id="{2C59F426-EC75-4259-98E4-341249AD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4" name="Rectangle 118">
                <a:extLst>
                  <a:ext uri="{FF2B5EF4-FFF2-40B4-BE49-F238E27FC236}">
                    <a16:creationId xmlns:a16="http://schemas.microsoft.com/office/drawing/2014/main" id="{8497A609-7CEC-4CAF-84A9-54AEB3402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5" name="Rectangle 119">
                <a:extLst>
                  <a:ext uri="{FF2B5EF4-FFF2-40B4-BE49-F238E27FC236}">
                    <a16:creationId xmlns:a16="http://schemas.microsoft.com/office/drawing/2014/main" id="{D814C510-E21A-43E7-B00C-DD4F74D30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6" name="Rectangle 120">
                <a:extLst>
                  <a:ext uri="{FF2B5EF4-FFF2-40B4-BE49-F238E27FC236}">
                    <a16:creationId xmlns:a16="http://schemas.microsoft.com/office/drawing/2014/main" id="{7750B54D-02BE-4FA9-9893-F3418CB3A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7" name="Rectangle 121">
                <a:extLst>
                  <a:ext uri="{FF2B5EF4-FFF2-40B4-BE49-F238E27FC236}">
                    <a16:creationId xmlns:a16="http://schemas.microsoft.com/office/drawing/2014/main" id="{281A7E40-B555-4DEF-BF03-351CFFB82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8" name="Rectangle 122">
                <a:extLst>
                  <a:ext uri="{FF2B5EF4-FFF2-40B4-BE49-F238E27FC236}">
                    <a16:creationId xmlns:a16="http://schemas.microsoft.com/office/drawing/2014/main" id="{D4E560BC-6351-4A91-9DF9-A6D7082E8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9" name="Rectangle 123">
                <a:extLst>
                  <a:ext uri="{FF2B5EF4-FFF2-40B4-BE49-F238E27FC236}">
                    <a16:creationId xmlns:a16="http://schemas.microsoft.com/office/drawing/2014/main" id="{B31A63E5-F071-452A-B22E-12A911F56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0" name="Rectangle 124">
                <a:extLst>
                  <a:ext uri="{FF2B5EF4-FFF2-40B4-BE49-F238E27FC236}">
                    <a16:creationId xmlns:a16="http://schemas.microsoft.com/office/drawing/2014/main" id="{63BEE3B8-E4DD-4A5F-98F7-CC4C36EC1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1" name="Rectangle 125">
                <a:extLst>
                  <a:ext uri="{FF2B5EF4-FFF2-40B4-BE49-F238E27FC236}">
                    <a16:creationId xmlns:a16="http://schemas.microsoft.com/office/drawing/2014/main" id="{53A72764-EE1F-4964-B584-BA27303C3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2" name="Rectangle 126">
                <a:extLst>
                  <a:ext uri="{FF2B5EF4-FFF2-40B4-BE49-F238E27FC236}">
                    <a16:creationId xmlns:a16="http://schemas.microsoft.com/office/drawing/2014/main" id="{2C8A48FA-FBC7-4868-936D-CB9FCA36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3" name="Rectangle 127">
                <a:extLst>
                  <a:ext uri="{FF2B5EF4-FFF2-40B4-BE49-F238E27FC236}">
                    <a16:creationId xmlns:a16="http://schemas.microsoft.com/office/drawing/2014/main" id="{5F10C2CE-3ABE-47BB-B892-3DABE7A38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4" name="Rectangle 128">
                <a:extLst>
                  <a:ext uri="{FF2B5EF4-FFF2-40B4-BE49-F238E27FC236}">
                    <a16:creationId xmlns:a16="http://schemas.microsoft.com/office/drawing/2014/main" id="{2564AC93-9096-4957-805F-BFFB74AAE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5" name="Rectangle 129">
                <a:extLst>
                  <a:ext uri="{FF2B5EF4-FFF2-40B4-BE49-F238E27FC236}">
                    <a16:creationId xmlns:a16="http://schemas.microsoft.com/office/drawing/2014/main" id="{2E2F1773-9211-43A3-B135-BD834505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6" name="Rectangle 130">
                <a:extLst>
                  <a:ext uri="{FF2B5EF4-FFF2-40B4-BE49-F238E27FC236}">
                    <a16:creationId xmlns:a16="http://schemas.microsoft.com/office/drawing/2014/main" id="{1CB13C1F-E671-491C-BF09-5F67AD2C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7" name="Rectangle 131">
                <a:extLst>
                  <a:ext uri="{FF2B5EF4-FFF2-40B4-BE49-F238E27FC236}">
                    <a16:creationId xmlns:a16="http://schemas.microsoft.com/office/drawing/2014/main" id="{2AB49624-D870-4D6E-BCEC-C47AC7F28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8" name="Rectangle 132">
                <a:extLst>
                  <a:ext uri="{FF2B5EF4-FFF2-40B4-BE49-F238E27FC236}">
                    <a16:creationId xmlns:a16="http://schemas.microsoft.com/office/drawing/2014/main" id="{FD7C6F89-0161-4392-8D2A-0DBC11C6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9" name="Rectangle 133">
                <a:extLst>
                  <a:ext uri="{FF2B5EF4-FFF2-40B4-BE49-F238E27FC236}">
                    <a16:creationId xmlns:a16="http://schemas.microsoft.com/office/drawing/2014/main" id="{E569B85A-9817-4A9D-A91E-2B93E77C7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0" name="Rectangle 134">
                <a:extLst>
                  <a:ext uri="{FF2B5EF4-FFF2-40B4-BE49-F238E27FC236}">
                    <a16:creationId xmlns:a16="http://schemas.microsoft.com/office/drawing/2014/main" id="{D48AA556-8D8C-47F4-9B58-3D531AC71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1" name="Rectangle 135">
                <a:extLst>
                  <a:ext uri="{FF2B5EF4-FFF2-40B4-BE49-F238E27FC236}">
                    <a16:creationId xmlns:a16="http://schemas.microsoft.com/office/drawing/2014/main" id="{BE222C8E-6D86-4F05-8ECF-801020D67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2" name="Rectangle 136">
                <a:extLst>
                  <a:ext uri="{FF2B5EF4-FFF2-40B4-BE49-F238E27FC236}">
                    <a16:creationId xmlns:a16="http://schemas.microsoft.com/office/drawing/2014/main" id="{E36611A2-AA36-41CC-AE3B-85BC9382E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3" name="Rectangle 137">
                <a:extLst>
                  <a:ext uri="{FF2B5EF4-FFF2-40B4-BE49-F238E27FC236}">
                    <a16:creationId xmlns:a16="http://schemas.microsoft.com/office/drawing/2014/main" id="{3AEB7D04-BA5F-4F7C-9EBB-9963B1E61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4" name="Rectangle 138">
                <a:extLst>
                  <a:ext uri="{FF2B5EF4-FFF2-40B4-BE49-F238E27FC236}">
                    <a16:creationId xmlns:a16="http://schemas.microsoft.com/office/drawing/2014/main" id="{24924E45-406E-492E-9068-64AFC279D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5" name="Rectangle 139">
                <a:extLst>
                  <a:ext uri="{FF2B5EF4-FFF2-40B4-BE49-F238E27FC236}">
                    <a16:creationId xmlns:a16="http://schemas.microsoft.com/office/drawing/2014/main" id="{7F061E6A-B744-40E9-9877-4D8C77873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6" name="Rectangle 140">
                <a:extLst>
                  <a:ext uri="{FF2B5EF4-FFF2-40B4-BE49-F238E27FC236}">
                    <a16:creationId xmlns:a16="http://schemas.microsoft.com/office/drawing/2014/main" id="{70096386-3675-4423-9206-527E2F2BF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7" name="Rectangle 141">
                <a:extLst>
                  <a:ext uri="{FF2B5EF4-FFF2-40B4-BE49-F238E27FC236}">
                    <a16:creationId xmlns:a16="http://schemas.microsoft.com/office/drawing/2014/main" id="{F270E629-59EC-4B18-8C7D-F6F8F2AD4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8" name="Rectangle 142">
                <a:extLst>
                  <a:ext uri="{FF2B5EF4-FFF2-40B4-BE49-F238E27FC236}">
                    <a16:creationId xmlns:a16="http://schemas.microsoft.com/office/drawing/2014/main" id="{26A0F16A-3808-4E49-85B8-BE3F2B23E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9" name="Rectangle 143">
                <a:extLst>
                  <a:ext uri="{FF2B5EF4-FFF2-40B4-BE49-F238E27FC236}">
                    <a16:creationId xmlns:a16="http://schemas.microsoft.com/office/drawing/2014/main" id="{C3EC126E-649F-4622-A006-3A5829994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0" name="Rectangle 144">
                <a:extLst>
                  <a:ext uri="{FF2B5EF4-FFF2-40B4-BE49-F238E27FC236}">
                    <a16:creationId xmlns:a16="http://schemas.microsoft.com/office/drawing/2014/main" id="{AC12C15F-7A24-4CC7-B52D-747789C6F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1" name="Rectangle 145">
                <a:extLst>
                  <a:ext uri="{FF2B5EF4-FFF2-40B4-BE49-F238E27FC236}">
                    <a16:creationId xmlns:a16="http://schemas.microsoft.com/office/drawing/2014/main" id="{2517487D-4E96-4DC5-A8FA-0017A86E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2" name="Rectangle 146">
                <a:extLst>
                  <a:ext uri="{FF2B5EF4-FFF2-40B4-BE49-F238E27FC236}">
                    <a16:creationId xmlns:a16="http://schemas.microsoft.com/office/drawing/2014/main" id="{E9DE690F-16DB-4B5E-813D-CB517E7FD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3" name="Rectangle 147">
                <a:extLst>
                  <a:ext uri="{FF2B5EF4-FFF2-40B4-BE49-F238E27FC236}">
                    <a16:creationId xmlns:a16="http://schemas.microsoft.com/office/drawing/2014/main" id="{224E0441-FE67-4BE6-AEAD-982D8CF9F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4" name="Rectangle 148">
                <a:extLst>
                  <a:ext uri="{FF2B5EF4-FFF2-40B4-BE49-F238E27FC236}">
                    <a16:creationId xmlns:a16="http://schemas.microsoft.com/office/drawing/2014/main" id="{C6CE4BCB-4098-47FD-96FD-0EF54F122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5" name="Rectangle 149">
                <a:extLst>
                  <a:ext uri="{FF2B5EF4-FFF2-40B4-BE49-F238E27FC236}">
                    <a16:creationId xmlns:a16="http://schemas.microsoft.com/office/drawing/2014/main" id="{13ACB8F9-01DD-4429-AFBB-FE4783D6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6" name="Rectangle 150">
                <a:extLst>
                  <a:ext uri="{FF2B5EF4-FFF2-40B4-BE49-F238E27FC236}">
                    <a16:creationId xmlns:a16="http://schemas.microsoft.com/office/drawing/2014/main" id="{25D3D7C9-9946-4381-A2E5-D96EC7925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7" name="Rectangle 151">
                <a:extLst>
                  <a:ext uri="{FF2B5EF4-FFF2-40B4-BE49-F238E27FC236}">
                    <a16:creationId xmlns:a16="http://schemas.microsoft.com/office/drawing/2014/main" id="{26656CC5-0927-4485-8FA8-40240254D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8" name="Rectangle 152">
                <a:extLst>
                  <a:ext uri="{FF2B5EF4-FFF2-40B4-BE49-F238E27FC236}">
                    <a16:creationId xmlns:a16="http://schemas.microsoft.com/office/drawing/2014/main" id="{FF04027B-DE46-402B-AA07-F93761630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9" name="Rectangle 153">
                <a:extLst>
                  <a:ext uri="{FF2B5EF4-FFF2-40B4-BE49-F238E27FC236}">
                    <a16:creationId xmlns:a16="http://schemas.microsoft.com/office/drawing/2014/main" id="{3500215F-0313-4717-AB63-9F2AA41B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0" name="Rectangle 154">
                <a:extLst>
                  <a:ext uri="{FF2B5EF4-FFF2-40B4-BE49-F238E27FC236}">
                    <a16:creationId xmlns:a16="http://schemas.microsoft.com/office/drawing/2014/main" id="{34FE4352-A9AF-4F2A-94F1-2CC3348E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1" name="Rectangle 155">
                <a:extLst>
                  <a:ext uri="{FF2B5EF4-FFF2-40B4-BE49-F238E27FC236}">
                    <a16:creationId xmlns:a16="http://schemas.microsoft.com/office/drawing/2014/main" id="{57A60A4A-C44D-41D6-B4DC-E757000C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2" name="Rectangle 156">
                <a:extLst>
                  <a:ext uri="{FF2B5EF4-FFF2-40B4-BE49-F238E27FC236}">
                    <a16:creationId xmlns:a16="http://schemas.microsoft.com/office/drawing/2014/main" id="{B078EF43-6320-4593-8DC5-1A1D014E8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3" name="Rectangle 157">
                <a:extLst>
                  <a:ext uri="{FF2B5EF4-FFF2-40B4-BE49-F238E27FC236}">
                    <a16:creationId xmlns:a16="http://schemas.microsoft.com/office/drawing/2014/main" id="{34F3959B-4286-4706-8F8E-0C574E04B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4" name="Rectangle 158">
                <a:extLst>
                  <a:ext uri="{FF2B5EF4-FFF2-40B4-BE49-F238E27FC236}">
                    <a16:creationId xmlns:a16="http://schemas.microsoft.com/office/drawing/2014/main" id="{C12A6DF8-C9CE-4E22-A5C8-342A56E30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5" name="Rectangle 159">
                <a:extLst>
                  <a:ext uri="{FF2B5EF4-FFF2-40B4-BE49-F238E27FC236}">
                    <a16:creationId xmlns:a16="http://schemas.microsoft.com/office/drawing/2014/main" id="{476C2B60-6FDF-427E-BC1F-5E8387C46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6" name="Rectangle 160">
                <a:extLst>
                  <a:ext uri="{FF2B5EF4-FFF2-40B4-BE49-F238E27FC236}">
                    <a16:creationId xmlns:a16="http://schemas.microsoft.com/office/drawing/2014/main" id="{98D65058-177B-4397-BAA1-F674BE1FB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7" name="Rectangle 161">
                <a:extLst>
                  <a:ext uri="{FF2B5EF4-FFF2-40B4-BE49-F238E27FC236}">
                    <a16:creationId xmlns:a16="http://schemas.microsoft.com/office/drawing/2014/main" id="{048C8B91-778F-45F7-AD9D-2E5F96E42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8" name="Rectangle 162">
                <a:extLst>
                  <a:ext uri="{FF2B5EF4-FFF2-40B4-BE49-F238E27FC236}">
                    <a16:creationId xmlns:a16="http://schemas.microsoft.com/office/drawing/2014/main" id="{5ACF37E8-4564-480A-A13A-1E7A8DF9C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9" name="Rectangle 163">
                <a:extLst>
                  <a:ext uri="{FF2B5EF4-FFF2-40B4-BE49-F238E27FC236}">
                    <a16:creationId xmlns:a16="http://schemas.microsoft.com/office/drawing/2014/main" id="{904E44BA-BBB3-4384-BBE3-69499A0E0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0" name="Rectangle 164">
                <a:extLst>
                  <a:ext uri="{FF2B5EF4-FFF2-40B4-BE49-F238E27FC236}">
                    <a16:creationId xmlns:a16="http://schemas.microsoft.com/office/drawing/2014/main" id="{494A30AD-3A18-4873-A946-522ABE2BE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1" name="Rectangle 165">
                <a:extLst>
                  <a:ext uri="{FF2B5EF4-FFF2-40B4-BE49-F238E27FC236}">
                    <a16:creationId xmlns:a16="http://schemas.microsoft.com/office/drawing/2014/main" id="{DB719F1E-A0C2-482E-AF14-F29E1FC75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2" name="Rectangle 166">
                <a:extLst>
                  <a:ext uri="{FF2B5EF4-FFF2-40B4-BE49-F238E27FC236}">
                    <a16:creationId xmlns:a16="http://schemas.microsoft.com/office/drawing/2014/main" id="{90174998-DE85-49E7-A2DA-76653BF17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3" name="Rectangle 167">
                <a:extLst>
                  <a:ext uri="{FF2B5EF4-FFF2-40B4-BE49-F238E27FC236}">
                    <a16:creationId xmlns:a16="http://schemas.microsoft.com/office/drawing/2014/main" id="{17235AF6-3819-42FA-AE1E-6B176D4D4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4" name="Rectangle 168">
                <a:extLst>
                  <a:ext uri="{FF2B5EF4-FFF2-40B4-BE49-F238E27FC236}">
                    <a16:creationId xmlns:a16="http://schemas.microsoft.com/office/drawing/2014/main" id="{B173085C-F3E2-4232-85C3-8A14BD6CE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5" name="Rectangle 169">
                <a:extLst>
                  <a:ext uri="{FF2B5EF4-FFF2-40B4-BE49-F238E27FC236}">
                    <a16:creationId xmlns:a16="http://schemas.microsoft.com/office/drawing/2014/main" id="{E059211A-E58D-4D0A-B653-E741FEA6F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6" name="Rectangle 170">
                <a:extLst>
                  <a:ext uri="{FF2B5EF4-FFF2-40B4-BE49-F238E27FC236}">
                    <a16:creationId xmlns:a16="http://schemas.microsoft.com/office/drawing/2014/main" id="{A66D7293-4469-452E-8741-358C26CBC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7" name="Rectangle 171">
                <a:extLst>
                  <a:ext uri="{FF2B5EF4-FFF2-40B4-BE49-F238E27FC236}">
                    <a16:creationId xmlns:a16="http://schemas.microsoft.com/office/drawing/2014/main" id="{F34F039D-DB1D-4F93-9443-3BD03FF97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8" name="Rectangle 172">
                <a:extLst>
                  <a:ext uri="{FF2B5EF4-FFF2-40B4-BE49-F238E27FC236}">
                    <a16:creationId xmlns:a16="http://schemas.microsoft.com/office/drawing/2014/main" id="{67827E0E-2F81-425A-879A-B5931D283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9" name="Rectangle 173">
                <a:extLst>
                  <a:ext uri="{FF2B5EF4-FFF2-40B4-BE49-F238E27FC236}">
                    <a16:creationId xmlns:a16="http://schemas.microsoft.com/office/drawing/2014/main" id="{2DC98F9F-C048-4BA8-B166-9A3C5CA1F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0" name="Rectangle 174">
                <a:extLst>
                  <a:ext uri="{FF2B5EF4-FFF2-40B4-BE49-F238E27FC236}">
                    <a16:creationId xmlns:a16="http://schemas.microsoft.com/office/drawing/2014/main" id="{3AC87C2E-D339-40E6-B53A-6BA001B41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1" name="Rectangle 175">
                <a:extLst>
                  <a:ext uri="{FF2B5EF4-FFF2-40B4-BE49-F238E27FC236}">
                    <a16:creationId xmlns:a16="http://schemas.microsoft.com/office/drawing/2014/main" id="{E013B3D5-495C-46E0-8C15-59BD222B9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2" name="Rectangle 176">
                <a:extLst>
                  <a:ext uri="{FF2B5EF4-FFF2-40B4-BE49-F238E27FC236}">
                    <a16:creationId xmlns:a16="http://schemas.microsoft.com/office/drawing/2014/main" id="{23A7F8B8-1D09-4C1F-8E3A-54BD9B9EC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3" name="Rectangle 177">
                <a:extLst>
                  <a:ext uri="{FF2B5EF4-FFF2-40B4-BE49-F238E27FC236}">
                    <a16:creationId xmlns:a16="http://schemas.microsoft.com/office/drawing/2014/main" id="{D0B0AA3D-49C0-44E9-A993-A8EA46344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4" name="Rectangle 178">
                <a:extLst>
                  <a:ext uri="{FF2B5EF4-FFF2-40B4-BE49-F238E27FC236}">
                    <a16:creationId xmlns:a16="http://schemas.microsoft.com/office/drawing/2014/main" id="{CE9D8F3F-6696-417F-AE81-6258F071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5" name="Rectangle 179">
                <a:extLst>
                  <a:ext uri="{FF2B5EF4-FFF2-40B4-BE49-F238E27FC236}">
                    <a16:creationId xmlns:a16="http://schemas.microsoft.com/office/drawing/2014/main" id="{CE51F753-CD01-41AE-9009-5B18ADA9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6" name="Rectangle 180">
                <a:extLst>
                  <a:ext uri="{FF2B5EF4-FFF2-40B4-BE49-F238E27FC236}">
                    <a16:creationId xmlns:a16="http://schemas.microsoft.com/office/drawing/2014/main" id="{E5F13BFE-CB60-4E5B-90DF-4AFB96DF9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7" name="Rectangle 181">
                <a:extLst>
                  <a:ext uri="{FF2B5EF4-FFF2-40B4-BE49-F238E27FC236}">
                    <a16:creationId xmlns:a16="http://schemas.microsoft.com/office/drawing/2014/main" id="{7B64E318-98ED-41EB-9F9A-83ACEF63A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8" name="Rectangle 182">
                <a:extLst>
                  <a:ext uri="{FF2B5EF4-FFF2-40B4-BE49-F238E27FC236}">
                    <a16:creationId xmlns:a16="http://schemas.microsoft.com/office/drawing/2014/main" id="{3F9FD86B-085F-43BC-A6C0-1D91BED2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9" name="Rectangle 183">
                <a:extLst>
                  <a:ext uri="{FF2B5EF4-FFF2-40B4-BE49-F238E27FC236}">
                    <a16:creationId xmlns:a16="http://schemas.microsoft.com/office/drawing/2014/main" id="{04BF39EE-CF2D-4C7D-ACDF-3FEDB174B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0" name="Rectangle 184">
                <a:extLst>
                  <a:ext uri="{FF2B5EF4-FFF2-40B4-BE49-F238E27FC236}">
                    <a16:creationId xmlns:a16="http://schemas.microsoft.com/office/drawing/2014/main" id="{3ABE6EAD-43F9-4810-8D12-FEE6BDA3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1" name="Rectangle 185">
                <a:extLst>
                  <a:ext uri="{FF2B5EF4-FFF2-40B4-BE49-F238E27FC236}">
                    <a16:creationId xmlns:a16="http://schemas.microsoft.com/office/drawing/2014/main" id="{F23FA6CB-DEB4-4AE4-9F9F-D9B612962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2" name="Rectangle 186">
                <a:extLst>
                  <a:ext uri="{FF2B5EF4-FFF2-40B4-BE49-F238E27FC236}">
                    <a16:creationId xmlns:a16="http://schemas.microsoft.com/office/drawing/2014/main" id="{1BA0781F-6AAD-48A4-97B0-78159004E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3" name="Rectangle 187">
                <a:extLst>
                  <a:ext uri="{FF2B5EF4-FFF2-40B4-BE49-F238E27FC236}">
                    <a16:creationId xmlns:a16="http://schemas.microsoft.com/office/drawing/2014/main" id="{F2F199E3-514C-42BD-8CF4-07329B07B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4" name="Rectangle 188">
                <a:extLst>
                  <a:ext uri="{FF2B5EF4-FFF2-40B4-BE49-F238E27FC236}">
                    <a16:creationId xmlns:a16="http://schemas.microsoft.com/office/drawing/2014/main" id="{55141839-C604-4468-957C-5F284FD2A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5" name="Rectangle 189">
                <a:extLst>
                  <a:ext uri="{FF2B5EF4-FFF2-40B4-BE49-F238E27FC236}">
                    <a16:creationId xmlns:a16="http://schemas.microsoft.com/office/drawing/2014/main" id="{82C68814-A0CF-466A-A15C-1ED6D753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6" name="Rectangle 190">
                <a:extLst>
                  <a:ext uri="{FF2B5EF4-FFF2-40B4-BE49-F238E27FC236}">
                    <a16:creationId xmlns:a16="http://schemas.microsoft.com/office/drawing/2014/main" id="{7209BBD0-268D-4DF0-B459-DD5E25E3C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7" name="Rectangle 191">
                <a:extLst>
                  <a:ext uri="{FF2B5EF4-FFF2-40B4-BE49-F238E27FC236}">
                    <a16:creationId xmlns:a16="http://schemas.microsoft.com/office/drawing/2014/main" id="{9073D4A5-8884-4060-8704-F465B125B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8" name="Rectangle 192">
                <a:extLst>
                  <a:ext uri="{FF2B5EF4-FFF2-40B4-BE49-F238E27FC236}">
                    <a16:creationId xmlns:a16="http://schemas.microsoft.com/office/drawing/2014/main" id="{555B5AD2-6685-4C10-BA6D-AEFFF033F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9" name="Rectangle 193">
                <a:extLst>
                  <a:ext uri="{FF2B5EF4-FFF2-40B4-BE49-F238E27FC236}">
                    <a16:creationId xmlns:a16="http://schemas.microsoft.com/office/drawing/2014/main" id="{E4D03440-099C-44C8-A1DE-106ED4C43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0" name="Rectangle 194">
                <a:extLst>
                  <a:ext uri="{FF2B5EF4-FFF2-40B4-BE49-F238E27FC236}">
                    <a16:creationId xmlns:a16="http://schemas.microsoft.com/office/drawing/2014/main" id="{40D38EC8-6E75-4359-86DB-9C9C6386E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1" name="Rectangle 195">
                <a:extLst>
                  <a:ext uri="{FF2B5EF4-FFF2-40B4-BE49-F238E27FC236}">
                    <a16:creationId xmlns:a16="http://schemas.microsoft.com/office/drawing/2014/main" id="{0CB0DFD6-4A0C-4DE7-A1BE-8C0611AF3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2" name="Rectangle 196">
                <a:extLst>
                  <a:ext uri="{FF2B5EF4-FFF2-40B4-BE49-F238E27FC236}">
                    <a16:creationId xmlns:a16="http://schemas.microsoft.com/office/drawing/2014/main" id="{FEA3CDD2-1577-47CB-9D0E-8EBB602E3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3" name="Rectangle 197">
                <a:extLst>
                  <a:ext uri="{FF2B5EF4-FFF2-40B4-BE49-F238E27FC236}">
                    <a16:creationId xmlns:a16="http://schemas.microsoft.com/office/drawing/2014/main" id="{FD4BD894-168C-4FAA-A7FE-A6F1464B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4" name="Rectangle 198">
                <a:extLst>
                  <a:ext uri="{FF2B5EF4-FFF2-40B4-BE49-F238E27FC236}">
                    <a16:creationId xmlns:a16="http://schemas.microsoft.com/office/drawing/2014/main" id="{5C322EA6-A170-4C5E-8B0E-7B012A6C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5" name="Rectangle 199">
                <a:extLst>
                  <a:ext uri="{FF2B5EF4-FFF2-40B4-BE49-F238E27FC236}">
                    <a16:creationId xmlns:a16="http://schemas.microsoft.com/office/drawing/2014/main" id="{D35D18F6-F10D-4EE7-A31B-F137BB43F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6" name="Rectangle 200">
                <a:extLst>
                  <a:ext uri="{FF2B5EF4-FFF2-40B4-BE49-F238E27FC236}">
                    <a16:creationId xmlns:a16="http://schemas.microsoft.com/office/drawing/2014/main" id="{0C2500AB-378A-49C3-8804-4E983C29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7" name="Rectangle 201">
                <a:extLst>
                  <a:ext uri="{FF2B5EF4-FFF2-40B4-BE49-F238E27FC236}">
                    <a16:creationId xmlns:a16="http://schemas.microsoft.com/office/drawing/2014/main" id="{795D1ABA-B0FC-432A-AF81-349AA25AB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8" name="Rectangle 202">
                <a:extLst>
                  <a:ext uri="{FF2B5EF4-FFF2-40B4-BE49-F238E27FC236}">
                    <a16:creationId xmlns:a16="http://schemas.microsoft.com/office/drawing/2014/main" id="{93831CA3-F11F-4EFC-A15F-299CF3FE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9" name="Rectangle 203">
                <a:extLst>
                  <a:ext uri="{FF2B5EF4-FFF2-40B4-BE49-F238E27FC236}">
                    <a16:creationId xmlns:a16="http://schemas.microsoft.com/office/drawing/2014/main" id="{3AFD50F0-EAAC-4E8B-A25F-2B34B57DF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00" name="Rectangle 204">
                <a:extLst>
                  <a:ext uri="{FF2B5EF4-FFF2-40B4-BE49-F238E27FC236}">
                    <a16:creationId xmlns:a16="http://schemas.microsoft.com/office/drawing/2014/main" id="{3EFE7B4C-D14C-4A94-9F69-49BED83F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809" name="Rectangle 206">
              <a:extLst>
                <a:ext uri="{FF2B5EF4-FFF2-40B4-BE49-F238E27FC236}">
                  <a16:creationId xmlns:a16="http://schemas.microsoft.com/office/drawing/2014/main" id="{84019F36-DC10-44CA-9EA4-B5A52832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0" name="Rectangle 207">
              <a:extLst>
                <a:ext uri="{FF2B5EF4-FFF2-40B4-BE49-F238E27FC236}">
                  <a16:creationId xmlns:a16="http://schemas.microsoft.com/office/drawing/2014/main" id="{E11D0A53-E421-4C95-8E52-EC31B14E3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1" name="Rectangle 208">
              <a:extLst>
                <a:ext uri="{FF2B5EF4-FFF2-40B4-BE49-F238E27FC236}">
                  <a16:creationId xmlns:a16="http://schemas.microsoft.com/office/drawing/2014/main" id="{344E5EE6-91AE-4E3C-A178-38C4AF49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2" name="Rectangle 209">
              <a:extLst>
                <a:ext uri="{FF2B5EF4-FFF2-40B4-BE49-F238E27FC236}">
                  <a16:creationId xmlns:a16="http://schemas.microsoft.com/office/drawing/2014/main" id="{36E6F341-F596-4E2D-ACBE-31C1F09D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3" name="Rectangle 210">
              <a:extLst>
                <a:ext uri="{FF2B5EF4-FFF2-40B4-BE49-F238E27FC236}">
                  <a16:creationId xmlns:a16="http://schemas.microsoft.com/office/drawing/2014/main" id="{C95BCF01-9F80-4BE5-9641-E3E625C0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4" name="Rectangle 211">
              <a:extLst>
                <a:ext uri="{FF2B5EF4-FFF2-40B4-BE49-F238E27FC236}">
                  <a16:creationId xmlns:a16="http://schemas.microsoft.com/office/drawing/2014/main" id="{2FA89B0B-36A2-4367-9EBB-C783512FF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5" name="Rectangle 212">
              <a:extLst>
                <a:ext uri="{FF2B5EF4-FFF2-40B4-BE49-F238E27FC236}">
                  <a16:creationId xmlns:a16="http://schemas.microsoft.com/office/drawing/2014/main" id="{16427930-1587-42EF-8256-AE5963117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6" name="Rectangle 213">
              <a:extLst>
                <a:ext uri="{FF2B5EF4-FFF2-40B4-BE49-F238E27FC236}">
                  <a16:creationId xmlns:a16="http://schemas.microsoft.com/office/drawing/2014/main" id="{F750FCF2-37BD-420F-A649-40A69283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7" name="Rectangle 214">
              <a:extLst>
                <a:ext uri="{FF2B5EF4-FFF2-40B4-BE49-F238E27FC236}">
                  <a16:creationId xmlns:a16="http://schemas.microsoft.com/office/drawing/2014/main" id="{34323A27-D4F1-4FC8-A4D3-D5AE8B697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8" name="Rectangle 215">
              <a:extLst>
                <a:ext uri="{FF2B5EF4-FFF2-40B4-BE49-F238E27FC236}">
                  <a16:creationId xmlns:a16="http://schemas.microsoft.com/office/drawing/2014/main" id="{68CC8A98-6FC2-4F1D-A812-AE26F308B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9" name="Rectangle 216">
              <a:extLst>
                <a:ext uri="{FF2B5EF4-FFF2-40B4-BE49-F238E27FC236}">
                  <a16:creationId xmlns:a16="http://schemas.microsoft.com/office/drawing/2014/main" id="{00844A4D-834B-4AB1-970A-2266F7B12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0" name="Rectangle 217">
              <a:extLst>
                <a:ext uri="{FF2B5EF4-FFF2-40B4-BE49-F238E27FC236}">
                  <a16:creationId xmlns:a16="http://schemas.microsoft.com/office/drawing/2014/main" id="{DB393E56-C31A-4F32-9660-C368FB833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1" name="Rectangle 218">
              <a:extLst>
                <a:ext uri="{FF2B5EF4-FFF2-40B4-BE49-F238E27FC236}">
                  <a16:creationId xmlns:a16="http://schemas.microsoft.com/office/drawing/2014/main" id="{BA68716F-0913-4E37-8D80-1DB98EEDB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2" name="Rectangle 219">
              <a:extLst>
                <a:ext uri="{FF2B5EF4-FFF2-40B4-BE49-F238E27FC236}">
                  <a16:creationId xmlns:a16="http://schemas.microsoft.com/office/drawing/2014/main" id="{FEC37A0B-BDA9-426E-BB8B-F227DA0B5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3" name="Rectangle 220">
              <a:extLst>
                <a:ext uri="{FF2B5EF4-FFF2-40B4-BE49-F238E27FC236}">
                  <a16:creationId xmlns:a16="http://schemas.microsoft.com/office/drawing/2014/main" id="{C177F278-AC2C-44F1-94BC-82CF04A9B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4" name="Rectangle 221">
              <a:extLst>
                <a:ext uri="{FF2B5EF4-FFF2-40B4-BE49-F238E27FC236}">
                  <a16:creationId xmlns:a16="http://schemas.microsoft.com/office/drawing/2014/main" id="{CE4682DD-970C-4E33-BFF5-4B54AE944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5" name="Rectangle 222">
              <a:extLst>
                <a:ext uri="{FF2B5EF4-FFF2-40B4-BE49-F238E27FC236}">
                  <a16:creationId xmlns:a16="http://schemas.microsoft.com/office/drawing/2014/main" id="{8D9BC38D-5AC5-4B16-A850-7649120A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6" name="Rectangle 223">
              <a:extLst>
                <a:ext uri="{FF2B5EF4-FFF2-40B4-BE49-F238E27FC236}">
                  <a16:creationId xmlns:a16="http://schemas.microsoft.com/office/drawing/2014/main" id="{46E1BB1F-F891-44AE-BB5E-16E176AC5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7" name="Rectangle 224">
              <a:extLst>
                <a:ext uri="{FF2B5EF4-FFF2-40B4-BE49-F238E27FC236}">
                  <a16:creationId xmlns:a16="http://schemas.microsoft.com/office/drawing/2014/main" id="{5E98105F-67AE-41E4-8143-1A3526B2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8" name="Rectangle 225">
              <a:extLst>
                <a:ext uri="{FF2B5EF4-FFF2-40B4-BE49-F238E27FC236}">
                  <a16:creationId xmlns:a16="http://schemas.microsoft.com/office/drawing/2014/main" id="{8B6DF899-AAFE-4B17-9790-CF13D051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9" name="Rectangle 226">
              <a:extLst>
                <a:ext uri="{FF2B5EF4-FFF2-40B4-BE49-F238E27FC236}">
                  <a16:creationId xmlns:a16="http://schemas.microsoft.com/office/drawing/2014/main" id="{229505BC-771D-4F83-A0FC-7EAEA001D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0" name="Rectangle 227">
              <a:extLst>
                <a:ext uri="{FF2B5EF4-FFF2-40B4-BE49-F238E27FC236}">
                  <a16:creationId xmlns:a16="http://schemas.microsoft.com/office/drawing/2014/main" id="{FEDA86DD-7F3C-46A3-95EA-8E46CF9B4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1" name="Rectangle 228">
              <a:extLst>
                <a:ext uri="{FF2B5EF4-FFF2-40B4-BE49-F238E27FC236}">
                  <a16:creationId xmlns:a16="http://schemas.microsoft.com/office/drawing/2014/main" id="{3960668D-5433-48C7-B54E-F7E88442E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2" name="Rectangle 229">
              <a:extLst>
                <a:ext uri="{FF2B5EF4-FFF2-40B4-BE49-F238E27FC236}">
                  <a16:creationId xmlns:a16="http://schemas.microsoft.com/office/drawing/2014/main" id="{DCD931B7-FC81-4E8C-8244-63D14FE9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3" name="Rectangle 230">
              <a:extLst>
                <a:ext uri="{FF2B5EF4-FFF2-40B4-BE49-F238E27FC236}">
                  <a16:creationId xmlns:a16="http://schemas.microsoft.com/office/drawing/2014/main" id="{C40DCA76-968F-4773-97EA-17AD1D09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4" name="Rectangle 231">
              <a:extLst>
                <a:ext uri="{FF2B5EF4-FFF2-40B4-BE49-F238E27FC236}">
                  <a16:creationId xmlns:a16="http://schemas.microsoft.com/office/drawing/2014/main" id="{4CF3D4A1-2D69-4177-AB3B-44570475F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5" name="Rectangle 232">
              <a:extLst>
                <a:ext uri="{FF2B5EF4-FFF2-40B4-BE49-F238E27FC236}">
                  <a16:creationId xmlns:a16="http://schemas.microsoft.com/office/drawing/2014/main" id="{A3A38F1B-F0B9-4949-A1F5-DBA4649C4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6" name="Rectangle 233">
              <a:extLst>
                <a:ext uri="{FF2B5EF4-FFF2-40B4-BE49-F238E27FC236}">
                  <a16:creationId xmlns:a16="http://schemas.microsoft.com/office/drawing/2014/main" id="{33614A36-BDB3-4EEF-B175-4B4D48883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7" name="Rectangle 234">
              <a:extLst>
                <a:ext uri="{FF2B5EF4-FFF2-40B4-BE49-F238E27FC236}">
                  <a16:creationId xmlns:a16="http://schemas.microsoft.com/office/drawing/2014/main" id="{633802F2-EFA7-4759-977F-6930229E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8" name="Rectangle 235">
              <a:extLst>
                <a:ext uri="{FF2B5EF4-FFF2-40B4-BE49-F238E27FC236}">
                  <a16:creationId xmlns:a16="http://schemas.microsoft.com/office/drawing/2014/main" id="{8870FAAA-AA24-4677-96CC-F1480125B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9" name="Rectangle 236">
              <a:extLst>
                <a:ext uri="{FF2B5EF4-FFF2-40B4-BE49-F238E27FC236}">
                  <a16:creationId xmlns:a16="http://schemas.microsoft.com/office/drawing/2014/main" id="{B2F5D06A-05AF-4DA8-A44B-4C9C60626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0" name="Rectangle 237">
              <a:extLst>
                <a:ext uri="{FF2B5EF4-FFF2-40B4-BE49-F238E27FC236}">
                  <a16:creationId xmlns:a16="http://schemas.microsoft.com/office/drawing/2014/main" id="{9093B8FF-3CBB-49A6-AA04-74F5812E0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1" name="Rectangle 238">
              <a:extLst>
                <a:ext uri="{FF2B5EF4-FFF2-40B4-BE49-F238E27FC236}">
                  <a16:creationId xmlns:a16="http://schemas.microsoft.com/office/drawing/2014/main" id="{E562F899-53EE-4E47-9A24-45362C06F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2" name="Rectangle 239">
              <a:extLst>
                <a:ext uri="{FF2B5EF4-FFF2-40B4-BE49-F238E27FC236}">
                  <a16:creationId xmlns:a16="http://schemas.microsoft.com/office/drawing/2014/main" id="{6763A789-5A9A-48FD-AA43-547FCFBCF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3" name="Rectangle 240">
              <a:extLst>
                <a:ext uri="{FF2B5EF4-FFF2-40B4-BE49-F238E27FC236}">
                  <a16:creationId xmlns:a16="http://schemas.microsoft.com/office/drawing/2014/main" id="{34DAEC92-D616-44E4-9703-57AE7EAD1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4" name="Rectangle 241">
              <a:extLst>
                <a:ext uri="{FF2B5EF4-FFF2-40B4-BE49-F238E27FC236}">
                  <a16:creationId xmlns:a16="http://schemas.microsoft.com/office/drawing/2014/main" id="{09155DE3-1706-43B9-A1EB-A768CA3DE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5" name="Rectangle 242">
              <a:extLst>
                <a:ext uri="{FF2B5EF4-FFF2-40B4-BE49-F238E27FC236}">
                  <a16:creationId xmlns:a16="http://schemas.microsoft.com/office/drawing/2014/main" id="{B1C04D2F-262B-45FA-B10D-046A82B5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6" name="Rectangle 243">
              <a:extLst>
                <a:ext uri="{FF2B5EF4-FFF2-40B4-BE49-F238E27FC236}">
                  <a16:creationId xmlns:a16="http://schemas.microsoft.com/office/drawing/2014/main" id="{EBD917B3-BEF7-48E4-9E80-3991A8048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7" name="Rectangle 244">
              <a:extLst>
                <a:ext uri="{FF2B5EF4-FFF2-40B4-BE49-F238E27FC236}">
                  <a16:creationId xmlns:a16="http://schemas.microsoft.com/office/drawing/2014/main" id="{D14BD7EB-0E30-450A-9227-F6D8E4391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8" name="Rectangle 245">
              <a:extLst>
                <a:ext uri="{FF2B5EF4-FFF2-40B4-BE49-F238E27FC236}">
                  <a16:creationId xmlns:a16="http://schemas.microsoft.com/office/drawing/2014/main" id="{2423C645-9EA6-4172-B353-B75F92EA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9" name="Rectangle 246">
              <a:extLst>
                <a:ext uri="{FF2B5EF4-FFF2-40B4-BE49-F238E27FC236}">
                  <a16:creationId xmlns:a16="http://schemas.microsoft.com/office/drawing/2014/main" id="{D8D31E69-8AF3-45B5-9E15-88F13F87E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0" name="Rectangle 247">
              <a:extLst>
                <a:ext uri="{FF2B5EF4-FFF2-40B4-BE49-F238E27FC236}">
                  <a16:creationId xmlns:a16="http://schemas.microsoft.com/office/drawing/2014/main" id="{7228B66E-B412-4BD6-8E87-89A4A014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1" name="Rectangle 248">
              <a:extLst>
                <a:ext uri="{FF2B5EF4-FFF2-40B4-BE49-F238E27FC236}">
                  <a16:creationId xmlns:a16="http://schemas.microsoft.com/office/drawing/2014/main" id="{04794DE4-063E-412A-842E-3CA33BDD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2" name="Rectangle 249">
              <a:extLst>
                <a:ext uri="{FF2B5EF4-FFF2-40B4-BE49-F238E27FC236}">
                  <a16:creationId xmlns:a16="http://schemas.microsoft.com/office/drawing/2014/main" id="{17D2B937-1A97-4A23-A19A-CFB163A1D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3" name="Rectangle 250">
              <a:extLst>
                <a:ext uri="{FF2B5EF4-FFF2-40B4-BE49-F238E27FC236}">
                  <a16:creationId xmlns:a16="http://schemas.microsoft.com/office/drawing/2014/main" id="{9E51EBC6-337A-4FA5-9EF9-22888EB8B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4" name="Rectangle 251">
              <a:extLst>
                <a:ext uri="{FF2B5EF4-FFF2-40B4-BE49-F238E27FC236}">
                  <a16:creationId xmlns:a16="http://schemas.microsoft.com/office/drawing/2014/main" id="{996827CF-EB75-4615-B5CE-89891FD0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5" name="Rectangle 252">
              <a:extLst>
                <a:ext uri="{FF2B5EF4-FFF2-40B4-BE49-F238E27FC236}">
                  <a16:creationId xmlns:a16="http://schemas.microsoft.com/office/drawing/2014/main" id="{E932EDF2-F4F4-4C8B-A14B-96CC87C26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6" name="Rectangle 253">
              <a:extLst>
                <a:ext uri="{FF2B5EF4-FFF2-40B4-BE49-F238E27FC236}">
                  <a16:creationId xmlns:a16="http://schemas.microsoft.com/office/drawing/2014/main" id="{DE10F74E-B41B-4634-97D5-34E7A7233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7" name="Rectangle 254">
              <a:extLst>
                <a:ext uri="{FF2B5EF4-FFF2-40B4-BE49-F238E27FC236}">
                  <a16:creationId xmlns:a16="http://schemas.microsoft.com/office/drawing/2014/main" id="{548F985B-2564-4B6A-B482-B8FC41BEB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8" name="Rectangle 255">
              <a:extLst>
                <a:ext uri="{FF2B5EF4-FFF2-40B4-BE49-F238E27FC236}">
                  <a16:creationId xmlns:a16="http://schemas.microsoft.com/office/drawing/2014/main" id="{DA0E49E0-B86F-41D9-8EFA-2FA34F5A5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9" name="Rectangle 256">
              <a:extLst>
                <a:ext uri="{FF2B5EF4-FFF2-40B4-BE49-F238E27FC236}">
                  <a16:creationId xmlns:a16="http://schemas.microsoft.com/office/drawing/2014/main" id="{CBC5E559-873C-41BB-8B74-7F897F79E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0" name="Rectangle 257">
              <a:extLst>
                <a:ext uri="{FF2B5EF4-FFF2-40B4-BE49-F238E27FC236}">
                  <a16:creationId xmlns:a16="http://schemas.microsoft.com/office/drawing/2014/main" id="{5769538D-87A6-440F-9E12-7EC52E435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1" name="Rectangle 258">
              <a:extLst>
                <a:ext uri="{FF2B5EF4-FFF2-40B4-BE49-F238E27FC236}">
                  <a16:creationId xmlns:a16="http://schemas.microsoft.com/office/drawing/2014/main" id="{E6D211A2-5361-46BE-932C-B4F9DF4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2" name="Rectangle 259">
              <a:extLst>
                <a:ext uri="{FF2B5EF4-FFF2-40B4-BE49-F238E27FC236}">
                  <a16:creationId xmlns:a16="http://schemas.microsoft.com/office/drawing/2014/main" id="{C2967AC6-F4B8-4B5E-AEAC-E9E8C3A60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3" name="Rectangle 260">
              <a:extLst>
                <a:ext uri="{FF2B5EF4-FFF2-40B4-BE49-F238E27FC236}">
                  <a16:creationId xmlns:a16="http://schemas.microsoft.com/office/drawing/2014/main" id="{CFE4AB4A-570F-41A9-924C-82BD243F9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4" name="Rectangle 261">
              <a:extLst>
                <a:ext uri="{FF2B5EF4-FFF2-40B4-BE49-F238E27FC236}">
                  <a16:creationId xmlns:a16="http://schemas.microsoft.com/office/drawing/2014/main" id="{20C76294-0F11-4339-B61A-CCF766F0E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5" name="Rectangle 262">
              <a:extLst>
                <a:ext uri="{FF2B5EF4-FFF2-40B4-BE49-F238E27FC236}">
                  <a16:creationId xmlns:a16="http://schemas.microsoft.com/office/drawing/2014/main" id="{38B7D67B-539E-40B2-9DF0-0894B66D8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6" name="Rectangle 263">
              <a:extLst>
                <a:ext uri="{FF2B5EF4-FFF2-40B4-BE49-F238E27FC236}">
                  <a16:creationId xmlns:a16="http://schemas.microsoft.com/office/drawing/2014/main" id="{D6515B26-CE94-42D8-B1AF-215E5FB01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7" name="Rectangle 264">
              <a:extLst>
                <a:ext uri="{FF2B5EF4-FFF2-40B4-BE49-F238E27FC236}">
                  <a16:creationId xmlns:a16="http://schemas.microsoft.com/office/drawing/2014/main" id="{23E27171-5EC6-4201-B381-EE86294E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8" name="Rectangle 265">
              <a:extLst>
                <a:ext uri="{FF2B5EF4-FFF2-40B4-BE49-F238E27FC236}">
                  <a16:creationId xmlns:a16="http://schemas.microsoft.com/office/drawing/2014/main" id="{2EDD264A-905F-4409-9C8C-05296DAEF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9" name="Rectangle 266">
              <a:extLst>
                <a:ext uri="{FF2B5EF4-FFF2-40B4-BE49-F238E27FC236}">
                  <a16:creationId xmlns:a16="http://schemas.microsoft.com/office/drawing/2014/main" id="{A9A8C109-CA6D-4275-BE76-E2D82531F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0" name="Rectangle 267">
              <a:extLst>
                <a:ext uri="{FF2B5EF4-FFF2-40B4-BE49-F238E27FC236}">
                  <a16:creationId xmlns:a16="http://schemas.microsoft.com/office/drawing/2014/main" id="{6AA87F3D-1D17-4C9F-BC05-5166C135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1" name="Rectangle 268">
              <a:extLst>
                <a:ext uri="{FF2B5EF4-FFF2-40B4-BE49-F238E27FC236}">
                  <a16:creationId xmlns:a16="http://schemas.microsoft.com/office/drawing/2014/main" id="{F3933A6E-8DE2-463E-8F11-5C6BEDAD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2" name="Rectangle 269">
              <a:extLst>
                <a:ext uri="{FF2B5EF4-FFF2-40B4-BE49-F238E27FC236}">
                  <a16:creationId xmlns:a16="http://schemas.microsoft.com/office/drawing/2014/main" id="{9CD4CF43-7CEC-438F-93A6-065697461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3" name="Rectangle 270">
              <a:extLst>
                <a:ext uri="{FF2B5EF4-FFF2-40B4-BE49-F238E27FC236}">
                  <a16:creationId xmlns:a16="http://schemas.microsoft.com/office/drawing/2014/main" id="{A93C116D-65E5-48CB-BC59-5DB59600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4" name="Rectangle 271">
              <a:extLst>
                <a:ext uri="{FF2B5EF4-FFF2-40B4-BE49-F238E27FC236}">
                  <a16:creationId xmlns:a16="http://schemas.microsoft.com/office/drawing/2014/main" id="{A99634EB-EB0D-4F1C-9F6B-9F2D1CC67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5" name="Rectangle 272">
              <a:extLst>
                <a:ext uri="{FF2B5EF4-FFF2-40B4-BE49-F238E27FC236}">
                  <a16:creationId xmlns:a16="http://schemas.microsoft.com/office/drawing/2014/main" id="{92EDA1FE-238E-49C7-A784-A233EC5B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6" name="Rectangle 273">
              <a:extLst>
                <a:ext uri="{FF2B5EF4-FFF2-40B4-BE49-F238E27FC236}">
                  <a16:creationId xmlns:a16="http://schemas.microsoft.com/office/drawing/2014/main" id="{FF6CB1A1-0B04-4752-98A5-D2FFDB5DF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7" name="Rectangle 274">
              <a:extLst>
                <a:ext uri="{FF2B5EF4-FFF2-40B4-BE49-F238E27FC236}">
                  <a16:creationId xmlns:a16="http://schemas.microsoft.com/office/drawing/2014/main" id="{132E188B-6E22-4E10-B0DA-52E2F0AC9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8" name="Rectangle 275">
              <a:extLst>
                <a:ext uri="{FF2B5EF4-FFF2-40B4-BE49-F238E27FC236}">
                  <a16:creationId xmlns:a16="http://schemas.microsoft.com/office/drawing/2014/main" id="{A45E8F44-CBC4-4C82-9AC8-D4F83CF1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9" name="Rectangle 276">
              <a:extLst>
                <a:ext uri="{FF2B5EF4-FFF2-40B4-BE49-F238E27FC236}">
                  <a16:creationId xmlns:a16="http://schemas.microsoft.com/office/drawing/2014/main" id="{0D026E4D-A9D0-49CD-B308-09CD95423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0" name="Rectangle 277">
              <a:extLst>
                <a:ext uri="{FF2B5EF4-FFF2-40B4-BE49-F238E27FC236}">
                  <a16:creationId xmlns:a16="http://schemas.microsoft.com/office/drawing/2014/main" id="{F2DD747D-A4B4-42A3-B4FF-C962F2513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1" name="Rectangle 278">
              <a:extLst>
                <a:ext uri="{FF2B5EF4-FFF2-40B4-BE49-F238E27FC236}">
                  <a16:creationId xmlns:a16="http://schemas.microsoft.com/office/drawing/2014/main" id="{1B02D153-00AB-47DD-8D60-91CED0FF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2" name="Rectangle 279">
              <a:extLst>
                <a:ext uri="{FF2B5EF4-FFF2-40B4-BE49-F238E27FC236}">
                  <a16:creationId xmlns:a16="http://schemas.microsoft.com/office/drawing/2014/main" id="{5F56D62F-CF65-4E6D-9986-F4F04BECC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3" name="Rectangle 280">
              <a:extLst>
                <a:ext uri="{FF2B5EF4-FFF2-40B4-BE49-F238E27FC236}">
                  <a16:creationId xmlns:a16="http://schemas.microsoft.com/office/drawing/2014/main" id="{8F39AD20-3230-4250-B200-2034A1EB1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4" name="Rectangle 281">
              <a:extLst>
                <a:ext uri="{FF2B5EF4-FFF2-40B4-BE49-F238E27FC236}">
                  <a16:creationId xmlns:a16="http://schemas.microsoft.com/office/drawing/2014/main" id="{15AC07BA-862E-4643-B6A4-392BC4317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5" name="Rectangle 282">
              <a:extLst>
                <a:ext uri="{FF2B5EF4-FFF2-40B4-BE49-F238E27FC236}">
                  <a16:creationId xmlns:a16="http://schemas.microsoft.com/office/drawing/2014/main" id="{D6850086-68DC-4D7E-AAA9-361A22644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6" name="Rectangle 283">
              <a:extLst>
                <a:ext uri="{FF2B5EF4-FFF2-40B4-BE49-F238E27FC236}">
                  <a16:creationId xmlns:a16="http://schemas.microsoft.com/office/drawing/2014/main" id="{CE44D16A-7B1A-407A-9A40-091D861E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7" name="Rectangle 284">
              <a:extLst>
                <a:ext uri="{FF2B5EF4-FFF2-40B4-BE49-F238E27FC236}">
                  <a16:creationId xmlns:a16="http://schemas.microsoft.com/office/drawing/2014/main" id="{D18E7792-4891-49E3-9DF9-1D7229F89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8" name="Rectangle 285">
              <a:extLst>
                <a:ext uri="{FF2B5EF4-FFF2-40B4-BE49-F238E27FC236}">
                  <a16:creationId xmlns:a16="http://schemas.microsoft.com/office/drawing/2014/main" id="{3E09299B-CDA2-4015-B0C7-E9877DEB2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9" name="Rectangle 286">
              <a:extLst>
                <a:ext uri="{FF2B5EF4-FFF2-40B4-BE49-F238E27FC236}">
                  <a16:creationId xmlns:a16="http://schemas.microsoft.com/office/drawing/2014/main" id="{C1CCF018-764A-48D2-B51C-2A4B4AD98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0" name="Rectangle 287">
              <a:extLst>
                <a:ext uri="{FF2B5EF4-FFF2-40B4-BE49-F238E27FC236}">
                  <a16:creationId xmlns:a16="http://schemas.microsoft.com/office/drawing/2014/main" id="{14FC5ABA-322B-4CF9-A0A6-C02F7D4FB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1" name="Rectangle 288">
              <a:extLst>
                <a:ext uri="{FF2B5EF4-FFF2-40B4-BE49-F238E27FC236}">
                  <a16:creationId xmlns:a16="http://schemas.microsoft.com/office/drawing/2014/main" id="{8F7D29E6-0471-4DD2-B73D-265AD36C5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2" name="Rectangle 289">
              <a:extLst>
                <a:ext uri="{FF2B5EF4-FFF2-40B4-BE49-F238E27FC236}">
                  <a16:creationId xmlns:a16="http://schemas.microsoft.com/office/drawing/2014/main" id="{E6235690-8A3D-4594-A77E-2784C726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3" name="Rectangle 290">
              <a:extLst>
                <a:ext uri="{FF2B5EF4-FFF2-40B4-BE49-F238E27FC236}">
                  <a16:creationId xmlns:a16="http://schemas.microsoft.com/office/drawing/2014/main" id="{609C4B76-FFDF-4FE8-93CD-4BC0F5A3F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4" name="Rectangle 291">
              <a:extLst>
                <a:ext uri="{FF2B5EF4-FFF2-40B4-BE49-F238E27FC236}">
                  <a16:creationId xmlns:a16="http://schemas.microsoft.com/office/drawing/2014/main" id="{B6E12C35-A872-42CC-8F8F-4C507B53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5" name="Rectangle 292">
              <a:extLst>
                <a:ext uri="{FF2B5EF4-FFF2-40B4-BE49-F238E27FC236}">
                  <a16:creationId xmlns:a16="http://schemas.microsoft.com/office/drawing/2014/main" id="{B82A255E-2640-4F58-9F4E-72C0B719A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6" name="Rectangle 293">
              <a:extLst>
                <a:ext uri="{FF2B5EF4-FFF2-40B4-BE49-F238E27FC236}">
                  <a16:creationId xmlns:a16="http://schemas.microsoft.com/office/drawing/2014/main" id="{676C099E-8DBB-4EF7-B546-3F1B18CD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7" name="Rectangle 294">
              <a:extLst>
                <a:ext uri="{FF2B5EF4-FFF2-40B4-BE49-F238E27FC236}">
                  <a16:creationId xmlns:a16="http://schemas.microsoft.com/office/drawing/2014/main" id="{363B26EB-EA03-4CA7-9DAA-D97572E5C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8" name="Rectangle 295">
              <a:extLst>
                <a:ext uri="{FF2B5EF4-FFF2-40B4-BE49-F238E27FC236}">
                  <a16:creationId xmlns:a16="http://schemas.microsoft.com/office/drawing/2014/main" id="{2709B455-0919-4AB3-A210-B5FCAA7B7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9" name="Rectangle 296">
              <a:extLst>
                <a:ext uri="{FF2B5EF4-FFF2-40B4-BE49-F238E27FC236}">
                  <a16:creationId xmlns:a16="http://schemas.microsoft.com/office/drawing/2014/main" id="{8D7FE7CC-7E01-4777-ACBB-759180660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0" name="Rectangle 297">
              <a:extLst>
                <a:ext uri="{FF2B5EF4-FFF2-40B4-BE49-F238E27FC236}">
                  <a16:creationId xmlns:a16="http://schemas.microsoft.com/office/drawing/2014/main" id="{04342DA0-57DC-4757-B00F-A9AC96573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1" name="Rectangle 298">
              <a:extLst>
                <a:ext uri="{FF2B5EF4-FFF2-40B4-BE49-F238E27FC236}">
                  <a16:creationId xmlns:a16="http://schemas.microsoft.com/office/drawing/2014/main" id="{D36CF67B-F2F3-49C4-AA6D-CC82CFB3C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2" name="Rectangle 299">
              <a:extLst>
                <a:ext uri="{FF2B5EF4-FFF2-40B4-BE49-F238E27FC236}">
                  <a16:creationId xmlns:a16="http://schemas.microsoft.com/office/drawing/2014/main" id="{BA636667-0FB7-4F89-BFCE-90DB40EAC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3" name="Rectangle 300">
              <a:extLst>
                <a:ext uri="{FF2B5EF4-FFF2-40B4-BE49-F238E27FC236}">
                  <a16:creationId xmlns:a16="http://schemas.microsoft.com/office/drawing/2014/main" id="{A9146E38-1A9D-4F6C-AC4C-3C8C028E3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4" name="Rectangle 301">
              <a:extLst>
                <a:ext uri="{FF2B5EF4-FFF2-40B4-BE49-F238E27FC236}">
                  <a16:creationId xmlns:a16="http://schemas.microsoft.com/office/drawing/2014/main" id="{5B90BD2A-61F1-4CBA-862A-DB070F8E0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5" name="Rectangle 302">
              <a:extLst>
                <a:ext uri="{FF2B5EF4-FFF2-40B4-BE49-F238E27FC236}">
                  <a16:creationId xmlns:a16="http://schemas.microsoft.com/office/drawing/2014/main" id="{D5AC4FFD-3E9E-4F42-BFBA-1BD0C55DC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6" name="Rectangle 303">
              <a:extLst>
                <a:ext uri="{FF2B5EF4-FFF2-40B4-BE49-F238E27FC236}">
                  <a16:creationId xmlns:a16="http://schemas.microsoft.com/office/drawing/2014/main" id="{67804E21-EC36-4A2B-9E4E-06AF427FD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7" name="Rectangle 304">
              <a:extLst>
                <a:ext uri="{FF2B5EF4-FFF2-40B4-BE49-F238E27FC236}">
                  <a16:creationId xmlns:a16="http://schemas.microsoft.com/office/drawing/2014/main" id="{0036C756-660E-4807-93C0-9690E53F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8" name="Rectangle 305">
              <a:extLst>
                <a:ext uri="{FF2B5EF4-FFF2-40B4-BE49-F238E27FC236}">
                  <a16:creationId xmlns:a16="http://schemas.microsoft.com/office/drawing/2014/main" id="{39B21FBA-5F59-4E09-9F5C-2767A4E60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9" name="Rectangle 306">
              <a:extLst>
                <a:ext uri="{FF2B5EF4-FFF2-40B4-BE49-F238E27FC236}">
                  <a16:creationId xmlns:a16="http://schemas.microsoft.com/office/drawing/2014/main" id="{E3B27961-F1DE-4EC7-96F9-944AF114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0" name="Rectangle 307">
              <a:extLst>
                <a:ext uri="{FF2B5EF4-FFF2-40B4-BE49-F238E27FC236}">
                  <a16:creationId xmlns:a16="http://schemas.microsoft.com/office/drawing/2014/main" id="{1F7D49F8-9E99-4935-8AF6-7DE798AFE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1" name="Rectangle 308">
              <a:extLst>
                <a:ext uri="{FF2B5EF4-FFF2-40B4-BE49-F238E27FC236}">
                  <a16:creationId xmlns:a16="http://schemas.microsoft.com/office/drawing/2014/main" id="{BD5AE8BF-DDC9-4D8F-8FB9-F8F52078A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2" name="Rectangle 309">
              <a:extLst>
                <a:ext uri="{FF2B5EF4-FFF2-40B4-BE49-F238E27FC236}">
                  <a16:creationId xmlns:a16="http://schemas.microsoft.com/office/drawing/2014/main" id="{F0A71837-C9D9-4117-B11A-4410218A5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3" name="Rectangle 310">
              <a:extLst>
                <a:ext uri="{FF2B5EF4-FFF2-40B4-BE49-F238E27FC236}">
                  <a16:creationId xmlns:a16="http://schemas.microsoft.com/office/drawing/2014/main" id="{3A4AB926-FB3F-4913-BE8D-B49D09A66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4" name="Rectangle 311">
              <a:extLst>
                <a:ext uri="{FF2B5EF4-FFF2-40B4-BE49-F238E27FC236}">
                  <a16:creationId xmlns:a16="http://schemas.microsoft.com/office/drawing/2014/main" id="{9F09A95D-1E65-4AD9-80FB-F940707D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5" name="Rectangle 312">
              <a:extLst>
                <a:ext uri="{FF2B5EF4-FFF2-40B4-BE49-F238E27FC236}">
                  <a16:creationId xmlns:a16="http://schemas.microsoft.com/office/drawing/2014/main" id="{A4D69F29-DDA2-4A1F-AE8A-D2BE72B05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6" name="Rectangle 313">
              <a:extLst>
                <a:ext uri="{FF2B5EF4-FFF2-40B4-BE49-F238E27FC236}">
                  <a16:creationId xmlns:a16="http://schemas.microsoft.com/office/drawing/2014/main" id="{8B68419C-AA8A-4858-9502-B2F660B4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7" name="Rectangle 314">
              <a:extLst>
                <a:ext uri="{FF2B5EF4-FFF2-40B4-BE49-F238E27FC236}">
                  <a16:creationId xmlns:a16="http://schemas.microsoft.com/office/drawing/2014/main" id="{ACC2A280-6AD8-4058-B846-0C2DEFD31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8" name="Rectangle 315">
              <a:extLst>
                <a:ext uri="{FF2B5EF4-FFF2-40B4-BE49-F238E27FC236}">
                  <a16:creationId xmlns:a16="http://schemas.microsoft.com/office/drawing/2014/main" id="{C7FA8610-7581-41F7-A1D4-8D4FDDF4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9" name="Rectangle 316">
              <a:extLst>
                <a:ext uri="{FF2B5EF4-FFF2-40B4-BE49-F238E27FC236}">
                  <a16:creationId xmlns:a16="http://schemas.microsoft.com/office/drawing/2014/main" id="{EC156F8A-08DD-4D84-8904-3AD827F48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0" name="Rectangle 317">
              <a:extLst>
                <a:ext uri="{FF2B5EF4-FFF2-40B4-BE49-F238E27FC236}">
                  <a16:creationId xmlns:a16="http://schemas.microsoft.com/office/drawing/2014/main" id="{5D8EDE34-E134-4330-9861-7D9626C4E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1" name="Rectangle 318">
              <a:extLst>
                <a:ext uri="{FF2B5EF4-FFF2-40B4-BE49-F238E27FC236}">
                  <a16:creationId xmlns:a16="http://schemas.microsoft.com/office/drawing/2014/main" id="{C3A89D6A-339D-4F31-99CB-14B2788D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2" name="Rectangle 319">
              <a:extLst>
                <a:ext uri="{FF2B5EF4-FFF2-40B4-BE49-F238E27FC236}">
                  <a16:creationId xmlns:a16="http://schemas.microsoft.com/office/drawing/2014/main" id="{A7FAA392-79F1-4777-BA6A-7425377E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3" name="Rectangle 320">
              <a:extLst>
                <a:ext uri="{FF2B5EF4-FFF2-40B4-BE49-F238E27FC236}">
                  <a16:creationId xmlns:a16="http://schemas.microsoft.com/office/drawing/2014/main" id="{F960CBEC-8CB2-4440-AF75-E966C9074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4" name="Rectangle 321">
              <a:extLst>
                <a:ext uri="{FF2B5EF4-FFF2-40B4-BE49-F238E27FC236}">
                  <a16:creationId xmlns:a16="http://schemas.microsoft.com/office/drawing/2014/main" id="{6B466F17-9699-41BA-86E6-0FB5CE1EC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5" name="Rectangle 322">
              <a:extLst>
                <a:ext uri="{FF2B5EF4-FFF2-40B4-BE49-F238E27FC236}">
                  <a16:creationId xmlns:a16="http://schemas.microsoft.com/office/drawing/2014/main" id="{419FF0A1-8AB4-40BD-AA0A-F9927C090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6" name="Rectangle 323">
              <a:extLst>
                <a:ext uri="{FF2B5EF4-FFF2-40B4-BE49-F238E27FC236}">
                  <a16:creationId xmlns:a16="http://schemas.microsoft.com/office/drawing/2014/main" id="{6FDC4404-2850-4A7F-931B-9A2D2AEBC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7" name="Rectangle 324">
              <a:extLst>
                <a:ext uri="{FF2B5EF4-FFF2-40B4-BE49-F238E27FC236}">
                  <a16:creationId xmlns:a16="http://schemas.microsoft.com/office/drawing/2014/main" id="{9F9C62E3-F75F-428F-8F38-FF8FCECB6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8" name="Rectangle 325">
              <a:extLst>
                <a:ext uri="{FF2B5EF4-FFF2-40B4-BE49-F238E27FC236}">
                  <a16:creationId xmlns:a16="http://schemas.microsoft.com/office/drawing/2014/main" id="{043D40BE-34B7-4BC3-B140-7B4423AF8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9" name="Rectangle 326">
              <a:extLst>
                <a:ext uri="{FF2B5EF4-FFF2-40B4-BE49-F238E27FC236}">
                  <a16:creationId xmlns:a16="http://schemas.microsoft.com/office/drawing/2014/main" id="{2291D120-B4C1-46E5-979A-3343EE11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0" name="Rectangle 327">
              <a:extLst>
                <a:ext uri="{FF2B5EF4-FFF2-40B4-BE49-F238E27FC236}">
                  <a16:creationId xmlns:a16="http://schemas.microsoft.com/office/drawing/2014/main" id="{95D57FE5-1AEC-4D90-B912-FAC836922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1" name="Rectangle 328">
              <a:extLst>
                <a:ext uri="{FF2B5EF4-FFF2-40B4-BE49-F238E27FC236}">
                  <a16:creationId xmlns:a16="http://schemas.microsoft.com/office/drawing/2014/main" id="{823EC455-0969-427E-86EB-48108EE9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2" name="Rectangle 329">
              <a:extLst>
                <a:ext uri="{FF2B5EF4-FFF2-40B4-BE49-F238E27FC236}">
                  <a16:creationId xmlns:a16="http://schemas.microsoft.com/office/drawing/2014/main" id="{8FDD7DF4-F5EF-4D58-A902-21D147722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3" name="Rectangle 330">
              <a:extLst>
                <a:ext uri="{FF2B5EF4-FFF2-40B4-BE49-F238E27FC236}">
                  <a16:creationId xmlns:a16="http://schemas.microsoft.com/office/drawing/2014/main" id="{6C2B17E9-A5F5-4B56-A32F-B1107E9CF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4" name="Rectangle 331">
              <a:extLst>
                <a:ext uri="{FF2B5EF4-FFF2-40B4-BE49-F238E27FC236}">
                  <a16:creationId xmlns:a16="http://schemas.microsoft.com/office/drawing/2014/main" id="{C70B8557-D3FE-47F2-8BD7-EFF51040C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5" name="Rectangle 332">
              <a:extLst>
                <a:ext uri="{FF2B5EF4-FFF2-40B4-BE49-F238E27FC236}">
                  <a16:creationId xmlns:a16="http://schemas.microsoft.com/office/drawing/2014/main" id="{E01FF2C4-2F16-46D4-B30B-CBC53408C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6" name="Rectangle 333">
              <a:extLst>
                <a:ext uri="{FF2B5EF4-FFF2-40B4-BE49-F238E27FC236}">
                  <a16:creationId xmlns:a16="http://schemas.microsoft.com/office/drawing/2014/main" id="{0BAAC8DB-BB12-4C54-9E3F-75C99944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7" name="Rectangle 334">
              <a:extLst>
                <a:ext uri="{FF2B5EF4-FFF2-40B4-BE49-F238E27FC236}">
                  <a16:creationId xmlns:a16="http://schemas.microsoft.com/office/drawing/2014/main" id="{2684D6AE-5770-4F8E-8834-B65A1E13A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8" name="Rectangle 335">
              <a:extLst>
                <a:ext uri="{FF2B5EF4-FFF2-40B4-BE49-F238E27FC236}">
                  <a16:creationId xmlns:a16="http://schemas.microsoft.com/office/drawing/2014/main" id="{C032C9DF-31BC-42D4-8BA4-EC771BAE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9" name="Rectangle 336">
              <a:extLst>
                <a:ext uri="{FF2B5EF4-FFF2-40B4-BE49-F238E27FC236}">
                  <a16:creationId xmlns:a16="http://schemas.microsoft.com/office/drawing/2014/main" id="{D4D9D24E-8228-474D-BB70-B97DBABA9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0" name="Rectangle 337">
              <a:extLst>
                <a:ext uri="{FF2B5EF4-FFF2-40B4-BE49-F238E27FC236}">
                  <a16:creationId xmlns:a16="http://schemas.microsoft.com/office/drawing/2014/main" id="{D1E91777-27E9-4FC9-80C0-8FD5565D3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1" name="Rectangle 338">
              <a:extLst>
                <a:ext uri="{FF2B5EF4-FFF2-40B4-BE49-F238E27FC236}">
                  <a16:creationId xmlns:a16="http://schemas.microsoft.com/office/drawing/2014/main" id="{6E7C256E-DF33-469B-BB4B-D30E9E0A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2" name="Rectangle 339">
              <a:extLst>
                <a:ext uri="{FF2B5EF4-FFF2-40B4-BE49-F238E27FC236}">
                  <a16:creationId xmlns:a16="http://schemas.microsoft.com/office/drawing/2014/main" id="{E13BFE03-B0E5-4046-B6E4-972833E58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3" name="Rectangle 340">
              <a:extLst>
                <a:ext uri="{FF2B5EF4-FFF2-40B4-BE49-F238E27FC236}">
                  <a16:creationId xmlns:a16="http://schemas.microsoft.com/office/drawing/2014/main" id="{92CFAD71-EAE3-4D43-B1B7-C14CEEB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4" name="Rectangle 341">
              <a:extLst>
                <a:ext uri="{FF2B5EF4-FFF2-40B4-BE49-F238E27FC236}">
                  <a16:creationId xmlns:a16="http://schemas.microsoft.com/office/drawing/2014/main" id="{0F3C2175-E235-49B5-A6B7-5F7A585F4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5" name="Rectangle 342">
              <a:extLst>
                <a:ext uri="{FF2B5EF4-FFF2-40B4-BE49-F238E27FC236}">
                  <a16:creationId xmlns:a16="http://schemas.microsoft.com/office/drawing/2014/main" id="{9FD76A97-F0A1-4F1C-9504-1A40DA417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6" name="Rectangle 343">
              <a:extLst>
                <a:ext uri="{FF2B5EF4-FFF2-40B4-BE49-F238E27FC236}">
                  <a16:creationId xmlns:a16="http://schemas.microsoft.com/office/drawing/2014/main" id="{E0ECCE50-35AA-4D7A-8FFE-B0D9E28EE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7" name="Rectangle 344">
              <a:extLst>
                <a:ext uri="{FF2B5EF4-FFF2-40B4-BE49-F238E27FC236}">
                  <a16:creationId xmlns:a16="http://schemas.microsoft.com/office/drawing/2014/main" id="{47B1F42F-093C-451B-87CE-FE88D745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8" name="Rectangle 345">
              <a:extLst>
                <a:ext uri="{FF2B5EF4-FFF2-40B4-BE49-F238E27FC236}">
                  <a16:creationId xmlns:a16="http://schemas.microsoft.com/office/drawing/2014/main" id="{17D6C38F-76A2-4DB9-AED5-F8195090A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9" name="Rectangle 346">
              <a:extLst>
                <a:ext uri="{FF2B5EF4-FFF2-40B4-BE49-F238E27FC236}">
                  <a16:creationId xmlns:a16="http://schemas.microsoft.com/office/drawing/2014/main" id="{C6F1E943-2911-4E56-90D3-A89AF92D1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0" name="Rectangle 347">
              <a:extLst>
                <a:ext uri="{FF2B5EF4-FFF2-40B4-BE49-F238E27FC236}">
                  <a16:creationId xmlns:a16="http://schemas.microsoft.com/office/drawing/2014/main" id="{56377588-D556-455D-85F7-B340B780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1" name="Rectangle 348">
              <a:extLst>
                <a:ext uri="{FF2B5EF4-FFF2-40B4-BE49-F238E27FC236}">
                  <a16:creationId xmlns:a16="http://schemas.microsoft.com/office/drawing/2014/main" id="{6EAF20EB-19B1-4FD9-9BA3-3FA515A9E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2" name="Rectangle 349">
              <a:extLst>
                <a:ext uri="{FF2B5EF4-FFF2-40B4-BE49-F238E27FC236}">
                  <a16:creationId xmlns:a16="http://schemas.microsoft.com/office/drawing/2014/main" id="{6F944800-889A-4E6C-83CF-88A780179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3" name="Rectangle 350">
              <a:extLst>
                <a:ext uri="{FF2B5EF4-FFF2-40B4-BE49-F238E27FC236}">
                  <a16:creationId xmlns:a16="http://schemas.microsoft.com/office/drawing/2014/main" id="{C9AD78CA-8A37-43C5-8E75-3FC82AF93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4" name="Rectangle 351">
              <a:extLst>
                <a:ext uri="{FF2B5EF4-FFF2-40B4-BE49-F238E27FC236}">
                  <a16:creationId xmlns:a16="http://schemas.microsoft.com/office/drawing/2014/main" id="{7BF1A2AB-9D40-4D5C-B2AD-AA8DDFC5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5" name="Rectangle 352">
              <a:extLst>
                <a:ext uri="{FF2B5EF4-FFF2-40B4-BE49-F238E27FC236}">
                  <a16:creationId xmlns:a16="http://schemas.microsoft.com/office/drawing/2014/main" id="{406A79AB-1868-4B88-B937-EC25A3D51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6" name="Rectangle 353">
              <a:extLst>
                <a:ext uri="{FF2B5EF4-FFF2-40B4-BE49-F238E27FC236}">
                  <a16:creationId xmlns:a16="http://schemas.microsoft.com/office/drawing/2014/main" id="{31C1F136-D27E-4727-864B-23F538D76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7" name="Rectangle 354">
              <a:extLst>
                <a:ext uri="{FF2B5EF4-FFF2-40B4-BE49-F238E27FC236}">
                  <a16:creationId xmlns:a16="http://schemas.microsoft.com/office/drawing/2014/main" id="{F2CD9891-F4BA-4E9D-82E0-55BB70A07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8" name="Rectangle 355">
              <a:extLst>
                <a:ext uri="{FF2B5EF4-FFF2-40B4-BE49-F238E27FC236}">
                  <a16:creationId xmlns:a16="http://schemas.microsoft.com/office/drawing/2014/main" id="{7E72ECF3-EF0B-465A-9E39-795889329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9" name="Rectangle 356">
              <a:extLst>
                <a:ext uri="{FF2B5EF4-FFF2-40B4-BE49-F238E27FC236}">
                  <a16:creationId xmlns:a16="http://schemas.microsoft.com/office/drawing/2014/main" id="{84F5094B-B69B-42C6-BB77-258FFE88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0" name="Rectangle 357">
              <a:extLst>
                <a:ext uri="{FF2B5EF4-FFF2-40B4-BE49-F238E27FC236}">
                  <a16:creationId xmlns:a16="http://schemas.microsoft.com/office/drawing/2014/main" id="{CC5844DA-FA35-4E9E-B9DB-DC48B82B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1" name="Rectangle 358">
              <a:extLst>
                <a:ext uri="{FF2B5EF4-FFF2-40B4-BE49-F238E27FC236}">
                  <a16:creationId xmlns:a16="http://schemas.microsoft.com/office/drawing/2014/main" id="{9FE72A93-2DF4-4ACD-B7BC-333093313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2" name="Rectangle 359">
              <a:extLst>
                <a:ext uri="{FF2B5EF4-FFF2-40B4-BE49-F238E27FC236}">
                  <a16:creationId xmlns:a16="http://schemas.microsoft.com/office/drawing/2014/main" id="{CE6C561C-9A2D-4C71-BC4F-FE16478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3" name="Rectangle 360">
              <a:extLst>
                <a:ext uri="{FF2B5EF4-FFF2-40B4-BE49-F238E27FC236}">
                  <a16:creationId xmlns:a16="http://schemas.microsoft.com/office/drawing/2014/main" id="{35D8FA57-DDE3-4108-BC86-36496960F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4" name="Rectangle 361">
              <a:extLst>
                <a:ext uri="{FF2B5EF4-FFF2-40B4-BE49-F238E27FC236}">
                  <a16:creationId xmlns:a16="http://schemas.microsoft.com/office/drawing/2014/main" id="{D6107F15-E450-4F16-99BB-CFE074ADE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5" name="Rectangle 362">
              <a:extLst>
                <a:ext uri="{FF2B5EF4-FFF2-40B4-BE49-F238E27FC236}">
                  <a16:creationId xmlns:a16="http://schemas.microsoft.com/office/drawing/2014/main" id="{25BA8255-1C68-4A3F-B1B6-6B4527F38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6" name="Rectangle 363">
              <a:extLst>
                <a:ext uri="{FF2B5EF4-FFF2-40B4-BE49-F238E27FC236}">
                  <a16:creationId xmlns:a16="http://schemas.microsoft.com/office/drawing/2014/main" id="{D9746B75-05CD-4323-8EE7-826E1A685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7" name="Rectangle 364">
              <a:extLst>
                <a:ext uri="{FF2B5EF4-FFF2-40B4-BE49-F238E27FC236}">
                  <a16:creationId xmlns:a16="http://schemas.microsoft.com/office/drawing/2014/main" id="{DF4CCFC6-C226-483B-A894-A774233EF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8" name="Rectangle 365">
              <a:extLst>
                <a:ext uri="{FF2B5EF4-FFF2-40B4-BE49-F238E27FC236}">
                  <a16:creationId xmlns:a16="http://schemas.microsoft.com/office/drawing/2014/main" id="{BE12C36A-CAF7-41F0-98C8-7C01ECBB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9" name="Rectangle 366">
              <a:extLst>
                <a:ext uri="{FF2B5EF4-FFF2-40B4-BE49-F238E27FC236}">
                  <a16:creationId xmlns:a16="http://schemas.microsoft.com/office/drawing/2014/main" id="{28A4869E-A656-42AA-92CF-90F304B34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0" name="Rectangle 367">
              <a:extLst>
                <a:ext uri="{FF2B5EF4-FFF2-40B4-BE49-F238E27FC236}">
                  <a16:creationId xmlns:a16="http://schemas.microsoft.com/office/drawing/2014/main" id="{9EBD7DE0-4D31-43D8-9992-4F8EF601B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1" name="Rectangle 368">
              <a:extLst>
                <a:ext uri="{FF2B5EF4-FFF2-40B4-BE49-F238E27FC236}">
                  <a16:creationId xmlns:a16="http://schemas.microsoft.com/office/drawing/2014/main" id="{44743CF0-0EC8-4AFB-9C45-8AC662F58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2" name="Rectangle 369">
              <a:extLst>
                <a:ext uri="{FF2B5EF4-FFF2-40B4-BE49-F238E27FC236}">
                  <a16:creationId xmlns:a16="http://schemas.microsoft.com/office/drawing/2014/main" id="{DA07E49C-DC8F-454B-ADED-0A56AA536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3" name="Rectangle 370">
              <a:extLst>
                <a:ext uri="{FF2B5EF4-FFF2-40B4-BE49-F238E27FC236}">
                  <a16:creationId xmlns:a16="http://schemas.microsoft.com/office/drawing/2014/main" id="{04FB2E28-602B-4660-A257-CF7024045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4" name="Rectangle 371">
              <a:extLst>
                <a:ext uri="{FF2B5EF4-FFF2-40B4-BE49-F238E27FC236}">
                  <a16:creationId xmlns:a16="http://schemas.microsoft.com/office/drawing/2014/main" id="{F82C5CD3-67D3-4697-8EEF-F6096084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5" name="Rectangle 372">
              <a:extLst>
                <a:ext uri="{FF2B5EF4-FFF2-40B4-BE49-F238E27FC236}">
                  <a16:creationId xmlns:a16="http://schemas.microsoft.com/office/drawing/2014/main" id="{39911ECF-DE84-4CC8-9084-B14DA66BE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6" name="Rectangle 373">
              <a:extLst>
                <a:ext uri="{FF2B5EF4-FFF2-40B4-BE49-F238E27FC236}">
                  <a16:creationId xmlns:a16="http://schemas.microsoft.com/office/drawing/2014/main" id="{5CEE1CAF-15AB-4AAD-8B4A-6E30339D9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7" name="Rectangle 374">
              <a:extLst>
                <a:ext uri="{FF2B5EF4-FFF2-40B4-BE49-F238E27FC236}">
                  <a16:creationId xmlns:a16="http://schemas.microsoft.com/office/drawing/2014/main" id="{8A1E9E2C-142E-474F-B1A4-F0DE4AF9A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8" name="Rectangle 375">
              <a:extLst>
                <a:ext uri="{FF2B5EF4-FFF2-40B4-BE49-F238E27FC236}">
                  <a16:creationId xmlns:a16="http://schemas.microsoft.com/office/drawing/2014/main" id="{2CA9C0BD-D11B-4C2E-A8F6-CE7D6DEB9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9" name="Rectangle 376">
              <a:extLst>
                <a:ext uri="{FF2B5EF4-FFF2-40B4-BE49-F238E27FC236}">
                  <a16:creationId xmlns:a16="http://schemas.microsoft.com/office/drawing/2014/main" id="{8B59A8ED-8A5B-4A9B-91C3-173EEB9B0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0" name="Rectangle 377">
              <a:extLst>
                <a:ext uri="{FF2B5EF4-FFF2-40B4-BE49-F238E27FC236}">
                  <a16:creationId xmlns:a16="http://schemas.microsoft.com/office/drawing/2014/main" id="{894A74E2-4014-4BC8-ABE1-7D897D48C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1" name="Rectangle 378">
              <a:extLst>
                <a:ext uri="{FF2B5EF4-FFF2-40B4-BE49-F238E27FC236}">
                  <a16:creationId xmlns:a16="http://schemas.microsoft.com/office/drawing/2014/main" id="{70294634-F6BA-4D84-87E0-C9F4735E1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2" name="Rectangle 379">
              <a:extLst>
                <a:ext uri="{FF2B5EF4-FFF2-40B4-BE49-F238E27FC236}">
                  <a16:creationId xmlns:a16="http://schemas.microsoft.com/office/drawing/2014/main" id="{095A2E59-A853-40D4-80C4-ED20D7618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3" name="Rectangle 380">
              <a:extLst>
                <a:ext uri="{FF2B5EF4-FFF2-40B4-BE49-F238E27FC236}">
                  <a16:creationId xmlns:a16="http://schemas.microsoft.com/office/drawing/2014/main" id="{4D89B809-1997-481D-A9BE-465E7BEC3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4" name="Rectangle 381">
              <a:extLst>
                <a:ext uri="{FF2B5EF4-FFF2-40B4-BE49-F238E27FC236}">
                  <a16:creationId xmlns:a16="http://schemas.microsoft.com/office/drawing/2014/main" id="{2698EFF8-BF98-4E52-B637-237D2D84F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5" name="Rectangle 382">
              <a:extLst>
                <a:ext uri="{FF2B5EF4-FFF2-40B4-BE49-F238E27FC236}">
                  <a16:creationId xmlns:a16="http://schemas.microsoft.com/office/drawing/2014/main" id="{C9AD1EFB-0280-41EE-837C-E096BC71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6" name="Rectangle 383">
              <a:extLst>
                <a:ext uri="{FF2B5EF4-FFF2-40B4-BE49-F238E27FC236}">
                  <a16:creationId xmlns:a16="http://schemas.microsoft.com/office/drawing/2014/main" id="{C684474A-15A6-4918-BFF1-F942473A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7" name="Rectangle 384">
              <a:extLst>
                <a:ext uri="{FF2B5EF4-FFF2-40B4-BE49-F238E27FC236}">
                  <a16:creationId xmlns:a16="http://schemas.microsoft.com/office/drawing/2014/main" id="{27415231-E6A7-40CB-B0CC-05CB03F39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8" name="Rectangle 385">
              <a:extLst>
                <a:ext uri="{FF2B5EF4-FFF2-40B4-BE49-F238E27FC236}">
                  <a16:creationId xmlns:a16="http://schemas.microsoft.com/office/drawing/2014/main" id="{E9601869-7FC0-47BB-9571-18B403C5A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9" name="Rectangle 386">
              <a:extLst>
                <a:ext uri="{FF2B5EF4-FFF2-40B4-BE49-F238E27FC236}">
                  <a16:creationId xmlns:a16="http://schemas.microsoft.com/office/drawing/2014/main" id="{D170B922-87CA-47AB-9C82-B66EE5A4B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0" name="Rectangle 387">
              <a:extLst>
                <a:ext uri="{FF2B5EF4-FFF2-40B4-BE49-F238E27FC236}">
                  <a16:creationId xmlns:a16="http://schemas.microsoft.com/office/drawing/2014/main" id="{7AD7071D-CDAC-42F8-AF9B-DF099F245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1" name="Rectangle 388">
              <a:extLst>
                <a:ext uri="{FF2B5EF4-FFF2-40B4-BE49-F238E27FC236}">
                  <a16:creationId xmlns:a16="http://schemas.microsoft.com/office/drawing/2014/main" id="{65652124-0CCE-46F5-BEE6-AB74EB076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2" name="Rectangle 389">
              <a:extLst>
                <a:ext uri="{FF2B5EF4-FFF2-40B4-BE49-F238E27FC236}">
                  <a16:creationId xmlns:a16="http://schemas.microsoft.com/office/drawing/2014/main" id="{23D522E8-87C3-4732-80A1-BC67473D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3" name="Rectangle 390">
              <a:extLst>
                <a:ext uri="{FF2B5EF4-FFF2-40B4-BE49-F238E27FC236}">
                  <a16:creationId xmlns:a16="http://schemas.microsoft.com/office/drawing/2014/main" id="{FB28E196-E8D0-4019-9F21-B862D4753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4" name="Rectangle 391">
              <a:extLst>
                <a:ext uri="{FF2B5EF4-FFF2-40B4-BE49-F238E27FC236}">
                  <a16:creationId xmlns:a16="http://schemas.microsoft.com/office/drawing/2014/main" id="{F8A5DCD0-D846-4F79-B522-03DFE454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5" name="Rectangle 392">
              <a:extLst>
                <a:ext uri="{FF2B5EF4-FFF2-40B4-BE49-F238E27FC236}">
                  <a16:creationId xmlns:a16="http://schemas.microsoft.com/office/drawing/2014/main" id="{BF541295-F3E2-49CA-BFFF-FEB0D881E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6" name="Rectangle 393">
              <a:extLst>
                <a:ext uri="{FF2B5EF4-FFF2-40B4-BE49-F238E27FC236}">
                  <a16:creationId xmlns:a16="http://schemas.microsoft.com/office/drawing/2014/main" id="{D362AFA7-33B1-48D2-95A9-28F8F758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7" name="Rectangle 394">
              <a:extLst>
                <a:ext uri="{FF2B5EF4-FFF2-40B4-BE49-F238E27FC236}">
                  <a16:creationId xmlns:a16="http://schemas.microsoft.com/office/drawing/2014/main" id="{A5705302-F787-4A08-A10C-F3B96E7F2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8" name="Rectangle 395">
              <a:extLst>
                <a:ext uri="{FF2B5EF4-FFF2-40B4-BE49-F238E27FC236}">
                  <a16:creationId xmlns:a16="http://schemas.microsoft.com/office/drawing/2014/main" id="{37E29804-5450-40D5-9219-F14BA5FFB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9" name="Rectangle 396">
              <a:extLst>
                <a:ext uri="{FF2B5EF4-FFF2-40B4-BE49-F238E27FC236}">
                  <a16:creationId xmlns:a16="http://schemas.microsoft.com/office/drawing/2014/main" id="{2961F599-0EB6-4C6A-92B9-2945B4D2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0" name="Rectangle 397">
              <a:extLst>
                <a:ext uri="{FF2B5EF4-FFF2-40B4-BE49-F238E27FC236}">
                  <a16:creationId xmlns:a16="http://schemas.microsoft.com/office/drawing/2014/main" id="{2E91C93E-5AC0-4E2D-8126-91AA028E8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1" name="Rectangle 398">
              <a:extLst>
                <a:ext uri="{FF2B5EF4-FFF2-40B4-BE49-F238E27FC236}">
                  <a16:creationId xmlns:a16="http://schemas.microsoft.com/office/drawing/2014/main" id="{147E8EF7-1626-4516-9C6D-FEAA6730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2" name="Rectangle 399">
              <a:extLst>
                <a:ext uri="{FF2B5EF4-FFF2-40B4-BE49-F238E27FC236}">
                  <a16:creationId xmlns:a16="http://schemas.microsoft.com/office/drawing/2014/main" id="{F3A25A1C-0FA5-4642-853C-33936D1AD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3" name="Rectangle 400">
              <a:extLst>
                <a:ext uri="{FF2B5EF4-FFF2-40B4-BE49-F238E27FC236}">
                  <a16:creationId xmlns:a16="http://schemas.microsoft.com/office/drawing/2014/main" id="{D7CD6273-48A4-4781-B714-5A55705D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154" name="TextBox 2153">
            <a:extLst>
              <a:ext uri="{FF2B5EF4-FFF2-40B4-BE49-F238E27FC236}">
                <a16:creationId xmlns:a16="http://schemas.microsoft.com/office/drawing/2014/main" id="{27BE7B51-2E83-4496-8065-C0DC07783F2F}"/>
              </a:ext>
            </a:extLst>
          </p:cNvPr>
          <p:cNvSpPr txBox="1"/>
          <p:nvPr/>
        </p:nvSpPr>
        <p:spPr>
          <a:xfrm>
            <a:off x="2107406" y="4284278"/>
            <a:ext cx="675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charset="0"/>
              </a:rPr>
              <a:t>pass 4</a:t>
            </a:r>
            <a:endParaRPr lang="en-US" sz="1200" dirty="0"/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6066CF51-F3F6-44F1-B4F9-8885FAC1B32F}"/>
              </a:ext>
            </a:extLst>
          </p:cNvPr>
          <p:cNvSpPr txBox="1"/>
          <p:nvPr/>
        </p:nvSpPr>
        <p:spPr>
          <a:xfrm>
            <a:off x="2123207" y="3071109"/>
            <a:ext cx="675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charset="0"/>
              </a:rPr>
              <a:t>pass 1</a:t>
            </a:r>
            <a:endParaRPr lang="en-US" sz="1200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C82CA29C-246A-437F-8E98-155A9F8AE675}"/>
              </a:ext>
            </a:extLst>
          </p:cNvPr>
          <p:cNvSpPr/>
          <p:nvPr/>
        </p:nvSpPr>
        <p:spPr>
          <a:xfrm>
            <a:off x="2142655" y="4531691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7.25 GeV</a:t>
            </a:r>
          </a:p>
        </p:txBody>
      </p:sp>
      <p:sp>
        <p:nvSpPr>
          <p:cNvPr id="2157" name="Rectangle 2156">
            <a:extLst>
              <a:ext uri="{FF2B5EF4-FFF2-40B4-BE49-F238E27FC236}">
                <a16:creationId xmlns:a16="http://schemas.microsoft.com/office/drawing/2014/main" id="{A1AAC744-C84D-4D50-BC21-82692AAE45AF}"/>
              </a:ext>
            </a:extLst>
          </p:cNvPr>
          <p:cNvSpPr/>
          <p:nvPr/>
        </p:nvSpPr>
        <p:spPr>
          <a:xfrm>
            <a:off x="2155576" y="3306492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0.65 GeV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8936CFCB-75A8-40F4-886C-561F1866CBED}"/>
              </a:ext>
            </a:extLst>
          </p:cNvPr>
          <p:cNvSpPr txBox="1"/>
          <p:nvPr/>
        </p:nvSpPr>
        <p:spPr>
          <a:xfrm>
            <a:off x="4662974" y="2897787"/>
            <a:ext cx="2938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charset="0"/>
              </a:rPr>
              <a:t>Triplet Cells, phase advance: 150</a:t>
            </a:r>
            <a:r>
              <a:rPr lang="en-US" sz="900" baseline="30000" dirty="0">
                <a:latin typeface="Arial" charset="0"/>
              </a:rPr>
              <a:t>0</a:t>
            </a:r>
            <a:r>
              <a:rPr lang="en-US" sz="900" dirty="0">
                <a:latin typeface="Arial" charset="0"/>
              </a:rPr>
              <a:t> per cell</a:t>
            </a:r>
            <a:endParaRPr lang="en-US" sz="900" dirty="0"/>
          </a:p>
        </p:txBody>
      </p:sp>
      <p:sp>
        <p:nvSpPr>
          <p:cNvPr id="803" name="Slide Number Placeholder 4">
            <a:extLst>
              <a:ext uri="{FF2B5EF4-FFF2-40B4-BE49-F238E27FC236}">
                <a16:creationId xmlns:a16="http://schemas.microsoft.com/office/drawing/2014/main" id="{28240F46-A3EC-40CA-9AC6-20D4FF33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7106" y="5707753"/>
            <a:ext cx="402119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04" name="TextBox 326">
            <a:extLst>
              <a:ext uri="{FF2B5EF4-FFF2-40B4-BE49-F238E27FC236}">
                <a16:creationId xmlns:a16="http://schemas.microsoft.com/office/drawing/2014/main" id="{31760E71-EAA0-447E-91DB-FF90A986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147" y="970537"/>
            <a:ext cx="75571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Multi-pass Linac Optics (11 passes, </a:t>
            </a:r>
            <a:r>
              <a:rPr lang="en-US" sz="2100" b="1" dirty="0">
                <a:latin typeface="Arial" pitchFamily="34" charset="0"/>
              </a:rPr>
              <a:t>1:33 Energy Ratio)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08" name="Content Placeholder 2">
            <a:extLst>
              <a:ext uri="{FF2B5EF4-FFF2-40B4-BE49-F238E27FC236}">
                <a16:creationId xmlns:a16="http://schemas.microsoft.com/office/drawing/2014/main" id="{AE33A62B-DE67-49C7-AC66-84E95A97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9315" y="1540664"/>
            <a:ext cx="7593495" cy="11345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</a:rPr>
              <a:t>Present FODO linac offers periodic optics only for the lowest energy pass with large beta beating for higher passes (beta ~1000 m), which is not compatible with small betas (~5 m) in the FFA arcs.</a:t>
            </a:r>
          </a:p>
          <a:p>
            <a:pPr>
              <a:lnSpc>
                <a:spcPct val="120000"/>
              </a:lnSpc>
              <a:spcBef>
                <a:spcPts val="338"/>
              </a:spcBef>
              <a:spcAft>
                <a:spcPts val="338"/>
              </a:spcAft>
            </a:pPr>
            <a:r>
              <a:rPr lang="en-US" sz="1350" dirty="0">
                <a:solidFill>
                  <a:srgbClr val="002060"/>
                </a:solidFill>
              </a:rPr>
              <a:t>Replacing FODO (alternating singlets) with alternating triplets – more uniform beam envelope</a:t>
            </a:r>
          </a:p>
        </p:txBody>
      </p:sp>
      <p:sp>
        <p:nvSpPr>
          <p:cNvPr id="2393" name="Footer Placeholder 3">
            <a:extLst>
              <a:ext uri="{FF2B5EF4-FFF2-40B4-BE49-F238E27FC236}">
                <a16:creationId xmlns:a16="http://schemas.microsoft.com/office/drawing/2014/main" id="{783645F0-4C51-4F50-8BA2-EFAE8399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26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6" name="Group 431">
            <a:extLst>
              <a:ext uri="{FF2B5EF4-FFF2-40B4-BE49-F238E27FC236}">
                <a16:creationId xmlns:a16="http://schemas.microsoft.com/office/drawing/2014/main" id="{2C992FEE-957E-4561-A204-076F600F4F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0990" y="4089542"/>
            <a:ext cx="6261497" cy="1471613"/>
            <a:chOff x="211" y="2382"/>
            <a:chExt cx="5259" cy="1236"/>
          </a:xfrm>
        </p:grpSpPr>
        <p:sp>
          <p:nvSpPr>
            <p:cNvPr id="2117" name="AutoShape 430">
              <a:extLst>
                <a:ext uri="{FF2B5EF4-FFF2-40B4-BE49-F238E27FC236}">
                  <a16:creationId xmlns:a16="http://schemas.microsoft.com/office/drawing/2014/main" id="{1A794B38-2135-4EC1-8309-9FEFED9702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1" y="2382"/>
              <a:ext cx="5256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2118" name="Group 632">
              <a:extLst>
                <a:ext uri="{FF2B5EF4-FFF2-40B4-BE49-F238E27FC236}">
                  <a16:creationId xmlns:a16="http://schemas.microsoft.com/office/drawing/2014/main" id="{B07AEBDB-A9C6-4E9F-A04C-EC90FC63C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" y="2382"/>
              <a:ext cx="5259" cy="1236"/>
              <a:chOff x="211" y="2382"/>
              <a:chExt cx="5259" cy="1236"/>
            </a:xfrm>
          </p:grpSpPr>
          <p:sp>
            <p:nvSpPr>
              <p:cNvPr id="2341" name="Rectangle 432">
                <a:extLst>
                  <a:ext uri="{FF2B5EF4-FFF2-40B4-BE49-F238E27FC236}">
                    <a16:creationId xmlns:a16="http://schemas.microsoft.com/office/drawing/2014/main" id="{EE802AB5-C422-406A-95BC-196EBE76B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" y="2382"/>
                <a:ext cx="5256" cy="1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2" name="Rectangle 433">
                <a:extLst>
                  <a:ext uri="{FF2B5EF4-FFF2-40B4-BE49-F238E27FC236}">
                    <a16:creationId xmlns:a16="http://schemas.microsoft.com/office/drawing/2014/main" id="{5F28D811-292F-4B13-B9E1-802B78DAE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2494"/>
                <a:ext cx="5128" cy="100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3" name="Rectangle 434">
                <a:extLst>
                  <a:ext uri="{FF2B5EF4-FFF2-40B4-BE49-F238E27FC236}">
                    <a16:creationId xmlns:a16="http://schemas.microsoft.com/office/drawing/2014/main" id="{5984DA24-8BB2-442A-889D-672850A2C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9" y="3510"/>
                <a:ext cx="175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284.877</a:t>
                </a:r>
                <a:endParaRPr lang="en-US" altLang="en-US" sz="1350"/>
              </a:p>
            </p:txBody>
          </p:sp>
          <p:sp>
            <p:nvSpPr>
              <p:cNvPr id="2344" name="Rectangle 435">
                <a:extLst>
                  <a:ext uri="{FF2B5EF4-FFF2-40B4-BE49-F238E27FC236}">
                    <a16:creationId xmlns:a16="http://schemas.microsoft.com/office/drawing/2014/main" id="{86F8E25C-9C54-4F6C-8721-DC298F7CB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3510"/>
                <a:ext cx="2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345" name="Rectangle 437">
                <a:extLst>
                  <a:ext uri="{FF2B5EF4-FFF2-40B4-BE49-F238E27FC236}">
                    <a16:creationId xmlns:a16="http://schemas.microsoft.com/office/drawing/2014/main" id="{B35623FE-8584-406E-BEFA-E55B86DDB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" y="2443"/>
                <a:ext cx="33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                         </a:t>
                </a:r>
                <a:endParaRPr lang="en-US" altLang="en-US" sz="1350"/>
              </a:p>
            </p:txBody>
          </p:sp>
          <p:sp>
            <p:nvSpPr>
              <p:cNvPr id="2346" name="Rectangle 438">
                <a:extLst>
                  <a:ext uri="{FF2B5EF4-FFF2-40B4-BE49-F238E27FC236}">
                    <a16:creationId xmlns:a16="http://schemas.microsoft.com/office/drawing/2014/main" id="{151DF39C-EB72-40A3-89FD-FA4CB98B5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04" y="2478"/>
                <a:ext cx="81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240</a:t>
                </a:r>
                <a:endParaRPr lang="en-US" altLang="en-US" sz="1350"/>
              </a:p>
            </p:txBody>
          </p:sp>
          <p:sp>
            <p:nvSpPr>
              <p:cNvPr id="2347" name="Rectangle 439">
                <a:extLst>
                  <a:ext uri="{FF2B5EF4-FFF2-40B4-BE49-F238E27FC236}">
                    <a16:creationId xmlns:a16="http://schemas.microsoft.com/office/drawing/2014/main" id="{F823FF2A-E3FF-46E7-AB28-882CF5681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30" y="3442"/>
                <a:ext cx="2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348" name="Rectangle 440">
                <a:extLst>
                  <a:ext uri="{FF2B5EF4-FFF2-40B4-BE49-F238E27FC236}">
                    <a16:creationId xmlns:a16="http://schemas.microsoft.com/office/drawing/2014/main" id="{4386BEE0-6DA3-44DA-8EC8-46B0F06C5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27" y="2458"/>
                <a:ext cx="2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5</a:t>
                </a:r>
                <a:endParaRPr lang="en-US" altLang="en-US" sz="1350"/>
              </a:p>
            </p:txBody>
          </p:sp>
          <p:sp>
            <p:nvSpPr>
              <p:cNvPr id="2349" name="Rectangle 441">
                <a:extLst>
                  <a:ext uri="{FF2B5EF4-FFF2-40B4-BE49-F238E27FC236}">
                    <a16:creationId xmlns:a16="http://schemas.microsoft.com/office/drawing/2014/main" id="{122C1DBF-4C6A-4E3F-A993-005EC1A44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27" y="3441"/>
                <a:ext cx="27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2350" name="Rectangle 442">
                <a:extLst>
                  <a:ext uri="{FF2B5EF4-FFF2-40B4-BE49-F238E27FC236}">
                    <a16:creationId xmlns:a16="http://schemas.microsoft.com/office/drawing/2014/main" id="{9FDB6216-C9A0-4D7C-87C1-24CE1BF0B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6" y="2883"/>
                <a:ext cx="334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BETA_X&amp;Y[m]</a:t>
                </a:r>
                <a:endParaRPr lang="en-US" altLang="en-US" sz="1350"/>
              </a:p>
            </p:txBody>
          </p:sp>
          <p:sp>
            <p:nvSpPr>
              <p:cNvPr id="2351" name="Line 444">
                <a:extLst>
                  <a:ext uri="{FF2B5EF4-FFF2-40B4-BE49-F238E27FC236}">
                    <a16:creationId xmlns:a16="http://schemas.microsoft.com/office/drawing/2014/main" id="{D7BC7BB3-EDE4-42C4-9B4A-A9DDCC4A3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59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2" name="Line 445">
                <a:extLst>
                  <a:ext uri="{FF2B5EF4-FFF2-40B4-BE49-F238E27FC236}">
                    <a16:creationId xmlns:a16="http://schemas.microsoft.com/office/drawing/2014/main" id="{D7DB9B24-0083-48E7-94C5-1B5FBDF30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59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3" name="Line 446">
                <a:extLst>
                  <a:ext uri="{FF2B5EF4-FFF2-40B4-BE49-F238E27FC236}">
                    <a16:creationId xmlns:a16="http://schemas.microsoft.com/office/drawing/2014/main" id="{A4F3CCF3-9F06-4809-AE4F-4E22D3761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6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4" name="Line 447">
                <a:extLst>
                  <a:ext uri="{FF2B5EF4-FFF2-40B4-BE49-F238E27FC236}">
                    <a16:creationId xmlns:a16="http://schemas.microsoft.com/office/drawing/2014/main" id="{8C6E4E8D-11F8-4DEC-963E-A7D4BA1C8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5" name="Line 448">
                <a:extLst>
                  <a:ext uri="{FF2B5EF4-FFF2-40B4-BE49-F238E27FC236}">
                    <a16:creationId xmlns:a16="http://schemas.microsoft.com/office/drawing/2014/main" id="{CFA7E42C-3EA5-4149-BAD1-43E7D8DB3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696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6" name="Line 449">
                <a:extLst>
                  <a:ext uri="{FF2B5EF4-FFF2-40B4-BE49-F238E27FC236}">
                    <a16:creationId xmlns:a16="http://schemas.microsoft.com/office/drawing/2014/main" id="{3D441FD4-B74B-4329-8036-B905A07C76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696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7" name="Line 450">
                <a:extLst>
                  <a:ext uri="{FF2B5EF4-FFF2-40B4-BE49-F238E27FC236}">
                    <a16:creationId xmlns:a16="http://schemas.microsoft.com/office/drawing/2014/main" id="{97D77D0C-E2EE-4612-9A00-906A18A79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7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8" name="Line 451">
                <a:extLst>
                  <a:ext uri="{FF2B5EF4-FFF2-40B4-BE49-F238E27FC236}">
                    <a16:creationId xmlns:a16="http://schemas.microsoft.com/office/drawing/2014/main" id="{1D88BCCF-DF54-4953-9EE8-65E405F1C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7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9" name="Line 452">
                <a:extLst>
                  <a:ext uri="{FF2B5EF4-FFF2-40B4-BE49-F238E27FC236}">
                    <a16:creationId xmlns:a16="http://schemas.microsoft.com/office/drawing/2014/main" id="{E0513564-83E9-40DA-9A98-3C3198C7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79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0" name="Line 453">
                <a:extLst>
                  <a:ext uri="{FF2B5EF4-FFF2-40B4-BE49-F238E27FC236}">
                    <a16:creationId xmlns:a16="http://schemas.microsoft.com/office/drawing/2014/main" id="{5F101FB3-9926-4656-81AC-16AD19209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79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1" name="Line 454">
                <a:extLst>
                  <a:ext uri="{FF2B5EF4-FFF2-40B4-BE49-F238E27FC236}">
                    <a16:creationId xmlns:a16="http://schemas.microsoft.com/office/drawing/2014/main" id="{82D8D8E2-C4F0-4D6A-B5D0-D490304F3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9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2" name="Line 455">
                <a:extLst>
                  <a:ext uri="{FF2B5EF4-FFF2-40B4-BE49-F238E27FC236}">
                    <a16:creationId xmlns:a16="http://schemas.microsoft.com/office/drawing/2014/main" id="{C94676D3-E142-4941-9711-764D25F53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9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3" name="Line 456">
                <a:extLst>
                  <a:ext uri="{FF2B5EF4-FFF2-40B4-BE49-F238E27FC236}">
                    <a16:creationId xmlns:a16="http://schemas.microsoft.com/office/drawing/2014/main" id="{1A387B3F-D5FA-42A2-8DF4-1AC80D063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89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4" name="Line 457">
                <a:extLst>
                  <a:ext uri="{FF2B5EF4-FFF2-40B4-BE49-F238E27FC236}">
                    <a16:creationId xmlns:a16="http://schemas.microsoft.com/office/drawing/2014/main" id="{D01C7821-C6BC-4477-9995-69CC00E24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89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5" name="Line 458">
                <a:extLst>
                  <a:ext uri="{FF2B5EF4-FFF2-40B4-BE49-F238E27FC236}">
                    <a16:creationId xmlns:a16="http://schemas.microsoft.com/office/drawing/2014/main" id="{A20D8B99-F9F0-4C0B-A7E3-4626ED19D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6" name="Line 459">
                <a:extLst>
                  <a:ext uri="{FF2B5EF4-FFF2-40B4-BE49-F238E27FC236}">
                    <a16:creationId xmlns:a16="http://schemas.microsoft.com/office/drawing/2014/main" id="{CD53F262-D35D-4382-A25B-09BFC69CA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7" name="Line 460">
                <a:extLst>
                  <a:ext uri="{FF2B5EF4-FFF2-40B4-BE49-F238E27FC236}">
                    <a16:creationId xmlns:a16="http://schemas.microsoft.com/office/drawing/2014/main" id="{31D36A42-9C59-4660-88DD-BF3CEA3D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0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8" name="Line 461">
                <a:extLst>
                  <a:ext uri="{FF2B5EF4-FFF2-40B4-BE49-F238E27FC236}">
                    <a16:creationId xmlns:a16="http://schemas.microsoft.com/office/drawing/2014/main" id="{7958D97B-4631-411C-96F1-981A9BECA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0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9" name="Line 462">
                <a:extLst>
                  <a:ext uri="{FF2B5EF4-FFF2-40B4-BE49-F238E27FC236}">
                    <a16:creationId xmlns:a16="http://schemas.microsoft.com/office/drawing/2014/main" id="{AFC69E8D-A2CE-4E66-9BA9-E892B812C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0" name="Line 463">
                <a:extLst>
                  <a:ext uri="{FF2B5EF4-FFF2-40B4-BE49-F238E27FC236}">
                    <a16:creationId xmlns:a16="http://schemas.microsoft.com/office/drawing/2014/main" id="{0032F5C3-A734-45BC-8456-29CB0C4D5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6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1" name="Line 464">
                <a:extLst>
                  <a:ext uri="{FF2B5EF4-FFF2-40B4-BE49-F238E27FC236}">
                    <a16:creationId xmlns:a16="http://schemas.microsoft.com/office/drawing/2014/main" id="{7F1C880E-6EEB-4A65-8982-85681C571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09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2" name="Line 465">
                <a:extLst>
                  <a:ext uri="{FF2B5EF4-FFF2-40B4-BE49-F238E27FC236}">
                    <a16:creationId xmlns:a16="http://schemas.microsoft.com/office/drawing/2014/main" id="{F5CCED22-CCFF-42A5-B701-45DB5AA28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09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3" name="Line 466">
                <a:extLst>
                  <a:ext uri="{FF2B5EF4-FFF2-40B4-BE49-F238E27FC236}">
                    <a16:creationId xmlns:a16="http://schemas.microsoft.com/office/drawing/2014/main" id="{61D09A6F-6499-4DAE-A4E2-94C8F85C5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8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4" name="Line 467">
                <a:extLst>
                  <a:ext uri="{FF2B5EF4-FFF2-40B4-BE49-F238E27FC236}">
                    <a16:creationId xmlns:a16="http://schemas.microsoft.com/office/drawing/2014/main" id="{81D4D4D1-5F80-45F1-810D-2AA87DB15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5" name="Line 468">
                <a:extLst>
                  <a:ext uri="{FF2B5EF4-FFF2-40B4-BE49-F238E27FC236}">
                    <a16:creationId xmlns:a16="http://schemas.microsoft.com/office/drawing/2014/main" id="{C5C5A515-5645-4D62-93CE-5E5777DB2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20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6" name="Line 469">
                <a:extLst>
                  <a:ext uri="{FF2B5EF4-FFF2-40B4-BE49-F238E27FC236}">
                    <a16:creationId xmlns:a16="http://schemas.microsoft.com/office/drawing/2014/main" id="{DE77F781-9EDE-4277-A50C-86B9E8980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20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7" name="Line 470">
                <a:extLst>
                  <a:ext uri="{FF2B5EF4-FFF2-40B4-BE49-F238E27FC236}">
                    <a16:creationId xmlns:a16="http://schemas.microsoft.com/office/drawing/2014/main" id="{69C02999-C841-4CD0-BEBC-D94327441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4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8" name="Line 471">
                <a:extLst>
                  <a:ext uri="{FF2B5EF4-FFF2-40B4-BE49-F238E27FC236}">
                    <a16:creationId xmlns:a16="http://schemas.microsoft.com/office/drawing/2014/main" id="{46512D15-54E7-4BED-B0B4-F6D34BABF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4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9" name="Line 472">
                <a:extLst>
                  <a:ext uri="{FF2B5EF4-FFF2-40B4-BE49-F238E27FC236}">
                    <a16:creationId xmlns:a16="http://schemas.microsoft.com/office/drawing/2014/main" id="{34FE2650-D62C-43AA-98ED-494902761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3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0" name="Line 473">
                <a:extLst>
                  <a:ext uri="{FF2B5EF4-FFF2-40B4-BE49-F238E27FC236}">
                    <a16:creationId xmlns:a16="http://schemas.microsoft.com/office/drawing/2014/main" id="{82741D36-E816-4240-9E1B-C5589EBCB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3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1" name="Line 474">
                <a:extLst>
                  <a:ext uri="{FF2B5EF4-FFF2-40B4-BE49-F238E27FC236}">
                    <a16:creationId xmlns:a16="http://schemas.microsoft.com/office/drawing/2014/main" id="{265E23C6-5631-45EA-8281-FEE36BF0C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2" name="Line 475">
                <a:extLst>
                  <a:ext uri="{FF2B5EF4-FFF2-40B4-BE49-F238E27FC236}">
                    <a16:creationId xmlns:a16="http://schemas.microsoft.com/office/drawing/2014/main" id="{FE3C3E73-8EB0-4A2E-A07F-326F05323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3" name="Line 476">
                <a:extLst>
                  <a:ext uri="{FF2B5EF4-FFF2-40B4-BE49-F238E27FC236}">
                    <a16:creationId xmlns:a16="http://schemas.microsoft.com/office/drawing/2014/main" id="{AC81B532-67A2-4B4B-B8F5-FE1F19D47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40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4" name="Line 477">
                <a:extLst>
                  <a:ext uri="{FF2B5EF4-FFF2-40B4-BE49-F238E27FC236}">
                    <a16:creationId xmlns:a16="http://schemas.microsoft.com/office/drawing/2014/main" id="{382A963F-D0D0-442F-A5A1-68A6630A69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40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5" name="Line 478">
                <a:extLst>
                  <a:ext uri="{FF2B5EF4-FFF2-40B4-BE49-F238E27FC236}">
                    <a16:creationId xmlns:a16="http://schemas.microsoft.com/office/drawing/2014/main" id="{BFFC4EA6-DD13-453C-9DF7-F40DA8FF9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7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6" name="Line 479">
                <a:extLst>
                  <a:ext uri="{FF2B5EF4-FFF2-40B4-BE49-F238E27FC236}">
                    <a16:creationId xmlns:a16="http://schemas.microsoft.com/office/drawing/2014/main" id="{73278519-9B6E-4DAA-B1BE-528F2C467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7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7" name="Freeform 480">
                <a:extLst>
                  <a:ext uri="{FF2B5EF4-FFF2-40B4-BE49-F238E27FC236}">
                    <a16:creationId xmlns:a16="http://schemas.microsoft.com/office/drawing/2014/main" id="{38D14FFB-FC11-4EAA-86DD-04EAAA4C1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2733"/>
                <a:ext cx="5128" cy="670"/>
              </a:xfrm>
              <a:custGeom>
                <a:avLst/>
                <a:gdLst>
                  <a:gd name="T0" fmla="*/ 53 w 5128"/>
                  <a:gd name="T1" fmla="*/ 567 h 670"/>
                  <a:gd name="T2" fmla="*/ 112 w 5128"/>
                  <a:gd name="T3" fmla="*/ 567 h 670"/>
                  <a:gd name="T4" fmla="*/ 170 w 5128"/>
                  <a:gd name="T5" fmla="*/ 567 h 670"/>
                  <a:gd name="T6" fmla="*/ 229 w 5128"/>
                  <a:gd name="T7" fmla="*/ 562 h 670"/>
                  <a:gd name="T8" fmla="*/ 287 w 5128"/>
                  <a:gd name="T9" fmla="*/ 562 h 670"/>
                  <a:gd name="T10" fmla="*/ 346 w 5128"/>
                  <a:gd name="T11" fmla="*/ 562 h 670"/>
                  <a:gd name="T12" fmla="*/ 405 w 5128"/>
                  <a:gd name="T13" fmla="*/ 562 h 670"/>
                  <a:gd name="T14" fmla="*/ 463 w 5128"/>
                  <a:gd name="T15" fmla="*/ 557 h 670"/>
                  <a:gd name="T16" fmla="*/ 554 w 5128"/>
                  <a:gd name="T17" fmla="*/ 548 h 670"/>
                  <a:gd name="T18" fmla="*/ 639 w 5128"/>
                  <a:gd name="T19" fmla="*/ 543 h 670"/>
                  <a:gd name="T20" fmla="*/ 713 w 5128"/>
                  <a:gd name="T21" fmla="*/ 529 h 670"/>
                  <a:gd name="T22" fmla="*/ 809 w 5128"/>
                  <a:gd name="T23" fmla="*/ 510 h 670"/>
                  <a:gd name="T24" fmla="*/ 884 w 5128"/>
                  <a:gd name="T25" fmla="*/ 496 h 670"/>
                  <a:gd name="T26" fmla="*/ 980 w 5128"/>
                  <a:gd name="T27" fmla="*/ 473 h 670"/>
                  <a:gd name="T28" fmla="*/ 1049 w 5128"/>
                  <a:gd name="T29" fmla="*/ 454 h 670"/>
                  <a:gd name="T30" fmla="*/ 1150 w 5128"/>
                  <a:gd name="T31" fmla="*/ 417 h 670"/>
                  <a:gd name="T32" fmla="*/ 1214 w 5128"/>
                  <a:gd name="T33" fmla="*/ 398 h 670"/>
                  <a:gd name="T34" fmla="*/ 1321 w 5128"/>
                  <a:gd name="T35" fmla="*/ 370 h 670"/>
                  <a:gd name="T36" fmla="*/ 1384 w 5128"/>
                  <a:gd name="T37" fmla="*/ 347 h 670"/>
                  <a:gd name="T38" fmla="*/ 1486 w 5128"/>
                  <a:gd name="T39" fmla="*/ 300 h 670"/>
                  <a:gd name="T40" fmla="*/ 1555 w 5128"/>
                  <a:gd name="T41" fmla="*/ 281 h 670"/>
                  <a:gd name="T42" fmla="*/ 1656 w 5128"/>
                  <a:gd name="T43" fmla="*/ 248 h 670"/>
                  <a:gd name="T44" fmla="*/ 1715 w 5128"/>
                  <a:gd name="T45" fmla="*/ 225 h 670"/>
                  <a:gd name="T46" fmla="*/ 1821 w 5128"/>
                  <a:gd name="T47" fmla="*/ 183 h 670"/>
                  <a:gd name="T48" fmla="*/ 1874 w 5128"/>
                  <a:gd name="T49" fmla="*/ 159 h 670"/>
                  <a:gd name="T50" fmla="*/ 1981 w 5128"/>
                  <a:gd name="T51" fmla="*/ 136 h 670"/>
                  <a:gd name="T52" fmla="*/ 2045 w 5128"/>
                  <a:gd name="T53" fmla="*/ 113 h 670"/>
                  <a:gd name="T54" fmla="*/ 2151 w 5128"/>
                  <a:gd name="T55" fmla="*/ 80 h 670"/>
                  <a:gd name="T56" fmla="*/ 2215 w 5128"/>
                  <a:gd name="T57" fmla="*/ 56 h 670"/>
                  <a:gd name="T58" fmla="*/ 2322 w 5128"/>
                  <a:gd name="T59" fmla="*/ 47 h 670"/>
                  <a:gd name="T60" fmla="*/ 2386 w 5128"/>
                  <a:gd name="T61" fmla="*/ 38 h 670"/>
                  <a:gd name="T62" fmla="*/ 2492 w 5128"/>
                  <a:gd name="T63" fmla="*/ 19 h 670"/>
                  <a:gd name="T64" fmla="*/ 2556 w 5128"/>
                  <a:gd name="T65" fmla="*/ 5 h 670"/>
                  <a:gd name="T66" fmla="*/ 2652 w 5128"/>
                  <a:gd name="T67" fmla="*/ 14 h 670"/>
                  <a:gd name="T68" fmla="*/ 2726 w 5128"/>
                  <a:gd name="T69" fmla="*/ 19 h 670"/>
                  <a:gd name="T70" fmla="*/ 2822 w 5128"/>
                  <a:gd name="T71" fmla="*/ 24 h 670"/>
                  <a:gd name="T72" fmla="*/ 2897 w 5128"/>
                  <a:gd name="T73" fmla="*/ 38 h 670"/>
                  <a:gd name="T74" fmla="*/ 2982 w 5128"/>
                  <a:gd name="T75" fmla="*/ 52 h 670"/>
                  <a:gd name="T76" fmla="*/ 3067 w 5128"/>
                  <a:gd name="T77" fmla="*/ 56 h 670"/>
                  <a:gd name="T78" fmla="*/ 3152 w 5128"/>
                  <a:gd name="T79" fmla="*/ 98 h 670"/>
                  <a:gd name="T80" fmla="*/ 3232 w 5128"/>
                  <a:gd name="T81" fmla="*/ 117 h 670"/>
                  <a:gd name="T82" fmla="*/ 3318 w 5128"/>
                  <a:gd name="T83" fmla="*/ 159 h 670"/>
                  <a:gd name="T84" fmla="*/ 3408 w 5128"/>
                  <a:gd name="T85" fmla="*/ 201 h 670"/>
                  <a:gd name="T86" fmla="*/ 3488 w 5128"/>
                  <a:gd name="T87" fmla="*/ 234 h 670"/>
                  <a:gd name="T88" fmla="*/ 3573 w 5128"/>
                  <a:gd name="T89" fmla="*/ 267 h 670"/>
                  <a:gd name="T90" fmla="*/ 3653 w 5128"/>
                  <a:gd name="T91" fmla="*/ 309 h 670"/>
                  <a:gd name="T92" fmla="*/ 3749 w 5128"/>
                  <a:gd name="T93" fmla="*/ 365 h 670"/>
                  <a:gd name="T94" fmla="*/ 3823 w 5128"/>
                  <a:gd name="T95" fmla="*/ 398 h 670"/>
                  <a:gd name="T96" fmla="*/ 3914 w 5128"/>
                  <a:gd name="T97" fmla="*/ 440 h 670"/>
                  <a:gd name="T98" fmla="*/ 3999 w 5128"/>
                  <a:gd name="T99" fmla="*/ 482 h 670"/>
                  <a:gd name="T100" fmla="*/ 4106 w 5128"/>
                  <a:gd name="T101" fmla="*/ 534 h 670"/>
                  <a:gd name="T102" fmla="*/ 4228 w 5128"/>
                  <a:gd name="T103" fmla="*/ 581 h 670"/>
                  <a:gd name="T104" fmla="*/ 4329 w 5128"/>
                  <a:gd name="T105" fmla="*/ 609 h 670"/>
                  <a:gd name="T106" fmla="*/ 4446 w 5128"/>
                  <a:gd name="T107" fmla="*/ 637 h 670"/>
                  <a:gd name="T108" fmla="*/ 4569 w 5128"/>
                  <a:gd name="T109" fmla="*/ 660 h 670"/>
                  <a:gd name="T110" fmla="*/ 4659 w 5128"/>
                  <a:gd name="T111" fmla="*/ 665 h 670"/>
                  <a:gd name="T112" fmla="*/ 4787 w 5128"/>
                  <a:gd name="T113" fmla="*/ 665 h 670"/>
                  <a:gd name="T114" fmla="*/ 4841 w 5128"/>
                  <a:gd name="T115" fmla="*/ 660 h 670"/>
                  <a:gd name="T116" fmla="*/ 4894 w 5128"/>
                  <a:gd name="T117" fmla="*/ 651 h 670"/>
                  <a:gd name="T118" fmla="*/ 4952 w 5128"/>
                  <a:gd name="T119" fmla="*/ 642 h 670"/>
                  <a:gd name="T120" fmla="*/ 5006 w 5128"/>
                  <a:gd name="T121" fmla="*/ 628 h 670"/>
                  <a:gd name="T122" fmla="*/ 5064 w 5128"/>
                  <a:gd name="T123" fmla="*/ 613 h 670"/>
                  <a:gd name="T124" fmla="*/ 5117 w 5128"/>
                  <a:gd name="T125" fmla="*/ 595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28" h="670">
                    <a:moveTo>
                      <a:pt x="0" y="567"/>
                    </a:moveTo>
                    <a:lnTo>
                      <a:pt x="0" y="567"/>
                    </a:lnTo>
                    <a:lnTo>
                      <a:pt x="0" y="567"/>
                    </a:lnTo>
                    <a:lnTo>
                      <a:pt x="0" y="567"/>
                    </a:lnTo>
                    <a:lnTo>
                      <a:pt x="0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10" y="562"/>
                    </a:lnTo>
                    <a:lnTo>
                      <a:pt x="410" y="562"/>
                    </a:lnTo>
                    <a:lnTo>
                      <a:pt x="410" y="562"/>
                    </a:lnTo>
                    <a:lnTo>
                      <a:pt x="410" y="557"/>
                    </a:lnTo>
                    <a:lnTo>
                      <a:pt x="410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9" y="557"/>
                    </a:lnTo>
                    <a:lnTo>
                      <a:pt x="479" y="557"/>
                    </a:lnTo>
                    <a:lnTo>
                      <a:pt x="479" y="557"/>
                    </a:lnTo>
                    <a:lnTo>
                      <a:pt x="479" y="553"/>
                    </a:lnTo>
                    <a:lnTo>
                      <a:pt x="479" y="553"/>
                    </a:lnTo>
                    <a:lnTo>
                      <a:pt x="479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5" y="553"/>
                    </a:lnTo>
                    <a:lnTo>
                      <a:pt x="495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16" y="553"/>
                    </a:lnTo>
                    <a:lnTo>
                      <a:pt x="516" y="553"/>
                    </a:lnTo>
                    <a:lnTo>
                      <a:pt x="516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38" y="553"/>
                    </a:lnTo>
                    <a:lnTo>
                      <a:pt x="538" y="553"/>
                    </a:lnTo>
                    <a:lnTo>
                      <a:pt x="538" y="553"/>
                    </a:lnTo>
                    <a:lnTo>
                      <a:pt x="543" y="553"/>
                    </a:lnTo>
                    <a:lnTo>
                      <a:pt x="543" y="553"/>
                    </a:lnTo>
                    <a:lnTo>
                      <a:pt x="543" y="553"/>
                    </a:lnTo>
                    <a:lnTo>
                      <a:pt x="554" y="553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64" y="548"/>
                    </a:lnTo>
                    <a:lnTo>
                      <a:pt x="564" y="548"/>
                    </a:lnTo>
                    <a:lnTo>
                      <a:pt x="570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86" y="548"/>
                    </a:lnTo>
                    <a:lnTo>
                      <a:pt x="586" y="548"/>
                    </a:lnTo>
                    <a:lnTo>
                      <a:pt x="586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12" y="543"/>
                    </a:lnTo>
                    <a:lnTo>
                      <a:pt x="612" y="543"/>
                    </a:lnTo>
                    <a:lnTo>
                      <a:pt x="618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50" y="534"/>
                    </a:lnTo>
                    <a:lnTo>
                      <a:pt x="650" y="534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76" y="534"/>
                    </a:lnTo>
                    <a:lnTo>
                      <a:pt x="676" y="534"/>
                    </a:lnTo>
                    <a:lnTo>
                      <a:pt x="676" y="534"/>
                    </a:lnTo>
                    <a:lnTo>
                      <a:pt x="682" y="534"/>
                    </a:lnTo>
                    <a:lnTo>
                      <a:pt x="682" y="534"/>
                    </a:lnTo>
                    <a:lnTo>
                      <a:pt x="68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703" y="529"/>
                    </a:lnTo>
                    <a:lnTo>
                      <a:pt x="703" y="529"/>
                    </a:lnTo>
                    <a:lnTo>
                      <a:pt x="708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24" y="529"/>
                    </a:lnTo>
                    <a:lnTo>
                      <a:pt x="724" y="529"/>
                    </a:lnTo>
                    <a:lnTo>
                      <a:pt x="724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51" y="525"/>
                    </a:lnTo>
                    <a:lnTo>
                      <a:pt x="751" y="520"/>
                    </a:lnTo>
                    <a:lnTo>
                      <a:pt x="756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72" y="520"/>
                    </a:lnTo>
                    <a:lnTo>
                      <a:pt x="772" y="520"/>
                    </a:lnTo>
                    <a:lnTo>
                      <a:pt x="777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15" y="510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10"/>
                    </a:lnTo>
                    <a:lnTo>
                      <a:pt x="815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6" y="506"/>
                    </a:lnTo>
                    <a:lnTo>
                      <a:pt x="836" y="506"/>
                    </a:lnTo>
                    <a:lnTo>
                      <a:pt x="836" y="506"/>
                    </a:lnTo>
                    <a:lnTo>
                      <a:pt x="836" y="501"/>
                    </a:lnTo>
                    <a:lnTo>
                      <a:pt x="836" y="501"/>
                    </a:lnTo>
                    <a:lnTo>
                      <a:pt x="841" y="501"/>
                    </a:lnTo>
                    <a:lnTo>
                      <a:pt x="841" y="501"/>
                    </a:lnTo>
                    <a:lnTo>
                      <a:pt x="847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63" y="496"/>
                    </a:lnTo>
                    <a:lnTo>
                      <a:pt x="863" y="496"/>
                    </a:lnTo>
                    <a:lnTo>
                      <a:pt x="863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84" y="496"/>
                    </a:lnTo>
                    <a:lnTo>
                      <a:pt x="884" y="496"/>
                    </a:lnTo>
                    <a:lnTo>
                      <a:pt x="884" y="496"/>
                    </a:lnTo>
                    <a:lnTo>
                      <a:pt x="884" y="492"/>
                    </a:lnTo>
                    <a:lnTo>
                      <a:pt x="889" y="492"/>
                    </a:lnTo>
                    <a:lnTo>
                      <a:pt x="889" y="492"/>
                    </a:lnTo>
                    <a:lnTo>
                      <a:pt x="895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11" y="487"/>
                    </a:lnTo>
                    <a:lnTo>
                      <a:pt x="916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8" y="478"/>
                    </a:lnTo>
                    <a:lnTo>
                      <a:pt x="958" y="478"/>
                    </a:lnTo>
                    <a:lnTo>
                      <a:pt x="964" y="478"/>
                    </a:lnTo>
                    <a:lnTo>
                      <a:pt x="969" y="478"/>
                    </a:lnTo>
                    <a:lnTo>
                      <a:pt x="969" y="478"/>
                    </a:lnTo>
                    <a:lnTo>
                      <a:pt x="969" y="478"/>
                    </a:lnTo>
                    <a:lnTo>
                      <a:pt x="969" y="473"/>
                    </a:lnTo>
                    <a:lnTo>
                      <a:pt x="969" y="473"/>
                    </a:lnTo>
                    <a:lnTo>
                      <a:pt x="969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90" y="468"/>
                    </a:lnTo>
                    <a:lnTo>
                      <a:pt x="990" y="468"/>
                    </a:lnTo>
                    <a:lnTo>
                      <a:pt x="990" y="468"/>
                    </a:lnTo>
                    <a:lnTo>
                      <a:pt x="990" y="464"/>
                    </a:lnTo>
                    <a:lnTo>
                      <a:pt x="990" y="464"/>
                    </a:lnTo>
                    <a:lnTo>
                      <a:pt x="990" y="464"/>
                    </a:lnTo>
                    <a:lnTo>
                      <a:pt x="996" y="464"/>
                    </a:lnTo>
                    <a:lnTo>
                      <a:pt x="996" y="464"/>
                    </a:lnTo>
                    <a:lnTo>
                      <a:pt x="996" y="464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6" y="468"/>
                    </a:lnTo>
                    <a:lnTo>
                      <a:pt x="1006" y="468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8" y="459"/>
                    </a:lnTo>
                    <a:lnTo>
                      <a:pt x="1028" y="459"/>
                    </a:lnTo>
                    <a:lnTo>
                      <a:pt x="1033" y="459"/>
                    </a:lnTo>
                    <a:lnTo>
                      <a:pt x="1038" y="459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9" y="454"/>
                    </a:lnTo>
                    <a:lnTo>
                      <a:pt x="1054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7" y="440"/>
                    </a:lnTo>
                    <a:lnTo>
                      <a:pt x="1097" y="440"/>
                    </a:lnTo>
                    <a:lnTo>
                      <a:pt x="1102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8" y="431"/>
                    </a:lnTo>
                    <a:lnTo>
                      <a:pt x="1124" y="426"/>
                    </a:lnTo>
                    <a:lnTo>
                      <a:pt x="1124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50" y="422"/>
                    </a:lnTo>
                    <a:lnTo>
                      <a:pt x="1150" y="422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17"/>
                    </a:lnTo>
                    <a:lnTo>
                      <a:pt x="1166" y="417"/>
                    </a:lnTo>
                    <a:lnTo>
                      <a:pt x="1171" y="417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7" y="407"/>
                    </a:lnTo>
                    <a:lnTo>
                      <a:pt x="1193" y="407"/>
                    </a:lnTo>
                    <a:lnTo>
                      <a:pt x="1198" y="407"/>
                    </a:lnTo>
                    <a:lnTo>
                      <a:pt x="1198" y="407"/>
                    </a:lnTo>
                    <a:lnTo>
                      <a:pt x="1198" y="403"/>
                    </a:lnTo>
                    <a:lnTo>
                      <a:pt x="1198" y="403"/>
                    </a:lnTo>
                    <a:lnTo>
                      <a:pt x="1198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14" y="403"/>
                    </a:lnTo>
                    <a:lnTo>
                      <a:pt x="1214" y="403"/>
                    </a:lnTo>
                    <a:lnTo>
                      <a:pt x="1214" y="398"/>
                    </a:lnTo>
                    <a:lnTo>
                      <a:pt x="1214" y="398"/>
                    </a:lnTo>
                    <a:lnTo>
                      <a:pt x="1214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30" y="398"/>
                    </a:lnTo>
                    <a:lnTo>
                      <a:pt x="1230" y="398"/>
                    </a:lnTo>
                    <a:lnTo>
                      <a:pt x="1230" y="393"/>
                    </a:lnTo>
                    <a:lnTo>
                      <a:pt x="1230" y="393"/>
                    </a:lnTo>
                    <a:lnTo>
                      <a:pt x="1230" y="393"/>
                    </a:lnTo>
                    <a:lnTo>
                      <a:pt x="1235" y="393"/>
                    </a:lnTo>
                    <a:lnTo>
                      <a:pt x="1241" y="393"/>
                    </a:lnTo>
                    <a:lnTo>
                      <a:pt x="1246" y="393"/>
                    </a:lnTo>
                    <a:lnTo>
                      <a:pt x="1246" y="393"/>
                    </a:lnTo>
                    <a:lnTo>
                      <a:pt x="1246" y="393"/>
                    </a:lnTo>
                    <a:lnTo>
                      <a:pt x="1246" y="389"/>
                    </a:lnTo>
                    <a:lnTo>
                      <a:pt x="1246" y="389"/>
                    </a:lnTo>
                    <a:lnTo>
                      <a:pt x="1246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7" y="389"/>
                    </a:lnTo>
                    <a:lnTo>
                      <a:pt x="1262" y="384"/>
                    </a:lnTo>
                    <a:lnTo>
                      <a:pt x="1262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78" y="384"/>
                    </a:lnTo>
                    <a:lnTo>
                      <a:pt x="1278" y="379"/>
                    </a:lnTo>
                    <a:lnTo>
                      <a:pt x="1278" y="379"/>
                    </a:lnTo>
                    <a:lnTo>
                      <a:pt x="1278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9" y="379"/>
                    </a:lnTo>
                    <a:lnTo>
                      <a:pt x="1289" y="379"/>
                    </a:lnTo>
                    <a:lnTo>
                      <a:pt x="1289" y="379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305" y="375"/>
                    </a:lnTo>
                    <a:lnTo>
                      <a:pt x="1310" y="370"/>
                    </a:lnTo>
                    <a:lnTo>
                      <a:pt x="1310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7" y="361"/>
                    </a:lnTo>
                    <a:lnTo>
                      <a:pt x="1337" y="361"/>
                    </a:lnTo>
                    <a:lnTo>
                      <a:pt x="1337" y="356"/>
                    </a:lnTo>
                    <a:lnTo>
                      <a:pt x="1337" y="356"/>
                    </a:lnTo>
                    <a:lnTo>
                      <a:pt x="1337" y="351"/>
                    </a:lnTo>
                    <a:lnTo>
                      <a:pt x="1337" y="356"/>
                    </a:lnTo>
                    <a:lnTo>
                      <a:pt x="1342" y="356"/>
                    </a:lnTo>
                    <a:lnTo>
                      <a:pt x="1342" y="356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74" y="351"/>
                    </a:lnTo>
                    <a:lnTo>
                      <a:pt x="1379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2"/>
                    </a:lnTo>
                    <a:lnTo>
                      <a:pt x="1384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5" y="342"/>
                    </a:lnTo>
                    <a:lnTo>
                      <a:pt x="1400" y="337"/>
                    </a:lnTo>
                    <a:lnTo>
                      <a:pt x="1400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22" y="333"/>
                    </a:lnTo>
                    <a:lnTo>
                      <a:pt x="1422" y="333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7" y="328"/>
                    </a:lnTo>
                    <a:lnTo>
                      <a:pt x="1427" y="328"/>
                    </a:lnTo>
                    <a:lnTo>
                      <a:pt x="1427" y="328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43" y="323"/>
                    </a:lnTo>
                    <a:lnTo>
                      <a:pt x="1448" y="319"/>
                    </a:lnTo>
                    <a:lnTo>
                      <a:pt x="1448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70" y="309"/>
                    </a:lnTo>
                    <a:lnTo>
                      <a:pt x="1470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300"/>
                    </a:lnTo>
                    <a:lnTo>
                      <a:pt x="1507" y="300"/>
                    </a:lnTo>
                    <a:lnTo>
                      <a:pt x="1512" y="304"/>
                    </a:lnTo>
                    <a:lnTo>
                      <a:pt x="1512" y="304"/>
                    </a:lnTo>
                    <a:lnTo>
                      <a:pt x="1512" y="300"/>
                    </a:lnTo>
                    <a:lnTo>
                      <a:pt x="1512" y="300"/>
                    </a:lnTo>
                    <a:lnTo>
                      <a:pt x="1512" y="295"/>
                    </a:lnTo>
                    <a:lnTo>
                      <a:pt x="1512" y="295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86"/>
                    </a:lnTo>
                    <a:lnTo>
                      <a:pt x="1523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34" y="286"/>
                    </a:lnTo>
                    <a:lnTo>
                      <a:pt x="1539" y="281"/>
                    </a:lnTo>
                    <a:lnTo>
                      <a:pt x="1539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55" y="281"/>
                    </a:lnTo>
                    <a:lnTo>
                      <a:pt x="1555" y="281"/>
                    </a:lnTo>
                    <a:lnTo>
                      <a:pt x="1555" y="276"/>
                    </a:lnTo>
                    <a:lnTo>
                      <a:pt x="1555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6" y="276"/>
                    </a:lnTo>
                    <a:lnTo>
                      <a:pt x="1566" y="276"/>
                    </a:lnTo>
                    <a:lnTo>
                      <a:pt x="1566" y="276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81" y="272"/>
                    </a:lnTo>
                    <a:lnTo>
                      <a:pt x="1587" y="267"/>
                    </a:lnTo>
                    <a:lnTo>
                      <a:pt x="1587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608" y="262"/>
                    </a:lnTo>
                    <a:lnTo>
                      <a:pt x="1608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9" y="258"/>
                    </a:lnTo>
                    <a:lnTo>
                      <a:pt x="1629" y="258"/>
                    </a:lnTo>
                    <a:lnTo>
                      <a:pt x="1629" y="258"/>
                    </a:lnTo>
                    <a:lnTo>
                      <a:pt x="1629" y="253"/>
                    </a:lnTo>
                    <a:lnTo>
                      <a:pt x="1629" y="253"/>
                    </a:lnTo>
                    <a:lnTo>
                      <a:pt x="1635" y="253"/>
                    </a:lnTo>
                    <a:lnTo>
                      <a:pt x="1635" y="253"/>
                    </a:lnTo>
                    <a:lnTo>
                      <a:pt x="1635" y="253"/>
                    </a:lnTo>
                    <a:lnTo>
                      <a:pt x="1645" y="253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56" y="248"/>
                    </a:lnTo>
                    <a:lnTo>
                      <a:pt x="1656" y="248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72" y="244"/>
                    </a:lnTo>
                    <a:lnTo>
                      <a:pt x="1672" y="244"/>
                    </a:lnTo>
                    <a:lnTo>
                      <a:pt x="1672" y="244"/>
                    </a:lnTo>
                    <a:lnTo>
                      <a:pt x="1672" y="239"/>
                    </a:lnTo>
                    <a:lnTo>
                      <a:pt x="1672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83" y="234"/>
                    </a:lnTo>
                    <a:lnTo>
                      <a:pt x="1683" y="234"/>
                    </a:lnTo>
                    <a:lnTo>
                      <a:pt x="1683" y="230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8" y="230"/>
                    </a:lnTo>
                    <a:lnTo>
                      <a:pt x="1688" y="230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9" y="234"/>
                    </a:lnTo>
                    <a:lnTo>
                      <a:pt x="1699" y="234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704" y="230"/>
                    </a:lnTo>
                    <a:lnTo>
                      <a:pt x="1704" y="230"/>
                    </a:lnTo>
                    <a:lnTo>
                      <a:pt x="1704" y="230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20" y="225"/>
                    </a:lnTo>
                    <a:lnTo>
                      <a:pt x="1725" y="220"/>
                    </a:lnTo>
                    <a:lnTo>
                      <a:pt x="1725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47" y="211"/>
                    </a:lnTo>
                    <a:lnTo>
                      <a:pt x="1747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8" y="206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73" y="201"/>
                    </a:lnTo>
                    <a:lnTo>
                      <a:pt x="1773" y="201"/>
                    </a:lnTo>
                    <a:lnTo>
                      <a:pt x="1773" y="201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95" y="192"/>
                    </a:lnTo>
                    <a:lnTo>
                      <a:pt x="1795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800" y="187"/>
                    </a:lnTo>
                    <a:lnTo>
                      <a:pt x="1800" y="187"/>
                    </a:lnTo>
                    <a:lnTo>
                      <a:pt x="1800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16" y="183"/>
                    </a:lnTo>
                    <a:lnTo>
                      <a:pt x="1816" y="183"/>
                    </a:lnTo>
                    <a:lnTo>
                      <a:pt x="1816" y="183"/>
                    </a:lnTo>
                    <a:lnTo>
                      <a:pt x="1821" y="183"/>
                    </a:lnTo>
                    <a:lnTo>
                      <a:pt x="1821" y="183"/>
                    </a:lnTo>
                    <a:lnTo>
                      <a:pt x="1821" y="183"/>
                    </a:lnTo>
                    <a:lnTo>
                      <a:pt x="1832" y="178"/>
                    </a:lnTo>
                    <a:lnTo>
                      <a:pt x="1832" y="178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73"/>
                    </a:lnTo>
                    <a:lnTo>
                      <a:pt x="1853" y="178"/>
                    </a:lnTo>
                    <a:lnTo>
                      <a:pt x="1853" y="178"/>
                    </a:lnTo>
                    <a:lnTo>
                      <a:pt x="1858" y="178"/>
                    </a:lnTo>
                    <a:lnTo>
                      <a:pt x="1858" y="178"/>
                    </a:lnTo>
                    <a:lnTo>
                      <a:pt x="1858" y="173"/>
                    </a:lnTo>
                    <a:lnTo>
                      <a:pt x="1858" y="173"/>
                    </a:lnTo>
                    <a:lnTo>
                      <a:pt x="1858" y="169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9" y="164"/>
                    </a:lnTo>
                    <a:lnTo>
                      <a:pt x="1869" y="164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85" y="159"/>
                    </a:lnTo>
                    <a:lnTo>
                      <a:pt x="1885" y="159"/>
                    </a:lnTo>
                    <a:lnTo>
                      <a:pt x="1890" y="159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0"/>
                    </a:lnTo>
                    <a:lnTo>
                      <a:pt x="1912" y="150"/>
                    </a:lnTo>
                    <a:lnTo>
                      <a:pt x="1912" y="150"/>
                    </a:lnTo>
                    <a:lnTo>
                      <a:pt x="191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33" y="145"/>
                    </a:lnTo>
                    <a:lnTo>
                      <a:pt x="1933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1"/>
                    </a:lnTo>
                    <a:lnTo>
                      <a:pt x="1954" y="141"/>
                    </a:lnTo>
                    <a:lnTo>
                      <a:pt x="1954" y="141"/>
                    </a:lnTo>
                    <a:lnTo>
                      <a:pt x="1954" y="141"/>
                    </a:lnTo>
                    <a:lnTo>
                      <a:pt x="1960" y="141"/>
                    </a:lnTo>
                    <a:lnTo>
                      <a:pt x="1960" y="141"/>
                    </a:lnTo>
                    <a:lnTo>
                      <a:pt x="1960" y="141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81" y="136"/>
                    </a:lnTo>
                    <a:lnTo>
                      <a:pt x="1981" y="136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2002" y="127"/>
                    </a:lnTo>
                    <a:lnTo>
                      <a:pt x="2002" y="127"/>
                    </a:lnTo>
                    <a:lnTo>
                      <a:pt x="2002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8" y="127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17"/>
                    </a:lnTo>
                    <a:lnTo>
                      <a:pt x="2029" y="113"/>
                    </a:lnTo>
                    <a:lnTo>
                      <a:pt x="2029" y="108"/>
                    </a:lnTo>
                    <a:lnTo>
                      <a:pt x="2029" y="108"/>
                    </a:lnTo>
                    <a:lnTo>
                      <a:pt x="2029" y="103"/>
                    </a:lnTo>
                    <a:lnTo>
                      <a:pt x="2029" y="103"/>
                    </a:lnTo>
                    <a:lnTo>
                      <a:pt x="2029" y="108"/>
                    </a:lnTo>
                    <a:lnTo>
                      <a:pt x="2034" y="113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3"/>
                    </a:lnTo>
                    <a:lnTo>
                      <a:pt x="2050" y="113"/>
                    </a:lnTo>
                    <a:lnTo>
                      <a:pt x="2050" y="113"/>
                    </a:lnTo>
                    <a:lnTo>
                      <a:pt x="2050" y="113"/>
                    </a:lnTo>
                    <a:lnTo>
                      <a:pt x="2061" y="113"/>
                    </a:lnTo>
                    <a:lnTo>
                      <a:pt x="2061" y="113"/>
                    </a:lnTo>
                    <a:lnTo>
                      <a:pt x="2061" y="113"/>
                    </a:lnTo>
                    <a:lnTo>
                      <a:pt x="2061" y="108"/>
                    </a:lnTo>
                    <a:lnTo>
                      <a:pt x="2061" y="108"/>
                    </a:lnTo>
                    <a:lnTo>
                      <a:pt x="2061" y="108"/>
                    </a:lnTo>
                    <a:lnTo>
                      <a:pt x="2071" y="108"/>
                    </a:lnTo>
                    <a:lnTo>
                      <a:pt x="2071" y="108"/>
                    </a:lnTo>
                    <a:lnTo>
                      <a:pt x="2077" y="108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93" y="98"/>
                    </a:lnTo>
                    <a:lnTo>
                      <a:pt x="2093" y="98"/>
                    </a:lnTo>
                    <a:lnTo>
                      <a:pt x="2093" y="98"/>
                    </a:lnTo>
                    <a:lnTo>
                      <a:pt x="2098" y="98"/>
                    </a:lnTo>
                    <a:lnTo>
                      <a:pt x="2098" y="98"/>
                    </a:lnTo>
                    <a:lnTo>
                      <a:pt x="2098" y="98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89"/>
                    </a:lnTo>
                    <a:lnTo>
                      <a:pt x="2114" y="89"/>
                    </a:lnTo>
                    <a:lnTo>
                      <a:pt x="2119" y="89"/>
                    </a:lnTo>
                    <a:lnTo>
                      <a:pt x="2119" y="89"/>
                    </a:lnTo>
                    <a:lnTo>
                      <a:pt x="2130" y="89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41" y="84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94" y="66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9" y="61"/>
                    </a:lnTo>
                    <a:lnTo>
                      <a:pt x="2199" y="61"/>
                    </a:lnTo>
                    <a:lnTo>
                      <a:pt x="2199" y="66"/>
                    </a:lnTo>
                    <a:lnTo>
                      <a:pt x="2199" y="70"/>
                    </a:lnTo>
                    <a:lnTo>
                      <a:pt x="2199" y="75"/>
                    </a:lnTo>
                    <a:lnTo>
                      <a:pt x="2199" y="75"/>
                    </a:lnTo>
                    <a:lnTo>
                      <a:pt x="2205" y="80"/>
                    </a:lnTo>
                    <a:lnTo>
                      <a:pt x="2205" y="75"/>
                    </a:lnTo>
                    <a:lnTo>
                      <a:pt x="2205" y="75"/>
                    </a:lnTo>
                    <a:lnTo>
                      <a:pt x="2205" y="70"/>
                    </a:lnTo>
                    <a:lnTo>
                      <a:pt x="2205" y="66"/>
                    </a:lnTo>
                    <a:lnTo>
                      <a:pt x="2205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31" y="56"/>
                    </a:lnTo>
                    <a:lnTo>
                      <a:pt x="2231" y="56"/>
                    </a:lnTo>
                    <a:lnTo>
                      <a:pt x="2231" y="56"/>
                    </a:lnTo>
                    <a:lnTo>
                      <a:pt x="2236" y="56"/>
                    </a:lnTo>
                    <a:lnTo>
                      <a:pt x="2236" y="56"/>
                    </a:lnTo>
                    <a:lnTo>
                      <a:pt x="2236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8" y="56"/>
                    </a:lnTo>
                    <a:lnTo>
                      <a:pt x="2258" y="56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79" y="52"/>
                    </a:lnTo>
                    <a:lnTo>
                      <a:pt x="2279" y="52"/>
                    </a:lnTo>
                    <a:lnTo>
                      <a:pt x="2279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300" y="52"/>
                    </a:lnTo>
                    <a:lnTo>
                      <a:pt x="2300" y="47"/>
                    </a:lnTo>
                    <a:lnTo>
                      <a:pt x="2300" y="47"/>
                    </a:lnTo>
                    <a:lnTo>
                      <a:pt x="2300" y="47"/>
                    </a:lnTo>
                    <a:lnTo>
                      <a:pt x="2306" y="47"/>
                    </a:lnTo>
                    <a:lnTo>
                      <a:pt x="230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7" y="47"/>
                    </a:lnTo>
                    <a:lnTo>
                      <a:pt x="2327" y="47"/>
                    </a:lnTo>
                    <a:lnTo>
                      <a:pt x="2332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48" y="42"/>
                    </a:lnTo>
                    <a:lnTo>
                      <a:pt x="2348" y="42"/>
                    </a:lnTo>
                    <a:lnTo>
                      <a:pt x="2348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38"/>
                    </a:lnTo>
                    <a:lnTo>
                      <a:pt x="2370" y="38"/>
                    </a:lnTo>
                    <a:lnTo>
                      <a:pt x="2375" y="33"/>
                    </a:lnTo>
                    <a:lnTo>
                      <a:pt x="2375" y="28"/>
                    </a:lnTo>
                    <a:lnTo>
                      <a:pt x="2375" y="24"/>
                    </a:lnTo>
                    <a:lnTo>
                      <a:pt x="2375" y="19"/>
                    </a:lnTo>
                    <a:lnTo>
                      <a:pt x="2375" y="24"/>
                    </a:lnTo>
                    <a:lnTo>
                      <a:pt x="2375" y="24"/>
                    </a:lnTo>
                    <a:lnTo>
                      <a:pt x="2380" y="28"/>
                    </a:lnTo>
                    <a:lnTo>
                      <a:pt x="2380" y="33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6" y="38"/>
                    </a:lnTo>
                    <a:lnTo>
                      <a:pt x="2396" y="38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18" y="33"/>
                    </a:lnTo>
                    <a:lnTo>
                      <a:pt x="2418" y="33"/>
                    </a:lnTo>
                    <a:lnTo>
                      <a:pt x="2418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8" y="33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44" y="28"/>
                    </a:lnTo>
                    <a:lnTo>
                      <a:pt x="2444" y="28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5" y="24"/>
                    </a:lnTo>
                    <a:lnTo>
                      <a:pt x="2465" y="24"/>
                    </a:lnTo>
                    <a:lnTo>
                      <a:pt x="2471" y="24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4"/>
                    </a:lnTo>
                    <a:lnTo>
                      <a:pt x="2497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13" y="14"/>
                    </a:lnTo>
                    <a:lnTo>
                      <a:pt x="2513" y="14"/>
                    </a:lnTo>
                    <a:lnTo>
                      <a:pt x="2519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5" y="10"/>
                    </a:lnTo>
                    <a:lnTo>
                      <a:pt x="2545" y="10"/>
                    </a:lnTo>
                    <a:lnTo>
                      <a:pt x="2545" y="19"/>
                    </a:lnTo>
                    <a:lnTo>
                      <a:pt x="2545" y="24"/>
                    </a:lnTo>
                    <a:lnTo>
                      <a:pt x="2545" y="24"/>
                    </a:lnTo>
                    <a:lnTo>
                      <a:pt x="2545" y="28"/>
                    </a:lnTo>
                    <a:lnTo>
                      <a:pt x="2551" y="24"/>
                    </a:lnTo>
                    <a:lnTo>
                      <a:pt x="2551" y="24"/>
                    </a:lnTo>
                    <a:lnTo>
                      <a:pt x="2551" y="14"/>
                    </a:lnTo>
                    <a:lnTo>
                      <a:pt x="2551" y="10"/>
                    </a:lnTo>
                    <a:lnTo>
                      <a:pt x="2551" y="10"/>
                    </a:lnTo>
                    <a:lnTo>
                      <a:pt x="2551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61" y="5"/>
                    </a:lnTo>
                    <a:lnTo>
                      <a:pt x="2561" y="5"/>
                    </a:lnTo>
                    <a:lnTo>
                      <a:pt x="2561" y="5"/>
                    </a:lnTo>
                    <a:lnTo>
                      <a:pt x="2561" y="10"/>
                    </a:lnTo>
                    <a:lnTo>
                      <a:pt x="2561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83" y="10"/>
                    </a:lnTo>
                    <a:lnTo>
                      <a:pt x="258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604" y="10"/>
                    </a:lnTo>
                    <a:lnTo>
                      <a:pt x="2604" y="10"/>
                    </a:lnTo>
                    <a:lnTo>
                      <a:pt x="2609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52" y="14"/>
                    </a:lnTo>
                    <a:lnTo>
                      <a:pt x="2652" y="14"/>
                    </a:lnTo>
                    <a:lnTo>
                      <a:pt x="2657" y="14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73" y="19"/>
                    </a:lnTo>
                    <a:lnTo>
                      <a:pt x="2678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24"/>
                    </a:lnTo>
                    <a:lnTo>
                      <a:pt x="2716" y="19"/>
                    </a:lnTo>
                    <a:lnTo>
                      <a:pt x="2716" y="14"/>
                    </a:lnTo>
                    <a:lnTo>
                      <a:pt x="2716" y="10"/>
                    </a:lnTo>
                    <a:lnTo>
                      <a:pt x="2721" y="5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721" y="5"/>
                    </a:lnTo>
                    <a:lnTo>
                      <a:pt x="2721" y="10"/>
                    </a:lnTo>
                    <a:lnTo>
                      <a:pt x="2726" y="19"/>
                    </a:lnTo>
                    <a:lnTo>
                      <a:pt x="2726" y="19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42" y="24"/>
                    </a:lnTo>
                    <a:lnTo>
                      <a:pt x="2742" y="24"/>
                    </a:lnTo>
                    <a:lnTo>
                      <a:pt x="2748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64" y="24"/>
                    </a:lnTo>
                    <a:lnTo>
                      <a:pt x="2764" y="24"/>
                    </a:lnTo>
                    <a:lnTo>
                      <a:pt x="2764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90" y="24"/>
                    </a:lnTo>
                    <a:lnTo>
                      <a:pt x="2790" y="24"/>
                    </a:lnTo>
                    <a:lnTo>
                      <a:pt x="2796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12" y="24"/>
                    </a:lnTo>
                    <a:lnTo>
                      <a:pt x="2817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60" y="24"/>
                    </a:lnTo>
                    <a:lnTo>
                      <a:pt x="2865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92" y="24"/>
                    </a:lnTo>
                    <a:lnTo>
                      <a:pt x="2892" y="28"/>
                    </a:lnTo>
                    <a:lnTo>
                      <a:pt x="2892" y="33"/>
                    </a:lnTo>
                    <a:lnTo>
                      <a:pt x="2892" y="38"/>
                    </a:lnTo>
                    <a:lnTo>
                      <a:pt x="2892" y="42"/>
                    </a:lnTo>
                    <a:lnTo>
                      <a:pt x="2892" y="47"/>
                    </a:lnTo>
                    <a:lnTo>
                      <a:pt x="2897" y="42"/>
                    </a:lnTo>
                    <a:lnTo>
                      <a:pt x="2897" y="38"/>
                    </a:lnTo>
                    <a:lnTo>
                      <a:pt x="2897" y="33"/>
                    </a:lnTo>
                    <a:lnTo>
                      <a:pt x="2897" y="28"/>
                    </a:lnTo>
                    <a:lnTo>
                      <a:pt x="2897" y="28"/>
                    </a:lnTo>
                    <a:lnTo>
                      <a:pt x="2897" y="24"/>
                    </a:lnTo>
                    <a:lnTo>
                      <a:pt x="2897" y="24"/>
                    </a:lnTo>
                    <a:lnTo>
                      <a:pt x="2902" y="24"/>
                    </a:lnTo>
                    <a:lnTo>
                      <a:pt x="2902" y="24"/>
                    </a:lnTo>
                    <a:lnTo>
                      <a:pt x="2902" y="28"/>
                    </a:lnTo>
                    <a:lnTo>
                      <a:pt x="2902" y="28"/>
                    </a:lnTo>
                    <a:lnTo>
                      <a:pt x="2902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9" y="33"/>
                    </a:lnTo>
                    <a:lnTo>
                      <a:pt x="2929" y="33"/>
                    </a:lnTo>
                    <a:lnTo>
                      <a:pt x="2934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45" y="38"/>
                    </a:lnTo>
                    <a:lnTo>
                      <a:pt x="2945" y="38"/>
                    </a:lnTo>
                    <a:lnTo>
                      <a:pt x="2945" y="38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50" y="42"/>
                    </a:lnTo>
                    <a:lnTo>
                      <a:pt x="2955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7"/>
                    </a:lnTo>
                    <a:lnTo>
                      <a:pt x="2961" y="47"/>
                    </a:lnTo>
                    <a:lnTo>
                      <a:pt x="296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8" y="56"/>
                    </a:lnTo>
                    <a:lnTo>
                      <a:pt x="3003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9" y="61"/>
                    </a:lnTo>
                    <a:lnTo>
                      <a:pt x="3025" y="66"/>
                    </a:lnTo>
                    <a:lnTo>
                      <a:pt x="3025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51" y="70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0"/>
                    </a:lnTo>
                    <a:lnTo>
                      <a:pt x="3062" y="66"/>
                    </a:lnTo>
                    <a:lnTo>
                      <a:pt x="3062" y="61"/>
                    </a:lnTo>
                    <a:lnTo>
                      <a:pt x="3067" y="56"/>
                    </a:lnTo>
                    <a:lnTo>
                      <a:pt x="3067" y="56"/>
                    </a:lnTo>
                    <a:lnTo>
                      <a:pt x="3067" y="61"/>
                    </a:lnTo>
                    <a:lnTo>
                      <a:pt x="3067" y="61"/>
                    </a:lnTo>
                    <a:lnTo>
                      <a:pt x="3067" y="70"/>
                    </a:lnTo>
                    <a:lnTo>
                      <a:pt x="3073" y="75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4"/>
                    </a:lnTo>
                    <a:lnTo>
                      <a:pt x="3089" y="84"/>
                    </a:lnTo>
                    <a:lnTo>
                      <a:pt x="3094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6" y="94"/>
                    </a:lnTo>
                    <a:lnTo>
                      <a:pt x="3142" y="94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8" y="98"/>
                    </a:lnTo>
                    <a:lnTo>
                      <a:pt x="3163" y="98"/>
                    </a:lnTo>
                    <a:lnTo>
                      <a:pt x="3163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8"/>
                    </a:lnTo>
                    <a:lnTo>
                      <a:pt x="3184" y="108"/>
                    </a:lnTo>
                    <a:lnTo>
                      <a:pt x="3190" y="108"/>
                    </a:lnTo>
                    <a:lnTo>
                      <a:pt x="3190" y="108"/>
                    </a:lnTo>
                    <a:lnTo>
                      <a:pt x="319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6" y="108"/>
                    </a:lnTo>
                    <a:lnTo>
                      <a:pt x="3211" y="113"/>
                    </a:lnTo>
                    <a:lnTo>
                      <a:pt x="3211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8" y="122"/>
                    </a:lnTo>
                    <a:lnTo>
                      <a:pt x="3238" y="127"/>
                    </a:lnTo>
                    <a:lnTo>
                      <a:pt x="3238" y="131"/>
                    </a:lnTo>
                    <a:lnTo>
                      <a:pt x="3238" y="136"/>
                    </a:lnTo>
                    <a:lnTo>
                      <a:pt x="3238" y="136"/>
                    </a:lnTo>
                    <a:lnTo>
                      <a:pt x="3238" y="136"/>
                    </a:lnTo>
                    <a:lnTo>
                      <a:pt x="3243" y="131"/>
                    </a:lnTo>
                    <a:lnTo>
                      <a:pt x="3243" y="127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54" y="122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6"/>
                    </a:lnTo>
                    <a:lnTo>
                      <a:pt x="3270" y="136"/>
                    </a:lnTo>
                    <a:lnTo>
                      <a:pt x="3275" y="136"/>
                    </a:lnTo>
                    <a:lnTo>
                      <a:pt x="3280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6" y="145"/>
                    </a:lnTo>
                    <a:lnTo>
                      <a:pt x="3302" y="150"/>
                    </a:lnTo>
                    <a:lnTo>
                      <a:pt x="3302" y="150"/>
                    </a:lnTo>
                    <a:lnTo>
                      <a:pt x="3307" y="150"/>
                    </a:lnTo>
                    <a:lnTo>
                      <a:pt x="3307" y="150"/>
                    </a:lnTo>
                    <a:lnTo>
                      <a:pt x="3307" y="150"/>
                    </a:lnTo>
                    <a:lnTo>
                      <a:pt x="3307" y="155"/>
                    </a:lnTo>
                    <a:lnTo>
                      <a:pt x="3318" y="155"/>
                    </a:lnTo>
                    <a:lnTo>
                      <a:pt x="3318" y="159"/>
                    </a:lnTo>
                    <a:lnTo>
                      <a:pt x="3318" y="159"/>
                    </a:lnTo>
                    <a:lnTo>
                      <a:pt x="3318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8" y="164"/>
                    </a:lnTo>
                    <a:lnTo>
                      <a:pt x="3328" y="164"/>
                    </a:lnTo>
                    <a:lnTo>
                      <a:pt x="3328" y="164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44" y="169"/>
                    </a:lnTo>
                    <a:lnTo>
                      <a:pt x="3349" y="173"/>
                    </a:lnTo>
                    <a:lnTo>
                      <a:pt x="3349" y="173"/>
                    </a:lnTo>
                    <a:lnTo>
                      <a:pt x="3355" y="173"/>
                    </a:lnTo>
                    <a:lnTo>
                      <a:pt x="3355" y="173"/>
                    </a:lnTo>
                    <a:lnTo>
                      <a:pt x="3355" y="173"/>
                    </a:lnTo>
                    <a:lnTo>
                      <a:pt x="3355" y="178"/>
                    </a:lnTo>
                    <a:lnTo>
                      <a:pt x="3355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71" y="183"/>
                    </a:lnTo>
                    <a:lnTo>
                      <a:pt x="3371" y="183"/>
                    </a:lnTo>
                    <a:lnTo>
                      <a:pt x="3371" y="183"/>
                    </a:lnTo>
                    <a:lnTo>
                      <a:pt x="3376" y="187"/>
                    </a:lnTo>
                    <a:lnTo>
                      <a:pt x="3376" y="187"/>
                    </a:lnTo>
                    <a:lnTo>
                      <a:pt x="3376" y="187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197"/>
                    </a:lnTo>
                    <a:lnTo>
                      <a:pt x="3408" y="192"/>
                    </a:lnTo>
                    <a:lnTo>
                      <a:pt x="3408" y="187"/>
                    </a:lnTo>
                    <a:lnTo>
                      <a:pt x="3413" y="187"/>
                    </a:lnTo>
                    <a:lnTo>
                      <a:pt x="3413" y="187"/>
                    </a:lnTo>
                    <a:lnTo>
                      <a:pt x="3413" y="187"/>
                    </a:lnTo>
                    <a:lnTo>
                      <a:pt x="3413" y="192"/>
                    </a:lnTo>
                    <a:lnTo>
                      <a:pt x="3413" y="197"/>
                    </a:lnTo>
                    <a:lnTo>
                      <a:pt x="3413" y="201"/>
                    </a:lnTo>
                    <a:lnTo>
                      <a:pt x="3419" y="201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35" y="211"/>
                    </a:lnTo>
                    <a:lnTo>
                      <a:pt x="3440" y="216"/>
                    </a:lnTo>
                    <a:lnTo>
                      <a:pt x="3440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61" y="220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7" y="225"/>
                    </a:lnTo>
                    <a:lnTo>
                      <a:pt x="3467" y="225"/>
                    </a:lnTo>
                    <a:lnTo>
                      <a:pt x="3467" y="225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83" y="230"/>
                    </a:lnTo>
                    <a:lnTo>
                      <a:pt x="3488" y="234"/>
                    </a:lnTo>
                    <a:lnTo>
                      <a:pt x="3488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509" y="244"/>
                    </a:lnTo>
                    <a:lnTo>
                      <a:pt x="3509" y="244"/>
                    </a:lnTo>
                    <a:lnTo>
                      <a:pt x="3509" y="244"/>
                    </a:lnTo>
                    <a:lnTo>
                      <a:pt x="3515" y="244"/>
                    </a:lnTo>
                    <a:lnTo>
                      <a:pt x="3515" y="244"/>
                    </a:lnTo>
                    <a:lnTo>
                      <a:pt x="3515" y="244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31" y="248"/>
                    </a:lnTo>
                    <a:lnTo>
                      <a:pt x="3531" y="248"/>
                    </a:lnTo>
                    <a:lnTo>
                      <a:pt x="3531" y="253"/>
                    </a:lnTo>
                    <a:lnTo>
                      <a:pt x="3531" y="253"/>
                    </a:lnTo>
                    <a:lnTo>
                      <a:pt x="3531" y="253"/>
                    </a:lnTo>
                    <a:lnTo>
                      <a:pt x="3536" y="253"/>
                    </a:lnTo>
                    <a:lnTo>
                      <a:pt x="3536" y="253"/>
                    </a:lnTo>
                    <a:lnTo>
                      <a:pt x="3536" y="253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57" y="262"/>
                    </a:lnTo>
                    <a:lnTo>
                      <a:pt x="3557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8" y="262"/>
                    </a:lnTo>
                    <a:lnTo>
                      <a:pt x="3568" y="262"/>
                    </a:lnTo>
                    <a:lnTo>
                      <a:pt x="3568" y="267"/>
                    </a:lnTo>
                    <a:lnTo>
                      <a:pt x="3568" y="267"/>
                    </a:lnTo>
                    <a:lnTo>
                      <a:pt x="3568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72"/>
                    </a:lnTo>
                    <a:lnTo>
                      <a:pt x="3584" y="272"/>
                    </a:lnTo>
                    <a:lnTo>
                      <a:pt x="3584" y="276"/>
                    </a:lnTo>
                    <a:lnTo>
                      <a:pt x="3584" y="281"/>
                    </a:lnTo>
                    <a:lnTo>
                      <a:pt x="3584" y="286"/>
                    </a:lnTo>
                    <a:lnTo>
                      <a:pt x="3584" y="286"/>
                    </a:lnTo>
                    <a:lnTo>
                      <a:pt x="3584" y="286"/>
                    </a:lnTo>
                    <a:lnTo>
                      <a:pt x="3589" y="286"/>
                    </a:lnTo>
                    <a:lnTo>
                      <a:pt x="3589" y="281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5" y="281"/>
                    </a:lnTo>
                    <a:lnTo>
                      <a:pt x="3605" y="281"/>
                    </a:lnTo>
                    <a:lnTo>
                      <a:pt x="3605" y="286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21" y="290"/>
                    </a:lnTo>
                    <a:lnTo>
                      <a:pt x="3626" y="295"/>
                    </a:lnTo>
                    <a:lnTo>
                      <a:pt x="3626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7" y="300"/>
                    </a:lnTo>
                    <a:lnTo>
                      <a:pt x="3637" y="300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48" y="309"/>
                    </a:lnTo>
                    <a:lnTo>
                      <a:pt x="3648" y="309"/>
                    </a:lnTo>
                    <a:lnTo>
                      <a:pt x="3648" y="309"/>
                    </a:lnTo>
                    <a:lnTo>
                      <a:pt x="3653" y="309"/>
                    </a:lnTo>
                    <a:lnTo>
                      <a:pt x="3653" y="314"/>
                    </a:lnTo>
                    <a:lnTo>
                      <a:pt x="3653" y="314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9" y="319"/>
                    </a:lnTo>
                    <a:lnTo>
                      <a:pt x="3669" y="319"/>
                    </a:lnTo>
                    <a:lnTo>
                      <a:pt x="3669" y="323"/>
                    </a:lnTo>
                    <a:lnTo>
                      <a:pt x="3669" y="323"/>
                    </a:lnTo>
                    <a:lnTo>
                      <a:pt x="3669" y="323"/>
                    </a:lnTo>
                    <a:lnTo>
                      <a:pt x="3674" y="323"/>
                    </a:lnTo>
                    <a:lnTo>
                      <a:pt x="3674" y="323"/>
                    </a:lnTo>
                    <a:lnTo>
                      <a:pt x="3674" y="323"/>
                    </a:lnTo>
                    <a:lnTo>
                      <a:pt x="3685" y="328"/>
                    </a:lnTo>
                    <a:lnTo>
                      <a:pt x="3685" y="328"/>
                    </a:lnTo>
                    <a:lnTo>
                      <a:pt x="3685" y="328"/>
                    </a:lnTo>
                    <a:lnTo>
                      <a:pt x="3685" y="333"/>
                    </a:lnTo>
                    <a:lnTo>
                      <a:pt x="3685" y="333"/>
                    </a:lnTo>
                    <a:lnTo>
                      <a:pt x="3685" y="333"/>
                    </a:lnTo>
                    <a:lnTo>
                      <a:pt x="3696" y="337"/>
                    </a:lnTo>
                    <a:lnTo>
                      <a:pt x="3696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42"/>
                    </a:lnTo>
                    <a:lnTo>
                      <a:pt x="3701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17" y="347"/>
                    </a:lnTo>
                    <a:lnTo>
                      <a:pt x="3717" y="347"/>
                    </a:lnTo>
                    <a:lnTo>
                      <a:pt x="3717" y="351"/>
                    </a:lnTo>
                    <a:lnTo>
                      <a:pt x="3722" y="351"/>
                    </a:lnTo>
                    <a:lnTo>
                      <a:pt x="3722" y="351"/>
                    </a:lnTo>
                    <a:lnTo>
                      <a:pt x="3722" y="351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8" y="356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1"/>
                    </a:lnTo>
                    <a:lnTo>
                      <a:pt x="3754" y="361"/>
                    </a:lnTo>
                    <a:lnTo>
                      <a:pt x="3754" y="356"/>
                    </a:lnTo>
                    <a:lnTo>
                      <a:pt x="3760" y="356"/>
                    </a:lnTo>
                    <a:lnTo>
                      <a:pt x="3760" y="356"/>
                    </a:lnTo>
                    <a:lnTo>
                      <a:pt x="3760" y="361"/>
                    </a:lnTo>
                    <a:lnTo>
                      <a:pt x="3760" y="365"/>
                    </a:lnTo>
                    <a:lnTo>
                      <a:pt x="3760" y="370"/>
                    </a:lnTo>
                    <a:lnTo>
                      <a:pt x="3760" y="370"/>
                    </a:lnTo>
                    <a:lnTo>
                      <a:pt x="3765" y="370"/>
                    </a:lnTo>
                    <a:lnTo>
                      <a:pt x="3765" y="370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5" y="375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86" y="384"/>
                    </a:lnTo>
                    <a:lnTo>
                      <a:pt x="3786" y="384"/>
                    </a:lnTo>
                    <a:lnTo>
                      <a:pt x="3786" y="384"/>
                    </a:lnTo>
                    <a:lnTo>
                      <a:pt x="3791" y="384"/>
                    </a:lnTo>
                    <a:lnTo>
                      <a:pt x="3791" y="384"/>
                    </a:lnTo>
                    <a:lnTo>
                      <a:pt x="3791" y="384"/>
                    </a:lnTo>
                    <a:lnTo>
                      <a:pt x="3802" y="389"/>
                    </a:lnTo>
                    <a:lnTo>
                      <a:pt x="3802" y="389"/>
                    </a:lnTo>
                    <a:lnTo>
                      <a:pt x="3802" y="389"/>
                    </a:lnTo>
                    <a:lnTo>
                      <a:pt x="3802" y="393"/>
                    </a:lnTo>
                    <a:lnTo>
                      <a:pt x="3802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13" y="393"/>
                    </a:lnTo>
                    <a:lnTo>
                      <a:pt x="3813" y="393"/>
                    </a:lnTo>
                    <a:lnTo>
                      <a:pt x="3813" y="393"/>
                    </a:lnTo>
                    <a:lnTo>
                      <a:pt x="3823" y="398"/>
                    </a:lnTo>
                    <a:lnTo>
                      <a:pt x="3823" y="398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34" y="407"/>
                    </a:lnTo>
                    <a:lnTo>
                      <a:pt x="3834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45" y="407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55" y="417"/>
                    </a:lnTo>
                    <a:lnTo>
                      <a:pt x="3855" y="417"/>
                    </a:lnTo>
                    <a:lnTo>
                      <a:pt x="3855" y="417"/>
                    </a:lnTo>
                    <a:lnTo>
                      <a:pt x="3861" y="417"/>
                    </a:lnTo>
                    <a:lnTo>
                      <a:pt x="3861" y="417"/>
                    </a:lnTo>
                    <a:lnTo>
                      <a:pt x="3861" y="417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7" y="422"/>
                    </a:lnTo>
                    <a:lnTo>
                      <a:pt x="3877" y="422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82" y="426"/>
                    </a:lnTo>
                    <a:lnTo>
                      <a:pt x="3882" y="426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903" y="436"/>
                    </a:lnTo>
                    <a:lnTo>
                      <a:pt x="3903" y="436"/>
                    </a:lnTo>
                    <a:lnTo>
                      <a:pt x="3903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50"/>
                    </a:lnTo>
                    <a:lnTo>
                      <a:pt x="3930" y="450"/>
                    </a:lnTo>
                    <a:lnTo>
                      <a:pt x="3930" y="454"/>
                    </a:lnTo>
                    <a:lnTo>
                      <a:pt x="3930" y="454"/>
                    </a:lnTo>
                    <a:lnTo>
                      <a:pt x="3930" y="459"/>
                    </a:lnTo>
                    <a:lnTo>
                      <a:pt x="3930" y="459"/>
                    </a:lnTo>
                    <a:lnTo>
                      <a:pt x="3930" y="454"/>
                    </a:lnTo>
                    <a:lnTo>
                      <a:pt x="3935" y="454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41" y="450"/>
                    </a:lnTo>
                    <a:lnTo>
                      <a:pt x="3941" y="450"/>
                    </a:lnTo>
                    <a:lnTo>
                      <a:pt x="3941" y="450"/>
                    </a:lnTo>
                    <a:lnTo>
                      <a:pt x="3941" y="454"/>
                    </a:lnTo>
                    <a:lnTo>
                      <a:pt x="3941" y="454"/>
                    </a:lnTo>
                    <a:lnTo>
                      <a:pt x="3941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51" y="454"/>
                    </a:lnTo>
                    <a:lnTo>
                      <a:pt x="3951" y="459"/>
                    </a:lnTo>
                    <a:lnTo>
                      <a:pt x="3962" y="464"/>
                    </a:lnTo>
                    <a:lnTo>
                      <a:pt x="3962" y="464"/>
                    </a:lnTo>
                    <a:lnTo>
                      <a:pt x="3962" y="464"/>
                    </a:lnTo>
                    <a:lnTo>
                      <a:pt x="3967" y="464"/>
                    </a:lnTo>
                    <a:lnTo>
                      <a:pt x="3967" y="468"/>
                    </a:lnTo>
                    <a:lnTo>
                      <a:pt x="3967" y="468"/>
                    </a:lnTo>
                    <a:lnTo>
                      <a:pt x="3967" y="468"/>
                    </a:lnTo>
                    <a:lnTo>
                      <a:pt x="3978" y="473"/>
                    </a:lnTo>
                    <a:lnTo>
                      <a:pt x="3983" y="473"/>
                    </a:lnTo>
                    <a:lnTo>
                      <a:pt x="3983" y="473"/>
                    </a:lnTo>
                    <a:lnTo>
                      <a:pt x="3983" y="473"/>
                    </a:lnTo>
                    <a:lnTo>
                      <a:pt x="3983" y="478"/>
                    </a:lnTo>
                    <a:lnTo>
                      <a:pt x="3983" y="478"/>
                    </a:lnTo>
                    <a:lnTo>
                      <a:pt x="3983" y="478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4004" y="487"/>
                    </a:lnTo>
                    <a:lnTo>
                      <a:pt x="4004" y="487"/>
                    </a:lnTo>
                    <a:lnTo>
                      <a:pt x="4004" y="487"/>
                    </a:lnTo>
                    <a:lnTo>
                      <a:pt x="4015" y="492"/>
                    </a:lnTo>
                    <a:lnTo>
                      <a:pt x="4015" y="492"/>
                    </a:lnTo>
                    <a:lnTo>
                      <a:pt x="4020" y="492"/>
                    </a:lnTo>
                    <a:lnTo>
                      <a:pt x="4020" y="492"/>
                    </a:lnTo>
                    <a:lnTo>
                      <a:pt x="4020" y="492"/>
                    </a:lnTo>
                    <a:lnTo>
                      <a:pt x="4020" y="496"/>
                    </a:lnTo>
                    <a:lnTo>
                      <a:pt x="4020" y="496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42" y="506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8" y="510"/>
                    </a:lnTo>
                    <a:lnTo>
                      <a:pt x="4058" y="510"/>
                    </a:lnTo>
                    <a:lnTo>
                      <a:pt x="4058" y="510"/>
                    </a:lnTo>
                    <a:lnTo>
                      <a:pt x="4068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90" y="525"/>
                    </a:lnTo>
                    <a:lnTo>
                      <a:pt x="4090" y="525"/>
                    </a:lnTo>
                    <a:lnTo>
                      <a:pt x="4090" y="525"/>
                    </a:lnTo>
                    <a:lnTo>
                      <a:pt x="4090" y="529"/>
                    </a:lnTo>
                    <a:lnTo>
                      <a:pt x="4090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5"/>
                    </a:lnTo>
                    <a:lnTo>
                      <a:pt x="4106" y="525"/>
                    </a:lnTo>
                    <a:lnTo>
                      <a:pt x="4106" y="525"/>
                    </a:lnTo>
                    <a:lnTo>
                      <a:pt x="4106" y="525"/>
                    </a:lnTo>
                    <a:lnTo>
                      <a:pt x="4106" y="529"/>
                    </a:lnTo>
                    <a:lnTo>
                      <a:pt x="4106" y="529"/>
                    </a:lnTo>
                    <a:lnTo>
                      <a:pt x="4106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38" y="543"/>
                    </a:lnTo>
                    <a:lnTo>
                      <a:pt x="4138" y="543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43" y="548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9" y="553"/>
                    </a:lnTo>
                    <a:lnTo>
                      <a:pt x="4159" y="553"/>
                    </a:lnTo>
                    <a:lnTo>
                      <a:pt x="4159" y="553"/>
                    </a:lnTo>
                    <a:lnTo>
                      <a:pt x="4170" y="557"/>
                    </a:lnTo>
                    <a:lnTo>
                      <a:pt x="4170" y="557"/>
                    </a:lnTo>
                    <a:lnTo>
                      <a:pt x="4175" y="557"/>
                    </a:lnTo>
                    <a:lnTo>
                      <a:pt x="4175" y="557"/>
                    </a:lnTo>
                    <a:lnTo>
                      <a:pt x="4175" y="562"/>
                    </a:lnTo>
                    <a:lnTo>
                      <a:pt x="4175" y="562"/>
                    </a:lnTo>
                    <a:lnTo>
                      <a:pt x="4175" y="562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6" y="567"/>
                    </a:lnTo>
                    <a:lnTo>
                      <a:pt x="4196" y="567"/>
                    </a:lnTo>
                    <a:lnTo>
                      <a:pt x="4207" y="571"/>
                    </a:lnTo>
                    <a:lnTo>
                      <a:pt x="4207" y="571"/>
                    </a:lnTo>
                    <a:lnTo>
                      <a:pt x="4207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23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81"/>
                    </a:lnTo>
                    <a:lnTo>
                      <a:pt x="4244" y="581"/>
                    </a:lnTo>
                    <a:lnTo>
                      <a:pt x="4244" y="581"/>
                    </a:lnTo>
                    <a:lnTo>
                      <a:pt x="4244" y="581"/>
                    </a:lnTo>
                    <a:lnTo>
                      <a:pt x="4244" y="585"/>
                    </a:lnTo>
                    <a:lnTo>
                      <a:pt x="4244" y="585"/>
                    </a:lnTo>
                    <a:lnTo>
                      <a:pt x="4249" y="585"/>
                    </a:lnTo>
                    <a:lnTo>
                      <a:pt x="4249" y="585"/>
                    </a:lnTo>
                    <a:lnTo>
                      <a:pt x="4260" y="585"/>
                    </a:lnTo>
                    <a:lnTo>
                      <a:pt x="4260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5"/>
                    </a:lnTo>
                    <a:lnTo>
                      <a:pt x="4276" y="595"/>
                    </a:lnTo>
                    <a:lnTo>
                      <a:pt x="4276" y="595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7" y="599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13" y="604"/>
                    </a:lnTo>
                    <a:lnTo>
                      <a:pt x="4313" y="604"/>
                    </a:lnTo>
                    <a:lnTo>
                      <a:pt x="4313" y="604"/>
                    </a:lnTo>
                    <a:lnTo>
                      <a:pt x="4324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13"/>
                    </a:lnTo>
                    <a:lnTo>
                      <a:pt x="4329" y="613"/>
                    </a:lnTo>
                    <a:lnTo>
                      <a:pt x="4345" y="613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51" y="618"/>
                    </a:lnTo>
                    <a:lnTo>
                      <a:pt x="4351" y="618"/>
                    </a:lnTo>
                    <a:lnTo>
                      <a:pt x="4361" y="623"/>
                    </a:lnTo>
                    <a:lnTo>
                      <a:pt x="4361" y="623"/>
                    </a:lnTo>
                    <a:lnTo>
                      <a:pt x="4361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77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8" y="628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404" y="632"/>
                    </a:lnTo>
                    <a:lnTo>
                      <a:pt x="4404" y="632"/>
                    </a:lnTo>
                    <a:lnTo>
                      <a:pt x="4404" y="632"/>
                    </a:lnTo>
                    <a:lnTo>
                      <a:pt x="4415" y="637"/>
                    </a:lnTo>
                    <a:lnTo>
                      <a:pt x="4415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37"/>
                    </a:lnTo>
                    <a:lnTo>
                      <a:pt x="4452" y="637"/>
                    </a:lnTo>
                    <a:lnTo>
                      <a:pt x="4452" y="637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78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5" y="651"/>
                    </a:lnTo>
                    <a:lnTo>
                      <a:pt x="4505" y="651"/>
                    </a:lnTo>
                    <a:lnTo>
                      <a:pt x="4516" y="656"/>
                    </a:lnTo>
                    <a:lnTo>
                      <a:pt x="4516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42" y="656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8" y="660"/>
                    </a:lnTo>
                    <a:lnTo>
                      <a:pt x="4558" y="660"/>
                    </a:lnTo>
                    <a:lnTo>
                      <a:pt x="4558" y="660"/>
                    </a:lnTo>
                    <a:lnTo>
                      <a:pt x="4569" y="660"/>
                    </a:lnTo>
                    <a:lnTo>
                      <a:pt x="4569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6" y="660"/>
                    </a:lnTo>
                    <a:lnTo>
                      <a:pt x="4596" y="660"/>
                    </a:lnTo>
                    <a:lnTo>
                      <a:pt x="4606" y="660"/>
                    </a:lnTo>
                    <a:lnTo>
                      <a:pt x="4606" y="660"/>
                    </a:lnTo>
                    <a:lnTo>
                      <a:pt x="4606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2" y="670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4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9" y="665"/>
                    </a:lnTo>
                    <a:lnTo>
                      <a:pt x="4659" y="665"/>
                    </a:lnTo>
                    <a:lnTo>
                      <a:pt x="4659" y="665"/>
                    </a:lnTo>
                    <a:lnTo>
                      <a:pt x="4670" y="665"/>
                    </a:lnTo>
                    <a:lnTo>
                      <a:pt x="4670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7" y="670"/>
                    </a:lnTo>
                    <a:lnTo>
                      <a:pt x="4707" y="670"/>
                    </a:lnTo>
                    <a:lnTo>
                      <a:pt x="4707" y="670"/>
                    </a:lnTo>
                    <a:lnTo>
                      <a:pt x="4707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23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50" y="670"/>
                    </a:lnTo>
                    <a:lnTo>
                      <a:pt x="4750" y="670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0"/>
                    </a:lnTo>
                    <a:lnTo>
                      <a:pt x="4793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9" y="665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7" y="660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1"/>
                    </a:lnTo>
                    <a:lnTo>
                      <a:pt x="4883" y="651"/>
                    </a:lnTo>
                    <a:lnTo>
                      <a:pt x="4883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63" y="642"/>
                    </a:lnTo>
                    <a:lnTo>
                      <a:pt x="4963" y="642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84" y="637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22" y="628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8" y="623"/>
                    </a:lnTo>
                    <a:lnTo>
                      <a:pt x="5038" y="623"/>
                    </a:lnTo>
                    <a:lnTo>
                      <a:pt x="5038" y="623"/>
                    </a:lnTo>
                    <a:lnTo>
                      <a:pt x="5038" y="618"/>
                    </a:lnTo>
                    <a:lnTo>
                      <a:pt x="5038" y="618"/>
                    </a:lnTo>
                    <a:lnTo>
                      <a:pt x="5038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54" y="618"/>
                    </a:lnTo>
                    <a:lnTo>
                      <a:pt x="5054" y="618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70" y="613"/>
                    </a:lnTo>
                    <a:lnTo>
                      <a:pt x="5070" y="613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5" y="609"/>
                    </a:lnTo>
                    <a:lnTo>
                      <a:pt x="5085" y="609"/>
                    </a:lnTo>
                    <a:lnTo>
                      <a:pt x="5085" y="604"/>
                    </a:lnTo>
                    <a:lnTo>
                      <a:pt x="5085" y="604"/>
                    </a:lnTo>
                    <a:lnTo>
                      <a:pt x="5085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101" y="604"/>
                    </a:lnTo>
                    <a:lnTo>
                      <a:pt x="5101" y="604"/>
                    </a:lnTo>
                    <a:lnTo>
                      <a:pt x="5101" y="599"/>
                    </a:lnTo>
                    <a:lnTo>
                      <a:pt x="5101" y="599"/>
                    </a:lnTo>
                    <a:lnTo>
                      <a:pt x="5101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7" y="599"/>
                    </a:lnTo>
                    <a:lnTo>
                      <a:pt x="5117" y="599"/>
                    </a:lnTo>
                    <a:lnTo>
                      <a:pt x="5117" y="595"/>
                    </a:lnTo>
                    <a:lnTo>
                      <a:pt x="5117" y="595"/>
                    </a:lnTo>
                    <a:lnTo>
                      <a:pt x="5117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8" y="595"/>
                    </a:lnTo>
                    <a:lnTo>
                      <a:pt x="5128" y="59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8" name="Rectangle 481">
                <a:extLst>
                  <a:ext uri="{FF2B5EF4-FFF2-40B4-BE49-F238E27FC236}">
                    <a16:creationId xmlns:a16="http://schemas.microsoft.com/office/drawing/2014/main" id="{513A5442-717B-4E2A-B2AF-D050EF9D7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3510"/>
                <a:ext cx="191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FF0000"/>
                    </a:solidFill>
                  </a:rPr>
                  <a:t>BETA_X</a:t>
                </a:r>
                <a:endParaRPr lang="en-US" altLang="en-US" sz="1350"/>
              </a:p>
            </p:txBody>
          </p:sp>
          <p:sp>
            <p:nvSpPr>
              <p:cNvPr id="2389" name="Freeform 482">
                <a:extLst>
                  <a:ext uri="{FF2B5EF4-FFF2-40B4-BE49-F238E27FC236}">
                    <a16:creationId xmlns:a16="http://schemas.microsoft.com/office/drawing/2014/main" id="{2881C194-D235-49C9-B481-541E8ADE4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2733"/>
                <a:ext cx="5128" cy="665"/>
              </a:xfrm>
              <a:custGeom>
                <a:avLst/>
                <a:gdLst>
                  <a:gd name="T0" fmla="*/ 53 w 5128"/>
                  <a:gd name="T1" fmla="*/ 510 h 665"/>
                  <a:gd name="T2" fmla="*/ 112 w 5128"/>
                  <a:gd name="T3" fmla="*/ 525 h 665"/>
                  <a:gd name="T4" fmla="*/ 170 w 5128"/>
                  <a:gd name="T5" fmla="*/ 529 h 665"/>
                  <a:gd name="T6" fmla="*/ 229 w 5128"/>
                  <a:gd name="T7" fmla="*/ 539 h 665"/>
                  <a:gd name="T8" fmla="*/ 287 w 5128"/>
                  <a:gd name="T9" fmla="*/ 543 h 665"/>
                  <a:gd name="T10" fmla="*/ 346 w 5128"/>
                  <a:gd name="T11" fmla="*/ 543 h 665"/>
                  <a:gd name="T12" fmla="*/ 405 w 5128"/>
                  <a:gd name="T13" fmla="*/ 539 h 665"/>
                  <a:gd name="T14" fmla="*/ 463 w 5128"/>
                  <a:gd name="T15" fmla="*/ 539 h 665"/>
                  <a:gd name="T16" fmla="*/ 554 w 5128"/>
                  <a:gd name="T17" fmla="*/ 525 h 665"/>
                  <a:gd name="T18" fmla="*/ 639 w 5128"/>
                  <a:gd name="T19" fmla="*/ 515 h 665"/>
                  <a:gd name="T20" fmla="*/ 713 w 5128"/>
                  <a:gd name="T21" fmla="*/ 501 h 665"/>
                  <a:gd name="T22" fmla="*/ 809 w 5128"/>
                  <a:gd name="T23" fmla="*/ 487 h 665"/>
                  <a:gd name="T24" fmla="*/ 884 w 5128"/>
                  <a:gd name="T25" fmla="*/ 468 h 665"/>
                  <a:gd name="T26" fmla="*/ 980 w 5128"/>
                  <a:gd name="T27" fmla="*/ 440 h 665"/>
                  <a:gd name="T28" fmla="*/ 1049 w 5128"/>
                  <a:gd name="T29" fmla="*/ 426 h 665"/>
                  <a:gd name="T30" fmla="*/ 1150 w 5128"/>
                  <a:gd name="T31" fmla="*/ 398 h 665"/>
                  <a:gd name="T32" fmla="*/ 1214 w 5128"/>
                  <a:gd name="T33" fmla="*/ 379 h 665"/>
                  <a:gd name="T34" fmla="*/ 1321 w 5128"/>
                  <a:gd name="T35" fmla="*/ 342 h 665"/>
                  <a:gd name="T36" fmla="*/ 1384 w 5128"/>
                  <a:gd name="T37" fmla="*/ 319 h 665"/>
                  <a:gd name="T38" fmla="*/ 1486 w 5128"/>
                  <a:gd name="T39" fmla="*/ 290 h 665"/>
                  <a:gd name="T40" fmla="*/ 1555 w 5128"/>
                  <a:gd name="T41" fmla="*/ 262 h 665"/>
                  <a:gd name="T42" fmla="*/ 1656 w 5128"/>
                  <a:gd name="T43" fmla="*/ 220 h 665"/>
                  <a:gd name="T44" fmla="*/ 1715 w 5128"/>
                  <a:gd name="T45" fmla="*/ 201 h 665"/>
                  <a:gd name="T46" fmla="*/ 1821 w 5128"/>
                  <a:gd name="T47" fmla="*/ 173 h 665"/>
                  <a:gd name="T48" fmla="*/ 1874 w 5128"/>
                  <a:gd name="T49" fmla="*/ 155 h 665"/>
                  <a:gd name="T50" fmla="*/ 1981 w 5128"/>
                  <a:gd name="T51" fmla="*/ 117 h 665"/>
                  <a:gd name="T52" fmla="*/ 2045 w 5128"/>
                  <a:gd name="T53" fmla="*/ 94 h 665"/>
                  <a:gd name="T54" fmla="*/ 2151 w 5128"/>
                  <a:gd name="T55" fmla="*/ 80 h 665"/>
                  <a:gd name="T56" fmla="*/ 2215 w 5128"/>
                  <a:gd name="T57" fmla="*/ 66 h 665"/>
                  <a:gd name="T58" fmla="*/ 2322 w 5128"/>
                  <a:gd name="T59" fmla="*/ 38 h 665"/>
                  <a:gd name="T60" fmla="*/ 2386 w 5128"/>
                  <a:gd name="T61" fmla="*/ 24 h 665"/>
                  <a:gd name="T62" fmla="*/ 2492 w 5128"/>
                  <a:gd name="T63" fmla="*/ 19 h 665"/>
                  <a:gd name="T64" fmla="*/ 2556 w 5128"/>
                  <a:gd name="T65" fmla="*/ 19 h 665"/>
                  <a:gd name="T66" fmla="*/ 2652 w 5128"/>
                  <a:gd name="T67" fmla="*/ 10 h 665"/>
                  <a:gd name="T68" fmla="*/ 2726 w 5128"/>
                  <a:gd name="T69" fmla="*/ 5 h 665"/>
                  <a:gd name="T70" fmla="*/ 2822 w 5128"/>
                  <a:gd name="T71" fmla="*/ 24 h 665"/>
                  <a:gd name="T72" fmla="*/ 2897 w 5128"/>
                  <a:gd name="T73" fmla="*/ 19 h 665"/>
                  <a:gd name="T74" fmla="*/ 2982 w 5128"/>
                  <a:gd name="T75" fmla="*/ 47 h 665"/>
                  <a:gd name="T76" fmla="*/ 3067 w 5128"/>
                  <a:gd name="T77" fmla="*/ 75 h 665"/>
                  <a:gd name="T78" fmla="*/ 3152 w 5128"/>
                  <a:gd name="T79" fmla="*/ 89 h 665"/>
                  <a:gd name="T80" fmla="*/ 3232 w 5128"/>
                  <a:gd name="T81" fmla="*/ 117 h 665"/>
                  <a:gd name="T82" fmla="*/ 3318 w 5128"/>
                  <a:gd name="T83" fmla="*/ 145 h 665"/>
                  <a:gd name="T84" fmla="*/ 3408 w 5128"/>
                  <a:gd name="T85" fmla="*/ 173 h 665"/>
                  <a:gd name="T86" fmla="*/ 3488 w 5128"/>
                  <a:gd name="T87" fmla="*/ 216 h 665"/>
                  <a:gd name="T88" fmla="*/ 3573 w 5128"/>
                  <a:gd name="T89" fmla="*/ 258 h 665"/>
                  <a:gd name="T90" fmla="*/ 3653 w 5128"/>
                  <a:gd name="T91" fmla="*/ 295 h 665"/>
                  <a:gd name="T92" fmla="*/ 3749 w 5128"/>
                  <a:gd name="T93" fmla="*/ 333 h 665"/>
                  <a:gd name="T94" fmla="*/ 3823 w 5128"/>
                  <a:gd name="T95" fmla="*/ 375 h 665"/>
                  <a:gd name="T96" fmla="*/ 3914 w 5128"/>
                  <a:gd name="T97" fmla="*/ 422 h 665"/>
                  <a:gd name="T98" fmla="*/ 3999 w 5128"/>
                  <a:gd name="T99" fmla="*/ 459 h 665"/>
                  <a:gd name="T100" fmla="*/ 4106 w 5128"/>
                  <a:gd name="T101" fmla="*/ 506 h 665"/>
                  <a:gd name="T102" fmla="*/ 4228 w 5128"/>
                  <a:gd name="T103" fmla="*/ 557 h 665"/>
                  <a:gd name="T104" fmla="*/ 4329 w 5128"/>
                  <a:gd name="T105" fmla="*/ 595 h 665"/>
                  <a:gd name="T106" fmla="*/ 4446 w 5128"/>
                  <a:gd name="T107" fmla="*/ 628 h 665"/>
                  <a:gd name="T108" fmla="*/ 4569 w 5128"/>
                  <a:gd name="T109" fmla="*/ 651 h 665"/>
                  <a:gd name="T110" fmla="*/ 4659 w 5128"/>
                  <a:gd name="T111" fmla="*/ 660 h 665"/>
                  <a:gd name="T112" fmla="*/ 4787 w 5128"/>
                  <a:gd name="T113" fmla="*/ 665 h 665"/>
                  <a:gd name="T114" fmla="*/ 4841 w 5128"/>
                  <a:gd name="T115" fmla="*/ 660 h 665"/>
                  <a:gd name="T116" fmla="*/ 4894 w 5128"/>
                  <a:gd name="T117" fmla="*/ 660 h 665"/>
                  <a:gd name="T118" fmla="*/ 4952 w 5128"/>
                  <a:gd name="T119" fmla="*/ 651 h 665"/>
                  <a:gd name="T120" fmla="*/ 5006 w 5128"/>
                  <a:gd name="T121" fmla="*/ 637 h 665"/>
                  <a:gd name="T122" fmla="*/ 5064 w 5128"/>
                  <a:gd name="T123" fmla="*/ 623 h 665"/>
                  <a:gd name="T124" fmla="*/ 5117 w 5128"/>
                  <a:gd name="T125" fmla="*/ 604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28" h="665">
                    <a:moveTo>
                      <a:pt x="0" y="496"/>
                    </a:moveTo>
                    <a:lnTo>
                      <a:pt x="0" y="496"/>
                    </a:lnTo>
                    <a:lnTo>
                      <a:pt x="0" y="496"/>
                    </a:lnTo>
                    <a:lnTo>
                      <a:pt x="0" y="496"/>
                    </a:lnTo>
                    <a:lnTo>
                      <a:pt x="0" y="496"/>
                    </a:lnTo>
                    <a:lnTo>
                      <a:pt x="5" y="496"/>
                    </a:lnTo>
                    <a:lnTo>
                      <a:pt x="5" y="496"/>
                    </a:lnTo>
                    <a:lnTo>
                      <a:pt x="5" y="496"/>
                    </a:lnTo>
                    <a:lnTo>
                      <a:pt x="5" y="501"/>
                    </a:lnTo>
                    <a:lnTo>
                      <a:pt x="5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21" y="501"/>
                    </a:lnTo>
                    <a:lnTo>
                      <a:pt x="21" y="501"/>
                    </a:lnTo>
                    <a:lnTo>
                      <a:pt x="21" y="501"/>
                    </a:lnTo>
                    <a:lnTo>
                      <a:pt x="21" y="506"/>
                    </a:lnTo>
                    <a:lnTo>
                      <a:pt x="21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8" y="510"/>
                    </a:lnTo>
                    <a:lnTo>
                      <a:pt x="58" y="510"/>
                    </a:lnTo>
                    <a:lnTo>
                      <a:pt x="58" y="510"/>
                    </a:lnTo>
                    <a:lnTo>
                      <a:pt x="58" y="515"/>
                    </a:lnTo>
                    <a:lnTo>
                      <a:pt x="58" y="515"/>
                    </a:lnTo>
                    <a:lnTo>
                      <a:pt x="58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80" y="515"/>
                    </a:lnTo>
                    <a:lnTo>
                      <a:pt x="80" y="515"/>
                    </a:lnTo>
                    <a:lnTo>
                      <a:pt x="80" y="520"/>
                    </a:lnTo>
                    <a:lnTo>
                      <a:pt x="80" y="520"/>
                    </a:lnTo>
                    <a:lnTo>
                      <a:pt x="80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6" y="520"/>
                    </a:lnTo>
                    <a:lnTo>
                      <a:pt x="106" y="520"/>
                    </a:lnTo>
                    <a:lnTo>
                      <a:pt x="106" y="520"/>
                    </a:lnTo>
                    <a:lnTo>
                      <a:pt x="106" y="525"/>
                    </a:lnTo>
                    <a:lnTo>
                      <a:pt x="106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61" y="539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9" y="539"/>
                    </a:lnTo>
                    <a:lnTo>
                      <a:pt x="469" y="539"/>
                    </a:lnTo>
                    <a:lnTo>
                      <a:pt x="469" y="539"/>
                    </a:lnTo>
                    <a:lnTo>
                      <a:pt x="469" y="534"/>
                    </a:lnTo>
                    <a:lnTo>
                      <a:pt x="469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5" y="534"/>
                    </a:lnTo>
                    <a:lnTo>
                      <a:pt x="495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16" y="529"/>
                    </a:lnTo>
                    <a:lnTo>
                      <a:pt x="516" y="529"/>
                    </a:lnTo>
                    <a:lnTo>
                      <a:pt x="516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38" y="529"/>
                    </a:lnTo>
                    <a:lnTo>
                      <a:pt x="538" y="529"/>
                    </a:lnTo>
                    <a:lnTo>
                      <a:pt x="538" y="529"/>
                    </a:lnTo>
                    <a:lnTo>
                      <a:pt x="543" y="529"/>
                    </a:lnTo>
                    <a:lnTo>
                      <a:pt x="543" y="529"/>
                    </a:lnTo>
                    <a:lnTo>
                      <a:pt x="543" y="529"/>
                    </a:lnTo>
                    <a:lnTo>
                      <a:pt x="554" y="529"/>
                    </a:lnTo>
                    <a:lnTo>
                      <a:pt x="554" y="529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64" y="525"/>
                    </a:lnTo>
                    <a:lnTo>
                      <a:pt x="564" y="525"/>
                    </a:lnTo>
                    <a:lnTo>
                      <a:pt x="570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86" y="520"/>
                    </a:lnTo>
                    <a:lnTo>
                      <a:pt x="586" y="520"/>
                    </a:lnTo>
                    <a:lnTo>
                      <a:pt x="586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12" y="520"/>
                    </a:lnTo>
                    <a:lnTo>
                      <a:pt x="612" y="520"/>
                    </a:lnTo>
                    <a:lnTo>
                      <a:pt x="618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0"/>
                    </a:lnTo>
                    <a:lnTo>
                      <a:pt x="650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76" y="510"/>
                    </a:lnTo>
                    <a:lnTo>
                      <a:pt x="676" y="506"/>
                    </a:lnTo>
                    <a:lnTo>
                      <a:pt x="676" y="506"/>
                    </a:lnTo>
                    <a:lnTo>
                      <a:pt x="682" y="506"/>
                    </a:lnTo>
                    <a:lnTo>
                      <a:pt x="682" y="506"/>
                    </a:lnTo>
                    <a:lnTo>
                      <a:pt x="68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703" y="506"/>
                    </a:lnTo>
                    <a:lnTo>
                      <a:pt x="703" y="506"/>
                    </a:lnTo>
                    <a:lnTo>
                      <a:pt x="708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24" y="501"/>
                    </a:lnTo>
                    <a:lnTo>
                      <a:pt x="724" y="501"/>
                    </a:lnTo>
                    <a:lnTo>
                      <a:pt x="724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51" y="496"/>
                    </a:lnTo>
                    <a:lnTo>
                      <a:pt x="751" y="496"/>
                    </a:lnTo>
                    <a:lnTo>
                      <a:pt x="756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2"/>
                    </a:lnTo>
                    <a:lnTo>
                      <a:pt x="772" y="492"/>
                    </a:lnTo>
                    <a:lnTo>
                      <a:pt x="772" y="492"/>
                    </a:lnTo>
                    <a:lnTo>
                      <a:pt x="777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93" y="492"/>
                    </a:lnTo>
                    <a:lnTo>
                      <a:pt x="793" y="487"/>
                    </a:lnTo>
                    <a:lnTo>
                      <a:pt x="793" y="487"/>
                    </a:lnTo>
                    <a:lnTo>
                      <a:pt x="793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2"/>
                    </a:lnTo>
                    <a:lnTo>
                      <a:pt x="815" y="482"/>
                    </a:lnTo>
                    <a:lnTo>
                      <a:pt x="820" y="482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41" y="478"/>
                    </a:lnTo>
                    <a:lnTo>
                      <a:pt x="841" y="478"/>
                    </a:lnTo>
                    <a:lnTo>
                      <a:pt x="847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63" y="473"/>
                    </a:lnTo>
                    <a:lnTo>
                      <a:pt x="863" y="473"/>
                    </a:lnTo>
                    <a:lnTo>
                      <a:pt x="863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9" y="468"/>
                    </a:lnTo>
                    <a:lnTo>
                      <a:pt x="889" y="468"/>
                    </a:lnTo>
                    <a:lnTo>
                      <a:pt x="895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11" y="464"/>
                    </a:lnTo>
                    <a:lnTo>
                      <a:pt x="916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8" y="450"/>
                    </a:lnTo>
                    <a:lnTo>
                      <a:pt x="958" y="450"/>
                    </a:lnTo>
                    <a:lnTo>
                      <a:pt x="964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80" y="445"/>
                    </a:lnTo>
                    <a:lnTo>
                      <a:pt x="980" y="445"/>
                    </a:lnTo>
                    <a:lnTo>
                      <a:pt x="980" y="440"/>
                    </a:lnTo>
                    <a:lnTo>
                      <a:pt x="980" y="440"/>
                    </a:lnTo>
                    <a:lnTo>
                      <a:pt x="980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90" y="440"/>
                    </a:lnTo>
                    <a:lnTo>
                      <a:pt x="990" y="440"/>
                    </a:lnTo>
                    <a:lnTo>
                      <a:pt x="990" y="440"/>
                    </a:lnTo>
                    <a:lnTo>
                      <a:pt x="990" y="445"/>
                    </a:lnTo>
                    <a:lnTo>
                      <a:pt x="990" y="445"/>
                    </a:lnTo>
                    <a:lnTo>
                      <a:pt x="990" y="445"/>
                    </a:lnTo>
                    <a:lnTo>
                      <a:pt x="996" y="445"/>
                    </a:lnTo>
                    <a:lnTo>
                      <a:pt x="996" y="445"/>
                    </a:lnTo>
                    <a:lnTo>
                      <a:pt x="996" y="440"/>
                    </a:lnTo>
                    <a:lnTo>
                      <a:pt x="996" y="440"/>
                    </a:lnTo>
                    <a:lnTo>
                      <a:pt x="996" y="436"/>
                    </a:lnTo>
                    <a:lnTo>
                      <a:pt x="996" y="436"/>
                    </a:lnTo>
                    <a:lnTo>
                      <a:pt x="996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8" y="431"/>
                    </a:lnTo>
                    <a:lnTo>
                      <a:pt x="1028" y="431"/>
                    </a:lnTo>
                    <a:lnTo>
                      <a:pt x="1033" y="431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9" y="426"/>
                    </a:lnTo>
                    <a:lnTo>
                      <a:pt x="1054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6" y="422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92" y="417"/>
                    </a:lnTo>
                    <a:lnTo>
                      <a:pt x="1092" y="417"/>
                    </a:lnTo>
                    <a:lnTo>
                      <a:pt x="1092" y="417"/>
                    </a:lnTo>
                    <a:lnTo>
                      <a:pt x="1092" y="412"/>
                    </a:lnTo>
                    <a:lnTo>
                      <a:pt x="1097" y="412"/>
                    </a:lnTo>
                    <a:lnTo>
                      <a:pt x="1097" y="412"/>
                    </a:lnTo>
                    <a:lnTo>
                      <a:pt x="1102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8" y="407"/>
                    </a:lnTo>
                    <a:lnTo>
                      <a:pt x="1124" y="407"/>
                    </a:lnTo>
                    <a:lnTo>
                      <a:pt x="1124" y="407"/>
                    </a:lnTo>
                    <a:lnTo>
                      <a:pt x="1129" y="407"/>
                    </a:lnTo>
                    <a:lnTo>
                      <a:pt x="1129" y="407"/>
                    </a:lnTo>
                    <a:lnTo>
                      <a:pt x="1129" y="403"/>
                    </a:lnTo>
                    <a:lnTo>
                      <a:pt x="1129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5" y="403"/>
                    </a:lnTo>
                    <a:lnTo>
                      <a:pt x="1145" y="403"/>
                    </a:lnTo>
                    <a:lnTo>
                      <a:pt x="1145" y="403"/>
                    </a:lnTo>
                    <a:lnTo>
                      <a:pt x="1145" y="398"/>
                    </a:lnTo>
                    <a:lnTo>
                      <a:pt x="1145" y="398"/>
                    </a:lnTo>
                    <a:lnTo>
                      <a:pt x="1145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3"/>
                    </a:lnTo>
                    <a:lnTo>
                      <a:pt x="1161" y="393"/>
                    </a:lnTo>
                    <a:lnTo>
                      <a:pt x="1161" y="393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7" y="393"/>
                    </a:lnTo>
                    <a:lnTo>
                      <a:pt x="1177" y="393"/>
                    </a:lnTo>
                    <a:lnTo>
                      <a:pt x="1177" y="389"/>
                    </a:lnTo>
                    <a:lnTo>
                      <a:pt x="1177" y="389"/>
                    </a:lnTo>
                    <a:lnTo>
                      <a:pt x="1177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7" y="389"/>
                    </a:lnTo>
                    <a:lnTo>
                      <a:pt x="1193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9" y="379"/>
                    </a:lnTo>
                    <a:lnTo>
                      <a:pt x="1219" y="375"/>
                    </a:lnTo>
                    <a:lnTo>
                      <a:pt x="1219" y="375"/>
                    </a:lnTo>
                    <a:lnTo>
                      <a:pt x="1219" y="375"/>
                    </a:lnTo>
                    <a:lnTo>
                      <a:pt x="1230" y="375"/>
                    </a:lnTo>
                    <a:lnTo>
                      <a:pt x="1230" y="375"/>
                    </a:lnTo>
                    <a:lnTo>
                      <a:pt x="1230" y="375"/>
                    </a:lnTo>
                    <a:lnTo>
                      <a:pt x="1230" y="370"/>
                    </a:lnTo>
                    <a:lnTo>
                      <a:pt x="1230" y="370"/>
                    </a:lnTo>
                    <a:lnTo>
                      <a:pt x="1235" y="370"/>
                    </a:lnTo>
                    <a:lnTo>
                      <a:pt x="1241" y="370"/>
                    </a:lnTo>
                    <a:lnTo>
                      <a:pt x="1246" y="370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7" y="365"/>
                    </a:lnTo>
                    <a:lnTo>
                      <a:pt x="1262" y="361"/>
                    </a:lnTo>
                    <a:lnTo>
                      <a:pt x="1262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83" y="356"/>
                    </a:lnTo>
                    <a:lnTo>
                      <a:pt x="1283" y="356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9" y="351"/>
                    </a:lnTo>
                    <a:lnTo>
                      <a:pt x="1289" y="351"/>
                    </a:lnTo>
                    <a:lnTo>
                      <a:pt x="1289" y="351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305" y="347"/>
                    </a:lnTo>
                    <a:lnTo>
                      <a:pt x="1310" y="342"/>
                    </a:lnTo>
                    <a:lnTo>
                      <a:pt x="1310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21" y="342"/>
                    </a:lnTo>
                    <a:lnTo>
                      <a:pt x="1321" y="342"/>
                    </a:lnTo>
                    <a:lnTo>
                      <a:pt x="1321" y="337"/>
                    </a:lnTo>
                    <a:lnTo>
                      <a:pt x="1321" y="337"/>
                    </a:lnTo>
                    <a:lnTo>
                      <a:pt x="1321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7" y="337"/>
                    </a:lnTo>
                    <a:lnTo>
                      <a:pt x="1337" y="337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42" y="337"/>
                    </a:lnTo>
                    <a:lnTo>
                      <a:pt x="1342" y="337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7" y="333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74" y="323"/>
                    </a:lnTo>
                    <a:lnTo>
                      <a:pt x="1379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5" y="319"/>
                    </a:lnTo>
                    <a:lnTo>
                      <a:pt x="1400" y="314"/>
                    </a:lnTo>
                    <a:lnTo>
                      <a:pt x="1400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7" y="309"/>
                    </a:lnTo>
                    <a:lnTo>
                      <a:pt x="1427" y="309"/>
                    </a:lnTo>
                    <a:lnTo>
                      <a:pt x="1427" y="309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43" y="304"/>
                    </a:lnTo>
                    <a:lnTo>
                      <a:pt x="1448" y="300"/>
                    </a:lnTo>
                    <a:lnTo>
                      <a:pt x="1448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9" y="300"/>
                    </a:lnTo>
                    <a:lnTo>
                      <a:pt x="1459" y="300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70" y="295"/>
                    </a:lnTo>
                    <a:lnTo>
                      <a:pt x="1470" y="295"/>
                    </a:lnTo>
                    <a:lnTo>
                      <a:pt x="1475" y="295"/>
                    </a:lnTo>
                    <a:lnTo>
                      <a:pt x="1475" y="295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76"/>
                    </a:lnTo>
                    <a:lnTo>
                      <a:pt x="1507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6"/>
                    </a:lnTo>
                    <a:lnTo>
                      <a:pt x="1512" y="276"/>
                    </a:lnTo>
                    <a:lnTo>
                      <a:pt x="1518" y="276"/>
                    </a:lnTo>
                    <a:lnTo>
                      <a:pt x="1518" y="281"/>
                    </a:lnTo>
                    <a:lnTo>
                      <a:pt x="1518" y="281"/>
                    </a:lnTo>
                    <a:lnTo>
                      <a:pt x="1518" y="276"/>
                    </a:lnTo>
                    <a:lnTo>
                      <a:pt x="1518" y="276"/>
                    </a:lnTo>
                    <a:lnTo>
                      <a:pt x="1518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8" y="276"/>
                    </a:lnTo>
                    <a:lnTo>
                      <a:pt x="1528" y="276"/>
                    </a:lnTo>
                    <a:lnTo>
                      <a:pt x="1528" y="276"/>
                    </a:lnTo>
                    <a:lnTo>
                      <a:pt x="1528" y="272"/>
                    </a:lnTo>
                    <a:lnTo>
                      <a:pt x="1528" y="272"/>
                    </a:lnTo>
                    <a:lnTo>
                      <a:pt x="1534" y="272"/>
                    </a:lnTo>
                    <a:lnTo>
                      <a:pt x="1539" y="272"/>
                    </a:lnTo>
                    <a:lnTo>
                      <a:pt x="1539" y="272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6" y="262"/>
                    </a:lnTo>
                    <a:lnTo>
                      <a:pt x="1566" y="262"/>
                    </a:lnTo>
                    <a:lnTo>
                      <a:pt x="1566" y="262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3"/>
                    </a:lnTo>
                    <a:lnTo>
                      <a:pt x="1581" y="253"/>
                    </a:lnTo>
                    <a:lnTo>
                      <a:pt x="1587" y="253"/>
                    </a:lnTo>
                    <a:lnTo>
                      <a:pt x="1587" y="253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608" y="244"/>
                    </a:lnTo>
                    <a:lnTo>
                      <a:pt x="1608" y="244"/>
                    </a:lnTo>
                    <a:lnTo>
                      <a:pt x="1613" y="244"/>
                    </a:lnTo>
                    <a:lnTo>
                      <a:pt x="1613" y="244"/>
                    </a:lnTo>
                    <a:lnTo>
                      <a:pt x="1613" y="239"/>
                    </a:lnTo>
                    <a:lnTo>
                      <a:pt x="1613" y="239"/>
                    </a:lnTo>
                    <a:lnTo>
                      <a:pt x="1624" y="239"/>
                    </a:lnTo>
                    <a:lnTo>
                      <a:pt x="1624" y="239"/>
                    </a:lnTo>
                    <a:lnTo>
                      <a:pt x="1624" y="234"/>
                    </a:lnTo>
                    <a:lnTo>
                      <a:pt x="1624" y="234"/>
                    </a:lnTo>
                    <a:lnTo>
                      <a:pt x="1624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35" y="234"/>
                    </a:lnTo>
                    <a:lnTo>
                      <a:pt x="1635" y="234"/>
                    </a:lnTo>
                    <a:lnTo>
                      <a:pt x="1635" y="234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25"/>
                    </a:lnTo>
                    <a:lnTo>
                      <a:pt x="1645" y="225"/>
                    </a:lnTo>
                    <a:lnTo>
                      <a:pt x="1656" y="225"/>
                    </a:lnTo>
                    <a:lnTo>
                      <a:pt x="1656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83" y="216"/>
                    </a:lnTo>
                    <a:lnTo>
                      <a:pt x="1683" y="220"/>
                    </a:lnTo>
                    <a:lnTo>
                      <a:pt x="1683" y="220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8" y="220"/>
                    </a:lnTo>
                    <a:lnTo>
                      <a:pt x="1688" y="216"/>
                    </a:lnTo>
                    <a:lnTo>
                      <a:pt x="1688" y="216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93" y="211"/>
                    </a:lnTo>
                    <a:lnTo>
                      <a:pt x="1693" y="211"/>
                    </a:lnTo>
                    <a:lnTo>
                      <a:pt x="1693" y="211"/>
                    </a:lnTo>
                    <a:lnTo>
                      <a:pt x="1693" y="206"/>
                    </a:lnTo>
                    <a:lnTo>
                      <a:pt x="1693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704" y="206"/>
                    </a:lnTo>
                    <a:lnTo>
                      <a:pt x="1704" y="206"/>
                    </a:lnTo>
                    <a:lnTo>
                      <a:pt x="1704" y="206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20" y="201"/>
                    </a:lnTo>
                    <a:lnTo>
                      <a:pt x="1725" y="201"/>
                    </a:lnTo>
                    <a:lnTo>
                      <a:pt x="1725" y="201"/>
                    </a:lnTo>
                    <a:lnTo>
                      <a:pt x="1731" y="201"/>
                    </a:lnTo>
                    <a:lnTo>
                      <a:pt x="1731" y="201"/>
                    </a:lnTo>
                    <a:lnTo>
                      <a:pt x="1731" y="197"/>
                    </a:lnTo>
                    <a:lnTo>
                      <a:pt x="1731" y="197"/>
                    </a:lnTo>
                    <a:lnTo>
                      <a:pt x="1731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47" y="197"/>
                    </a:lnTo>
                    <a:lnTo>
                      <a:pt x="1747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73" y="187"/>
                    </a:lnTo>
                    <a:lnTo>
                      <a:pt x="1773" y="187"/>
                    </a:lnTo>
                    <a:lnTo>
                      <a:pt x="1773" y="187"/>
                    </a:lnTo>
                    <a:lnTo>
                      <a:pt x="1784" y="187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95" y="183"/>
                    </a:lnTo>
                    <a:lnTo>
                      <a:pt x="1795" y="183"/>
                    </a:lnTo>
                    <a:lnTo>
                      <a:pt x="1800" y="183"/>
                    </a:lnTo>
                    <a:lnTo>
                      <a:pt x="1800" y="183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16" y="173"/>
                    </a:lnTo>
                    <a:lnTo>
                      <a:pt x="1816" y="173"/>
                    </a:lnTo>
                    <a:lnTo>
                      <a:pt x="1816" y="173"/>
                    </a:lnTo>
                    <a:lnTo>
                      <a:pt x="1821" y="173"/>
                    </a:lnTo>
                    <a:lnTo>
                      <a:pt x="1821" y="173"/>
                    </a:lnTo>
                    <a:lnTo>
                      <a:pt x="1821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69"/>
                    </a:lnTo>
                    <a:lnTo>
                      <a:pt x="1832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4"/>
                    </a:lnTo>
                    <a:lnTo>
                      <a:pt x="1848" y="164"/>
                    </a:lnTo>
                    <a:lnTo>
                      <a:pt x="1848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59"/>
                    </a:lnTo>
                    <a:lnTo>
                      <a:pt x="1853" y="159"/>
                    </a:lnTo>
                    <a:lnTo>
                      <a:pt x="1853" y="155"/>
                    </a:lnTo>
                    <a:lnTo>
                      <a:pt x="1853" y="150"/>
                    </a:lnTo>
                    <a:lnTo>
                      <a:pt x="1858" y="150"/>
                    </a:lnTo>
                    <a:lnTo>
                      <a:pt x="1858" y="150"/>
                    </a:lnTo>
                    <a:lnTo>
                      <a:pt x="1858" y="150"/>
                    </a:lnTo>
                    <a:lnTo>
                      <a:pt x="1858" y="155"/>
                    </a:lnTo>
                    <a:lnTo>
                      <a:pt x="1858" y="159"/>
                    </a:lnTo>
                    <a:lnTo>
                      <a:pt x="1864" y="159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5"/>
                    </a:lnTo>
                    <a:lnTo>
                      <a:pt x="1874" y="155"/>
                    </a:lnTo>
                    <a:lnTo>
                      <a:pt x="1885" y="155"/>
                    </a:lnTo>
                    <a:lnTo>
                      <a:pt x="1885" y="155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890" y="150"/>
                    </a:lnTo>
                    <a:lnTo>
                      <a:pt x="1890" y="150"/>
                    </a:lnTo>
                    <a:lnTo>
                      <a:pt x="1901" y="150"/>
                    </a:lnTo>
                    <a:lnTo>
                      <a:pt x="1901" y="150"/>
                    </a:lnTo>
                    <a:lnTo>
                      <a:pt x="1901" y="150"/>
                    </a:lnTo>
                    <a:lnTo>
                      <a:pt x="1901" y="145"/>
                    </a:lnTo>
                    <a:lnTo>
                      <a:pt x="1901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12" y="145"/>
                    </a:lnTo>
                    <a:lnTo>
                      <a:pt x="1912" y="145"/>
                    </a:lnTo>
                    <a:lnTo>
                      <a:pt x="1912" y="145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33" y="136"/>
                    </a:lnTo>
                    <a:lnTo>
                      <a:pt x="1933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54" y="127"/>
                    </a:lnTo>
                    <a:lnTo>
                      <a:pt x="1954" y="127"/>
                    </a:lnTo>
                    <a:lnTo>
                      <a:pt x="1954" y="127"/>
                    </a:lnTo>
                    <a:lnTo>
                      <a:pt x="1960" y="127"/>
                    </a:lnTo>
                    <a:lnTo>
                      <a:pt x="1960" y="127"/>
                    </a:lnTo>
                    <a:lnTo>
                      <a:pt x="1960" y="127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17"/>
                    </a:lnTo>
                    <a:lnTo>
                      <a:pt x="1976" y="117"/>
                    </a:lnTo>
                    <a:lnTo>
                      <a:pt x="1981" y="117"/>
                    </a:lnTo>
                    <a:lnTo>
                      <a:pt x="1981" y="117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2002" y="108"/>
                    </a:lnTo>
                    <a:lnTo>
                      <a:pt x="2002" y="108"/>
                    </a:lnTo>
                    <a:lnTo>
                      <a:pt x="2002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13" y="108"/>
                    </a:lnTo>
                    <a:lnTo>
                      <a:pt x="2013" y="108"/>
                    </a:lnTo>
                    <a:lnTo>
                      <a:pt x="2013" y="108"/>
                    </a:lnTo>
                    <a:lnTo>
                      <a:pt x="2013" y="103"/>
                    </a:lnTo>
                    <a:lnTo>
                      <a:pt x="2013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9" y="108"/>
                    </a:lnTo>
                    <a:lnTo>
                      <a:pt x="2029" y="113"/>
                    </a:lnTo>
                    <a:lnTo>
                      <a:pt x="2029" y="113"/>
                    </a:lnTo>
                    <a:lnTo>
                      <a:pt x="2029" y="117"/>
                    </a:lnTo>
                    <a:lnTo>
                      <a:pt x="2029" y="113"/>
                    </a:lnTo>
                    <a:lnTo>
                      <a:pt x="2029" y="113"/>
                    </a:lnTo>
                    <a:lnTo>
                      <a:pt x="2034" y="108"/>
                    </a:lnTo>
                    <a:lnTo>
                      <a:pt x="2034" y="103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4"/>
                    </a:lnTo>
                    <a:lnTo>
                      <a:pt x="2050" y="94"/>
                    </a:lnTo>
                    <a:lnTo>
                      <a:pt x="2050" y="94"/>
                    </a:lnTo>
                    <a:lnTo>
                      <a:pt x="2050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71" y="94"/>
                    </a:lnTo>
                    <a:lnTo>
                      <a:pt x="2071" y="94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93" y="89"/>
                    </a:lnTo>
                    <a:lnTo>
                      <a:pt x="2093" y="89"/>
                    </a:lnTo>
                    <a:lnTo>
                      <a:pt x="2093" y="89"/>
                    </a:lnTo>
                    <a:lnTo>
                      <a:pt x="2098" y="89"/>
                    </a:lnTo>
                    <a:lnTo>
                      <a:pt x="2098" y="89"/>
                    </a:lnTo>
                    <a:lnTo>
                      <a:pt x="2098" y="89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9" y="84"/>
                    </a:lnTo>
                    <a:lnTo>
                      <a:pt x="2119" y="84"/>
                    </a:lnTo>
                    <a:lnTo>
                      <a:pt x="2130" y="84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9" y="70"/>
                    </a:lnTo>
                    <a:lnTo>
                      <a:pt x="2199" y="66"/>
                    </a:lnTo>
                    <a:lnTo>
                      <a:pt x="2199" y="66"/>
                    </a:lnTo>
                    <a:lnTo>
                      <a:pt x="2199" y="61"/>
                    </a:lnTo>
                    <a:lnTo>
                      <a:pt x="2199" y="56"/>
                    </a:lnTo>
                    <a:lnTo>
                      <a:pt x="2199" y="52"/>
                    </a:lnTo>
                    <a:lnTo>
                      <a:pt x="2205" y="52"/>
                    </a:lnTo>
                    <a:lnTo>
                      <a:pt x="2205" y="52"/>
                    </a:lnTo>
                    <a:lnTo>
                      <a:pt x="2205" y="56"/>
                    </a:lnTo>
                    <a:lnTo>
                      <a:pt x="2205" y="56"/>
                    </a:lnTo>
                    <a:lnTo>
                      <a:pt x="2205" y="61"/>
                    </a:lnTo>
                    <a:lnTo>
                      <a:pt x="2205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1"/>
                    </a:lnTo>
                    <a:lnTo>
                      <a:pt x="2231" y="61"/>
                    </a:lnTo>
                    <a:lnTo>
                      <a:pt x="2231" y="61"/>
                    </a:lnTo>
                    <a:lnTo>
                      <a:pt x="2231" y="61"/>
                    </a:lnTo>
                    <a:lnTo>
                      <a:pt x="2236" y="61"/>
                    </a:lnTo>
                    <a:lnTo>
                      <a:pt x="2236" y="61"/>
                    </a:lnTo>
                    <a:lnTo>
                      <a:pt x="2236" y="61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8" y="56"/>
                    </a:lnTo>
                    <a:lnTo>
                      <a:pt x="2258" y="56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79" y="47"/>
                    </a:lnTo>
                    <a:lnTo>
                      <a:pt x="2279" y="47"/>
                    </a:lnTo>
                    <a:lnTo>
                      <a:pt x="2279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6" y="42"/>
                    </a:lnTo>
                    <a:lnTo>
                      <a:pt x="2306" y="42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7" y="38"/>
                    </a:lnTo>
                    <a:lnTo>
                      <a:pt x="2327" y="38"/>
                    </a:lnTo>
                    <a:lnTo>
                      <a:pt x="2332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48" y="28"/>
                    </a:lnTo>
                    <a:lnTo>
                      <a:pt x="2348" y="28"/>
                    </a:lnTo>
                    <a:lnTo>
                      <a:pt x="2348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9" y="28"/>
                    </a:lnTo>
                    <a:lnTo>
                      <a:pt x="2359" y="28"/>
                    </a:lnTo>
                    <a:lnTo>
                      <a:pt x="2359" y="28"/>
                    </a:lnTo>
                    <a:lnTo>
                      <a:pt x="2359" y="24"/>
                    </a:lnTo>
                    <a:lnTo>
                      <a:pt x="2359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8"/>
                    </a:lnTo>
                    <a:lnTo>
                      <a:pt x="2375" y="33"/>
                    </a:lnTo>
                    <a:lnTo>
                      <a:pt x="2375" y="38"/>
                    </a:lnTo>
                    <a:lnTo>
                      <a:pt x="2375" y="38"/>
                    </a:lnTo>
                    <a:lnTo>
                      <a:pt x="2375" y="42"/>
                    </a:lnTo>
                    <a:lnTo>
                      <a:pt x="2375" y="38"/>
                    </a:lnTo>
                    <a:lnTo>
                      <a:pt x="2375" y="38"/>
                    </a:lnTo>
                    <a:lnTo>
                      <a:pt x="2380" y="33"/>
                    </a:lnTo>
                    <a:lnTo>
                      <a:pt x="2380" y="28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6" y="24"/>
                    </a:lnTo>
                    <a:lnTo>
                      <a:pt x="2396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18" y="19"/>
                    </a:lnTo>
                    <a:lnTo>
                      <a:pt x="2418" y="19"/>
                    </a:lnTo>
                    <a:lnTo>
                      <a:pt x="2418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44" y="19"/>
                    </a:lnTo>
                    <a:lnTo>
                      <a:pt x="2444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5" y="19"/>
                    </a:lnTo>
                    <a:lnTo>
                      <a:pt x="2465" y="19"/>
                    </a:lnTo>
                    <a:lnTo>
                      <a:pt x="2471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13" y="19"/>
                    </a:lnTo>
                    <a:lnTo>
                      <a:pt x="2513" y="19"/>
                    </a:lnTo>
                    <a:lnTo>
                      <a:pt x="2519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5" y="19"/>
                    </a:lnTo>
                    <a:lnTo>
                      <a:pt x="2545" y="14"/>
                    </a:lnTo>
                    <a:lnTo>
                      <a:pt x="2545" y="10"/>
                    </a:lnTo>
                    <a:lnTo>
                      <a:pt x="2545" y="5"/>
                    </a:lnTo>
                    <a:lnTo>
                      <a:pt x="2545" y="0"/>
                    </a:lnTo>
                    <a:lnTo>
                      <a:pt x="2545" y="0"/>
                    </a:lnTo>
                    <a:lnTo>
                      <a:pt x="2551" y="0"/>
                    </a:lnTo>
                    <a:lnTo>
                      <a:pt x="2551" y="5"/>
                    </a:lnTo>
                    <a:lnTo>
                      <a:pt x="2551" y="10"/>
                    </a:lnTo>
                    <a:lnTo>
                      <a:pt x="2551" y="14"/>
                    </a:lnTo>
                    <a:lnTo>
                      <a:pt x="2551" y="19"/>
                    </a:lnTo>
                    <a:lnTo>
                      <a:pt x="2551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77" y="19"/>
                    </a:lnTo>
                    <a:lnTo>
                      <a:pt x="2577" y="19"/>
                    </a:lnTo>
                    <a:lnTo>
                      <a:pt x="2577" y="14"/>
                    </a:lnTo>
                    <a:lnTo>
                      <a:pt x="2577" y="14"/>
                    </a:lnTo>
                    <a:lnTo>
                      <a:pt x="2583" y="14"/>
                    </a:lnTo>
                    <a:lnTo>
                      <a:pt x="258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604" y="14"/>
                    </a:lnTo>
                    <a:lnTo>
                      <a:pt x="2604" y="14"/>
                    </a:lnTo>
                    <a:lnTo>
                      <a:pt x="2609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52" y="10"/>
                    </a:lnTo>
                    <a:lnTo>
                      <a:pt x="2652" y="10"/>
                    </a:lnTo>
                    <a:lnTo>
                      <a:pt x="2657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73" y="10"/>
                    </a:lnTo>
                    <a:lnTo>
                      <a:pt x="2678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0"/>
                    </a:lnTo>
                    <a:lnTo>
                      <a:pt x="2716" y="5"/>
                    </a:lnTo>
                    <a:lnTo>
                      <a:pt x="2716" y="10"/>
                    </a:lnTo>
                    <a:lnTo>
                      <a:pt x="2716" y="14"/>
                    </a:lnTo>
                    <a:lnTo>
                      <a:pt x="2721" y="19"/>
                    </a:lnTo>
                    <a:lnTo>
                      <a:pt x="2721" y="24"/>
                    </a:lnTo>
                    <a:lnTo>
                      <a:pt x="2721" y="24"/>
                    </a:lnTo>
                    <a:lnTo>
                      <a:pt x="2721" y="24"/>
                    </a:lnTo>
                    <a:lnTo>
                      <a:pt x="2721" y="19"/>
                    </a:lnTo>
                    <a:lnTo>
                      <a:pt x="2721" y="14"/>
                    </a:lnTo>
                    <a:lnTo>
                      <a:pt x="2726" y="10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42" y="5"/>
                    </a:lnTo>
                    <a:lnTo>
                      <a:pt x="2742" y="5"/>
                    </a:lnTo>
                    <a:lnTo>
                      <a:pt x="2748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64" y="10"/>
                    </a:lnTo>
                    <a:lnTo>
                      <a:pt x="2764" y="10"/>
                    </a:lnTo>
                    <a:lnTo>
                      <a:pt x="2764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4"/>
                    </a:lnTo>
                    <a:lnTo>
                      <a:pt x="2769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90" y="14"/>
                    </a:lnTo>
                    <a:lnTo>
                      <a:pt x="2790" y="14"/>
                    </a:lnTo>
                    <a:lnTo>
                      <a:pt x="2796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12" y="19"/>
                    </a:lnTo>
                    <a:lnTo>
                      <a:pt x="2817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8"/>
                    </a:lnTo>
                    <a:lnTo>
                      <a:pt x="284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60" y="28"/>
                    </a:lnTo>
                    <a:lnTo>
                      <a:pt x="2865" y="28"/>
                    </a:lnTo>
                    <a:lnTo>
                      <a:pt x="2870" y="28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92" y="33"/>
                    </a:lnTo>
                    <a:lnTo>
                      <a:pt x="2892" y="28"/>
                    </a:lnTo>
                    <a:lnTo>
                      <a:pt x="2892" y="24"/>
                    </a:lnTo>
                    <a:lnTo>
                      <a:pt x="2892" y="19"/>
                    </a:lnTo>
                    <a:lnTo>
                      <a:pt x="2892" y="14"/>
                    </a:lnTo>
                    <a:lnTo>
                      <a:pt x="2892" y="14"/>
                    </a:lnTo>
                    <a:lnTo>
                      <a:pt x="2897" y="14"/>
                    </a:lnTo>
                    <a:lnTo>
                      <a:pt x="2897" y="19"/>
                    </a:lnTo>
                    <a:lnTo>
                      <a:pt x="2897" y="24"/>
                    </a:lnTo>
                    <a:lnTo>
                      <a:pt x="2897" y="28"/>
                    </a:lnTo>
                    <a:lnTo>
                      <a:pt x="2897" y="33"/>
                    </a:lnTo>
                    <a:lnTo>
                      <a:pt x="2897" y="38"/>
                    </a:lnTo>
                    <a:lnTo>
                      <a:pt x="2897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9" y="38"/>
                    </a:lnTo>
                    <a:lnTo>
                      <a:pt x="2929" y="38"/>
                    </a:lnTo>
                    <a:lnTo>
                      <a:pt x="2934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50" y="42"/>
                    </a:lnTo>
                    <a:lnTo>
                      <a:pt x="2955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7" y="42"/>
                    </a:lnTo>
                    <a:lnTo>
                      <a:pt x="2977" y="42"/>
                    </a:lnTo>
                    <a:lnTo>
                      <a:pt x="2977" y="47"/>
                    </a:lnTo>
                    <a:lnTo>
                      <a:pt x="2977" y="47"/>
                    </a:lnTo>
                    <a:lnTo>
                      <a:pt x="2977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8" y="47"/>
                    </a:lnTo>
                    <a:lnTo>
                      <a:pt x="3003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9" y="47"/>
                    </a:lnTo>
                    <a:lnTo>
                      <a:pt x="3025" y="52"/>
                    </a:lnTo>
                    <a:lnTo>
                      <a:pt x="3025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6"/>
                    </a:lnTo>
                    <a:lnTo>
                      <a:pt x="3062" y="56"/>
                    </a:lnTo>
                    <a:lnTo>
                      <a:pt x="3062" y="66"/>
                    </a:lnTo>
                    <a:lnTo>
                      <a:pt x="3062" y="70"/>
                    </a:lnTo>
                    <a:lnTo>
                      <a:pt x="3067" y="75"/>
                    </a:lnTo>
                    <a:lnTo>
                      <a:pt x="3067" y="75"/>
                    </a:lnTo>
                    <a:lnTo>
                      <a:pt x="3067" y="75"/>
                    </a:lnTo>
                    <a:lnTo>
                      <a:pt x="3067" y="70"/>
                    </a:lnTo>
                    <a:lnTo>
                      <a:pt x="3067" y="66"/>
                    </a:lnTo>
                    <a:lnTo>
                      <a:pt x="3073" y="61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8" y="56"/>
                    </a:lnTo>
                    <a:lnTo>
                      <a:pt x="3078" y="56"/>
                    </a:lnTo>
                    <a:lnTo>
                      <a:pt x="3078" y="56"/>
                    </a:lnTo>
                    <a:lnTo>
                      <a:pt x="3078" y="61"/>
                    </a:lnTo>
                    <a:lnTo>
                      <a:pt x="3078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9" y="61"/>
                    </a:lnTo>
                    <a:lnTo>
                      <a:pt x="3094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6" y="80"/>
                    </a:lnTo>
                    <a:lnTo>
                      <a:pt x="3142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9"/>
                    </a:lnTo>
                    <a:lnTo>
                      <a:pt x="3147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8" y="89"/>
                    </a:lnTo>
                    <a:lnTo>
                      <a:pt x="3163" y="94"/>
                    </a:lnTo>
                    <a:lnTo>
                      <a:pt x="3163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84" y="98"/>
                    </a:lnTo>
                    <a:lnTo>
                      <a:pt x="3184" y="98"/>
                    </a:lnTo>
                    <a:lnTo>
                      <a:pt x="3184" y="98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90" y="103"/>
                    </a:lnTo>
                    <a:lnTo>
                      <a:pt x="3190" y="103"/>
                    </a:lnTo>
                    <a:lnTo>
                      <a:pt x="3190" y="103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6" y="108"/>
                    </a:lnTo>
                    <a:lnTo>
                      <a:pt x="3211" y="113"/>
                    </a:lnTo>
                    <a:lnTo>
                      <a:pt x="3211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8" y="117"/>
                    </a:lnTo>
                    <a:lnTo>
                      <a:pt x="3238" y="113"/>
                    </a:lnTo>
                    <a:lnTo>
                      <a:pt x="3238" y="108"/>
                    </a:lnTo>
                    <a:lnTo>
                      <a:pt x="3238" y="103"/>
                    </a:lnTo>
                    <a:lnTo>
                      <a:pt x="3238" y="103"/>
                    </a:lnTo>
                    <a:lnTo>
                      <a:pt x="3238" y="103"/>
                    </a:lnTo>
                    <a:lnTo>
                      <a:pt x="3243" y="108"/>
                    </a:lnTo>
                    <a:lnTo>
                      <a:pt x="3243" y="113"/>
                    </a:lnTo>
                    <a:lnTo>
                      <a:pt x="3243" y="117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7"/>
                    </a:lnTo>
                    <a:lnTo>
                      <a:pt x="3248" y="127"/>
                    </a:lnTo>
                    <a:lnTo>
                      <a:pt x="3248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5" y="131"/>
                    </a:lnTo>
                    <a:lnTo>
                      <a:pt x="3280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6" y="141"/>
                    </a:lnTo>
                    <a:lnTo>
                      <a:pt x="3302" y="141"/>
                    </a:lnTo>
                    <a:lnTo>
                      <a:pt x="3302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50"/>
                    </a:lnTo>
                    <a:lnTo>
                      <a:pt x="3323" y="150"/>
                    </a:lnTo>
                    <a:lnTo>
                      <a:pt x="3328" y="150"/>
                    </a:lnTo>
                    <a:lnTo>
                      <a:pt x="3328" y="150"/>
                    </a:lnTo>
                    <a:lnTo>
                      <a:pt x="3328" y="150"/>
                    </a:lnTo>
                    <a:lnTo>
                      <a:pt x="3339" y="150"/>
                    </a:lnTo>
                    <a:lnTo>
                      <a:pt x="3339" y="150"/>
                    </a:lnTo>
                    <a:lnTo>
                      <a:pt x="3339" y="150"/>
                    </a:lnTo>
                    <a:lnTo>
                      <a:pt x="3339" y="155"/>
                    </a:lnTo>
                    <a:lnTo>
                      <a:pt x="3339" y="155"/>
                    </a:lnTo>
                    <a:lnTo>
                      <a:pt x="3344" y="155"/>
                    </a:lnTo>
                    <a:lnTo>
                      <a:pt x="3349" y="155"/>
                    </a:lnTo>
                    <a:lnTo>
                      <a:pt x="3349" y="155"/>
                    </a:lnTo>
                    <a:lnTo>
                      <a:pt x="3355" y="155"/>
                    </a:lnTo>
                    <a:lnTo>
                      <a:pt x="3355" y="155"/>
                    </a:lnTo>
                    <a:lnTo>
                      <a:pt x="3355" y="155"/>
                    </a:lnTo>
                    <a:lnTo>
                      <a:pt x="3355" y="159"/>
                    </a:lnTo>
                    <a:lnTo>
                      <a:pt x="3355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71" y="159"/>
                    </a:lnTo>
                    <a:lnTo>
                      <a:pt x="3371" y="164"/>
                    </a:lnTo>
                    <a:lnTo>
                      <a:pt x="3371" y="164"/>
                    </a:lnTo>
                    <a:lnTo>
                      <a:pt x="3376" y="164"/>
                    </a:lnTo>
                    <a:lnTo>
                      <a:pt x="3376" y="164"/>
                    </a:lnTo>
                    <a:lnTo>
                      <a:pt x="3376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8"/>
                    </a:lnTo>
                    <a:lnTo>
                      <a:pt x="3408" y="183"/>
                    </a:lnTo>
                    <a:lnTo>
                      <a:pt x="3408" y="187"/>
                    </a:lnTo>
                    <a:lnTo>
                      <a:pt x="3413" y="187"/>
                    </a:lnTo>
                    <a:lnTo>
                      <a:pt x="3413" y="192"/>
                    </a:lnTo>
                    <a:lnTo>
                      <a:pt x="3413" y="192"/>
                    </a:lnTo>
                    <a:lnTo>
                      <a:pt x="3413" y="187"/>
                    </a:lnTo>
                    <a:lnTo>
                      <a:pt x="3413" y="183"/>
                    </a:lnTo>
                    <a:lnTo>
                      <a:pt x="3413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83"/>
                    </a:lnTo>
                    <a:lnTo>
                      <a:pt x="3424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35" y="183"/>
                    </a:lnTo>
                    <a:lnTo>
                      <a:pt x="3440" y="187"/>
                    </a:lnTo>
                    <a:lnTo>
                      <a:pt x="3440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61" y="197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7" y="201"/>
                    </a:lnTo>
                    <a:lnTo>
                      <a:pt x="3467" y="201"/>
                    </a:lnTo>
                    <a:lnTo>
                      <a:pt x="3467" y="201"/>
                    </a:lnTo>
                    <a:lnTo>
                      <a:pt x="3477" y="206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83" y="211"/>
                    </a:lnTo>
                    <a:lnTo>
                      <a:pt x="3488" y="216"/>
                    </a:lnTo>
                    <a:lnTo>
                      <a:pt x="3488" y="216"/>
                    </a:lnTo>
                    <a:lnTo>
                      <a:pt x="3493" y="216"/>
                    </a:lnTo>
                    <a:lnTo>
                      <a:pt x="3493" y="216"/>
                    </a:lnTo>
                    <a:lnTo>
                      <a:pt x="3493" y="216"/>
                    </a:lnTo>
                    <a:lnTo>
                      <a:pt x="3493" y="220"/>
                    </a:lnTo>
                    <a:lnTo>
                      <a:pt x="3493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509" y="225"/>
                    </a:lnTo>
                    <a:lnTo>
                      <a:pt x="3509" y="225"/>
                    </a:lnTo>
                    <a:lnTo>
                      <a:pt x="3509" y="230"/>
                    </a:lnTo>
                    <a:lnTo>
                      <a:pt x="3515" y="230"/>
                    </a:lnTo>
                    <a:lnTo>
                      <a:pt x="3515" y="230"/>
                    </a:lnTo>
                    <a:lnTo>
                      <a:pt x="3515" y="230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31" y="234"/>
                    </a:lnTo>
                    <a:lnTo>
                      <a:pt x="3531" y="234"/>
                    </a:lnTo>
                    <a:lnTo>
                      <a:pt x="3531" y="239"/>
                    </a:lnTo>
                    <a:lnTo>
                      <a:pt x="3531" y="239"/>
                    </a:lnTo>
                    <a:lnTo>
                      <a:pt x="3531" y="239"/>
                    </a:lnTo>
                    <a:lnTo>
                      <a:pt x="3536" y="239"/>
                    </a:lnTo>
                    <a:lnTo>
                      <a:pt x="3536" y="239"/>
                    </a:lnTo>
                    <a:lnTo>
                      <a:pt x="3536" y="239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8"/>
                    </a:lnTo>
                    <a:lnTo>
                      <a:pt x="3557" y="253"/>
                    </a:lnTo>
                    <a:lnTo>
                      <a:pt x="3557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8" y="253"/>
                    </a:lnTo>
                    <a:lnTo>
                      <a:pt x="3568" y="253"/>
                    </a:lnTo>
                    <a:lnTo>
                      <a:pt x="3568" y="258"/>
                    </a:lnTo>
                    <a:lnTo>
                      <a:pt x="3568" y="258"/>
                    </a:lnTo>
                    <a:lnTo>
                      <a:pt x="3568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8" y="258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84" y="258"/>
                    </a:lnTo>
                    <a:lnTo>
                      <a:pt x="3584" y="253"/>
                    </a:lnTo>
                    <a:lnTo>
                      <a:pt x="3584" y="253"/>
                    </a:lnTo>
                    <a:lnTo>
                      <a:pt x="3584" y="248"/>
                    </a:lnTo>
                    <a:lnTo>
                      <a:pt x="3584" y="248"/>
                    </a:lnTo>
                    <a:lnTo>
                      <a:pt x="3584" y="248"/>
                    </a:lnTo>
                    <a:lnTo>
                      <a:pt x="3589" y="253"/>
                    </a:lnTo>
                    <a:lnTo>
                      <a:pt x="3589" y="258"/>
                    </a:lnTo>
                    <a:lnTo>
                      <a:pt x="3589" y="262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5" y="272"/>
                    </a:lnTo>
                    <a:lnTo>
                      <a:pt x="3605" y="272"/>
                    </a:lnTo>
                    <a:lnTo>
                      <a:pt x="3605" y="272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21" y="281"/>
                    </a:lnTo>
                    <a:lnTo>
                      <a:pt x="3626" y="281"/>
                    </a:lnTo>
                    <a:lnTo>
                      <a:pt x="3626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90"/>
                    </a:lnTo>
                    <a:lnTo>
                      <a:pt x="3648" y="290"/>
                    </a:lnTo>
                    <a:lnTo>
                      <a:pt x="3648" y="290"/>
                    </a:lnTo>
                    <a:lnTo>
                      <a:pt x="3648" y="295"/>
                    </a:lnTo>
                    <a:lnTo>
                      <a:pt x="3653" y="295"/>
                    </a:lnTo>
                    <a:lnTo>
                      <a:pt x="3653" y="295"/>
                    </a:lnTo>
                    <a:lnTo>
                      <a:pt x="3653" y="295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74" y="300"/>
                    </a:lnTo>
                    <a:lnTo>
                      <a:pt x="3674" y="304"/>
                    </a:lnTo>
                    <a:lnTo>
                      <a:pt x="3674" y="304"/>
                    </a:lnTo>
                    <a:lnTo>
                      <a:pt x="3685" y="304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96" y="314"/>
                    </a:lnTo>
                    <a:lnTo>
                      <a:pt x="3696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6" y="314"/>
                    </a:lnTo>
                    <a:lnTo>
                      <a:pt x="3706" y="314"/>
                    </a:lnTo>
                    <a:lnTo>
                      <a:pt x="3706" y="314"/>
                    </a:lnTo>
                    <a:lnTo>
                      <a:pt x="3706" y="319"/>
                    </a:lnTo>
                    <a:lnTo>
                      <a:pt x="3706" y="319"/>
                    </a:lnTo>
                    <a:lnTo>
                      <a:pt x="3717" y="319"/>
                    </a:lnTo>
                    <a:lnTo>
                      <a:pt x="3717" y="319"/>
                    </a:lnTo>
                    <a:lnTo>
                      <a:pt x="3717" y="323"/>
                    </a:lnTo>
                    <a:lnTo>
                      <a:pt x="3722" y="323"/>
                    </a:lnTo>
                    <a:lnTo>
                      <a:pt x="3722" y="323"/>
                    </a:lnTo>
                    <a:lnTo>
                      <a:pt x="3722" y="323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44" y="328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54" y="333"/>
                    </a:lnTo>
                    <a:lnTo>
                      <a:pt x="3754" y="333"/>
                    </a:lnTo>
                    <a:lnTo>
                      <a:pt x="3754" y="333"/>
                    </a:lnTo>
                    <a:lnTo>
                      <a:pt x="3754" y="337"/>
                    </a:lnTo>
                    <a:lnTo>
                      <a:pt x="3754" y="337"/>
                    </a:lnTo>
                    <a:lnTo>
                      <a:pt x="3754" y="342"/>
                    </a:lnTo>
                    <a:lnTo>
                      <a:pt x="3754" y="347"/>
                    </a:lnTo>
                    <a:lnTo>
                      <a:pt x="3754" y="347"/>
                    </a:lnTo>
                    <a:lnTo>
                      <a:pt x="3760" y="351"/>
                    </a:lnTo>
                    <a:lnTo>
                      <a:pt x="3760" y="351"/>
                    </a:lnTo>
                    <a:lnTo>
                      <a:pt x="3760" y="347"/>
                    </a:lnTo>
                    <a:lnTo>
                      <a:pt x="3760" y="347"/>
                    </a:lnTo>
                    <a:lnTo>
                      <a:pt x="3760" y="342"/>
                    </a:lnTo>
                    <a:lnTo>
                      <a:pt x="3760" y="342"/>
                    </a:lnTo>
                    <a:lnTo>
                      <a:pt x="3765" y="337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70" y="342"/>
                    </a:lnTo>
                    <a:lnTo>
                      <a:pt x="3770" y="342"/>
                    </a:lnTo>
                    <a:lnTo>
                      <a:pt x="3770" y="342"/>
                    </a:lnTo>
                    <a:lnTo>
                      <a:pt x="3770" y="347"/>
                    </a:lnTo>
                    <a:lnTo>
                      <a:pt x="3770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86" y="356"/>
                    </a:lnTo>
                    <a:lnTo>
                      <a:pt x="3786" y="356"/>
                    </a:lnTo>
                    <a:lnTo>
                      <a:pt x="3786" y="356"/>
                    </a:lnTo>
                    <a:lnTo>
                      <a:pt x="3791" y="356"/>
                    </a:lnTo>
                    <a:lnTo>
                      <a:pt x="3791" y="356"/>
                    </a:lnTo>
                    <a:lnTo>
                      <a:pt x="3791" y="356"/>
                    </a:lnTo>
                    <a:lnTo>
                      <a:pt x="3802" y="361"/>
                    </a:lnTo>
                    <a:lnTo>
                      <a:pt x="3802" y="361"/>
                    </a:lnTo>
                    <a:lnTo>
                      <a:pt x="3802" y="361"/>
                    </a:lnTo>
                    <a:lnTo>
                      <a:pt x="3802" y="365"/>
                    </a:lnTo>
                    <a:lnTo>
                      <a:pt x="3802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13" y="365"/>
                    </a:lnTo>
                    <a:lnTo>
                      <a:pt x="3813" y="370"/>
                    </a:lnTo>
                    <a:lnTo>
                      <a:pt x="3813" y="370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34" y="379"/>
                    </a:lnTo>
                    <a:lnTo>
                      <a:pt x="3834" y="379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45" y="384"/>
                    </a:lnTo>
                    <a:lnTo>
                      <a:pt x="3845" y="384"/>
                    </a:lnTo>
                    <a:lnTo>
                      <a:pt x="3845" y="384"/>
                    </a:lnTo>
                    <a:lnTo>
                      <a:pt x="3845" y="389"/>
                    </a:lnTo>
                    <a:lnTo>
                      <a:pt x="3845" y="389"/>
                    </a:lnTo>
                    <a:lnTo>
                      <a:pt x="3855" y="393"/>
                    </a:lnTo>
                    <a:lnTo>
                      <a:pt x="3855" y="393"/>
                    </a:lnTo>
                    <a:lnTo>
                      <a:pt x="3855" y="393"/>
                    </a:lnTo>
                    <a:lnTo>
                      <a:pt x="3861" y="393"/>
                    </a:lnTo>
                    <a:lnTo>
                      <a:pt x="3861" y="393"/>
                    </a:lnTo>
                    <a:lnTo>
                      <a:pt x="3861" y="393"/>
                    </a:lnTo>
                    <a:lnTo>
                      <a:pt x="3871" y="398"/>
                    </a:lnTo>
                    <a:lnTo>
                      <a:pt x="3871" y="398"/>
                    </a:lnTo>
                    <a:lnTo>
                      <a:pt x="3871" y="403"/>
                    </a:lnTo>
                    <a:lnTo>
                      <a:pt x="3871" y="403"/>
                    </a:lnTo>
                    <a:lnTo>
                      <a:pt x="3871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82" y="407"/>
                    </a:lnTo>
                    <a:lnTo>
                      <a:pt x="3882" y="407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903" y="417"/>
                    </a:lnTo>
                    <a:lnTo>
                      <a:pt x="3903" y="417"/>
                    </a:lnTo>
                    <a:lnTo>
                      <a:pt x="3903" y="417"/>
                    </a:lnTo>
                    <a:lnTo>
                      <a:pt x="3909" y="417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9" y="422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0" y="417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5" y="426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6" y="436"/>
                    </a:lnTo>
                    <a:lnTo>
                      <a:pt x="3946" y="436"/>
                    </a:lnTo>
                    <a:lnTo>
                      <a:pt x="3946" y="436"/>
                    </a:lnTo>
                    <a:lnTo>
                      <a:pt x="3946" y="440"/>
                    </a:lnTo>
                    <a:lnTo>
                      <a:pt x="3946" y="440"/>
                    </a:lnTo>
                    <a:lnTo>
                      <a:pt x="3951" y="440"/>
                    </a:lnTo>
                    <a:lnTo>
                      <a:pt x="3951" y="440"/>
                    </a:lnTo>
                    <a:lnTo>
                      <a:pt x="3962" y="445"/>
                    </a:lnTo>
                    <a:lnTo>
                      <a:pt x="3962" y="445"/>
                    </a:lnTo>
                    <a:lnTo>
                      <a:pt x="3962" y="445"/>
                    </a:lnTo>
                    <a:lnTo>
                      <a:pt x="3967" y="445"/>
                    </a:lnTo>
                    <a:lnTo>
                      <a:pt x="3967" y="445"/>
                    </a:lnTo>
                    <a:lnTo>
                      <a:pt x="3967" y="445"/>
                    </a:lnTo>
                    <a:lnTo>
                      <a:pt x="3967" y="450"/>
                    </a:lnTo>
                    <a:lnTo>
                      <a:pt x="3978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99" y="459"/>
                    </a:lnTo>
                    <a:lnTo>
                      <a:pt x="3999" y="459"/>
                    </a:lnTo>
                    <a:lnTo>
                      <a:pt x="3999" y="464"/>
                    </a:lnTo>
                    <a:lnTo>
                      <a:pt x="3999" y="464"/>
                    </a:lnTo>
                    <a:lnTo>
                      <a:pt x="4004" y="464"/>
                    </a:lnTo>
                    <a:lnTo>
                      <a:pt x="4004" y="464"/>
                    </a:lnTo>
                    <a:lnTo>
                      <a:pt x="4004" y="464"/>
                    </a:lnTo>
                    <a:lnTo>
                      <a:pt x="4015" y="468"/>
                    </a:lnTo>
                    <a:lnTo>
                      <a:pt x="4015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42" y="478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8" y="482"/>
                    </a:lnTo>
                    <a:lnTo>
                      <a:pt x="4058" y="482"/>
                    </a:lnTo>
                    <a:lnTo>
                      <a:pt x="4058" y="482"/>
                    </a:lnTo>
                    <a:lnTo>
                      <a:pt x="4068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5" y="496"/>
                    </a:lnTo>
                    <a:lnTo>
                      <a:pt x="4095" y="496"/>
                    </a:lnTo>
                    <a:lnTo>
                      <a:pt x="4095" y="496"/>
                    </a:lnTo>
                    <a:lnTo>
                      <a:pt x="4095" y="501"/>
                    </a:lnTo>
                    <a:lnTo>
                      <a:pt x="4095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6"/>
                    </a:lnTo>
                    <a:lnTo>
                      <a:pt x="4100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06"/>
                    </a:lnTo>
                    <a:lnTo>
                      <a:pt x="4106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6" y="506"/>
                    </a:lnTo>
                    <a:lnTo>
                      <a:pt x="4116" y="506"/>
                    </a:lnTo>
                    <a:lnTo>
                      <a:pt x="4116" y="510"/>
                    </a:lnTo>
                    <a:lnTo>
                      <a:pt x="4116" y="510"/>
                    </a:lnTo>
                    <a:lnTo>
                      <a:pt x="4116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38" y="515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43" y="520"/>
                    </a:lnTo>
                    <a:lnTo>
                      <a:pt x="4154" y="525"/>
                    </a:lnTo>
                    <a:lnTo>
                      <a:pt x="4154" y="525"/>
                    </a:lnTo>
                    <a:lnTo>
                      <a:pt x="4154" y="525"/>
                    </a:lnTo>
                    <a:lnTo>
                      <a:pt x="4154" y="529"/>
                    </a:lnTo>
                    <a:lnTo>
                      <a:pt x="4159" y="529"/>
                    </a:lnTo>
                    <a:lnTo>
                      <a:pt x="4159" y="529"/>
                    </a:lnTo>
                    <a:lnTo>
                      <a:pt x="4159" y="529"/>
                    </a:lnTo>
                    <a:lnTo>
                      <a:pt x="4170" y="534"/>
                    </a:lnTo>
                    <a:lnTo>
                      <a:pt x="4170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9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6" y="543"/>
                    </a:lnTo>
                    <a:lnTo>
                      <a:pt x="4196" y="543"/>
                    </a:lnTo>
                    <a:lnTo>
                      <a:pt x="4207" y="548"/>
                    </a:lnTo>
                    <a:lnTo>
                      <a:pt x="4207" y="548"/>
                    </a:lnTo>
                    <a:lnTo>
                      <a:pt x="4207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23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44" y="562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9" y="567"/>
                    </a:lnTo>
                    <a:lnTo>
                      <a:pt x="4249" y="567"/>
                    </a:lnTo>
                    <a:lnTo>
                      <a:pt x="4260" y="571"/>
                    </a:lnTo>
                    <a:lnTo>
                      <a:pt x="4260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81" y="576"/>
                    </a:lnTo>
                    <a:lnTo>
                      <a:pt x="4281" y="576"/>
                    </a:lnTo>
                    <a:lnTo>
                      <a:pt x="4281" y="576"/>
                    </a:lnTo>
                    <a:lnTo>
                      <a:pt x="4281" y="581"/>
                    </a:lnTo>
                    <a:lnTo>
                      <a:pt x="4281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7" y="581"/>
                    </a:lnTo>
                    <a:lnTo>
                      <a:pt x="4308" y="585"/>
                    </a:lnTo>
                    <a:lnTo>
                      <a:pt x="4308" y="585"/>
                    </a:lnTo>
                    <a:lnTo>
                      <a:pt x="4308" y="585"/>
                    </a:lnTo>
                    <a:lnTo>
                      <a:pt x="4308" y="590"/>
                    </a:lnTo>
                    <a:lnTo>
                      <a:pt x="4313" y="590"/>
                    </a:lnTo>
                    <a:lnTo>
                      <a:pt x="4313" y="590"/>
                    </a:lnTo>
                    <a:lnTo>
                      <a:pt x="4313" y="590"/>
                    </a:lnTo>
                    <a:lnTo>
                      <a:pt x="4324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51" y="599"/>
                    </a:lnTo>
                    <a:lnTo>
                      <a:pt x="4351" y="599"/>
                    </a:lnTo>
                    <a:lnTo>
                      <a:pt x="4361" y="604"/>
                    </a:lnTo>
                    <a:lnTo>
                      <a:pt x="4361" y="604"/>
                    </a:lnTo>
                    <a:lnTo>
                      <a:pt x="4361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77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8" y="609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404" y="613"/>
                    </a:lnTo>
                    <a:lnTo>
                      <a:pt x="4404" y="613"/>
                    </a:lnTo>
                    <a:lnTo>
                      <a:pt x="4404" y="613"/>
                    </a:lnTo>
                    <a:lnTo>
                      <a:pt x="4415" y="618"/>
                    </a:lnTo>
                    <a:lnTo>
                      <a:pt x="4415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8"/>
                    </a:lnTo>
                    <a:lnTo>
                      <a:pt x="4446" y="628"/>
                    </a:lnTo>
                    <a:lnTo>
                      <a:pt x="4446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78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5" y="637"/>
                    </a:lnTo>
                    <a:lnTo>
                      <a:pt x="4505" y="637"/>
                    </a:lnTo>
                    <a:lnTo>
                      <a:pt x="4516" y="642"/>
                    </a:lnTo>
                    <a:lnTo>
                      <a:pt x="4516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42" y="646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8" y="651"/>
                    </a:lnTo>
                    <a:lnTo>
                      <a:pt x="4558" y="651"/>
                    </a:lnTo>
                    <a:lnTo>
                      <a:pt x="4558" y="651"/>
                    </a:lnTo>
                    <a:lnTo>
                      <a:pt x="4569" y="651"/>
                    </a:lnTo>
                    <a:lnTo>
                      <a:pt x="4569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6" y="656"/>
                    </a:lnTo>
                    <a:lnTo>
                      <a:pt x="4596" y="656"/>
                    </a:lnTo>
                    <a:lnTo>
                      <a:pt x="4606" y="656"/>
                    </a:lnTo>
                    <a:lnTo>
                      <a:pt x="4606" y="656"/>
                    </a:lnTo>
                    <a:lnTo>
                      <a:pt x="4606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8" y="656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4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9" y="660"/>
                    </a:lnTo>
                    <a:lnTo>
                      <a:pt x="4659" y="660"/>
                    </a:lnTo>
                    <a:lnTo>
                      <a:pt x="4659" y="660"/>
                    </a:lnTo>
                    <a:lnTo>
                      <a:pt x="4670" y="665"/>
                    </a:lnTo>
                    <a:lnTo>
                      <a:pt x="4670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7" y="665"/>
                    </a:lnTo>
                    <a:lnTo>
                      <a:pt x="4707" y="665"/>
                    </a:lnTo>
                    <a:lnTo>
                      <a:pt x="4707" y="665"/>
                    </a:lnTo>
                    <a:lnTo>
                      <a:pt x="4707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23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50" y="665"/>
                    </a:lnTo>
                    <a:lnTo>
                      <a:pt x="4750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84" y="646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22" y="637"/>
                    </a:lnTo>
                    <a:lnTo>
                      <a:pt x="5022" y="637"/>
                    </a:lnTo>
                    <a:lnTo>
                      <a:pt x="5022" y="637"/>
                    </a:lnTo>
                    <a:lnTo>
                      <a:pt x="5022" y="632"/>
                    </a:lnTo>
                    <a:lnTo>
                      <a:pt x="5022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9" y="628"/>
                    </a:lnTo>
                    <a:lnTo>
                      <a:pt x="5059" y="628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5" y="623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5" y="618"/>
                    </a:lnTo>
                    <a:lnTo>
                      <a:pt x="5085" y="618"/>
                    </a:lnTo>
                    <a:lnTo>
                      <a:pt x="5085" y="618"/>
                    </a:lnTo>
                    <a:lnTo>
                      <a:pt x="5085" y="613"/>
                    </a:lnTo>
                    <a:lnTo>
                      <a:pt x="5085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12" y="609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23" y="604"/>
                    </a:lnTo>
                    <a:lnTo>
                      <a:pt x="5123" y="604"/>
                    </a:lnTo>
                    <a:lnTo>
                      <a:pt x="5123" y="599"/>
                    </a:lnTo>
                    <a:lnTo>
                      <a:pt x="5123" y="599"/>
                    </a:lnTo>
                    <a:lnTo>
                      <a:pt x="5123" y="599"/>
                    </a:lnTo>
                    <a:lnTo>
                      <a:pt x="5128" y="599"/>
                    </a:lnTo>
                    <a:lnTo>
                      <a:pt x="5128" y="599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0" name="Rectangle 483">
                <a:extLst>
                  <a:ext uri="{FF2B5EF4-FFF2-40B4-BE49-F238E27FC236}">
                    <a16:creationId xmlns:a16="http://schemas.microsoft.com/office/drawing/2014/main" id="{6B6E20CE-8438-4D52-A2EA-A1F18D954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3510"/>
                <a:ext cx="191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FF00"/>
                    </a:solidFill>
                  </a:rPr>
                  <a:t>BETA_Y</a:t>
                </a:r>
                <a:endParaRPr lang="en-US" altLang="en-US" sz="1350"/>
              </a:p>
            </p:txBody>
          </p:sp>
          <p:sp>
            <p:nvSpPr>
              <p:cNvPr id="2391" name="Rectangle 485">
                <a:extLst>
                  <a:ext uri="{FF2B5EF4-FFF2-40B4-BE49-F238E27FC236}">
                    <a16:creationId xmlns:a16="http://schemas.microsoft.com/office/drawing/2014/main" id="{DC7A08D2-1CB8-4CA5-97BE-E561BA410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" y="3510"/>
                <a:ext cx="172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FF"/>
                    </a:solidFill>
                  </a:rPr>
                  <a:t>DISP_X</a:t>
                </a:r>
                <a:endParaRPr lang="en-US" altLang="en-US" sz="1350"/>
              </a:p>
            </p:txBody>
          </p:sp>
          <p:sp>
            <p:nvSpPr>
              <p:cNvPr id="2392" name="Rectangle 487">
                <a:extLst>
                  <a:ext uri="{FF2B5EF4-FFF2-40B4-BE49-F238E27FC236}">
                    <a16:creationId xmlns:a16="http://schemas.microsoft.com/office/drawing/2014/main" id="{96B59B0F-4FBF-4D56-AA23-BF1460A16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3510"/>
                <a:ext cx="172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DISP_Y</a:t>
                </a:r>
                <a:endParaRPr lang="en-US" altLang="en-US" sz="1350"/>
              </a:p>
            </p:txBody>
          </p:sp>
          <p:sp>
            <p:nvSpPr>
              <p:cNvPr id="2393" name="Rectangle 488">
                <a:extLst>
                  <a:ext uri="{FF2B5EF4-FFF2-40B4-BE49-F238E27FC236}">
                    <a16:creationId xmlns:a16="http://schemas.microsoft.com/office/drawing/2014/main" id="{7789C23F-643F-4FDF-AB40-C4E5B560E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3590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4" name="Rectangle 489">
                <a:extLst>
                  <a:ext uri="{FF2B5EF4-FFF2-40B4-BE49-F238E27FC236}">
                    <a16:creationId xmlns:a16="http://schemas.microsoft.com/office/drawing/2014/main" id="{23F5AAAF-7740-4D76-918E-2C0158B4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" y="3590"/>
                <a:ext cx="22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6" name="Rectangle 490">
                <a:extLst>
                  <a:ext uri="{FF2B5EF4-FFF2-40B4-BE49-F238E27FC236}">
                    <a16:creationId xmlns:a16="http://schemas.microsoft.com/office/drawing/2014/main" id="{86469F34-DF7E-4F3C-B9CB-265EFB967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" y="3590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7" name="Rectangle 491">
                <a:extLst>
                  <a:ext uri="{FF2B5EF4-FFF2-40B4-BE49-F238E27FC236}">
                    <a16:creationId xmlns:a16="http://schemas.microsoft.com/office/drawing/2014/main" id="{66040AD7-A748-4D15-9AE3-09DF03566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" y="3590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8" name="Rectangle 492">
                <a:extLst>
                  <a:ext uri="{FF2B5EF4-FFF2-40B4-BE49-F238E27FC236}">
                    <a16:creationId xmlns:a16="http://schemas.microsoft.com/office/drawing/2014/main" id="{C048014E-BB4E-44FE-8C01-435DF644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" y="3590"/>
                <a:ext cx="1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9" name="Rectangle 493">
                <a:extLst>
                  <a:ext uri="{FF2B5EF4-FFF2-40B4-BE49-F238E27FC236}">
                    <a16:creationId xmlns:a16="http://schemas.microsoft.com/office/drawing/2014/main" id="{5ADC8E68-940F-4BB0-9BB7-18C2F0126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" y="3590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2" name="Rectangle 494">
                <a:extLst>
                  <a:ext uri="{FF2B5EF4-FFF2-40B4-BE49-F238E27FC236}">
                    <a16:creationId xmlns:a16="http://schemas.microsoft.com/office/drawing/2014/main" id="{458B6A82-6236-4D70-93DF-8DFFCA4DD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3" name="Rectangle 495">
                <a:extLst>
                  <a:ext uri="{FF2B5EF4-FFF2-40B4-BE49-F238E27FC236}">
                    <a16:creationId xmlns:a16="http://schemas.microsoft.com/office/drawing/2014/main" id="{816B8940-716C-4E75-A8ED-1C54F727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4" name="Rectangle 496">
                <a:extLst>
                  <a:ext uri="{FF2B5EF4-FFF2-40B4-BE49-F238E27FC236}">
                    <a16:creationId xmlns:a16="http://schemas.microsoft.com/office/drawing/2014/main" id="{D364C158-5EBC-494D-A195-5A158BB61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5" name="Rectangle 497">
                <a:extLst>
                  <a:ext uri="{FF2B5EF4-FFF2-40B4-BE49-F238E27FC236}">
                    <a16:creationId xmlns:a16="http://schemas.microsoft.com/office/drawing/2014/main" id="{A613DBDE-08D1-4A68-9158-0509792FC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" y="3590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6" name="Rectangle 498">
                <a:extLst>
                  <a:ext uri="{FF2B5EF4-FFF2-40B4-BE49-F238E27FC236}">
                    <a16:creationId xmlns:a16="http://schemas.microsoft.com/office/drawing/2014/main" id="{B9B6EDBF-9AA3-4B64-86C2-E51A8C4BE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590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7" name="Rectangle 499">
                <a:extLst>
                  <a:ext uri="{FF2B5EF4-FFF2-40B4-BE49-F238E27FC236}">
                    <a16:creationId xmlns:a16="http://schemas.microsoft.com/office/drawing/2014/main" id="{7F5E5AE0-A4F9-4BE3-927E-FD9B97A59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590"/>
                <a:ext cx="10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8" name="Rectangle 500">
                <a:extLst>
                  <a:ext uri="{FF2B5EF4-FFF2-40B4-BE49-F238E27FC236}">
                    <a16:creationId xmlns:a16="http://schemas.microsoft.com/office/drawing/2014/main" id="{1434672E-EB4D-476E-8DE5-644BA55F3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" y="3590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9" name="Rectangle 501">
                <a:extLst>
                  <a:ext uri="{FF2B5EF4-FFF2-40B4-BE49-F238E27FC236}">
                    <a16:creationId xmlns:a16="http://schemas.microsoft.com/office/drawing/2014/main" id="{37E170EC-0D20-4117-87B7-630611A2E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0" name="Rectangle 502">
                <a:extLst>
                  <a:ext uri="{FF2B5EF4-FFF2-40B4-BE49-F238E27FC236}">
                    <a16:creationId xmlns:a16="http://schemas.microsoft.com/office/drawing/2014/main" id="{0CEAB262-EC32-4FE1-AD17-2EF213E10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1" name="Rectangle 503">
                <a:extLst>
                  <a:ext uri="{FF2B5EF4-FFF2-40B4-BE49-F238E27FC236}">
                    <a16:creationId xmlns:a16="http://schemas.microsoft.com/office/drawing/2014/main" id="{78258EED-3DAB-4367-A968-039A96FFC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2" name="Rectangle 504">
                <a:extLst>
                  <a:ext uri="{FF2B5EF4-FFF2-40B4-BE49-F238E27FC236}">
                    <a16:creationId xmlns:a16="http://schemas.microsoft.com/office/drawing/2014/main" id="{16F7B138-AA58-4CC5-9559-C951374E6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3" name="Rectangle 505">
                <a:extLst>
                  <a:ext uri="{FF2B5EF4-FFF2-40B4-BE49-F238E27FC236}">
                    <a16:creationId xmlns:a16="http://schemas.microsoft.com/office/drawing/2014/main" id="{84D0D94F-9B7B-44C5-84BE-9F2E5D324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4" name="Rectangle 506">
                <a:extLst>
                  <a:ext uri="{FF2B5EF4-FFF2-40B4-BE49-F238E27FC236}">
                    <a16:creationId xmlns:a16="http://schemas.microsoft.com/office/drawing/2014/main" id="{37E93E89-1C93-4632-8B76-A2CD8B314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5" name="Rectangle 507">
                <a:extLst>
                  <a:ext uri="{FF2B5EF4-FFF2-40B4-BE49-F238E27FC236}">
                    <a16:creationId xmlns:a16="http://schemas.microsoft.com/office/drawing/2014/main" id="{41656254-3374-48A5-9D42-1934EE438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6" name="Rectangle 508">
                <a:extLst>
                  <a:ext uri="{FF2B5EF4-FFF2-40B4-BE49-F238E27FC236}">
                    <a16:creationId xmlns:a16="http://schemas.microsoft.com/office/drawing/2014/main" id="{2449C25D-404F-4908-99E6-A0C4CBCB3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7" name="Rectangle 509">
                <a:extLst>
                  <a:ext uri="{FF2B5EF4-FFF2-40B4-BE49-F238E27FC236}">
                    <a16:creationId xmlns:a16="http://schemas.microsoft.com/office/drawing/2014/main" id="{B159C26E-8C72-4872-9135-63025E020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8" name="Rectangle 510">
                <a:extLst>
                  <a:ext uri="{FF2B5EF4-FFF2-40B4-BE49-F238E27FC236}">
                    <a16:creationId xmlns:a16="http://schemas.microsoft.com/office/drawing/2014/main" id="{6CC482FA-AA51-42B8-97B0-8267E6568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9" name="Rectangle 511">
                <a:extLst>
                  <a:ext uri="{FF2B5EF4-FFF2-40B4-BE49-F238E27FC236}">
                    <a16:creationId xmlns:a16="http://schemas.microsoft.com/office/drawing/2014/main" id="{DCDC477D-7E6E-4DE8-8140-F9142C369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0" name="Rectangle 512">
                <a:extLst>
                  <a:ext uri="{FF2B5EF4-FFF2-40B4-BE49-F238E27FC236}">
                    <a16:creationId xmlns:a16="http://schemas.microsoft.com/office/drawing/2014/main" id="{1332736D-0417-4F06-B1EA-AA3CECC97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1" name="Rectangle 513">
                <a:extLst>
                  <a:ext uri="{FF2B5EF4-FFF2-40B4-BE49-F238E27FC236}">
                    <a16:creationId xmlns:a16="http://schemas.microsoft.com/office/drawing/2014/main" id="{328B352F-4199-48F2-98C9-00931B2B4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2" name="Rectangle 514">
                <a:extLst>
                  <a:ext uri="{FF2B5EF4-FFF2-40B4-BE49-F238E27FC236}">
                    <a16:creationId xmlns:a16="http://schemas.microsoft.com/office/drawing/2014/main" id="{8E74598A-EC20-4804-A655-C1C3C57CA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3" name="Rectangle 515">
                <a:extLst>
                  <a:ext uri="{FF2B5EF4-FFF2-40B4-BE49-F238E27FC236}">
                    <a16:creationId xmlns:a16="http://schemas.microsoft.com/office/drawing/2014/main" id="{C7BF0C71-D9A6-46A3-B764-7B5A6779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4" name="Rectangle 516">
                <a:extLst>
                  <a:ext uri="{FF2B5EF4-FFF2-40B4-BE49-F238E27FC236}">
                    <a16:creationId xmlns:a16="http://schemas.microsoft.com/office/drawing/2014/main" id="{5EAC40E9-3388-4D25-B268-E55EE9840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5" name="Rectangle 517">
                <a:extLst>
                  <a:ext uri="{FF2B5EF4-FFF2-40B4-BE49-F238E27FC236}">
                    <a16:creationId xmlns:a16="http://schemas.microsoft.com/office/drawing/2014/main" id="{C58F2A08-03EA-4938-863A-9653CA8CD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6" name="Rectangle 518">
                <a:extLst>
                  <a:ext uri="{FF2B5EF4-FFF2-40B4-BE49-F238E27FC236}">
                    <a16:creationId xmlns:a16="http://schemas.microsoft.com/office/drawing/2014/main" id="{D195099A-6AA6-43D0-BA95-D5F2621B3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7" name="Rectangle 519">
                <a:extLst>
                  <a:ext uri="{FF2B5EF4-FFF2-40B4-BE49-F238E27FC236}">
                    <a16:creationId xmlns:a16="http://schemas.microsoft.com/office/drawing/2014/main" id="{FBAC21B1-9503-4880-8E2C-5902B8455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8" name="Rectangle 520">
                <a:extLst>
                  <a:ext uri="{FF2B5EF4-FFF2-40B4-BE49-F238E27FC236}">
                    <a16:creationId xmlns:a16="http://schemas.microsoft.com/office/drawing/2014/main" id="{46D15A0E-2D91-47C4-913C-4C9B6AF67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9" name="Rectangle 521">
                <a:extLst>
                  <a:ext uri="{FF2B5EF4-FFF2-40B4-BE49-F238E27FC236}">
                    <a16:creationId xmlns:a16="http://schemas.microsoft.com/office/drawing/2014/main" id="{51572CC4-19B2-4A70-8890-14A5772E0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0" name="Rectangle 522">
                <a:extLst>
                  <a:ext uri="{FF2B5EF4-FFF2-40B4-BE49-F238E27FC236}">
                    <a16:creationId xmlns:a16="http://schemas.microsoft.com/office/drawing/2014/main" id="{47676FCF-9A9E-4F97-85A7-6E65AE38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1" name="Rectangle 523">
                <a:extLst>
                  <a:ext uri="{FF2B5EF4-FFF2-40B4-BE49-F238E27FC236}">
                    <a16:creationId xmlns:a16="http://schemas.microsoft.com/office/drawing/2014/main" id="{21CCC450-A8FF-423A-AE18-8501C4CD0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2" name="Rectangle 524">
                <a:extLst>
                  <a:ext uri="{FF2B5EF4-FFF2-40B4-BE49-F238E27FC236}">
                    <a16:creationId xmlns:a16="http://schemas.microsoft.com/office/drawing/2014/main" id="{55964A08-6734-4C79-9150-61C7F9E31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3" name="Rectangle 525">
                <a:extLst>
                  <a:ext uri="{FF2B5EF4-FFF2-40B4-BE49-F238E27FC236}">
                    <a16:creationId xmlns:a16="http://schemas.microsoft.com/office/drawing/2014/main" id="{4ABEEB86-C3C4-45A1-A92C-B24057B0E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4" name="Rectangle 526">
                <a:extLst>
                  <a:ext uri="{FF2B5EF4-FFF2-40B4-BE49-F238E27FC236}">
                    <a16:creationId xmlns:a16="http://schemas.microsoft.com/office/drawing/2014/main" id="{2D6ECAEB-21B4-4B25-A8C9-94AC636CB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5" name="Rectangle 527">
                <a:extLst>
                  <a:ext uri="{FF2B5EF4-FFF2-40B4-BE49-F238E27FC236}">
                    <a16:creationId xmlns:a16="http://schemas.microsoft.com/office/drawing/2014/main" id="{AB323B69-BB71-475B-B2EF-0AFCB646E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6" name="Rectangle 528">
                <a:extLst>
                  <a:ext uri="{FF2B5EF4-FFF2-40B4-BE49-F238E27FC236}">
                    <a16:creationId xmlns:a16="http://schemas.microsoft.com/office/drawing/2014/main" id="{373B85C3-FE25-4EEA-8113-A3D7B1B5B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7" name="Rectangle 529">
                <a:extLst>
                  <a:ext uri="{FF2B5EF4-FFF2-40B4-BE49-F238E27FC236}">
                    <a16:creationId xmlns:a16="http://schemas.microsoft.com/office/drawing/2014/main" id="{BFEA7229-13A3-466B-A111-731BA9966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8" name="Rectangle 530">
                <a:extLst>
                  <a:ext uri="{FF2B5EF4-FFF2-40B4-BE49-F238E27FC236}">
                    <a16:creationId xmlns:a16="http://schemas.microsoft.com/office/drawing/2014/main" id="{E4D68719-E85E-430A-B9D1-E18F4AF3F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9" name="Rectangle 531">
                <a:extLst>
                  <a:ext uri="{FF2B5EF4-FFF2-40B4-BE49-F238E27FC236}">
                    <a16:creationId xmlns:a16="http://schemas.microsoft.com/office/drawing/2014/main" id="{AF2B1940-B235-4134-805A-85D406F0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0" name="Rectangle 532">
                <a:extLst>
                  <a:ext uri="{FF2B5EF4-FFF2-40B4-BE49-F238E27FC236}">
                    <a16:creationId xmlns:a16="http://schemas.microsoft.com/office/drawing/2014/main" id="{DA72FB94-7FB5-4BFC-A09D-27577F8B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1" name="Rectangle 533">
                <a:extLst>
                  <a:ext uri="{FF2B5EF4-FFF2-40B4-BE49-F238E27FC236}">
                    <a16:creationId xmlns:a16="http://schemas.microsoft.com/office/drawing/2014/main" id="{103B3E8B-7DEC-4FDB-9E55-121D36998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2" name="Rectangle 534">
                <a:extLst>
                  <a:ext uri="{FF2B5EF4-FFF2-40B4-BE49-F238E27FC236}">
                    <a16:creationId xmlns:a16="http://schemas.microsoft.com/office/drawing/2014/main" id="{D1F23C26-1AA0-48BD-BFA6-A923B215A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3" name="Rectangle 535">
                <a:extLst>
                  <a:ext uri="{FF2B5EF4-FFF2-40B4-BE49-F238E27FC236}">
                    <a16:creationId xmlns:a16="http://schemas.microsoft.com/office/drawing/2014/main" id="{E4F6E582-E307-4A6E-A43B-72E8E0699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4" name="Rectangle 536">
                <a:extLst>
                  <a:ext uri="{FF2B5EF4-FFF2-40B4-BE49-F238E27FC236}">
                    <a16:creationId xmlns:a16="http://schemas.microsoft.com/office/drawing/2014/main" id="{E2E463CA-AC8B-48C3-94B5-FB21D0BED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5" name="Rectangle 537">
                <a:extLst>
                  <a:ext uri="{FF2B5EF4-FFF2-40B4-BE49-F238E27FC236}">
                    <a16:creationId xmlns:a16="http://schemas.microsoft.com/office/drawing/2014/main" id="{74CABB06-6BB9-41F1-AE34-4B9EC6BAD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6" name="Rectangle 538">
                <a:extLst>
                  <a:ext uri="{FF2B5EF4-FFF2-40B4-BE49-F238E27FC236}">
                    <a16:creationId xmlns:a16="http://schemas.microsoft.com/office/drawing/2014/main" id="{2C40FEF0-87B2-4DA6-A85C-5B2374091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7" name="Rectangle 539">
                <a:extLst>
                  <a:ext uri="{FF2B5EF4-FFF2-40B4-BE49-F238E27FC236}">
                    <a16:creationId xmlns:a16="http://schemas.microsoft.com/office/drawing/2014/main" id="{C045FF68-ACE0-4304-9406-543644558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8" name="Rectangle 540">
                <a:extLst>
                  <a:ext uri="{FF2B5EF4-FFF2-40B4-BE49-F238E27FC236}">
                    <a16:creationId xmlns:a16="http://schemas.microsoft.com/office/drawing/2014/main" id="{4AB0EFC3-9E48-424D-AC4E-7713FB6D1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9" name="Rectangle 541">
                <a:extLst>
                  <a:ext uri="{FF2B5EF4-FFF2-40B4-BE49-F238E27FC236}">
                    <a16:creationId xmlns:a16="http://schemas.microsoft.com/office/drawing/2014/main" id="{51409882-5D69-4950-81F7-B77790108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0" name="Rectangle 542">
                <a:extLst>
                  <a:ext uri="{FF2B5EF4-FFF2-40B4-BE49-F238E27FC236}">
                    <a16:creationId xmlns:a16="http://schemas.microsoft.com/office/drawing/2014/main" id="{C6AAE97F-53BD-4DF5-9141-92503F55F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1" name="Rectangle 543">
                <a:extLst>
                  <a:ext uri="{FF2B5EF4-FFF2-40B4-BE49-F238E27FC236}">
                    <a16:creationId xmlns:a16="http://schemas.microsoft.com/office/drawing/2014/main" id="{BE48C5DC-2702-48F9-B985-9AA1562AC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2" name="Rectangle 544">
                <a:extLst>
                  <a:ext uri="{FF2B5EF4-FFF2-40B4-BE49-F238E27FC236}">
                    <a16:creationId xmlns:a16="http://schemas.microsoft.com/office/drawing/2014/main" id="{C447F9BB-994D-4558-B939-1211EDFC4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3" name="Rectangle 545">
                <a:extLst>
                  <a:ext uri="{FF2B5EF4-FFF2-40B4-BE49-F238E27FC236}">
                    <a16:creationId xmlns:a16="http://schemas.microsoft.com/office/drawing/2014/main" id="{5E867FE0-8A0C-4250-BA76-6F42685F3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4" name="Rectangle 546">
                <a:extLst>
                  <a:ext uri="{FF2B5EF4-FFF2-40B4-BE49-F238E27FC236}">
                    <a16:creationId xmlns:a16="http://schemas.microsoft.com/office/drawing/2014/main" id="{4C8DA534-1DE8-4396-A55F-F46E4365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5" name="Rectangle 547">
                <a:extLst>
                  <a:ext uri="{FF2B5EF4-FFF2-40B4-BE49-F238E27FC236}">
                    <a16:creationId xmlns:a16="http://schemas.microsoft.com/office/drawing/2014/main" id="{8343C0BD-45E4-444E-B35B-ED1407F20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6" name="Rectangle 548">
                <a:extLst>
                  <a:ext uri="{FF2B5EF4-FFF2-40B4-BE49-F238E27FC236}">
                    <a16:creationId xmlns:a16="http://schemas.microsoft.com/office/drawing/2014/main" id="{9484638D-0844-43B0-8E55-0B3E77AF3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7" name="Rectangle 549">
                <a:extLst>
                  <a:ext uri="{FF2B5EF4-FFF2-40B4-BE49-F238E27FC236}">
                    <a16:creationId xmlns:a16="http://schemas.microsoft.com/office/drawing/2014/main" id="{FB8591E4-AA40-48F1-8064-EDAACC2EA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8" name="Rectangle 550">
                <a:extLst>
                  <a:ext uri="{FF2B5EF4-FFF2-40B4-BE49-F238E27FC236}">
                    <a16:creationId xmlns:a16="http://schemas.microsoft.com/office/drawing/2014/main" id="{33A6A1A5-2DDA-47B6-B851-402A7931D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9" name="Rectangle 551">
                <a:extLst>
                  <a:ext uri="{FF2B5EF4-FFF2-40B4-BE49-F238E27FC236}">
                    <a16:creationId xmlns:a16="http://schemas.microsoft.com/office/drawing/2014/main" id="{CA1AC4AE-C917-4B82-B07E-B83055C81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0" name="Rectangle 552">
                <a:extLst>
                  <a:ext uri="{FF2B5EF4-FFF2-40B4-BE49-F238E27FC236}">
                    <a16:creationId xmlns:a16="http://schemas.microsoft.com/office/drawing/2014/main" id="{83ED3569-1F15-4715-9833-A07CB6D3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1" name="Rectangle 553">
                <a:extLst>
                  <a:ext uri="{FF2B5EF4-FFF2-40B4-BE49-F238E27FC236}">
                    <a16:creationId xmlns:a16="http://schemas.microsoft.com/office/drawing/2014/main" id="{E6502B4C-0536-459D-A70C-F52D2EC95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2" name="Rectangle 554">
                <a:extLst>
                  <a:ext uri="{FF2B5EF4-FFF2-40B4-BE49-F238E27FC236}">
                    <a16:creationId xmlns:a16="http://schemas.microsoft.com/office/drawing/2014/main" id="{F236F9E8-E907-4675-9949-44E822DA5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3" name="Rectangle 555">
                <a:extLst>
                  <a:ext uri="{FF2B5EF4-FFF2-40B4-BE49-F238E27FC236}">
                    <a16:creationId xmlns:a16="http://schemas.microsoft.com/office/drawing/2014/main" id="{50F1C6DD-923D-450E-B08E-298D399F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4" name="Rectangle 556">
                <a:extLst>
                  <a:ext uri="{FF2B5EF4-FFF2-40B4-BE49-F238E27FC236}">
                    <a16:creationId xmlns:a16="http://schemas.microsoft.com/office/drawing/2014/main" id="{C9528008-1E05-46CD-B96B-90E02BDF9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5" name="Rectangle 557">
                <a:extLst>
                  <a:ext uri="{FF2B5EF4-FFF2-40B4-BE49-F238E27FC236}">
                    <a16:creationId xmlns:a16="http://schemas.microsoft.com/office/drawing/2014/main" id="{5380CF8F-823E-4A40-82D5-0906CA009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6" name="Rectangle 558">
                <a:extLst>
                  <a:ext uri="{FF2B5EF4-FFF2-40B4-BE49-F238E27FC236}">
                    <a16:creationId xmlns:a16="http://schemas.microsoft.com/office/drawing/2014/main" id="{317F4204-A784-4A85-9F94-1CC86855F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7" name="Rectangle 559">
                <a:extLst>
                  <a:ext uri="{FF2B5EF4-FFF2-40B4-BE49-F238E27FC236}">
                    <a16:creationId xmlns:a16="http://schemas.microsoft.com/office/drawing/2014/main" id="{C04BC402-EE20-415F-A105-32D75F0B8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8" name="Rectangle 560">
                <a:extLst>
                  <a:ext uri="{FF2B5EF4-FFF2-40B4-BE49-F238E27FC236}">
                    <a16:creationId xmlns:a16="http://schemas.microsoft.com/office/drawing/2014/main" id="{56E69568-65CC-4DB8-9E9D-3011FE841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9" name="Rectangle 561">
                <a:extLst>
                  <a:ext uri="{FF2B5EF4-FFF2-40B4-BE49-F238E27FC236}">
                    <a16:creationId xmlns:a16="http://schemas.microsoft.com/office/drawing/2014/main" id="{D63FC721-2BBD-4DB9-99E6-08C31E2CB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0" name="Rectangle 562">
                <a:extLst>
                  <a:ext uri="{FF2B5EF4-FFF2-40B4-BE49-F238E27FC236}">
                    <a16:creationId xmlns:a16="http://schemas.microsoft.com/office/drawing/2014/main" id="{CC47BB5E-7AAE-4ABF-80AF-052D5D64C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1" name="Rectangle 563">
                <a:extLst>
                  <a:ext uri="{FF2B5EF4-FFF2-40B4-BE49-F238E27FC236}">
                    <a16:creationId xmlns:a16="http://schemas.microsoft.com/office/drawing/2014/main" id="{6035EF5A-13B5-4367-8260-6FAAAA070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2" name="Rectangle 564">
                <a:extLst>
                  <a:ext uri="{FF2B5EF4-FFF2-40B4-BE49-F238E27FC236}">
                    <a16:creationId xmlns:a16="http://schemas.microsoft.com/office/drawing/2014/main" id="{9DF75871-4B2E-44A0-9A4B-59E4748BF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3" name="Rectangle 565">
                <a:extLst>
                  <a:ext uri="{FF2B5EF4-FFF2-40B4-BE49-F238E27FC236}">
                    <a16:creationId xmlns:a16="http://schemas.microsoft.com/office/drawing/2014/main" id="{852EA65E-C159-4A43-BDF4-BC1EE2C99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4" name="Rectangle 566">
                <a:extLst>
                  <a:ext uri="{FF2B5EF4-FFF2-40B4-BE49-F238E27FC236}">
                    <a16:creationId xmlns:a16="http://schemas.microsoft.com/office/drawing/2014/main" id="{7BD0057F-BEB1-47D8-A370-78683067A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5" name="Rectangle 567">
                <a:extLst>
                  <a:ext uri="{FF2B5EF4-FFF2-40B4-BE49-F238E27FC236}">
                    <a16:creationId xmlns:a16="http://schemas.microsoft.com/office/drawing/2014/main" id="{E3174139-2BEA-4731-8777-498023DA7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6" name="Rectangle 568">
                <a:extLst>
                  <a:ext uri="{FF2B5EF4-FFF2-40B4-BE49-F238E27FC236}">
                    <a16:creationId xmlns:a16="http://schemas.microsoft.com/office/drawing/2014/main" id="{F8953BD2-9BB9-463A-A8D2-A7FE360FE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7" name="Rectangle 569">
                <a:extLst>
                  <a:ext uri="{FF2B5EF4-FFF2-40B4-BE49-F238E27FC236}">
                    <a16:creationId xmlns:a16="http://schemas.microsoft.com/office/drawing/2014/main" id="{CFA90E32-EB1D-49A6-8D9B-F8E7420BB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0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8" name="Rectangle 570">
                <a:extLst>
                  <a:ext uri="{FF2B5EF4-FFF2-40B4-BE49-F238E27FC236}">
                    <a16:creationId xmlns:a16="http://schemas.microsoft.com/office/drawing/2014/main" id="{54962EFF-E4E7-434C-87DC-54D4A24F1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9" name="Rectangle 571">
                <a:extLst>
                  <a:ext uri="{FF2B5EF4-FFF2-40B4-BE49-F238E27FC236}">
                    <a16:creationId xmlns:a16="http://schemas.microsoft.com/office/drawing/2014/main" id="{F4DC66E2-9481-47FB-8CC2-225FC6420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0" name="Rectangle 572">
                <a:extLst>
                  <a:ext uri="{FF2B5EF4-FFF2-40B4-BE49-F238E27FC236}">
                    <a16:creationId xmlns:a16="http://schemas.microsoft.com/office/drawing/2014/main" id="{7C9DC089-D00D-49E2-97DA-103AA385C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1" name="Rectangle 573">
                <a:extLst>
                  <a:ext uri="{FF2B5EF4-FFF2-40B4-BE49-F238E27FC236}">
                    <a16:creationId xmlns:a16="http://schemas.microsoft.com/office/drawing/2014/main" id="{F46C4194-C353-41F4-9B9C-D3EE0726A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2" name="Rectangle 574">
                <a:extLst>
                  <a:ext uri="{FF2B5EF4-FFF2-40B4-BE49-F238E27FC236}">
                    <a16:creationId xmlns:a16="http://schemas.microsoft.com/office/drawing/2014/main" id="{78731F0F-0BFA-4F8B-9F7C-85E129BE9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3" name="Rectangle 575">
                <a:extLst>
                  <a:ext uri="{FF2B5EF4-FFF2-40B4-BE49-F238E27FC236}">
                    <a16:creationId xmlns:a16="http://schemas.microsoft.com/office/drawing/2014/main" id="{9734A9D8-01C9-408B-ACA6-2C90D4EC9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4" name="Rectangle 576">
                <a:extLst>
                  <a:ext uri="{FF2B5EF4-FFF2-40B4-BE49-F238E27FC236}">
                    <a16:creationId xmlns:a16="http://schemas.microsoft.com/office/drawing/2014/main" id="{B48E2AAE-9E35-4596-9960-63BA2CB6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5" name="Rectangle 577">
                <a:extLst>
                  <a:ext uri="{FF2B5EF4-FFF2-40B4-BE49-F238E27FC236}">
                    <a16:creationId xmlns:a16="http://schemas.microsoft.com/office/drawing/2014/main" id="{28CC6E19-5E1A-4E36-B477-7297B603F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6" name="Rectangle 578">
                <a:extLst>
                  <a:ext uri="{FF2B5EF4-FFF2-40B4-BE49-F238E27FC236}">
                    <a16:creationId xmlns:a16="http://schemas.microsoft.com/office/drawing/2014/main" id="{C34A93CC-2C13-4003-B69A-879D48719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7" name="Rectangle 579">
                <a:extLst>
                  <a:ext uri="{FF2B5EF4-FFF2-40B4-BE49-F238E27FC236}">
                    <a16:creationId xmlns:a16="http://schemas.microsoft.com/office/drawing/2014/main" id="{65385B03-477C-466E-92CE-6CA7728AF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8" name="Rectangle 580">
                <a:extLst>
                  <a:ext uri="{FF2B5EF4-FFF2-40B4-BE49-F238E27FC236}">
                    <a16:creationId xmlns:a16="http://schemas.microsoft.com/office/drawing/2014/main" id="{96B7C00B-33E7-4F43-A633-94FB2C16D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9" name="Rectangle 581">
                <a:extLst>
                  <a:ext uri="{FF2B5EF4-FFF2-40B4-BE49-F238E27FC236}">
                    <a16:creationId xmlns:a16="http://schemas.microsoft.com/office/drawing/2014/main" id="{E33DC2BF-2055-4E5C-8F25-4A2E79656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0" name="Rectangle 582">
                <a:extLst>
                  <a:ext uri="{FF2B5EF4-FFF2-40B4-BE49-F238E27FC236}">
                    <a16:creationId xmlns:a16="http://schemas.microsoft.com/office/drawing/2014/main" id="{3CBAB2F6-8129-4EAA-B010-D25D7ED1A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1" name="Rectangle 583">
                <a:extLst>
                  <a:ext uri="{FF2B5EF4-FFF2-40B4-BE49-F238E27FC236}">
                    <a16:creationId xmlns:a16="http://schemas.microsoft.com/office/drawing/2014/main" id="{618FA8AC-3913-49DA-8922-C86718BC7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2" name="Rectangle 584">
                <a:extLst>
                  <a:ext uri="{FF2B5EF4-FFF2-40B4-BE49-F238E27FC236}">
                    <a16:creationId xmlns:a16="http://schemas.microsoft.com/office/drawing/2014/main" id="{35FD4F08-01F0-4201-84CE-D322E561A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3" name="Rectangle 585">
                <a:extLst>
                  <a:ext uri="{FF2B5EF4-FFF2-40B4-BE49-F238E27FC236}">
                    <a16:creationId xmlns:a16="http://schemas.microsoft.com/office/drawing/2014/main" id="{456C7799-53FF-4D02-A2A4-C7174700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4" name="Rectangle 586">
                <a:extLst>
                  <a:ext uri="{FF2B5EF4-FFF2-40B4-BE49-F238E27FC236}">
                    <a16:creationId xmlns:a16="http://schemas.microsoft.com/office/drawing/2014/main" id="{A9456451-733E-4E58-92CE-6F3882D81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5" name="Rectangle 587">
                <a:extLst>
                  <a:ext uri="{FF2B5EF4-FFF2-40B4-BE49-F238E27FC236}">
                    <a16:creationId xmlns:a16="http://schemas.microsoft.com/office/drawing/2014/main" id="{D16A6571-17D9-4F14-AB0D-C2DA09A74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6" name="Rectangle 588">
                <a:extLst>
                  <a:ext uri="{FF2B5EF4-FFF2-40B4-BE49-F238E27FC236}">
                    <a16:creationId xmlns:a16="http://schemas.microsoft.com/office/drawing/2014/main" id="{A9707749-B55A-4AA2-BF87-D32FA4263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7" name="Rectangle 589">
                <a:extLst>
                  <a:ext uri="{FF2B5EF4-FFF2-40B4-BE49-F238E27FC236}">
                    <a16:creationId xmlns:a16="http://schemas.microsoft.com/office/drawing/2014/main" id="{BA99BA99-961E-4611-859C-2A3980177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8" name="Rectangle 590">
                <a:extLst>
                  <a:ext uri="{FF2B5EF4-FFF2-40B4-BE49-F238E27FC236}">
                    <a16:creationId xmlns:a16="http://schemas.microsoft.com/office/drawing/2014/main" id="{E63ACD6A-012C-4169-AAD3-235B9CF8A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9" name="Rectangle 591">
                <a:extLst>
                  <a:ext uri="{FF2B5EF4-FFF2-40B4-BE49-F238E27FC236}">
                    <a16:creationId xmlns:a16="http://schemas.microsoft.com/office/drawing/2014/main" id="{84A69627-0578-4DB6-AEB4-3938A867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0" name="Rectangle 592">
                <a:extLst>
                  <a:ext uri="{FF2B5EF4-FFF2-40B4-BE49-F238E27FC236}">
                    <a16:creationId xmlns:a16="http://schemas.microsoft.com/office/drawing/2014/main" id="{468C0F1E-619E-4097-A740-4F0E178B6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1" name="Rectangle 593">
                <a:extLst>
                  <a:ext uri="{FF2B5EF4-FFF2-40B4-BE49-F238E27FC236}">
                    <a16:creationId xmlns:a16="http://schemas.microsoft.com/office/drawing/2014/main" id="{E6432DB8-94A2-4A0B-86D1-6AB68D96D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2" name="Rectangle 594">
                <a:extLst>
                  <a:ext uri="{FF2B5EF4-FFF2-40B4-BE49-F238E27FC236}">
                    <a16:creationId xmlns:a16="http://schemas.microsoft.com/office/drawing/2014/main" id="{EFCBEFB5-1E8A-46E8-A8DA-DAA686DCF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3" name="Rectangle 595">
                <a:extLst>
                  <a:ext uri="{FF2B5EF4-FFF2-40B4-BE49-F238E27FC236}">
                    <a16:creationId xmlns:a16="http://schemas.microsoft.com/office/drawing/2014/main" id="{4232EC7B-477B-4B14-BB09-2E248132D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4" name="Rectangle 596">
                <a:extLst>
                  <a:ext uri="{FF2B5EF4-FFF2-40B4-BE49-F238E27FC236}">
                    <a16:creationId xmlns:a16="http://schemas.microsoft.com/office/drawing/2014/main" id="{1970D710-8F70-4FCF-A045-FFD0AECE9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5" name="Rectangle 597">
                <a:extLst>
                  <a:ext uri="{FF2B5EF4-FFF2-40B4-BE49-F238E27FC236}">
                    <a16:creationId xmlns:a16="http://schemas.microsoft.com/office/drawing/2014/main" id="{7000FCF3-4E09-4CCE-8B28-A1511E011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6" name="Rectangle 598">
                <a:extLst>
                  <a:ext uri="{FF2B5EF4-FFF2-40B4-BE49-F238E27FC236}">
                    <a16:creationId xmlns:a16="http://schemas.microsoft.com/office/drawing/2014/main" id="{A0FB5ED8-6386-423C-AC41-090CBFE94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7" name="Rectangle 599">
                <a:extLst>
                  <a:ext uri="{FF2B5EF4-FFF2-40B4-BE49-F238E27FC236}">
                    <a16:creationId xmlns:a16="http://schemas.microsoft.com/office/drawing/2014/main" id="{36FF8025-09F7-4B79-AFA3-19E62F883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8" name="Rectangle 600">
                <a:extLst>
                  <a:ext uri="{FF2B5EF4-FFF2-40B4-BE49-F238E27FC236}">
                    <a16:creationId xmlns:a16="http://schemas.microsoft.com/office/drawing/2014/main" id="{7B4404C1-57C2-4AAA-9E72-11137154A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9" name="Rectangle 601">
                <a:extLst>
                  <a:ext uri="{FF2B5EF4-FFF2-40B4-BE49-F238E27FC236}">
                    <a16:creationId xmlns:a16="http://schemas.microsoft.com/office/drawing/2014/main" id="{E44A3B10-FCB3-4C72-9532-E4A12E797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0" name="Rectangle 602">
                <a:extLst>
                  <a:ext uri="{FF2B5EF4-FFF2-40B4-BE49-F238E27FC236}">
                    <a16:creationId xmlns:a16="http://schemas.microsoft.com/office/drawing/2014/main" id="{D106D033-9371-4F37-A8AB-D59930F1B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1" name="Rectangle 603">
                <a:extLst>
                  <a:ext uri="{FF2B5EF4-FFF2-40B4-BE49-F238E27FC236}">
                    <a16:creationId xmlns:a16="http://schemas.microsoft.com/office/drawing/2014/main" id="{DF398AB7-D1FE-4372-A8EE-71A003B8F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2" name="Rectangle 604">
                <a:extLst>
                  <a:ext uri="{FF2B5EF4-FFF2-40B4-BE49-F238E27FC236}">
                    <a16:creationId xmlns:a16="http://schemas.microsoft.com/office/drawing/2014/main" id="{06C1B66D-F9CC-474B-B567-B64191E69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3" name="Rectangle 605">
                <a:extLst>
                  <a:ext uri="{FF2B5EF4-FFF2-40B4-BE49-F238E27FC236}">
                    <a16:creationId xmlns:a16="http://schemas.microsoft.com/office/drawing/2014/main" id="{6A349E75-90A0-476F-993B-874757CB1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4" name="Rectangle 606">
                <a:extLst>
                  <a:ext uri="{FF2B5EF4-FFF2-40B4-BE49-F238E27FC236}">
                    <a16:creationId xmlns:a16="http://schemas.microsoft.com/office/drawing/2014/main" id="{8D77413D-F570-4BF1-AF2B-8673068F9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5" name="Rectangle 607">
                <a:extLst>
                  <a:ext uri="{FF2B5EF4-FFF2-40B4-BE49-F238E27FC236}">
                    <a16:creationId xmlns:a16="http://schemas.microsoft.com/office/drawing/2014/main" id="{B7044525-7437-4C70-BB96-54F04058E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6" name="Rectangle 608">
                <a:extLst>
                  <a:ext uri="{FF2B5EF4-FFF2-40B4-BE49-F238E27FC236}">
                    <a16:creationId xmlns:a16="http://schemas.microsoft.com/office/drawing/2014/main" id="{EF985790-0B58-4D05-9CF4-D8494ABE3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7" name="Rectangle 609">
                <a:extLst>
                  <a:ext uri="{FF2B5EF4-FFF2-40B4-BE49-F238E27FC236}">
                    <a16:creationId xmlns:a16="http://schemas.microsoft.com/office/drawing/2014/main" id="{4E64C7E5-AE02-4F78-BF19-587BF6370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8" name="Rectangle 610">
                <a:extLst>
                  <a:ext uri="{FF2B5EF4-FFF2-40B4-BE49-F238E27FC236}">
                    <a16:creationId xmlns:a16="http://schemas.microsoft.com/office/drawing/2014/main" id="{78BE2A12-B63C-4517-A49B-24E305C09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9" name="Rectangle 611">
                <a:extLst>
                  <a:ext uri="{FF2B5EF4-FFF2-40B4-BE49-F238E27FC236}">
                    <a16:creationId xmlns:a16="http://schemas.microsoft.com/office/drawing/2014/main" id="{B1E7F8F7-B949-45B0-B6F6-D3F1F7C87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0" name="Rectangle 612">
                <a:extLst>
                  <a:ext uri="{FF2B5EF4-FFF2-40B4-BE49-F238E27FC236}">
                    <a16:creationId xmlns:a16="http://schemas.microsoft.com/office/drawing/2014/main" id="{17B28DDD-5AB5-4D73-8033-ADFBE3183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1" name="Rectangle 613">
                <a:extLst>
                  <a:ext uri="{FF2B5EF4-FFF2-40B4-BE49-F238E27FC236}">
                    <a16:creationId xmlns:a16="http://schemas.microsoft.com/office/drawing/2014/main" id="{7AD4EE61-25B2-4AB6-9E8D-A8230F5C5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2" name="Rectangle 614">
                <a:extLst>
                  <a:ext uri="{FF2B5EF4-FFF2-40B4-BE49-F238E27FC236}">
                    <a16:creationId xmlns:a16="http://schemas.microsoft.com/office/drawing/2014/main" id="{571B43F9-80FD-42AE-BB82-30E0E6D6A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3" name="Rectangle 615">
                <a:extLst>
                  <a:ext uri="{FF2B5EF4-FFF2-40B4-BE49-F238E27FC236}">
                    <a16:creationId xmlns:a16="http://schemas.microsoft.com/office/drawing/2014/main" id="{329D2FCE-A96D-483E-9EB7-D9E8F18E5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4" name="Rectangle 616">
                <a:extLst>
                  <a:ext uri="{FF2B5EF4-FFF2-40B4-BE49-F238E27FC236}">
                    <a16:creationId xmlns:a16="http://schemas.microsoft.com/office/drawing/2014/main" id="{9BC5C19E-F4DD-41DB-8D63-A6A3DF753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5" name="Rectangle 617">
                <a:extLst>
                  <a:ext uri="{FF2B5EF4-FFF2-40B4-BE49-F238E27FC236}">
                    <a16:creationId xmlns:a16="http://schemas.microsoft.com/office/drawing/2014/main" id="{F0245CAF-FE2E-4AEE-B1F1-4CFCEB81F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6" name="Rectangle 618">
                <a:extLst>
                  <a:ext uri="{FF2B5EF4-FFF2-40B4-BE49-F238E27FC236}">
                    <a16:creationId xmlns:a16="http://schemas.microsoft.com/office/drawing/2014/main" id="{4E410B92-52A7-4449-9199-7DE7781BF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7" name="Rectangle 619">
                <a:extLst>
                  <a:ext uri="{FF2B5EF4-FFF2-40B4-BE49-F238E27FC236}">
                    <a16:creationId xmlns:a16="http://schemas.microsoft.com/office/drawing/2014/main" id="{7A588AF2-0C83-4B58-B9B9-D095931DF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8" name="Rectangle 620">
                <a:extLst>
                  <a:ext uri="{FF2B5EF4-FFF2-40B4-BE49-F238E27FC236}">
                    <a16:creationId xmlns:a16="http://schemas.microsoft.com/office/drawing/2014/main" id="{7961F0CC-57A0-4692-AFC9-048F0FED8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9" name="Rectangle 621">
                <a:extLst>
                  <a:ext uri="{FF2B5EF4-FFF2-40B4-BE49-F238E27FC236}">
                    <a16:creationId xmlns:a16="http://schemas.microsoft.com/office/drawing/2014/main" id="{94B2B85A-83BD-450D-A489-64FC95C0C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0" name="Rectangle 622">
                <a:extLst>
                  <a:ext uri="{FF2B5EF4-FFF2-40B4-BE49-F238E27FC236}">
                    <a16:creationId xmlns:a16="http://schemas.microsoft.com/office/drawing/2014/main" id="{431E9E4B-D4C1-499E-8287-FCED624FF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1" name="Rectangle 623">
                <a:extLst>
                  <a:ext uri="{FF2B5EF4-FFF2-40B4-BE49-F238E27FC236}">
                    <a16:creationId xmlns:a16="http://schemas.microsoft.com/office/drawing/2014/main" id="{AF8C1D2B-BA63-44B0-B45F-8DC43F19F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2" name="Rectangle 624">
                <a:extLst>
                  <a:ext uri="{FF2B5EF4-FFF2-40B4-BE49-F238E27FC236}">
                    <a16:creationId xmlns:a16="http://schemas.microsoft.com/office/drawing/2014/main" id="{7B7F8BAE-96C0-4E41-B0B8-7D5D4660B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3" name="Rectangle 625">
                <a:extLst>
                  <a:ext uri="{FF2B5EF4-FFF2-40B4-BE49-F238E27FC236}">
                    <a16:creationId xmlns:a16="http://schemas.microsoft.com/office/drawing/2014/main" id="{E527DBA6-1675-42BE-9BF2-AAE3A3532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4" name="Rectangle 626">
                <a:extLst>
                  <a:ext uri="{FF2B5EF4-FFF2-40B4-BE49-F238E27FC236}">
                    <a16:creationId xmlns:a16="http://schemas.microsoft.com/office/drawing/2014/main" id="{18C0BBF6-F5E3-432B-A64D-778AECFF4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5" name="Rectangle 627">
                <a:extLst>
                  <a:ext uri="{FF2B5EF4-FFF2-40B4-BE49-F238E27FC236}">
                    <a16:creationId xmlns:a16="http://schemas.microsoft.com/office/drawing/2014/main" id="{66084ACA-8B95-4999-9CD2-F798540B9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6" name="Rectangle 628">
                <a:extLst>
                  <a:ext uri="{FF2B5EF4-FFF2-40B4-BE49-F238E27FC236}">
                    <a16:creationId xmlns:a16="http://schemas.microsoft.com/office/drawing/2014/main" id="{9ED205F0-E925-4236-9622-2142A3EBC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7" name="Rectangle 629">
                <a:extLst>
                  <a:ext uri="{FF2B5EF4-FFF2-40B4-BE49-F238E27FC236}">
                    <a16:creationId xmlns:a16="http://schemas.microsoft.com/office/drawing/2014/main" id="{CB17D9B1-FCB1-4C3E-907B-AEE1509E3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8" name="Rectangle 630">
                <a:extLst>
                  <a:ext uri="{FF2B5EF4-FFF2-40B4-BE49-F238E27FC236}">
                    <a16:creationId xmlns:a16="http://schemas.microsoft.com/office/drawing/2014/main" id="{37995E92-16B7-4241-A109-36F363E6A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9" name="Rectangle 631">
                <a:extLst>
                  <a:ext uri="{FF2B5EF4-FFF2-40B4-BE49-F238E27FC236}">
                    <a16:creationId xmlns:a16="http://schemas.microsoft.com/office/drawing/2014/main" id="{E3461CA4-0AD7-400D-82AA-A1404FA8E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2119" name="Group 833">
              <a:extLst>
                <a:ext uri="{FF2B5EF4-FFF2-40B4-BE49-F238E27FC236}">
                  <a16:creationId xmlns:a16="http://schemas.microsoft.com/office/drawing/2014/main" id="{58FC997F-66E0-4811-AC41-DDE593B6F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5" y="3581"/>
              <a:ext cx="2620" cy="32"/>
              <a:chOff x="2325" y="3581"/>
              <a:chExt cx="2620" cy="32"/>
            </a:xfrm>
          </p:grpSpPr>
          <p:sp>
            <p:nvSpPr>
              <p:cNvPr id="2141" name="Rectangle 633">
                <a:extLst>
                  <a:ext uri="{FF2B5EF4-FFF2-40B4-BE49-F238E27FC236}">
                    <a16:creationId xmlns:a16="http://schemas.microsoft.com/office/drawing/2014/main" id="{717F6406-349C-40F7-B310-223270346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2" name="Rectangle 634">
                <a:extLst>
                  <a:ext uri="{FF2B5EF4-FFF2-40B4-BE49-F238E27FC236}">
                    <a16:creationId xmlns:a16="http://schemas.microsoft.com/office/drawing/2014/main" id="{05C0A7FF-A254-4DF4-B6E4-D4191B9B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3" name="Rectangle 635">
                <a:extLst>
                  <a:ext uri="{FF2B5EF4-FFF2-40B4-BE49-F238E27FC236}">
                    <a16:creationId xmlns:a16="http://schemas.microsoft.com/office/drawing/2014/main" id="{2DCE8CA5-C362-41DD-AC4C-084B19B5D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4" name="Rectangle 636">
                <a:extLst>
                  <a:ext uri="{FF2B5EF4-FFF2-40B4-BE49-F238E27FC236}">
                    <a16:creationId xmlns:a16="http://schemas.microsoft.com/office/drawing/2014/main" id="{DB5C5DF4-456B-4268-A261-BFE18D9E2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5" name="Rectangle 637">
                <a:extLst>
                  <a:ext uri="{FF2B5EF4-FFF2-40B4-BE49-F238E27FC236}">
                    <a16:creationId xmlns:a16="http://schemas.microsoft.com/office/drawing/2014/main" id="{E8136B83-24B8-43F6-9F99-D13373BD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6" name="Rectangle 638">
                <a:extLst>
                  <a:ext uri="{FF2B5EF4-FFF2-40B4-BE49-F238E27FC236}">
                    <a16:creationId xmlns:a16="http://schemas.microsoft.com/office/drawing/2014/main" id="{7BD777CC-744B-4F0C-AB03-3C634BC60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7" name="Rectangle 639">
                <a:extLst>
                  <a:ext uri="{FF2B5EF4-FFF2-40B4-BE49-F238E27FC236}">
                    <a16:creationId xmlns:a16="http://schemas.microsoft.com/office/drawing/2014/main" id="{83EC5257-845B-450A-81F9-7C5168A87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8" name="Rectangle 640">
                <a:extLst>
                  <a:ext uri="{FF2B5EF4-FFF2-40B4-BE49-F238E27FC236}">
                    <a16:creationId xmlns:a16="http://schemas.microsoft.com/office/drawing/2014/main" id="{6C984343-B290-4F58-8D08-2DB17CCFC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9" name="Rectangle 641">
                <a:extLst>
                  <a:ext uri="{FF2B5EF4-FFF2-40B4-BE49-F238E27FC236}">
                    <a16:creationId xmlns:a16="http://schemas.microsoft.com/office/drawing/2014/main" id="{94FC967F-F515-469D-9A6A-641C936B9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0" name="Rectangle 642">
                <a:extLst>
                  <a:ext uri="{FF2B5EF4-FFF2-40B4-BE49-F238E27FC236}">
                    <a16:creationId xmlns:a16="http://schemas.microsoft.com/office/drawing/2014/main" id="{FF0D4DAB-FE85-481E-9D6D-BF15F4BB6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1" name="Rectangle 643">
                <a:extLst>
                  <a:ext uri="{FF2B5EF4-FFF2-40B4-BE49-F238E27FC236}">
                    <a16:creationId xmlns:a16="http://schemas.microsoft.com/office/drawing/2014/main" id="{AECADBF7-541B-49EB-A6CC-D9E77BAAC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2" name="Rectangle 644">
                <a:extLst>
                  <a:ext uri="{FF2B5EF4-FFF2-40B4-BE49-F238E27FC236}">
                    <a16:creationId xmlns:a16="http://schemas.microsoft.com/office/drawing/2014/main" id="{D438698B-B971-4612-AAFF-9D30FC7B2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3" name="Rectangle 645">
                <a:extLst>
                  <a:ext uri="{FF2B5EF4-FFF2-40B4-BE49-F238E27FC236}">
                    <a16:creationId xmlns:a16="http://schemas.microsoft.com/office/drawing/2014/main" id="{1DB3F673-637D-4943-B7F1-A7C13DD87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4" name="Rectangle 646">
                <a:extLst>
                  <a:ext uri="{FF2B5EF4-FFF2-40B4-BE49-F238E27FC236}">
                    <a16:creationId xmlns:a16="http://schemas.microsoft.com/office/drawing/2014/main" id="{EB622EEF-787A-42D1-B3D3-293943EAF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5" name="Rectangle 647">
                <a:extLst>
                  <a:ext uri="{FF2B5EF4-FFF2-40B4-BE49-F238E27FC236}">
                    <a16:creationId xmlns:a16="http://schemas.microsoft.com/office/drawing/2014/main" id="{389E8E14-E769-4103-9A21-94CAB7D8E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6" name="Rectangle 648">
                <a:extLst>
                  <a:ext uri="{FF2B5EF4-FFF2-40B4-BE49-F238E27FC236}">
                    <a16:creationId xmlns:a16="http://schemas.microsoft.com/office/drawing/2014/main" id="{5837AD1B-A5B3-4880-AA50-7A338C9A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7" name="Rectangle 649">
                <a:extLst>
                  <a:ext uri="{FF2B5EF4-FFF2-40B4-BE49-F238E27FC236}">
                    <a16:creationId xmlns:a16="http://schemas.microsoft.com/office/drawing/2014/main" id="{44B1063A-2200-445E-8C85-E66401C5C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8" name="Rectangle 650">
                <a:extLst>
                  <a:ext uri="{FF2B5EF4-FFF2-40B4-BE49-F238E27FC236}">
                    <a16:creationId xmlns:a16="http://schemas.microsoft.com/office/drawing/2014/main" id="{C2141E5F-1CDD-40E4-9C9F-2903BF4CC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9" name="Rectangle 651">
                <a:extLst>
                  <a:ext uri="{FF2B5EF4-FFF2-40B4-BE49-F238E27FC236}">
                    <a16:creationId xmlns:a16="http://schemas.microsoft.com/office/drawing/2014/main" id="{04FD55D9-59B2-479F-8901-9E0AF9E57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0" name="Rectangle 652">
                <a:extLst>
                  <a:ext uri="{FF2B5EF4-FFF2-40B4-BE49-F238E27FC236}">
                    <a16:creationId xmlns:a16="http://schemas.microsoft.com/office/drawing/2014/main" id="{FC5184FA-53F6-4754-A171-1DCCC869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1" name="Rectangle 653">
                <a:extLst>
                  <a:ext uri="{FF2B5EF4-FFF2-40B4-BE49-F238E27FC236}">
                    <a16:creationId xmlns:a16="http://schemas.microsoft.com/office/drawing/2014/main" id="{B314A261-6088-426E-A9BD-6C2EC54DB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2" name="Rectangle 654">
                <a:extLst>
                  <a:ext uri="{FF2B5EF4-FFF2-40B4-BE49-F238E27FC236}">
                    <a16:creationId xmlns:a16="http://schemas.microsoft.com/office/drawing/2014/main" id="{F9F6707F-97F2-496B-ACC8-E01E79243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3" name="Rectangle 655">
                <a:extLst>
                  <a:ext uri="{FF2B5EF4-FFF2-40B4-BE49-F238E27FC236}">
                    <a16:creationId xmlns:a16="http://schemas.microsoft.com/office/drawing/2014/main" id="{C8730313-98B4-4EED-801A-B06B7AA2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4" name="Rectangle 656">
                <a:extLst>
                  <a:ext uri="{FF2B5EF4-FFF2-40B4-BE49-F238E27FC236}">
                    <a16:creationId xmlns:a16="http://schemas.microsoft.com/office/drawing/2014/main" id="{C0C7E6B9-C907-48BF-B4A6-1BD4EDA5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5" name="Rectangle 657">
                <a:extLst>
                  <a:ext uri="{FF2B5EF4-FFF2-40B4-BE49-F238E27FC236}">
                    <a16:creationId xmlns:a16="http://schemas.microsoft.com/office/drawing/2014/main" id="{4E79EBE4-5745-4240-8DCE-08E149280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6" name="Rectangle 658">
                <a:extLst>
                  <a:ext uri="{FF2B5EF4-FFF2-40B4-BE49-F238E27FC236}">
                    <a16:creationId xmlns:a16="http://schemas.microsoft.com/office/drawing/2014/main" id="{E2F6CE90-7FF6-4887-99AA-614C8881C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7" name="Rectangle 659">
                <a:extLst>
                  <a:ext uri="{FF2B5EF4-FFF2-40B4-BE49-F238E27FC236}">
                    <a16:creationId xmlns:a16="http://schemas.microsoft.com/office/drawing/2014/main" id="{3B920163-5A6B-4344-A289-BFB21DD5C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8" name="Rectangle 660">
                <a:extLst>
                  <a:ext uri="{FF2B5EF4-FFF2-40B4-BE49-F238E27FC236}">
                    <a16:creationId xmlns:a16="http://schemas.microsoft.com/office/drawing/2014/main" id="{BCFB284D-3C7A-4789-A2DF-A4BC35FEF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9" name="Rectangle 661">
                <a:extLst>
                  <a:ext uri="{FF2B5EF4-FFF2-40B4-BE49-F238E27FC236}">
                    <a16:creationId xmlns:a16="http://schemas.microsoft.com/office/drawing/2014/main" id="{3AE03288-8284-471A-83AA-2E9BDCB7D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0" name="Rectangle 662">
                <a:extLst>
                  <a:ext uri="{FF2B5EF4-FFF2-40B4-BE49-F238E27FC236}">
                    <a16:creationId xmlns:a16="http://schemas.microsoft.com/office/drawing/2014/main" id="{19C67F7B-23FE-460E-8195-F813E6C71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1" name="Rectangle 663">
                <a:extLst>
                  <a:ext uri="{FF2B5EF4-FFF2-40B4-BE49-F238E27FC236}">
                    <a16:creationId xmlns:a16="http://schemas.microsoft.com/office/drawing/2014/main" id="{11C2F865-5801-4351-A415-E53B8300F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2" name="Rectangle 664">
                <a:extLst>
                  <a:ext uri="{FF2B5EF4-FFF2-40B4-BE49-F238E27FC236}">
                    <a16:creationId xmlns:a16="http://schemas.microsoft.com/office/drawing/2014/main" id="{E8F7EEBE-904D-4F8C-AB8C-ED8AD00D3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3" name="Rectangle 665">
                <a:extLst>
                  <a:ext uri="{FF2B5EF4-FFF2-40B4-BE49-F238E27FC236}">
                    <a16:creationId xmlns:a16="http://schemas.microsoft.com/office/drawing/2014/main" id="{6C4878B9-83B6-468D-A2B4-8AA294B4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4" name="Rectangle 666">
                <a:extLst>
                  <a:ext uri="{FF2B5EF4-FFF2-40B4-BE49-F238E27FC236}">
                    <a16:creationId xmlns:a16="http://schemas.microsoft.com/office/drawing/2014/main" id="{44561755-5646-40FD-A615-B4F01AEC9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5" name="Rectangle 667">
                <a:extLst>
                  <a:ext uri="{FF2B5EF4-FFF2-40B4-BE49-F238E27FC236}">
                    <a16:creationId xmlns:a16="http://schemas.microsoft.com/office/drawing/2014/main" id="{6B26D1B1-D295-4240-9813-BE10FF6EC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6" name="Rectangle 668">
                <a:extLst>
                  <a:ext uri="{FF2B5EF4-FFF2-40B4-BE49-F238E27FC236}">
                    <a16:creationId xmlns:a16="http://schemas.microsoft.com/office/drawing/2014/main" id="{22EF7850-066A-4F5A-8ED2-65C474B7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7" name="Rectangle 669">
                <a:extLst>
                  <a:ext uri="{FF2B5EF4-FFF2-40B4-BE49-F238E27FC236}">
                    <a16:creationId xmlns:a16="http://schemas.microsoft.com/office/drawing/2014/main" id="{8A82389B-EEB6-406F-992D-EB6790ABB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8" name="Rectangle 670">
                <a:extLst>
                  <a:ext uri="{FF2B5EF4-FFF2-40B4-BE49-F238E27FC236}">
                    <a16:creationId xmlns:a16="http://schemas.microsoft.com/office/drawing/2014/main" id="{F268BC93-D0D7-40C2-932D-D9FF6FA4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9" name="Rectangle 671">
                <a:extLst>
                  <a:ext uri="{FF2B5EF4-FFF2-40B4-BE49-F238E27FC236}">
                    <a16:creationId xmlns:a16="http://schemas.microsoft.com/office/drawing/2014/main" id="{D73ED065-8CBA-4D62-8A58-1390DED96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0" name="Rectangle 672">
                <a:extLst>
                  <a:ext uri="{FF2B5EF4-FFF2-40B4-BE49-F238E27FC236}">
                    <a16:creationId xmlns:a16="http://schemas.microsoft.com/office/drawing/2014/main" id="{BB660E72-58F8-4291-9AB7-8BDC12D65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1" name="Rectangle 673">
                <a:extLst>
                  <a:ext uri="{FF2B5EF4-FFF2-40B4-BE49-F238E27FC236}">
                    <a16:creationId xmlns:a16="http://schemas.microsoft.com/office/drawing/2014/main" id="{EB8BB2D8-F837-47D9-A656-EC53E9E12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2" name="Rectangle 674">
                <a:extLst>
                  <a:ext uri="{FF2B5EF4-FFF2-40B4-BE49-F238E27FC236}">
                    <a16:creationId xmlns:a16="http://schemas.microsoft.com/office/drawing/2014/main" id="{7EC7E6C0-5B41-445E-8166-C5A5B0129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3" name="Rectangle 675">
                <a:extLst>
                  <a:ext uri="{FF2B5EF4-FFF2-40B4-BE49-F238E27FC236}">
                    <a16:creationId xmlns:a16="http://schemas.microsoft.com/office/drawing/2014/main" id="{CE111216-94C1-420E-A7B7-74AF0F3D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4" name="Rectangle 676">
                <a:extLst>
                  <a:ext uri="{FF2B5EF4-FFF2-40B4-BE49-F238E27FC236}">
                    <a16:creationId xmlns:a16="http://schemas.microsoft.com/office/drawing/2014/main" id="{C2DB1611-9441-41F8-8A39-F422C9431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5" name="Rectangle 677">
                <a:extLst>
                  <a:ext uri="{FF2B5EF4-FFF2-40B4-BE49-F238E27FC236}">
                    <a16:creationId xmlns:a16="http://schemas.microsoft.com/office/drawing/2014/main" id="{EF3E4AB2-903C-43DB-A49F-5B681AB81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6" name="Rectangle 678">
                <a:extLst>
                  <a:ext uri="{FF2B5EF4-FFF2-40B4-BE49-F238E27FC236}">
                    <a16:creationId xmlns:a16="http://schemas.microsoft.com/office/drawing/2014/main" id="{1F3A92C8-476D-420F-9096-78986DB8F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7" name="Rectangle 679">
                <a:extLst>
                  <a:ext uri="{FF2B5EF4-FFF2-40B4-BE49-F238E27FC236}">
                    <a16:creationId xmlns:a16="http://schemas.microsoft.com/office/drawing/2014/main" id="{AA640A1E-B1B7-495D-A31F-FA9CF14B9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8" name="Rectangle 680">
                <a:extLst>
                  <a:ext uri="{FF2B5EF4-FFF2-40B4-BE49-F238E27FC236}">
                    <a16:creationId xmlns:a16="http://schemas.microsoft.com/office/drawing/2014/main" id="{9D5915A2-EF73-48AA-8EAF-D878ECFCF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9" name="Rectangle 681">
                <a:extLst>
                  <a:ext uri="{FF2B5EF4-FFF2-40B4-BE49-F238E27FC236}">
                    <a16:creationId xmlns:a16="http://schemas.microsoft.com/office/drawing/2014/main" id="{D1E536E9-D387-43F2-A73A-C029134E1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0" name="Rectangle 682">
                <a:extLst>
                  <a:ext uri="{FF2B5EF4-FFF2-40B4-BE49-F238E27FC236}">
                    <a16:creationId xmlns:a16="http://schemas.microsoft.com/office/drawing/2014/main" id="{17E8AB12-7920-44C3-8D9D-4C7AB4811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1" name="Rectangle 683">
                <a:extLst>
                  <a:ext uri="{FF2B5EF4-FFF2-40B4-BE49-F238E27FC236}">
                    <a16:creationId xmlns:a16="http://schemas.microsoft.com/office/drawing/2014/main" id="{D065FBCA-37E7-4BAD-BCF8-D9B9D80E0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2" name="Rectangle 684">
                <a:extLst>
                  <a:ext uri="{FF2B5EF4-FFF2-40B4-BE49-F238E27FC236}">
                    <a16:creationId xmlns:a16="http://schemas.microsoft.com/office/drawing/2014/main" id="{8C278CFA-93A1-493C-ACFE-6E1B46C58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3" name="Rectangle 685">
                <a:extLst>
                  <a:ext uri="{FF2B5EF4-FFF2-40B4-BE49-F238E27FC236}">
                    <a16:creationId xmlns:a16="http://schemas.microsoft.com/office/drawing/2014/main" id="{ED47FC20-5AC3-4DC7-AAE1-53CEC696C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4" name="Rectangle 686">
                <a:extLst>
                  <a:ext uri="{FF2B5EF4-FFF2-40B4-BE49-F238E27FC236}">
                    <a16:creationId xmlns:a16="http://schemas.microsoft.com/office/drawing/2014/main" id="{92EF1F64-C697-4DEB-BE83-95DCC2D9E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5" name="Rectangle 687">
                <a:extLst>
                  <a:ext uri="{FF2B5EF4-FFF2-40B4-BE49-F238E27FC236}">
                    <a16:creationId xmlns:a16="http://schemas.microsoft.com/office/drawing/2014/main" id="{0FCE2E47-D27B-4EBD-8908-CCC432AAF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6" name="Rectangle 688">
                <a:extLst>
                  <a:ext uri="{FF2B5EF4-FFF2-40B4-BE49-F238E27FC236}">
                    <a16:creationId xmlns:a16="http://schemas.microsoft.com/office/drawing/2014/main" id="{B435FC0F-6ACF-4683-B7B5-2414954F2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7" name="Rectangle 689">
                <a:extLst>
                  <a:ext uri="{FF2B5EF4-FFF2-40B4-BE49-F238E27FC236}">
                    <a16:creationId xmlns:a16="http://schemas.microsoft.com/office/drawing/2014/main" id="{180A6674-80EA-4965-A6C5-A155B874B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8" name="Rectangle 690">
                <a:extLst>
                  <a:ext uri="{FF2B5EF4-FFF2-40B4-BE49-F238E27FC236}">
                    <a16:creationId xmlns:a16="http://schemas.microsoft.com/office/drawing/2014/main" id="{4B18221E-F6D2-455C-9A6D-175A85285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9" name="Rectangle 691">
                <a:extLst>
                  <a:ext uri="{FF2B5EF4-FFF2-40B4-BE49-F238E27FC236}">
                    <a16:creationId xmlns:a16="http://schemas.microsoft.com/office/drawing/2014/main" id="{031F5987-E964-4403-8E43-5F18A8C3B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0" name="Rectangle 692">
                <a:extLst>
                  <a:ext uri="{FF2B5EF4-FFF2-40B4-BE49-F238E27FC236}">
                    <a16:creationId xmlns:a16="http://schemas.microsoft.com/office/drawing/2014/main" id="{A003E6F2-1D3E-4D6A-946F-299181717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1" name="Rectangle 693">
                <a:extLst>
                  <a:ext uri="{FF2B5EF4-FFF2-40B4-BE49-F238E27FC236}">
                    <a16:creationId xmlns:a16="http://schemas.microsoft.com/office/drawing/2014/main" id="{F44BA340-0E85-4AEE-81FB-81840BB16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2" name="Rectangle 694">
                <a:extLst>
                  <a:ext uri="{FF2B5EF4-FFF2-40B4-BE49-F238E27FC236}">
                    <a16:creationId xmlns:a16="http://schemas.microsoft.com/office/drawing/2014/main" id="{144F0B1F-5EA1-47BD-AFDB-3C01B386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6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3" name="Rectangle 695">
                <a:extLst>
                  <a:ext uri="{FF2B5EF4-FFF2-40B4-BE49-F238E27FC236}">
                    <a16:creationId xmlns:a16="http://schemas.microsoft.com/office/drawing/2014/main" id="{1E33C325-2EF8-4740-ACBA-6C26F1AA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4" name="Rectangle 696">
                <a:extLst>
                  <a:ext uri="{FF2B5EF4-FFF2-40B4-BE49-F238E27FC236}">
                    <a16:creationId xmlns:a16="http://schemas.microsoft.com/office/drawing/2014/main" id="{A1A13F72-08E3-4561-A2C2-0EFBF3B26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5" name="Rectangle 697">
                <a:extLst>
                  <a:ext uri="{FF2B5EF4-FFF2-40B4-BE49-F238E27FC236}">
                    <a16:creationId xmlns:a16="http://schemas.microsoft.com/office/drawing/2014/main" id="{2248F792-1393-4AB6-AC43-73FFE8162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6" name="Rectangle 698">
                <a:extLst>
                  <a:ext uri="{FF2B5EF4-FFF2-40B4-BE49-F238E27FC236}">
                    <a16:creationId xmlns:a16="http://schemas.microsoft.com/office/drawing/2014/main" id="{A019982B-EEA5-459F-B2AC-B555C4FBC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7" name="Rectangle 699">
                <a:extLst>
                  <a:ext uri="{FF2B5EF4-FFF2-40B4-BE49-F238E27FC236}">
                    <a16:creationId xmlns:a16="http://schemas.microsoft.com/office/drawing/2014/main" id="{D4FEC2B5-1427-441D-8348-8FF6D03F7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8" name="Rectangle 700">
                <a:extLst>
                  <a:ext uri="{FF2B5EF4-FFF2-40B4-BE49-F238E27FC236}">
                    <a16:creationId xmlns:a16="http://schemas.microsoft.com/office/drawing/2014/main" id="{DECB1E13-A73C-4738-9083-36B8A640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9" name="Rectangle 701">
                <a:extLst>
                  <a:ext uri="{FF2B5EF4-FFF2-40B4-BE49-F238E27FC236}">
                    <a16:creationId xmlns:a16="http://schemas.microsoft.com/office/drawing/2014/main" id="{D861BEF2-1121-42F1-948F-F74B1248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0" name="Rectangle 702">
                <a:extLst>
                  <a:ext uri="{FF2B5EF4-FFF2-40B4-BE49-F238E27FC236}">
                    <a16:creationId xmlns:a16="http://schemas.microsoft.com/office/drawing/2014/main" id="{5DF57836-C310-4687-A5D7-6F69C103A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1" name="Rectangle 703">
                <a:extLst>
                  <a:ext uri="{FF2B5EF4-FFF2-40B4-BE49-F238E27FC236}">
                    <a16:creationId xmlns:a16="http://schemas.microsoft.com/office/drawing/2014/main" id="{BCF6D5D5-0015-4A5F-895B-60A5AE239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2" name="Rectangle 704">
                <a:extLst>
                  <a:ext uri="{FF2B5EF4-FFF2-40B4-BE49-F238E27FC236}">
                    <a16:creationId xmlns:a16="http://schemas.microsoft.com/office/drawing/2014/main" id="{57CBA5F7-3110-47A6-8FC8-2FB300BF1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3" name="Rectangle 705">
                <a:extLst>
                  <a:ext uri="{FF2B5EF4-FFF2-40B4-BE49-F238E27FC236}">
                    <a16:creationId xmlns:a16="http://schemas.microsoft.com/office/drawing/2014/main" id="{2E338021-155B-40FE-AEC6-0BCB34C1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4" name="Rectangle 706">
                <a:extLst>
                  <a:ext uri="{FF2B5EF4-FFF2-40B4-BE49-F238E27FC236}">
                    <a16:creationId xmlns:a16="http://schemas.microsoft.com/office/drawing/2014/main" id="{136C30B0-5A8C-44F9-B69B-F9ECC888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5" name="Rectangle 707">
                <a:extLst>
                  <a:ext uri="{FF2B5EF4-FFF2-40B4-BE49-F238E27FC236}">
                    <a16:creationId xmlns:a16="http://schemas.microsoft.com/office/drawing/2014/main" id="{B5AB3B57-BE19-4432-ABA1-FA96E92DB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6" name="Rectangle 708">
                <a:extLst>
                  <a:ext uri="{FF2B5EF4-FFF2-40B4-BE49-F238E27FC236}">
                    <a16:creationId xmlns:a16="http://schemas.microsoft.com/office/drawing/2014/main" id="{17C1236C-B5DE-47B0-A0DC-FFB08BCC0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7" name="Rectangle 709">
                <a:extLst>
                  <a:ext uri="{FF2B5EF4-FFF2-40B4-BE49-F238E27FC236}">
                    <a16:creationId xmlns:a16="http://schemas.microsoft.com/office/drawing/2014/main" id="{9D43D12A-F0A0-42D1-A2BF-8B058D44A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8" name="Rectangle 710">
                <a:extLst>
                  <a:ext uri="{FF2B5EF4-FFF2-40B4-BE49-F238E27FC236}">
                    <a16:creationId xmlns:a16="http://schemas.microsoft.com/office/drawing/2014/main" id="{32EAFBEA-344A-4720-9561-B81E1261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9" name="Rectangle 711">
                <a:extLst>
                  <a:ext uri="{FF2B5EF4-FFF2-40B4-BE49-F238E27FC236}">
                    <a16:creationId xmlns:a16="http://schemas.microsoft.com/office/drawing/2014/main" id="{31931E21-06BA-4DC0-886C-155F68988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0" name="Rectangle 712">
                <a:extLst>
                  <a:ext uri="{FF2B5EF4-FFF2-40B4-BE49-F238E27FC236}">
                    <a16:creationId xmlns:a16="http://schemas.microsoft.com/office/drawing/2014/main" id="{5B908666-C839-4F8E-8C08-9A6B30777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1" name="Rectangle 713">
                <a:extLst>
                  <a:ext uri="{FF2B5EF4-FFF2-40B4-BE49-F238E27FC236}">
                    <a16:creationId xmlns:a16="http://schemas.microsoft.com/office/drawing/2014/main" id="{6559E5D2-0F52-4185-92C2-02FFB5D3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2" name="Rectangle 714">
                <a:extLst>
                  <a:ext uri="{FF2B5EF4-FFF2-40B4-BE49-F238E27FC236}">
                    <a16:creationId xmlns:a16="http://schemas.microsoft.com/office/drawing/2014/main" id="{88B6308D-3AB7-486A-93DA-359261AF9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3" name="Rectangle 715">
                <a:extLst>
                  <a:ext uri="{FF2B5EF4-FFF2-40B4-BE49-F238E27FC236}">
                    <a16:creationId xmlns:a16="http://schemas.microsoft.com/office/drawing/2014/main" id="{F7ECA2C7-6D6D-4BB4-8C0C-922E882E1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1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4" name="Rectangle 716">
                <a:extLst>
                  <a:ext uri="{FF2B5EF4-FFF2-40B4-BE49-F238E27FC236}">
                    <a16:creationId xmlns:a16="http://schemas.microsoft.com/office/drawing/2014/main" id="{1C6F9BE3-8687-4C39-9CB3-54BFCEB0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5" name="Rectangle 717">
                <a:extLst>
                  <a:ext uri="{FF2B5EF4-FFF2-40B4-BE49-F238E27FC236}">
                    <a16:creationId xmlns:a16="http://schemas.microsoft.com/office/drawing/2014/main" id="{7787607F-34D7-43F0-AABB-C53F3196E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6" name="Rectangle 718">
                <a:extLst>
                  <a:ext uri="{FF2B5EF4-FFF2-40B4-BE49-F238E27FC236}">
                    <a16:creationId xmlns:a16="http://schemas.microsoft.com/office/drawing/2014/main" id="{ED80D6B2-01BE-4FC7-9809-A8FA663B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7" name="Rectangle 719">
                <a:extLst>
                  <a:ext uri="{FF2B5EF4-FFF2-40B4-BE49-F238E27FC236}">
                    <a16:creationId xmlns:a16="http://schemas.microsoft.com/office/drawing/2014/main" id="{525710C4-1BDD-4CC6-A22D-6903768E1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8" name="Rectangle 720">
                <a:extLst>
                  <a:ext uri="{FF2B5EF4-FFF2-40B4-BE49-F238E27FC236}">
                    <a16:creationId xmlns:a16="http://schemas.microsoft.com/office/drawing/2014/main" id="{C906698C-960D-491C-9800-994F6E9B2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9" name="Rectangle 721">
                <a:extLst>
                  <a:ext uri="{FF2B5EF4-FFF2-40B4-BE49-F238E27FC236}">
                    <a16:creationId xmlns:a16="http://schemas.microsoft.com/office/drawing/2014/main" id="{33963582-EC10-4ACE-A28F-B746443EA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0" name="Rectangle 722">
                <a:extLst>
                  <a:ext uri="{FF2B5EF4-FFF2-40B4-BE49-F238E27FC236}">
                    <a16:creationId xmlns:a16="http://schemas.microsoft.com/office/drawing/2014/main" id="{CE4050D3-35F8-4565-ACCA-20B23F37D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1" name="Rectangle 723">
                <a:extLst>
                  <a:ext uri="{FF2B5EF4-FFF2-40B4-BE49-F238E27FC236}">
                    <a16:creationId xmlns:a16="http://schemas.microsoft.com/office/drawing/2014/main" id="{D0BAF3E9-D768-4798-941D-875E165DA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2" name="Rectangle 724">
                <a:extLst>
                  <a:ext uri="{FF2B5EF4-FFF2-40B4-BE49-F238E27FC236}">
                    <a16:creationId xmlns:a16="http://schemas.microsoft.com/office/drawing/2014/main" id="{623FB54F-A24A-4E62-A5E3-F2D90EE4A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3" name="Rectangle 725">
                <a:extLst>
                  <a:ext uri="{FF2B5EF4-FFF2-40B4-BE49-F238E27FC236}">
                    <a16:creationId xmlns:a16="http://schemas.microsoft.com/office/drawing/2014/main" id="{8A5EDA45-575C-4FBF-9CC4-89000DA39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4" name="Rectangle 726">
                <a:extLst>
                  <a:ext uri="{FF2B5EF4-FFF2-40B4-BE49-F238E27FC236}">
                    <a16:creationId xmlns:a16="http://schemas.microsoft.com/office/drawing/2014/main" id="{BA16AC84-B185-47E4-BA6D-98DCA3BA9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5" name="Rectangle 727">
                <a:extLst>
                  <a:ext uri="{FF2B5EF4-FFF2-40B4-BE49-F238E27FC236}">
                    <a16:creationId xmlns:a16="http://schemas.microsoft.com/office/drawing/2014/main" id="{3A276F9D-0102-4C7F-BA8E-6B456F0FE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6" name="Rectangle 728">
                <a:extLst>
                  <a:ext uri="{FF2B5EF4-FFF2-40B4-BE49-F238E27FC236}">
                    <a16:creationId xmlns:a16="http://schemas.microsoft.com/office/drawing/2014/main" id="{53498CD8-9D47-4ECD-986D-F2C327D36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7" name="Rectangle 729">
                <a:extLst>
                  <a:ext uri="{FF2B5EF4-FFF2-40B4-BE49-F238E27FC236}">
                    <a16:creationId xmlns:a16="http://schemas.microsoft.com/office/drawing/2014/main" id="{2238F220-8A12-4F41-AE55-290A0B324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8" name="Rectangle 730">
                <a:extLst>
                  <a:ext uri="{FF2B5EF4-FFF2-40B4-BE49-F238E27FC236}">
                    <a16:creationId xmlns:a16="http://schemas.microsoft.com/office/drawing/2014/main" id="{68E16783-0A13-4CFD-ADB0-C13B55389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9" name="Rectangle 731">
                <a:extLst>
                  <a:ext uri="{FF2B5EF4-FFF2-40B4-BE49-F238E27FC236}">
                    <a16:creationId xmlns:a16="http://schemas.microsoft.com/office/drawing/2014/main" id="{CFE1C547-44C9-44C2-BB66-8B312D08B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0" name="Rectangle 732">
                <a:extLst>
                  <a:ext uri="{FF2B5EF4-FFF2-40B4-BE49-F238E27FC236}">
                    <a16:creationId xmlns:a16="http://schemas.microsoft.com/office/drawing/2014/main" id="{517DEEC1-8E68-490D-9A59-BDC89E2FD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1" name="Rectangle 733">
                <a:extLst>
                  <a:ext uri="{FF2B5EF4-FFF2-40B4-BE49-F238E27FC236}">
                    <a16:creationId xmlns:a16="http://schemas.microsoft.com/office/drawing/2014/main" id="{DDE6186B-0CFC-4E78-9D82-4E41149B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2" name="Rectangle 734">
                <a:extLst>
                  <a:ext uri="{FF2B5EF4-FFF2-40B4-BE49-F238E27FC236}">
                    <a16:creationId xmlns:a16="http://schemas.microsoft.com/office/drawing/2014/main" id="{2249F7F9-ED00-4602-A564-C45D26ED6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8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3" name="Rectangle 735">
                <a:extLst>
                  <a:ext uri="{FF2B5EF4-FFF2-40B4-BE49-F238E27FC236}">
                    <a16:creationId xmlns:a16="http://schemas.microsoft.com/office/drawing/2014/main" id="{835B100D-58A1-4F99-B5DA-D60F15E5D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4" name="Rectangle 736">
                <a:extLst>
                  <a:ext uri="{FF2B5EF4-FFF2-40B4-BE49-F238E27FC236}">
                    <a16:creationId xmlns:a16="http://schemas.microsoft.com/office/drawing/2014/main" id="{63396973-B9AC-4CAC-A416-2D4D53691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5" name="Rectangle 737">
                <a:extLst>
                  <a:ext uri="{FF2B5EF4-FFF2-40B4-BE49-F238E27FC236}">
                    <a16:creationId xmlns:a16="http://schemas.microsoft.com/office/drawing/2014/main" id="{52A296CB-2150-44D1-AF94-B4A94B58C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6" name="Rectangle 738">
                <a:extLst>
                  <a:ext uri="{FF2B5EF4-FFF2-40B4-BE49-F238E27FC236}">
                    <a16:creationId xmlns:a16="http://schemas.microsoft.com/office/drawing/2014/main" id="{BE20EE01-3886-4687-B37C-08CA7EE65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8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7" name="Rectangle 739">
                <a:extLst>
                  <a:ext uri="{FF2B5EF4-FFF2-40B4-BE49-F238E27FC236}">
                    <a16:creationId xmlns:a16="http://schemas.microsoft.com/office/drawing/2014/main" id="{7754BE15-5310-4FA6-9828-5B59E29C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8" name="Rectangle 740">
                <a:extLst>
                  <a:ext uri="{FF2B5EF4-FFF2-40B4-BE49-F238E27FC236}">
                    <a16:creationId xmlns:a16="http://schemas.microsoft.com/office/drawing/2014/main" id="{F1C41028-5971-4A13-ACC9-C37DEB68B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9" name="Rectangle 741">
                <a:extLst>
                  <a:ext uri="{FF2B5EF4-FFF2-40B4-BE49-F238E27FC236}">
                    <a16:creationId xmlns:a16="http://schemas.microsoft.com/office/drawing/2014/main" id="{1CD90848-2D19-4334-B74C-EC1E76408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0" name="Rectangle 742">
                <a:extLst>
                  <a:ext uri="{FF2B5EF4-FFF2-40B4-BE49-F238E27FC236}">
                    <a16:creationId xmlns:a16="http://schemas.microsoft.com/office/drawing/2014/main" id="{37F4915C-E817-4081-B75F-15B8BAE44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1" name="Rectangle 743">
                <a:extLst>
                  <a:ext uri="{FF2B5EF4-FFF2-40B4-BE49-F238E27FC236}">
                    <a16:creationId xmlns:a16="http://schemas.microsoft.com/office/drawing/2014/main" id="{810DAC38-A2CC-4714-859F-C8D406A26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2" name="Rectangle 744">
                <a:extLst>
                  <a:ext uri="{FF2B5EF4-FFF2-40B4-BE49-F238E27FC236}">
                    <a16:creationId xmlns:a16="http://schemas.microsoft.com/office/drawing/2014/main" id="{1F06D477-4494-4436-B2B8-35DCD909D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3" name="Rectangle 745">
                <a:extLst>
                  <a:ext uri="{FF2B5EF4-FFF2-40B4-BE49-F238E27FC236}">
                    <a16:creationId xmlns:a16="http://schemas.microsoft.com/office/drawing/2014/main" id="{7A1DBF99-D35A-4803-9FB5-FADFFC000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4" name="Rectangle 746">
                <a:extLst>
                  <a:ext uri="{FF2B5EF4-FFF2-40B4-BE49-F238E27FC236}">
                    <a16:creationId xmlns:a16="http://schemas.microsoft.com/office/drawing/2014/main" id="{D8B18F05-54A9-49CA-AF21-BF55C5AA2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5" name="Rectangle 747">
                <a:extLst>
                  <a:ext uri="{FF2B5EF4-FFF2-40B4-BE49-F238E27FC236}">
                    <a16:creationId xmlns:a16="http://schemas.microsoft.com/office/drawing/2014/main" id="{3B5247C6-0638-43F6-B21E-42A2A854C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6" name="Rectangle 748">
                <a:extLst>
                  <a:ext uri="{FF2B5EF4-FFF2-40B4-BE49-F238E27FC236}">
                    <a16:creationId xmlns:a16="http://schemas.microsoft.com/office/drawing/2014/main" id="{62747C58-2D07-4CB4-AB35-93595D5C2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7" name="Rectangle 749">
                <a:extLst>
                  <a:ext uri="{FF2B5EF4-FFF2-40B4-BE49-F238E27FC236}">
                    <a16:creationId xmlns:a16="http://schemas.microsoft.com/office/drawing/2014/main" id="{BB5EEDCB-0F5A-4FC0-8B51-72D7F79F8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8" name="Rectangle 750">
                <a:extLst>
                  <a:ext uri="{FF2B5EF4-FFF2-40B4-BE49-F238E27FC236}">
                    <a16:creationId xmlns:a16="http://schemas.microsoft.com/office/drawing/2014/main" id="{73E8157C-1ABA-4332-B6E2-51FE66B50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9" name="Rectangle 751">
                <a:extLst>
                  <a:ext uri="{FF2B5EF4-FFF2-40B4-BE49-F238E27FC236}">
                    <a16:creationId xmlns:a16="http://schemas.microsoft.com/office/drawing/2014/main" id="{4B23EECB-F85F-4FBA-B25E-1C0204CD7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0" name="Rectangle 752">
                <a:extLst>
                  <a:ext uri="{FF2B5EF4-FFF2-40B4-BE49-F238E27FC236}">
                    <a16:creationId xmlns:a16="http://schemas.microsoft.com/office/drawing/2014/main" id="{EE482A40-24D8-44A9-8F54-9CF222FAB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1" name="Rectangle 753">
                <a:extLst>
                  <a:ext uri="{FF2B5EF4-FFF2-40B4-BE49-F238E27FC236}">
                    <a16:creationId xmlns:a16="http://schemas.microsoft.com/office/drawing/2014/main" id="{6B386383-13B0-4FF1-9C83-E5D40E773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2" name="Rectangle 754">
                <a:extLst>
                  <a:ext uri="{FF2B5EF4-FFF2-40B4-BE49-F238E27FC236}">
                    <a16:creationId xmlns:a16="http://schemas.microsoft.com/office/drawing/2014/main" id="{0862FAFB-A494-4200-80B8-32BC07FE6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3" name="Rectangle 755">
                <a:extLst>
                  <a:ext uri="{FF2B5EF4-FFF2-40B4-BE49-F238E27FC236}">
                    <a16:creationId xmlns:a16="http://schemas.microsoft.com/office/drawing/2014/main" id="{A900943E-C393-4D42-8704-7F603922A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4" name="Rectangle 756">
                <a:extLst>
                  <a:ext uri="{FF2B5EF4-FFF2-40B4-BE49-F238E27FC236}">
                    <a16:creationId xmlns:a16="http://schemas.microsoft.com/office/drawing/2014/main" id="{90063915-5100-408F-88AD-FCC28F9FE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5" name="Rectangle 757">
                <a:extLst>
                  <a:ext uri="{FF2B5EF4-FFF2-40B4-BE49-F238E27FC236}">
                    <a16:creationId xmlns:a16="http://schemas.microsoft.com/office/drawing/2014/main" id="{A6944B2D-DA41-43C7-8D7E-7B00D3588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6" name="Rectangle 758">
                <a:extLst>
                  <a:ext uri="{FF2B5EF4-FFF2-40B4-BE49-F238E27FC236}">
                    <a16:creationId xmlns:a16="http://schemas.microsoft.com/office/drawing/2014/main" id="{F9B13178-E7EB-456F-BA2D-BEC236392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7" name="Rectangle 759">
                <a:extLst>
                  <a:ext uri="{FF2B5EF4-FFF2-40B4-BE49-F238E27FC236}">
                    <a16:creationId xmlns:a16="http://schemas.microsoft.com/office/drawing/2014/main" id="{68FB8B1D-B905-4FFA-8D6D-298E2B180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8" name="Rectangle 760">
                <a:extLst>
                  <a:ext uri="{FF2B5EF4-FFF2-40B4-BE49-F238E27FC236}">
                    <a16:creationId xmlns:a16="http://schemas.microsoft.com/office/drawing/2014/main" id="{A585CB2F-0299-443F-A991-C18B23AE9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9" name="Rectangle 761">
                <a:extLst>
                  <a:ext uri="{FF2B5EF4-FFF2-40B4-BE49-F238E27FC236}">
                    <a16:creationId xmlns:a16="http://schemas.microsoft.com/office/drawing/2014/main" id="{1D23E194-858B-422B-B8AD-67503EA4F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0" name="Rectangle 762">
                <a:extLst>
                  <a:ext uri="{FF2B5EF4-FFF2-40B4-BE49-F238E27FC236}">
                    <a16:creationId xmlns:a16="http://schemas.microsoft.com/office/drawing/2014/main" id="{D9189FAF-B85E-47D2-8022-FBB89727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1" name="Rectangle 763">
                <a:extLst>
                  <a:ext uri="{FF2B5EF4-FFF2-40B4-BE49-F238E27FC236}">
                    <a16:creationId xmlns:a16="http://schemas.microsoft.com/office/drawing/2014/main" id="{FBF6D554-40D2-4F79-A829-905B60C60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2" name="Rectangle 764">
                <a:extLst>
                  <a:ext uri="{FF2B5EF4-FFF2-40B4-BE49-F238E27FC236}">
                    <a16:creationId xmlns:a16="http://schemas.microsoft.com/office/drawing/2014/main" id="{F957A934-79A2-4AED-9A29-86C590612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3" name="Rectangle 765">
                <a:extLst>
                  <a:ext uri="{FF2B5EF4-FFF2-40B4-BE49-F238E27FC236}">
                    <a16:creationId xmlns:a16="http://schemas.microsoft.com/office/drawing/2014/main" id="{964DE96E-96DC-47ED-B27C-77EAFCB0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4" name="Rectangle 766">
                <a:extLst>
                  <a:ext uri="{FF2B5EF4-FFF2-40B4-BE49-F238E27FC236}">
                    <a16:creationId xmlns:a16="http://schemas.microsoft.com/office/drawing/2014/main" id="{6F18CDF3-5084-4BEE-BBEF-3D96216C9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5" name="Rectangle 767">
                <a:extLst>
                  <a:ext uri="{FF2B5EF4-FFF2-40B4-BE49-F238E27FC236}">
                    <a16:creationId xmlns:a16="http://schemas.microsoft.com/office/drawing/2014/main" id="{6651A5CA-AB05-4C4A-8FF2-97E3D12D7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6" name="Rectangle 768">
                <a:extLst>
                  <a:ext uri="{FF2B5EF4-FFF2-40B4-BE49-F238E27FC236}">
                    <a16:creationId xmlns:a16="http://schemas.microsoft.com/office/drawing/2014/main" id="{6435AC75-BCCE-49B4-BCD7-5129A84A0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7" name="Rectangle 769">
                <a:extLst>
                  <a:ext uri="{FF2B5EF4-FFF2-40B4-BE49-F238E27FC236}">
                    <a16:creationId xmlns:a16="http://schemas.microsoft.com/office/drawing/2014/main" id="{DBA4ECEA-0859-45BA-BF03-F7BDD09B7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8" name="Rectangle 770">
                <a:extLst>
                  <a:ext uri="{FF2B5EF4-FFF2-40B4-BE49-F238E27FC236}">
                    <a16:creationId xmlns:a16="http://schemas.microsoft.com/office/drawing/2014/main" id="{072A64C3-24E8-4C46-A205-37048BEB6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9" name="Rectangle 771">
                <a:extLst>
                  <a:ext uri="{FF2B5EF4-FFF2-40B4-BE49-F238E27FC236}">
                    <a16:creationId xmlns:a16="http://schemas.microsoft.com/office/drawing/2014/main" id="{8A846F8D-9DD1-44A8-A5EF-1BA0BC4DC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0" name="Rectangle 772">
                <a:extLst>
                  <a:ext uri="{FF2B5EF4-FFF2-40B4-BE49-F238E27FC236}">
                    <a16:creationId xmlns:a16="http://schemas.microsoft.com/office/drawing/2014/main" id="{3943E060-32AD-4237-BC87-8E8FAB45A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1" name="Rectangle 773">
                <a:extLst>
                  <a:ext uri="{FF2B5EF4-FFF2-40B4-BE49-F238E27FC236}">
                    <a16:creationId xmlns:a16="http://schemas.microsoft.com/office/drawing/2014/main" id="{1747055A-EC44-4EDE-8B5C-5CC5F375B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9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2" name="Rectangle 774">
                <a:extLst>
                  <a:ext uri="{FF2B5EF4-FFF2-40B4-BE49-F238E27FC236}">
                    <a16:creationId xmlns:a16="http://schemas.microsoft.com/office/drawing/2014/main" id="{132BE6AC-2039-433A-92B0-87A62BD32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4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3" name="Rectangle 775">
                <a:extLst>
                  <a:ext uri="{FF2B5EF4-FFF2-40B4-BE49-F238E27FC236}">
                    <a16:creationId xmlns:a16="http://schemas.microsoft.com/office/drawing/2014/main" id="{F47FA01A-B6B5-4156-9FAF-0FCACFE8A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4" name="Rectangle 776">
                <a:extLst>
                  <a:ext uri="{FF2B5EF4-FFF2-40B4-BE49-F238E27FC236}">
                    <a16:creationId xmlns:a16="http://schemas.microsoft.com/office/drawing/2014/main" id="{0F42D488-7C43-4ECE-A160-6FB917F70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5" name="Rectangle 777">
                <a:extLst>
                  <a:ext uri="{FF2B5EF4-FFF2-40B4-BE49-F238E27FC236}">
                    <a16:creationId xmlns:a16="http://schemas.microsoft.com/office/drawing/2014/main" id="{1D68DF48-EBAF-49A5-84D8-D23267894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6" name="Rectangle 778">
                <a:extLst>
                  <a:ext uri="{FF2B5EF4-FFF2-40B4-BE49-F238E27FC236}">
                    <a16:creationId xmlns:a16="http://schemas.microsoft.com/office/drawing/2014/main" id="{EAD9765D-D922-4D16-8A9C-693FBDC43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7" name="Rectangle 779">
                <a:extLst>
                  <a:ext uri="{FF2B5EF4-FFF2-40B4-BE49-F238E27FC236}">
                    <a16:creationId xmlns:a16="http://schemas.microsoft.com/office/drawing/2014/main" id="{A6B9A5B6-90F0-497C-95F9-BF3ACE15F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8" name="Rectangle 780">
                <a:extLst>
                  <a:ext uri="{FF2B5EF4-FFF2-40B4-BE49-F238E27FC236}">
                    <a16:creationId xmlns:a16="http://schemas.microsoft.com/office/drawing/2014/main" id="{D7D61251-5CE6-4F65-A07B-7CE7E82AD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9" name="Rectangle 781">
                <a:extLst>
                  <a:ext uri="{FF2B5EF4-FFF2-40B4-BE49-F238E27FC236}">
                    <a16:creationId xmlns:a16="http://schemas.microsoft.com/office/drawing/2014/main" id="{3CDC8F35-6B92-4BFE-AC96-5148A9AFC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0" name="Rectangle 782">
                <a:extLst>
                  <a:ext uri="{FF2B5EF4-FFF2-40B4-BE49-F238E27FC236}">
                    <a16:creationId xmlns:a16="http://schemas.microsoft.com/office/drawing/2014/main" id="{B2DE03EC-2186-4236-B7AE-0F8A16E0C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1" name="Rectangle 783">
                <a:extLst>
                  <a:ext uri="{FF2B5EF4-FFF2-40B4-BE49-F238E27FC236}">
                    <a16:creationId xmlns:a16="http://schemas.microsoft.com/office/drawing/2014/main" id="{173CC025-0D76-4CBF-9EE5-C7821F835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2" name="Rectangle 784">
                <a:extLst>
                  <a:ext uri="{FF2B5EF4-FFF2-40B4-BE49-F238E27FC236}">
                    <a16:creationId xmlns:a16="http://schemas.microsoft.com/office/drawing/2014/main" id="{87DA3B6C-F2D1-4DDB-918F-0205C6042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3" name="Rectangle 785">
                <a:extLst>
                  <a:ext uri="{FF2B5EF4-FFF2-40B4-BE49-F238E27FC236}">
                    <a16:creationId xmlns:a16="http://schemas.microsoft.com/office/drawing/2014/main" id="{A6B9DFD8-319E-416C-9649-7C775FD4C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4" name="Rectangle 786">
                <a:extLst>
                  <a:ext uri="{FF2B5EF4-FFF2-40B4-BE49-F238E27FC236}">
                    <a16:creationId xmlns:a16="http://schemas.microsoft.com/office/drawing/2014/main" id="{C0710232-577A-4B3A-AE9A-4B90FF1A8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5" name="Rectangle 787">
                <a:extLst>
                  <a:ext uri="{FF2B5EF4-FFF2-40B4-BE49-F238E27FC236}">
                    <a16:creationId xmlns:a16="http://schemas.microsoft.com/office/drawing/2014/main" id="{1722D609-EBE1-4499-BAEB-8A23CCC8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6" name="Rectangle 788">
                <a:extLst>
                  <a:ext uri="{FF2B5EF4-FFF2-40B4-BE49-F238E27FC236}">
                    <a16:creationId xmlns:a16="http://schemas.microsoft.com/office/drawing/2014/main" id="{48E68FB0-9585-4C5D-BEAD-BCE51D46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7" name="Rectangle 789">
                <a:extLst>
                  <a:ext uri="{FF2B5EF4-FFF2-40B4-BE49-F238E27FC236}">
                    <a16:creationId xmlns:a16="http://schemas.microsoft.com/office/drawing/2014/main" id="{D3739E85-D6FE-461E-9705-8F03EF7C9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8" name="Rectangle 790">
                <a:extLst>
                  <a:ext uri="{FF2B5EF4-FFF2-40B4-BE49-F238E27FC236}">
                    <a16:creationId xmlns:a16="http://schemas.microsoft.com/office/drawing/2014/main" id="{E0D28569-0CF5-4BDF-8C91-A69C64E74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9" name="Rectangle 791">
                <a:extLst>
                  <a:ext uri="{FF2B5EF4-FFF2-40B4-BE49-F238E27FC236}">
                    <a16:creationId xmlns:a16="http://schemas.microsoft.com/office/drawing/2014/main" id="{B6D21304-A9CB-4C86-B420-5856E57FF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0" name="Rectangle 792">
                <a:extLst>
                  <a:ext uri="{FF2B5EF4-FFF2-40B4-BE49-F238E27FC236}">
                    <a16:creationId xmlns:a16="http://schemas.microsoft.com/office/drawing/2014/main" id="{78CEAAAF-EB2A-41E2-8C60-084C72C41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7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1" name="Rectangle 793">
                <a:extLst>
                  <a:ext uri="{FF2B5EF4-FFF2-40B4-BE49-F238E27FC236}">
                    <a16:creationId xmlns:a16="http://schemas.microsoft.com/office/drawing/2014/main" id="{EE573699-7286-432E-932A-81216723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2" name="Rectangle 794">
                <a:extLst>
                  <a:ext uri="{FF2B5EF4-FFF2-40B4-BE49-F238E27FC236}">
                    <a16:creationId xmlns:a16="http://schemas.microsoft.com/office/drawing/2014/main" id="{AE615593-D9DB-4BDC-A4A0-6D43590F3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3" name="Rectangle 795">
                <a:extLst>
                  <a:ext uri="{FF2B5EF4-FFF2-40B4-BE49-F238E27FC236}">
                    <a16:creationId xmlns:a16="http://schemas.microsoft.com/office/drawing/2014/main" id="{AB44BFF1-A481-48F1-BD01-AECBF07A6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4" name="Rectangle 796">
                <a:extLst>
                  <a:ext uri="{FF2B5EF4-FFF2-40B4-BE49-F238E27FC236}">
                    <a16:creationId xmlns:a16="http://schemas.microsoft.com/office/drawing/2014/main" id="{56105EBE-384E-46E7-ADB6-4951BDE30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5" name="Rectangle 797">
                <a:extLst>
                  <a:ext uri="{FF2B5EF4-FFF2-40B4-BE49-F238E27FC236}">
                    <a16:creationId xmlns:a16="http://schemas.microsoft.com/office/drawing/2014/main" id="{7A18BA0A-E8FB-4200-8872-6E4AA2701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6" name="Rectangle 798">
                <a:extLst>
                  <a:ext uri="{FF2B5EF4-FFF2-40B4-BE49-F238E27FC236}">
                    <a16:creationId xmlns:a16="http://schemas.microsoft.com/office/drawing/2014/main" id="{646D6758-BEC1-4738-8BF0-5B5E6A0A4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7" name="Rectangle 799">
                <a:extLst>
                  <a:ext uri="{FF2B5EF4-FFF2-40B4-BE49-F238E27FC236}">
                    <a16:creationId xmlns:a16="http://schemas.microsoft.com/office/drawing/2014/main" id="{0F678604-7F77-4704-B502-726904A6F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8" name="Rectangle 800">
                <a:extLst>
                  <a:ext uri="{FF2B5EF4-FFF2-40B4-BE49-F238E27FC236}">
                    <a16:creationId xmlns:a16="http://schemas.microsoft.com/office/drawing/2014/main" id="{C7FFCA97-395B-4CD7-AA6F-22E35C82C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9" name="Rectangle 801">
                <a:extLst>
                  <a:ext uri="{FF2B5EF4-FFF2-40B4-BE49-F238E27FC236}">
                    <a16:creationId xmlns:a16="http://schemas.microsoft.com/office/drawing/2014/main" id="{EE076631-6744-419C-9BB5-E22386E10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0" name="Rectangle 802">
                <a:extLst>
                  <a:ext uri="{FF2B5EF4-FFF2-40B4-BE49-F238E27FC236}">
                    <a16:creationId xmlns:a16="http://schemas.microsoft.com/office/drawing/2014/main" id="{AA899ADE-E1C9-4162-B4A5-F32C89B56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1" name="Rectangle 803">
                <a:extLst>
                  <a:ext uri="{FF2B5EF4-FFF2-40B4-BE49-F238E27FC236}">
                    <a16:creationId xmlns:a16="http://schemas.microsoft.com/office/drawing/2014/main" id="{F3F1A244-3CC9-4C56-B7E0-92131B915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2" name="Rectangle 804">
                <a:extLst>
                  <a:ext uri="{FF2B5EF4-FFF2-40B4-BE49-F238E27FC236}">
                    <a16:creationId xmlns:a16="http://schemas.microsoft.com/office/drawing/2014/main" id="{2FEFCDC5-90AA-41ED-A67E-F225A7A18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3" name="Rectangle 805">
                <a:extLst>
                  <a:ext uri="{FF2B5EF4-FFF2-40B4-BE49-F238E27FC236}">
                    <a16:creationId xmlns:a16="http://schemas.microsoft.com/office/drawing/2014/main" id="{57F2B769-828F-4968-8899-B27B51DFF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4" name="Rectangle 806">
                <a:extLst>
                  <a:ext uri="{FF2B5EF4-FFF2-40B4-BE49-F238E27FC236}">
                    <a16:creationId xmlns:a16="http://schemas.microsoft.com/office/drawing/2014/main" id="{C2E2ACC8-9EC5-47DE-856A-4BF5F7809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5" name="Rectangle 807">
                <a:extLst>
                  <a:ext uri="{FF2B5EF4-FFF2-40B4-BE49-F238E27FC236}">
                    <a16:creationId xmlns:a16="http://schemas.microsoft.com/office/drawing/2014/main" id="{6F363890-3C58-4619-ABDC-7DE14993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4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6" name="Rectangle 808">
                <a:extLst>
                  <a:ext uri="{FF2B5EF4-FFF2-40B4-BE49-F238E27FC236}">
                    <a16:creationId xmlns:a16="http://schemas.microsoft.com/office/drawing/2014/main" id="{CA8D1D32-4B0C-49CA-B736-CA9D3B3B1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7" name="Rectangle 809">
                <a:extLst>
                  <a:ext uri="{FF2B5EF4-FFF2-40B4-BE49-F238E27FC236}">
                    <a16:creationId xmlns:a16="http://schemas.microsoft.com/office/drawing/2014/main" id="{9F3B4C0D-0624-407D-AA2E-451FF2176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8" name="Rectangle 810">
                <a:extLst>
                  <a:ext uri="{FF2B5EF4-FFF2-40B4-BE49-F238E27FC236}">
                    <a16:creationId xmlns:a16="http://schemas.microsoft.com/office/drawing/2014/main" id="{5517F156-C745-4B0E-A2D3-6BB29E3B4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9" name="Rectangle 811">
                <a:extLst>
                  <a:ext uri="{FF2B5EF4-FFF2-40B4-BE49-F238E27FC236}">
                    <a16:creationId xmlns:a16="http://schemas.microsoft.com/office/drawing/2014/main" id="{34EE6FE1-C98A-43EE-AE1E-5A0328CA1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0" name="Rectangle 812">
                <a:extLst>
                  <a:ext uri="{FF2B5EF4-FFF2-40B4-BE49-F238E27FC236}">
                    <a16:creationId xmlns:a16="http://schemas.microsoft.com/office/drawing/2014/main" id="{0C4958D2-4D05-4019-A62D-25CA4B895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1" name="Rectangle 813">
                <a:extLst>
                  <a:ext uri="{FF2B5EF4-FFF2-40B4-BE49-F238E27FC236}">
                    <a16:creationId xmlns:a16="http://schemas.microsoft.com/office/drawing/2014/main" id="{8AD46317-A7BC-4C1A-A111-5D89D1A50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2" name="Rectangle 814">
                <a:extLst>
                  <a:ext uri="{FF2B5EF4-FFF2-40B4-BE49-F238E27FC236}">
                    <a16:creationId xmlns:a16="http://schemas.microsoft.com/office/drawing/2014/main" id="{562C7410-47A1-48FF-94E6-2D82BCA6B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3" name="Rectangle 815">
                <a:extLst>
                  <a:ext uri="{FF2B5EF4-FFF2-40B4-BE49-F238E27FC236}">
                    <a16:creationId xmlns:a16="http://schemas.microsoft.com/office/drawing/2014/main" id="{EA9A7B54-0D7A-4527-9CC2-99410D201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4" name="Rectangle 816">
                <a:extLst>
                  <a:ext uri="{FF2B5EF4-FFF2-40B4-BE49-F238E27FC236}">
                    <a16:creationId xmlns:a16="http://schemas.microsoft.com/office/drawing/2014/main" id="{AEEEC367-0349-4600-88F3-16A5F6A71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5" name="Rectangle 817">
                <a:extLst>
                  <a:ext uri="{FF2B5EF4-FFF2-40B4-BE49-F238E27FC236}">
                    <a16:creationId xmlns:a16="http://schemas.microsoft.com/office/drawing/2014/main" id="{38A7B3E2-F326-4D69-B0C9-2ED9FB26C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6" name="Rectangle 818">
                <a:extLst>
                  <a:ext uri="{FF2B5EF4-FFF2-40B4-BE49-F238E27FC236}">
                    <a16:creationId xmlns:a16="http://schemas.microsoft.com/office/drawing/2014/main" id="{D661A24E-9A4C-4533-B552-801CAFBDF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7" name="Rectangle 819">
                <a:extLst>
                  <a:ext uri="{FF2B5EF4-FFF2-40B4-BE49-F238E27FC236}">
                    <a16:creationId xmlns:a16="http://schemas.microsoft.com/office/drawing/2014/main" id="{B0DBBFB5-A5FF-4A1E-8E14-93D3AB536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8" name="Rectangle 820">
                <a:extLst>
                  <a:ext uri="{FF2B5EF4-FFF2-40B4-BE49-F238E27FC236}">
                    <a16:creationId xmlns:a16="http://schemas.microsoft.com/office/drawing/2014/main" id="{63A3BD1C-796A-4A41-9010-AFA3F188D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9" name="Rectangle 821">
                <a:extLst>
                  <a:ext uri="{FF2B5EF4-FFF2-40B4-BE49-F238E27FC236}">
                    <a16:creationId xmlns:a16="http://schemas.microsoft.com/office/drawing/2014/main" id="{9CAA0312-5221-4867-A52F-23DD3AC49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0" name="Rectangle 822">
                <a:extLst>
                  <a:ext uri="{FF2B5EF4-FFF2-40B4-BE49-F238E27FC236}">
                    <a16:creationId xmlns:a16="http://schemas.microsoft.com/office/drawing/2014/main" id="{1A38B60D-51D8-472D-B7B6-5E26996EC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1" name="Rectangle 823">
                <a:extLst>
                  <a:ext uri="{FF2B5EF4-FFF2-40B4-BE49-F238E27FC236}">
                    <a16:creationId xmlns:a16="http://schemas.microsoft.com/office/drawing/2014/main" id="{1C70A249-3C99-4FF7-A220-2A05F1487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2" name="Rectangle 824">
                <a:extLst>
                  <a:ext uri="{FF2B5EF4-FFF2-40B4-BE49-F238E27FC236}">
                    <a16:creationId xmlns:a16="http://schemas.microsoft.com/office/drawing/2014/main" id="{EDE5F774-38C5-4630-B782-A23DE1909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3" name="Rectangle 825">
                <a:extLst>
                  <a:ext uri="{FF2B5EF4-FFF2-40B4-BE49-F238E27FC236}">
                    <a16:creationId xmlns:a16="http://schemas.microsoft.com/office/drawing/2014/main" id="{2741A349-0598-4DBE-8EAD-BE9B615F2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4" name="Rectangle 826">
                <a:extLst>
                  <a:ext uri="{FF2B5EF4-FFF2-40B4-BE49-F238E27FC236}">
                    <a16:creationId xmlns:a16="http://schemas.microsoft.com/office/drawing/2014/main" id="{8F34340D-4E8B-4223-9F90-E83F6889D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5" name="Rectangle 827">
                <a:extLst>
                  <a:ext uri="{FF2B5EF4-FFF2-40B4-BE49-F238E27FC236}">
                    <a16:creationId xmlns:a16="http://schemas.microsoft.com/office/drawing/2014/main" id="{2FABF46A-50D5-4D6D-B0A1-741E3143F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6" name="Rectangle 828">
                <a:extLst>
                  <a:ext uri="{FF2B5EF4-FFF2-40B4-BE49-F238E27FC236}">
                    <a16:creationId xmlns:a16="http://schemas.microsoft.com/office/drawing/2014/main" id="{6332FEFB-DC28-4A1F-9AE8-80CDE859C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7" name="Rectangle 829">
                <a:extLst>
                  <a:ext uri="{FF2B5EF4-FFF2-40B4-BE49-F238E27FC236}">
                    <a16:creationId xmlns:a16="http://schemas.microsoft.com/office/drawing/2014/main" id="{E3E2B565-F1A6-4FCA-BC6D-EB42646B4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8" name="Rectangle 830">
                <a:extLst>
                  <a:ext uri="{FF2B5EF4-FFF2-40B4-BE49-F238E27FC236}">
                    <a16:creationId xmlns:a16="http://schemas.microsoft.com/office/drawing/2014/main" id="{400BEC10-5B90-4950-9A29-632FA4EB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9" name="Rectangle 831">
                <a:extLst>
                  <a:ext uri="{FF2B5EF4-FFF2-40B4-BE49-F238E27FC236}">
                    <a16:creationId xmlns:a16="http://schemas.microsoft.com/office/drawing/2014/main" id="{C77CA85B-7170-44AB-BE96-008A5664D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0" name="Rectangle 832">
                <a:extLst>
                  <a:ext uri="{FF2B5EF4-FFF2-40B4-BE49-F238E27FC236}">
                    <a16:creationId xmlns:a16="http://schemas.microsoft.com/office/drawing/2014/main" id="{345E162F-B039-417B-92F6-B20421D70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2120" name="Rectangle 834">
              <a:extLst>
                <a:ext uri="{FF2B5EF4-FFF2-40B4-BE49-F238E27FC236}">
                  <a16:creationId xmlns:a16="http://schemas.microsoft.com/office/drawing/2014/main" id="{4EC511D7-F9BF-45F2-B521-3F2C8A419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1" name="Rectangle 835">
              <a:extLst>
                <a:ext uri="{FF2B5EF4-FFF2-40B4-BE49-F238E27FC236}">
                  <a16:creationId xmlns:a16="http://schemas.microsoft.com/office/drawing/2014/main" id="{19C96B66-AB97-4F4F-9CB4-91B838ACA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599"/>
              <a:ext cx="10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2" name="Rectangle 836">
              <a:extLst>
                <a:ext uri="{FF2B5EF4-FFF2-40B4-BE49-F238E27FC236}">
                  <a16:creationId xmlns:a16="http://schemas.microsoft.com/office/drawing/2014/main" id="{96C35B5D-C839-44B6-A4D3-FAA852DE4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3599"/>
              <a:ext cx="10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3" name="Rectangle 837">
              <a:extLst>
                <a:ext uri="{FF2B5EF4-FFF2-40B4-BE49-F238E27FC236}">
                  <a16:creationId xmlns:a16="http://schemas.microsoft.com/office/drawing/2014/main" id="{57E2C5B1-1695-4C76-941C-3D2A6EF5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4" name="Rectangle 838">
              <a:extLst>
                <a:ext uri="{FF2B5EF4-FFF2-40B4-BE49-F238E27FC236}">
                  <a16:creationId xmlns:a16="http://schemas.microsoft.com/office/drawing/2014/main" id="{251B76C8-684F-4062-968C-F7755EC65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" y="3599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5" name="Rectangle 839">
              <a:extLst>
                <a:ext uri="{FF2B5EF4-FFF2-40B4-BE49-F238E27FC236}">
                  <a16:creationId xmlns:a16="http://schemas.microsoft.com/office/drawing/2014/main" id="{F9BE2A1D-5315-4422-9986-E2DB2B5D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6" name="Rectangle 840">
              <a:extLst>
                <a:ext uri="{FF2B5EF4-FFF2-40B4-BE49-F238E27FC236}">
                  <a16:creationId xmlns:a16="http://schemas.microsoft.com/office/drawing/2014/main" id="{ADD87258-558A-4454-B154-1B240DBF0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7" name="Rectangle 841">
              <a:extLst>
                <a:ext uri="{FF2B5EF4-FFF2-40B4-BE49-F238E27FC236}">
                  <a16:creationId xmlns:a16="http://schemas.microsoft.com/office/drawing/2014/main" id="{C963ED73-C934-47F7-B6EC-71EF699CD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8" name="Rectangle 842">
              <a:extLst>
                <a:ext uri="{FF2B5EF4-FFF2-40B4-BE49-F238E27FC236}">
                  <a16:creationId xmlns:a16="http://schemas.microsoft.com/office/drawing/2014/main" id="{852D11A9-992B-48AE-88D9-B9A2C7166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29" name="Rectangle 843">
              <a:extLst>
                <a:ext uri="{FF2B5EF4-FFF2-40B4-BE49-F238E27FC236}">
                  <a16:creationId xmlns:a16="http://schemas.microsoft.com/office/drawing/2014/main" id="{CF45F5C9-DEA3-4D64-92B1-69C0BDB40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81"/>
              <a:ext cx="6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0" name="Rectangle 844">
              <a:extLst>
                <a:ext uri="{FF2B5EF4-FFF2-40B4-BE49-F238E27FC236}">
                  <a16:creationId xmlns:a16="http://schemas.microsoft.com/office/drawing/2014/main" id="{1C618DD3-5D33-429F-906F-309565986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1" name="Rectangle 845">
              <a:extLst>
                <a:ext uri="{FF2B5EF4-FFF2-40B4-BE49-F238E27FC236}">
                  <a16:creationId xmlns:a16="http://schemas.microsoft.com/office/drawing/2014/main" id="{9FDB9D99-E3B6-4533-B1DA-F4912597E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2" name="Rectangle 846">
              <a:extLst>
                <a:ext uri="{FF2B5EF4-FFF2-40B4-BE49-F238E27FC236}">
                  <a16:creationId xmlns:a16="http://schemas.microsoft.com/office/drawing/2014/main" id="{BDD0B5EF-70CC-4C19-AC74-5E34C30D1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" y="3599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3" name="Rectangle 847">
              <a:extLst>
                <a:ext uri="{FF2B5EF4-FFF2-40B4-BE49-F238E27FC236}">
                  <a16:creationId xmlns:a16="http://schemas.microsoft.com/office/drawing/2014/main" id="{64776448-630D-4B17-9474-6360F3F1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" y="3599"/>
              <a:ext cx="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4" name="Rectangle 848">
              <a:extLst>
                <a:ext uri="{FF2B5EF4-FFF2-40B4-BE49-F238E27FC236}">
                  <a16:creationId xmlns:a16="http://schemas.microsoft.com/office/drawing/2014/main" id="{3F9B1ED5-B50E-45B0-93F0-3AD711BC6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5" name="Rectangle 849">
              <a:extLst>
                <a:ext uri="{FF2B5EF4-FFF2-40B4-BE49-F238E27FC236}">
                  <a16:creationId xmlns:a16="http://schemas.microsoft.com/office/drawing/2014/main" id="{DA8ED98E-6C18-4AE6-9C6D-38273D29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" y="3590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6" name="Rectangle 850">
              <a:extLst>
                <a:ext uri="{FF2B5EF4-FFF2-40B4-BE49-F238E27FC236}">
                  <a16:creationId xmlns:a16="http://schemas.microsoft.com/office/drawing/2014/main" id="{F31BF872-BF20-4487-8063-67E6DDFAF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3590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7" name="Rectangle 851">
              <a:extLst>
                <a:ext uri="{FF2B5EF4-FFF2-40B4-BE49-F238E27FC236}">
                  <a16:creationId xmlns:a16="http://schemas.microsoft.com/office/drawing/2014/main" id="{69B069D6-B32A-4FDD-9C3F-EC7B8E61A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" y="3590"/>
              <a:ext cx="54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8" name="Rectangle 852">
              <a:extLst>
                <a:ext uri="{FF2B5EF4-FFF2-40B4-BE49-F238E27FC236}">
                  <a16:creationId xmlns:a16="http://schemas.microsoft.com/office/drawing/2014/main" id="{D8512C29-EBE5-4BBC-AA91-EDF220F70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" y="3590"/>
              <a:ext cx="54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39" name="Rectangle 853">
              <a:extLst>
                <a:ext uri="{FF2B5EF4-FFF2-40B4-BE49-F238E27FC236}">
                  <a16:creationId xmlns:a16="http://schemas.microsoft.com/office/drawing/2014/main" id="{7EA75AEB-781E-471B-B2E7-3DBEAB2A5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" y="3590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40" name="Rectangle 854">
              <a:extLst>
                <a:ext uri="{FF2B5EF4-FFF2-40B4-BE49-F238E27FC236}">
                  <a16:creationId xmlns:a16="http://schemas.microsoft.com/office/drawing/2014/main" id="{ACA6B8F9-E92C-4750-A46C-DB0032570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1" y="3590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395" name="TextBox 2394">
            <a:extLst>
              <a:ext uri="{FF2B5EF4-FFF2-40B4-BE49-F238E27FC236}">
                <a16:creationId xmlns:a16="http://schemas.microsoft.com/office/drawing/2014/main" id="{FE053F37-2090-4181-83E7-F7EC929704B3}"/>
              </a:ext>
            </a:extLst>
          </p:cNvPr>
          <p:cNvSpPr txBox="1"/>
          <p:nvPr/>
        </p:nvSpPr>
        <p:spPr>
          <a:xfrm>
            <a:off x="2155808" y="4224348"/>
            <a:ext cx="67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pass 10</a:t>
            </a:r>
          </a:p>
        </p:txBody>
      </p:sp>
      <p:sp>
        <p:nvSpPr>
          <p:cNvPr id="2400" name="Rectangle 2399">
            <a:extLst>
              <a:ext uri="{FF2B5EF4-FFF2-40B4-BE49-F238E27FC236}">
                <a16:creationId xmlns:a16="http://schemas.microsoft.com/office/drawing/2014/main" id="{8BF1C4F6-1861-49EB-96F0-0F8594032804}"/>
              </a:ext>
            </a:extLst>
          </p:cNvPr>
          <p:cNvSpPr/>
          <p:nvPr/>
        </p:nvSpPr>
        <p:spPr>
          <a:xfrm>
            <a:off x="2155808" y="4504179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20.5 GeV</a:t>
            </a:r>
          </a:p>
        </p:txBody>
      </p:sp>
      <p:sp>
        <p:nvSpPr>
          <p:cNvPr id="2401" name="Rectangle 2">
            <a:extLst>
              <a:ext uri="{FF2B5EF4-FFF2-40B4-BE49-F238E27FC236}">
                <a16:creationId xmlns:a16="http://schemas.microsoft.com/office/drawing/2014/main" id="{3E2B43A7-01C6-48AE-BF74-9AF47703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247" y="991825"/>
            <a:ext cx="9099754" cy="28460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vert="horz" wrap="square" lIns="50900" tIns="25004" rIns="50900" bIns="2500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sz="2100" kern="0" dirty="0">
                <a:solidFill>
                  <a:schemeClr val="tx1"/>
                </a:solidFill>
                <a:latin typeface="Arial" charset="0"/>
              </a:rPr>
              <a:t>Transition to weakly focusing ‘Beta Beat’ Linac Optics for FFA Passes</a:t>
            </a:r>
          </a:p>
        </p:txBody>
      </p:sp>
      <p:sp>
        <p:nvSpPr>
          <p:cNvPr id="802" name="Slide Number Placeholder 4">
            <a:extLst>
              <a:ext uri="{FF2B5EF4-FFF2-40B4-BE49-F238E27FC236}">
                <a16:creationId xmlns:a16="http://schemas.microsoft.com/office/drawing/2014/main" id="{A2E2DC45-C48F-4D4B-BCB3-BA80184A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7106" y="5707753"/>
            <a:ext cx="402119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006" name="TextBox 3005">
            <a:extLst>
              <a:ext uri="{FF2B5EF4-FFF2-40B4-BE49-F238E27FC236}">
                <a16:creationId xmlns:a16="http://schemas.microsoft.com/office/drawing/2014/main" id="{E44457D0-6F5C-4C37-87EF-819BD7A83E90}"/>
              </a:ext>
            </a:extLst>
          </p:cNvPr>
          <p:cNvSpPr txBox="1"/>
          <p:nvPr/>
        </p:nvSpPr>
        <p:spPr>
          <a:xfrm>
            <a:off x="5679060" y="3803085"/>
            <a:ext cx="706793" cy="46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800" dirty="0"/>
              <a:t>.</a:t>
            </a:r>
          </a:p>
          <a:p>
            <a:pPr algn="ctr">
              <a:lnSpc>
                <a:spcPts val="900"/>
              </a:lnSpc>
            </a:pPr>
            <a:r>
              <a:rPr lang="en-US" sz="1800" dirty="0"/>
              <a:t>.</a:t>
            </a:r>
          </a:p>
          <a:p>
            <a:pPr algn="ctr">
              <a:lnSpc>
                <a:spcPts val="900"/>
              </a:lnSpc>
            </a:pPr>
            <a:r>
              <a:rPr lang="en-US" sz="1800" dirty="0"/>
              <a:t>.</a:t>
            </a:r>
          </a:p>
        </p:txBody>
      </p:sp>
      <p:sp>
        <p:nvSpPr>
          <p:cNvPr id="3619" name="Rectangle 3618">
            <a:extLst>
              <a:ext uri="{FF2B5EF4-FFF2-40B4-BE49-F238E27FC236}">
                <a16:creationId xmlns:a16="http://schemas.microsoft.com/office/drawing/2014/main" id="{8F13719C-F8B1-4B6C-8192-E8C8191F09BE}"/>
              </a:ext>
            </a:extLst>
          </p:cNvPr>
          <p:cNvSpPr/>
          <p:nvPr/>
        </p:nvSpPr>
        <p:spPr>
          <a:xfrm>
            <a:off x="2054218" y="3011921"/>
            <a:ext cx="822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11.6 GeV</a:t>
            </a:r>
          </a:p>
        </p:txBody>
      </p:sp>
      <p:sp>
        <p:nvSpPr>
          <p:cNvPr id="3620" name="TextBox 3619">
            <a:extLst>
              <a:ext uri="{FF2B5EF4-FFF2-40B4-BE49-F238E27FC236}">
                <a16:creationId xmlns:a16="http://schemas.microsoft.com/office/drawing/2014/main" id="{69E1C444-1F7C-42DD-8C42-94FF24B8C2AC}"/>
              </a:ext>
            </a:extLst>
          </p:cNvPr>
          <p:cNvSpPr txBox="1"/>
          <p:nvPr/>
        </p:nvSpPr>
        <p:spPr>
          <a:xfrm>
            <a:off x="2054217" y="2758006"/>
            <a:ext cx="675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pass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5848" y="1565562"/>
                <a:ext cx="7642385" cy="1100547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450"/>
                  </a:spcBef>
                </a:pPr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Deviate from optics periodicity </a:t>
                </a:r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Induce and optimize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beat in linacs </a:t>
                </a:r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Reasonably small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at both ends of each linac at the expense of increase in maximum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inside the linacs,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adjusted to nearly zero as favored by FFA matching</a:t>
                </a:r>
                <a:r>
                  <a:rPr lang="en-US" sz="135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 Greatly relaxed matching requirements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450"/>
                  </a:spcBef>
                  <a:spcAft>
                    <a:spcPts val="300"/>
                  </a:spcAft>
                  <a:buNone/>
                </a:pPr>
                <a:endParaRPr lang="en-US" sz="135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5848" y="1565562"/>
                <a:ext cx="7642385" cy="1100547"/>
              </a:xfrm>
              <a:blipFill>
                <a:blip r:embed="rId2"/>
                <a:stretch>
                  <a:fillRect l="-8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3" name="Footer Placeholder 3">
            <a:extLst>
              <a:ext uri="{FF2B5EF4-FFF2-40B4-BE49-F238E27FC236}">
                <a16:creationId xmlns:a16="http://schemas.microsoft.com/office/drawing/2014/main" id="{F6F22BC0-424C-4D17-85A5-4BBF7435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52" name="Group 5">
            <a:extLst>
              <a:ext uri="{FF2B5EF4-FFF2-40B4-BE49-F238E27FC236}">
                <a16:creationId xmlns:a16="http://schemas.microsoft.com/office/drawing/2014/main" id="{4AD6BA8A-5A51-4D1B-94E6-634B7C083E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92662" y="2332335"/>
            <a:ext cx="6292453" cy="1512476"/>
            <a:chOff x="218" y="2383"/>
            <a:chExt cx="5285" cy="1181"/>
          </a:xfrm>
        </p:grpSpPr>
        <p:sp>
          <p:nvSpPr>
            <p:cNvPr id="853" name="AutoShape 4">
              <a:extLst>
                <a:ext uri="{FF2B5EF4-FFF2-40B4-BE49-F238E27FC236}">
                  <a16:creationId xmlns:a16="http://schemas.microsoft.com/office/drawing/2014/main" id="{1DE74068-2364-4305-A1A5-DCD176902C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8" y="2383"/>
              <a:ext cx="5282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854" name="Group 206">
              <a:extLst>
                <a:ext uri="{FF2B5EF4-FFF2-40B4-BE49-F238E27FC236}">
                  <a16:creationId xmlns:a16="http://schemas.microsoft.com/office/drawing/2014/main" id="{D2FBE764-127F-4669-AA12-45719A674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" y="2383"/>
              <a:ext cx="5285" cy="1181"/>
              <a:chOff x="218" y="2383"/>
              <a:chExt cx="5285" cy="1181"/>
            </a:xfrm>
          </p:grpSpPr>
          <p:sp>
            <p:nvSpPr>
              <p:cNvPr id="1075" name="Rectangle 6">
                <a:extLst>
                  <a:ext uri="{FF2B5EF4-FFF2-40B4-BE49-F238E27FC236}">
                    <a16:creationId xmlns:a16="http://schemas.microsoft.com/office/drawing/2014/main" id="{104A1454-9A52-4E08-896A-323D2F5DD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" y="2383"/>
                <a:ext cx="5282" cy="11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6" name="Rectangle 7">
                <a:extLst>
                  <a:ext uri="{FF2B5EF4-FFF2-40B4-BE49-F238E27FC236}">
                    <a16:creationId xmlns:a16="http://schemas.microsoft.com/office/drawing/2014/main" id="{5CA1A2F6-5D32-4D85-A44F-FC1FAB44C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2496"/>
                <a:ext cx="5154" cy="95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7" name="Rectangle 8">
                <a:extLst>
                  <a:ext uri="{FF2B5EF4-FFF2-40B4-BE49-F238E27FC236}">
                    <a16:creationId xmlns:a16="http://schemas.microsoft.com/office/drawing/2014/main" id="{FD364907-D221-45C8-A490-0455D9E78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3456"/>
                <a:ext cx="175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284.877</a:t>
                </a:r>
                <a:endParaRPr lang="en-US" altLang="en-US" sz="1350"/>
              </a:p>
            </p:txBody>
          </p:sp>
          <p:sp>
            <p:nvSpPr>
              <p:cNvPr id="1078" name="Rectangle 9">
                <a:extLst>
                  <a:ext uri="{FF2B5EF4-FFF2-40B4-BE49-F238E27FC236}">
                    <a16:creationId xmlns:a16="http://schemas.microsoft.com/office/drawing/2014/main" id="{BD67945D-88A3-413D-AF2E-26CA5ADA6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3456"/>
                <a:ext cx="27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79" name="Rectangle 11">
                <a:extLst>
                  <a:ext uri="{FF2B5EF4-FFF2-40B4-BE49-F238E27FC236}">
                    <a16:creationId xmlns:a16="http://schemas.microsoft.com/office/drawing/2014/main" id="{B6ECF0A4-42D9-453A-AA6B-D5EADD262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2444"/>
                <a:ext cx="337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                         </a:t>
                </a:r>
                <a:endParaRPr lang="en-US" altLang="en-US" sz="1350"/>
              </a:p>
            </p:txBody>
          </p:sp>
          <p:sp>
            <p:nvSpPr>
              <p:cNvPr id="1080" name="Rectangle 12">
                <a:extLst>
                  <a:ext uri="{FF2B5EF4-FFF2-40B4-BE49-F238E27FC236}">
                    <a16:creationId xmlns:a16="http://schemas.microsoft.com/office/drawing/2014/main" id="{3E38E7AF-8B67-4643-904B-9BE7B6987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3" y="2480"/>
                <a:ext cx="75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180</a:t>
                </a:r>
                <a:endParaRPr lang="en-US" altLang="en-US" sz="1350"/>
              </a:p>
            </p:txBody>
          </p:sp>
          <p:sp>
            <p:nvSpPr>
              <p:cNvPr id="1081" name="Rectangle 13">
                <a:extLst>
                  <a:ext uri="{FF2B5EF4-FFF2-40B4-BE49-F238E27FC236}">
                    <a16:creationId xmlns:a16="http://schemas.microsoft.com/office/drawing/2014/main" id="{B8A8D2EE-30B7-4613-AF1B-1A61BE393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38" y="3387"/>
                <a:ext cx="25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82" name="Rectangle 14">
                <a:extLst>
                  <a:ext uri="{FF2B5EF4-FFF2-40B4-BE49-F238E27FC236}">
                    <a16:creationId xmlns:a16="http://schemas.microsoft.com/office/drawing/2014/main" id="{23190A85-DD9F-4791-9415-249ED8371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61" y="2460"/>
                <a:ext cx="25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5</a:t>
                </a:r>
                <a:endParaRPr lang="en-US" altLang="en-US" sz="1350"/>
              </a:p>
            </p:txBody>
          </p:sp>
          <p:sp>
            <p:nvSpPr>
              <p:cNvPr id="1083" name="Rectangle 15">
                <a:extLst>
                  <a:ext uri="{FF2B5EF4-FFF2-40B4-BE49-F238E27FC236}">
                    <a16:creationId xmlns:a16="http://schemas.microsoft.com/office/drawing/2014/main" id="{7A7AC149-7850-487B-9E21-757516C4B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61" y="3386"/>
                <a:ext cx="25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0</a:t>
                </a:r>
                <a:endParaRPr lang="en-US" altLang="en-US" sz="1350"/>
              </a:p>
            </p:txBody>
          </p:sp>
          <p:sp>
            <p:nvSpPr>
              <p:cNvPr id="1084" name="Rectangle 16">
                <a:extLst>
                  <a:ext uri="{FF2B5EF4-FFF2-40B4-BE49-F238E27FC236}">
                    <a16:creationId xmlns:a16="http://schemas.microsoft.com/office/drawing/2014/main" id="{8FCEE600-F10E-4560-BF3B-1EAD6AF3A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96" y="2855"/>
                <a:ext cx="310" cy="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BETA_X&amp;Y[m]</a:t>
                </a:r>
                <a:endParaRPr lang="en-US" altLang="en-US" sz="1350"/>
              </a:p>
            </p:txBody>
          </p:sp>
          <p:sp>
            <p:nvSpPr>
              <p:cNvPr id="1085" name="Line 18">
                <a:extLst>
                  <a:ext uri="{FF2B5EF4-FFF2-40B4-BE49-F238E27FC236}">
                    <a16:creationId xmlns:a16="http://schemas.microsoft.com/office/drawing/2014/main" id="{7D9A56EC-D564-4B14-967C-A7C93DA69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59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6" name="Line 19">
                <a:extLst>
                  <a:ext uri="{FF2B5EF4-FFF2-40B4-BE49-F238E27FC236}">
                    <a16:creationId xmlns:a16="http://schemas.microsoft.com/office/drawing/2014/main" id="{75F4812E-287C-4D62-9CD4-ED60A4C5D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590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7" name="Line 20">
                <a:extLst>
                  <a:ext uri="{FF2B5EF4-FFF2-40B4-BE49-F238E27FC236}">
                    <a16:creationId xmlns:a16="http://schemas.microsoft.com/office/drawing/2014/main" id="{F19F7355-A1DE-48BB-A083-986058A69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8" name="Line 21">
                <a:extLst>
                  <a:ext uri="{FF2B5EF4-FFF2-40B4-BE49-F238E27FC236}">
                    <a16:creationId xmlns:a16="http://schemas.microsoft.com/office/drawing/2014/main" id="{3B1CC791-7080-43B1-8E80-137B40F08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89" name="Line 22">
                <a:extLst>
                  <a:ext uri="{FF2B5EF4-FFF2-40B4-BE49-F238E27FC236}">
                    <a16:creationId xmlns:a16="http://schemas.microsoft.com/office/drawing/2014/main" id="{1BB9193B-2DAE-46BC-94BD-9EDFB5E4C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68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0" name="Line 23">
                <a:extLst>
                  <a:ext uri="{FF2B5EF4-FFF2-40B4-BE49-F238E27FC236}">
                    <a16:creationId xmlns:a16="http://schemas.microsoft.com/office/drawing/2014/main" id="{929F818E-61EA-4B9A-88E0-F345A3CEC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684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1" name="Line 24">
                <a:extLst>
                  <a:ext uri="{FF2B5EF4-FFF2-40B4-BE49-F238E27FC236}">
                    <a16:creationId xmlns:a16="http://schemas.microsoft.com/office/drawing/2014/main" id="{0D9417CC-C202-4967-8AF3-B16C91A99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8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2" name="Line 25">
                <a:extLst>
                  <a:ext uri="{FF2B5EF4-FFF2-40B4-BE49-F238E27FC236}">
                    <a16:creationId xmlns:a16="http://schemas.microsoft.com/office/drawing/2014/main" id="{C309FCDC-D633-4208-88C2-2FEF827FF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8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3" name="Line 26">
                <a:extLst>
                  <a:ext uri="{FF2B5EF4-FFF2-40B4-BE49-F238E27FC236}">
                    <a16:creationId xmlns:a16="http://schemas.microsoft.com/office/drawing/2014/main" id="{CC5EC9FA-A9C5-485F-BFFE-2F059B694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77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4" name="Line 27">
                <a:extLst>
                  <a:ext uri="{FF2B5EF4-FFF2-40B4-BE49-F238E27FC236}">
                    <a16:creationId xmlns:a16="http://schemas.microsoft.com/office/drawing/2014/main" id="{5F2283C6-4F7B-472E-9E67-BB4705B50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778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5" name="Line 28">
                <a:extLst>
                  <a:ext uri="{FF2B5EF4-FFF2-40B4-BE49-F238E27FC236}">
                    <a16:creationId xmlns:a16="http://schemas.microsoft.com/office/drawing/2014/main" id="{215D9AE0-1DEA-4B7D-81EE-D5DC196D1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4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6" name="Line 29">
                <a:extLst>
                  <a:ext uri="{FF2B5EF4-FFF2-40B4-BE49-F238E27FC236}">
                    <a16:creationId xmlns:a16="http://schemas.microsoft.com/office/drawing/2014/main" id="{5BBA955F-CE6D-4B67-B45D-93E00783B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7" name="Line 30">
                <a:extLst>
                  <a:ext uri="{FF2B5EF4-FFF2-40B4-BE49-F238E27FC236}">
                    <a16:creationId xmlns:a16="http://schemas.microsoft.com/office/drawing/2014/main" id="{20696261-2BA0-403A-A1B6-C88972C8E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87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8" name="Line 31">
                <a:extLst>
                  <a:ext uri="{FF2B5EF4-FFF2-40B4-BE49-F238E27FC236}">
                    <a16:creationId xmlns:a16="http://schemas.microsoft.com/office/drawing/2014/main" id="{929F7AD3-F4E4-4B96-A5B1-2D0EACA90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877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99" name="Line 32">
                <a:extLst>
                  <a:ext uri="{FF2B5EF4-FFF2-40B4-BE49-F238E27FC236}">
                    <a16:creationId xmlns:a16="http://schemas.microsoft.com/office/drawing/2014/main" id="{E14E455E-C259-4737-B82C-C2A6B4EF5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0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0" name="Line 33">
                <a:extLst>
                  <a:ext uri="{FF2B5EF4-FFF2-40B4-BE49-F238E27FC236}">
                    <a16:creationId xmlns:a16="http://schemas.microsoft.com/office/drawing/2014/main" id="{356CCA87-F4E2-4554-B8E3-AFD5D6822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0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1" name="Line 34">
                <a:extLst>
                  <a:ext uri="{FF2B5EF4-FFF2-40B4-BE49-F238E27FC236}">
                    <a16:creationId xmlns:a16="http://schemas.microsoft.com/office/drawing/2014/main" id="{4FB53899-D226-4775-8524-3CCB1AA1C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97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2" name="Line 35">
                <a:extLst>
                  <a:ext uri="{FF2B5EF4-FFF2-40B4-BE49-F238E27FC236}">
                    <a16:creationId xmlns:a16="http://schemas.microsoft.com/office/drawing/2014/main" id="{ABD20382-8301-47A2-A6F5-07FE6309D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971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3" name="Line 36">
                <a:extLst>
                  <a:ext uri="{FF2B5EF4-FFF2-40B4-BE49-F238E27FC236}">
                    <a16:creationId xmlns:a16="http://schemas.microsoft.com/office/drawing/2014/main" id="{8AE031BC-11CA-49AC-BBC9-37190B07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6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4" name="Line 37">
                <a:extLst>
                  <a:ext uri="{FF2B5EF4-FFF2-40B4-BE49-F238E27FC236}">
                    <a16:creationId xmlns:a16="http://schemas.microsoft.com/office/drawing/2014/main" id="{562A047E-8940-498F-9456-95059A677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6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5" name="Line 38">
                <a:extLst>
                  <a:ext uri="{FF2B5EF4-FFF2-40B4-BE49-F238E27FC236}">
                    <a16:creationId xmlns:a16="http://schemas.microsoft.com/office/drawing/2014/main" id="{4444C834-4CE7-4A0F-9923-7238F134B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065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6" name="Line 39">
                <a:extLst>
                  <a:ext uri="{FF2B5EF4-FFF2-40B4-BE49-F238E27FC236}">
                    <a16:creationId xmlns:a16="http://schemas.microsoft.com/office/drawing/2014/main" id="{099F2298-20C4-42AF-9260-85BD4579D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065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7" name="Line 40">
                <a:extLst>
                  <a:ext uri="{FF2B5EF4-FFF2-40B4-BE49-F238E27FC236}">
                    <a16:creationId xmlns:a16="http://schemas.microsoft.com/office/drawing/2014/main" id="{D130A6A4-586A-40CC-9D15-DF3BEBB34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2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8" name="Line 41">
                <a:extLst>
                  <a:ext uri="{FF2B5EF4-FFF2-40B4-BE49-F238E27FC236}">
                    <a16:creationId xmlns:a16="http://schemas.microsoft.com/office/drawing/2014/main" id="{B14E89EA-9A60-49A8-9A5D-0152D5595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2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09" name="Line 42">
                <a:extLst>
                  <a:ext uri="{FF2B5EF4-FFF2-40B4-BE49-F238E27FC236}">
                    <a16:creationId xmlns:a16="http://schemas.microsoft.com/office/drawing/2014/main" id="{102896E4-BB80-420C-A753-27B220EF7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16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0" name="Line 43">
                <a:extLst>
                  <a:ext uri="{FF2B5EF4-FFF2-40B4-BE49-F238E27FC236}">
                    <a16:creationId xmlns:a16="http://schemas.microsoft.com/office/drawing/2014/main" id="{72D09510-3226-44C2-B3E8-6272A3C2B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164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1" name="Line 44">
                <a:extLst>
                  <a:ext uri="{FF2B5EF4-FFF2-40B4-BE49-F238E27FC236}">
                    <a16:creationId xmlns:a16="http://schemas.microsoft.com/office/drawing/2014/main" id="{FC8130D5-627F-479E-99AF-41978A413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2" name="Line 45">
                <a:extLst>
                  <a:ext uri="{FF2B5EF4-FFF2-40B4-BE49-F238E27FC236}">
                    <a16:creationId xmlns:a16="http://schemas.microsoft.com/office/drawing/2014/main" id="{045B5C7F-DAE7-468F-AE8E-7A45A02B3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8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3" name="Line 46">
                <a:extLst>
                  <a:ext uri="{FF2B5EF4-FFF2-40B4-BE49-F238E27FC236}">
                    <a16:creationId xmlns:a16="http://schemas.microsoft.com/office/drawing/2014/main" id="{02CA6229-B759-40EA-9BD7-B1A926BB7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25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4" name="Line 47">
                <a:extLst>
                  <a:ext uri="{FF2B5EF4-FFF2-40B4-BE49-F238E27FC236}">
                    <a16:creationId xmlns:a16="http://schemas.microsoft.com/office/drawing/2014/main" id="{FFAE3D1E-5505-4866-843D-23909DDBF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258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5" name="Line 48">
                <a:extLst>
                  <a:ext uri="{FF2B5EF4-FFF2-40B4-BE49-F238E27FC236}">
                    <a16:creationId xmlns:a16="http://schemas.microsoft.com/office/drawing/2014/main" id="{81EC0149-3420-4FEC-9AB7-739B147019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4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6" name="Line 49">
                <a:extLst>
                  <a:ext uri="{FF2B5EF4-FFF2-40B4-BE49-F238E27FC236}">
                    <a16:creationId xmlns:a16="http://schemas.microsoft.com/office/drawing/2014/main" id="{5B0C26CC-C1B9-433C-8D9E-662929A6E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7" name="Line 50">
                <a:extLst>
                  <a:ext uri="{FF2B5EF4-FFF2-40B4-BE49-F238E27FC236}">
                    <a16:creationId xmlns:a16="http://schemas.microsoft.com/office/drawing/2014/main" id="{B4E6AD9B-6B61-44C8-B38C-B657A72FE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352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8" name="Line 51">
                <a:extLst>
                  <a:ext uri="{FF2B5EF4-FFF2-40B4-BE49-F238E27FC236}">
                    <a16:creationId xmlns:a16="http://schemas.microsoft.com/office/drawing/2014/main" id="{6D4A2594-5540-4239-925B-D972FF19F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352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19" name="Line 52">
                <a:extLst>
                  <a:ext uri="{FF2B5EF4-FFF2-40B4-BE49-F238E27FC236}">
                    <a16:creationId xmlns:a16="http://schemas.microsoft.com/office/drawing/2014/main" id="{15B3629C-C859-4C86-9572-B83341755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0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0" name="Line 53">
                <a:extLst>
                  <a:ext uri="{FF2B5EF4-FFF2-40B4-BE49-F238E27FC236}">
                    <a16:creationId xmlns:a16="http://schemas.microsoft.com/office/drawing/2014/main" id="{E50D918F-81AF-478D-AE00-97B65CB8D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0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1" name="Freeform 54">
                <a:extLst>
                  <a:ext uri="{FF2B5EF4-FFF2-40B4-BE49-F238E27FC236}">
                    <a16:creationId xmlns:a16="http://schemas.microsoft.com/office/drawing/2014/main" id="{F51DA208-273A-4A2F-A4DC-21156F54A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2802"/>
                <a:ext cx="5154" cy="513"/>
              </a:xfrm>
              <a:custGeom>
                <a:avLst/>
                <a:gdLst>
                  <a:gd name="T0" fmla="*/ 53 w 5154"/>
                  <a:gd name="T1" fmla="*/ 423 h 513"/>
                  <a:gd name="T2" fmla="*/ 112 w 5154"/>
                  <a:gd name="T3" fmla="*/ 419 h 513"/>
                  <a:gd name="T4" fmla="*/ 170 w 5154"/>
                  <a:gd name="T5" fmla="*/ 419 h 513"/>
                  <a:gd name="T6" fmla="*/ 234 w 5154"/>
                  <a:gd name="T7" fmla="*/ 409 h 513"/>
                  <a:gd name="T8" fmla="*/ 292 w 5154"/>
                  <a:gd name="T9" fmla="*/ 404 h 513"/>
                  <a:gd name="T10" fmla="*/ 351 w 5154"/>
                  <a:gd name="T11" fmla="*/ 404 h 513"/>
                  <a:gd name="T12" fmla="*/ 409 w 5154"/>
                  <a:gd name="T13" fmla="*/ 400 h 513"/>
                  <a:gd name="T14" fmla="*/ 468 w 5154"/>
                  <a:gd name="T15" fmla="*/ 390 h 513"/>
                  <a:gd name="T16" fmla="*/ 558 w 5154"/>
                  <a:gd name="T17" fmla="*/ 381 h 513"/>
                  <a:gd name="T18" fmla="*/ 643 w 5154"/>
                  <a:gd name="T19" fmla="*/ 371 h 513"/>
                  <a:gd name="T20" fmla="*/ 718 w 5154"/>
                  <a:gd name="T21" fmla="*/ 353 h 513"/>
                  <a:gd name="T22" fmla="*/ 814 w 5154"/>
                  <a:gd name="T23" fmla="*/ 324 h 513"/>
                  <a:gd name="T24" fmla="*/ 888 w 5154"/>
                  <a:gd name="T25" fmla="*/ 310 h 513"/>
                  <a:gd name="T26" fmla="*/ 984 w 5154"/>
                  <a:gd name="T27" fmla="*/ 282 h 513"/>
                  <a:gd name="T28" fmla="*/ 1053 w 5154"/>
                  <a:gd name="T29" fmla="*/ 263 h 513"/>
                  <a:gd name="T30" fmla="*/ 1154 w 5154"/>
                  <a:gd name="T31" fmla="*/ 221 h 513"/>
                  <a:gd name="T32" fmla="*/ 1223 w 5154"/>
                  <a:gd name="T33" fmla="*/ 202 h 513"/>
                  <a:gd name="T34" fmla="*/ 1324 w 5154"/>
                  <a:gd name="T35" fmla="*/ 174 h 513"/>
                  <a:gd name="T36" fmla="*/ 1393 w 5154"/>
                  <a:gd name="T37" fmla="*/ 150 h 513"/>
                  <a:gd name="T38" fmla="*/ 1495 w 5154"/>
                  <a:gd name="T39" fmla="*/ 108 h 513"/>
                  <a:gd name="T40" fmla="*/ 1564 w 5154"/>
                  <a:gd name="T41" fmla="*/ 94 h 513"/>
                  <a:gd name="T42" fmla="*/ 1665 w 5154"/>
                  <a:gd name="T43" fmla="*/ 75 h 513"/>
                  <a:gd name="T44" fmla="*/ 1723 w 5154"/>
                  <a:gd name="T45" fmla="*/ 61 h 513"/>
                  <a:gd name="T46" fmla="*/ 1830 w 5154"/>
                  <a:gd name="T47" fmla="*/ 33 h 513"/>
                  <a:gd name="T48" fmla="*/ 1888 w 5154"/>
                  <a:gd name="T49" fmla="*/ 19 h 513"/>
                  <a:gd name="T50" fmla="*/ 1989 w 5154"/>
                  <a:gd name="T51" fmla="*/ 23 h 513"/>
                  <a:gd name="T52" fmla="*/ 2058 w 5154"/>
                  <a:gd name="T53" fmla="*/ 19 h 513"/>
                  <a:gd name="T54" fmla="*/ 2159 w 5154"/>
                  <a:gd name="T55" fmla="*/ 14 h 513"/>
                  <a:gd name="T56" fmla="*/ 2229 w 5154"/>
                  <a:gd name="T57" fmla="*/ 14 h 513"/>
                  <a:gd name="T58" fmla="*/ 2330 w 5154"/>
                  <a:gd name="T59" fmla="*/ 42 h 513"/>
                  <a:gd name="T60" fmla="*/ 2399 w 5154"/>
                  <a:gd name="T61" fmla="*/ 56 h 513"/>
                  <a:gd name="T62" fmla="*/ 2500 w 5154"/>
                  <a:gd name="T63" fmla="*/ 80 h 513"/>
                  <a:gd name="T64" fmla="*/ 2569 w 5154"/>
                  <a:gd name="T65" fmla="*/ 94 h 513"/>
                  <a:gd name="T66" fmla="*/ 2665 w 5154"/>
                  <a:gd name="T67" fmla="*/ 141 h 513"/>
                  <a:gd name="T68" fmla="*/ 2739 w 5154"/>
                  <a:gd name="T69" fmla="*/ 169 h 513"/>
                  <a:gd name="T70" fmla="*/ 2835 w 5154"/>
                  <a:gd name="T71" fmla="*/ 211 h 513"/>
                  <a:gd name="T72" fmla="*/ 2909 w 5154"/>
                  <a:gd name="T73" fmla="*/ 249 h 513"/>
                  <a:gd name="T74" fmla="*/ 2995 w 5154"/>
                  <a:gd name="T75" fmla="*/ 287 h 513"/>
                  <a:gd name="T76" fmla="*/ 3080 w 5154"/>
                  <a:gd name="T77" fmla="*/ 315 h 513"/>
                  <a:gd name="T78" fmla="*/ 3170 w 5154"/>
                  <a:gd name="T79" fmla="*/ 362 h 513"/>
                  <a:gd name="T80" fmla="*/ 3250 w 5154"/>
                  <a:gd name="T81" fmla="*/ 390 h 513"/>
                  <a:gd name="T82" fmla="*/ 3335 w 5154"/>
                  <a:gd name="T83" fmla="*/ 428 h 513"/>
                  <a:gd name="T84" fmla="*/ 3420 w 5154"/>
                  <a:gd name="T85" fmla="*/ 461 h 513"/>
                  <a:gd name="T86" fmla="*/ 3505 w 5154"/>
                  <a:gd name="T87" fmla="*/ 480 h 513"/>
                  <a:gd name="T88" fmla="*/ 3596 w 5154"/>
                  <a:gd name="T89" fmla="*/ 494 h 513"/>
                  <a:gd name="T90" fmla="*/ 3670 w 5154"/>
                  <a:gd name="T91" fmla="*/ 508 h 513"/>
                  <a:gd name="T92" fmla="*/ 3766 w 5154"/>
                  <a:gd name="T93" fmla="*/ 513 h 513"/>
                  <a:gd name="T94" fmla="*/ 3840 w 5154"/>
                  <a:gd name="T95" fmla="*/ 508 h 513"/>
                  <a:gd name="T96" fmla="*/ 3936 w 5154"/>
                  <a:gd name="T97" fmla="*/ 494 h 513"/>
                  <a:gd name="T98" fmla="*/ 4021 w 5154"/>
                  <a:gd name="T99" fmla="*/ 480 h 513"/>
                  <a:gd name="T100" fmla="*/ 4128 w 5154"/>
                  <a:gd name="T101" fmla="*/ 451 h 513"/>
                  <a:gd name="T102" fmla="*/ 4250 w 5154"/>
                  <a:gd name="T103" fmla="*/ 404 h 513"/>
                  <a:gd name="T104" fmla="*/ 4351 w 5154"/>
                  <a:gd name="T105" fmla="*/ 371 h 513"/>
                  <a:gd name="T106" fmla="*/ 4473 w 5154"/>
                  <a:gd name="T107" fmla="*/ 320 h 513"/>
                  <a:gd name="T108" fmla="*/ 4596 w 5154"/>
                  <a:gd name="T109" fmla="*/ 296 h 513"/>
                  <a:gd name="T110" fmla="*/ 4681 w 5154"/>
                  <a:gd name="T111" fmla="*/ 277 h 513"/>
                  <a:gd name="T112" fmla="*/ 4814 w 5154"/>
                  <a:gd name="T113" fmla="*/ 277 h 513"/>
                  <a:gd name="T114" fmla="*/ 4867 w 5154"/>
                  <a:gd name="T115" fmla="*/ 282 h 513"/>
                  <a:gd name="T116" fmla="*/ 4920 w 5154"/>
                  <a:gd name="T117" fmla="*/ 287 h 513"/>
                  <a:gd name="T118" fmla="*/ 4979 w 5154"/>
                  <a:gd name="T119" fmla="*/ 296 h 513"/>
                  <a:gd name="T120" fmla="*/ 5032 w 5154"/>
                  <a:gd name="T121" fmla="*/ 306 h 513"/>
                  <a:gd name="T122" fmla="*/ 5090 w 5154"/>
                  <a:gd name="T123" fmla="*/ 320 h 513"/>
                  <a:gd name="T124" fmla="*/ 5144 w 5154"/>
                  <a:gd name="T125" fmla="*/ 334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54" h="513">
                    <a:moveTo>
                      <a:pt x="0" y="428"/>
                    </a:moveTo>
                    <a:lnTo>
                      <a:pt x="0" y="428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32" y="428"/>
                    </a:lnTo>
                    <a:lnTo>
                      <a:pt x="32" y="428"/>
                    </a:lnTo>
                    <a:lnTo>
                      <a:pt x="32" y="428"/>
                    </a:lnTo>
                    <a:lnTo>
                      <a:pt x="32" y="423"/>
                    </a:lnTo>
                    <a:lnTo>
                      <a:pt x="32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19"/>
                    </a:lnTo>
                    <a:lnTo>
                      <a:pt x="85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82" y="409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20" y="400"/>
                    </a:lnTo>
                    <a:lnTo>
                      <a:pt x="420" y="400"/>
                    </a:lnTo>
                    <a:lnTo>
                      <a:pt x="420" y="395"/>
                    </a:lnTo>
                    <a:lnTo>
                      <a:pt x="420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7" y="395"/>
                    </a:lnTo>
                    <a:lnTo>
                      <a:pt x="457" y="395"/>
                    </a:lnTo>
                    <a:lnTo>
                      <a:pt x="457" y="390"/>
                    </a:lnTo>
                    <a:lnTo>
                      <a:pt x="457" y="390"/>
                    </a:lnTo>
                    <a:lnTo>
                      <a:pt x="457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73" y="390"/>
                    </a:lnTo>
                    <a:lnTo>
                      <a:pt x="473" y="390"/>
                    </a:lnTo>
                    <a:lnTo>
                      <a:pt x="473" y="390"/>
                    </a:lnTo>
                    <a:lnTo>
                      <a:pt x="473" y="395"/>
                    </a:lnTo>
                    <a:lnTo>
                      <a:pt x="473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0"/>
                    </a:lnTo>
                    <a:lnTo>
                      <a:pt x="479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505" y="386"/>
                    </a:lnTo>
                    <a:lnTo>
                      <a:pt x="505" y="386"/>
                    </a:lnTo>
                    <a:lnTo>
                      <a:pt x="505" y="386"/>
                    </a:lnTo>
                    <a:lnTo>
                      <a:pt x="510" y="386"/>
                    </a:lnTo>
                    <a:lnTo>
                      <a:pt x="510" y="386"/>
                    </a:lnTo>
                    <a:lnTo>
                      <a:pt x="510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32" y="386"/>
                    </a:lnTo>
                    <a:lnTo>
                      <a:pt x="532" y="386"/>
                    </a:lnTo>
                    <a:lnTo>
                      <a:pt x="53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53" y="381"/>
                    </a:lnTo>
                    <a:lnTo>
                      <a:pt x="553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74" y="381"/>
                    </a:lnTo>
                    <a:lnTo>
                      <a:pt x="574" y="381"/>
                    </a:lnTo>
                    <a:lnTo>
                      <a:pt x="574" y="381"/>
                    </a:lnTo>
                    <a:lnTo>
                      <a:pt x="580" y="381"/>
                    </a:lnTo>
                    <a:lnTo>
                      <a:pt x="580" y="381"/>
                    </a:lnTo>
                    <a:lnTo>
                      <a:pt x="580" y="381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601" y="376"/>
                    </a:lnTo>
                    <a:lnTo>
                      <a:pt x="601" y="376"/>
                    </a:lnTo>
                    <a:lnTo>
                      <a:pt x="601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22" y="371"/>
                    </a:lnTo>
                    <a:lnTo>
                      <a:pt x="622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67"/>
                    </a:lnTo>
                    <a:lnTo>
                      <a:pt x="649" y="367"/>
                    </a:lnTo>
                    <a:lnTo>
                      <a:pt x="649" y="367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54" y="362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6" y="362"/>
                    </a:lnTo>
                    <a:lnTo>
                      <a:pt x="691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7" y="357"/>
                    </a:lnTo>
                    <a:lnTo>
                      <a:pt x="713" y="353"/>
                    </a:lnTo>
                    <a:lnTo>
                      <a:pt x="713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29" y="353"/>
                    </a:lnTo>
                    <a:lnTo>
                      <a:pt x="729" y="353"/>
                    </a:lnTo>
                    <a:lnTo>
                      <a:pt x="729" y="353"/>
                    </a:lnTo>
                    <a:lnTo>
                      <a:pt x="729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5" y="343"/>
                    </a:lnTo>
                    <a:lnTo>
                      <a:pt x="760" y="343"/>
                    </a:lnTo>
                    <a:lnTo>
                      <a:pt x="766" y="343"/>
                    </a:lnTo>
                    <a:lnTo>
                      <a:pt x="766" y="343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6" y="339"/>
                    </a:lnTo>
                    <a:lnTo>
                      <a:pt x="782" y="334"/>
                    </a:lnTo>
                    <a:lnTo>
                      <a:pt x="782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14" y="329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9"/>
                    </a:lnTo>
                    <a:lnTo>
                      <a:pt x="824" y="329"/>
                    </a:lnTo>
                    <a:lnTo>
                      <a:pt x="824" y="329"/>
                    </a:lnTo>
                    <a:lnTo>
                      <a:pt x="824" y="334"/>
                    </a:lnTo>
                    <a:lnTo>
                      <a:pt x="824" y="329"/>
                    </a:lnTo>
                    <a:lnTo>
                      <a:pt x="824" y="329"/>
                    </a:lnTo>
                    <a:lnTo>
                      <a:pt x="824" y="324"/>
                    </a:lnTo>
                    <a:lnTo>
                      <a:pt x="830" y="324"/>
                    </a:lnTo>
                    <a:lnTo>
                      <a:pt x="830" y="324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6" y="320"/>
                    </a:lnTo>
                    <a:lnTo>
                      <a:pt x="846" y="320"/>
                    </a:lnTo>
                    <a:lnTo>
                      <a:pt x="851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67" y="315"/>
                    </a:lnTo>
                    <a:lnTo>
                      <a:pt x="867" y="315"/>
                    </a:lnTo>
                    <a:lnTo>
                      <a:pt x="867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93" y="310"/>
                    </a:lnTo>
                    <a:lnTo>
                      <a:pt x="893" y="310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15" y="306"/>
                    </a:lnTo>
                    <a:lnTo>
                      <a:pt x="915" y="306"/>
                    </a:lnTo>
                    <a:lnTo>
                      <a:pt x="920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36" y="296"/>
                    </a:lnTo>
                    <a:lnTo>
                      <a:pt x="936" y="296"/>
                    </a:lnTo>
                    <a:lnTo>
                      <a:pt x="936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63" y="291"/>
                    </a:lnTo>
                    <a:lnTo>
                      <a:pt x="963" y="291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95" y="282"/>
                    </a:lnTo>
                    <a:lnTo>
                      <a:pt x="995" y="282"/>
                    </a:lnTo>
                    <a:lnTo>
                      <a:pt x="995" y="277"/>
                    </a:lnTo>
                    <a:lnTo>
                      <a:pt x="995" y="277"/>
                    </a:lnTo>
                    <a:lnTo>
                      <a:pt x="995" y="273"/>
                    </a:lnTo>
                    <a:lnTo>
                      <a:pt x="995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7"/>
                    </a:lnTo>
                    <a:lnTo>
                      <a:pt x="1000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6" y="277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26" y="273"/>
                    </a:lnTo>
                    <a:lnTo>
                      <a:pt x="1026" y="273"/>
                    </a:lnTo>
                    <a:lnTo>
                      <a:pt x="1026" y="268"/>
                    </a:lnTo>
                    <a:lnTo>
                      <a:pt x="1032" y="268"/>
                    </a:lnTo>
                    <a:lnTo>
                      <a:pt x="1032" y="268"/>
                    </a:lnTo>
                    <a:lnTo>
                      <a:pt x="1032" y="268"/>
                    </a:lnTo>
                    <a:lnTo>
                      <a:pt x="1042" y="268"/>
                    </a:lnTo>
                    <a:lnTo>
                      <a:pt x="1042" y="268"/>
                    </a:lnTo>
                    <a:lnTo>
                      <a:pt x="1042" y="263"/>
                    </a:lnTo>
                    <a:lnTo>
                      <a:pt x="1042" y="263"/>
                    </a:lnTo>
                    <a:lnTo>
                      <a:pt x="1042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53" y="263"/>
                    </a:lnTo>
                    <a:lnTo>
                      <a:pt x="1053" y="263"/>
                    </a:lnTo>
                    <a:lnTo>
                      <a:pt x="1053" y="263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74" y="254"/>
                    </a:lnTo>
                    <a:lnTo>
                      <a:pt x="1074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96" y="244"/>
                    </a:lnTo>
                    <a:lnTo>
                      <a:pt x="1096" y="244"/>
                    </a:lnTo>
                    <a:lnTo>
                      <a:pt x="1096" y="244"/>
                    </a:lnTo>
                    <a:lnTo>
                      <a:pt x="1101" y="244"/>
                    </a:lnTo>
                    <a:lnTo>
                      <a:pt x="1101" y="244"/>
                    </a:lnTo>
                    <a:lnTo>
                      <a:pt x="1101" y="244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35"/>
                    </a:lnTo>
                    <a:lnTo>
                      <a:pt x="1122" y="235"/>
                    </a:lnTo>
                    <a:lnTo>
                      <a:pt x="1122" y="235"/>
                    </a:lnTo>
                    <a:lnTo>
                      <a:pt x="1122" y="235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43" y="226"/>
                    </a:lnTo>
                    <a:lnTo>
                      <a:pt x="1143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54" y="226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65" y="221"/>
                    </a:lnTo>
                    <a:lnTo>
                      <a:pt x="1165" y="221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70" y="221"/>
                    </a:lnTo>
                    <a:lnTo>
                      <a:pt x="1170" y="221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5" y="226"/>
                    </a:lnTo>
                    <a:lnTo>
                      <a:pt x="1175" y="221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7" y="207"/>
                    </a:lnTo>
                    <a:lnTo>
                      <a:pt x="1213" y="207"/>
                    </a:lnTo>
                    <a:lnTo>
                      <a:pt x="1218" y="207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9" y="202"/>
                    </a:lnTo>
                    <a:lnTo>
                      <a:pt x="1234" y="197"/>
                    </a:lnTo>
                    <a:lnTo>
                      <a:pt x="1234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50" y="197"/>
                    </a:lnTo>
                    <a:lnTo>
                      <a:pt x="1250" y="197"/>
                    </a:lnTo>
                    <a:lnTo>
                      <a:pt x="1250" y="197"/>
                    </a:lnTo>
                    <a:lnTo>
                      <a:pt x="1250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60" y="193"/>
                    </a:lnTo>
                    <a:lnTo>
                      <a:pt x="1260" y="193"/>
                    </a:lnTo>
                    <a:lnTo>
                      <a:pt x="1260" y="193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6" y="188"/>
                    </a:lnTo>
                    <a:lnTo>
                      <a:pt x="1282" y="188"/>
                    </a:lnTo>
                    <a:lnTo>
                      <a:pt x="1282" y="188"/>
                    </a:lnTo>
                    <a:lnTo>
                      <a:pt x="1287" y="188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8" y="183"/>
                    </a:lnTo>
                    <a:lnTo>
                      <a:pt x="1303" y="179"/>
                    </a:lnTo>
                    <a:lnTo>
                      <a:pt x="1303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4"/>
                    </a:lnTo>
                    <a:lnTo>
                      <a:pt x="1340" y="160"/>
                    </a:lnTo>
                    <a:lnTo>
                      <a:pt x="1346" y="160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60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62" y="164"/>
                    </a:lnTo>
                    <a:lnTo>
                      <a:pt x="1362" y="164"/>
                    </a:lnTo>
                    <a:lnTo>
                      <a:pt x="1362" y="160"/>
                    </a:lnTo>
                    <a:lnTo>
                      <a:pt x="1362" y="160"/>
                    </a:lnTo>
                    <a:lnTo>
                      <a:pt x="1362" y="160"/>
                    </a:lnTo>
                    <a:lnTo>
                      <a:pt x="1367" y="160"/>
                    </a:lnTo>
                    <a:lnTo>
                      <a:pt x="1367" y="160"/>
                    </a:lnTo>
                    <a:lnTo>
                      <a:pt x="1372" y="160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88" y="150"/>
                    </a:lnTo>
                    <a:lnTo>
                      <a:pt x="1388" y="150"/>
                    </a:lnTo>
                    <a:lnTo>
                      <a:pt x="1388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15" y="141"/>
                    </a:lnTo>
                    <a:lnTo>
                      <a:pt x="1415" y="141"/>
                    </a:lnTo>
                    <a:lnTo>
                      <a:pt x="1420" y="141"/>
                    </a:lnTo>
                    <a:lnTo>
                      <a:pt x="1425" y="141"/>
                    </a:lnTo>
                    <a:lnTo>
                      <a:pt x="1425" y="141"/>
                    </a:lnTo>
                    <a:lnTo>
                      <a:pt x="1425" y="136"/>
                    </a:lnTo>
                    <a:lnTo>
                      <a:pt x="1425" y="136"/>
                    </a:lnTo>
                    <a:lnTo>
                      <a:pt x="1425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6" y="136"/>
                    </a:lnTo>
                    <a:lnTo>
                      <a:pt x="1436" y="136"/>
                    </a:lnTo>
                    <a:lnTo>
                      <a:pt x="1441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57" y="127"/>
                    </a:lnTo>
                    <a:lnTo>
                      <a:pt x="1457" y="127"/>
                    </a:lnTo>
                    <a:lnTo>
                      <a:pt x="1457" y="127"/>
                    </a:lnTo>
                    <a:lnTo>
                      <a:pt x="1463" y="127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84" y="117"/>
                    </a:lnTo>
                    <a:lnTo>
                      <a:pt x="1484" y="117"/>
                    </a:lnTo>
                    <a:lnTo>
                      <a:pt x="1489" y="113"/>
                    </a:lnTo>
                    <a:lnTo>
                      <a:pt x="1495" y="113"/>
                    </a:lnTo>
                    <a:lnTo>
                      <a:pt x="1495" y="113"/>
                    </a:lnTo>
                    <a:lnTo>
                      <a:pt x="1495" y="113"/>
                    </a:lnTo>
                    <a:lnTo>
                      <a:pt x="1495" y="108"/>
                    </a:lnTo>
                    <a:lnTo>
                      <a:pt x="1495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3"/>
                    </a:lnTo>
                    <a:lnTo>
                      <a:pt x="1505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6" y="103"/>
                    </a:lnTo>
                    <a:lnTo>
                      <a:pt x="1516" y="103"/>
                    </a:lnTo>
                    <a:lnTo>
                      <a:pt x="1516" y="108"/>
                    </a:lnTo>
                    <a:lnTo>
                      <a:pt x="1516" y="108"/>
                    </a:lnTo>
                    <a:lnTo>
                      <a:pt x="1516" y="113"/>
                    </a:lnTo>
                    <a:lnTo>
                      <a:pt x="1516" y="117"/>
                    </a:lnTo>
                    <a:lnTo>
                      <a:pt x="1521" y="117"/>
                    </a:lnTo>
                    <a:lnTo>
                      <a:pt x="1521" y="117"/>
                    </a:lnTo>
                    <a:lnTo>
                      <a:pt x="1521" y="113"/>
                    </a:lnTo>
                    <a:lnTo>
                      <a:pt x="1521" y="108"/>
                    </a:lnTo>
                    <a:lnTo>
                      <a:pt x="1521" y="103"/>
                    </a:lnTo>
                    <a:lnTo>
                      <a:pt x="1521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48" y="94"/>
                    </a:lnTo>
                    <a:lnTo>
                      <a:pt x="1548" y="94"/>
                    </a:lnTo>
                    <a:lnTo>
                      <a:pt x="1548" y="94"/>
                    </a:lnTo>
                    <a:lnTo>
                      <a:pt x="1553" y="94"/>
                    </a:lnTo>
                    <a:lnTo>
                      <a:pt x="1553" y="94"/>
                    </a:lnTo>
                    <a:lnTo>
                      <a:pt x="1553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89"/>
                    </a:lnTo>
                    <a:lnTo>
                      <a:pt x="1574" y="89"/>
                    </a:lnTo>
                    <a:lnTo>
                      <a:pt x="1574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96" y="89"/>
                    </a:lnTo>
                    <a:lnTo>
                      <a:pt x="1596" y="89"/>
                    </a:lnTo>
                    <a:lnTo>
                      <a:pt x="1596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17" y="84"/>
                    </a:lnTo>
                    <a:lnTo>
                      <a:pt x="1617" y="84"/>
                    </a:lnTo>
                    <a:lnTo>
                      <a:pt x="1617" y="84"/>
                    </a:lnTo>
                    <a:lnTo>
                      <a:pt x="1622" y="84"/>
                    </a:lnTo>
                    <a:lnTo>
                      <a:pt x="1622" y="84"/>
                    </a:lnTo>
                    <a:lnTo>
                      <a:pt x="1622" y="84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43" y="80"/>
                    </a:lnTo>
                    <a:lnTo>
                      <a:pt x="1643" y="80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65" y="75"/>
                    </a:lnTo>
                    <a:lnTo>
                      <a:pt x="1665" y="75"/>
                    </a:lnTo>
                    <a:lnTo>
                      <a:pt x="1665" y="75"/>
                    </a:lnTo>
                    <a:lnTo>
                      <a:pt x="1670" y="75"/>
                    </a:lnTo>
                    <a:lnTo>
                      <a:pt x="1670" y="75"/>
                    </a:lnTo>
                    <a:lnTo>
                      <a:pt x="1670" y="70"/>
                    </a:lnTo>
                    <a:lnTo>
                      <a:pt x="1670" y="70"/>
                    </a:lnTo>
                    <a:lnTo>
                      <a:pt x="1670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66"/>
                    </a:lnTo>
                    <a:lnTo>
                      <a:pt x="1691" y="66"/>
                    </a:lnTo>
                    <a:lnTo>
                      <a:pt x="1691" y="61"/>
                    </a:lnTo>
                    <a:lnTo>
                      <a:pt x="1691" y="56"/>
                    </a:lnTo>
                    <a:lnTo>
                      <a:pt x="1691" y="52"/>
                    </a:lnTo>
                    <a:lnTo>
                      <a:pt x="1691" y="52"/>
                    </a:lnTo>
                    <a:lnTo>
                      <a:pt x="1691" y="52"/>
                    </a:lnTo>
                    <a:lnTo>
                      <a:pt x="1697" y="52"/>
                    </a:lnTo>
                    <a:lnTo>
                      <a:pt x="1697" y="56"/>
                    </a:lnTo>
                    <a:lnTo>
                      <a:pt x="1697" y="61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13" y="66"/>
                    </a:lnTo>
                    <a:lnTo>
                      <a:pt x="1713" y="61"/>
                    </a:lnTo>
                    <a:lnTo>
                      <a:pt x="171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9" y="61"/>
                    </a:lnTo>
                    <a:lnTo>
                      <a:pt x="1734" y="56"/>
                    </a:lnTo>
                    <a:lnTo>
                      <a:pt x="1734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50" y="52"/>
                    </a:lnTo>
                    <a:lnTo>
                      <a:pt x="1755" y="52"/>
                    </a:lnTo>
                    <a:lnTo>
                      <a:pt x="1755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82" y="47"/>
                    </a:lnTo>
                    <a:lnTo>
                      <a:pt x="1782" y="47"/>
                    </a:lnTo>
                    <a:lnTo>
                      <a:pt x="178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8" y="42"/>
                    </a:lnTo>
                    <a:lnTo>
                      <a:pt x="1803" y="37"/>
                    </a:lnTo>
                    <a:lnTo>
                      <a:pt x="1803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14" y="37"/>
                    </a:lnTo>
                    <a:lnTo>
                      <a:pt x="1814" y="37"/>
                    </a:lnTo>
                    <a:lnTo>
                      <a:pt x="1814" y="37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9" y="33"/>
                    </a:lnTo>
                    <a:lnTo>
                      <a:pt x="1824" y="33"/>
                    </a:lnTo>
                    <a:lnTo>
                      <a:pt x="1824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3"/>
                    </a:lnTo>
                    <a:lnTo>
                      <a:pt x="1846" y="23"/>
                    </a:lnTo>
                    <a:lnTo>
                      <a:pt x="1846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8"/>
                    </a:lnTo>
                    <a:lnTo>
                      <a:pt x="1862" y="33"/>
                    </a:lnTo>
                    <a:lnTo>
                      <a:pt x="1867" y="37"/>
                    </a:lnTo>
                    <a:lnTo>
                      <a:pt x="1867" y="37"/>
                    </a:lnTo>
                    <a:lnTo>
                      <a:pt x="1867" y="42"/>
                    </a:lnTo>
                    <a:lnTo>
                      <a:pt x="1867" y="37"/>
                    </a:lnTo>
                    <a:lnTo>
                      <a:pt x="1867" y="33"/>
                    </a:lnTo>
                    <a:lnTo>
                      <a:pt x="1867" y="28"/>
                    </a:lnTo>
                    <a:lnTo>
                      <a:pt x="1872" y="23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8" y="19"/>
                    </a:lnTo>
                    <a:lnTo>
                      <a:pt x="1893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6" y="23"/>
                    </a:lnTo>
                    <a:lnTo>
                      <a:pt x="1936" y="23"/>
                    </a:lnTo>
                    <a:lnTo>
                      <a:pt x="1941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7" y="23"/>
                    </a:lnTo>
                    <a:lnTo>
                      <a:pt x="1963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5" y="23"/>
                    </a:lnTo>
                    <a:lnTo>
                      <a:pt x="2005" y="23"/>
                    </a:lnTo>
                    <a:lnTo>
                      <a:pt x="2011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7" y="19"/>
                    </a:lnTo>
                    <a:lnTo>
                      <a:pt x="2037" y="19"/>
                    </a:lnTo>
                    <a:lnTo>
                      <a:pt x="2037" y="9"/>
                    </a:lnTo>
                    <a:lnTo>
                      <a:pt x="2037" y="4"/>
                    </a:lnTo>
                    <a:lnTo>
                      <a:pt x="2037" y="0"/>
                    </a:lnTo>
                    <a:lnTo>
                      <a:pt x="2037" y="0"/>
                    </a:lnTo>
                    <a:lnTo>
                      <a:pt x="2042" y="0"/>
                    </a:lnTo>
                    <a:lnTo>
                      <a:pt x="2042" y="4"/>
                    </a:lnTo>
                    <a:lnTo>
                      <a:pt x="2042" y="9"/>
                    </a:lnTo>
                    <a:lnTo>
                      <a:pt x="2042" y="14"/>
                    </a:lnTo>
                    <a:lnTo>
                      <a:pt x="2042" y="19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53" y="23"/>
                    </a:lnTo>
                    <a:lnTo>
                      <a:pt x="2053" y="23"/>
                    </a:lnTo>
                    <a:lnTo>
                      <a:pt x="2053" y="23"/>
                    </a:lnTo>
                    <a:lnTo>
                      <a:pt x="2053" y="19"/>
                    </a:lnTo>
                    <a:lnTo>
                      <a:pt x="2053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69" y="19"/>
                    </a:lnTo>
                    <a:lnTo>
                      <a:pt x="2069" y="19"/>
                    </a:lnTo>
                    <a:lnTo>
                      <a:pt x="2069" y="19"/>
                    </a:lnTo>
                    <a:lnTo>
                      <a:pt x="2074" y="19"/>
                    </a:lnTo>
                    <a:lnTo>
                      <a:pt x="2074" y="19"/>
                    </a:lnTo>
                    <a:lnTo>
                      <a:pt x="2074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6" y="19"/>
                    </a:lnTo>
                    <a:lnTo>
                      <a:pt x="209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17" y="19"/>
                    </a:lnTo>
                    <a:lnTo>
                      <a:pt x="2117" y="19"/>
                    </a:lnTo>
                    <a:lnTo>
                      <a:pt x="2117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65" y="14"/>
                    </a:lnTo>
                    <a:lnTo>
                      <a:pt x="216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86" y="14"/>
                    </a:lnTo>
                    <a:lnTo>
                      <a:pt x="2186" y="14"/>
                    </a:lnTo>
                    <a:lnTo>
                      <a:pt x="2186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14"/>
                    </a:lnTo>
                    <a:lnTo>
                      <a:pt x="2207" y="14"/>
                    </a:lnTo>
                    <a:lnTo>
                      <a:pt x="2213" y="23"/>
                    </a:lnTo>
                    <a:lnTo>
                      <a:pt x="2213" y="28"/>
                    </a:lnTo>
                    <a:lnTo>
                      <a:pt x="2213" y="33"/>
                    </a:lnTo>
                    <a:lnTo>
                      <a:pt x="2213" y="33"/>
                    </a:lnTo>
                    <a:lnTo>
                      <a:pt x="2213" y="33"/>
                    </a:lnTo>
                    <a:lnTo>
                      <a:pt x="2213" y="28"/>
                    </a:lnTo>
                    <a:lnTo>
                      <a:pt x="2218" y="23"/>
                    </a:lnTo>
                    <a:lnTo>
                      <a:pt x="2218" y="19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34" y="14"/>
                    </a:lnTo>
                    <a:lnTo>
                      <a:pt x="2234" y="14"/>
                    </a:lnTo>
                    <a:lnTo>
                      <a:pt x="2234" y="14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50" y="19"/>
                    </a:lnTo>
                    <a:lnTo>
                      <a:pt x="2255" y="23"/>
                    </a:lnTo>
                    <a:lnTo>
                      <a:pt x="2255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8"/>
                    </a:lnTo>
                    <a:lnTo>
                      <a:pt x="2276" y="28"/>
                    </a:lnTo>
                    <a:lnTo>
                      <a:pt x="2276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303" y="33"/>
                    </a:lnTo>
                    <a:lnTo>
                      <a:pt x="2303" y="33"/>
                    </a:lnTo>
                    <a:lnTo>
                      <a:pt x="2303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9" y="37"/>
                    </a:lnTo>
                    <a:lnTo>
                      <a:pt x="2324" y="42"/>
                    </a:lnTo>
                    <a:lnTo>
                      <a:pt x="2324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46" y="47"/>
                    </a:lnTo>
                    <a:lnTo>
                      <a:pt x="2346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8" y="52"/>
                    </a:lnTo>
                    <a:lnTo>
                      <a:pt x="2378" y="52"/>
                    </a:lnTo>
                    <a:lnTo>
                      <a:pt x="2378" y="52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2"/>
                    </a:lnTo>
                    <a:lnTo>
                      <a:pt x="2383" y="52"/>
                    </a:lnTo>
                    <a:lnTo>
                      <a:pt x="2383" y="47"/>
                    </a:lnTo>
                    <a:lnTo>
                      <a:pt x="2383" y="42"/>
                    </a:lnTo>
                    <a:lnTo>
                      <a:pt x="2388" y="37"/>
                    </a:lnTo>
                    <a:lnTo>
                      <a:pt x="2388" y="33"/>
                    </a:lnTo>
                    <a:lnTo>
                      <a:pt x="2388" y="37"/>
                    </a:lnTo>
                    <a:lnTo>
                      <a:pt x="2388" y="42"/>
                    </a:lnTo>
                    <a:lnTo>
                      <a:pt x="2388" y="47"/>
                    </a:lnTo>
                    <a:lnTo>
                      <a:pt x="2388" y="52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9" y="56"/>
                    </a:lnTo>
                    <a:lnTo>
                      <a:pt x="2399" y="56"/>
                    </a:lnTo>
                    <a:lnTo>
                      <a:pt x="2399" y="56"/>
                    </a:lnTo>
                    <a:lnTo>
                      <a:pt x="2399" y="61"/>
                    </a:lnTo>
                    <a:lnTo>
                      <a:pt x="2399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9" y="61"/>
                    </a:lnTo>
                    <a:lnTo>
                      <a:pt x="2415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7" y="70"/>
                    </a:lnTo>
                    <a:lnTo>
                      <a:pt x="2457" y="70"/>
                    </a:lnTo>
                    <a:lnTo>
                      <a:pt x="2463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9" y="75"/>
                    </a:lnTo>
                    <a:lnTo>
                      <a:pt x="2484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4"/>
                    </a:lnTo>
                    <a:lnTo>
                      <a:pt x="2526" y="84"/>
                    </a:lnTo>
                    <a:lnTo>
                      <a:pt x="2526" y="84"/>
                    </a:lnTo>
                    <a:lnTo>
                      <a:pt x="2532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53" y="84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8" y="89"/>
                    </a:lnTo>
                    <a:lnTo>
                      <a:pt x="2558" y="94"/>
                    </a:lnTo>
                    <a:lnTo>
                      <a:pt x="2558" y="99"/>
                    </a:lnTo>
                    <a:lnTo>
                      <a:pt x="2558" y="103"/>
                    </a:lnTo>
                    <a:lnTo>
                      <a:pt x="2558" y="108"/>
                    </a:lnTo>
                    <a:lnTo>
                      <a:pt x="2558" y="108"/>
                    </a:lnTo>
                    <a:lnTo>
                      <a:pt x="2564" y="108"/>
                    </a:lnTo>
                    <a:lnTo>
                      <a:pt x="2564" y="103"/>
                    </a:lnTo>
                    <a:lnTo>
                      <a:pt x="2564" y="99"/>
                    </a:lnTo>
                    <a:lnTo>
                      <a:pt x="2564" y="94"/>
                    </a:lnTo>
                    <a:lnTo>
                      <a:pt x="2564" y="94"/>
                    </a:lnTo>
                    <a:lnTo>
                      <a:pt x="2564" y="89"/>
                    </a:lnTo>
                    <a:lnTo>
                      <a:pt x="2569" y="89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596" y="108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7"/>
                    </a:lnTo>
                    <a:lnTo>
                      <a:pt x="2617" y="117"/>
                    </a:lnTo>
                    <a:lnTo>
                      <a:pt x="2617" y="117"/>
                    </a:lnTo>
                    <a:lnTo>
                      <a:pt x="2622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38" y="127"/>
                    </a:lnTo>
                    <a:lnTo>
                      <a:pt x="2638" y="127"/>
                    </a:lnTo>
                    <a:lnTo>
                      <a:pt x="2638" y="127"/>
                    </a:lnTo>
                    <a:lnTo>
                      <a:pt x="2643" y="127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59" y="136"/>
                    </a:lnTo>
                    <a:lnTo>
                      <a:pt x="2659" y="136"/>
                    </a:lnTo>
                    <a:lnTo>
                      <a:pt x="2659" y="136"/>
                    </a:lnTo>
                    <a:lnTo>
                      <a:pt x="2665" y="136"/>
                    </a:lnTo>
                    <a:lnTo>
                      <a:pt x="2665" y="141"/>
                    </a:lnTo>
                    <a:lnTo>
                      <a:pt x="2665" y="141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50"/>
                    </a:lnTo>
                    <a:lnTo>
                      <a:pt x="2686" y="150"/>
                    </a:lnTo>
                    <a:lnTo>
                      <a:pt x="2686" y="150"/>
                    </a:lnTo>
                    <a:lnTo>
                      <a:pt x="2691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707" y="160"/>
                    </a:lnTo>
                    <a:lnTo>
                      <a:pt x="2707" y="160"/>
                    </a:lnTo>
                    <a:lnTo>
                      <a:pt x="2707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4"/>
                    </a:lnTo>
                    <a:lnTo>
                      <a:pt x="2734" y="160"/>
                    </a:lnTo>
                    <a:lnTo>
                      <a:pt x="2734" y="155"/>
                    </a:lnTo>
                    <a:lnTo>
                      <a:pt x="2734" y="155"/>
                    </a:lnTo>
                    <a:lnTo>
                      <a:pt x="2734" y="150"/>
                    </a:lnTo>
                    <a:lnTo>
                      <a:pt x="2734" y="155"/>
                    </a:lnTo>
                    <a:lnTo>
                      <a:pt x="2734" y="160"/>
                    </a:lnTo>
                    <a:lnTo>
                      <a:pt x="2739" y="164"/>
                    </a:lnTo>
                    <a:lnTo>
                      <a:pt x="2739" y="169"/>
                    </a:lnTo>
                    <a:lnTo>
                      <a:pt x="2739" y="169"/>
                    </a:lnTo>
                    <a:lnTo>
                      <a:pt x="2739" y="174"/>
                    </a:lnTo>
                    <a:lnTo>
                      <a:pt x="2739" y="174"/>
                    </a:lnTo>
                    <a:lnTo>
                      <a:pt x="2739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50" y="174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5" y="179"/>
                    </a:lnTo>
                    <a:lnTo>
                      <a:pt x="2755" y="179"/>
                    </a:lnTo>
                    <a:lnTo>
                      <a:pt x="2755" y="179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71" y="183"/>
                    </a:lnTo>
                    <a:lnTo>
                      <a:pt x="2776" y="188"/>
                    </a:lnTo>
                    <a:lnTo>
                      <a:pt x="2776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98" y="197"/>
                    </a:lnTo>
                    <a:lnTo>
                      <a:pt x="2798" y="197"/>
                    </a:lnTo>
                    <a:lnTo>
                      <a:pt x="2798" y="197"/>
                    </a:lnTo>
                    <a:lnTo>
                      <a:pt x="2803" y="197"/>
                    </a:lnTo>
                    <a:lnTo>
                      <a:pt x="2803" y="197"/>
                    </a:lnTo>
                    <a:lnTo>
                      <a:pt x="2803" y="197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7"/>
                    </a:lnTo>
                    <a:lnTo>
                      <a:pt x="2824" y="207"/>
                    </a:lnTo>
                    <a:lnTo>
                      <a:pt x="2824" y="207"/>
                    </a:lnTo>
                    <a:lnTo>
                      <a:pt x="2824" y="207"/>
                    </a:lnTo>
                    <a:lnTo>
                      <a:pt x="2835" y="207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46" y="211"/>
                    </a:lnTo>
                    <a:lnTo>
                      <a:pt x="2846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67" y="221"/>
                    </a:lnTo>
                    <a:lnTo>
                      <a:pt x="2867" y="221"/>
                    </a:lnTo>
                    <a:lnTo>
                      <a:pt x="2867" y="221"/>
                    </a:lnTo>
                    <a:lnTo>
                      <a:pt x="2872" y="221"/>
                    </a:lnTo>
                    <a:lnTo>
                      <a:pt x="2872" y="221"/>
                    </a:lnTo>
                    <a:lnTo>
                      <a:pt x="2872" y="221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8" y="226"/>
                    </a:lnTo>
                    <a:lnTo>
                      <a:pt x="2888" y="226"/>
                    </a:lnTo>
                    <a:lnTo>
                      <a:pt x="2888" y="230"/>
                    </a:lnTo>
                    <a:lnTo>
                      <a:pt x="2888" y="230"/>
                    </a:lnTo>
                    <a:lnTo>
                      <a:pt x="2888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904" y="230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40"/>
                    </a:lnTo>
                    <a:lnTo>
                      <a:pt x="2904" y="240"/>
                    </a:lnTo>
                    <a:lnTo>
                      <a:pt x="2904" y="244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4"/>
                    </a:lnTo>
                    <a:lnTo>
                      <a:pt x="2909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20" y="240"/>
                    </a:lnTo>
                    <a:lnTo>
                      <a:pt x="2920" y="240"/>
                    </a:lnTo>
                    <a:lnTo>
                      <a:pt x="2920" y="240"/>
                    </a:lnTo>
                    <a:lnTo>
                      <a:pt x="2920" y="244"/>
                    </a:lnTo>
                    <a:lnTo>
                      <a:pt x="2920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31" y="249"/>
                    </a:lnTo>
                    <a:lnTo>
                      <a:pt x="2936" y="254"/>
                    </a:lnTo>
                    <a:lnTo>
                      <a:pt x="2936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52" y="259"/>
                    </a:lnTo>
                    <a:lnTo>
                      <a:pt x="2952" y="259"/>
                    </a:lnTo>
                    <a:lnTo>
                      <a:pt x="2952" y="263"/>
                    </a:lnTo>
                    <a:lnTo>
                      <a:pt x="2952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63" y="263"/>
                    </a:lnTo>
                    <a:lnTo>
                      <a:pt x="2963" y="268"/>
                    </a:lnTo>
                    <a:lnTo>
                      <a:pt x="2963" y="268"/>
                    </a:lnTo>
                    <a:lnTo>
                      <a:pt x="2963" y="268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9" y="273"/>
                    </a:lnTo>
                    <a:lnTo>
                      <a:pt x="2984" y="277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95" y="282"/>
                    </a:lnTo>
                    <a:lnTo>
                      <a:pt x="2995" y="282"/>
                    </a:lnTo>
                    <a:lnTo>
                      <a:pt x="2995" y="282"/>
                    </a:lnTo>
                    <a:lnTo>
                      <a:pt x="2995" y="287"/>
                    </a:lnTo>
                    <a:lnTo>
                      <a:pt x="2995" y="287"/>
                    </a:lnTo>
                    <a:lnTo>
                      <a:pt x="3000" y="287"/>
                    </a:lnTo>
                    <a:lnTo>
                      <a:pt x="3005" y="291"/>
                    </a:lnTo>
                    <a:lnTo>
                      <a:pt x="3005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21" y="296"/>
                    </a:lnTo>
                    <a:lnTo>
                      <a:pt x="3021" y="296"/>
                    </a:lnTo>
                    <a:lnTo>
                      <a:pt x="3021" y="301"/>
                    </a:lnTo>
                    <a:lnTo>
                      <a:pt x="3021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32" y="301"/>
                    </a:lnTo>
                    <a:lnTo>
                      <a:pt x="3032" y="301"/>
                    </a:lnTo>
                    <a:lnTo>
                      <a:pt x="3032" y="301"/>
                    </a:lnTo>
                    <a:lnTo>
                      <a:pt x="3032" y="306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8" y="310"/>
                    </a:lnTo>
                    <a:lnTo>
                      <a:pt x="3053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80" y="324"/>
                    </a:lnTo>
                    <a:lnTo>
                      <a:pt x="3080" y="324"/>
                    </a:lnTo>
                    <a:lnTo>
                      <a:pt x="3080" y="320"/>
                    </a:lnTo>
                    <a:lnTo>
                      <a:pt x="3080" y="315"/>
                    </a:lnTo>
                    <a:lnTo>
                      <a:pt x="3080" y="315"/>
                    </a:lnTo>
                    <a:lnTo>
                      <a:pt x="3080" y="315"/>
                    </a:lnTo>
                    <a:lnTo>
                      <a:pt x="3085" y="315"/>
                    </a:lnTo>
                    <a:lnTo>
                      <a:pt x="3085" y="320"/>
                    </a:lnTo>
                    <a:lnTo>
                      <a:pt x="3085" y="324"/>
                    </a:lnTo>
                    <a:lnTo>
                      <a:pt x="3085" y="324"/>
                    </a:lnTo>
                    <a:lnTo>
                      <a:pt x="3085" y="329"/>
                    </a:lnTo>
                    <a:lnTo>
                      <a:pt x="3085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34"/>
                    </a:lnTo>
                    <a:lnTo>
                      <a:pt x="3090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9"/>
                    </a:lnTo>
                    <a:lnTo>
                      <a:pt x="3112" y="339"/>
                    </a:lnTo>
                    <a:lnTo>
                      <a:pt x="3112" y="343"/>
                    </a:lnTo>
                    <a:lnTo>
                      <a:pt x="3112" y="343"/>
                    </a:lnTo>
                    <a:lnTo>
                      <a:pt x="3112" y="343"/>
                    </a:lnTo>
                    <a:lnTo>
                      <a:pt x="3117" y="343"/>
                    </a:lnTo>
                    <a:lnTo>
                      <a:pt x="3117" y="343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53"/>
                    </a:lnTo>
                    <a:lnTo>
                      <a:pt x="3138" y="353"/>
                    </a:lnTo>
                    <a:lnTo>
                      <a:pt x="3138" y="353"/>
                    </a:lnTo>
                    <a:lnTo>
                      <a:pt x="3143" y="353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59" y="362"/>
                    </a:lnTo>
                    <a:lnTo>
                      <a:pt x="3159" y="362"/>
                    </a:lnTo>
                    <a:lnTo>
                      <a:pt x="3159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70" y="362"/>
                    </a:lnTo>
                    <a:lnTo>
                      <a:pt x="3170" y="362"/>
                    </a:lnTo>
                    <a:lnTo>
                      <a:pt x="3170" y="362"/>
                    </a:lnTo>
                    <a:lnTo>
                      <a:pt x="3170" y="367"/>
                    </a:lnTo>
                    <a:lnTo>
                      <a:pt x="3170" y="367"/>
                    </a:lnTo>
                    <a:lnTo>
                      <a:pt x="3181" y="367"/>
                    </a:lnTo>
                    <a:lnTo>
                      <a:pt x="3181" y="367"/>
                    </a:lnTo>
                    <a:lnTo>
                      <a:pt x="3181" y="367"/>
                    </a:lnTo>
                    <a:lnTo>
                      <a:pt x="3181" y="371"/>
                    </a:lnTo>
                    <a:lnTo>
                      <a:pt x="3186" y="371"/>
                    </a:lnTo>
                    <a:lnTo>
                      <a:pt x="3186" y="371"/>
                    </a:lnTo>
                    <a:lnTo>
                      <a:pt x="3197" y="371"/>
                    </a:lnTo>
                    <a:lnTo>
                      <a:pt x="3197" y="371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7" y="376"/>
                    </a:lnTo>
                    <a:lnTo>
                      <a:pt x="3207" y="376"/>
                    </a:lnTo>
                    <a:lnTo>
                      <a:pt x="3213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29" y="386"/>
                    </a:lnTo>
                    <a:lnTo>
                      <a:pt x="3229" y="386"/>
                    </a:lnTo>
                    <a:lnTo>
                      <a:pt x="3229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5"/>
                    </a:lnTo>
                    <a:lnTo>
                      <a:pt x="3250" y="395"/>
                    </a:lnTo>
                    <a:lnTo>
                      <a:pt x="3255" y="400"/>
                    </a:lnTo>
                    <a:lnTo>
                      <a:pt x="3255" y="400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61" y="400"/>
                    </a:lnTo>
                    <a:lnTo>
                      <a:pt x="3261" y="400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4"/>
                    </a:lnTo>
                    <a:lnTo>
                      <a:pt x="3276" y="404"/>
                    </a:lnTo>
                    <a:lnTo>
                      <a:pt x="3276" y="404"/>
                    </a:lnTo>
                    <a:lnTo>
                      <a:pt x="3276" y="404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98" y="414"/>
                    </a:lnTo>
                    <a:lnTo>
                      <a:pt x="3298" y="414"/>
                    </a:lnTo>
                    <a:lnTo>
                      <a:pt x="3303" y="414"/>
                    </a:lnTo>
                    <a:lnTo>
                      <a:pt x="3303" y="414"/>
                    </a:lnTo>
                    <a:lnTo>
                      <a:pt x="3303" y="414"/>
                    </a:lnTo>
                    <a:lnTo>
                      <a:pt x="3303" y="419"/>
                    </a:lnTo>
                    <a:lnTo>
                      <a:pt x="3303" y="419"/>
                    </a:lnTo>
                    <a:lnTo>
                      <a:pt x="3303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19" y="423"/>
                    </a:lnTo>
                    <a:lnTo>
                      <a:pt x="3319" y="423"/>
                    </a:lnTo>
                    <a:lnTo>
                      <a:pt x="3319" y="423"/>
                    </a:lnTo>
                    <a:lnTo>
                      <a:pt x="3324" y="423"/>
                    </a:lnTo>
                    <a:lnTo>
                      <a:pt x="3324" y="423"/>
                    </a:lnTo>
                    <a:lnTo>
                      <a:pt x="3324" y="423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6" y="433"/>
                    </a:lnTo>
                    <a:lnTo>
                      <a:pt x="3346" y="433"/>
                    </a:lnTo>
                    <a:lnTo>
                      <a:pt x="3346" y="433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67" y="442"/>
                    </a:lnTo>
                    <a:lnTo>
                      <a:pt x="3367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88" y="451"/>
                    </a:lnTo>
                    <a:lnTo>
                      <a:pt x="3388" y="451"/>
                    </a:lnTo>
                    <a:lnTo>
                      <a:pt x="3388" y="451"/>
                    </a:lnTo>
                    <a:lnTo>
                      <a:pt x="3394" y="451"/>
                    </a:lnTo>
                    <a:lnTo>
                      <a:pt x="3394" y="451"/>
                    </a:lnTo>
                    <a:lnTo>
                      <a:pt x="3394" y="451"/>
                    </a:lnTo>
                    <a:lnTo>
                      <a:pt x="3404" y="451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56"/>
                    </a:lnTo>
                    <a:lnTo>
                      <a:pt x="3425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61"/>
                    </a:lnTo>
                    <a:lnTo>
                      <a:pt x="3431" y="461"/>
                    </a:lnTo>
                    <a:lnTo>
                      <a:pt x="3436" y="461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52" y="466"/>
                    </a:lnTo>
                    <a:lnTo>
                      <a:pt x="3457" y="470"/>
                    </a:lnTo>
                    <a:lnTo>
                      <a:pt x="3457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500" y="480"/>
                    </a:lnTo>
                    <a:lnTo>
                      <a:pt x="3505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4"/>
                    </a:lnTo>
                    <a:lnTo>
                      <a:pt x="3511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21" y="484"/>
                    </a:lnTo>
                    <a:lnTo>
                      <a:pt x="3526" y="484"/>
                    </a:lnTo>
                    <a:lnTo>
                      <a:pt x="3526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9" y="489"/>
                    </a:lnTo>
                    <a:lnTo>
                      <a:pt x="3574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601" y="494"/>
                    </a:lnTo>
                    <a:lnTo>
                      <a:pt x="3601" y="499"/>
                    </a:lnTo>
                    <a:lnTo>
                      <a:pt x="3601" y="499"/>
                    </a:lnTo>
                    <a:lnTo>
                      <a:pt x="3601" y="499"/>
                    </a:lnTo>
                    <a:lnTo>
                      <a:pt x="3601" y="503"/>
                    </a:lnTo>
                    <a:lnTo>
                      <a:pt x="3601" y="503"/>
                    </a:lnTo>
                    <a:lnTo>
                      <a:pt x="3606" y="503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4"/>
                    </a:lnTo>
                    <a:lnTo>
                      <a:pt x="3606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33" y="499"/>
                    </a:lnTo>
                    <a:lnTo>
                      <a:pt x="3633" y="499"/>
                    </a:lnTo>
                    <a:lnTo>
                      <a:pt x="3633" y="503"/>
                    </a:lnTo>
                    <a:lnTo>
                      <a:pt x="3633" y="503"/>
                    </a:lnTo>
                    <a:lnTo>
                      <a:pt x="3638" y="503"/>
                    </a:lnTo>
                    <a:lnTo>
                      <a:pt x="3638" y="503"/>
                    </a:lnTo>
                    <a:lnTo>
                      <a:pt x="3644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9" y="503"/>
                    </a:lnTo>
                    <a:lnTo>
                      <a:pt x="3659" y="503"/>
                    </a:lnTo>
                    <a:lnTo>
                      <a:pt x="3665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81" y="508"/>
                    </a:lnTo>
                    <a:lnTo>
                      <a:pt x="3681" y="508"/>
                    </a:lnTo>
                    <a:lnTo>
                      <a:pt x="3681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7" y="508"/>
                    </a:lnTo>
                    <a:lnTo>
                      <a:pt x="3707" y="508"/>
                    </a:lnTo>
                    <a:lnTo>
                      <a:pt x="3713" y="508"/>
                    </a:lnTo>
                    <a:lnTo>
                      <a:pt x="3718" y="508"/>
                    </a:lnTo>
                    <a:lnTo>
                      <a:pt x="3718" y="508"/>
                    </a:lnTo>
                    <a:lnTo>
                      <a:pt x="3718" y="508"/>
                    </a:lnTo>
                    <a:lnTo>
                      <a:pt x="3718" y="513"/>
                    </a:lnTo>
                    <a:lnTo>
                      <a:pt x="3718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9" y="513"/>
                    </a:lnTo>
                    <a:lnTo>
                      <a:pt x="3729" y="513"/>
                    </a:lnTo>
                    <a:lnTo>
                      <a:pt x="3734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50" y="513"/>
                    </a:lnTo>
                    <a:lnTo>
                      <a:pt x="3750" y="513"/>
                    </a:lnTo>
                    <a:lnTo>
                      <a:pt x="3750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82" y="508"/>
                    </a:lnTo>
                    <a:lnTo>
                      <a:pt x="3782" y="508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8" y="513"/>
                    </a:lnTo>
                    <a:lnTo>
                      <a:pt x="3798" y="513"/>
                    </a:lnTo>
                    <a:lnTo>
                      <a:pt x="3798" y="513"/>
                    </a:lnTo>
                    <a:lnTo>
                      <a:pt x="3808" y="513"/>
                    </a:lnTo>
                    <a:lnTo>
                      <a:pt x="3808" y="513"/>
                    </a:lnTo>
                    <a:lnTo>
                      <a:pt x="3808" y="513"/>
                    </a:lnTo>
                    <a:lnTo>
                      <a:pt x="3808" y="508"/>
                    </a:lnTo>
                    <a:lnTo>
                      <a:pt x="3808" y="508"/>
                    </a:lnTo>
                    <a:lnTo>
                      <a:pt x="3808" y="508"/>
                    </a:lnTo>
                    <a:lnTo>
                      <a:pt x="3819" y="508"/>
                    </a:lnTo>
                    <a:lnTo>
                      <a:pt x="3819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40" y="508"/>
                    </a:lnTo>
                    <a:lnTo>
                      <a:pt x="3840" y="508"/>
                    </a:lnTo>
                    <a:lnTo>
                      <a:pt x="3840" y="508"/>
                    </a:lnTo>
                    <a:lnTo>
                      <a:pt x="3846" y="508"/>
                    </a:lnTo>
                    <a:lnTo>
                      <a:pt x="3846" y="508"/>
                    </a:lnTo>
                    <a:lnTo>
                      <a:pt x="384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62" y="508"/>
                    </a:lnTo>
                    <a:lnTo>
                      <a:pt x="3862" y="508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7" y="503"/>
                    </a:lnTo>
                    <a:lnTo>
                      <a:pt x="3867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88" y="503"/>
                    </a:lnTo>
                    <a:lnTo>
                      <a:pt x="3888" y="503"/>
                    </a:lnTo>
                    <a:lnTo>
                      <a:pt x="3888" y="503"/>
                    </a:lnTo>
                    <a:lnTo>
                      <a:pt x="3894" y="503"/>
                    </a:lnTo>
                    <a:lnTo>
                      <a:pt x="3894" y="503"/>
                    </a:lnTo>
                    <a:lnTo>
                      <a:pt x="3894" y="499"/>
                    </a:lnTo>
                    <a:lnTo>
                      <a:pt x="3894" y="499"/>
                    </a:lnTo>
                    <a:lnTo>
                      <a:pt x="3894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909" y="499"/>
                    </a:lnTo>
                    <a:lnTo>
                      <a:pt x="3909" y="499"/>
                    </a:lnTo>
                    <a:lnTo>
                      <a:pt x="3909" y="499"/>
                    </a:lnTo>
                    <a:lnTo>
                      <a:pt x="3915" y="499"/>
                    </a:lnTo>
                    <a:lnTo>
                      <a:pt x="3915" y="499"/>
                    </a:lnTo>
                    <a:lnTo>
                      <a:pt x="3915" y="499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41" y="494"/>
                    </a:lnTo>
                    <a:lnTo>
                      <a:pt x="3941" y="494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94"/>
                    </a:lnTo>
                    <a:lnTo>
                      <a:pt x="3947" y="494"/>
                    </a:lnTo>
                    <a:lnTo>
                      <a:pt x="3947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9" y="484"/>
                    </a:lnTo>
                    <a:lnTo>
                      <a:pt x="3989" y="484"/>
                    </a:lnTo>
                    <a:lnTo>
                      <a:pt x="4000" y="484"/>
                    </a:lnTo>
                    <a:lnTo>
                      <a:pt x="4000" y="484"/>
                    </a:lnTo>
                    <a:lnTo>
                      <a:pt x="4000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6" y="480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42" y="475"/>
                    </a:lnTo>
                    <a:lnTo>
                      <a:pt x="4042" y="475"/>
                    </a:lnTo>
                    <a:lnTo>
                      <a:pt x="4042" y="475"/>
                    </a:lnTo>
                    <a:lnTo>
                      <a:pt x="4053" y="470"/>
                    </a:lnTo>
                    <a:lnTo>
                      <a:pt x="4053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80" y="466"/>
                    </a:lnTo>
                    <a:lnTo>
                      <a:pt x="4080" y="466"/>
                    </a:lnTo>
                    <a:lnTo>
                      <a:pt x="4090" y="461"/>
                    </a:lnTo>
                    <a:lnTo>
                      <a:pt x="4090" y="461"/>
                    </a:lnTo>
                    <a:lnTo>
                      <a:pt x="4090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22" y="451"/>
                    </a:lnTo>
                    <a:lnTo>
                      <a:pt x="4122" y="451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51"/>
                    </a:lnTo>
                    <a:lnTo>
                      <a:pt x="4128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8" y="451"/>
                    </a:lnTo>
                    <a:lnTo>
                      <a:pt x="4138" y="451"/>
                    </a:lnTo>
                    <a:lnTo>
                      <a:pt x="4138" y="447"/>
                    </a:lnTo>
                    <a:lnTo>
                      <a:pt x="4138" y="447"/>
                    </a:lnTo>
                    <a:lnTo>
                      <a:pt x="4138" y="447"/>
                    </a:lnTo>
                    <a:lnTo>
                      <a:pt x="4144" y="447"/>
                    </a:lnTo>
                    <a:lnTo>
                      <a:pt x="4144" y="447"/>
                    </a:lnTo>
                    <a:lnTo>
                      <a:pt x="4144" y="447"/>
                    </a:lnTo>
                    <a:lnTo>
                      <a:pt x="4154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81" y="437"/>
                    </a:lnTo>
                    <a:lnTo>
                      <a:pt x="4181" y="437"/>
                    </a:lnTo>
                    <a:lnTo>
                      <a:pt x="4191" y="433"/>
                    </a:lnTo>
                    <a:lnTo>
                      <a:pt x="4191" y="433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8" y="423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4"/>
                    </a:lnTo>
                    <a:lnTo>
                      <a:pt x="4229" y="414"/>
                    </a:lnTo>
                    <a:lnTo>
                      <a:pt x="4234" y="414"/>
                    </a:lnTo>
                    <a:lnTo>
                      <a:pt x="4234" y="414"/>
                    </a:lnTo>
                    <a:lnTo>
                      <a:pt x="4234" y="414"/>
                    </a:lnTo>
                    <a:lnTo>
                      <a:pt x="4245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4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71" y="400"/>
                    </a:lnTo>
                    <a:lnTo>
                      <a:pt x="4271" y="400"/>
                    </a:lnTo>
                    <a:lnTo>
                      <a:pt x="4282" y="395"/>
                    </a:lnTo>
                    <a:lnTo>
                      <a:pt x="4282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2" y="386"/>
                    </a:lnTo>
                    <a:lnTo>
                      <a:pt x="4292" y="386"/>
                    </a:lnTo>
                    <a:lnTo>
                      <a:pt x="4292" y="386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8" y="395"/>
                    </a:lnTo>
                    <a:lnTo>
                      <a:pt x="4298" y="395"/>
                    </a:lnTo>
                    <a:lnTo>
                      <a:pt x="4298" y="400"/>
                    </a:lnTo>
                    <a:lnTo>
                      <a:pt x="4298" y="400"/>
                    </a:lnTo>
                    <a:lnTo>
                      <a:pt x="4298" y="395"/>
                    </a:lnTo>
                    <a:lnTo>
                      <a:pt x="4298" y="395"/>
                    </a:lnTo>
                    <a:lnTo>
                      <a:pt x="4303" y="390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8" y="386"/>
                    </a:lnTo>
                    <a:lnTo>
                      <a:pt x="4308" y="386"/>
                    </a:lnTo>
                    <a:lnTo>
                      <a:pt x="4308" y="381"/>
                    </a:lnTo>
                    <a:lnTo>
                      <a:pt x="4308" y="381"/>
                    </a:lnTo>
                    <a:lnTo>
                      <a:pt x="4308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9" y="381"/>
                    </a:lnTo>
                    <a:lnTo>
                      <a:pt x="4330" y="376"/>
                    </a:lnTo>
                    <a:lnTo>
                      <a:pt x="4330" y="376"/>
                    </a:lnTo>
                    <a:lnTo>
                      <a:pt x="4330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46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72" y="367"/>
                    </a:lnTo>
                    <a:lnTo>
                      <a:pt x="4372" y="367"/>
                    </a:lnTo>
                    <a:lnTo>
                      <a:pt x="4372" y="367"/>
                    </a:lnTo>
                    <a:lnTo>
                      <a:pt x="4383" y="362"/>
                    </a:lnTo>
                    <a:lnTo>
                      <a:pt x="4383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9" y="357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36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4"/>
                    </a:lnTo>
                    <a:lnTo>
                      <a:pt x="4468" y="329"/>
                    </a:lnTo>
                    <a:lnTo>
                      <a:pt x="4468" y="324"/>
                    </a:lnTo>
                    <a:lnTo>
                      <a:pt x="4473" y="320"/>
                    </a:lnTo>
                    <a:lnTo>
                      <a:pt x="4473" y="320"/>
                    </a:lnTo>
                    <a:lnTo>
                      <a:pt x="4473" y="320"/>
                    </a:lnTo>
                    <a:lnTo>
                      <a:pt x="4473" y="324"/>
                    </a:lnTo>
                    <a:lnTo>
                      <a:pt x="4473" y="329"/>
                    </a:lnTo>
                    <a:lnTo>
                      <a:pt x="4473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29"/>
                    </a:lnTo>
                    <a:lnTo>
                      <a:pt x="4505" y="329"/>
                    </a:lnTo>
                    <a:lnTo>
                      <a:pt x="4505" y="329"/>
                    </a:lnTo>
                    <a:lnTo>
                      <a:pt x="4505" y="329"/>
                    </a:lnTo>
                    <a:lnTo>
                      <a:pt x="4505" y="324"/>
                    </a:lnTo>
                    <a:lnTo>
                      <a:pt x="4505" y="324"/>
                    </a:lnTo>
                    <a:lnTo>
                      <a:pt x="4511" y="324"/>
                    </a:lnTo>
                    <a:lnTo>
                      <a:pt x="4511" y="324"/>
                    </a:lnTo>
                    <a:lnTo>
                      <a:pt x="4521" y="320"/>
                    </a:lnTo>
                    <a:lnTo>
                      <a:pt x="4521" y="320"/>
                    </a:lnTo>
                    <a:lnTo>
                      <a:pt x="4521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37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64" y="310"/>
                    </a:lnTo>
                    <a:lnTo>
                      <a:pt x="4564" y="310"/>
                    </a:lnTo>
                    <a:lnTo>
                      <a:pt x="4564" y="306"/>
                    </a:lnTo>
                    <a:lnTo>
                      <a:pt x="4574" y="301"/>
                    </a:lnTo>
                    <a:lnTo>
                      <a:pt x="4574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601" y="296"/>
                    </a:lnTo>
                    <a:lnTo>
                      <a:pt x="4601" y="296"/>
                    </a:lnTo>
                    <a:lnTo>
                      <a:pt x="4612" y="291"/>
                    </a:lnTo>
                    <a:lnTo>
                      <a:pt x="4612" y="291"/>
                    </a:lnTo>
                    <a:lnTo>
                      <a:pt x="4612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28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8" y="282"/>
                    </a:lnTo>
                    <a:lnTo>
                      <a:pt x="4638" y="282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44" y="277"/>
                    </a:lnTo>
                    <a:lnTo>
                      <a:pt x="4644" y="282"/>
                    </a:lnTo>
                    <a:lnTo>
                      <a:pt x="4644" y="287"/>
                    </a:lnTo>
                    <a:lnTo>
                      <a:pt x="4644" y="291"/>
                    </a:lnTo>
                    <a:lnTo>
                      <a:pt x="4644" y="296"/>
                    </a:lnTo>
                    <a:lnTo>
                      <a:pt x="4644" y="296"/>
                    </a:lnTo>
                    <a:lnTo>
                      <a:pt x="4649" y="296"/>
                    </a:lnTo>
                    <a:lnTo>
                      <a:pt x="4649" y="291"/>
                    </a:lnTo>
                    <a:lnTo>
                      <a:pt x="4649" y="287"/>
                    </a:lnTo>
                    <a:lnTo>
                      <a:pt x="4649" y="282"/>
                    </a:lnTo>
                    <a:lnTo>
                      <a:pt x="4649" y="277"/>
                    </a:lnTo>
                    <a:lnTo>
                      <a:pt x="4649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65" y="277"/>
                    </a:lnTo>
                    <a:lnTo>
                      <a:pt x="4665" y="277"/>
                    </a:lnTo>
                    <a:lnTo>
                      <a:pt x="4665" y="277"/>
                    </a:lnTo>
                    <a:lnTo>
                      <a:pt x="4675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702" y="277"/>
                    </a:lnTo>
                    <a:lnTo>
                      <a:pt x="4702" y="277"/>
                    </a:lnTo>
                    <a:lnTo>
                      <a:pt x="4713" y="277"/>
                    </a:lnTo>
                    <a:lnTo>
                      <a:pt x="4713" y="277"/>
                    </a:lnTo>
                    <a:lnTo>
                      <a:pt x="4713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9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66" y="277"/>
                    </a:lnTo>
                    <a:lnTo>
                      <a:pt x="4766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92" y="277"/>
                    </a:lnTo>
                    <a:lnTo>
                      <a:pt x="4792" y="277"/>
                    </a:lnTo>
                    <a:lnTo>
                      <a:pt x="4803" y="277"/>
                    </a:lnTo>
                    <a:lnTo>
                      <a:pt x="4803" y="277"/>
                    </a:lnTo>
                    <a:lnTo>
                      <a:pt x="4803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3"/>
                    </a:lnTo>
                    <a:lnTo>
                      <a:pt x="4819" y="268"/>
                    </a:lnTo>
                    <a:lnTo>
                      <a:pt x="4819" y="263"/>
                    </a:lnTo>
                    <a:lnTo>
                      <a:pt x="4819" y="259"/>
                    </a:lnTo>
                    <a:lnTo>
                      <a:pt x="4819" y="259"/>
                    </a:lnTo>
                    <a:lnTo>
                      <a:pt x="4819" y="259"/>
                    </a:lnTo>
                    <a:lnTo>
                      <a:pt x="4819" y="263"/>
                    </a:lnTo>
                    <a:lnTo>
                      <a:pt x="4824" y="268"/>
                    </a:lnTo>
                    <a:lnTo>
                      <a:pt x="4824" y="273"/>
                    </a:lnTo>
                    <a:lnTo>
                      <a:pt x="4824" y="277"/>
                    </a:lnTo>
                    <a:lnTo>
                      <a:pt x="4824" y="277"/>
                    </a:lnTo>
                    <a:lnTo>
                      <a:pt x="4824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5" y="277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7"/>
                    </a:lnTo>
                    <a:lnTo>
                      <a:pt x="4909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63" y="291"/>
                    </a:lnTo>
                    <a:lnTo>
                      <a:pt x="4963" y="291"/>
                    </a:lnTo>
                    <a:lnTo>
                      <a:pt x="4963" y="291"/>
                    </a:lnTo>
                    <a:lnTo>
                      <a:pt x="4963" y="296"/>
                    </a:lnTo>
                    <a:lnTo>
                      <a:pt x="4963" y="296"/>
                    </a:lnTo>
                    <a:lnTo>
                      <a:pt x="4963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84" y="296"/>
                    </a:lnTo>
                    <a:lnTo>
                      <a:pt x="4984" y="296"/>
                    </a:lnTo>
                    <a:lnTo>
                      <a:pt x="4984" y="296"/>
                    </a:lnTo>
                    <a:lnTo>
                      <a:pt x="4984" y="301"/>
                    </a:lnTo>
                    <a:lnTo>
                      <a:pt x="4984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90" y="315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8" y="324"/>
                    </a:lnTo>
                    <a:lnTo>
                      <a:pt x="5128" y="324"/>
                    </a:lnTo>
                    <a:lnTo>
                      <a:pt x="5128" y="324"/>
                    </a:lnTo>
                    <a:lnTo>
                      <a:pt x="5128" y="329"/>
                    </a:lnTo>
                    <a:lnTo>
                      <a:pt x="5128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44" y="329"/>
                    </a:lnTo>
                    <a:lnTo>
                      <a:pt x="5144" y="329"/>
                    </a:lnTo>
                    <a:lnTo>
                      <a:pt x="5144" y="334"/>
                    </a:lnTo>
                    <a:lnTo>
                      <a:pt x="5144" y="334"/>
                    </a:lnTo>
                    <a:lnTo>
                      <a:pt x="5144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54" y="334"/>
                    </a:lnTo>
                    <a:lnTo>
                      <a:pt x="5154" y="33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2" name="Rectangle 55">
                <a:extLst>
                  <a:ext uri="{FF2B5EF4-FFF2-40B4-BE49-F238E27FC236}">
                    <a16:creationId xmlns:a16="http://schemas.microsoft.com/office/drawing/2014/main" id="{6792497B-3669-4343-AD25-1FD435823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3456"/>
                <a:ext cx="191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FF0000"/>
                    </a:solidFill>
                  </a:rPr>
                  <a:t>BETA_X</a:t>
                </a:r>
                <a:endParaRPr lang="en-US" altLang="en-US" sz="1350"/>
              </a:p>
            </p:txBody>
          </p:sp>
          <p:sp>
            <p:nvSpPr>
              <p:cNvPr id="1123" name="Freeform 56">
                <a:extLst>
                  <a:ext uri="{FF2B5EF4-FFF2-40B4-BE49-F238E27FC236}">
                    <a16:creationId xmlns:a16="http://schemas.microsoft.com/office/drawing/2014/main" id="{8288C81F-8CB9-489D-9140-0327DE4AF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2816"/>
                <a:ext cx="5154" cy="494"/>
              </a:xfrm>
              <a:custGeom>
                <a:avLst/>
                <a:gdLst>
                  <a:gd name="T0" fmla="*/ 53 w 5154"/>
                  <a:gd name="T1" fmla="*/ 329 h 494"/>
                  <a:gd name="T2" fmla="*/ 112 w 5154"/>
                  <a:gd name="T3" fmla="*/ 343 h 494"/>
                  <a:gd name="T4" fmla="*/ 170 w 5154"/>
                  <a:gd name="T5" fmla="*/ 353 h 494"/>
                  <a:gd name="T6" fmla="*/ 234 w 5154"/>
                  <a:gd name="T7" fmla="*/ 362 h 494"/>
                  <a:gd name="T8" fmla="*/ 292 w 5154"/>
                  <a:gd name="T9" fmla="*/ 367 h 494"/>
                  <a:gd name="T10" fmla="*/ 351 w 5154"/>
                  <a:gd name="T11" fmla="*/ 367 h 494"/>
                  <a:gd name="T12" fmla="*/ 409 w 5154"/>
                  <a:gd name="T13" fmla="*/ 362 h 494"/>
                  <a:gd name="T14" fmla="*/ 468 w 5154"/>
                  <a:gd name="T15" fmla="*/ 357 h 494"/>
                  <a:gd name="T16" fmla="*/ 558 w 5154"/>
                  <a:gd name="T17" fmla="*/ 348 h 494"/>
                  <a:gd name="T18" fmla="*/ 643 w 5154"/>
                  <a:gd name="T19" fmla="*/ 329 h 494"/>
                  <a:gd name="T20" fmla="*/ 718 w 5154"/>
                  <a:gd name="T21" fmla="*/ 315 h 494"/>
                  <a:gd name="T22" fmla="*/ 814 w 5154"/>
                  <a:gd name="T23" fmla="*/ 296 h 494"/>
                  <a:gd name="T24" fmla="*/ 888 w 5154"/>
                  <a:gd name="T25" fmla="*/ 277 h 494"/>
                  <a:gd name="T26" fmla="*/ 984 w 5154"/>
                  <a:gd name="T27" fmla="*/ 245 h 494"/>
                  <a:gd name="T28" fmla="*/ 1053 w 5154"/>
                  <a:gd name="T29" fmla="*/ 230 h 494"/>
                  <a:gd name="T30" fmla="*/ 1154 w 5154"/>
                  <a:gd name="T31" fmla="*/ 202 h 494"/>
                  <a:gd name="T32" fmla="*/ 1223 w 5154"/>
                  <a:gd name="T33" fmla="*/ 183 h 494"/>
                  <a:gd name="T34" fmla="*/ 1324 w 5154"/>
                  <a:gd name="T35" fmla="*/ 141 h 494"/>
                  <a:gd name="T36" fmla="*/ 1393 w 5154"/>
                  <a:gd name="T37" fmla="*/ 127 h 494"/>
                  <a:gd name="T38" fmla="*/ 1495 w 5154"/>
                  <a:gd name="T39" fmla="*/ 103 h 494"/>
                  <a:gd name="T40" fmla="*/ 1564 w 5154"/>
                  <a:gd name="T41" fmla="*/ 85 h 494"/>
                  <a:gd name="T42" fmla="*/ 1665 w 5154"/>
                  <a:gd name="T43" fmla="*/ 52 h 494"/>
                  <a:gd name="T44" fmla="*/ 1723 w 5154"/>
                  <a:gd name="T45" fmla="*/ 38 h 494"/>
                  <a:gd name="T46" fmla="*/ 1830 w 5154"/>
                  <a:gd name="T47" fmla="*/ 33 h 494"/>
                  <a:gd name="T48" fmla="*/ 1888 w 5154"/>
                  <a:gd name="T49" fmla="*/ 23 h 494"/>
                  <a:gd name="T50" fmla="*/ 1989 w 5154"/>
                  <a:gd name="T51" fmla="*/ 9 h 494"/>
                  <a:gd name="T52" fmla="*/ 2058 w 5154"/>
                  <a:gd name="T53" fmla="*/ 0 h 494"/>
                  <a:gd name="T54" fmla="*/ 2159 w 5154"/>
                  <a:gd name="T55" fmla="*/ 14 h 494"/>
                  <a:gd name="T56" fmla="*/ 2229 w 5154"/>
                  <a:gd name="T57" fmla="*/ 23 h 494"/>
                  <a:gd name="T58" fmla="*/ 2330 w 5154"/>
                  <a:gd name="T59" fmla="*/ 28 h 494"/>
                  <a:gd name="T60" fmla="*/ 2399 w 5154"/>
                  <a:gd name="T61" fmla="*/ 38 h 494"/>
                  <a:gd name="T62" fmla="*/ 2500 w 5154"/>
                  <a:gd name="T63" fmla="*/ 75 h 494"/>
                  <a:gd name="T64" fmla="*/ 2569 w 5154"/>
                  <a:gd name="T65" fmla="*/ 94 h 494"/>
                  <a:gd name="T66" fmla="*/ 2665 w 5154"/>
                  <a:gd name="T67" fmla="*/ 122 h 494"/>
                  <a:gd name="T68" fmla="*/ 2739 w 5154"/>
                  <a:gd name="T69" fmla="*/ 146 h 494"/>
                  <a:gd name="T70" fmla="*/ 2835 w 5154"/>
                  <a:gd name="T71" fmla="*/ 193 h 494"/>
                  <a:gd name="T72" fmla="*/ 2909 w 5154"/>
                  <a:gd name="T73" fmla="*/ 216 h 494"/>
                  <a:gd name="T74" fmla="*/ 2995 w 5154"/>
                  <a:gd name="T75" fmla="*/ 263 h 494"/>
                  <a:gd name="T76" fmla="*/ 3080 w 5154"/>
                  <a:gd name="T77" fmla="*/ 306 h 494"/>
                  <a:gd name="T78" fmla="*/ 3170 w 5154"/>
                  <a:gd name="T79" fmla="*/ 334 h 494"/>
                  <a:gd name="T80" fmla="*/ 3250 w 5154"/>
                  <a:gd name="T81" fmla="*/ 372 h 494"/>
                  <a:gd name="T82" fmla="*/ 3335 w 5154"/>
                  <a:gd name="T83" fmla="*/ 405 h 494"/>
                  <a:gd name="T84" fmla="*/ 3420 w 5154"/>
                  <a:gd name="T85" fmla="*/ 423 h 494"/>
                  <a:gd name="T86" fmla="*/ 3505 w 5154"/>
                  <a:gd name="T87" fmla="*/ 452 h 494"/>
                  <a:gd name="T88" fmla="*/ 3596 w 5154"/>
                  <a:gd name="T89" fmla="*/ 470 h 494"/>
                  <a:gd name="T90" fmla="*/ 3670 w 5154"/>
                  <a:gd name="T91" fmla="*/ 485 h 494"/>
                  <a:gd name="T92" fmla="*/ 3766 w 5154"/>
                  <a:gd name="T93" fmla="*/ 485 h 494"/>
                  <a:gd name="T94" fmla="*/ 3840 w 5154"/>
                  <a:gd name="T95" fmla="*/ 489 h 494"/>
                  <a:gd name="T96" fmla="*/ 3936 w 5154"/>
                  <a:gd name="T97" fmla="*/ 485 h 494"/>
                  <a:gd name="T98" fmla="*/ 4021 w 5154"/>
                  <a:gd name="T99" fmla="*/ 470 h 494"/>
                  <a:gd name="T100" fmla="*/ 4128 w 5154"/>
                  <a:gd name="T101" fmla="*/ 442 h 494"/>
                  <a:gd name="T102" fmla="*/ 4250 w 5154"/>
                  <a:gd name="T103" fmla="*/ 409 h 494"/>
                  <a:gd name="T104" fmla="*/ 4351 w 5154"/>
                  <a:gd name="T105" fmla="*/ 381 h 494"/>
                  <a:gd name="T106" fmla="*/ 4473 w 5154"/>
                  <a:gd name="T107" fmla="*/ 348 h 494"/>
                  <a:gd name="T108" fmla="*/ 4596 w 5154"/>
                  <a:gd name="T109" fmla="*/ 310 h 494"/>
                  <a:gd name="T110" fmla="*/ 4681 w 5154"/>
                  <a:gd name="T111" fmla="*/ 292 h 494"/>
                  <a:gd name="T112" fmla="*/ 4814 w 5154"/>
                  <a:gd name="T113" fmla="*/ 263 h 494"/>
                  <a:gd name="T114" fmla="*/ 4867 w 5154"/>
                  <a:gd name="T115" fmla="*/ 273 h 494"/>
                  <a:gd name="T116" fmla="*/ 4920 w 5154"/>
                  <a:gd name="T117" fmla="*/ 282 h 494"/>
                  <a:gd name="T118" fmla="*/ 4979 w 5154"/>
                  <a:gd name="T119" fmla="*/ 287 h 494"/>
                  <a:gd name="T120" fmla="*/ 5032 w 5154"/>
                  <a:gd name="T121" fmla="*/ 292 h 494"/>
                  <a:gd name="T122" fmla="*/ 5090 w 5154"/>
                  <a:gd name="T123" fmla="*/ 292 h 494"/>
                  <a:gd name="T124" fmla="*/ 5144 w 5154"/>
                  <a:gd name="T125" fmla="*/ 28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54" h="494">
                    <a:moveTo>
                      <a:pt x="0" y="310"/>
                    </a:moveTo>
                    <a:lnTo>
                      <a:pt x="0" y="31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15"/>
                    </a:lnTo>
                    <a:lnTo>
                      <a:pt x="5" y="315"/>
                    </a:lnTo>
                    <a:lnTo>
                      <a:pt x="5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32" y="320"/>
                    </a:lnTo>
                    <a:lnTo>
                      <a:pt x="32" y="320"/>
                    </a:lnTo>
                    <a:lnTo>
                      <a:pt x="32" y="325"/>
                    </a:lnTo>
                    <a:lnTo>
                      <a:pt x="32" y="325"/>
                    </a:lnTo>
                    <a:lnTo>
                      <a:pt x="32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101" y="339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8"/>
                    </a:lnTo>
                    <a:lnTo>
                      <a:pt x="127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54" y="348"/>
                    </a:lnTo>
                    <a:lnTo>
                      <a:pt x="154" y="348"/>
                    </a:lnTo>
                    <a:lnTo>
                      <a:pt x="154" y="348"/>
                    </a:lnTo>
                    <a:lnTo>
                      <a:pt x="154" y="353"/>
                    </a:lnTo>
                    <a:lnTo>
                      <a:pt x="154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6" y="353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62"/>
                    </a:lnTo>
                    <a:lnTo>
                      <a:pt x="213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7"/>
                    </a:lnTo>
                    <a:lnTo>
                      <a:pt x="245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8" y="367"/>
                    </a:lnTo>
                    <a:lnTo>
                      <a:pt x="388" y="367"/>
                    </a:lnTo>
                    <a:lnTo>
                      <a:pt x="388" y="362"/>
                    </a:lnTo>
                    <a:lnTo>
                      <a:pt x="388" y="362"/>
                    </a:lnTo>
                    <a:lnTo>
                      <a:pt x="388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7" y="362"/>
                    </a:lnTo>
                    <a:lnTo>
                      <a:pt x="457" y="362"/>
                    </a:lnTo>
                    <a:lnTo>
                      <a:pt x="457" y="362"/>
                    </a:lnTo>
                    <a:lnTo>
                      <a:pt x="457" y="357"/>
                    </a:lnTo>
                    <a:lnTo>
                      <a:pt x="457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73" y="357"/>
                    </a:lnTo>
                    <a:lnTo>
                      <a:pt x="473" y="357"/>
                    </a:lnTo>
                    <a:lnTo>
                      <a:pt x="473" y="357"/>
                    </a:lnTo>
                    <a:lnTo>
                      <a:pt x="473" y="353"/>
                    </a:lnTo>
                    <a:lnTo>
                      <a:pt x="473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7"/>
                    </a:lnTo>
                    <a:lnTo>
                      <a:pt x="479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505" y="353"/>
                    </a:lnTo>
                    <a:lnTo>
                      <a:pt x="505" y="353"/>
                    </a:lnTo>
                    <a:lnTo>
                      <a:pt x="505" y="353"/>
                    </a:lnTo>
                    <a:lnTo>
                      <a:pt x="510" y="353"/>
                    </a:lnTo>
                    <a:lnTo>
                      <a:pt x="510" y="353"/>
                    </a:lnTo>
                    <a:lnTo>
                      <a:pt x="510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32" y="348"/>
                    </a:lnTo>
                    <a:lnTo>
                      <a:pt x="532" y="348"/>
                    </a:lnTo>
                    <a:lnTo>
                      <a:pt x="53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53" y="348"/>
                    </a:lnTo>
                    <a:lnTo>
                      <a:pt x="553" y="348"/>
                    </a:lnTo>
                    <a:lnTo>
                      <a:pt x="558" y="348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74" y="343"/>
                    </a:lnTo>
                    <a:lnTo>
                      <a:pt x="574" y="343"/>
                    </a:lnTo>
                    <a:lnTo>
                      <a:pt x="574" y="343"/>
                    </a:lnTo>
                    <a:lnTo>
                      <a:pt x="580" y="343"/>
                    </a:lnTo>
                    <a:lnTo>
                      <a:pt x="580" y="343"/>
                    </a:lnTo>
                    <a:lnTo>
                      <a:pt x="580" y="343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601" y="339"/>
                    </a:lnTo>
                    <a:lnTo>
                      <a:pt x="601" y="339"/>
                    </a:lnTo>
                    <a:lnTo>
                      <a:pt x="601" y="339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22" y="334"/>
                    </a:lnTo>
                    <a:lnTo>
                      <a:pt x="622" y="334"/>
                    </a:lnTo>
                    <a:lnTo>
                      <a:pt x="628" y="334"/>
                    </a:lnTo>
                    <a:lnTo>
                      <a:pt x="628" y="334"/>
                    </a:lnTo>
                    <a:lnTo>
                      <a:pt x="628" y="329"/>
                    </a:lnTo>
                    <a:lnTo>
                      <a:pt x="628" y="329"/>
                    </a:lnTo>
                    <a:lnTo>
                      <a:pt x="628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9" y="329"/>
                    </a:lnTo>
                    <a:lnTo>
                      <a:pt x="649" y="329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25"/>
                    </a:lnTo>
                    <a:lnTo>
                      <a:pt x="654" y="325"/>
                    </a:lnTo>
                    <a:lnTo>
                      <a:pt x="654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6" y="320"/>
                    </a:lnTo>
                    <a:lnTo>
                      <a:pt x="691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7" y="320"/>
                    </a:lnTo>
                    <a:lnTo>
                      <a:pt x="713" y="315"/>
                    </a:lnTo>
                    <a:lnTo>
                      <a:pt x="713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5" y="310"/>
                    </a:lnTo>
                    <a:lnTo>
                      <a:pt x="760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6" y="306"/>
                    </a:lnTo>
                    <a:lnTo>
                      <a:pt x="782" y="306"/>
                    </a:lnTo>
                    <a:lnTo>
                      <a:pt x="782" y="306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8" y="301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2"/>
                    </a:lnTo>
                    <a:lnTo>
                      <a:pt x="819" y="292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6" y="292"/>
                    </a:lnTo>
                    <a:lnTo>
                      <a:pt x="846" y="292"/>
                    </a:lnTo>
                    <a:lnTo>
                      <a:pt x="851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67" y="282"/>
                    </a:lnTo>
                    <a:lnTo>
                      <a:pt x="867" y="282"/>
                    </a:lnTo>
                    <a:lnTo>
                      <a:pt x="867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93" y="277"/>
                    </a:lnTo>
                    <a:lnTo>
                      <a:pt x="893" y="277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9" y="273"/>
                    </a:lnTo>
                    <a:lnTo>
                      <a:pt x="909" y="273"/>
                    </a:lnTo>
                    <a:lnTo>
                      <a:pt x="909" y="268"/>
                    </a:lnTo>
                    <a:lnTo>
                      <a:pt x="909" y="268"/>
                    </a:lnTo>
                    <a:lnTo>
                      <a:pt x="909" y="268"/>
                    </a:lnTo>
                    <a:lnTo>
                      <a:pt x="915" y="268"/>
                    </a:lnTo>
                    <a:lnTo>
                      <a:pt x="915" y="268"/>
                    </a:lnTo>
                    <a:lnTo>
                      <a:pt x="920" y="268"/>
                    </a:lnTo>
                    <a:lnTo>
                      <a:pt x="925" y="268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36" y="263"/>
                    </a:lnTo>
                    <a:lnTo>
                      <a:pt x="936" y="263"/>
                    </a:lnTo>
                    <a:lnTo>
                      <a:pt x="936" y="263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63" y="254"/>
                    </a:lnTo>
                    <a:lnTo>
                      <a:pt x="963" y="254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9"/>
                    </a:lnTo>
                    <a:lnTo>
                      <a:pt x="995" y="249"/>
                    </a:lnTo>
                    <a:lnTo>
                      <a:pt x="1000" y="249"/>
                    </a:lnTo>
                    <a:lnTo>
                      <a:pt x="1000" y="249"/>
                    </a:lnTo>
                    <a:lnTo>
                      <a:pt x="1000" y="249"/>
                    </a:lnTo>
                    <a:lnTo>
                      <a:pt x="1000" y="245"/>
                    </a:lnTo>
                    <a:lnTo>
                      <a:pt x="1000" y="245"/>
                    </a:lnTo>
                    <a:lnTo>
                      <a:pt x="1000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26" y="235"/>
                    </a:lnTo>
                    <a:lnTo>
                      <a:pt x="1026" y="235"/>
                    </a:lnTo>
                    <a:lnTo>
                      <a:pt x="1026" y="235"/>
                    </a:lnTo>
                    <a:lnTo>
                      <a:pt x="1032" y="235"/>
                    </a:lnTo>
                    <a:lnTo>
                      <a:pt x="1032" y="235"/>
                    </a:lnTo>
                    <a:lnTo>
                      <a:pt x="1032" y="235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53" y="230"/>
                    </a:lnTo>
                    <a:lnTo>
                      <a:pt x="1053" y="230"/>
                    </a:lnTo>
                    <a:lnTo>
                      <a:pt x="1053" y="230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74" y="221"/>
                    </a:lnTo>
                    <a:lnTo>
                      <a:pt x="1074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96" y="216"/>
                    </a:lnTo>
                    <a:lnTo>
                      <a:pt x="1096" y="216"/>
                    </a:lnTo>
                    <a:lnTo>
                      <a:pt x="1096" y="216"/>
                    </a:lnTo>
                    <a:lnTo>
                      <a:pt x="1101" y="216"/>
                    </a:lnTo>
                    <a:lnTo>
                      <a:pt x="1101" y="216"/>
                    </a:lnTo>
                    <a:lnTo>
                      <a:pt x="1101" y="216"/>
                    </a:lnTo>
                    <a:lnTo>
                      <a:pt x="1112" y="216"/>
                    </a:lnTo>
                    <a:lnTo>
                      <a:pt x="1112" y="216"/>
                    </a:lnTo>
                    <a:lnTo>
                      <a:pt x="1112" y="216"/>
                    </a:lnTo>
                    <a:lnTo>
                      <a:pt x="1112" y="212"/>
                    </a:lnTo>
                    <a:lnTo>
                      <a:pt x="1112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43" y="207"/>
                    </a:lnTo>
                    <a:lnTo>
                      <a:pt x="1143" y="207"/>
                    </a:lnTo>
                    <a:lnTo>
                      <a:pt x="1149" y="207"/>
                    </a:lnTo>
                    <a:lnTo>
                      <a:pt x="1149" y="207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65" y="202"/>
                    </a:lnTo>
                    <a:lnTo>
                      <a:pt x="1165" y="202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70" y="197"/>
                    </a:lnTo>
                    <a:lnTo>
                      <a:pt x="1170" y="193"/>
                    </a:lnTo>
                    <a:lnTo>
                      <a:pt x="1170" y="188"/>
                    </a:lnTo>
                    <a:lnTo>
                      <a:pt x="1170" y="188"/>
                    </a:lnTo>
                    <a:lnTo>
                      <a:pt x="1170" y="183"/>
                    </a:lnTo>
                    <a:lnTo>
                      <a:pt x="1170" y="183"/>
                    </a:lnTo>
                    <a:lnTo>
                      <a:pt x="1175" y="188"/>
                    </a:lnTo>
                    <a:lnTo>
                      <a:pt x="1175" y="193"/>
                    </a:lnTo>
                    <a:lnTo>
                      <a:pt x="1175" y="193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81" y="197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7" y="188"/>
                    </a:lnTo>
                    <a:lnTo>
                      <a:pt x="1213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23" y="183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9" y="179"/>
                    </a:lnTo>
                    <a:lnTo>
                      <a:pt x="1234" y="174"/>
                    </a:lnTo>
                    <a:lnTo>
                      <a:pt x="1234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60" y="169"/>
                    </a:lnTo>
                    <a:lnTo>
                      <a:pt x="1260" y="169"/>
                    </a:lnTo>
                    <a:lnTo>
                      <a:pt x="1260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0"/>
                    </a:lnTo>
                    <a:lnTo>
                      <a:pt x="1276" y="160"/>
                    </a:lnTo>
                    <a:lnTo>
                      <a:pt x="1282" y="160"/>
                    </a:lnTo>
                    <a:lnTo>
                      <a:pt x="1282" y="160"/>
                    </a:lnTo>
                    <a:lnTo>
                      <a:pt x="1287" y="160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8" y="155"/>
                    </a:lnTo>
                    <a:lnTo>
                      <a:pt x="1303" y="150"/>
                    </a:lnTo>
                    <a:lnTo>
                      <a:pt x="1303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24" y="146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5" y="141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41"/>
                    </a:lnTo>
                    <a:lnTo>
                      <a:pt x="1340" y="141"/>
                    </a:lnTo>
                    <a:lnTo>
                      <a:pt x="1346" y="146"/>
                    </a:lnTo>
                    <a:lnTo>
                      <a:pt x="1346" y="150"/>
                    </a:lnTo>
                    <a:lnTo>
                      <a:pt x="1346" y="150"/>
                    </a:lnTo>
                    <a:lnTo>
                      <a:pt x="1346" y="146"/>
                    </a:lnTo>
                    <a:lnTo>
                      <a:pt x="1346" y="146"/>
                    </a:lnTo>
                    <a:lnTo>
                      <a:pt x="1346" y="141"/>
                    </a:lnTo>
                    <a:lnTo>
                      <a:pt x="1351" y="136"/>
                    </a:lnTo>
                    <a:lnTo>
                      <a:pt x="1351" y="136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7" y="132"/>
                    </a:lnTo>
                    <a:lnTo>
                      <a:pt x="1367" y="132"/>
                    </a:lnTo>
                    <a:lnTo>
                      <a:pt x="1372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88" y="127"/>
                    </a:lnTo>
                    <a:lnTo>
                      <a:pt x="1388" y="127"/>
                    </a:lnTo>
                    <a:lnTo>
                      <a:pt x="1388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2"/>
                    </a:lnTo>
                    <a:lnTo>
                      <a:pt x="1393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15" y="122"/>
                    </a:lnTo>
                    <a:lnTo>
                      <a:pt x="1415" y="122"/>
                    </a:lnTo>
                    <a:lnTo>
                      <a:pt x="1420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6" y="118"/>
                    </a:lnTo>
                    <a:lnTo>
                      <a:pt x="1436" y="118"/>
                    </a:lnTo>
                    <a:lnTo>
                      <a:pt x="1441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57" y="113"/>
                    </a:lnTo>
                    <a:lnTo>
                      <a:pt x="1457" y="113"/>
                    </a:lnTo>
                    <a:lnTo>
                      <a:pt x="1457" y="113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79" y="108"/>
                    </a:lnTo>
                    <a:lnTo>
                      <a:pt x="1479" y="108"/>
                    </a:lnTo>
                    <a:lnTo>
                      <a:pt x="1479" y="108"/>
                    </a:lnTo>
                    <a:lnTo>
                      <a:pt x="1479" y="103"/>
                    </a:lnTo>
                    <a:lnTo>
                      <a:pt x="1484" y="103"/>
                    </a:lnTo>
                    <a:lnTo>
                      <a:pt x="1484" y="103"/>
                    </a:lnTo>
                    <a:lnTo>
                      <a:pt x="1489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500" y="103"/>
                    </a:lnTo>
                    <a:lnTo>
                      <a:pt x="1500" y="103"/>
                    </a:lnTo>
                    <a:lnTo>
                      <a:pt x="1500" y="103"/>
                    </a:lnTo>
                    <a:lnTo>
                      <a:pt x="1500" y="99"/>
                    </a:lnTo>
                    <a:lnTo>
                      <a:pt x="1500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6" y="99"/>
                    </a:lnTo>
                    <a:lnTo>
                      <a:pt x="1516" y="99"/>
                    </a:lnTo>
                    <a:lnTo>
                      <a:pt x="1516" y="94"/>
                    </a:lnTo>
                    <a:lnTo>
                      <a:pt x="1516" y="89"/>
                    </a:lnTo>
                    <a:lnTo>
                      <a:pt x="1516" y="85"/>
                    </a:lnTo>
                    <a:lnTo>
                      <a:pt x="1516" y="80"/>
                    </a:lnTo>
                    <a:lnTo>
                      <a:pt x="1521" y="80"/>
                    </a:lnTo>
                    <a:lnTo>
                      <a:pt x="1521" y="80"/>
                    </a:lnTo>
                    <a:lnTo>
                      <a:pt x="1521" y="85"/>
                    </a:lnTo>
                    <a:lnTo>
                      <a:pt x="1521" y="89"/>
                    </a:lnTo>
                    <a:lnTo>
                      <a:pt x="1521" y="89"/>
                    </a:lnTo>
                    <a:lnTo>
                      <a:pt x="1521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7" y="94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48" y="89"/>
                    </a:lnTo>
                    <a:lnTo>
                      <a:pt x="1548" y="89"/>
                    </a:lnTo>
                    <a:lnTo>
                      <a:pt x="1548" y="89"/>
                    </a:lnTo>
                    <a:lnTo>
                      <a:pt x="1553" y="89"/>
                    </a:lnTo>
                    <a:lnTo>
                      <a:pt x="1553" y="85"/>
                    </a:lnTo>
                    <a:lnTo>
                      <a:pt x="1553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9" y="85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74" y="80"/>
                    </a:lnTo>
                    <a:lnTo>
                      <a:pt x="1574" y="80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96" y="75"/>
                    </a:lnTo>
                    <a:lnTo>
                      <a:pt x="1596" y="75"/>
                    </a:lnTo>
                    <a:lnTo>
                      <a:pt x="1596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17" y="66"/>
                    </a:lnTo>
                    <a:lnTo>
                      <a:pt x="1617" y="66"/>
                    </a:lnTo>
                    <a:lnTo>
                      <a:pt x="1617" y="66"/>
                    </a:lnTo>
                    <a:lnTo>
                      <a:pt x="1622" y="66"/>
                    </a:lnTo>
                    <a:lnTo>
                      <a:pt x="1622" y="66"/>
                    </a:lnTo>
                    <a:lnTo>
                      <a:pt x="1622" y="66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43" y="56"/>
                    </a:lnTo>
                    <a:lnTo>
                      <a:pt x="1643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2"/>
                    </a:lnTo>
                    <a:lnTo>
                      <a:pt x="1654" y="52"/>
                    </a:lnTo>
                    <a:lnTo>
                      <a:pt x="1665" y="52"/>
                    </a:lnTo>
                    <a:lnTo>
                      <a:pt x="1665" y="52"/>
                    </a:lnTo>
                    <a:lnTo>
                      <a:pt x="1665" y="52"/>
                    </a:lnTo>
                    <a:lnTo>
                      <a:pt x="1670" y="52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2"/>
                    </a:lnTo>
                    <a:lnTo>
                      <a:pt x="1681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91" y="47"/>
                    </a:lnTo>
                    <a:lnTo>
                      <a:pt x="1691" y="52"/>
                    </a:lnTo>
                    <a:lnTo>
                      <a:pt x="1691" y="56"/>
                    </a:lnTo>
                    <a:lnTo>
                      <a:pt x="1691" y="61"/>
                    </a:lnTo>
                    <a:lnTo>
                      <a:pt x="1691" y="61"/>
                    </a:lnTo>
                    <a:lnTo>
                      <a:pt x="1691" y="56"/>
                    </a:lnTo>
                    <a:lnTo>
                      <a:pt x="1697" y="56"/>
                    </a:lnTo>
                    <a:lnTo>
                      <a:pt x="1697" y="52"/>
                    </a:lnTo>
                    <a:lnTo>
                      <a:pt x="1697" y="47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13" y="42"/>
                    </a:lnTo>
                    <a:lnTo>
                      <a:pt x="1713" y="42"/>
                    </a:lnTo>
                    <a:lnTo>
                      <a:pt x="171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9" y="38"/>
                    </a:lnTo>
                    <a:lnTo>
                      <a:pt x="1734" y="38"/>
                    </a:lnTo>
                    <a:lnTo>
                      <a:pt x="1734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50" y="38"/>
                    </a:lnTo>
                    <a:lnTo>
                      <a:pt x="1755" y="38"/>
                    </a:lnTo>
                    <a:lnTo>
                      <a:pt x="1755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3"/>
                    </a:lnTo>
                    <a:lnTo>
                      <a:pt x="1782" y="33"/>
                    </a:lnTo>
                    <a:lnTo>
                      <a:pt x="1782" y="33"/>
                    </a:lnTo>
                    <a:lnTo>
                      <a:pt x="178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8" y="33"/>
                    </a:lnTo>
                    <a:lnTo>
                      <a:pt x="1803" y="33"/>
                    </a:lnTo>
                    <a:lnTo>
                      <a:pt x="1803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9" y="33"/>
                    </a:lnTo>
                    <a:lnTo>
                      <a:pt x="1824" y="33"/>
                    </a:lnTo>
                    <a:lnTo>
                      <a:pt x="1824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3"/>
                    </a:lnTo>
                    <a:lnTo>
                      <a:pt x="1862" y="19"/>
                    </a:lnTo>
                    <a:lnTo>
                      <a:pt x="1867" y="14"/>
                    </a:lnTo>
                    <a:lnTo>
                      <a:pt x="1867" y="9"/>
                    </a:lnTo>
                    <a:lnTo>
                      <a:pt x="1867" y="5"/>
                    </a:lnTo>
                    <a:lnTo>
                      <a:pt x="1867" y="9"/>
                    </a:lnTo>
                    <a:lnTo>
                      <a:pt x="1867" y="9"/>
                    </a:lnTo>
                    <a:lnTo>
                      <a:pt x="1867" y="19"/>
                    </a:lnTo>
                    <a:lnTo>
                      <a:pt x="1872" y="23"/>
                    </a:lnTo>
                    <a:lnTo>
                      <a:pt x="1872" y="23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8" y="23"/>
                    </a:lnTo>
                    <a:lnTo>
                      <a:pt x="1893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6" y="19"/>
                    </a:lnTo>
                    <a:lnTo>
                      <a:pt x="1936" y="19"/>
                    </a:lnTo>
                    <a:lnTo>
                      <a:pt x="1941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7" y="14"/>
                    </a:lnTo>
                    <a:lnTo>
                      <a:pt x="1963" y="14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5" y="5"/>
                    </a:lnTo>
                    <a:lnTo>
                      <a:pt x="2005" y="5"/>
                    </a:lnTo>
                    <a:lnTo>
                      <a:pt x="2011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7" y="0"/>
                    </a:lnTo>
                    <a:lnTo>
                      <a:pt x="2037" y="5"/>
                    </a:lnTo>
                    <a:lnTo>
                      <a:pt x="2037" y="9"/>
                    </a:lnTo>
                    <a:lnTo>
                      <a:pt x="2037" y="14"/>
                    </a:lnTo>
                    <a:lnTo>
                      <a:pt x="2037" y="19"/>
                    </a:lnTo>
                    <a:lnTo>
                      <a:pt x="2037" y="19"/>
                    </a:lnTo>
                    <a:lnTo>
                      <a:pt x="2042" y="19"/>
                    </a:lnTo>
                    <a:lnTo>
                      <a:pt x="2042" y="14"/>
                    </a:lnTo>
                    <a:lnTo>
                      <a:pt x="2042" y="9"/>
                    </a:lnTo>
                    <a:lnTo>
                      <a:pt x="2042" y="5"/>
                    </a:lnTo>
                    <a:lnTo>
                      <a:pt x="2042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9" y="5"/>
                    </a:lnTo>
                    <a:lnTo>
                      <a:pt x="2069" y="5"/>
                    </a:lnTo>
                    <a:lnTo>
                      <a:pt x="2069" y="5"/>
                    </a:lnTo>
                    <a:lnTo>
                      <a:pt x="2074" y="5"/>
                    </a:lnTo>
                    <a:lnTo>
                      <a:pt x="2074" y="5"/>
                    </a:lnTo>
                    <a:lnTo>
                      <a:pt x="2074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6" y="5"/>
                    </a:lnTo>
                    <a:lnTo>
                      <a:pt x="2096" y="5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17" y="9"/>
                    </a:lnTo>
                    <a:lnTo>
                      <a:pt x="2117" y="9"/>
                    </a:lnTo>
                    <a:lnTo>
                      <a:pt x="2117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65" y="14"/>
                    </a:lnTo>
                    <a:lnTo>
                      <a:pt x="2165" y="14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86" y="19"/>
                    </a:lnTo>
                    <a:lnTo>
                      <a:pt x="2186" y="19"/>
                    </a:lnTo>
                    <a:lnTo>
                      <a:pt x="2186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4"/>
                    </a:lnTo>
                    <a:lnTo>
                      <a:pt x="2213" y="9"/>
                    </a:lnTo>
                    <a:lnTo>
                      <a:pt x="2213" y="5"/>
                    </a:lnTo>
                    <a:lnTo>
                      <a:pt x="2213" y="0"/>
                    </a:lnTo>
                    <a:lnTo>
                      <a:pt x="2213" y="0"/>
                    </a:lnTo>
                    <a:lnTo>
                      <a:pt x="2213" y="0"/>
                    </a:lnTo>
                    <a:lnTo>
                      <a:pt x="2213" y="5"/>
                    </a:lnTo>
                    <a:lnTo>
                      <a:pt x="2218" y="9"/>
                    </a:lnTo>
                    <a:lnTo>
                      <a:pt x="2218" y="14"/>
                    </a:lnTo>
                    <a:lnTo>
                      <a:pt x="2218" y="19"/>
                    </a:lnTo>
                    <a:lnTo>
                      <a:pt x="2218" y="23"/>
                    </a:lnTo>
                    <a:lnTo>
                      <a:pt x="2218" y="23"/>
                    </a:lnTo>
                    <a:lnTo>
                      <a:pt x="2218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34" y="23"/>
                    </a:lnTo>
                    <a:lnTo>
                      <a:pt x="2234" y="23"/>
                    </a:lnTo>
                    <a:lnTo>
                      <a:pt x="2234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50" y="23"/>
                    </a:lnTo>
                    <a:lnTo>
                      <a:pt x="2255" y="23"/>
                    </a:lnTo>
                    <a:lnTo>
                      <a:pt x="2255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76" y="28"/>
                    </a:lnTo>
                    <a:lnTo>
                      <a:pt x="2276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303" y="28"/>
                    </a:lnTo>
                    <a:lnTo>
                      <a:pt x="2303" y="28"/>
                    </a:lnTo>
                    <a:lnTo>
                      <a:pt x="2303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9" y="28"/>
                    </a:lnTo>
                    <a:lnTo>
                      <a:pt x="2324" y="28"/>
                    </a:lnTo>
                    <a:lnTo>
                      <a:pt x="2324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46" y="28"/>
                    </a:lnTo>
                    <a:lnTo>
                      <a:pt x="2346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7" y="28"/>
                    </a:lnTo>
                    <a:lnTo>
                      <a:pt x="2367" y="28"/>
                    </a:lnTo>
                    <a:lnTo>
                      <a:pt x="2367" y="28"/>
                    </a:lnTo>
                    <a:lnTo>
                      <a:pt x="2367" y="33"/>
                    </a:lnTo>
                    <a:lnTo>
                      <a:pt x="2367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8"/>
                    </a:lnTo>
                    <a:lnTo>
                      <a:pt x="2383" y="42"/>
                    </a:lnTo>
                    <a:lnTo>
                      <a:pt x="2383" y="47"/>
                    </a:lnTo>
                    <a:lnTo>
                      <a:pt x="2388" y="52"/>
                    </a:lnTo>
                    <a:lnTo>
                      <a:pt x="2388" y="52"/>
                    </a:lnTo>
                    <a:lnTo>
                      <a:pt x="2388" y="52"/>
                    </a:lnTo>
                    <a:lnTo>
                      <a:pt x="2388" y="47"/>
                    </a:lnTo>
                    <a:lnTo>
                      <a:pt x="2388" y="42"/>
                    </a:lnTo>
                    <a:lnTo>
                      <a:pt x="2388" y="38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9" y="33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9" y="38"/>
                    </a:lnTo>
                    <a:lnTo>
                      <a:pt x="2415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6" y="47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7" y="56"/>
                    </a:lnTo>
                    <a:lnTo>
                      <a:pt x="2457" y="56"/>
                    </a:lnTo>
                    <a:lnTo>
                      <a:pt x="2463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73" y="61"/>
                    </a:lnTo>
                    <a:lnTo>
                      <a:pt x="2473" y="61"/>
                    </a:lnTo>
                    <a:lnTo>
                      <a:pt x="2473" y="61"/>
                    </a:lnTo>
                    <a:lnTo>
                      <a:pt x="2473" y="66"/>
                    </a:lnTo>
                    <a:lnTo>
                      <a:pt x="2473" y="66"/>
                    </a:lnTo>
                    <a:lnTo>
                      <a:pt x="2473" y="66"/>
                    </a:lnTo>
                    <a:lnTo>
                      <a:pt x="2479" y="66"/>
                    </a:lnTo>
                    <a:lnTo>
                      <a:pt x="2484" y="66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500" y="70"/>
                    </a:lnTo>
                    <a:lnTo>
                      <a:pt x="2500" y="75"/>
                    </a:lnTo>
                    <a:lnTo>
                      <a:pt x="2500" y="75"/>
                    </a:lnTo>
                    <a:lnTo>
                      <a:pt x="2500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6" y="80"/>
                    </a:lnTo>
                    <a:lnTo>
                      <a:pt x="2526" y="80"/>
                    </a:lnTo>
                    <a:lnTo>
                      <a:pt x="2532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42" y="85"/>
                    </a:lnTo>
                    <a:lnTo>
                      <a:pt x="2542" y="85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8" y="89"/>
                    </a:lnTo>
                    <a:lnTo>
                      <a:pt x="2558" y="85"/>
                    </a:lnTo>
                    <a:lnTo>
                      <a:pt x="2558" y="80"/>
                    </a:lnTo>
                    <a:lnTo>
                      <a:pt x="2558" y="75"/>
                    </a:lnTo>
                    <a:lnTo>
                      <a:pt x="2558" y="75"/>
                    </a:lnTo>
                    <a:lnTo>
                      <a:pt x="2558" y="70"/>
                    </a:lnTo>
                    <a:lnTo>
                      <a:pt x="2564" y="75"/>
                    </a:lnTo>
                    <a:lnTo>
                      <a:pt x="2564" y="80"/>
                    </a:lnTo>
                    <a:lnTo>
                      <a:pt x="2564" y="85"/>
                    </a:lnTo>
                    <a:lnTo>
                      <a:pt x="2564" y="89"/>
                    </a:lnTo>
                    <a:lnTo>
                      <a:pt x="2564" y="94"/>
                    </a:lnTo>
                    <a:lnTo>
                      <a:pt x="2564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7" y="108"/>
                    </a:lnTo>
                    <a:lnTo>
                      <a:pt x="2617" y="108"/>
                    </a:lnTo>
                    <a:lnTo>
                      <a:pt x="2622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38" y="118"/>
                    </a:lnTo>
                    <a:lnTo>
                      <a:pt x="2638" y="118"/>
                    </a:lnTo>
                    <a:lnTo>
                      <a:pt x="2638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59" y="122"/>
                    </a:lnTo>
                    <a:lnTo>
                      <a:pt x="2659" y="122"/>
                    </a:lnTo>
                    <a:lnTo>
                      <a:pt x="2659" y="122"/>
                    </a:lnTo>
                    <a:lnTo>
                      <a:pt x="2665" y="122"/>
                    </a:lnTo>
                    <a:lnTo>
                      <a:pt x="2665" y="122"/>
                    </a:lnTo>
                    <a:lnTo>
                      <a:pt x="2665" y="122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6" y="127"/>
                    </a:lnTo>
                    <a:lnTo>
                      <a:pt x="2686" y="127"/>
                    </a:lnTo>
                    <a:lnTo>
                      <a:pt x="2691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707" y="132"/>
                    </a:lnTo>
                    <a:lnTo>
                      <a:pt x="2707" y="132"/>
                    </a:lnTo>
                    <a:lnTo>
                      <a:pt x="2707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41"/>
                    </a:lnTo>
                    <a:lnTo>
                      <a:pt x="2729" y="141"/>
                    </a:lnTo>
                    <a:lnTo>
                      <a:pt x="2729" y="146"/>
                    </a:lnTo>
                    <a:lnTo>
                      <a:pt x="2734" y="150"/>
                    </a:lnTo>
                    <a:lnTo>
                      <a:pt x="2734" y="155"/>
                    </a:lnTo>
                    <a:lnTo>
                      <a:pt x="2734" y="155"/>
                    </a:lnTo>
                    <a:lnTo>
                      <a:pt x="2734" y="160"/>
                    </a:lnTo>
                    <a:lnTo>
                      <a:pt x="2734" y="160"/>
                    </a:lnTo>
                    <a:lnTo>
                      <a:pt x="2734" y="155"/>
                    </a:lnTo>
                    <a:lnTo>
                      <a:pt x="2739" y="150"/>
                    </a:lnTo>
                    <a:lnTo>
                      <a:pt x="2739" y="146"/>
                    </a:lnTo>
                    <a:lnTo>
                      <a:pt x="2739" y="146"/>
                    </a:lnTo>
                    <a:lnTo>
                      <a:pt x="2739" y="141"/>
                    </a:lnTo>
                    <a:lnTo>
                      <a:pt x="2739" y="141"/>
                    </a:lnTo>
                    <a:lnTo>
                      <a:pt x="2739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50" y="146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5" y="150"/>
                    </a:lnTo>
                    <a:lnTo>
                      <a:pt x="2755" y="150"/>
                    </a:lnTo>
                    <a:lnTo>
                      <a:pt x="2755" y="150"/>
                    </a:lnTo>
                    <a:lnTo>
                      <a:pt x="2766" y="155"/>
                    </a:lnTo>
                    <a:lnTo>
                      <a:pt x="2766" y="155"/>
                    </a:lnTo>
                    <a:lnTo>
                      <a:pt x="2766" y="155"/>
                    </a:lnTo>
                    <a:lnTo>
                      <a:pt x="2766" y="160"/>
                    </a:lnTo>
                    <a:lnTo>
                      <a:pt x="2766" y="160"/>
                    </a:lnTo>
                    <a:lnTo>
                      <a:pt x="2771" y="160"/>
                    </a:lnTo>
                    <a:lnTo>
                      <a:pt x="2776" y="165"/>
                    </a:lnTo>
                    <a:lnTo>
                      <a:pt x="2776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98" y="174"/>
                    </a:lnTo>
                    <a:lnTo>
                      <a:pt x="2798" y="174"/>
                    </a:lnTo>
                    <a:lnTo>
                      <a:pt x="2798" y="174"/>
                    </a:lnTo>
                    <a:lnTo>
                      <a:pt x="2803" y="174"/>
                    </a:lnTo>
                    <a:lnTo>
                      <a:pt x="2803" y="174"/>
                    </a:lnTo>
                    <a:lnTo>
                      <a:pt x="2803" y="179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24" y="188"/>
                    </a:lnTo>
                    <a:lnTo>
                      <a:pt x="2824" y="188"/>
                    </a:lnTo>
                    <a:lnTo>
                      <a:pt x="2824" y="188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46" y="197"/>
                    </a:lnTo>
                    <a:lnTo>
                      <a:pt x="2846" y="197"/>
                    </a:lnTo>
                    <a:lnTo>
                      <a:pt x="2851" y="197"/>
                    </a:lnTo>
                    <a:lnTo>
                      <a:pt x="2851" y="197"/>
                    </a:lnTo>
                    <a:lnTo>
                      <a:pt x="2851" y="202"/>
                    </a:lnTo>
                    <a:lnTo>
                      <a:pt x="2851" y="202"/>
                    </a:lnTo>
                    <a:lnTo>
                      <a:pt x="2851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67" y="207"/>
                    </a:lnTo>
                    <a:lnTo>
                      <a:pt x="2867" y="207"/>
                    </a:lnTo>
                    <a:lnTo>
                      <a:pt x="2867" y="207"/>
                    </a:lnTo>
                    <a:lnTo>
                      <a:pt x="2872" y="212"/>
                    </a:lnTo>
                    <a:lnTo>
                      <a:pt x="2872" y="212"/>
                    </a:lnTo>
                    <a:lnTo>
                      <a:pt x="2872" y="212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1"/>
                    </a:lnTo>
                    <a:lnTo>
                      <a:pt x="2904" y="216"/>
                    </a:lnTo>
                    <a:lnTo>
                      <a:pt x="2904" y="212"/>
                    </a:lnTo>
                    <a:lnTo>
                      <a:pt x="2909" y="212"/>
                    </a:lnTo>
                    <a:lnTo>
                      <a:pt x="2909" y="212"/>
                    </a:lnTo>
                    <a:lnTo>
                      <a:pt x="2909" y="212"/>
                    </a:lnTo>
                    <a:lnTo>
                      <a:pt x="2909" y="216"/>
                    </a:lnTo>
                    <a:lnTo>
                      <a:pt x="2909" y="221"/>
                    </a:lnTo>
                    <a:lnTo>
                      <a:pt x="2909" y="226"/>
                    </a:lnTo>
                    <a:lnTo>
                      <a:pt x="2915" y="226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5" y="230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31" y="235"/>
                    </a:lnTo>
                    <a:lnTo>
                      <a:pt x="2936" y="240"/>
                    </a:lnTo>
                    <a:lnTo>
                      <a:pt x="2936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7" y="245"/>
                    </a:lnTo>
                    <a:lnTo>
                      <a:pt x="2957" y="245"/>
                    </a:lnTo>
                    <a:lnTo>
                      <a:pt x="2957" y="245"/>
                    </a:lnTo>
                    <a:lnTo>
                      <a:pt x="2957" y="249"/>
                    </a:lnTo>
                    <a:lnTo>
                      <a:pt x="2957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9" y="254"/>
                    </a:lnTo>
                    <a:lnTo>
                      <a:pt x="2984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95" y="259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3000" y="263"/>
                    </a:lnTo>
                    <a:lnTo>
                      <a:pt x="3005" y="268"/>
                    </a:lnTo>
                    <a:lnTo>
                      <a:pt x="3005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8" y="282"/>
                    </a:lnTo>
                    <a:lnTo>
                      <a:pt x="3053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7"/>
                    </a:lnTo>
                    <a:lnTo>
                      <a:pt x="3058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80" y="292"/>
                    </a:lnTo>
                    <a:lnTo>
                      <a:pt x="3080" y="296"/>
                    </a:lnTo>
                    <a:lnTo>
                      <a:pt x="3080" y="296"/>
                    </a:lnTo>
                    <a:lnTo>
                      <a:pt x="3080" y="301"/>
                    </a:lnTo>
                    <a:lnTo>
                      <a:pt x="3080" y="306"/>
                    </a:lnTo>
                    <a:lnTo>
                      <a:pt x="3080" y="306"/>
                    </a:lnTo>
                    <a:lnTo>
                      <a:pt x="3085" y="306"/>
                    </a:lnTo>
                    <a:lnTo>
                      <a:pt x="3085" y="301"/>
                    </a:lnTo>
                    <a:lnTo>
                      <a:pt x="3085" y="301"/>
                    </a:lnTo>
                    <a:lnTo>
                      <a:pt x="3085" y="296"/>
                    </a:lnTo>
                    <a:lnTo>
                      <a:pt x="3085" y="296"/>
                    </a:lnTo>
                    <a:lnTo>
                      <a:pt x="3085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6" y="296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12" y="306"/>
                    </a:lnTo>
                    <a:lnTo>
                      <a:pt x="3112" y="310"/>
                    </a:lnTo>
                    <a:lnTo>
                      <a:pt x="3112" y="310"/>
                    </a:lnTo>
                    <a:lnTo>
                      <a:pt x="3112" y="310"/>
                    </a:lnTo>
                    <a:lnTo>
                      <a:pt x="3117" y="310"/>
                    </a:lnTo>
                    <a:lnTo>
                      <a:pt x="3117" y="310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8" y="320"/>
                    </a:lnTo>
                    <a:lnTo>
                      <a:pt x="3138" y="320"/>
                    </a:lnTo>
                    <a:lnTo>
                      <a:pt x="3143" y="325"/>
                    </a:lnTo>
                    <a:lnTo>
                      <a:pt x="3149" y="325"/>
                    </a:lnTo>
                    <a:lnTo>
                      <a:pt x="3149" y="325"/>
                    </a:lnTo>
                    <a:lnTo>
                      <a:pt x="3149" y="329"/>
                    </a:lnTo>
                    <a:lnTo>
                      <a:pt x="3149" y="329"/>
                    </a:lnTo>
                    <a:lnTo>
                      <a:pt x="3149" y="329"/>
                    </a:lnTo>
                    <a:lnTo>
                      <a:pt x="3159" y="334"/>
                    </a:lnTo>
                    <a:lnTo>
                      <a:pt x="3159" y="334"/>
                    </a:lnTo>
                    <a:lnTo>
                      <a:pt x="3159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70" y="334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6" y="343"/>
                    </a:lnTo>
                    <a:lnTo>
                      <a:pt x="3186" y="343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7" y="353"/>
                    </a:lnTo>
                    <a:lnTo>
                      <a:pt x="3207" y="353"/>
                    </a:lnTo>
                    <a:lnTo>
                      <a:pt x="3213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29" y="362"/>
                    </a:lnTo>
                    <a:lnTo>
                      <a:pt x="3229" y="362"/>
                    </a:lnTo>
                    <a:lnTo>
                      <a:pt x="3229" y="362"/>
                    </a:lnTo>
                    <a:lnTo>
                      <a:pt x="3234" y="362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45" y="367"/>
                    </a:lnTo>
                    <a:lnTo>
                      <a:pt x="3245" y="367"/>
                    </a:lnTo>
                    <a:lnTo>
                      <a:pt x="3245" y="367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5" y="367"/>
                    </a:lnTo>
                    <a:lnTo>
                      <a:pt x="3255" y="367"/>
                    </a:lnTo>
                    <a:lnTo>
                      <a:pt x="3255" y="362"/>
                    </a:lnTo>
                    <a:lnTo>
                      <a:pt x="3255" y="362"/>
                    </a:lnTo>
                    <a:lnTo>
                      <a:pt x="3255" y="362"/>
                    </a:lnTo>
                    <a:lnTo>
                      <a:pt x="3255" y="367"/>
                    </a:lnTo>
                    <a:lnTo>
                      <a:pt x="3261" y="372"/>
                    </a:lnTo>
                    <a:lnTo>
                      <a:pt x="3261" y="372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6" y="381"/>
                    </a:lnTo>
                    <a:lnTo>
                      <a:pt x="3276" y="381"/>
                    </a:lnTo>
                    <a:lnTo>
                      <a:pt x="3276" y="381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98" y="390"/>
                    </a:lnTo>
                    <a:lnTo>
                      <a:pt x="3298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8" y="390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19" y="395"/>
                    </a:lnTo>
                    <a:lnTo>
                      <a:pt x="3319" y="395"/>
                    </a:lnTo>
                    <a:lnTo>
                      <a:pt x="3319" y="400"/>
                    </a:lnTo>
                    <a:lnTo>
                      <a:pt x="3324" y="400"/>
                    </a:lnTo>
                    <a:lnTo>
                      <a:pt x="3324" y="400"/>
                    </a:lnTo>
                    <a:lnTo>
                      <a:pt x="3324" y="400"/>
                    </a:lnTo>
                    <a:lnTo>
                      <a:pt x="3335" y="400"/>
                    </a:lnTo>
                    <a:lnTo>
                      <a:pt x="3335" y="400"/>
                    </a:lnTo>
                    <a:lnTo>
                      <a:pt x="3335" y="400"/>
                    </a:lnTo>
                    <a:lnTo>
                      <a:pt x="3335" y="405"/>
                    </a:lnTo>
                    <a:lnTo>
                      <a:pt x="3335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6" y="405"/>
                    </a:lnTo>
                    <a:lnTo>
                      <a:pt x="3346" y="405"/>
                    </a:lnTo>
                    <a:lnTo>
                      <a:pt x="3346" y="405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67" y="414"/>
                    </a:lnTo>
                    <a:lnTo>
                      <a:pt x="3367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88" y="419"/>
                    </a:lnTo>
                    <a:lnTo>
                      <a:pt x="3388" y="419"/>
                    </a:lnTo>
                    <a:lnTo>
                      <a:pt x="3388" y="419"/>
                    </a:lnTo>
                    <a:lnTo>
                      <a:pt x="3394" y="419"/>
                    </a:lnTo>
                    <a:lnTo>
                      <a:pt x="3394" y="419"/>
                    </a:lnTo>
                    <a:lnTo>
                      <a:pt x="3394" y="419"/>
                    </a:lnTo>
                    <a:lnTo>
                      <a:pt x="3404" y="419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33"/>
                    </a:lnTo>
                    <a:lnTo>
                      <a:pt x="3425" y="433"/>
                    </a:lnTo>
                    <a:lnTo>
                      <a:pt x="3431" y="433"/>
                    </a:lnTo>
                    <a:lnTo>
                      <a:pt x="3431" y="437"/>
                    </a:lnTo>
                    <a:lnTo>
                      <a:pt x="3431" y="437"/>
                    </a:lnTo>
                    <a:lnTo>
                      <a:pt x="3431" y="433"/>
                    </a:lnTo>
                    <a:lnTo>
                      <a:pt x="3431" y="433"/>
                    </a:lnTo>
                    <a:lnTo>
                      <a:pt x="3431" y="433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52" y="433"/>
                    </a:lnTo>
                    <a:lnTo>
                      <a:pt x="3457" y="437"/>
                    </a:lnTo>
                    <a:lnTo>
                      <a:pt x="3457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95" y="447"/>
                    </a:lnTo>
                    <a:lnTo>
                      <a:pt x="3495" y="447"/>
                    </a:lnTo>
                    <a:lnTo>
                      <a:pt x="3495" y="452"/>
                    </a:lnTo>
                    <a:lnTo>
                      <a:pt x="3495" y="452"/>
                    </a:lnTo>
                    <a:lnTo>
                      <a:pt x="3495" y="452"/>
                    </a:lnTo>
                    <a:lnTo>
                      <a:pt x="3500" y="452"/>
                    </a:lnTo>
                    <a:lnTo>
                      <a:pt x="3505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6"/>
                    </a:lnTo>
                    <a:lnTo>
                      <a:pt x="3511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21" y="456"/>
                    </a:lnTo>
                    <a:lnTo>
                      <a:pt x="3526" y="456"/>
                    </a:lnTo>
                    <a:lnTo>
                      <a:pt x="3526" y="456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9" y="466"/>
                    </a:lnTo>
                    <a:lnTo>
                      <a:pt x="3574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6" y="470"/>
                    </a:lnTo>
                    <a:lnTo>
                      <a:pt x="3596" y="470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601" y="475"/>
                    </a:lnTo>
                    <a:lnTo>
                      <a:pt x="3601" y="470"/>
                    </a:lnTo>
                    <a:lnTo>
                      <a:pt x="3601" y="470"/>
                    </a:lnTo>
                    <a:lnTo>
                      <a:pt x="3601" y="470"/>
                    </a:lnTo>
                    <a:lnTo>
                      <a:pt x="3601" y="466"/>
                    </a:lnTo>
                    <a:lnTo>
                      <a:pt x="3601" y="466"/>
                    </a:lnTo>
                    <a:lnTo>
                      <a:pt x="3606" y="466"/>
                    </a:lnTo>
                    <a:lnTo>
                      <a:pt x="3606" y="470"/>
                    </a:lnTo>
                    <a:lnTo>
                      <a:pt x="3606" y="470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8" y="480"/>
                    </a:lnTo>
                    <a:lnTo>
                      <a:pt x="3638" y="480"/>
                    </a:lnTo>
                    <a:lnTo>
                      <a:pt x="3644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9" y="480"/>
                    </a:lnTo>
                    <a:lnTo>
                      <a:pt x="3659" y="480"/>
                    </a:lnTo>
                    <a:lnTo>
                      <a:pt x="3665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81" y="485"/>
                    </a:lnTo>
                    <a:lnTo>
                      <a:pt x="3681" y="485"/>
                    </a:lnTo>
                    <a:lnTo>
                      <a:pt x="3681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7" y="485"/>
                    </a:lnTo>
                    <a:lnTo>
                      <a:pt x="3707" y="485"/>
                    </a:lnTo>
                    <a:lnTo>
                      <a:pt x="3713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9" y="485"/>
                    </a:lnTo>
                    <a:lnTo>
                      <a:pt x="3729" y="485"/>
                    </a:lnTo>
                    <a:lnTo>
                      <a:pt x="3734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50" y="485"/>
                    </a:lnTo>
                    <a:lnTo>
                      <a:pt x="3750" y="485"/>
                    </a:lnTo>
                    <a:lnTo>
                      <a:pt x="3750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9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76" y="494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82" y="489"/>
                    </a:lnTo>
                    <a:lnTo>
                      <a:pt x="3782" y="489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8" y="485"/>
                    </a:lnTo>
                    <a:lnTo>
                      <a:pt x="3798" y="485"/>
                    </a:lnTo>
                    <a:lnTo>
                      <a:pt x="379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19" y="489"/>
                    </a:lnTo>
                    <a:lnTo>
                      <a:pt x="3819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40" y="489"/>
                    </a:lnTo>
                    <a:lnTo>
                      <a:pt x="3840" y="489"/>
                    </a:lnTo>
                    <a:lnTo>
                      <a:pt x="3840" y="489"/>
                    </a:lnTo>
                    <a:lnTo>
                      <a:pt x="3846" y="489"/>
                    </a:lnTo>
                    <a:lnTo>
                      <a:pt x="3846" y="489"/>
                    </a:lnTo>
                    <a:lnTo>
                      <a:pt x="384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7" y="489"/>
                    </a:lnTo>
                    <a:lnTo>
                      <a:pt x="3867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88" y="485"/>
                    </a:lnTo>
                    <a:lnTo>
                      <a:pt x="3888" y="485"/>
                    </a:lnTo>
                    <a:lnTo>
                      <a:pt x="3888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909" y="485"/>
                    </a:lnTo>
                    <a:lnTo>
                      <a:pt x="3909" y="485"/>
                    </a:lnTo>
                    <a:lnTo>
                      <a:pt x="3909" y="485"/>
                    </a:lnTo>
                    <a:lnTo>
                      <a:pt x="3915" y="485"/>
                    </a:lnTo>
                    <a:lnTo>
                      <a:pt x="3915" y="485"/>
                    </a:lnTo>
                    <a:lnTo>
                      <a:pt x="391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9" y="475"/>
                    </a:lnTo>
                    <a:lnTo>
                      <a:pt x="3989" y="475"/>
                    </a:lnTo>
                    <a:lnTo>
                      <a:pt x="4000" y="470"/>
                    </a:lnTo>
                    <a:lnTo>
                      <a:pt x="4000" y="470"/>
                    </a:lnTo>
                    <a:lnTo>
                      <a:pt x="4000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6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42" y="466"/>
                    </a:lnTo>
                    <a:lnTo>
                      <a:pt x="4042" y="466"/>
                    </a:lnTo>
                    <a:lnTo>
                      <a:pt x="4042" y="466"/>
                    </a:lnTo>
                    <a:lnTo>
                      <a:pt x="4053" y="461"/>
                    </a:lnTo>
                    <a:lnTo>
                      <a:pt x="4053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80" y="456"/>
                    </a:lnTo>
                    <a:lnTo>
                      <a:pt x="4080" y="456"/>
                    </a:lnTo>
                    <a:lnTo>
                      <a:pt x="4090" y="452"/>
                    </a:lnTo>
                    <a:lnTo>
                      <a:pt x="4090" y="452"/>
                    </a:lnTo>
                    <a:lnTo>
                      <a:pt x="4090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112" y="447"/>
                    </a:lnTo>
                    <a:lnTo>
                      <a:pt x="4112" y="447"/>
                    </a:lnTo>
                    <a:lnTo>
                      <a:pt x="4112" y="447"/>
                    </a:lnTo>
                    <a:lnTo>
                      <a:pt x="4112" y="442"/>
                    </a:lnTo>
                    <a:lnTo>
                      <a:pt x="4112" y="442"/>
                    </a:lnTo>
                    <a:lnTo>
                      <a:pt x="4112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22" y="442"/>
                    </a:lnTo>
                    <a:lnTo>
                      <a:pt x="4122" y="442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44" y="437"/>
                    </a:lnTo>
                    <a:lnTo>
                      <a:pt x="4144" y="437"/>
                    </a:lnTo>
                    <a:lnTo>
                      <a:pt x="4144" y="437"/>
                    </a:lnTo>
                    <a:lnTo>
                      <a:pt x="4154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75" y="433"/>
                    </a:lnTo>
                    <a:lnTo>
                      <a:pt x="4175" y="433"/>
                    </a:lnTo>
                    <a:lnTo>
                      <a:pt x="4175" y="428"/>
                    </a:lnTo>
                    <a:lnTo>
                      <a:pt x="4175" y="428"/>
                    </a:lnTo>
                    <a:lnTo>
                      <a:pt x="4175" y="428"/>
                    </a:lnTo>
                    <a:lnTo>
                      <a:pt x="4181" y="428"/>
                    </a:lnTo>
                    <a:lnTo>
                      <a:pt x="4181" y="428"/>
                    </a:lnTo>
                    <a:lnTo>
                      <a:pt x="4191" y="428"/>
                    </a:lnTo>
                    <a:lnTo>
                      <a:pt x="4191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8" y="423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34" y="419"/>
                    </a:lnTo>
                    <a:lnTo>
                      <a:pt x="4234" y="419"/>
                    </a:lnTo>
                    <a:lnTo>
                      <a:pt x="4234" y="419"/>
                    </a:lnTo>
                    <a:lnTo>
                      <a:pt x="4245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09"/>
                    </a:lnTo>
                    <a:lnTo>
                      <a:pt x="4266" y="409"/>
                    </a:lnTo>
                    <a:lnTo>
                      <a:pt x="4266" y="409"/>
                    </a:lnTo>
                    <a:lnTo>
                      <a:pt x="4266" y="409"/>
                    </a:lnTo>
                    <a:lnTo>
                      <a:pt x="4266" y="405"/>
                    </a:lnTo>
                    <a:lnTo>
                      <a:pt x="4266" y="405"/>
                    </a:lnTo>
                    <a:lnTo>
                      <a:pt x="4271" y="405"/>
                    </a:lnTo>
                    <a:lnTo>
                      <a:pt x="4271" y="405"/>
                    </a:lnTo>
                    <a:lnTo>
                      <a:pt x="4282" y="400"/>
                    </a:lnTo>
                    <a:lnTo>
                      <a:pt x="4282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395"/>
                    </a:lnTo>
                    <a:lnTo>
                      <a:pt x="4298" y="390"/>
                    </a:lnTo>
                    <a:lnTo>
                      <a:pt x="4298" y="390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303" y="390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14" y="395"/>
                    </a:lnTo>
                    <a:lnTo>
                      <a:pt x="4314" y="395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9" y="390"/>
                    </a:lnTo>
                    <a:lnTo>
                      <a:pt x="4330" y="386"/>
                    </a:lnTo>
                    <a:lnTo>
                      <a:pt x="4330" y="386"/>
                    </a:lnTo>
                    <a:lnTo>
                      <a:pt x="4330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46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67" y="376"/>
                    </a:lnTo>
                    <a:lnTo>
                      <a:pt x="4367" y="376"/>
                    </a:lnTo>
                    <a:lnTo>
                      <a:pt x="4367" y="372"/>
                    </a:lnTo>
                    <a:lnTo>
                      <a:pt x="4367" y="372"/>
                    </a:lnTo>
                    <a:lnTo>
                      <a:pt x="4372" y="372"/>
                    </a:lnTo>
                    <a:lnTo>
                      <a:pt x="4372" y="372"/>
                    </a:lnTo>
                    <a:lnTo>
                      <a:pt x="4372" y="372"/>
                    </a:lnTo>
                    <a:lnTo>
                      <a:pt x="4383" y="367"/>
                    </a:lnTo>
                    <a:lnTo>
                      <a:pt x="4383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404" y="362"/>
                    </a:lnTo>
                    <a:lnTo>
                      <a:pt x="4404" y="362"/>
                    </a:lnTo>
                    <a:lnTo>
                      <a:pt x="4404" y="362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9" y="357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36" y="348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9"/>
                    </a:lnTo>
                    <a:lnTo>
                      <a:pt x="4468" y="343"/>
                    </a:lnTo>
                    <a:lnTo>
                      <a:pt x="4473" y="348"/>
                    </a:lnTo>
                    <a:lnTo>
                      <a:pt x="4473" y="348"/>
                    </a:lnTo>
                    <a:lnTo>
                      <a:pt x="4473" y="343"/>
                    </a:lnTo>
                    <a:lnTo>
                      <a:pt x="4473" y="343"/>
                    </a:lnTo>
                    <a:lnTo>
                      <a:pt x="4473" y="339"/>
                    </a:lnTo>
                    <a:lnTo>
                      <a:pt x="4473" y="334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11" y="325"/>
                    </a:lnTo>
                    <a:lnTo>
                      <a:pt x="4511" y="325"/>
                    </a:lnTo>
                    <a:lnTo>
                      <a:pt x="4521" y="325"/>
                    </a:lnTo>
                    <a:lnTo>
                      <a:pt x="4521" y="325"/>
                    </a:lnTo>
                    <a:lnTo>
                      <a:pt x="4521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37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64" y="315"/>
                    </a:lnTo>
                    <a:lnTo>
                      <a:pt x="4564" y="315"/>
                    </a:lnTo>
                    <a:lnTo>
                      <a:pt x="4564" y="315"/>
                    </a:lnTo>
                    <a:lnTo>
                      <a:pt x="4574" y="315"/>
                    </a:lnTo>
                    <a:lnTo>
                      <a:pt x="4574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601" y="310"/>
                    </a:lnTo>
                    <a:lnTo>
                      <a:pt x="4601" y="310"/>
                    </a:lnTo>
                    <a:lnTo>
                      <a:pt x="4612" y="306"/>
                    </a:lnTo>
                    <a:lnTo>
                      <a:pt x="4612" y="306"/>
                    </a:lnTo>
                    <a:lnTo>
                      <a:pt x="4612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28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44" y="296"/>
                    </a:lnTo>
                    <a:lnTo>
                      <a:pt x="4644" y="296"/>
                    </a:lnTo>
                    <a:lnTo>
                      <a:pt x="4644" y="292"/>
                    </a:lnTo>
                    <a:lnTo>
                      <a:pt x="4644" y="287"/>
                    </a:lnTo>
                    <a:lnTo>
                      <a:pt x="4644" y="282"/>
                    </a:lnTo>
                    <a:lnTo>
                      <a:pt x="4644" y="277"/>
                    </a:lnTo>
                    <a:lnTo>
                      <a:pt x="4649" y="282"/>
                    </a:lnTo>
                    <a:lnTo>
                      <a:pt x="4649" y="282"/>
                    </a:lnTo>
                    <a:lnTo>
                      <a:pt x="4649" y="287"/>
                    </a:lnTo>
                    <a:lnTo>
                      <a:pt x="4649" y="292"/>
                    </a:lnTo>
                    <a:lnTo>
                      <a:pt x="4649" y="296"/>
                    </a:lnTo>
                    <a:lnTo>
                      <a:pt x="4649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65" y="296"/>
                    </a:lnTo>
                    <a:lnTo>
                      <a:pt x="4665" y="296"/>
                    </a:lnTo>
                    <a:lnTo>
                      <a:pt x="4665" y="296"/>
                    </a:lnTo>
                    <a:lnTo>
                      <a:pt x="4675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702" y="292"/>
                    </a:lnTo>
                    <a:lnTo>
                      <a:pt x="4702" y="292"/>
                    </a:lnTo>
                    <a:lnTo>
                      <a:pt x="4713" y="287"/>
                    </a:lnTo>
                    <a:lnTo>
                      <a:pt x="4713" y="287"/>
                    </a:lnTo>
                    <a:lnTo>
                      <a:pt x="4713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9" y="282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66" y="277"/>
                    </a:lnTo>
                    <a:lnTo>
                      <a:pt x="4766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3"/>
                    </a:lnTo>
                    <a:lnTo>
                      <a:pt x="4771" y="273"/>
                    </a:lnTo>
                    <a:lnTo>
                      <a:pt x="4771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92" y="273"/>
                    </a:lnTo>
                    <a:lnTo>
                      <a:pt x="4792" y="268"/>
                    </a:lnTo>
                    <a:lnTo>
                      <a:pt x="4803" y="268"/>
                    </a:lnTo>
                    <a:lnTo>
                      <a:pt x="4803" y="268"/>
                    </a:lnTo>
                    <a:lnTo>
                      <a:pt x="4803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8"/>
                    </a:lnTo>
                    <a:lnTo>
                      <a:pt x="4814" y="268"/>
                    </a:lnTo>
                    <a:lnTo>
                      <a:pt x="4819" y="273"/>
                    </a:lnTo>
                    <a:lnTo>
                      <a:pt x="4819" y="282"/>
                    </a:lnTo>
                    <a:lnTo>
                      <a:pt x="4819" y="282"/>
                    </a:lnTo>
                    <a:lnTo>
                      <a:pt x="4819" y="287"/>
                    </a:lnTo>
                    <a:lnTo>
                      <a:pt x="4819" y="282"/>
                    </a:lnTo>
                    <a:lnTo>
                      <a:pt x="4819" y="282"/>
                    </a:lnTo>
                    <a:lnTo>
                      <a:pt x="4824" y="273"/>
                    </a:lnTo>
                    <a:lnTo>
                      <a:pt x="4824" y="268"/>
                    </a:lnTo>
                    <a:lnTo>
                      <a:pt x="4824" y="268"/>
                    </a:lnTo>
                    <a:lnTo>
                      <a:pt x="4824" y="263"/>
                    </a:lnTo>
                    <a:lnTo>
                      <a:pt x="4824" y="263"/>
                    </a:lnTo>
                    <a:lnTo>
                      <a:pt x="4830" y="263"/>
                    </a:lnTo>
                    <a:lnTo>
                      <a:pt x="4830" y="263"/>
                    </a:lnTo>
                    <a:lnTo>
                      <a:pt x="4830" y="263"/>
                    </a:lnTo>
                    <a:lnTo>
                      <a:pt x="4830" y="268"/>
                    </a:lnTo>
                    <a:lnTo>
                      <a:pt x="4830" y="268"/>
                    </a:lnTo>
                    <a:lnTo>
                      <a:pt x="4830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73"/>
                    </a:lnTo>
                    <a:lnTo>
                      <a:pt x="4851" y="273"/>
                    </a:lnTo>
                    <a:lnTo>
                      <a:pt x="4851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5" y="282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54" y="287"/>
                    </a:lnTo>
                    <a:lnTo>
                      <a:pt x="5154" y="287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4" name="Rectangle 57">
                <a:extLst>
                  <a:ext uri="{FF2B5EF4-FFF2-40B4-BE49-F238E27FC236}">
                    <a16:creationId xmlns:a16="http://schemas.microsoft.com/office/drawing/2014/main" id="{C5707DB0-44CC-441A-803E-0B9EFD64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" y="3456"/>
                <a:ext cx="191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FF00"/>
                    </a:solidFill>
                  </a:rPr>
                  <a:t>BETA_Y</a:t>
                </a:r>
                <a:endParaRPr lang="en-US" altLang="en-US" sz="1350"/>
              </a:p>
            </p:txBody>
          </p:sp>
          <p:sp>
            <p:nvSpPr>
              <p:cNvPr id="1125" name="Rectangle 58">
                <a:extLst>
                  <a:ext uri="{FF2B5EF4-FFF2-40B4-BE49-F238E27FC236}">
                    <a16:creationId xmlns:a16="http://schemas.microsoft.com/office/drawing/2014/main" id="{82F2843E-405E-4AEA-99A8-1F36A7430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3456"/>
                <a:ext cx="172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FF"/>
                    </a:solidFill>
                  </a:rPr>
                  <a:t>DISP_X</a:t>
                </a:r>
                <a:endParaRPr lang="en-US" altLang="en-US" sz="1350"/>
              </a:p>
            </p:txBody>
          </p:sp>
          <p:sp>
            <p:nvSpPr>
              <p:cNvPr id="1126" name="Rectangle 59">
                <a:extLst>
                  <a:ext uri="{FF2B5EF4-FFF2-40B4-BE49-F238E27FC236}">
                    <a16:creationId xmlns:a16="http://schemas.microsoft.com/office/drawing/2014/main" id="{40F851F2-C6A6-46EA-B2D6-222E9231D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3456"/>
                <a:ext cx="172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450" b="1">
                    <a:solidFill>
                      <a:srgbClr val="000000"/>
                    </a:solidFill>
                  </a:rPr>
                  <a:t>DISP_Y</a:t>
                </a:r>
                <a:endParaRPr lang="en-US" altLang="en-US" sz="1350"/>
              </a:p>
            </p:txBody>
          </p:sp>
          <p:sp>
            <p:nvSpPr>
              <p:cNvPr id="1127" name="Rectangle 60">
                <a:extLst>
                  <a:ext uri="{FF2B5EF4-FFF2-40B4-BE49-F238E27FC236}">
                    <a16:creationId xmlns:a16="http://schemas.microsoft.com/office/drawing/2014/main" id="{5F1D12EC-59FD-4441-94BB-26BE0B268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3536"/>
                <a:ext cx="2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8" name="Rectangle 61">
                <a:extLst>
                  <a:ext uri="{FF2B5EF4-FFF2-40B4-BE49-F238E27FC236}">
                    <a16:creationId xmlns:a16="http://schemas.microsoft.com/office/drawing/2014/main" id="{7421E480-2587-4A8B-B339-95020709C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536"/>
                <a:ext cx="22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9" name="Rectangle 62">
                <a:extLst>
                  <a:ext uri="{FF2B5EF4-FFF2-40B4-BE49-F238E27FC236}">
                    <a16:creationId xmlns:a16="http://schemas.microsoft.com/office/drawing/2014/main" id="{822FC402-CBAF-4876-A90C-4942A2DE5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" y="3536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0" name="Rectangle 63">
                <a:extLst>
                  <a:ext uri="{FF2B5EF4-FFF2-40B4-BE49-F238E27FC236}">
                    <a16:creationId xmlns:a16="http://schemas.microsoft.com/office/drawing/2014/main" id="{9B7F887D-6422-486C-ABD9-197E33292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3536"/>
                <a:ext cx="59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1" name="Rectangle 64">
                <a:extLst>
                  <a:ext uri="{FF2B5EF4-FFF2-40B4-BE49-F238E27FC236}">
                    <a16:creationId xmlns:a16="http://schemas.microsoft.com/office/drawing/2014/main" id="{54D22EFF-F70B-45AD-BDBD-4087BAB8F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3536"/>
                <a:ext cx="1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2" name="Rectangle 65">
                <a:extLst>
                  <a:ext uri="{FF2B5EF4-FFF2-40B4-BE49-F238E27FC236}">
                    <a16:creationId xmlns:a16="http://schemas.microsoft.com/office/drawing/2014/main" id="{40CFA1D7-2B76-4C47-B1E3-FB0526BFB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" y="3536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3" name="Rectangle 66">
                <a:extLst>
                  <a:ext uri="{FF2B5EF4-FFF2-40B4-BE49-F238E27FC236}">
                    <a16:creationId xmlns:a16="http://schemas.microsoft.com/office/drawing/2014/main" id="{7AA03139-3769-4017-9BC3-83B644FD5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4" name="Rectangle 67">
                <a:extLst>
                  <a:ext uri="{FF2B5EF4-FFF2-40B4-BE49-F238E27FC236}">
                    <a16:creationId xmlns:a16="http://schemas.microsoft.com/office/drawing/2014/main" id="{D4FC93EE-A5B7-473E-8CF7-92B66CFC5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5" name="Rectangle 68">
                <a:extLst>
                  <a:ext uri="{FF2B5EF4-FFF2-40B4-BE49-F238E27FC236}">
                    <a16:creationId xmlns:a16="http://schemas.microsoft.com/office/drawing/2014/main" id="{75AFA0E2-48E7-414C-AF83-3B5E0A644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6" name="Rectangle 69">
                <a:extLst>
                  <a:ext uri="{FF2B5EF4-FFF2-40B4-BE49-F238E27FC236}">
                    <a16:creationId xmlns:a16="http://schemas.microsoft.com/office/drawing/2014/main" id="{F38EFF18-07E9-4164-8AFA-53290C7F7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" y="3536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7" name="Rectangle 70">
                <a:extLst>
                  <a:ext uri="{FF2B5EF4-FFF2-40B4-BE49-F238E27FC236}">
                    <a16:creationId xmlns:a16="http://schemas.microsoft.com/office/drawing/2014/main" id="{ABD90002-62C5-4120-8AFF-72583443D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3536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8" name="Rectangle 71">
                <a:extLst>
                  <a:ext uri="{FF2B5EF4-FFF2-40B4-BE49-F238E27FC236}">
                    <a16:creationId xmlns:a16="http://schemas.microsoft.com/office/drawing/2014/main" id="{F55AFEAD-BBF3-49BB-A7DA-36F488465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3536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9" name="Rectangle 72">
                <a:extLst>
                  <a:ext uri="{FF2B5EF4-FFF2-40B4-BE49-F238E27FC236}">
                    <a16:creationId xmlns:a16="http://schemas.microsoft.com/office/drawing/2014/main" id="{EC63E665-C16A-4712-8127-F05107EE9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536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0" name="Rectangle 73">
                <a:extLst>
                  <a:ext uri="{FF2B5EF4-FFF2-40B4-BE49-F238E27FC236}">
                    <a16:creationId xmlns:a16="http://schemas.microsoft.com/office/drawing/2014/main" id="{95D366DD-E394-41DE-B816-4D834FD2E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1" name="Rectangle 74">
                <a:extLst>
                  <a:ext uri="{FF2B5EF4-FFF2-40B4-BE49-F238E27FC236}">
                    <a16:creationId xmlns:a16="http://schemas.microsoft.com/office/drawing/2014/main" id="{D8448F10-C2EB-4D81-9C77-19916E2B8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2" name="Rectangle 75">
                <a:extLst>
                  <a:ext uri="{FF2B5EF4-FFF2-40B4-BE49-F238E27FC236}">
                    <a16:creationId xmlns:a16="http://schemas.microsoft.com/office/drawing/2014/main" id="{6CF595CE-8DE5-472B-AC0C-43450588F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3" name="Rectangle 76">
                <a:extLst>
                  <a:ext uri="{FF2B5EF4-FFF2-40B4-BE49-F238E27FC236}">
                    <a16:creationId xmlns:a16="http://schemas.microsoft.com/office/drawing/2014/main" id="{A58FB6EB-50EB-450B-9411-44934500A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4" name="Rectangle 77">
                <a:extLst>
                  <a:ext uri="{FF2B5EF4-FFF2-40B4-BE49-F238E27FC236}">
                    <a16:creationId xmlns:a16="http://schemas.microsoft.com/office/drawing/2014/main" id="{9FDC45B6-5677-4EE2-BF28-31204029F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5" name="Rectangle 78">
                <a:extLst>
                  <a:ext uri="{FF2B5EF4-FFF2-40B4-BE49-F238E27FC236}">
                    <a16:creationId xmlns:a16="http://schemas.microsoft.com/office/drawing/2014/main" id="{851356A3-A0DA-41B5-9F65-8FE21D5FE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6" name="Rectangle 79">
                <a:extLst>
                  <a:ext uri="{FF2B5EF4-FFF2-40B4-BE49-F238E27FC236}">
                    <a16:creationId xmlns:a16="http://schemas.microsoft.com/office/drawing/2014/main" id="{ABE49BD0-325C-4681-8734-2DE3DBC1F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7" name="Rectangle 80">
                <a:extLst>
                  <a:ext uri="{FF2B5EF4-FFF2-40B4-BE49-F238E27FC236}">
                    <a16:creationId xmlns:a16="http://schemas.microsoft.com/office/drawing/2014/main" id="{204F519C-AD40-4F63-BD53-8C1BB9881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8" name="Rectangle 81">
                <a:extLst>
                  <a:ext uri="{FF2B5EF4-FFF2-40B4-BE49-F238E27FC236}">
                    <a16:creationId xmlns:a16="http://schemas.microsoft.com/office/drawing/2014/main" id="{0514E4B5-1A19-4D41-922E-95E85C551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49" name="Rectangle 82">
                <a:extLst>
                  <a:ext uri="{FF2B5EF4-FFF2-40B4-BE49-F238E27FC236}">
                    <a16:creationId xmlns:a16="http://schemas.microsoft.com/office/drawing/2014/main" id="{2498E2AD-7D77-4CF6-8C16-3A329C6DF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0" name="Rectangle 83">
                <a:extLst>
                  <a:ext uri="{FF2B5EF4-FFF2-40B4-BE49-F238E27FC236}">
                    <a16:creationId xmlns:a16="http://schemas.microsoft.com/office/drawing/2014/main" id="{83E16D63-8CA4-4BFA-9616-4287CDD8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1" name="Rectangle 84">
                <a:extLst>
                  <a:ext uri="{FF2B5EF4-FFF2-40B4-BE49-F238E27FC236}">
                    <a16:creationId xmlns:a16="http://schemas.microsoft.com/office/drawing/2014/main" id="{2975FCC3-94CB-4E7D-A6F7-2C340B62D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2" name="Rectangle 85">
                <a:extLst>
                  <a:ext uri="{FF2B5EF4-FFF2-40B4-BE49-F238E27FC236}">
                    <a16:creationId xmlns:a16="http://schemas.microsoft.com/office/drawing/2014/main" id="{F76BFB69-0200-4113-8822-022B11071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3" name="Rectangle 86">
                <a:extLst>
                  <a:ext uri="{FF2B5EF4-FFF2-40B4-BE49-F238E27FC236}">
                    <a16:creationId xmlns:a16="http://schemas.microsoft.com/office/drawing/2014/main" id="{EEE8BE60-D3C3-4CFE-AFB2-2DA2587EA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4" name="Rectangle 87">
                <a:extLst>
                  <a:ext uri="{FF2B5EF4-FFF2-40B4-BE49-F238E27FC236}">
                    <a16:creationId xmlns:a16="http://schemas.microsoft.com/office/drawing/2014/main" id="{FCF4A2BD-00FA-4A8C-8D44-BD4CBB03F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5" name="Rectangle 88">
                <a:extLst>
                  <a:ext uri="{FF2B5EF4-FFF2-40B4-BE49-F238E27FC236}">
                    <a16:creationId xmlns:a16="http://schemas.microsoft.com/office/drawing/2014/main" id="{51F95673-2E84-4F1A-A92E-41138E56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6" name="Rectangle 89">
                <a:extLst>
                  <a:ext uri="{FF2B5EF4-FFF2-40B4-BE49-F238E27FC236}">
                    <a16:creationId xmlns:a16="http://schemas.microsoft.com/office/drawing/2014/main" id="{27CBE224-5FDC-45CA-BC6A-DE0E1C396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7" name="Rectangle 90">
                <a:extLst>
                  <a:ext uri="{FF2B5EF4-FFF2-40B4-BE49-F238E27FC236}">
                    <a16:creationId xmlns:a16="http://schemas.microsoft.com/office/drawing/2014/main" id="{F0A8810D-FF41-42BA-871F-FC4C64152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8" name="Rectangle 91">
                <a:extLst>
                  <a:ext uri="{FF2B5EF4-FFF2-40B4-BE49-F238E27FC236}">
                    <a16:creationId xmlns:a16="http://schemas.microsoft.com/office/drawing/2014/main" id="{FDC8F53B-5291-4E54-BF0C-F4C2FA1BC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59" name="Rectangle 92">
                <a:extLst>
                  <a:ext uri="{FF2B5EF4-FFF2-40B4-BE49-F238E27FC236}">
                    <a16:creationId xmlns:a16="http://schemas.microsoft.com/office/drawing/2014/main" id="{98572DBF-7A8E-4B44-82C3-41AD7ECED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0" name="Rectangle 93">
                <a:extLst>
                  <a:ext uri="{FF2B5EF4-FFF2-40B4-BE49-F238E27FC236}">
                    <a16:creationId xmlns:a16="http://schemas.microsoft.com/office/drawing/2014/main" id="{0CE54D45-FF88-4911-B2EC-DA05DE922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1" name="Rectangle 94">
                <a:extLst>
                  <a:ext uri="{FF2B5EF4-FFF2-40B4-BE49-F238E27FC236}">
                    <a16:creationId xmlns:a16="http://schemas.microsoft.com/office/drawing/2014/main" id="{4A305E91-F9D5-448D-9249-5C3E0DA99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2" name="Rectangle 95">
                <a:extLst>
                  <a:ext uri="{FF2B5EF4-FFF2-40B4-BE49-F238E27FC236}">
                    <a16:creationId xmlns:a16="http://schemas.microsoft.com/office/drawing/2014/main" id="{6A244A83-B4C0-45EE-829A-2106154E7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3" name="Rectangle 96">
                <a:extLst>
                  <a:ext uri="{FF2B5EF4-FFF2-40B4-BE49-F238E27FC236}">
                    <a16:creationId xmlns:a16="http://schemas.microsoft.com/office/drawing/2014/main" id="{D5623214-EB99-4431-AC48-04A752F36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4" name="Rectangle 97">
                <a:extLst>
                  <a:ext uri="{FF2B5EF4-FFF2-40B4-BE49-F238E27FC236}">
                    <a16:creationId xmlns:a16="http://schemas.microsoft.com/office/drawing/2014/main" id="{A3E177FF-D1CA-43E6-B25E-86D14243E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5" name="Rectangle 98">
                <a:extLst>
                  <a:ext uri="{FF2B5EF4-FFF2-40B4-BE49-F238E27FC236}">
                    <a16:creationId xmlns:a16="http://schemas.microsoft.com/office/drawing/2014/main" id="{21106F31-936D-4B35-BF12-FCE0B53A8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6" name="Rectangle 99">
                <a:extLst>
                  <a:ext uri="{FF2B5EF4-FFF2-40B4-BE49-F238E27FC236}">
                    <a16:creationId xmlns:a16="http://schemas.microsoft.com/office/drawing/2014/main" id="{F73FA1D0-7BA5-48CE-A044-1829EE7D7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7" name="Rectangle 100">
                <a:extLst>
                  <a:ext uri="{FF2B5EF4-FFF2-40B4-BE49-F238E27FC236}">
                    <a16:creationId xmlns:a16="http://schemas.microsoft.com/office/drawing/2014/main" id="{721C64E1-118F-4852-B018-FEF0FF48E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8" name="Rectangle 101">
                <a:extLst>
                  <a:ext uri="{FF2B5EF4-FFF2-40B4-BE49-F238E27FC236}">
                    <a16:creationId xmlns:a16="http://schemas.microsoft.com/office/drawing/2014/main" id="{155A8FD8-845D-459A-ABFA-39451E7A9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69" name="Rectangle 102">
                <a:extLst>
                  <a:ext uri="{FF2B5EF4-FFF2-40B4-BE49-F238E27FC236}">
                    <a16:creationId xmlns:a16="http://schemas.microsoft.com/office/drawing/2014/main" id="{15D09020-68BD-4685-860F-C11075F1F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0" name="Rectangle 103">
                <a:extLst>
                  <a:ext uri="{FF2B5EF4-FFF2-40B4-BE49-F238E27FC236}">
                    <a16:creationId xmlns:a16="http://schemas.microsoft.com/office/drawing/2014/main" id="{165B5B5D-9380-4610-9DA5-7146FD3E2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1" name="Rectangle 104">
                <a:extLst>
                  <a:ext uri="{FF2B5EF4-FFF2-40B4-BE49-F238E27FC236}">
                    <a16:creationId xmlns:a16="http://schemas.microsoft.com/office/drawing/2014/main" id="{05DC3F86-E166-4079-B2DE-00EF0984F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2" name="Rectangle 105">
                <a:extLst>
                  <a:ext uri="{FF2B5EF4-FFF2-40B4-BE49-F238E27FC236}">
                    <a16:creationId xmlns:a16="http://schemas.microsoft.com/office/drawing/2014/main" id="{3A6A27B0-D457-4DCA-BD3C-2496B361A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3" name="Rectangle 106">
                <a:extLst>
                  <a:ext uri="{FF2B5EF4-FFF2-40B4-BE49-F238E27FC236}">
                    <a16:creationId xmlns:a16="http://schemas.microsoft.com/office/drawing/2014/main" id="{DF41E3F5-92F4-47D2-8131-69C6A730E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4" name="Rectangle 107">
                <a:extLst>
                  <a:ext uri="{FF2B5EF4-FFF2-40B4-BE49-F238E27FC236}">
                    <a16:creationId xmlns:a16="http://schemas.microsoft.com/office/drawing/2014/main" id="{A79303EF-1B08-407E-976A-7262E5884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5" name="Rectangle 108">
                <a:extLst>
                  <a:ext uri="{FF2B5EF4-FFF2-40B4-BE49-F238E27FC236}">
                    <a16:creationId xmlns:a16="http://schemas.microsoft.com/office/drawing/2014/main" id="{65AF624E-8821-4D06-81E7-64301148E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6" name="Rectangle 109">
                <a:extLst>
                  <a:ext uri="{FF2B5EF4-FFF2-40B4-BE49-F238E27FC236}">
                    <a16:creationId xmlns:a16="http://schemas.microsoft.com/office/drawing/2014/main" id="{81FA0077-3002-4C8E-BE5E-170CE1034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7" name="Rectangle 110">
                <a:extLst>
                  <a:ext uri="{FF2B5EF4-FFF2-40B4-BE49-F238E27FC236}">
                    <a16:creationId xmlns:a16="http://schemas.microsoft.com/office/drawing/2014/main" id="{0850F8EC-D70A-4287-8642-5808C0295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8" name="Rectangle 111">
                <a:extLst>
                  <a:ext uri="{FF2B5EF4-FFF2-40B4-BE49-F238E27FC236}">
                    <a16:creationId xmlns:a16="http://schemas.microsoft.com/office/drawing/2014/main" id="{CF0AE69F-1D04-4389-9FCD-DBD90F3F6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79" name="Rectangle 112">
                <a:extLst>
                  <a:ext uri="{FF2B5EF4-FFF2-40B4-BE49-F238E27FC236}">
                    <a16:creationId xmlns:a16="http://schemas.microsoft.com/office/drawing/2014/main" id="{328D66D1-9B3E-47A6-A768-77444ACD6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0" name="Rectangle 113">
                <a:extLst>
                  <a:ext uri="{FF2B5EF4-FFF2-40B4-BE49-F238E27FC236}">
                    <a16:creationId xmlns:a16="http://schemas.microsoft.com/office/drawing/2014/main" id="{12FBE8C8-1D11-4493-8E7F-BB4CE279A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1" name="Rectangle 114">
                <a:extLst>
                  <a:ext uri="{FF2B5EF4-FFF2-40B4-BE49-F238E27FC236}">
                    <a16:creationId xmlns:a16="http://schemas.microsoft.com/office/drawing/2014/main" id="{D4872E9F-8667-4057-915F-D63481EC4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2" name="Rectangle 115">
                <a:extLst>
                  <a:ext uri="{FF2B5EF4-FFF2-40B4-BE49-F238E27FC236}">
                    <a16:creationId xmlns:a16="http://schemas.microsoft.com/office/drawing/2014/main" id="{5E5F6DA5-67C0-4916-AB08-199D2811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3" name="Rectangle 116">
                <a:extLst>
                  <a:ext uri="{FF2B5EF4-FFF2-40B4-BE49-F238E27FC236}">
                    <a16:creationId xmlns:a16="http://schemas.microsoft.com/office/drawing/2014/main" id="{B35D0220-6AB9-4FC2-836C-37FF43D51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4" name="Rectangle 117">
                <a:extLst>
                  <a:ext uri="{FF2B5EF4-FFF2-40B4-BE49-F238E27FC236}">
                    <a16:creationId xmlns:a16="http://schemas.microsoft.com/office/drawing/2014/main" id="{1A387453-3D3A-4112-AA28-99046DA62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5" name="Rectangle 118">
                <a:extLst>
                  <a:ext uri="{FF2B5EF4-FFF2-40B4-BE49-F238E27FC236}">
                    <a16:creationId xmlns:a16="http://schemas.microsoft.com/office/drawing/2014/main" id="{C7FDB836-920A-40F2-BD72-C69758DC8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6" name="Rectangle 119">
                <a:extLst>
                  <a:ext uri="{FF2B5EF4-FFF2-40B4-BE49-F238E27FC236}">
                    <a16:creationId xmlns:a16="http://schemas.microsoft.com/office/drawing/2014/main" id="{5BE0D909-1AA0-4093-9329-F8B952F4E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7" name="Rectangle 120">
                <a:extLst>
                  <a:ext uri="{FF2B5EF4-FFF2-40B4-BE49-F238E27FC236}">
                    <a16:creationId xmlns:a16="http://schemas.microsoft.com/office/drawing/2014/main" id="{35C68EF2-F45C-43D1-8ED6-04F5807B1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8" name="Rectangle 121">
                <a:extLst>
                  <a:ext uri="{FF2B5EF4-FFF2-40B4-BE49-F238E27FC236}">
                    <a16:creationId xmlns:a16="http://schemas.microsoft.com/office/drawing/2014/main" id="{DADB2449-F61B-4060-AA67-0D66B0B22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89" name="Rectangle 122">
                <a:extLst>
                  <a:ext uri="{FF2B5EF4-FFF2-40B4-BE49-F238E27FC236}">
                    <a16:creationId xmlns:a16="http://schemas.microsoft.com/office/drawing/2014/main" id="{AEAFD02F-85A5-4351-84D3-17984294D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0" name="Rectangle 123">
                <a:extLst>
                  <a:ext uri="{FF2B5EF4-FFF2-40B4-BE49-F238E27FC236}">
                    <a16:creationId xmlns:a16="http://schemas.microsoft.com/office/drawing/2014/main" id="{8828B260-511B-4665-B8C9-9E5DAE9B3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1" name="Rectangle 124">
                <a:extLst>
                  <a:ext uri="{FF2B5EF4-FFF2-40B4-BE49-F238E27FC236}">
                    <a16:creationId xmlns:a16="http://schemas.microsoft.com/office/drawing/2014/main" id="{32D9F612-9AB8-46AD-B199-87566CFE0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2" name="Rectangle 125">
                <a:extLst>
                  <a:ext uri="{FF2B5EF4-FFF2-40B4-BE49-F238E27FC236}">
                    <a16:creationId xmlns:a16="http://schemas.microsoft.com/office/drawing/2014/main" id="{3BB037B3-0E16-4655-8E00-07E358E5D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3" name="Rectangle 126">
                <a:extLst>
                  <a:ext uri="{FF2B5EF4-FFF2-40B4-BE49-F238E27FC236}">
                    <a16:creationId xmlns:a16="http://schemas.microsoft.com/office/drawing/2014/main" id="{CAEC05E6-90EE-430A-993E-2165C3961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4" name="Rectangle 127">
                <a:extLst>
                  <a:ext uri="{FF2B5EF4-FFF2-40B4-BE49-F238E27FC236}">
                    <a16:creationId xmlns:a16="http://schemas.microsoft.com/office/drawing/2014/main" id="{E67CC86A-5C9D-4B96-BE29-290E100A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95" name="Rectangle 128">
                <a:extLst>
                  <a:ext uri="{FF2B5EF4-FFF2-40B4-BE49-F238E27FC236}">
                    <a16:creationId xmlns:a16="http://schemas.microsoft.com/office/drawing/2014/main" id="{E3DEA72D-A965-4AB4-A7FF-97D7BAC59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02" name="Rectangle 129">
                <a:extLst>
                  <a:ext uri="{FF2B5EF4-FFF2-40B4-BE49-F238E27FC236}">
                    <a16:creationId xmlns:a16="http://schemas.microsoft.com/office/drawing/2014/main" id="{0D052ADF-295A-44D1-822F-523C7C5BB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4" name="Rectangle 130">
                <a:extLst>
                  <a:ext uri="{FF2B5EF4-FFF2-40B4-BE49-F238E27FC236}">
                    <a16:creationId xmlns:a16="http://schemas.microsoft.com/office/drawing/2014/main" id="{021CCC5B-0B47-457D-8ABF-05F93EC05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5" name="Rectangle 131">
                <a:extLst>
                  <a:ext uri="{FF2B5EF4-FFF2-40B4-BE49-F238E27FC236}">
                    <a16:creationId xmlns:a16="http://schemas.microsoft.com/office/drawing/2014/main" id="{7A5332DD-3AB5-4C2A-82F5-BC1532930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6" name="Rectangle 132">
                <a:extLst>
                  <a:ext uri="{FF2B5EF4-FFF2-40B4-BE49-F238E27FC236}">
                    <a16:creationId xmlns:a16="http://schemas.microsoft.com/office/drawing/2014/main" id="{2C3A9E61-8949-4005-8800-0888FE73A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7" name="Rectangle 133">
                <a:extLst>
                  <a:ext uri="{FF2B5EF4-FFF2-40B4-BE49-F238E27FC236}">
                    <a16:creationId xmlns:a16="http://schemas.microsoft.com/office/drawing/2014/main" id="{1FE43D06-BE9A-4DC7-8083-07F036ED7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8" name="Rectangle 134">
                <a:extLst>
                  <a:ext uri="{FF2B5EF4-FFF2-40B4-BE49-F238E27FC236}">
                    <a16:creationId xmlns:a16="http://schemas.microsoft.com/office/drawing/2014/main" id="{D4681A00-5B4E-486D-9ABF-CE0D20B7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9" name="Rectangle 135">
                <a:extLst>
                  <a:ext uri="{FF2B5EF4-FFF2-40B4-BE49-F238E27FC236}">
                    <a16:creationId xmlns:a16="http://schemas.microsoft.com/office/drawing/2014/main" id="{0461FDE4-8544-4B4C-B549-202C60D15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0" name="Rectangle 136">
                <a:extLst>
                  <a:ext uri="{FF2B5EF4-FFF2-40B4-BE49-F238E27FC236}">
                    <a16:creationId xmlns:a16="http://schemas.microsoft.com/office/drawing/2014/main" id="{C0953562-1970-45AF-9F9F-BAA6D2029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1" name="Rectangle 137">
                <a:extLst>
                  <a:ext uri="{FF2B5EF4-FFF2-40B4-BE49-F238E27FC236}">
                    <a16:creationId xmlns:a16="http://schemas.microsoft.com/office/drawing/2014/main" id="{9AE02185-0D08-4731-96D5-84C61FE5C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2" name="Rectangle 138">
                <a:extLst>
                  <a:ext uri="{FF2B5EF4-FFF2-40B4-BE49-F238E27FC236}">
                    <a16:creationId xmlns:a16="http://schemas.microsoft.com/office/drawing/2014/main" id="{BDBF0CB3-8E3D-4910-92E1-94A61815E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3" name="Rectangle 139">
                <a:extLst>
                  <a:ext uri="{FF2B5EF4-FFF2-40B4-BE49-F238E27FC236}">
                    <a16:creationId xmlns:a16="http://schemas.microsoft.com/office/drawing/2014/main" id="{7E42EBDD-4EBD-4566-B8B1-CB92D6ED6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4" name="Rectangle 140">
                <a:extLst>
                  <a:ext uri="{FF2B5EF4-FFF2-40B4-BE49-F238E27FC236}">
                    <a16:creationId xmlns:a16="http://schemas.microsoft.com/office/drawing/2014/main" id="{D328A755-632A-4D8F-B120-41C05E32E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5" name="Rectangle 141">
                <a:extLst>
                  <a:ext uri="{FF2B5EF4-FFF2-40B4-BE49-F238E27FC236}">
                    <a16:creationId xmlns:a16="http://schemas.microsoft.com/office/drawing/2014/main" id="{EB28D867-70B0-4053-9A34-A46616D64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6" name="Rectangle 142">
                <a:extLst>
                  <a:ext uri="{FF2B5EF4-FFF2-40B4-BE49-F238E27FC236}">
                    <a16:creationId xmlns:a16="http://schemas.microsoft.com/office/drawing/2014/main" id="{EAC71FC8-7434-42FC-9C97-858C8A510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7" name="Rectangle 143">
                <a:extLst>
                  <a:ext uri="{FF2B5EF4-FFF2-40B4-BE49-F238E27FC236}">
                    <a16:creationId xmlns:a16="http://schemas.microsoft.com/office/drawing/2014/main" id="{23EA6EDF-4495-4037-92CC-CFD084CB1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8" name="Rectangle 144">
                <a:extLst>
                  <a:ext uri="{FF2B5EF4-FFF2-40B4-BE49-F238E27FC236}">
                    <a16:creationId xmlns:a16="http://schemas.microsoft.com/office/drawing/2014/main" id="{58E4B725-906D-44DF-B41C-B05BAED0E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9" name="Rectangle 145">
                <a:extLst>
                  <a:ext uri="{FF2B5EF4-FFF2-40B4-BE49-F238E27FC236}">
                    <a16:creationId xmlns:a16="http://schemas.microsoft.com/office/drawing/2014/main" id="{27E6B530-D630-4A68-BC07-6C4220C6D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0" name="Rectangle 146">
                <a:extLst>
                  <a:ext uri="{FF2B5EF4-FFF2-40B4-BE49-F238E27FC236}">
                    <a16:creationId xmlns:a16="http://schemas.microsoft.com/office/drawing/2014/main" id="{232F8C9E-EFAA-42DA-BA16-A6CB6C376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1" name="Rectangle 147">
                <a:extLst>
                  <a:ext uri="{FF2B5EF4-FFF2-40B4-BE49-F238E27FC236}">
                    <a16:creationId xmlns:a16="http://schemas.microsoft.com/office/drawing/2014/main" id="{7A164A88-4C50-4559-82E5-F5BD1081F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2" name="Rectangle 148">
                <a:extLst>
                  <a:ext uri="{FF2B5EF4-FFF2-40B4-BE49-F238E27FC236}">
                    <a16:creationId xmlns:a16="http://schemas.microsoft.com/office/drawing/2014/main" id="{ACE287BB-0E64-4625-A9D9-61B7D9784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3" name="Rectangle 149">
                <a:extLst>
                  <a:ext uri="{FF2B5EF4-FFF2-40B4-BE49-F238E27FC236}">
                    <a16:creationId xmlns:a16="http://schemas.microsoft.com/office/drawing/2014/main" id="{AD4A4B18-2EE4-44F7-9695-A405AB25A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4" name="Rectangle 150">
                <a:extLst>
                  <a:ext uri="{FF2B5EF4-FFF2-40B4-BE49-F238E27FC236}">
                    <a16:creationId xmlns:a16="http://schemas.microsoft.com/office/drawing/2014/main" id="{33A0FBA5-EECA-494B-8D79-4FA5CC240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5" name="Rectangle 151">
                <a:extLst>
                  <a:ext uri="{FF2B5EF4-FFF2-40B4-BE49-F238E27FC236}">
                    <a16:creationId xmlns:a16="http://schemas.microsoft.com/office/drawing/2014/main" id="{5675ED1A-F230-46B5-9C93-A820C9CE6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6" name="Rectangle 152">
                <a:extLst>
                  <a:ext uri="{FF2B5EF4-FFF2-40B4-BE49-F238E27FC236}">
                    <a16:creationId xmlns:a16="http://schemas.microsoft.com/office/drawing/2014/main" id="{DC459D08-A85C-4D32-9A0F-393752C6B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7" name="Rectangle 153">
                <a:extLst>
                  <a:ext uri="{FF2B5EF4-FFF2-40B4-BE49-F238E27FC236}">
                    <a16:creationId xmlns:a16="http://schemas.microsoft.com/office/drawing/2014/main" id="{65A147B0-C563-420E-B423-42A44AE78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8" name="Rectangle 154">
                <a:extLst>
                  <a:ext uri="{FF2B5EF4-FFF2-40B4-BE49-F238E27FC236}">
                    <a16:creationId xmlns:a16="http://schemas.microsoft.com/office/drawing/2014/main" id="{86474875-0543-4DC0-BD63-61BD2C794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9" name="Rectangle 155">
                <a:extLst>
                  <a:ext uri="{FF2B5EF4-FFF2-40B4-BE49-F238E27FC236}">
                    <a16:creationId xmlns:a16="http://schemas.microsoft.com/office/drawing/2014/main" id="{F38DE523-A12A-4EF3-B38F-D623C8027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0" name="Rectangle 156">
                <a:extLst>
                  <a:ext uri="{FF2B5EF4-FFF2-40B4-BE49-F238E27FC236}">
                    <a16:creationId xmlns:a16="http://schemas.microsoft.com/office/drawing/2014/main" id="{A9132BBC-7913-4BB8-926F-03609A475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1" name="Rectangle 157">
                <a:extLst>
                  <a:ext uri="{FF2B5EF4-FFF2-40B4-BE49-F238E27FC236}">
                    <a16:creationId xmlns:a16="http://schemas.microsoft.com/office/drawing/2014/main" id="{41D02C19-7FBE-4BB4-A6F7-30A0F97BB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2" name="Rectangle 158">
                <a:extLst>
                  <a:ext uri="{FF2B5EF4-FFF2-40B4-BE49-F238E27FC236}">
                    <a16:creationId xmlns:a16="http://schemas.microsoft.com/office/drawing/2014/main" id="{48BC0CEE-BE86-402D-B025-9F3048FED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6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3" name="Rectangle 159">
                <a:extLst>
                  <a:ext uri="{FF2B5EF4-FFF2-40B4-BE49-F238E27FC236}">
                    <a16:creationId xmlns:a16="http://schemas.microsoft.com/office/drawing/2014/main" id="{A2F62CD3-5D7B-47B8-9061-1CE425227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4" name="Rectangle 160">
                <a:extLst>
                  <a:ext uri="{FF2B5EF4-FFF2-40B4-BE49-F238E27FC236}">
                    <a16:creationId xmlns:a16="http://schemas.microsoft.com/office/drawing/2014/main" id="{1A2C1A25-FDB1-41E4-9DC6-5AB058ED9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5" name="Rectangle 161">
                <a:extLst>
                  <a:ext uri="{FF2B5EF4-FFF2-40B4-BE49-F238E27FC236}">
                    <a16:creationId xmlns:a16="http://schemas.microsoft.com/office/drawing/2014/main" id="{005CEEB0-EE3D-4728-93C4-B98441073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6" name="Rectangle 162">
                <a:extLst>
                  <a:ext uri="{FF2B5EF4-FFF2-40B4-BE49-F238E27FC236}">
                    <a16:creationId xmlns:a16="http://schemas.microsoft.com/office/drawing/2014/main" id="{E0EE9752-38CF-43C9-AB8C-83995923F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7" name="Rectangle 163">
                <a:extLst>
                  <a:ext uri="{FF2B5EF4-FFF2-40B4-BE49-F238E27FC236}">
                    <a16:creationId xmlns:a16="http://schemas.microsoft.com/office/drawing/2014/main" id="{D9E71C10-98ED-48D6-9714-C482AA607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8" name="Rectangle 164">
                <a:extLst>
                  <a:ext uri="{FF2B5EF4-FFF2-40B4-BE49-F238E27FC236}">
                    <a16:creationId xmlns:a16="http://schemas.microsoft.com/office/drawing/2014/main" id="{6637C275-B51B-41E7-BF9F-7D19EB080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9" name="Rectangle 165">
                <a:extLst>
                  <a:ext uri="{FF2B5EF4-FFF2-40B4-BE49-F238E27FC236}">
                    <a16:creationId xmlns:a16="http://schemas.microsoft.com/office/drawing/2014/main" id="{DDA42ADA-A5DA-422F-8E72-8562EB67D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0" name="Rectangle 166">
                <a:extLst>
                  <a:ext uri="{FF2B5EF4-FFF2-40B4-BE49-F238E27FC236}">
                    <a16:creationId xmlns:a16="http://schemas.microsoft.com/office/drawing/2014/main" id="{42C5D2A3-6B5D-418C-88A5-ED22F4C0F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1" name="Rectangle 167">
                <a:extLst>
                  <a:ext uri="{FF2B5EF4-FFF2-40B4-BE49-F238E27FC236}">
                    <a16:creationId xmlns:a16="http://schemas.microsoft.com/office/drawing/2014/main" id="{22646CAC-9A24-44B0-B870-92D3E4F95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2" name="Rectangle 168">
                <a:extLst>
                  <a:ext uri="{FF2B5EF4-FFF2-40B4-BE49-F238E27FC236}">
                    <a16:creationId xmlns:a16="http://schemas.microsoft.com/office/drawing/2014/main" id="{6FD477AB-6D0D-438A-8AF2-2402ADB7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3" name="Rectangle 169">
                <a:extLst>
                  <a:ext uri="{FF2B5EF4-FFF2-40B4-BE49-F238E27FC236}">
                    <a16:creationId xmlns:a16="http://schemas.microsoft.com/office/drawing/2014/main" id="{1D495B02-F605-4592-B02A-069FB543B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4" name="Rectangle 170">
                <a:extLst>
                  <a:ext uri="{FF2B5EF4-FFF2-40B4-BE49-F238E27FC236}">
                    <a16:creationId xmlns:a16="http://schemas.microsoft.com/office/drawing/2014/main" id="{6B6A49FD-06AD-4E79-8BE2-BDD98C26C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5" name="Rectangle 171">
                <a:extLst>
                  <a:ext uri="{FF2B5EF4-FFF2-40B4-BE49-F238E27FC236}">
                    <a16:creationId xmlns:a16="http://schemas.microsoft.com/office/drawing/2014/main" id="{106AA5C8-B134-4A22-9006-1282C2A1C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6" name="Rectangle 172">
                <a:extLst>
                  <a:ext uri="{FF2B5EF4-FFF2-40B4-BE49-F238E27FC236}">
                    <a16:creationId xmlns:a16="http://schemas.microsoft.com/office/drawing/2014/main" id="{00458637-1FEE-40EA-BA00-A46636343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7" name="Rectangle 173">
                <a:extLst>
                  <a:ext uri="{FF2B5EF4-FFF2-40B4-BE49-F238E27FC236}">
                    <a16:creationId xmlns:a16="http://schemas.microsoft.com/office/drawing/2014/main" id="{D6893EF7-C86C-4EF1-9C34-59D824680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8" name="Rectangle 174">
                <a:extLst>
                  <a:ext uri="{FF2B5EF4-FFF2-40B4-BE49-F238E27FC236}">
                    <a16:creationId xmlns:a16="http://schemas.microsoft.com/office/drawing/2014/main" id="{F483267E-6A52-4AB8-913D-ACB6BFB16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9" name="Rectangle 175">
                <a:extLst>
                  <a:ext uri="{FF2B5EF4-FFF2-40B4-BE49-F238E27FC236}">
                    <a16:creationId xmlns:a16="http://schemas.microsoft.com/office/drawing/2014/main" id="{71C89A4A-761E-43CC-8F1F-1DFB249B6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3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0" name="Rectangle 176">
                <a:extLst>
                  <a:ext uri="{FF2B5EF4-FFF2-40B4-BE49-F238E27FC236}">
                    <a16:creationId xmlns:a16="http://schemas.microsoft.com/office/drawing/2014/main" id="{7F55AF1D-574B-41F9-BBC8-E903931C1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1" name="Rectangle 177">
                <a:extLst>
                  <a:ext uri="{FF2B5EF4-FFF2-40B4-BE49-F238E27FC236}">
                    <a16:creationId xmlns:a16="http://schemas.microsoft.com/office/drawing/2014/main" id="{CA604A89-6360-4DA6-B7AA-C9E957034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2" name="Rectangle 178">
                <a:extLst>
                  <a:ext uri="{FF2B5EF4-FFF2-40B4-BE49-F238E27FC236}">
                    <a16:creationId xmlns:a16="http://schemas.microsoft.com/office/drawing/2014/main" id="{FDB1329C-04E1-4292-A6EA-47310D4F4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3" name="Rectangle 179">
                <a:extLst>
                  <a:ext uri="{FF2B5EF4-FFF2-40B4-BE49-F238E27FC236}">
                    <a16:creationId xmlns:a16="http://schemas.microsoft.com/office/drawing/2014/main" id="{D39042BD-10EE-4E52-866C-231A373D8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4" name="Rectangle 180">
                <a:extLst>
                  <a:ext uri="{FF2B5EF4-FFF2-40B4-BE49-F238E27FC236}">
                    <a16:creationId xmlns:a16="http://schemas.microsoft.com/office/drawing/2014/main" id="{D243C2AE-DDE1-4153-950D-9F293AA6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5" name="Rectangle 181">
                <a:extLst>
                  <a:ext uri="{FF2B5EF4-FFF2-40B4-BE49-F238E27FC236}">
                    <a16:creationId xmlns:a16="http://schemas.microsoft.com/office/drawing/2014/main" id="{79CB9276-6B06-4EF1-81DF-6B5C13A47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6" name="Rectangle 182">
                <a:extLst>
                  <a:ext uri="{FF2B5EF4-FFF2-40B4-BE49-F238E27FC236}">
                    <a16:creationId xmlns:a16="http://schemas.microsoft.com/office/drawing/2014/main" id="{D5749496-81F2-4BE2-9749-8E8D85812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7" name="Rectangle 183">
                <a:extLst>
                  <a:ext uri="{FF2B5EF4-FFF2-40B4-BE49-F238E27FC236}">
                    <a16:creationId xmlns:a16="http://schemas.microsoft.com/office/drawing/2014/main" id="{27DEB140-77C6-4C6D-A06A-61084CE8B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8" name="Rectangle 184">
                <a:extLst>
                  <a:ext uri="{FF2B5EF4-FFF2-40B4-BE49-F238E27FC236}">
                    <a16:creationId xmlns:a16="http://schemas.microsoft.com/office/drawing/2014/main" id="{7F9A7780-2D5B-4718-B126-46E6B3A8A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9" name="Rectangle 185">
                <a:extLst>
                  <a:ext uri="{FF2B5EF4-FFF2-40B4-BE49-F238E27FC236}">
                    <a16:creationId xmlns:a16="http://schemas.microsoft.com/office/drawing/2014/main" id="{65B4B770-15A1-4A49-AC5F-972164B7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0" name="Rectangle 186">
                <a:extLst>
                  <a:ext uri="{FF2B5EF4-FFF2-40B4-BE49-F238E27FC236}">
                    <a16:creationId xmlns:a16="http://schemas.microsoft.com/office/drawing/2014/main" id="{5C2F17D6-61F0-4DAA-AC19-2FAE7317D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1" name="Rectangle 187">
                <a:extLst>
                  <a:ext uri="{FF2B5EF4-FFF2-40B4-BE49-F238E27FC236}">
                    <a16:creationId xmlns:a16="http://schemas.microsoft.com/office/drawing/2014/main" id="{9B482688-58F7-4D94-868B-96E20643C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2" name="Rectangle 188">
                <a:extLst>
                  <a:ext uri="{FF2B5EF4-FFF2-40B4-BE49-F238E27FC236}">
                    <a16:creationId xmlns:a16="http://schemas.microsoft.com/office/drawing/2014/main" id="{0B725745-681A-4D01-8D00-2D1047D3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3" name="Rectangle 189">
                <a:extLst>
                  <a:ext uri="{FF2B5EF4-FFF2-40B4-BE49-F238E27FC236}">
                    <a16:creationId xmlns:a16="http://schemas.microsoft.com/office/drawing/2014/main" id="{3411B61A-14EF-4DC7-BC97-4B3AEF99C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4" name="Rectangle 190">
                <a:extLst>
                  <a:ext uri="{FF2B5EF4-FFF2-40B4-BE49-F238E27FC236}">
                    <a16:creationId xmlns:a16="http://schemas.microsoft.com/office/drawing/2014/main" id="{657CAC7C-1F90-40F8-9056-AF83053B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5" name="Rectangle 191">
                <a:extLst>
                  <a:ext uri="{FF2B5EF4-FFF2-40B4-BE49-F238E27FC236}">
                    <a16:creationId xmlns:a16="http://schemas.microsoft.com/office/drawing/2014/main" id="{E38FB3AB-1FF5-42A9-9A71-29F2DD6F9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6" name="Rectangle 192">
                <a:extLst>
                  <a:ext uri="{FF2B5EF4-FFF2-40B4-BE49-F238E27FC236}">
                    <a16:creationId xmlns:a16="http://schemas.microsoft.com/office/drawing/2014/main" id="{214F8450-3248-45CC-BF18-0E8A602A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7" name="Rectangle 193">
                <a:extLst>
                  <a:ext uri="{FF2B5EF4-FFF2-40B4-BE49-F238E27FC236}">
                    <a16:creationId xmlns:a16="http://schemas.microsoft.com/office/drawing/2014/main" id="{8DDBECE5-D475-4CC5-9E5B-BC60EC65F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4" name="Rectangle 194">
                <a:extLst>
                  <a:ext uri="{FF2B5EF4-FFF2-40B4-BE49-F238E27FC236}">
                    <a16:creationId xmlns:a16="http://schemas.microsoft.com/office/drawing/2014/main" id="{6D252785-4D36-496C-9D72-1CD24080C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5" name="Rectangle 195">
                <a:extLst>
                  <a:ext uri="{FF2B5EF4-FFF2-40B4-BE49-F238E27FC236}">
                    <a16:creationId xmlns:a16="http://schemas.microsoft.com/office/drawing/2014/main" id="{A23A792E-A05E-4BC4-8CCE-1BCEEDD34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6" name="Rectangle 196">
                <a:extLst>
                  <a:ext uri="{FF2B5EF4-FFF2-40B4-BE49-F238E27FC236}">
                    <a16:creationId xmlns:a16="http://schemas.microsoft.com/office/drawing/2014/main" id="{7F462D60-05C8-416C-B50E-9BE26A98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7" name="Rectangle 197">
                <a:extLst>
                  <a:ext uri="{FF2B5EF4-FFF2-40B4-BE49-F238E27FC236}">
                    <a16:creationId xmlns:a16="http://schemas.microsoft.com/office/drawing/2014/main" id="{2899699D-8E74-4E44-9519-F987A2D4E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8" name="Rectangle 198">
                <a:extLst>
                  <a:ext uri="{FF2B5EF4-FFF2-40B4-BE49-F238E27FC236}">
                    <a16:creationId xmlns:a16="http://schemas.microsoft.com/office/drawing/2014/main" id="{BCCD596B-0D9D-4F89-A860-DDD17AAE6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9" name="Rectangle 199">
                <a:extLst>
                  <a:ext uri="{FF2B5EF4-FFF2-40B4-BE49-F238E27FC236}">
                    <a16:creationId xmlns:a16="http://schemas.microsoft.com/office/drawing/2014/main" id="{7594B3EC-81B2-458F-8FC4-44690C3E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0" name="Rectangle 200">
                <a:extLst>
                  <a:ext uri="{FF2B5EF4-FFF2-40B4-BE49-F238E27FC236}">
                    <a16:creationId xmlns:a16="http://schemas.microsoft.com/office/drawing/2014/main" id="{915F764B-D778-4B7E-9045-5B21B60D2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1" name="Rectangle 201">
                <a:extLst>
                  <a:ext uri="{FF2B5EF4-FFF2-40B4-BE49-F238E27FC236}">
                    <a16:creationId xmlns:a16="http://schemas.microsoft.com/office/drawing/2014/main" id="{62119A11-BC19-44AF-B034-4DEDF5BCB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2" name="Rectangle 202">
                <a:extLst>
                  <a:ext uri="{FF2B5EF4-FFF2-40B4-BE49-F238E27FC236}">
                    <a16:creationId xmlns:a16="http://schemas.microsoft.com/office/drawing/2014/main" id="{4A939A27-DEDB-4CDA-945E-21889DD6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3" name="Rectangle 203">
                <a:extLst>
                  <a:ext uri="{FF2B5EF4-FFF2-40B4-BE49-F238E27FC236}">
                    <a16:creationId xmlns:a16="http://schemas.microsoft.com/office/drawing/2014/main" id="{9A73749A-8ED1-4D76-BC65-04471030D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4" name="Rectangle 204">
                <a:extLst>
                  <a:ext uri="{FF2B5EF4-FFF2-40B4-BE49-F238E27FC236}">
                    <a16:creationId xmlns:a16="http://schemas.microsoft.com/office/drawing/2014/main" id="{A99E1304-6E99-443C-AC41-C73C481D6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5" name="Rectangle 205">
                <a:extLst>
                  <a:ext uri="{FF2B5EF4-FFF2-40B4-BE49-F238E27FC236}">
                    <a16:creationId xmlns:a16="http://schemas.microsoft.com/office/drawing/2014/main" id="{1591AA82-1826-4155-845F-2373181C4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855" name="Group 407">
              <a:extLst>
                <a:ext uri="{FF2B5EF4-FFF2-40B4-BE49-F238E27FC236}">
                  <a16:creationId xmlns:a16="http://schemas.microsoft.com/office/drawing/2014/main" id="{9A429C6F-5A37-4F23-B731-DA54D0646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8" y="3526"/>
              <a:ext cx="2638" cy="33"/>
              <a:chOff x="2378" y="3526"/>
              <a:chExt cx="2638" cy="33"/>
            </a:xfrm>
          </p:grpSpPr>
          <p:sp>
            <p:nvSpPr>
              <p:cNvPr id="875" name="Rectangle 207">
                <a:extLst>
                  <a:ext uri="{FF2B5EF4-FFF2-40B4-BE49-F238E27FC236}">
                    <a16:creationId xmlns:a16="http://schemas.microsoft.com/office/drawing/2014/main" id="{C69344CD-B3B9-49F8-9531-EC62BF883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76" name="Rectangle 208">
                <a:extLst>
                  <a:ext uri="{FF2B5EF4-FFF2-40B4-BE49-F238E27FC236}">
                    <a16:creationId xmlns:a16="http://schemas.microsoft.com/office/drawing/2014/main" id="{48BBDD5C-EC08-44EC-B4C3-F25885A5D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77" name="Rectangle 209">
                <a:extLst>
                  <a:ext uri="{FF2B5EF4-FFF2-40B4-BE49-F238E27FC236}">
                    <a16:creationId xmlns:a16="http://schemas.microsoft.com/office/drawing/2014/main" id="{4826A056-8A5E-4F41-BD76-C3FCDE4D1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78" name="Rectangle 210">
                <a:extLst>
                  <a:ext uri="{FF2B5EF4-FFF2-40B4-BE49-F238E27FC236}">
                    <a16:creationId xmlns:a16="http://schemas.microsoft.com/office/drawing/2014/main" id="{CFF13381-FC81-4250-B119-42331D21A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79" name="Rectangle 211">
                <a:extLst>
                  <a:ext uri="{FF2B5EF4-FFF2-40B4-BE49-F238E27FC236}">
                    <a16:creationId xmlns:a16="http://schemas.microsoft.com/office/drawing/2014/main" id="{672BD187-1A4F-42A6-814C-247A947A1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0" name="Rectangle 212">
                <a:extLst>
                  <a:ext uri="{FF2B5EF4-FFF2-40B4-BE49-F238E27FC236}">
                    <a16:creationId xmlns:a16="http://schemas.microsoft.com/office/drawing/2014/main" id="{19F1B54B-7B80-4DCB-90DD-50056F48B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1" name="Rectangle 213">
                <a:extLst>
                  <a:ext uri="{FF2B5EF4-FFF2-40B4-BE49-F238E27FC236}">
                    <a16:creationId xmlns:a16="http://schemas.microsoft.com/office/drawing/2014/main" id="{7DCF92A8-A0F3-401F-907F-EE2085226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2" name="Rectangle 214">
                <a:extLst>
                  <a:ext uri="{FF2B5EF4-FFF2-40B4-BE49-F238E27FC236}">
                    <a16:creationId xmlns:a16="http://schemas.microsoft.com/office/drawing/2014/main" id="{7935B47D-517D-41F2-A43D-30F1F98A4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3" name="Rectangle 215">
                <a:extLst>
                  <a:ext uri="{FF2B5EF4-FFF2-40B4-BE49-F238E27FC236}">
                    <a16:creationId xmlns:a16="http://schemas.microsoft.com/office/drawing/2014/main" id="{6B32B093-D55E-4127-B8FA-7AF1D61D4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4" name="Rectangle 216">
                <a:extLst>
                  <a:ext uri="{FF2B5EF4-FFF2-40B4-BE49-F238E27FC236}">
                    <a16:creationId xmlns:a16="http://schemas.microsoft.com/office/drawing/2014/main" id="{D1050C43-2A5A-4FE5-A711-A1D98BE9B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5" name="Rectangle 217">
                <a:extLst>
                  <a:ext uri="{FF2B5EF4-FFF2-40B4-BE49-F238E27FC236}">
                    <a16:creationId xmlns:a16="http://schemas.microsoft.com/office/drawing/2014/main" id="{3B285213-3E8E-455D-9A05-FC2A1A4E4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6" name="Rectangle 218">
                <a:extLst>
                  <a:ext uri="{FF2B5EF4-FFF2-40B4-BE49-F238E27FC236}">
                    <a16:creationId xmlns:a16="http://schemas.microsoft.com/office/drawing/2014/main" id="{80C5D20C-9307-494B-95AF-AED389A4A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7" name="Rectangle 219">
                <a:extLst>
                  <a:ext uri="{FF2B5EF4-FFF2-40B4-BE49-F238E27FC236}">
                    <a16:creationId xmlns:a16="http://schemas.microsoft.com/office/drawing/2014/main" id="{11948444-6C5C-4CCD-A9EB-9DAF46677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8" name="Rectangle 220">
                <a:extLst>
                  <a:ext uri="{FF2B5EF4-FFF2-40B4-BE49-F238E27FC236}">
                    <a16:creationId xmlns:a16="http://schemas.microsoft.com/office/drawing/2014/main" id="{CC948B02-6967-4D6B-9942-7627250B1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89" name="Rectangle 221">
                <a:extLst>
                  <a:ext uri="{FF2B5EF4-FFF2-40B4-BE49-F238E27FC236}">
                    <a16:creationId xmlns:a16="http://schemas.microsoft.com/office/drawing/2014/main" id="{D24B620B-8F4E-4923-8E7D-F0DC5818E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0" name="Rectangle 222">
                <a:extLst>
                  <a:ext uri="{FF2B5EF4-FFF2-40B4-BE49-F238E27FC236}">
                    <a16:creationId xmlns:a16="http://schemas.microsoft.com/office/drawing/2014/main" id="{F4B71E2A-BD20-4E32-9D26-89BC1565B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1" name="Rectangle 223">
                <a:extLst>
                  <a:ext uri="{FF2B5EF4-FFF2-40B4-BE49-F238E27FC236}">
                    <a16:creationId xmlns:a16="http://schemas.microsoft.com/office/drawing/2014/main" id="{4FCAB211-E3CD-4A1F-A113-53166F7B9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2" name="Rectangle 224">
                <a:extLst>
                  <a:ext uri="{FF2B5EF4-FFF2-40B4-BE49-F238E27FC236}">
                    <a16:creationId xmlns:a16="http://schemas.microsoft.com/office/drawing/2014/main" id="{B45CAB64-ED87-4356-9685-75CF26AD3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3" name="Rectangle 225">
                <a:extLst>
                  <a:ext uri="{FF2B5EF4-FFF2-40B4-BE49-F238E27FC236}">
                    <a16:creationId xmlns:a16="http://schemas.microsoft.com/office/drawing/2014/main" id="{72FC6148-9208-4256-A873-B65EC4BDB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4" name="Rectangle 226">
                <a:extLst>
                  <a:ext uri="{FF2B5EF4-FFF2-40B4-BE49-F238E27FC236}">
                    <a16:creationId xmlns:a16="http://schemas.microsoft.com/office/drawing/2014/main" id="{AF6DED0B-8EB4-4906-AB38-2551E3DDF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5" name="Rectangle 227">
                <a:extLst>
                  <a:ext uri="{FF2B5EF4-FFF2-40B4-BE49-F238E27FC236}">
                    <a16:creationId xmlns:a16="http://schemas.microsoft.com/office/drawing/2014/main" id="{4C5A5678-3C37-48C6-8375-AB834C2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6" name="Rectangle 228">
                <a:extLst>
                  <a:ext uri="{FF2B5EF4-FFF2-40B4-BE49-F238E27FC236}">
                    <a16:creationId xmlns:a16="http://schemas.microsoft.com/office/drawing/2014/main" id="{90D94BB4-C5FE-412C-A959-1A83DF3F4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7" name="Rectangle 229">
                <a:extLst>
                  <a:ext uri="{FF2B5EF4-FFF2-40B4-BE49-F238E27FC236}">
                    <a16:creationId xmlns:a16="http://schemas.microsoft.com/office/drawing/2014/main" id="{718F7894-0549-45B8-80F8-D1C858DA6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8" name="Rectangle 230">
                <a:extLst>
                  <a:ext uri="{FF2B5EF4-FFF2-40B4-BE49-F238E27FC236}">
                    <a16:creationId xmlns:a16="http://schemas.microsoft.com/office/drawing/2014/main" id="{06A2A805-C4FF-4B0A-97C1-CC3708CB6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899" name="Rectangle 231">
                <a:extLst>
                  <a:ext uri="{FF2B5EF4-FFF2-40B4-BE49-F238E27FC236}">
                    <a16:creationId xmlns:a16="http://schemas.microsoft.com/office/drawing/2014/main" id="{C7A4B822-3693-4CD4-9706-793F79C08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0" name="Rectangle 232">
                <a:extLst>
                  <a:ext uri="{FF2B5EF4-FFF2-40B4-BE49-F238E27FC236}">
                    <a16:creationId xmlns:a16="http://schemas.microsoft.com/office/drawing/2014/main" id="{10A537CD-A1FF-4C0D-8F8B-C35B2241E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1" name="Rectangle 233">
                <a:extLst>
                  <a:ext uri="{FF2B5EF4-FFF2-40B4-BE49-F238E27FC236}">
                    <a16:creationId xmlns:a16="http://schemas.microsoft.com/office/drawing/2014/main" id="{28E2FA40-8A85-4DD5-8B4C-F22B28A1D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2" name="Rectangle 234">
                <a:extLst>
                  <a:ext uri="{FF2B5EF4-FFF2-40B4-BE49-F238E27FC236}">
                    <a16:creationId xmlns:a16="http://schemas.microsoft.com/office/drawing/2014/main" id="{A1965B33-49D8-4872-B3C1-DE040542E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3" name="Rectangle 235">
                <a:extLst>
                  <a:ext uri="{FF2B5EF4-FFF2-40B4-BE49-F238E27FC236}">
                    <a16:creationId xmlns:a16="http://schemas.microsoft.com/office/drawing/2014/main" id="{991365A1-E691-4E71-B4BC-BDD4C0B5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4" name="Rectangle 236">
                <a:extLst>
                  <a:ext uri="{FF2B5EF4-FFF2-40B4-BE49-F238E27FC236}">
                    <a16:creationId xmlns:a16="http://schemas.microsoft.com/office/drawing/2014/main" id="{35C20681-0FBC-4B4D-A7EB-E7E647D31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5" name="Rectangle 237">
                <a:extLst>
                  <a:ext uri="{FF2B5EF4-FFF2-40B4-BE49-F238E27FC236}">
                    <a16:creationId xmlns:a16="http://schemas.microsoft.com/office/drawing/2014/main" id="{E9CAEDD0-70B9-4637-B2A3-8333552CE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6" name="Rectangle 238">
                <a:extLst>
                  <a:ext uri="{FF2B5EF4-FFF2-40B4-BE49-F238E27FC236}">
                    <a16:creationId xmlns:a16="http://schemas.microsoft.com/office/drawing/2014/main" id="{574C7BE9-F17A-4AF3-869D-B4A229BC0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7" name="Rectangle 239">
                <a:extLst>
                  <a:ext uri="{FF2B5EF4-FFF2-40B4-BE49-F238E27FC236}">
                    <a16:creationId xmlns:a16="http://schemas.microsoft.com/office/drawing/2014/main" id="{C0318E87-B237-443F-B383-CE021D039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8" name="Rectangle 240">
                <a:extLst>
                  <a:ext uri="{FF2B5EF4-FFF2-40B4-BE49-F238E27FC236}">
                    <a16:creationId xmlns:a16="http://schemas.microsoft.com/office/drawing/2014/main" id="{7A312BF1-FFB4-4FC5-8EE4-1F5E81035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9" name="Rectangle 241">
                <a:extLst>
                  <a:ext uri="{FF2B5EF4-FFF2-40B4-BE49-F238E27FC236}">
                    <a16:creationId xmlns:a16="http://schemas.microsoft.com/office/drawing/2014/main" id="{3F61A409-E054-4821-907D-2697150B7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0" name="Rectangle 242">
                <a:extLst>
                  <a:ext uri="{FF2B5EF4-FFF2-40B4-BE49-F238E27FC236}">
                    <a16:creationId xmlns:a16="http://schemas.microsoft.com/office/drawing/2014/main" id="{3917190A-9833-4B2B-BDBE-6DDF28902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1" name="Rectangle 243">
                <a:extLst>
                  <a:ext uri="{FF2B5EF4-FFF2-40B4-BE49-F238E27FC236}">
                    <a16:creationId xmlns:a16="http://schemas.microsoft.com/office/drawing/2014/main" id="{E3B71096-6D8E-4239-AC18-4FF68F7E8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0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2" name="Rectangle 244">
                <a:extLst>
                  <a:ext uri="{FF2B5EF4-FFF2-40B4-BE49-F238E27FC236}">
                    <a16:creationId xmlns:a16="http://schemas.microsoft.com/office/drawing/2014/main" id="{955CC623-9B87-4175-9971-99EBF946D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3" name="Rectangle 245">
                <a:extLst>
                  <a:ext uri="{FF2B5EF4-FFF2-40B4-BE49-F238E27FC236}">
                    <a16:creationId xmlns:a16="http://schemas.microsoft.com/office/drawing/2014/main" id="{440C4C23-2825-422D-82E3-0A68AB08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4" name="Rectangle 246">
                <a:extLst>
                  <a:ext uri="{FF2B5EF4-FFF2-40B4-BE49-F238E27FC236}">
                    <a16:creationId xmlns:a16="http://schemas.microsoft.com/office/drawing/2014/main" id="{E1272C59-7482-4FEC-B75A-780713237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5" name="Rectangle 247">
                <a:extLst>
                  <a:ext uri="{FF2B5EF4-FFF2-40B4-BE49-F238E27FC236}">
                    <a16:creationId xmlns:a16="http://schemas.microsoft.com/office/drawing/2014/main" id="{898BD253-C407-45FE-A5BF-55025845A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6" name="Rectangle 248">
                <a:extLst>
                  <a:ext uri="{FF2B5EF4-FFF2-40B4-BE49-F238E27FC236}">
                    <a16:creationId xmlns:a16="http://schemas.microsoft.com/office/drawing/2014/main" id="{E8CD94E6-44DF-4295-8AFF-6CD9893C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7" name="Rectangle 249">
                <a:extLst>
                  <a:ext uri="{FF2B5EF4-FFF2-40B4-BE49-F238E27FC236}">
                    <a16:creationId xmlns:a16="http://schemas.microsoft.com/office/drawing/2014/main" id="{00DC2130-460F-4D50-B54A-E85176094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8" name="Rectangle 250">
                <a:extLst>
                  <a:ext uri="{FF2B5EF4-FFF2-40B4-BE49-F238E27FC236}">
                    <a16:creationId xmlns:a16="http://schemas.microsoft.com/office/drawing/2014/main" id="{57E4B9EF-75E8-48B7-A8FB-5E471030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19" name="Rectangle 251">
                <a:extLst>
                  <a:ext uri="{FF2B5EF4-FFF2-40B4-BE49-F238E27FC236}">
                    <a16:creationId xmlns:a16="http://schemas.microsoft.com/office/drawing/2014/main" id="{4D586175-B31D-41C1-A9E7-00EA527D6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0" name="Rectangle 252">
                <a:extLst>
                  <a:ext uri="{FF2B5EF4-FFF2-40B4-BE49-F238E27FC236}">
                    <a16:creationId xmlns:a16="http://schemas.microsoft.com/office/drawing/2014/main" id="{764A9F06-F33A-49BE-9628-63D1D4C15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1" name="Rectangle 253">
                <a:extLst>
                  <a:ext uri="{FF2B5EF4-FFF2-40B4-BE49-F238E27FC236}">
                    <a16:creationId xmlns:a16="http://schemas.microsoft.com/office/drawing/2014/main" id="{DFDE7D02-E30B-4FE6-9170-8538094B7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2" name="Rectangle 254">
                <a:extLst>
                  <a:ext uri="{FF2B5EF4-FFF2-40B4-BE49-F238E27FC236}">
                    <a16:creationId xmlns:a16="http://schemas.microsoft.com/office/drawing/2014/main" id="{D0E2B782-6D51-468A-8C50-28EF89DE4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3" name="Rectangle 255">
                <a:extLst>
                  <a:ext uri="{FF2B5EF4-FFF2-40B4-BE49-F238E27FC236}">
                    <a16:creationId xmlns:a16="http://schemas.microsoft.com/office/drawing/2014/main" id="{703C3AEC-2B09-4095-B58F-D8237A59F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4" name="Rectangle 256">
                <a:extLst>
                  <a:ext uri="{FF2B5EF4-FFF2-40B4-BE49-F238E27FC236}">
                    <a16:creationId xmlns:a16="http://schemas.microsoft.com/office/drawing/2014/main" id="{E66725A7-A06B-4A65-B29B-7AABF9DB2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5" name="Rectangle 257">
                <a:extLst>
                  <a:ext uri="{FF2B5EF4-FFF2-40B4-BE49-F238E27FC236}">
                    <a16:creationId xmlns:a16="http://schemas.microsoft.com/office/drawing/2014/main" id="{7C804201-09B6-4C59-88D1-E60467594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6" name="Rectangle 258">
                <a:extLst>
                  <a:ext uri="{FF2B5EF4-FFF2-40B4-BE49-F238E27FC236}">
                    <a16:creationId xmlns:a16="http://schemas.microsoft.com/office/drawing/2014/main" id="{59B66197-450D-4FC1-B1D5-6037D97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7" name="Rectangle 259">
                <a:extLst>
                  <a:ext uri="{FF2B5EF4-FFF2-40B4-BE49-F238E27FC236}">
                    <a16:creationId xmlns:a16="http://schemas.microsoft.com/office/drawing/2014/main" id="{EA329E18-C8A3-4B7B-AF44-DF4D2657B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8" name="Rectangle 260">
                <a:extLst>
                  <a:ext uri="{FF2B5EF4-FFF2-40B4-BE49-F238E27FC236}">
                    <a16:creationId xmlns:a16="http://schemas.microsoft.com/office/drawing/2014/main" id="{B49EE97A-25A0-449A-B79F-F80FA0073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9" name="Rectangle 261">
                <a:extLst>
                  <a:ext uri="{FF2B5EF4-FFF2-40B4-BE49-F238E27FC236}">
                    <a16:creationId xmlns:a16="http://schemas.microsoft.com/office/drawing/2014/main" id="{AFD0AA81-D6C6-4ED4-AA2A-B5C430D2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0" name="Rectangle 262">
                <a:extLst>
                  <a:ext uri="{FF2B5EF4-FFF2-40B4-BE49-F238E27FC236}">
                    <a16:creationId xmlns:a16="http://schemas.microsoft.com/office/drawing/2014/main" id="{25DE3FF0-6F24-4021-AF34-CE1C23339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1" name="Rectangle 263">
                <a:extLst>
                  <a:ext uri="{FF2B5EF4-FFF2-40B4-BE49-F238E27FC236}">
                    <a16:creationId xmlns:a16="http://schemas.microsoft.com/office/drawing/2014/main" id="{67BDC7E8-1097-43C6-A2FE-DAB7B63B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2" name="Rectangle 264">
                <a:extLst>
                  <a:ext uri="{FF2B5EF4-FFF2-40B4-BE49-F238E27FC236}">
                    <a16:creationId xmlns:a16="http://schemas.microsoft.com/office/drawing/2014/main" id="{64C73F51-FF2F-4B3C-B69E-B5EB9708B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3" name="Rectangle 265">
                <a:extLst>
                  <a:ext uri="{FF2B5EF4-FFF2-40B4-BE49-F238E27FC236}">
                    <a16:creationId xmlns:a16="http://schemas.microsoft.com/office/drawing/2014/main" id="{33F76E83-0D93-4C19-B83F-ED5CC8456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4" name="Rectangle 266">
                <a:extLst>
                  <a:ext uri="{FF2B5EF4-FFF2-40B4-BE49-F238E27FC236}">
                    <a16:creationId xmlns:a16="http://schemas.microsoft.com/office/drawing/2014/main" id="{FBA36587-CB16-4559-9A8A-C4E20921F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5" name="Rectangle 267">
                <a:extLst>
                  <a:ext uri="{FF2B5EF4-FFF2-40B4-BE49-F238E27FC236}">
                    <a16:creationId xmlns:a16="http://schemas.microsoft.com/office/drawing/2014/main" id="{F2473E57-903E-4937-A54D-666CF6FCB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6" name="Rectangle 268">
                <a:extLst>
                  <a:ext uri="{FF2B5EF4-FFF2-40B4-BE49-F238E27FC236}">
                    <a16:creationId xmlns:a16="http://schemas.microsoft.com/office/drawing/2014/main" id="{5054E43A-EA5D-4F94-A4FD-2C73FE4E6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7" name="Rectangle 269">
                <a:extLst>
                  <a:ext uri="{FF2B5EF4-FFF2-40B4-BE49-F238E27FC236}">
                    <a16:creationId xmlns:a16="http://schemas.microsoft.com/office/drawing/2014/main" id="{3DB0CACD-06BD-4EB7-9C1C-66A0E78B9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8" name="Rectangle 270">
                <a:extLst>
                  <a:ext uri="{FF2B5EF4-FFF2-40B4-BE49-F238E27FC236}">
                    <a16:creationId xmlns:a16="http://schemas.microsoft.com/office/drawing/2014/main" id="{C6463CA2-708D-47CD-A0A9-E2D88118B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9" name="Rectangle 271">
                <a:extLst>
                  <a:ext uri="{FF2B5EF4-FFF2-40B4-BE49-F238E27FC236}">
                    <a16:creationId xmlns:a16="http://schemas.microsoft.com/office/drawing/2014/main" id="{30D85B9E-8606-48DE-8AAC-88CD99ABC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0" name="Rectangle 272">
                <a:extLst>
                  <a:ext uri="{FF2B5EF4-FFF2-40B4-BE49-F238E27FC236}">
                    <a16:creationId xmlns:a16="http://schemas.microsoft.com/office/drawing/2014/main" id="{69C14BFA-8548-4B47-BD48-9959AC96E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1" name="Rectangle 273">
                <a:extLst>
                  <a:ext uri="{FF2B5EF4-FFF2-40B4-BE49-F238E27FC236}">
                    <a16:creationId xmlns:a16="http://schemas.microsoft.com/office/drawing/2014/main" id="{73CD58CF-9DA1-457B-BB7A-4F4844875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2" name="Rectangle 274">
                <a:extLst>
                  <a:ext uri="{FF2B5EF4-FFF2-40B4-BE49-F238E27FC236}">
                    <a16:creationId xmlns:a16="http://schemas.microsoft.com/office/drawing/2014/main" id="{02F398D3-C068-4CC8-B5DF-941338140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3" name="Rectangle 275">
                <a:extLst>
                  <a:ext uri="{FF2B5EF4-FFF2-40B4-BE49-F238E27FC236}">
                    <a16:creationId xmlns:a16="http://schemas.microsoft.com/office/drawing/2014/main" id="{7859CA1D-AB75-49EA-BD48-E7260100E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4" name="Rectangle 276">
                <a:extLst>
                  <a:ext uri="{FF2B5EF4-FFF2-40B4-BE49-F238E27FC236}">
                    <a16:creationId xmlns:a16="http://schemas.microsoft.com/office/drawing/2014/main" id="{B28C30EA-9A4A-4A06-A020-51F1B8A08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5" name="Rectangle 277">
                <a:extLst>
                  <a:ext uri="{FF2B5EF4-FFF2-40B4-BE49-F238E27FC236}">
                    <a16:creationId xmlns:a16="http://schemas.microsoft.com/office/drawing/2014/main" id="{64B0454A-7E1D-4A1E-B2D1-D1AE3A120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6" name="Rectangle 278">
                <a:extLst>
                  <a:ext uri="{FF2B5EF4-FFF2-40B4-BE49-F238E27FC236}">
                    <a16:creationId xmlns:a16="http://schemas.microsoft.com/office/drawing/2014/main" id="{BF484172-985A-496E-839A-DE5331069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7" name="Rectangle 279">
                <a:extLst>
                  <a:ext uri="{FF2B5EF4-FFF2-40B4-BE49-F238E27FC236}">
                    <a16:creationId xmlns:a16="http://schemas.microsoft.com/office/drawing/2014/main" id="{D3C74ED7-53F3-4975-93FA-EB7350087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8" name="Rectangle 280">
                <a:extLst>
                  <a:ext uri="{FF2B5EF4-FFF2-40B4-BE49-F238E27FC236}">
                    <a16:creationId xmlns:a16="http://schemas.microsoft.com/office/drawing/2014/main" id="{E839DA5C-C80E-404F-9AA1-F710CB9AD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49" name="Rectangle 281">
                <a:extLst>
                  <a:ext uri="{FF2B5EF4-FFF2-40B4-BE49-F238E27FC236}">
                    <a16:creationId xmlns:a16="http://schemas.microsoft.com/office/drawing/2014/main" id="{AB45E3B9-46E9-4B8A-9113-E35D22C1A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0" name="Rectangle 282">
                <a:extLst>
                  <a:ext uri="{FF2B5EF4-FFF2-40B4-BE49-F238E27FC236}">
                    <a16:creationId xmlns:a16="http://schemas.microsoft.com/office/drawing/2014/main" id="{B35DDCC2-8138-4A75-B311-37747F767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1" name="Rectangle 283">
                <a:extLst>
                  <a:ext uri="{FF2B5EF4-FFF2-40B4-BE49-F238E27FC236}">
                    <a16:creationId xmlns:a16="http://schemas.microsoft.com/office/drawing/2014/main" id="{34E5BD48-F8DA-46E5-956B-37B5303EC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2" name="Rectangle 284">
                <a:extLst>
                  <a:ext uri="{FF2B5EF4-FFF2-40B4-BE49-F238E27FC236}">
                    <a16:creationId xmlns:a16="http://schemas.microsoft.com/office/drawing/2014/main" id="{BAA83E6F-7974-4527-A272-59EBB1041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3" name="Rectangle 285">
                <a:extLst>
                  <a:ext uri="{FF2B5EF4-FFF2-40B4-BE49-F238E27FC236}">
                    <a16:creationId xmlns:a16="http://schemas.microsoft.com/office/drawing/2014/main" id="{0693CD00-574F-4F95-930E-FA89E14B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4" name="Rectangle 286">
                <a:extLst>
                  <a:ext uri="{FF2B5EF4-FFF2-40B4-BE49-F238E27FC236}">
                    <a16:creationId xmlns:a16="http://schemas.microsoft.com/office/drawing/2014/main" id="{D4F3023F-1CD2-4D50-92B6-DFB7BC515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5" name="Rectangle 287">
                <a:extLst>
                  <a:ext uri="{FF2B5EF4-FFF2-40B4-BE49-F238E27FC236}">
                    <a16:creationId xmlns:a16="http://schemas.microsoft.com/office/drawing/2014/main" id="{B8D4A718-548F-4DB8-BB5A-CD18D5A44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6" name="Rectangle 288">
                <a:extLst>
                  <a:ext uri="{FF2B5EF4-FFF2-40B4-BE49-F238E27FC236}">
                    <a16:creationId xmlns:a16="http://schemas.microsoft.com/office/drawing/2014/main" id="{D289AF04-18DC-4128-A7FA-6F19D50A9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7" name="Rectangle 289">
                <a:extLst>
                  <a:ext uri="{FF2B5EF4-FFF2-40B4-BE49-F238E27FC236}">
                    <a16:creationId xmlns:a16="http://schemas.microsoft.com/office/drawing/2014/main" id="{55F39D12-4B8C-4D9C-B375-D51B641E0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8" name="Rectangle 290">
                <a:extLst>
                  <a:ext uri="{FF2B5EF4-FFF2-40B4-BE49-F238E27FC236}">
                    <a16:creationId xmlns:a16="http://schemas.microsoft.com/office/drawing/2014/main" id="{08907DAB-0A0F-44BF-B05F-E57D571C5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59" name="Rectangle 291">
                <a:extLst>
                  <a:ext uri="{FF2B5EF4-FFF2-40B4-BE49-F238E27FC236}">
                    <a16:creationId xmlns:a16="http://schemas.microsoft.com/office/drawing/2014/main" id="{33727947-F8DA-474C-96ED-B40470ABA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0" name="Rectangle 292">
                <a:extLst>
                  <a:ext uri="{FF2B5EF4-FFF2-40B4-BE49-F238E27FC236}">
                    <a16:creationId xmlns:a16="http://schemas.microsoft.com/office/drawing/2014/main" id="{9FCB6663-2691-49B7-A7DE-AB0407A1D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1" name="Rectangle 293">
                <a:extLst>
                  <a:ext uri="{FF2B5EF4-FFF2-40B4-BE49-F238E27FC236}">
                    <a16:creationId xmlns:a16="http://schemas.microsoft.com/office/drawing/2014/main" id="{AAEC78B1-C4D7-4855-AD1D-ECA19D171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2" name="Rectangle 294">
                <a:extLst>
                  <a:ext uri="{FF2B5EF4-FFF2-40B4-BE49-F238E27FC236}">
                    <a16:creationId xmlns:a16="http://schemas.microsoft.com/office/drawing/2014/main" id="{9DBE4E6F-5559-41EA-92CE-4FB967498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3" name="Rectangle 295">
                <a:extLst>
                  <a:ext uri="{FF2B5EF4-FFF2-40B4-BE49-F238E27FC236}">
                    <a16:creationId xmlns:a16="http://schemas.microsoft.com/office/drawing/2014/main" id="{CBFBA2BA-4996-4DAF-96C1-1FF7E53B4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4" name="Rectangle 296">
                <a:extLst>
                  <a:ext uri="{FF2B5EF4-FFF2-40B4-BE49-F238E27FC236}">
                    <a16:creationId xmlns:a16="http://schemas.microsoft.com/office/drawing/2014/main" id="{EF257624-C875-4117-8B1E-DD0BBAE22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5" name="Rectangle 297">
                <a:extLst>
                  <a:ext uri="{FF2B5EF4-FFF2-40B4-BE49-F238E27FC236}">
                    <a16:creationId xmlns:a16="http://schemas.microsoft.com/office/drawing/2014/main" id="{EC49E097-C5AB-40CA-96E9-4091170F2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6" name="Rectangle 298">
                <a:extLst>
                  <a:ext uri="{FF2B5EF4-FFF2-40B4-BE49-F238E27FC236}">
                    <a16:creationId xmlns:a16="http://schemas.microsoft.com/office/drawing/2014/main" id="{855F9765-1C97-414D-8309-142D337B4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7" name="Rectangle 299">
                <a:extLst>
                  <a:ext uri="{FF2B5EF4-FFF2-40B4-BE49-F238E27FC236}">
                    <a16:creationId xmlns:a16="http://schemas.microsoft.com/office/drawing/2014/main" id="{3AEBE038-A59D-4E7F-B8B8-1B4328B90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8" name="Rectangle 300">
                <a:extLst>
                  <a:ext uri="{FF2B5EF4-FFF2-40B4-BE49-F238E27FC236}">
                    <a16:creationId xmlns:a16="http://schemas.microsoft.com/office/drawing/2014/main" id="{090610D0-1691-454C-8659-E817E4CE7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69" name="Rectangle 301">
                <a:extLst>
                  <a:ext uri="{FF2B5EF4-FFF2-40B4-BE49-F238E27FC236}">
                    <a16:creationId xmlns:a16="http://schemas.microsoft.com/office/drawing/2014/main" id="{FCAC3219-A08E-415E-99BE-155A7808F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0" name="Rectangle 302">
                <a:extLst>
                  <a:ext uri="{FF2B5EF4-FFF2-40B4-BE49-F238E27FC236}">
                    <a16:creationId xmlns:a16="http://schemas.microsoft.com/office/drawing/2014/main" id="{7E65F582-3223-455A-A826-9AB00B20A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1" name="Rectangle 303">
                <a:extLst>
                  <a:ext uri="{FF2B5EF4-FFF2-40B4-BE49-F238E27FC236}">
                    <a16:creationId xmlns:a16="http://schemas.microsoft.com/office/drawing/2014/main" id="{AA30DC97-694C-4414-AB6B-AD52FE3A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2" name="Rectangle 304">
                <a:extLst>
                  <a:ext uri="{FF2B5EF4-FFF2-40B4-BE49-F238E27FC236}">
                    <a16:creationId xmlns:a16="http://schemas.microsoft.com/office/drawing/2014/main" id="{06F5EB0D-35E8-4B1A-A4E4-A4017817B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3" name="Rectangle 305">
                <a:extLst>
                  <a:ext uri="{FF2B5EF4-FFF2-40B4-BE49-F238E27FC236}">
                    <a16:creationId xmlns:a16="http://schemas.microsoft.com/office/drawing/2014/main" id="{1E3F30A0-30E7-4B5E-B514-CD7BEA3C4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4" name="Rectangle 306">
                <a:extLst>
                  <a:ext uri="{FF2B5EF4-FFF2-40B4-BE49-F238E27FC236}">
                    <a16:creationId xmlns:a16="http://schemas.microsoft.com/office/drawing/2014/main" id="{C93B6D7A-0C17-4613-BA66-227222932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5" name="Rectangle 307">
                <a:extLst>
                  <a:ext uri="{FF2B5EF4-FFF2-40B4-BE49-F238E27FC236}">
                    <a16:creationId xmlns:a16="http://schemas.microsoft.com/office/drawing/2014/main" id="{3CEAC8D3-0065-450B-927A-807F5582A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6" name="Rectangle 308">
                <a:extLst>
                  <a:ext uri="{FF2B5EF4-FFF2-40B4-BE49-F238E27FC236}">
                    <a16:creationId xmlns:a16="http://schemas.microsoft.com/office/drawing/2014/main" id="{6D9169F7-C8A9-473A-BBCD-84EBEE9BC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7" name="Rectangle 309">
                <a:extLst>
                  <a:ext uri="{FF2B5EF4-FFF2-40B4-BE49-F238E27FC236}">
                    <a16:creationId xmlns:a16="http://schemas.microsoft.com/office/drawing/2014/main" id="{672DDD30-FC9D-449A-AA33-3DBBEDF2E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8" name="Rectangle 310">
                <a:extLst>
                  <a:ext uri="{FF2B5EF4-FFF2-40B4-BE49-F238E27FC236}">
                    <a16:creationId xmlns:a16="http://schemas.microsoft.com/office/drawing/2014/main" id="{F151C503-4F7B-4ACD-8EAD-4FBF96E6B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79" name="Rectangle 311">
                <a:extLst>
                  <a:ext uri="{FF2B5EF4-FFF2-40B4-BE49-F238E27FC236}">
                    <a16:creationId xmlns:a16="http://schemas.microsoft.com/office/drawing/2014/main" id="{2A680426-FC9B-4949-AFD7-55F86E0AF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4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0" name="Rectangle 312">
                <a:extLst>
                  <a:ext uri="{FF2B5EF4-FFF2-40B4-BE49-F238E27FC236}">
                    <a16:creationId xmlns:a16="http://schemas.microsoft.com/office/drawing/2014/main" id="{CB985932-4D2B-49FD-8CE9-946892D3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1" name="Rectangle 313">
                <a:extLst>
                  <a:ext uri="{FF2B5EF4-FFF2-40B4-BE49-F238E27FC236}">
                    <a16:creationId xmlns:a16="http://schemas.microsoft.com/office/drawing/2014/main" id="{8D4C1992-53F6-4058-A487-D9CF35F45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2" name="Rectangle 314">
                <a:extLst>
                  <a:ext uri="{FF2B5EF4-FFF2-40B4-BE49-F238E27FC236}">
                    <a16:creationId xmlns:a16="http://schemas.microsoft.com/office/drawing/2014/main" id="{A9AEB811-CDCD-4326-9D71-FB261A100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3" name="Rectangle 315">
                <a:extLst>
                  <a:ext uri="{FF2B5EF4-FFF2-40B4-BE49-F238E27FC236}">
                    <a16:creationId xmlns:a16="http://schemas.microsoft.com/office/drawing/2014/main" id="{F62312A1-39E4-4530-884A-5F9EA504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4" name="Rectangle 316">
                <a:extLst>
                  <a:ext uri="{FF2B5EF4-FFF2-40B4-BE49-F238E27FC236}">
                    <a16:creationId xmlns:a16="http://schemas.microsoft.com/office/drawing/2014/main" id="{21F7F7B6-3019-4CB4-96BA-9B234C86E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5" name="Rectangle 317">
                <a:extLst>
                  <a:ext uri="{FF2B5EF4-FFF2-40B4-BE49-F238E27FC236}">
                    <a16:creationId xmlns:a16="http://schemas.microsoft.com/office/drawing/2014/main" id="{CB73A58F-4275-44C3-BF19-51A5328AB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6" name="Rectangle 318">
                <a:extLst>
                  <a:ext uri="{FF2B5EF4-FFF2-40B4-BE49-F238E27FC236}">
                    <a16:creationId xmlns:a16="http://schemas.microsoft.com/office/drawing/2014/main" id="{35579C3E-2D82-4851-B412-D5F4FFDD0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7" name="Rectangle 319">
                <a:extLst>
                  <a:ext uri="{FF2B5EF4-FFF2-40B4-BE49-F238E27FC236}">
                    <a16:creationId xmlns:a16="http://schemas.microsoft.com/office/drawing/2014/main" id="{D7BA13DA-DC7D-4F05-AD62-0BDA2A749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8" name="Rectangle 320">
                <a:extLst>
                  <a:ext uri="{FF2B5EF4-FFF2-40B4-BE49-F238E27FC236}">
                    <a16:creationId xmlns:a16="http://schemas.microsoft.com/office/drawing/2014/main" id="{9B8D514C-0727-434D-BE82-58FCD72C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89" name="Rectangle 321">
                <a:extLst>
                  <a:ext uri="{FF2B5EF4-FFF2-40B4-BE49-F238E27FC236}">
                    <a16:creationId xmlns:a16="http://schemas.microsoft.com/office/drawing/2014/main" id="{FDD79AD7-85E4-452E-9BB9-977264C2C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0" name="Rectangle 322">
                <a:extLst>
                  <a:ext uri="{FF2B5EF4-FFF2-40B4-BE49-F238E27FC236}">
                    <a16:creationId xmlns:a16="http://schemas.microsoft.com/office/drawing/2014/main" id="{F0E2353D-DCB1-4FE1-9FE5-C9003416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1" name="Rectangle 323">
                <a:extLst>
                  <a:ext uri="{FF2B5EF4-FFF2-40B4-BE49-F238E27FC236}">
                    <a16:creationId xmlns:a16="http://schemas.microsoft.com/office/drawing/2014/main" id="{9A024517-5E59-45AF-8CB5-A2A2FDBD1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2" name="Rectangle 324">
                <a:extLst>
                  <a:ext uri="{FF2B5EF4-FFF2-40B4-BE49-F238E27FC236}">
                    <a16:creationId xmlns:a16="http://schemas.microsoft.com/office/drawing/2014/main" id="{864F9493-0E35-4F6E-A392-90ABB029A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3" name="Rectangle 325">
                <a:extLst>
                  <a:ext uri="{FF2B5EF4-FFF2-40B4-BE49-F238E27FC236}">
                    <a16:creationId xmlns:a16="http://schemas.microsoft.com/office/drawing/2014/main" id="{3ABF1188-FB68-440D-B69E-5E73C5AB8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0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4" name="Rectangle 326">
                <a:extLst>
                  <a:ext uri="{FF2B5EF4-FFF2-40B4-BE49-F238E27FC236}">
                    <a16:creationId xmlns:a16="http://schemas.microsoft.com/office/drawing/2014/main" id="{B414BE85-7A40-4E7A-B4CC-7C949C351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5" name="Rectangle 327">
                <a:extLst>
                  <a:ext uri="{FF2B5EF4-FFF2-40B4-BE49-F238E27FC236}">
                    <a16:creationId xmlns:a16="http://schemas.microsoft.com/office/drawing/2014/main" id="{BA76465D-26EB-4376-9A16-DB78C1AFB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6" name="Rectangle 328">
                <a:extLst>
                  <a:ext uri="{FF2B5EF4-FFF2-40B4-BE49-F238E27FC236}">
                    <a16:creationId xmlns:a16="http://schemas.microsoft.com/office/drawing/2014/main" id="{81DC458E-F6E1-46C2-9988-5B1A315AC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7" name="Rectangle 329">
                <a:extLst>
                  <a:ext uri="{FF2B5EF4-FFF2-40B4-BE49-F238E27FC236}">
                    <a16:creationId xmlns:a16="http://schemas.microsoft.com/office/drawing/2014/main" id="{F019DA75-B1E4-4D71-814C-2F02E9B0F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8" name="Rectangle 330">
                <a:extLst>
                  <a:ext uri="{FF2B5EF4-FFF2-40B4-BE49-F238E27FC236}">
                    <a16:creationId xmlns:a16="http://schemas.microsoft.com/office/drawing/2014/main" id="{F20FCE29-384D-4949-A1ED-771CBF50D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9" name="Rectangle 331">
                <a:extLst>
                  <a:ext uri="{FF2B5EF4-FFF2-40B4-BE49-F238E27FC236}">
                    <a16:creationId xmlns:a16="http://schemas.microsoft.com/office/drawing/2014/main" id="{2C858589-60CA-4717-9EF5-8A86079DB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0" name="Rectangle 332">
                <a:extLst>
                  <a:ext uri="{FF2B5EF4-FFF2-40B4-BE49-F238E27FC236}">
                    <a16:creationId xmlns:a16="http://schemas.microsoft.com/office/drawing/2014/main" id="{42606F30-A91B-4FFA-9E59-49D9C6657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1" name="Rectangle 333">
                <a:extLst>
                  <a:ext uri="{FF2B5EF4-FFF2-40B4-BE49-F238E27FC236}">
                    <a16:creationId xmlns:a16="http://schemas.microsoft.com/office/drawing/2014/main" id="{4402050A-3124-4CF1-A569-638A06050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2" name="Rectangle 334">
                <a:extLst>
                  <a:ext uri="{FF2B5EF4-FFF2-40B4-BE49-F238E27FC236}">
                    <a16:creationId xmlns:a16="http://schemas.microsoft.com/office/drawing/2014/main" id="{2F0E17F9-5363-48D5-9234-45A4ACC6E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3" name="Rectangle 335">
                <a:extLst>
                  <a:ext uri="{FF2B5EF4-FFF2-40B4-BE49-F238E27FC236}">
                    <a16:creationId xmlns:a16="http://schemas.microsoft.com/office/drawing/2014/main" id="{F32D2994-78E6-449B-A08B-5BB854529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4" name="Rectangle 336">
                <a:extLst>
                  <a:ext uri="{FF2B5EF4-FFF2-40B4-BE49-F238E27FC236}">
                    <a16:creationId xmlns:a16="http://schemas.microsoft.com/office/drawing/2014/main" id="{5AE9BAB2-47E1-46CE-92EC-2D414E478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5" name="Rectangle 337">
                <a:extLst>
                  <a:ext uri="{FF2B5EF4-FFF2-40B4-BE49-F238E27FC236}">
                    <a16:creationId xmlns:a16="http://schemas.microsoft.com/office/drawing/2014/main" id="{41D783AF-402A-4BAF-8FF6-C0C6165AB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6" name="Rectangle 338">
                <a:extLst>
                  <a:ext uri="{FF2B5EF4-FFF2-40B4-BE49-F238E27FC236}">
                    <a16:creationId xmlns:a16="http://schemas.microsoft.com/office/drawing/2014/main" id="{BD02E342-16B5-496E-BE8A-0035A5A3D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7" name="Rectangle 339">
                <a:extLst>
                  <a:ext uri="{FF2B5EF4-FFF2-40B4-BE49-F238E27FC236}">
                    <a16:creationId xmlns:a16="http://schemas.microsoft.com/office/drawing/2014/main" id="{48DC7EA9-17DE-41A1-BEFE-85860B3D1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8" name="Rectangle 340">
                <a:extLst>
                  <a:ext uri="{FF2B5EF4-FFF2-40B4-BE49-F238E27FC236}">
                    <a16:creationId xmlns:a16="http://schemas.microsoft.com/office/drawing/2014/main" id="{691D8EDF-94AD-4A9D-8E26-DB89045C6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9" name="Rectangle 341">
                <a:extLst>
                  <a:ext uri="{FF2B5EF4-FFF2-40B4-BE49-F238E27FC236}">
                    <a16:creationId xmlns:a16="http://schemas.microsoft.com/office/drawing/2014/main" id="{E722EF48-D34A-42EE-85FF-978AAAC5D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0" name="Rectangle 342">
                <a:extLst>
                  <a:ext uri="{FF2B5EF4-FFF2-40B4-BE49-F238E27FC236}">
                    <a16:creationId xmlns:a16="http://schemas.microsoft.com/office/drawing/2014/main" id="{60CB4055-422D-414A-801F-CB12F2668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1" name="Rectangle 343">
                <a:extLst>
                  <a:ext uri="{FF2B5EF4-FFF2-40B4-BE49-F238E27FC236}">
                    <a16:creationId xmlns:a16="http://schemas.microsoft.com/office/drawing/2014/main" id="{E3841494-E4E7-467F-BB10-863933267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2" name="Rectangle 344">
                <a:extLst>
                  <a:ext uri="{FF2B5EF4-FFF2-40B4-BE49-F238E27FC236}">
                    <a16:creationId xmlns:a16="http://schemas.microsoft.com/office/drawing/2014/main" id="{366BC1A8-25D5-4AF5-B7C1-1F58BB615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3" name="Rectangle 345">
                <a:extLst>
                  <a:ext uri="{FF2B5EF4-FFF2-40B4-BE49-F238E27FC236}">
                    <a16:creationId xmlns:a16="http://schemas.microsoft.com/office/drawing/2014/main" id="{0D4406CB-F606-4231-9F6B-6980D94A9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4" name="Rectangle 346">
                <a:extLst>
                  <a:ext uri="{FF2B5EF4-FFF2-40B4-BE49-F238E27FC236}">
                    <a16:creationId xmlns:a16="http://schemas.microsoft.com/office/drawing/2014/main" id="{A8BEBE63-B9D4-439C-8A4E-CF78D8D37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5" name="Rectangle 347">
                <a:extLst>
                  <a:ext uri="{FF2B5EF4-FFF2-40B4-BE49-F238E27FC236}">
                    <a16:creationId xmlns:a16="http://schemas.microsoft.com/office/drawing/2014/main" id="{06AD89B3-97D5-401E-BD84-72B32E75F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6" name="Rectangle 348">
                <a:extLst>
                  <a:ext uri="{FF2B5EF4-FFF2-40B4-BE49-F238E27FC236}">
                    <a16:creationId xmlns:a16="http://schemas.microsoft.com/office/drawing/2014/main" id="{A882FC41-FFBD-4DE1-942B-F067E908D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7" name="Rectangle 349">
                <a:extLst>
                  <a:ext uri="{FF2B5EF4-FFF2-40B4-BE49-F238E27FC236}">
                    <a16:creationId xmlns:a16="http://schemas.microsoft.com/office/drawing/2014/main" id="{FAED2DD7-4E6F-414E-8296-8F917ED35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8" name="Rectangle 350">
                <a:extLst>
                  <a:ext uri="{FF2B5EF4-FFF2-40B4-BE49-F238E27FC236}">
                    <a16:creationId xmlns:a16="http://schemas.microsoft.com/office/drawing/2014/main" id="{F2CD830E-8AD0-4BF7-84D0-93C67ECB6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19" name="Rectangle 351">
                <a:extLst>
                  <a:ext uri="{FF2B5EF4-FFF2-40B4-BE49-F238E27FC236}">
                    <a16:creationId xmlns:a16="http://schemas.microsoft.com/office/drawing/2014/main" id="{F4346CDE-082B-4C1B-AB91-2A200F00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0" name="Rectangle 352">
                <a:extLst>
                  <a:ext uri="{FF2B5EF4-FFF2-40B4-BE49-F238E27FC236}">
                    <a16:creationId xmlns:a16="http://schemas.microsoft.com/office/drawing/2014/main" id="{448EC73A-87E0-4CCC-B17D-52B36EB6F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1" name="Rectangle 353">
                <a:extLst>
                  <a:ext uri="{FF2B5EF4-FFF2-40B4-BE49-F238E27FC236}">
                    <a16:creationId xmlns:a16="http://schemas.microsoft.com/office/drawing/2014/main" id="{DD9E7177-2688-4556-A4A7-4D8C9FAA9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2" name="Rectangle 354">
                <a:extLst>
                  <a:ext uri="{FF2B5EF4-FFF2-40B4-BE49-F238E27FC236}">
                    <a16:creationId xmlns:a16="http://schemas.microsoft.com/office/drawing/2014/main" id="{2CE89077-FB42-4017-B366-13A0C90B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3" name="Rectangle 355">
                <a:extLst>
                  <a:ext uri="{FF2B5EF4-FFF2-40B4-BE49-F238E27FC236}">
                    <a16:creationId xmlns:a16="http://schemas.microsoft.com/office/drawing/2014/main" id="{20212DCC-1CF9-4FFB-A792-BC9548C13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4" name="Rectangle 356">
                <a:extLst>
                  <a:ext uri="{FF2B5EF4-FFF2-40B4-BE49-F238E27FC236}">
                    <a16:creationId xmlns:a16="http://schemas.microsoft.com/office/drawing/2014/main" id="{49F36D99-2721-4B51-911E-A4D24D4E9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5" name="Rectangle 357">
                <a:extLst>
                  <a:ext uri="{FF2B5EF4-FFF2-40B4-BE49-F238E27FC236}">
                    <a16:creationId xmlns:a16="http://schemas.microsoft.com/office/drawing/2014/main" id="{93588213-6CC4-44E7-90CF-ACC320249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6" name="Rectangle 358">
                <a:extLst>
                  <a:ext uri="{FF2B5EF4-FFF2-40B4-BE49-F238E27FC236}">
                    <a16:creationId xmlns:a16="http://schemas.microsoft.com/office/drawing/2014/main" id="{3231E86B-F7AE-48D0-9B63-1D8F1D18F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7" name="Rectangle 359">
                <a:extLst>
                  <a:ext uri="{FF2B5EF4-FFF2-40B4-BE49-F238E27FC236}">
                    <a16:creationId xmlns:a16="http://schemas.microsoft.com/office/drawing/2014/main" id="{EBEDC5E5-F272-4029-8654-30453DA9C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8" name="Rectangle 360">
                <a:extLst>
                  <a:ext uri="{FF2B5EF4-FFF2-40B4-BE49-F238E27FC236}">
                    <a16:creationId xmlns:a16="http://schemas.microsoft.com/office/drawing/2014/main" id="{9396D0B8-7554-4DFC-A9C5-669EA253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29" name="Rectangle 361">
                <a:extLst>
                  <a:ext uri="{FF2B5EF4-FFF2-40B4-BE49-F238E27FC236}">
                    <a16:creationId xmlns:a16="http://schemas.microsoft.com/office/drawing/2014/main" id="{F7889DE0-406A-40C4-8041-1E07AC0C7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0" name="Rectangle 362">
                <a:extLst>
                  <a:ext uri="{FF2B5EF4-FFF2-40B4-BE49-F238E27FC236}">
                    <a16:creationId xmlns:a16="http://schemas.microsoft.com/office/drawing/2014/main" id="{EAE390F5-2B4E-4BEC-910D-15BBCB86A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1" name="Rectangle 363">
                <a:extLst>
                  <a:ext uri="{FF2B5EF4-FFF2-40B4-BE49-F238E27FC236}">
                    <a16:creationId xmlns:a16="http://schemas.microsoft.com/office/drawing/2014/main" id="{0252221E-72DD-4828-9F24-4F9A646DC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2" name="Rectangle 364">
                <a:extLst>
                  <a:ext uri="{FF2B5EF4-FFF2-40B4-BE49-F238E27FC236}">
                    <a16:creationId xmlns:a16="http://schemas.microsoft.com/office/drawing/2014/main" id="{A55495AC-3629-4F02-8E13-453144F68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3" name="Rectangle 365">
                <a:extLst>
                  <a:ext uri="{FF2B5EF4-FFF2-40B4-BE49-F238E27FC236}">
                    <a16:creationId xmlns:a16="http://schemas.microsoft.com/office/drawing/2014/main" id="{45EF2804-9F35-4755-8C69-C631AB78D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4" name="Rectangle 366">
                <a:extLst>
                  <a:ext uri="{FF2B5EF4-FFF2-40B4-BE49-F238E27FC236}">
                    <a16:creationId xmlns:a16="http://schemas.microsoft.com/office/drawing/2014/main" id="{F8F6BE34-3CA8-4141-8B01-857FA8606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5" name="Rectangle 367">
                <a:extLst>
                  <a:ext uri="{FF2B5EF4-FFF2-40B4-BE49-F238E27FC236}">
                    <a16:creationId xmlns:a16="http://schemas.microsoft.com/office/drawing/2014/main" id="{BD36DC7A-AD32-4C5A-8ECC-F38F9C55C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6" name="Rectangle 368">
                <a:extLst>
                  <a:ext uri="{FF2B5EF4-FFF2-40B4-BE49-F238E27FC236}">
                    <a16:creationId xmlns:a16="http://schemas.microsoft.com/office/drawing/2014/main" id="{0DE9BFC4-2B86-4172-97D7-963A13ACC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7" name="Rectangle 369">
                <a:extLst>
                  <a:ext uri="{FF2B5EF4-FFF2-40B4-BE49-F238E27FC236}">
                    <a16:creationId xmlns:a16="http://schemas.microsoft.com/office/drawing/2014/main" id="{F654E905-A57E-4BDA-8DEF-52AEB826E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8" name="Rectangle 370">
                <a:extLst>
                  <a:ext uri="{FF2B5EF4-FFF2-40B4-BE49-F238E27FC236}">
                    <a16:creationId xmlns:a16="http://schemas.microsoft.com/office/drawing/2014/main" id="{1DB2FF00-D4F0-4F33-A2D7-291D6A2AA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2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39" name="Rectangle 371">
                <a:extLst>
                  <a:ext uri="{FF2B5EF4-FFF2-40B4-BE49-F238E27FC236}">
                    <a16:creationId xmlns:a16="http://schemas.microsoft.com/office/drawing/2014/main" id="{BD9D3D10-160F-4E6B-B0B0-AA1A57F40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0" name="Rectangle 372">
                <a:extLst>
                  <a:ext uri="{FF2B5EF4-FFF2-40B4-BE49-F238E27FC236}">
                    <a16:creationId xmlns:a16="http://schemas.microsoft.com/office/drawing/2014/main" id="{C29AEDC6-4479-463B-AA58-4BFBAA090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1" name="Rectangle 373">
                <a:extLst>
                  <a:ext uri="{FF2B5EF4-FFF2-40B4-BE49-F238E27FC236}">
                    <a16:creationId xmlns:a16="http://schemas.microsoft.com/office/drawing/2014/main" id="{F4E08A50-B01F-4C6F-8C02-B7F26F3C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2" name="Rectangle 374">
                <a:extLst>
                  <a:ext uri="{FF2B5EF4-FFF2-40B4-BE49-F238E27FC236}">
                    <a16:creationId xmlns:a16="http://schemas.microsoft.com/office/drawing/2014/main" id="{15F61C98-45DA-4504-8A84-0D851838F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3" name="Rectangle 375">
                <a:extLst>
                  <a:ext uri="{FF2B5EF4-FFF2-40B4-BE49-F238E27FC236}">
                    <a16:creationId xmlns:a16="http://schemas.microsoft.com/office/drawing/2014/main" id="{14E63663-D910-46EA-B0CA-A558D286D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4" name="Rectangle 376">
                <a:extLst>
                  <a:ext uri="{FF2B5EF4-FFF2-40B4-BE49-F238E27FC236}">
                    <a16:creationId xmlns:a16="http://schemas.microsoft.com/office/drawing/2014/main" id="{9CD728B5-3F42-4F41-BE46-BD2166306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5" name="Rectangle 377">
                <a:extLst>
                  <a:ext uri="{FF2B5EF4-FFF2-40B4-BE49-F238E27FC236}">
                    <a16:creationId xmlns:a16="http://schemas.microsoft.com/office/drawing/2014/main" id="{E55A1EAA-A105-4F0D-8427-5CF0F4810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6" name="Rectangle 378">
                <a:extLst>
                  <a:ext uri="{FF2B5EF4-FFF2-40B4-BE49-F238E27FC236}">
                    <a16:creationId xmlns:a16="http://schemas.microsoft.com/office/drawing/2014/main" id="{E4EE1AE4-8AE7-420E-BA17-43AD715FF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7" name="Rectangle 379">
                <a:extLst>
                  <a:ext uri="{FF2B5EF4-FFF2-40B4-BE49-F238E27FC236}">
                    <a16:creationId xmlns:a16="http://schemas.microsoft.com/office/drawing/2014/main" id="{24A730DF-5858-4646-A691-BA4886E0D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8" name="Rectangle 380">
                <a:extLst>
                  <a:ext uri="{FF2B5EF4-FFF2-40B4-BE49-F238E27FC236}">
                    <a16:creationId xmlns:a16="http://schemas.microsoft.com/office/drawing/2014/main" id="{0D5CE1B5-DBE0-4A45-8C8E-7F483834F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49" name="Rectangle 381">
                <a:extLst>
                  <a:ext uri="{FF2B5EF4-FFF2-40B4-BE49-F238E27FC236}">
                    <a16:creationId xmlns:a16="http://schemas.microsoft.com/office/drawing/2014/main" id="{F2C5CFDB-8C64-4BDF-B66F-2227C5FF5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0" name="Rectangle 382">
                <a:extLst>
                  <a:ext uri="{FF2B5EF4-FFF2-40B4-BE49-F238E27FC236}">
                    <a16:creationId xmlns:a16="http://schemas.microsoft.com/office/drawing/2014/main" id="{804DC764-62BB-4342-8CE3-558B3A8BA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1" name="Rectangle 383">
                <a:extLst>
                  <a:ext uri="{FF2B5EF4-FFF2-40B4-BE49-F238E27FC236}">
                    <a16:creationId xmlns:a16="http://schemas.microsoft.com/office/drawing/2014/main" id="{879A323A-60B9-41E9-8644-E29AE1D2F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2" name="Rectangle 384">
                <a:extLst>
                  <a:ext uri="{FF2B5EF4-FFF2-40B4-BE49-F238E27FC236}">
                    <a16:creationId xmlns:a16="http://schemas.microsoft.com/office/drawing/2014/main" id="{902C0496-2D51-4E70-8AA7-EF7ABAE06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3" name="Rectangle 385">
                <a:extLst>
                  <a:ext uri="{FF2B5EF4-FFF2-40B4-BE49-F238E27FC236}">
                    <a16:creationId xmlns:a16="http://schemas.microsoft.com/office/drawing/2014/main" id="{7FB41253-BB69-4235-A791-14ED59F2F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4" name="Rectangle 386">
                <a:extLst>
                  <a:ext uri="{FF2B5EF4-FFF2-40B4-BE49-F238E27FC236}">
                    <a16:creationId xmlns:a16="http://schemas.microsoft.com/office/drawing/2014/main" id="{CA4AAE13-6FD9-4C12-A7BF-44084367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5" name="Rectangle 387">
                <a:extLst>
                  <a:ext uri="{FF2B5EF4-FFF2-40B4-BE49-F238E27FC236}">
                    <a16:creationId xmlns:a16="http://schemas.microsoft.com/office/drawing/2014/main" id="{8DDCB65E-F801-40CB-BED5-8AEFF26A9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6" name="Rectangle 388">
                <a:extLst>
                  <a:ext uri="{FF2B5EF4-FFF2-40B4-BE49-F238E27FC236}">
                    <a16:creationId xmlns:a16="http://schemas.microsoft.com/office/drawing/2014/main" id="{30B193EA-3227-4495-ADC9-93BAD7645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7" name="Rectangle 389">
                <a:extLst>
                  <a:ext uri="{FF2B5EF4-FFF2-40B4-BE49-F238E27FC236}">
                    <a16:creationId xmlns:a16="http://schemas.microsoft.com/office/drawing/2014/main" id="{47B66046-5CEA-4843-81F2-5433B114B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8" name="Rectangle 390">
                <a:extLst>
                  <a:ext uri="{FF2B5EF4-FFF2-40B4-BE49-F238E27FC236}">
                    <a16:creationId xmlns:a16="http://schemas.microsoft.com/office/drawing/2014/main" id="{73355FE4-79AD-435B-B4E6-51E52AB1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1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59" name="Rectangle 391">
                <a:extLst>
                  <a:ext uri="{FF2B5EF4-FFF2-40B4-BE49-F238E27FC236}">
                    <a16:creationId xmlns:a16="http://schemas.microsoft.com/office/drawing/2014/main" id="{57E6651E-D2F1-490B-AE66-74507C576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0" name="Rectangle 392">
                <a:extLst>
                  <a:ext uri="{FF2B5EF4-FFF2-40B4-BE49-F238E27FC236}">
                    <a16:creationId xmlns:a16="http://schemas.microsoft.com/office/drawing/2014/main" id="{95818D21-40BE-4B43-B44A-98B8835B4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1" name="Rectangle 393">
                <a:extLst>
                  <a:ext uri="{FF2B5EF4-FFF2-40B4-BE49-F238E27FC236}">
                    <a16:creationId xmlns:a16="http://schemas.microsoft.com/office/drawing/2014/main" id="{8712699E-7F59-42EF-9AFC-3348E40CF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4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2" name="Rectangle 394">
                <a:extLst>
                  <a:ext uri="{FF2B5EF4-FFF2-40B4-BE49-F238E27FC236}">
                    <a16:creationId xmlns:a16="http://schemas.microsoft.com/office/drawing/2014/main" id="{98D0C378-5AEA-4701-AC6C-0A9A2813F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3" name="Rectangle 395">
                <a:extLst>
                  <a:ext uri="{FF2B5EF4-FFF2-40B4-BE49-F238E27FC236}">
                    <a16:creationId xmlns:a16="http://schemas.microsoft.com/office/drawing/2014/main" id="{78F4261F-0C5C-48FC-A32B-B2F0D9E68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4" name="Rectangle 396">
                <a:extLst>
                  <a:ext uri="{FF2B5EF4-FFF2-40B4-BE49-F238E27FC236}">
                    <a16:creationId xmlns:a16="http://schemas.microsoft.com/office/drawing/2014/main" id="{5D265598-6874-4B2D-9564-A1CF98399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5" name="Rectangle 397">
                <a:extLst>
                  <a:ext uri="{FF2B5EF4-FFF2-40B4-BE49-F238E27FC236}">
                    <a16:creationId xmlns:a16="http://schemas.microsoft.com/office/drawing/2014/main" id="{31DF3F8B-313B-4407-8A8B-B07A10129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6" name="Rectangle 398">
                <a:extLst>
                  <a:ext uri="{FF2B5EF4-FFF2-40B4-BE49-F238E27FC236}">
                    <a16:creationId xmlns:a16="http://schemas.microsoft.com/office/drawing/2014/main" id="{C52D3901-D98D-484D-A311-DEB81C5A7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7" name="Rectangle 399">
                <a:extLst>
                  <a:ext uri="{FF2B5EF4-FFF2-40B4-BE49-F238E27FC236}">
                    <a16:creationId xmlns:a16="http://schemas.microsoft.com/office/drawing/2014/main" id="{8AA72653-5EBB-47A1-96BB-C88304511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8" name="Rectangle 400">
                <a:extLst>
                  <a:ext uri="{FF2B5EF4-FFF2-40B4-BE49-F238E27FC236}">
                    <a16:creationId xmlns:a16="http://schemas.microsoft.com/office/drawing/2014/main" id="{E2AF770A-86B2-4EBB-8C2D-580DCF5C9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9" name="Rectangle 401">
                <a:extLst>
                  <a:ext uri="{FF2B5EF4-FFF2-40B4-BE49-F238E27FC236}">
                    <a16:creationId xmlns:a16="http://schemas.microsoft.com/office/drawing/2014/main" id="{FBD42751-4417-4F75-B39E-D290871C8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0" name="Rectangle 402">
                <a:extLst>
                  <a:ext uri="{FF2B5EF4-FFF2-40B4-BE49-F238E27FC236}">
                    <a16:creationId xmlns:a16="http://schemas.microsoft.com/office/drawing/2014/main" id="{7C8FE4D4-8849-4A88-83CE-AC0167162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1" name="Rectangle 403">
                <a:extLst>
                  <a:ext uri="{FF2B5EF4-FFF2-40B4-BE49-F238E27FC236}">
                    <a16:creationId xmlns:a16="http://schemas.microsoft.com/office/drawing/2014/main" id="{93884A10-4F55-4BD3-905C-4A4338998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2" name="Rectangle 404">
                <a:extLst>
                  <a:ext uri="{FF2B5EF4-FFF2-40B4-BE49-F238E27FC236}">
                    <a16:creationId xmlns:a16="http://schemas.microsoft.com/office/drawing/2014/main" id="{26CD2D8E-8BA4-41A4-95B8-AB5B56828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3" name="Rectangle 405">
                <a:extLst>
                  <a:ext uri="{FF2B5EF4-FFF2-40B4-BE49-F238E27FC236}">
                    <a16:creationId xmlns:a16="http://schemas.microsoft.com/office/drawing/2014/main" id="{AF00F411-B98F-4C17-9EBC-5095CCA4D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4" name="Rectangle 406">
                <a:extLst>
                  <a:ext uri="{FF2B5EF4-FFF2-40B4-BE49-F238E27FC236}">
                    <a16:creationId xmlns:a16="http://schemas.microsoft.com/office/drawing/2014/main" id="{F2368D3A-7CD0-4A50-B6BC-83E78EB53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856" name="Rectangle 408">
              <a:extLst>
                <a:ext uri="{FF2B5EF4-FFF2-40B4-BE49-F238E27FC236}">
                  <a16:creationId xmlns:a16="http://schemas.microsoft.com/office/drawing/2014/main" id="{6F9A7EF7-F39B-4CD5-9B69-412A2CBDA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7" name="Rectangle 409">
              <a:extLst>
                <a:ext uri="{FF2B5EF4-FFF2-40B4-BE49-F238E27FC236}">
                  <a16:creationId xmlns:a16="http://schemas.microsoft.com/office/drawing/2014/main" id="{9E0FA218-BA3F-4F24-B31D-B1AADCFE7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8" name="Rectangle 410">
              <a:extLst>
                <a:ext uri="{FF2B5EF4-FFF2-40B4-BE49-F238E27FC236}">
                  <a16:creationId xmlns:a16="http://schemas.microsoft.com/office/drawing/2014/main" id="{A98D0953-3E8C-4130-842C-AB44A0B3A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" y="3545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9" name="Rectangle 411">
              <a:extLst>
                <a:ext uri="{FF2B5EF4-FFF2-40B4-BE49-F238E27FC236}">
                  <a16:creationId xmlns:a16="http://schemas.microsoft.com/office/drawing/2014/main" id="{3E92722F-F1A8-4370-BC8A-4BB6BD5D9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0" name="Rectangle 412">
              <a:extLst>
                <a:ext uri="{FF2B5EF4-FFF2-40B4-BE49-F238E27FC236}">
                  <a16:creationId xmlns:a16="http://schemas.microsoft.com/office/drawing/2014/main" id="{3187DDF8-4920-40C1-AC63-73B6D27B2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1" name="Rectangle 413">
              <a:extLst>
                <a:ext uri="{FF2B5EF4-FFF2-40B4-BE49-F238E27FC236}">
                  <a16:creationId xmlns:a16="http://schemas.microsoft.com/office/drawing/2014/main" id="{941133ED-5AD5-46BD-AFDF-DD3AB04F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2" name="Rectangle 414">
              <a:extLst>
                <a:ext uri="{FF2B5EF4-FFF2-40B4-BE49-F238E27FC236}">
                  <a16:creationId xmlns:a16="http://schemas.microsoft.com/office/drawing/2014/main" id="{22A0BC32-173C-46EB-9FD3-31436997F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3" name="Rectangle 415">
              <a:extLst>
                <a:ext uri="{FF2B5EF4-FFF2-40B4-BE49-F238E27FC236}">
                  <a16:creationId xmlns:a16="http://schemas.microsoft.com/office/drawing/2014/main" id="{AEB696D7-4AEC-4334-A87A-1E8BB725D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4" name="Rectangle 416">
              <a:extLst>
                <a:ext uri="{FF2B5EF4-FFF2-40B4-BE49-F238E27FC236}">
                  <a16:creationId xmlns:a16="http://schemas.microsoft.com/office/drawing/2014/main" id="{AB6D9000-36FB-4A90-B1EA-6EAB87C5F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5" name="Rectangle 417">
              <a:extLst>
                <a:ext uri="{FF2B5EF4-FFF2-40B4-BE49-F238E27FC236}">
                  <a16:creationId xmlns:a16="http://schemas.microsoft.com/office/drawing/2014/main" id="{1E0CD74B-EFE1-42C3-A5BA-6C32D5B7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526"/>
              <a:ext cx="6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6" name="Rectangle 418">
              <a:extLst>
                <a:ext uri="{FF2B5EF4-FFF2-40B4-BE49-F238E27FC236}">
                  <a16:creationId xmlns:a16="http://schemas.microsoft.com/office/drawing/2014/main" id="{1D795E93-5D35-4B23-9C05-C814CFF7A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7" name="Rectangle 419">
              <a:extLst>
                <a:ext uri="{FF2B5EF4-FFF2-40B4-BE49-F238E27FC236}">
                  <a16:creationId xmlns:a16="http://schemas.microsoft.com/office/drawing/2014/main" id="{C8737E47-94CD-4905-A231-189DC02F4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4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8" name="Rectangle 420">
              <a:extLst>
                <a:ext uri="{FF2B5EF4-FFF2-40B4-BE49-F238E27FC236}">
                  <a16:creationId xmlns:a16="http://schemas.microsoft.com/office/drawing/2014/main" id="{55245312-3DA8-4C90-B3A1-164210831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9" name="Rectangle 421">
              <a:extLst>
                <a:ext uri="{FF2B5EF4-FFF2-40B4-BE49-F238E27FC236}">
                  <a16:creationId xmlns:a16="http://schemas.microsoft.com/office/drawing/2014/main" id="{C03222A9-C771-4827-81AA-3A32D620A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3536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0" name="Rectangle 422">
              <a:extLst>
                <a:ext uri="{FF2B5EF4-FFF2-40B4-BE49-F238E27FC236}">
                  <a16:creationId xmlns:a16="http://schemas.microsoft.com/office/drawing/2014/main" id="{9D1DD05B-628B-4423-9EB7-2CA68D9F8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" y="3536"/>
              <a:ext cx="16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1" name="Rectangle 423">
              <a:extLst>
                <a:ext uri="{FF2B5EF4-FFF2-40B4-BE49-F238E27FC236}">
                  <a16:creationId xmlns:a16="http://schemas.microsoft.com/office/drawing/2014/main" id="{3EDDA894-8C84-43A7-8303-757DA3F06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3" y="3536"/>
              <a:ext cx="59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2" name="Rectangle 424">
              <a:extLst>
                <a:ext uri="{FF2B5EF4-FFF2-40B4-BE49-F238E27FC236}">
                  <a16:creationId xmlns:a16="http://schemas.microsoft.com/office/drawing/2014/main" id="{D33FB30A-BB7C-4981-97D6-D6CABD0EB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9" y="3536"/>
              <a:ext cx="53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3" name="Rectangle 425">
              <a:extLst>
                <a:ext uri="{FF2B5EF4-FFF2-40B4-BE49-F238E27FC236}">
                  <a16:creationId xmlns:a16="http://schemas.microsoft.com/office/drawing/2014/main" id="{7FAF201D-306D-4052-B70A-2BE4410EA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536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4" name="Rectangle 426">
              <a:extLst>
                <a:ext uri="{FF2B5EF4-FFF2-40B4-BE49-F238E27FC236}">
                  <a16:creationId xmlns:a16="http://schemas.microsoft.com/office/drawing/2014/main" id="{3629607E-2F3B-4F7C-8895-58763795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" y="3536"/>
              <a:ext cx="32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47379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31" y="1000420"/>
            <a:ext cx="8179904" cy="274214"/>
          </a:xfrm>
        </p:spPr>
        <p:txBody>
          <a:bodyPr>
            <a:noAutofit/>
          </a:bodyPr>
          <a:lstStyle/>
          <a:p>
            <a:r>
              <a:rPr lang="en-US" sz="2100" dirty="0">
                <a:latin typeface="Arial" panose="020B0604020202020204" pitchFamily="34" charset="0"/>
              </a:rPr>
              <a:t>Modified Switchyard </a:t>
            </a:r>
            <a:r>
              <a:rPr lang="en-US" sz="2100" dirty="0"/>
              <a:t>to Accommodate Six FFA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34618-C01A-475A-A243-D4525578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0" b="20796"/>
          <a:stretch/>
        </p:blipFill>
        <p:spPr>
          <a:xfrm>
            <a:off x="2666999" y="2136779"/>
            <a:ext cx="6858000" cy="1337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8CC8-3E3A-45F6-8E52-FF5FCAC7AE53}"/>
              </a:ext>
            </a:extLst>
          </p:cNvPr>
          <p:cNvSpPr txBox="1"/>
          <p:nvPr/>
        </p:nvSpPr>
        <p:spPr>
          <a:xfrm>
            <a:off x="8498999" y="2431853"/>
            <a:ext cx="394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pass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EA7D9-E800-4EBB-A739-24250637CACF}"/>
              </a:ext>
            </a:extLst>
          </p:cNvPr>
          <p:cNvSpPr txBox="1"/>
          <p:nvPr/>
        </p:nvSpPr>
        <p:spPr>
          <a:xfrm>
            <a:off x="8618907" y="2571351"/>
            <a:ext cx="394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pass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1CAF0-D0A0-441C-BFE0-42BF7C288327}"/>
              </a:ext>
            </a:extLst>
          </p:cNvPr>
          <p:cNvSpPr txBox="1"/>
          <p:nvPr/>
        </p:nvSpPr>
        <p:spPr>
          <a:xfrm>
            <a:off x="8734890" y="2689996"/>
            <a:ext cx="39769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pass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2D5F-1698-4CD2-B567-D4244189BD8D}"/>
              </a:ext>
            </a:extLst>
          </p:cNvPr>
          <p:cNvSpPr txBox="1"/>
          <p:nvPr/>
        </p:nvSpPr>
        <p:spPr>
          <a:xfrm>
            <a:off x="9224942" y="2845808"/>
            <a:ext cx="3624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pass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3FCBB-6CEC-4E36-90C6-B22EE9735A37}"/>
              </a:ext>
            </a:extLst>
          </p:cNvPr>
          <p:cNvSpPr txBox="1"/>
          <p:nvPr/>
        </p:nvSpPr>
        <p:spPr>
          <a:xfrm>
            <a:off x="7327531" y="2950427"/>
            <a:ext cx="708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FFA passes  5-10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5A82A-BFCF-41C9-A570-E5079695EEFE}"/>
              </a:ext>
            </a:extLst>
          </p:cNvPr>
          <p:cNvGrpSpPr/>
          <p:nvPr/>
        </p:nvGrpSpPr>
        <p:grpSpPr>
          <a:xfrm>
            <a:off x="4831454" y="3758586"/>
            <a:ext cx="3667547" cy="1287716"/>
            <a:chOff x="3847914" y="4014930"/>
            <a:chExt cx="6520084" cy="22892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9C0F0-C878-49E0-B09F-F82ED9D0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90" b="25278"/>
            <a:stretch/>
          </p:blipFill>
          <p:spPr>
            <a:xfrm>
              <a:off x="3847914" y="4014930"/>
              <a:ext cx="5198721" cy="22892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9956B-E2C7-4C15-B093-DA78E586DEE1}"/>
                </a:ext>
              </a:extLst>
            </p:cNvPr>
            <p:cNvSpPr txBox="1"/>
            <p:nvPr/>
          </p:nvSpPr>
          <p:spPr>
            <a:xfrm>
              <a:off x="9108417" y="5698001"/>
              <a:ext cx="1259581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FFA passes  5-10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B8B69-79BC-414D-AE83-F962824C3EC8}"/>
              </a:ext>
            </a:extLst>
          </p:cNvPr>
          <p:cNvCxnSpPr>
            <a:cxnSpLocks/>
          </p:cNvCxnSpPr>
          <p:nvPr/>
        </p:nvCxnSpPr>
        <p:spPr>
          <a:xfrm>
            <a:off x="2667001" y="2858351"/>
            <a:ext cx="159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9FBDFA2-9E16-405D-A4A4-D5DC4777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8" y="5707753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196E12F-7AC6-4381-BE49-10056E45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2920" y="5707752"/>
            <a:ext cx="3917888" cy="2334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0727F6-A13D-4693-97AB-4298A8677306}"/>
              </a:ext>
            </a:extLst>
          </p:cNvPr>
          <p:cNvSpPr/>
          <p:nvPr/>
        </p:nvSpPr>
        <p:spPr>
          <a:xfrm>
            <a:off x="5425429" y="2415196"/>
            <a:ext cx="1902102" cy="80736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155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984805"/>
            <a:ext cx="9258299" cy="365618"/>
          </a:xfrm>
        </p:spPr>
        <p:txBody>
          <a:bodyPr>
            <a:noAutofit/>
          </a:bodyPr>
          <a:lstStyle/>
          <a:p>
            <a:r>
              <a:rPr lang="en-US" altLang="en-US" sz="2100" dirty="0"/>
              <a:t>Energy loss, Emittance dilution and Energy spread</a:t>
            </a:r>
            <a:endParaRPr lang="en-US" sz="21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8CF9-A468-4306-AFD8-CF5C21F2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190" y="1692248"/>
            <a:ext cx="1962759" cy="1337633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D21B9-C711-4454-942D-0A158B0A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424" y="2599763"/>
            <a:ext cx="1021710" cy="383141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53E52BD-6CCF-4C00-86FE-9EB02B3BF7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99873" y="2286404"/>
          <a:ext cx="1909763" cy="24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53E52BD-6CCF-4C00-86FE-9EB02B3BF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873" y="2286404"/>
                        <a:ext cx="1909763" cy="244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5789D78-48DE-405D-9C29-6D90B23991A0}"/>
              </a:ext>
            </a:extLst>
          </p:cNvPr>
          <p:cNvSpPr txBox="1">
            <a:spLocks/>
          </p:cNvSpPr>
          <p:nvPr/>
        </p:nvSpPr>
        <p:spPr bwMode="auto">
          <a:xfrm>
            <a:off x="1550774" y="1347190"/>
            <a:ext cx="2909309" cy="414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099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099"/>
              </a:lnSpc>
              <a:spcBef>
                <a:spcPts val="1800"/>
              </a:spcBef>
              <a:spcAft>
                <a:spcPts val="450"/>
              </a:spcAft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0AD1-D7B3-47E7-913E-1D6B766123DE}"/>
              </a:ext>
            </a:extLst>
          </p:cNvPr>
          <p:cNvSpPr txBox="1">
            <a:spLocks/>
          </p:cNvSpPr>
          <p:nvPr/>
        </p:nvSpPr>
        <p:spPr>
          <a:xfrm>
            <a:off x="4597005" y="1650182"/>
            <a:ext cx="1818653" cy="1568027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B717740F-7414-4AAD-A406-5924208FF6A0}"/>
              </a:ext>
            </a:extLst>
          </p:cNvPr>
          <p:cNvSpPr txBox="1">
            <a:spLocks/>
          </p:cNvSpPr>
          <p:nvPr/>
        </p:nvSpPr>
        <p:spPr bwMode="auto">
          <a:xfrm>
            <a:off x="4202596" y="3075421"/>
            <a:ext cx="6559826" cy="5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97CA0A77-10E5-42AA-A527-3C9F9F36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8" y="5707753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C46DFC65-54C0-4CCB-A597-81FC18C5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30" y="5718897"/>
            <a:ext cx="2203812" cy="175119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4AC07-0951-4A58-B0C6-E99D72F8D933}"/>
              </a:ext>
            </a:extLst>
          </p:cNvPr>
          <p:cNvGrpSpPr/>
          <p:nvPr/>
        </p:nvGrpSpPr>
        <p:grpSpPr>
          <a:xfrm>
            <a:off x="5070284" y="5187712"/>
            <a:ext cx="2324675" cy="219291"/>
            <a:chOff x="5947806" y="5837433"/>
            <a:chExt cx="3099567" cy="292388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393C3FC-6BA1-4E38-B549-E5E1590DA90F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CC525F-1B51-4D56-A58D-2AB62F869564}"/>
                </a:ext>
              </a:extLst>
            </p:cNvPr>
            <p:cNvSpPr txBox="1"/>
            <p:nvPr/>
          </p:nvSpPr>
          <p:spPr>
            <a:xfrm>
              <a:off x="5947806" y="5837433"/>
              <a:ext cx="309956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/>
              <p:nvPr/>
            </p:nvSpPr>
            <p:spPr>
              <a:xfrm>
                <a:off x="8582665" y="1790171"/>
                <a:ext cx="17943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200" dirty="0">
                    <a:solidFill>
                      <a:srgbClr val="002060"/>
                    </a:solidFill>
                  </a:rPr>
                  <a:t>, </a:t>
                </a:r>
                <a:r>
                  <a:rPr lang="en-US" sz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2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200" i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665" y="1790171"/>
                <a:ext cx="1794337" cy="276999"/>
              </a:xfrm>
              <a:prstGeom prst="rect">
                <a:avLst/>
              </a:prstGeom>
              <a:blipFill>
                <a:blip r:embed="rId10"/>
                <a:stretch>
                  <a:fillRect l="-340" t="-444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BCC5F-8DE3-41D7-91BE-E71E02C97066}"/>
              </a:ext>
            </a:extLst>
          </p:cNvPr>
          <p:cNvGrpSpPr/>
          <p:nvPr/>
        </p:nvGrpSpPr>
        <p:grpSpPr>
          <a:xfrm>
            <a:off x="5070283" y="3800151"/>
            <a:ext cx="2238467" cy="1285468"/>
            <a:chOff x="5635743" y="3725752"/>
            <a:chExt cx="2984622" cy="17139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FEE3A4-7A73-484D-B9CF-ADF01976B981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8ED01B-72A7-4A76-BBE3-4C7E36F8F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7AA97F6-3437-4499-9264-BC98EC4EF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5B336F-AD86-483C-9E78-1E50BD882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9E93FD9D-F087-4DC3-BBE9-2BF1B7A69C24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54893E-0E7C-45EB-A143-A726EA2742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123" y="4180784"/>
            <a:ext cx="2576513" cy="581025"/>
          </a:xfrm>
          <a:prstGeom prst="rect">
            <a:avLst/>
          </a:prstGeom>
        </p:spPr>
      </p:pic>
      <p:sp>
        <p:nvSpPr>
          <p:cNvPr id="36" name="Rounded Rectangle 134">
            <a:extLst>
              <a:ext uri="{FF2B5EF4-FFF2-40B4-BE49-F238E27FC236}">
                <a16:creationId xmlns:a16="http://schemas.microsoft.com/office/drawing/2014/main" id="{9E7652B4-3D86-4AE1-B2C6-8EBCA2A0C12F}"/>
              </a:ext>
            </a:extLst>
          </p:cNvPr>
          <p:cNvSpPr/>
          <p:nvPr/>
        </p:nvSpPr>
        <p:spPr bwMode="auto">
          <a:xfrm>
            <a:off x="9868998" y="4180783"/>
            <a:ext cx="535669" cy="188956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48" tIns="33329" rIns="67848" bIns="33329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DD6B2A-98F8-4121-BCFF-2C2A6EDDC9BC}"/>
              </a:ext>
            </a:extLst>
          </p:cNvPr>
          <p:cNvGrpSpPr/>
          <p:nvPr/>
        </p:nvGrpSpPr>
        <p:grpSpPr>
          <a:xfrm>
            <a:off x="5605491" y="4875658"/>
            <a:ext cx="1699677" cy="189565"/>
            <a:chOff x="5441986" y="5357876"/>
            <a:chExt cx="2266236" cy="252753"/>
          </a:xfrm>
        </p:grpSpPr>
        <p:sp>
          <p:nvSpPr>
            <p:cNvPr id="37" name="Rounded Rectangle 134">
              <a:extLst>
                <a:ext uri="{FF2B5EF4-FFF2-40B4-BE49-F238E27FC236}">
                  <a16:creationId xmlns:a16="http://schemas.microsoft.com/office/drawing/2014/main" id="{A35C9C86-B791-447F-A4C7-F30B3317B710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40" name="Rounded Rectangle 134">
              <a:extLst>
                <a:ext uri="{FF2B5EF4-FFF2-40B4-BE49-F238E27FC236}">
                  <a16:creationId xmlns:a16="http://schemas.microsoft.com/office/drawing/2014/main" id="{679BB42C-6DF8-4205-9C29-50F89B576446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2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2207377" y="1446982"/>
            <a:ext cx="6905150" cy="444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514350">
              <a:spcBef>
                <a:spcPts val="0"/>
              </a:spcBef>
              <a:spcAft>
                <a:spcPts val="450"/>
              </a:spcAft>
              <a:buNone/>
              <a:defRPr/>
            </a:pP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 defTabSz="51435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 per linac):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C-75 cryomodules)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6 passes via a single FFA: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marL="192881" indent="-192881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Scaling FFA Arc Architecture configured with compact FODO cells</a:t>
            </a:r>
          </a:p>
          <a:p>
            <a:pPr marL="417910" lvl="1" indent="-160735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marL="417910" lvl="1" indent="-160735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marL="192881" indent="-192881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417910" lvl="1" indent="-160735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normalized emittance:</a:t>
            </a:r>
          </a:p>
          <a:p>
            <a:pPr marL="417910" lvl="1" indent="-160735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1.5×10</a:t>
            </a:r>
            <a:r>
              <a:rPr lang="en-US" sz="1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417910" lvl="1" indent="-160735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 marL="192881" indent="-192881" defTabSz="514350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defRPr/>
            </a:pP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3BC7D-F664-463D-B161-0AF46EE5AF5A}"/>
              </a:ext>
            </a:extLst>
          </p:cNvPr>
          <p:cNvSpPr txBox="1"/>
          <p:nvPr/>
        </p:nvSpPr>
        <p:spPr>
          <a:xfrm>
            <a:off x="7767189" y="4420860"/>
            <a:ext cx="2801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05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05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microns</a:t>
            </a:r>
            <a:endParaRPr lang="en-US" sz="105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E29335-A3BE-47B4-9259-D61F9E51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37106" y="5707753"/>
            <a:ext cx="402119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79F0ED-B761-41CD-8A8B-1BC46FF2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8168" y="5654245"/>
            <a:ext cx="2203812" cy="1751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8167" y="971328"/>
            <a:ext cx="6348284" cy="365618"/>
          </a:xfrm>
        </p:spPr>
        <p:txBody>
          <a:bodyPr>
            <a:normAutofit fontScale="90000"/>
          </a:bodyPr>
          <a:lstStyle/>
          <a:p>
            <a:r>
              <a:rPr lang="en-US" altLang="en-US" sz="2100" dirty="0">
                <a:latin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/>
              <p:nvPr/>
            </p:nvSpPr>
            <p:spPr>
              <a:xfrm>
                <a:off x="6742999" y="4263462"/>
                <a:ext cx="823399" cy="545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999" y="4263462"/>
                <a:ext cx="823399" cy="545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9FFA419-ED94-4A91-84E1-663144633CBD}"/>
              </a:ext>
            </a:extLst>
          </p:cNvPr>
          <p:cNvSpPr txBox="1"/>
          <p:nvPr/>
        </p:nvSpPr>
        <p:spPr>
          <a:xfrm>
            <a:off x="5252310" y="4748914"/>
            <a:ext cx="1804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05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MeV</a:t>
            </a:r>
            <a:endParaRPr lang="en-US" sz="105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/>
              <p:nvPr/>
            </p:nvSpPr>
            <p:spPr>
              <a:xfrm>
                <a:off x="5275188" y="4444484"/>
                <a:ext cx="13051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80 </m:t>
                      </m:r>
                      <m:r>
                        <m:rPr>
                          <m:nor/>
                        </m:rP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mm</m:t>
                      </m:r>
                      <m:r>
                        <m:rPr>
                          <m:nor/>
                        </m:rP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mrad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188" y="4444484"/>
                <a:ext cx="1305104" cy="184666"/>
              </a:xfrm>
              <a:prstGeom prst="rect">
                <a:avLst/>
              </a:prstGeom>
              <a:blipFill>
                <a:blip r:embed="rId6"/>
                <a:stretch>
                  <a:fillRect l="-935" r="-233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9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06" y="3964910"/>
            <a:ext cx="2945998" cy="813802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788655" y="3133341"/>
            <a:ext cx="2149064" cy="681842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1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30" y="1492204"/>
            <a:ext cx="1653079" cy="1293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103" y="5166893"/>
            <a:ext cx="1037738" cy="379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711" y="5127526"/>
            <a:ext cx="1295926" cy="348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15" y="5166136"/>
            <a:ext cx="1075591" cy="348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967" y="5118682"/>
            <a:ext cx="650753" cy="380713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8" y="5707753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271BABC-8D73-4D6C-8D97-6F273CA7D9D2}"/>
              </a:ext>
            </a:extLst>
          </p:cNvPr>
          <p:cNvSpPr txBox="1">
            <a:spLocks/>
          </p:cNvSpPr>
          <p:nvPr/>
        </p:nvSpPr>
        <p:spPr>
          <a:xfrm>
            <a:off x="2773130" y="5718897"/>
            <a:ext cx="2203812" cy="175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</a:rPr>
              <a:t>22 GeV CEBAF FFA Energy Upgrade</a:t>
            </a:r>
            <a:endParaRPr lang="en-US" sz="9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3FA3C-96D6-453E-A526-AC33F3619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36" y="1492204"/>
            <a:ext cx="1386356" cy="1293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E3AE4-0AD4-4E90-88B4-48916A73C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047" y="3050443"/>
            <a:ext cx="2683880" cy="1988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BFFCC-25AC-4952-8E2C-2514E5E92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5284" y="1418714"/>
            <a:ext cx="3663114" cy="10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8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Cut and Cover Construction</a:t>
            </a:r>
          </a:p>
        </p:txBody>
      </p:sp>
      <p:pic>
        <p:nvPicPr>
          <p:cNvPr id="4" name="Picture 3" descr="PPTE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1" y="2286000"/>
            <a:ext cx="3990797" cy="32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PT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6825" y="2286000"/>
            <a:ext cx="3999666" cy="3200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3194839" y="5502824"/>
            <a:ext cx="125867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East Arc Tunnel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7690660" y="5524419"/>
            <a:ext cx="1119217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b="1">
                <a:solidFill>
                  <a:schemeClr val="tx1"/>
                </a:solidFill>
                <a:latin typeface="Arial" charset="0"/>
              </a:rPr>
              <a:t>LINAC Tunnel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1722409" y="914401"/>
            <a:ext cx="8747185" cy="674127"/>
          </a:xfrm>
        </p:spPr>
        <p:txBody>
          <a:bodyPr/>
          <a:lstStyle/>
          <a:p>
            <a:r>
              <a:rPr lang="en-US" sz="1600"/>
              <a:t>CEBAF Tunnel ~30 feet underground</a:t>
            </a:r>
          </a:p>
          <a:p>
            <a:r>
              <a:rPr lang="en-US" sz="1600"/>
              <a:t>Sits on an ancient Sea Floor called the Yorktown Formation</a:t>
            </a:r>
          </a:p>
          <a:p>
            <a:r>
              <a:rPr lang="en-US" sz="1600"/>
              <a:t>Composed largely of over-consolidated sand, clay and sea shells </a:t>
            </a:r>
          </a:p>
        </p:txBody>
      </p:sp>
    </p:spTree>
    <p:extLst>
      <p:ext uri="{BB962C8B-B14F-4D97-AF65-F5344CB8AC3E}">
        <p14:creationId xmlns:p14="http://schemas.microsoft.com/office/powerpoint/2010/main" val="98991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9027976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3575" y="0"/>
            <a:ext cx="7939088" cy="72544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CEBAF Overview</a:t>
            </a:r>
          </a:p>
        </p:txBody>
      </p:sp>
      <p:sp>
        <p:nvSpPr>
          <p:cNvPr id="3" name="TextBox 2"/>
          <p:cNvSpPr txBox="1"/>
          <p:nvPr/>
        </p:nvSpPr>
        <p:spPr>
          <a:xfrm rot="2254083">
            <a:off x="9207220" y="2180054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1213 MeV</a:t>
            </a:r>
          </a:p>
        </p:txBody>
      </p:sp>
      <p:sp>
        <p:nvSpPr>
          <p:cNvPr id="6" name="TextBox 5"/>
          <p:cNvSpPr txBox="1"/>
          <p:nvPr/>
        </p:nvSpPr>
        <p:spPr>
          <a:xfrm rot="2254083">
            <a:off x="9067810" y="235350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3393 MeV</a:t>
            </a:r>
          </a:p>
        </p:txBody>
      </p:sp>
      <p:sp>
        <p:nvSpPr>
          <p:cNvPr id="7" name="TextBox 6"/>
          <p:cNvSpPr txBox="1"/>
          <p:nvPr/>
        </p:nvSpPr>
        <p:spPr>
          <a:xfrm rot="2254083">
            <a:off x="8937355" y="250718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5573 MeV</a:t>
            </a:r>
          </a:p>
        </p:txBody>
      </p:sp>
      <p:sp>
        <p:nvSpPr>
          <p:cNvPr id="8" name="TextBox 7"/>
          <p:cNvSpPr txBox="1"/>
          <p:nvPr/>
        </p:nvSpPr>
        <p:spPr>
          <a:xfrm rot="2254083">
            <a:off x="8817265" y="26888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7747 MeV</a:t>
            </a:r>
          </a:p>
        </p:txBody>
      </p:sp>
      <p:sp>
        <p:nvSpPr>
          <p:cNvPr id="9" name="TextBox 8"/>
          <p:cNvSpPr txBox="1"/>
          <p:nvPr/>
        </p:nvSpPr>
        <p:spPr>
          <a:xfrm rot="2254083">
            <a:off x="8694125" y="2857648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9922 MeV</a:t>
            </a:r>
          </a:p>
        </p:txBody>
      </p:sp>
      <p:sp>
        <p:nvSpPr>
          <p:cNvPr id="11" name="TextBox 10"/>
          <p:cNvSpPr txBox="1"/>
          <p:nvPr/>
        </p:nvSpPr>
        <p:spPr>
          <a:xfrm rot="19600604" flipH="1">
            <a:off x="3810667" y="2218565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2303 MeV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36717" y="1514475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12051MeV</a:t>
            </a:r>
          </a:p>
        </p:txBody>
      </p:sp>
      <p:sp>
        <p:nvSpPr>
          <p:cNvPr id="17" name="TextBox 16"/>
          <p:cNvSpPr txBox="1"/>
          <p:nvPr/>
        </p:nvSpPr>
        <p:spPr>
          <a:xfrm rot="19600604" flipH="1">
            <a:off x="3915442" y="24046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4483 MeV</a:t>
            </a:r>
          </a:p>
        </p:txBody>
      </p:sp>
      <p:sp>
        <p:nvSpPr>
          <p:cNvPr id="18" name="TextBox 17"/>
          <p:cNvSpPr txBox="1"/>
          <p:nvPr/>
        </p:nvSpPr>
        <p:spPr>
          <a:xfrm rot="19600604" flipH="1">
            <a:off x="4039267" y="2585666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6660 MeV</a:t>
            </a:r>
          </a:p>
        </p:txBody>
      </p:sp>
      <p:sp>
        <p:nvSpPr>
          <p:cNvPr id="19" name="TextBox 18"/>
          <p:cNvSpPr txBox="1"/>
          <p:nvPr/>
        </p:nvSpPr>
        <p:spPr>
          <a:xfrm rot="19600604" flipH="1">
            <a:off x="4144042" y="2747591"/>
            <a:ext cx="646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8836 MeV</a:t>
            </a:r>
          </a:p>
        </p:txBody>
      </p:sp>
      <p:sp>
        <p:nvSpPr>
          <p:cNvPr id="20" name="TextBox 19"/>
          <p:cNvSpPr txBox="1"/>
          <p:nvPr/>
        </p:nvSpPr>
        <p:spPr>
          <a:xfrm rot="19600604" flipH="1">
            <a:off x="4221430" y="2900713"/>
            <a:ext cx="747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11006 MeV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1" y="4927347"/>
            <a:ext cx="7249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>
                <a:solidFill>
                  <a:schemeClr val="bg2">
                    <a:lumMod val="50000"/>
                  </a:schemeClr>
                </a:solidFill>
              </a:rPr>
              <a:t>11006 MeV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867400" y="1295401"/>
            <a:ext cx="381000" cy="219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/>
            </a:endParaRPr>
          </a:p>
        </p:txBody>
      </p:sp>
      <p:pic>
        <p:nvPicPr>
          <p:cNvPr id="7172" name="Picture 4" descr="https://encrypted-tbn1.gstatic.com/images?q=tbn:ANd9GcSPQ-h9p82wn9dKAnpiQC-7pzZuDO_CBXitSaPcsYpEYBYAwas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43" y="838200"/>
            <a:ext cx="698114" cy="7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76" y="1582482"/>
            <a:ext cx="342629" cy="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r>
              <a:rPr lang="en-US"/>
              <a:t>CEBAF Injector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1722409" y="3593074"/>
            <a:ext cx="8747185" cy="674127"/>
          </a:xfrm>
        </p:spPr>
        <p:txBody>
          <a:bodyPr/>
          <a:lstStyle/>
          <a:p>
            <a:r>
              <a:rPr lang="en-US" sz="1600"/>
              <a:t>Source provides ~90% polarized electrons with variable bunch charge</a:t>
            </a:r>
          </a:p>
          <a:p>
            <a:r>
              <a:rPr lang="en-US" sz="1600"/>
              <a:t>Interleaved micro-bunch structure at 499 MHz or 249.5 MHz depending on physics program</a:t>
            </a:r>
          </a:p>
          <a:p>
            <a:r>
              <a:rPr lang="en-US" sz="1600"/>
              <a:t>Bunching cavities to control longitudinal size of beam</a:t>
            </a:r>
          </a:p>
          <a:p>
            <a:r>
              <a:rPr lang="en-US" sz="1600"/>
              <a:t>Faraday cups to measure beam current</a:t>
            </a:r>
          </a:p>
          <a:p>
            <a:r>
              <a:rPr lang="en-US" sz="1600"/>
              <a:t>Aperture A1 and A2 to collimate the beam and minimize transverse phase space extent</a:t>
            </a:r>
          </a:p>
          <a:p>
            <a:r>
              <a:rPr lang="en-US" sz="1600"/>
              <a:t>Chopper system to independently control beam intensity for each experiment</a:t>
            </a:r>
          </a:p>
          <a:p>
            <a:r>
              <a:rPr lang="en-US" sz="1600"/>
              <a:t>Capture RF system to transition to relativistic energy</a:t>
            </a:r>
          </a:p>
          <a:p>
            <a:r>
              <a:rPr lang="en-US" sz="1600"/>
              <a:t>18 SRF cavities accelerate beam to 123 MeV beam for injection into the North Linac</a:t>
            </a:r>
          </a:p>
          <a:p>
            <a:r>
              <a:rPr lang="en-US" sz="1600"/>
              <a:t>Spectrometers to measure energy of the electron beam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5463"/>
            <a:ext cx="9144000" cy="251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6374900" y="3169227"/>
            <a:ext cx="4293101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1524000" y="3162299"/>
            <a:ext cx="4114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638801" y="297628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~150 m</a:t>
            </a:r>
          </a:p>
        </p:txBody>
      </p:sp>
    </p:spTree>
    <p:extLst>
      <p:ext uri="{BB962C8B-B14F-4D97-AF65-F5344CB8AC3E}">
        <p14:creationId xmlns:p14="http://schemas.microsoft.com/office/powerpoint/2010/main" val="402941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A615-32B1-44F1-98BD-36097D7E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using a CW beam system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3701C-9381-4B8C-8401-FEBCBEBC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SRF technology allows for more efficient acceleration (higher </a:t>
            </a:r>
            <a:r>
              <a:rPr lang="en-US" dirty="0" err="1"/>
              <a:t>gradients,not</a:t>
            </a:r>
            <a:r>
              <a:rPr lang="en-US" dirty="0"/>
              <a:t> limited by resistive effects) </a:t>
            </a:r>
          </a:p>
          <a:p>
            <a:r>
              <a:rPr lang="en-US" dirty="0"/>
              <a:t>Better control of energy spread and stability. CEBAF is world leader in producing near chromatic beam (&lt;2e-4 de/e at lower energy) perfect for </a:t>
            </a:r>
            <a:r>
              <a:rPr lang="en-US" dirty="0" err="1"/>
              <a:t>hypernuclear</a:t>
            </a:r>
            <a:r>
              <a:rPr lang="en-US" dirty="0"/>
              <a:t> experiments (tens of KeV resolution in the spectrometers)</a:t>
            </a:r>
          </a:p>
          <a:p>
            <a:endParaRPr lang="en-US" dirty="0"/>
          </a:p>
          <a:p>
            <a:r>
              <a:rPr lang="en-US" dirty="0"/>
              <a:t>Low bunch charge with high rep rate reduces pile up (one event per bunch or less), yet still enable measuring very small cross-sections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Narrow coincidence windows reduce accidentals.</a:t>
            </a:r>
          </a:p>
        </p:txBody>
      </p:sp>
    </p:spTree>
    <p:extLst>
      <p:ext uri="{BB962C8B-B14F-4D97-AF65-F5344CB8AC3E}">
        <p14:creationId xmlns:p14="http://schemas.microsoft.com/office/powerpoint/2010/main" val="2518975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8680" y="3726606"/>
            <a:ext cx="7629320" cy="26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CEBAF Beam Structure</a:t>
            </a: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295400"/>
            <a:ext cx="5791200" cy="237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2895600" y="4724400"/>
            <a:ext cx="2209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7464" y="990600"/>
            <a:ext cx="3429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911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93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Accelerator tuning is always done using low average power beam.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The 250 </a:t>
            </a:r>
            <a:r>
              <a:rPr lang="en-US" sz="1600" b="0" ker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s pulse width at 60 Hz provides a 1.5% duty cycle.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Nominal pulse height is 4 </a:t>
            </a:r>
            <a:r>
              <a:rPr lang="en-US" sz="1600" b="0" ker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A.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Beam power is 720 W for a 12 GeV beam at this duty factor.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The 4 </a:t>
            </a:r>
            <a:r>
              <a:rPr lang="en-US" sz="1600" b="0" ker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s trailing pulse is for measuring linac BPM orbits and linac arrival time.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3 interleaved 499 MHz bunch trains injected into 1497 MHz Linacs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b="0" kern="0">
                <a:solidFill>
                  <a:srgbClr val="002060"/>
                </a:solidFill>
                <a:latin typeface="Calibri" panose="020F0502020204030204" pitchFamily="34" charset="0"/>
              </a:rPr>
              <a:t>4-Hall operations uses 249.5 MHz bunch trains</a:t>
            </a:r>
          </a:p>
          <a:p>
            <a:pPr lvl="1">
              <a:spcBef>
                <a:spcPts val="300"/>
              </a:spcBef>
            </a:pPr>
            <a:endParaRPr lang="en-US" sz="1600" b="0" ker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8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Chopping System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276600" y="3398840"/>
            <a:ext cx="5562600" cy="2960688"/>
            <a:chOff x="768" y="2010"/>
            <a:chExt cx="3504" cy="186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152" y="2016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12" y="2010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68" y="3206"/>
              <a:ext cx="72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Chopper #1 </a:t>
              </a:r>
              <a:br>
                <a:rPr lang="en-US" sz="1400">
                  <a:latin typeface="Arial" pitchFamily="34" charset="0"/>
                </a:rPr>
              </a:br>
              <a:r>
                <a:rPr lang="en-US" sz="1400">
                  <a:latin typeface="Arial" pitchFamily="34" charset="0"/>
                </a:rPr>
                <a:t>RF Cavity (499 MHz)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552" y="3206"/>
              <a:ext cx="720" cy="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Chopper #2 </a:t>
              </a:r>
              <a:br>
                <a:rPr lang="en-US" sz="1400">
                  <a:latin typeface="Arial" pitchFamily="34" charset="0"/>
                </a:rPr>
              </a:br>
              <a:r>
                <a:rPr lang="en-US" sz="1400">
                  <a:latin typeface="Arial" pitchFamily="34" charset="0"/>
                </a:rPr>
                <a:t>RF Cavity (499 MHz)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1400">
                <a:latin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4572000" y="3278823"/>
            <a:ext cx="3048000" cy="2324100"/>
            <a:chOff x="1584" y="1992"/>
            <a:chExt cx="1920" cy="1464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680" y="1992"/>
              <a:ext cx="1738" cy="1152"/>
              <a:chOff x="1680" y="1992"/>
              <a:chExt cx="1738" cy="1152"/>
            </a:xfrm>
          </p:grpSpPr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80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78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584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Lens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72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Lens</a:t>
              </a: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5029200" y="1051561"/>
            <a:ext cx="2330450" cy="4551363"/>
            <a:chOff x="1872" y="589"/>
            <a:chExt cx="1468" cy="2867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082" y="816"/>
              <a:ext cx="912" cy="91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2462" y="86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2748" y="1346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178" y="134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415" y="589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B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1872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C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928" y="1392"/>
              <a:ext cx="4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A/D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160" y="326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Master Slit</a:t>
              </a: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928" y="864"/>
              <a:ext cx="153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71"/>
                </a:cxn>
                <a:cxn ang="0">
                  <a:pos x="128" y="157"/>
                </a:cxn>
                <a:cxn ang="0">
                  <a:pos x="153" y="244"/>
                </a:cxn>
              </a:cxnLst>
              <a:rect l="0" t="0" r="r" b="b"/>
              <a:pathLst>
                <a:path w="153" h="244">
                  <a:moveTo>
                    <a:pt x="0" y="0"/>
                  </a:moveTo>
                  <a:cubicBezTo>
                    <a:pt x="13" y="13"/>
                    <a:pt x="55" y="45"/>
                    <a:pt x="76" y="71"/>
                  </a:cubicBezTo>
                  <a:cubicBezTo>
                    <a:pt x="97" y="97"/>
                    <a:pt x="115" y="128"/>
                    <a:pt x="128" y="157"/>
                  </a:cubicBezTo>
                  <a:cubicBezTo>
                    <a:pt x="141" y="186"/>
                    <a:pt x="148" y="226"/>
                    <a:pt x="153" y="24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448" y="1872"/>
              <a:ext cx="192" cy="1392"/>
            </a:xfrm>
            <a:prstGeom prst="rect">
              <a:avLst/>
            </a:prstGeom>
            <a:solidFill>
              <a:srgbClr val="00CC99"/>
            </a:solidFill>
            <a:ln w="28575">
              <a:solidFill>
                <a:srgbClr val="00CC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082925" y="1659574"/>
            <a:ext cx="5918200" cy="2613025"/>
            <a:chOff x="646" y="972"/>
            <a:chExt cx="3728" cy="1646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2704" y="97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34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Freeform 31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2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38" name="Group 34"/>
          <p:cNvGrpSpPr>
            <a:grpSpLocks/>
          </p:cNvGrpSpPr>
          <p:nvPr/>
        </p:nvGrpSpPr>
        <p:grpSpPr bwMode="auto">
          <a:xfrm>
            <a:off x="3082925" y="1802448"/>
            <a:ext cx="5918200" cy="2470150"/>
            <a:chOff x="646" y="1062"/>
            <a:chExt cx="3728" cy="1556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784" y="106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0" name="Group 36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41" name="Group 37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43" name="AutoShape 38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40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41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3082925" y="2477136"/>
            <a:ext cx="5918200" cy="2257425"/>
            <a:chOff x="646" y="1487"/>
            <a:chExt cx="3728" cy="1422"/>
          </a:xfrm>
        </p:grpSpPr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701" y="1487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9" name="Group 45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50" name="AutoShape 46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47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 Box 50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55" name="Group 51"/>
          <p:cNvGrpSpPr>
            <a:grpSpLocks/>
          </p:cNvGrpSpPr>
          <p:nvPr/>
        </p:nvGrpSpPr>
        <p:grpSpPr bwMode="auto">
          <a:xfrm>
            <a:off x="3082925" y="2569211"/>
            <a:ext cx="5918200" cy="2309813"/>
            <a:chOff x="646" y="1545"/>
            <a:chExt cx="3728" cy="1455"/>
          </a:xfrm>
        </p:grpSpPr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2605" y="154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58" name="AutoShape 54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 Box 5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3082925" y="2599374"/>
            <a:ext cx="5918200" cy="2327275"/>
            <a:chOff x="646" y="1564"/>
            <a:chExt cx="3728" cy="1466"/>
          </a:xfrm>
        </p:grpSpPr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2490" y="15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646" y="2352"/>
              <a:ext cx="3728" cy="678"/>
              <a:chOff x="646" y="2352"/>
              <a:chExt cx="3728" cy="678"/>
            </a:xfrm>
          </p:grpSpPr>
          <p:sp>
            <p:nvSpPr>
              <p:cNvPr id="66" name="AutoShape 62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6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715" y="2570"/>
                <a:ext cx="1831" cy="4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460"/>
                  </a:cxn>
                  <a:cxn ang="0">
                    <a:pos x="1831" y="460"/>
                  </a:cxn>
                </a:cxnLst>
                <a:rect l="0" t="0" r="r" b="b"/>
                <a:pathLst>
                  <a:path w="1831" h="460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460"/>
                    </a:lnTo>
                    <a:lnTo>
                      <a:pt x="1831" y="46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546" y="2570"/>
                <a:ext cx="1828" cy="46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50" y="460"/>
                  </a:cxn>
                  <a:cxn ang="0">
                    <a:pos x="0" y="460"/>
                  </a:cxn>
                </a:cxnLst>
                <a:rect l="0" t="0" r="r" b="b"/>
                <a:pathLst>
                  <a:path w="1828" h="460">
                    <a:moveTo>
                      <a:pt x="1828" y="0"/>
                    </a:moveTo>
                    <a:lnTo>
                      <a:pt x="1329" y="0"/>
                    </a:lnTo>
                    <a:lnTo>
                      <a:pt x="750" y="460"/>
                    </a:lnTo>
                    <a:lnTo>
                      <a:pt x="0" y="46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66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71" name="Group 67"/>
          <p:cNvGrpSpPr>
            <a:grpSpLocks/>
          </p:cNvGrpSpPr>
          <p:nvPr/>
        </p:nvGrpSpPr>
        <p:grpSpPr bwMode="auto">
          <a:xfrm>
            <a:off x="3082925" y="2310448"/>
            <a:ext cx="5918200" cy="2235200"/>
            <a:chOff x="646" y="1382"/>
            <a:chExt cx="3728" cy="1408"/>
          </a:xfrm>
        </p:grpSpPr>
        <p:sp>
          <p:nvSpPr>
            <p:cNvPr id="72" name="Oval 68"/>
            <p:cNvSpPr>
              <a:spLocks noChangeArrowheads="1"/>
            </p:cNvSpPr>
            <p:nvPr/>
          </p:nvSpPr>
          <p:spPr bwMode="auto">
            <a:xfrm>
              <a:off x="2787" y="138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73" name="Group 69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74" name="AutoShape 70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71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72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74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79" name="AutoShape 7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0" name="Group 76"/>
          <p:cNvGrpSpPr>
            <a:grpSpLocks/>
          </p:cNvGrpSpPr>
          <p:nvPr/>
        </p:nvGrpSpPr>
        <p:grpSpPr bwMode="auto">
          <a:xfrm>
            <a:off x="3082925" y="2562861"/>
            <a:ext cx="5918200" cy="2316163"/>
            <a:chOff x="646" y="1541"/>
            <a:chExt cx="3728" cy="1459"/>
          </a:xfrm>
        </p:grpSpPr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2375" y="154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82" name="Group 78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83" name="AutoShape 79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8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Box 8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88" name="Group 84"/>
          <p:cNvGrpSpPr>
            <a:grpSpLocks/>
          </p:cNvGrpSpPr>
          <p:nvPr/>
        </p:nvGrpSpPr>
        <p:grpSpPr bwMode="auto">
          <a:xfrm>
            <a:off x="3082925" y="2473960"/>
            <a:ext cx="5918200" cy="2260600"/>
            <a:chOff x="646" y="1485"/>
            <a:chExt cx="3728" cy="1424"/>
          </a:xfrm>
        </p:grpSpPr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2269" y="148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91" name="AutoShape 87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AutoShape 88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89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96" name="Group 92"/>
          <p:cNvGrpSpPr>
            <a:grpSpLocks/>
          </p:cNvGrpSpPr>
          <p:nvPr/>
        </p:nvGrpSpPr>
        <p:grpSpPr bwMode="auto">
          <a:xfrm>
            <a:off x="3082925" y="2308860"/>
            <a:ext cx="5918200" cy="2236788"/>
            <a:chOff x="646" y="1381"/>
            <a:chExt cx="3728" cy="1409"/>
          </a:xfrm>
        </p:grpSpPr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2212" y="138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8" name="Group 94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99" name="AutoShape 95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AutoShape 96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8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 Box 9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104" name="AutoShape 10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5" name="Group 101"/>
          <p:cNvGrpSpPr>
            <a:grpSpLocks/>
          </p:cNvGrpSpPr>
          <p:nvPr/>
        </p:nvGrpSpPr>
        <p:grpSpPr bwMode="auto">
          <a:xfrm>
            <a:off x="3082925" y="1805624"/>
            <a:ext cx="5918200" cy="2466975"/>
            <a:chOff x="646" y="1064"/>
            <a:chExt cx="3728" cy="1554"/>
          </a:xfrm>
        </p:grpSpPr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2202" y="10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07" name="Group 103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108" name="Group 104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110" name="AutoShape 105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106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Text Box 10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14" name="Group 110"/>
          <p:cNvGrpSpPr>
            <a:grpSpLocks/>
          </p:cNvGrpSpPr>
          <p:nvPr/>
        </p:nvGrpSpPr>
        <p:grpSpPr bwMode="auto">
          <a:xfrm>
            <a:off x="3082925" y="1662748"/>
            <a:ext cx="5918200" cy="2609850"/>
            <a:chOff x="646" y="974"/>
            <a:chExt cx="3728" cy="1644"/>
          </a:xfrm>
        </p:grpSpPr>
        <p:sp>
          <p:nvSpPr>
            <p:cNvPr id="115" name="Oval 111"/>
            <p:cNvSpPr>
              <a:spLocks noChangeArrowheads="1"/>
            </p:cNvSpPr>
            <p:nvPr/>
          </p:nvSpPr>
          <p:spPr bwMode="auto">
            <a:xfrm>
              <a:off x="2278" y="97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16" name="Group 112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117" name="Group 113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119" name="AutoShape 114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115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Freeform 116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7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8" name="Text Box 11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23" name="Group 119"/>
          <p:cNvGrpSpPr>
            <a:grpSpLocks/>
          </p:cNvGrpSpPr>
          <p:nvPr/>
        </p:nvGrpSpPr>
        <p:grpSpPr bwMode="auto">
          <a:xfrm>
            <a:off x="3082925" y="1959610"/>
            <a:ext cx="5918200" cy="2312988"/>
            <a:chOff x="646" y="1161"/>
            <a:chExt cx="3728" cy="1457"/>
          </a:xfrm>
        </p:grpSpPr>
        <p:grpSp>
          <p:nvGrpSpPr>
            <p:cNvPr id="124" name="Group 120"/>
            <p:cNvGrpSpPr>
              <a:grpSpLocks/>
            </p:cNvGrpSpPr>
            <p:nvPr/>
          </p:nvGrpSpPr>
          <p:grpSpPr bwMode="auto">
            <a:xfrm>
              <a:off x="715" y="1161"/>
              <a:ext cx="3659" cy="1457"/>
              <a:chOff x="715" y="1161"/>
              <a:chExt cx="3659" cy="1457"/>
            </a:xfrm>
          </p:grpSpPr>
          <p:sp>
            <p:nvSpPr>
              <p:cNvPr id="126" name="Oval 121"/>
              <p:cNvSpPr>
                <a:spLocks noChangeArrowheads="1"/>
              </p:cNvSpPr>
              <p:nvPr/>
            </p:nvSpPr>
            <p:spPr bwMode="auto">
              <a:xfrm>
                <a:off x="2829" y="1161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27" name="Group 126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28" name="AutoShape 123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AutoShape 124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5" name="Text Box 127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32" name="Group 128"/>
          <p:cNvGrpSpPr>
            <a:grpSpLocks/>
          </p:cNvGrpSpPr>
          <p:nvPr/>
        </p:nvGrpSpPr>
        <p:grpSpPr bwMode="auto">
          <a:xfrm>
            <a:off x="3082925" y="1967548"/>
            <a:ext cx="5918200" cy="2305050"/>
            <a:chOff x="646" y="1166"/>
            <a:chExt cx="3728" cy="1452"/>
          </a:xfrm>
        </p:grpSpPr>
        <p:grpSp>
          <p:nvGrpSpPr>
            <p:cNvPr id="133" name="Group 129"/>
            <p:cNvGrpSpPr>
              <a:grpSpLocks/>
            </p:cNvGrpSpPr>
            <p:nvPr/>
          </p:nvGrpSpPr>
          <p:grpSpPr bwMode="auto">
            <a:xfrm>
              <a:off x="715" y="1166"/>
              <a:ext cx="3659" cy="1452"/>
              <a:chOff x="715" y="1166"/>
              <a:chExt cx="3659" cy="1452"/>
            </a:xfrm>
          </p:grpSpPr>
          <p:sp>
            <p:nvSpPr>
              <p:cNvPr id="135" name="Oval 130"/>
              <p:cNvSpPr>
                <a:spLocks noChangeArrowheads="1"/>
              </p:cNvSpPr>
              <p:nvPr/>
            </p:nvSpPr>
            <p:spPr bwMode="auto">
              <a:xfrm>
                <a:off x="2170" y="116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36" name="Group 135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37" name="AutoShape 132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AutoShape 133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Freeform 134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5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4" name="Text Box 136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41" name="Group 137"/>
          <p:cNvGrpSpPr>
            <a:grpSpLocks/>
          </p:cNvGrpSpPr>
          <p:nvPr/>
        </p:nvGrpSpPr>
        <p:grpSpPr bwMode="auto">
          <a:xfrm>
            <a:off x="3082926" y="1543686"/>
            <a:ext cx="5916613" cy="2728913"/>
            <a:chOff x="646" y="899"/>
            <a:chExt cx="3727" cy="1719"/>
          </a:xfrm>
        </p:grpSpPr>
        <p:grpSp>
          <p:nvGrpSpPr>
            <p:cNvPr id="142" name="Group 138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44" name="Oval 139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" name="Group 144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46" name="Group 145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48" name="Text Box 1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49" name="Freeform 143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51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AutoShape 14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7" name="AutoShape 14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" name="AutoShape 148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" name="Group 149"/>
          <p:cNvGrpSpPr>
            <a:grpSpLocks/>
          </p:cNvGrpSpPr>
          <p:nvPr/>
        </p:nvGrpSpPr>
        <p:grpSpPr bwMode="auto">
          <a:xfrm>
            <a:off x="3082926" y="1543686"/>
            <a:ext cx="5916613" cy="2728913"/>
            <a:chOff x="646" y="899"/>
            <a:chExt cx="3727" cy="1719"/>
          </a:xfrm>
        </p:grpSpPr>
        <p:grpSp>
          <p:nvGrpSpPr>
            <p:cNvPr id="154" name="Group 150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56" name="Oval 151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7" name="Group 156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58" name="Group 157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60" name="Text Box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61" name="Freeform 155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63" name="Freeform 157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AutoShape 15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9" name="AutoShape 15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5" name="Group 161"/>
          <p:cNvGrpSpPr>
            <a:grpSpLocks/>
          </p:cNvGrpSpPr>
          <p:nvPr/>
        </p:nvGrpSpPr>
        <p:grpSpPr bwMode="auto">
          <a:xfrm>
            <a:off x="3082925" y="1573848"/>
            <a:ext cx="5918200" cy="2698750"/>
            <a:chOff x="646" y="918"/>
            <a:chExt cx="3728" cy="1700"/>
          </a:xfrm>
        </p:grpSpPr>
        <p:grpSp>
          <p:nvGrpSpPr>
            <p:cNvPr id="166" name="Group 162"/>
            <p:cNvGrpSpPr>
              <a:grpSpLocks/>
            </p:cNvGrpSpPr>
            <p:nvPr/>
          </p:nvGrpSpPr>
          <p:grpSpPr bwMode="auto">
            <a:xfrm>
              <a:off x="646" y="918"/>
              <a:ext cx="3728" cy="1700"/>
              <a:chOff x="646" y="918"/>
              <a:chExt cx="3728" cy="1700"/>
            </a:xfrm>
          </p:grpSpPr>
          <p:grpSp>
            <p:nvGrpSpPr>
              <p:cNvPr id="168" name="Group 167"/>
              <p:cNvGrpSpPr>
                <a:grpSpLocks/>
              </p:cNvGrpSpPr>
              <p:nvPr/>
            </p:nvGrpSpPr>
            <p:grpSpPr bwMode="auto">
              <a:xfrm>
                <a:off x="646" y="918"/>
                <a:ext cx="3728" cy="1652"/>
                <a:chOff x="646" y="918"/>
                <a:chExt cx="3728" cy="1652"/>
              </a:xfrm>
            </p:grpSpPr>
            <p:sp>
              <p:nvSpPr>
                <p:cNvPr id="170" name="Oval 164"/>
                <p:cNvSpPr>
                  <a:spLocks noChangeArrowheads="1"/>
                </p:cNvSpPr>
                <p:nvPr/>
              </p:nvSpPr>
              <p:spPr bwMode="auto">
                <a:xfrm>
                  <a:off x="2611" y="918"/>
                  <a:ext cx="86" cy="8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latin typeface="Times New Roman" pitchFamily="18" charset="0"/>
                  </a:endParaRPr>
                </a:p>
              </p:txBody>
            </p:sp>
            <p:grpSp>
              <p:nvGrpSpPr>
                <p:cNvPr id="171" name="Group 165"/>
                <p:cNvGrpSpPr>
                  <a:grpSpLocks/>
                </p:cNvGrpSpPr>
                <p:nvPr/>
              </p:nvGrpSpPr>
              <p:grpSpPr bwMode="auto">
                <a:xfrm>
                  <a:off x="646" y="2155"/>
                  <a:ext cx="3728" cy="415"/>
                  <a:chOff x="646" y="2155"/>
                  <a:chExt cx="3728" cy="415"/>
                </a:xfrm>
              </p:grpSpPr>
              <p:sp>
                <p:nvSpPr>
                  <p:cNvPr id="172" name="Freeform 166"/>
                  <p:cNvSpPr>
                    <a:spLocks/>
                  </p:cNvSpPr>
                  <p:nvPr/>
                </p:nvSpPr>
                <p:spPr bwMode="auto">
                  <a:xfrm>
                    <a:off x="715" y="2155"/>
                    <a:ext cx="1832" cy="415"/>
                  </a:xfrm>
                  <a:custGeom>
                    <a:avLst/>
                    <a:gdLst/>
                    <a:ahLst/>
                    <a:cxnLst>
                      <a:cxn ang="0">
                        <a:pos x="0" y="415"/>
                      </a:cxn>
                      <a:cxn ang="0">
                        <a:pos x="499" y="415"/>
                      </a:cxn>
                      <a:cxn ang="0">
                        <a:pos x="1079" y="0"/>
                      </a:cxn>
                      <a:cxn ang="0">
                        <a:pos x="1832" y="0"/>
                      </a:cxn>
                    </a:cxnLst>
                    <a:rect l="0" t="0" r="r" b="b"/>
                    <a:pathLst>
                      <a:path w="1832" h="415">
                        <a:moveTo>
                          <a:pt x="0" y="415"/>
                        </a:moveTo>
                        <a:lnTo>
                          <a:pt x="499" y="415"/>
                        </a:lnTo>
                        <a:lnTo>
                          <a:pt x="1079" y="0"/>
                        </a:lnTo>
                        <a:lnTo>
                          <a:pt x="1832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67"/>
                  <p:cNvSpPr>
                    <a:spLocks/>
                  </p:cNvSpPr>
                  <p:nvPr/>
                </p:nvSpPr>
                <p:spPr bwMode="auto">
                  <a:xfrm>
                    <a:off x="2547" y="2155"/>
                    <a:ext cx="1827" cy="415"/>
                  </a:xfrm>
                  <a:custGeom>
                    <a:avLst/>
                    <a:gdLst/>
                    <a:ahLst/>
                    <a:cxnLst>
                      <a:cxn ang="0">
                        <a:pos x="1827" y="415"/>
                      </a:cxn>
                      <a:cxn ang="0">
                        <a:pos x="1328" y="415"/>
                      </a:cxn>
                      <a:cxn ang="0">
                        <a:pos x="74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27" h="415">
                        <a:moveTo>
                          <a:pt x="1827" y="415"/>
                        </a:moveTo>
                        <a:lnTo>
                          <a:pt x="1328" y="415"/>
                        </a:lnTo>
                        <a:lnTo>
                          <a:pt x="74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mpd="sng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Text Box 1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</p:grpSp>
          </p:grpSp>
          <p:sp>
            <p:nvSpPr>
              <p:cNvPr id="169" name="AutoShape 169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7" name="AutoShape 17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" name="Group 171"/>
          <p:cNvGrpSpPr>
            <a:grpSpLocks/>
          </p:cNvGrpSpPr>
          <p:nvPr/>
        </p:nvGrpSpPr>
        <p:grpSpPr bwMode="auto">
          <a:xfrm>
            <a:off x="3082925" y="2142173"/>
            <a:ext cx="5918200" cy="2178050"/>
            <a:chOff x="646" y="1276"/>
            <a:chExt cx="3728" cy="1372"/>
          </a:xfrm>
        </p:grpSpPr>
        <p:grpSp>
          <p:nvGrpSpPr>
            <p:cNvPr id="176" name="Group 172"/>
            <p:cNvGrpSpPr>
              <a:grpSpLocks/>
            </p:cNvGrpSpPr>
            <p:nvPr/>
          </p:nvGrpSpPr>
          <p:grpSpPr bwMode="auto">
            <a:xfrm>
              <a:off x="646" y="1276"/>
              <a:ext cx="3728" cy="1372"/>
              <a:chOff x="646" y="1276"/>
              <a:chExt cx="3728" cy="1372"/>
            </a:xfrm>
          </p:grpSpPr>
          <p:sp>
            <p:nvSpPr>
              <p:cNvPr id="178" name="Oval 173"/>
              <p:cNvSpPr>
                <a:spLocks noChangeArrowheads="1"/>
              </p:cNvSpPr>
              <p:nvPr/>
            </p:nvSpPr>
            <p:spPr bwMode="auto">
              <a:xfrm>
                <a:off x="2829" y="127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79" name="Group 178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80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1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2" name="AutoShape 17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77" name="AutoShape 181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6" name="Group 182"/>
          <p:cNvGrpSpPr>
            <a:grpSpLocks/>
          </p:cNvGrpSpPr>
          <p:nvPr/>
        </p:nvGrpSpPr>
        <p:grpSpPr bwMode="auto">
          <a:xfrm>
            <a:off x="3082925" y="2140585"/>
            <a:ext cx="5918200" cy="2179638"/>
            <a:chOff x="646" y="1275"/>
            <a:chExt cx="3728" cy="1373"/>
          </a:xfrm>
        </p:grpSpPr>
        <p:grpSp>
          <p:nvGrpSpPr>
            <p:cNvPr id="187" name="Group 183"/>
            <p:cNvGrpSpPr>
              <a:grpSpLocks/>
            </p:cNvGrpSpPr>
            <p:nvPr/>
          </p:nvGrpSpPr>
          <p:grpSpPr bwMode="auto">
            <a:xfrm>
              <a:off x="646" y="1275"/>
              <a:ext cx="3728" cy="1373"/>
              <a:chOff x="646" y="1275"/>
              <a:chExt cx="3728" cy="1373"/>
            </a:xfrm>
          </p:grpSpPr>
          <p:sp>
            <p:nvSpPr>
              <p:cNvPr id="189" name="Oval 184"/>
              <p:cNvSpPr>
                <a:spLocks noChangeArrowheads="1"/>
              </p:cNvSpPr>
              <p:nvPr/>
            </p:nvSpPr>
            <p:spPr bwMode="auto">
              <a:xfrm>
                <a:off x="2161" y="1275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90" name="Group 189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91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2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3" name="AutoShape 188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Freeform 189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0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88" name="AutoShape 192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7" name="Group 193"/>
          <p:cNvGrpSpPr>
            <a:grpSpLocks/>
          </p:cNvGrpSpPr>
          <p:nvPr/>
        </p:nvGrpSpPr>
        <p:grpSpPr bwMode="auto">
          <a:xfrm>
            <a:off x="3082925" y="1572260"/>
            <a:ext cx="5918200" cy="2700338"/>
            <a:chOff x="646" y="917"/>
            <a:chExt cx="3728" cy="1701"/>
          </a:xfrm>
        </p:grpSpPr>
        <p:grpSp>
          <p:nvGrpSpPr>
            <p:cNvPr id="198" name="Group 194"/>
            <p:cNvGrpSpPr>
              <a:grpSpLocks/>
            </p:cNvGrpSpPr>
            <p:nvPr/>
          </p:nvGrpSpPr>
          <p:grpSpPr bwMode="auto">
            <a:xfrm>
              <a:off x="646" y="917"/>
              <a:ext cx="3728" cy="1701"/>
              <a:chOff x="646" y="917"/>
              <a:chExt cx="3728" cy="1701"/>
            </a:xfrm>
          </p:grpSpPr>
          <p:grpSp>
            <p:nvGrpSpPr>
              <p:cNvPr id="200" name="Group 199"/>
              <p:cNvGrpSpPr>
                <a:grpSpLocks/>
              </p:cNvGrpSpPr>
              <p:nvPr/>
            </p:nvGrpSpPr>
            <p:grpSpPr bwMode="auto">
              <a:xfrm>
                <a:off x="646" y="917"/>
                <a:ext cx="3728" cy="1701"/>
                <a:chOff x="646" y="917"/>
                <a:chExt cx="3728" cy="1701"/>
              </a:xfrm>
            </p:grpSpPr>
            <p:grpSp>
              <p:nvGrpSpPr>
                <p:cNvPr id="202" name="Group 196"/>
                <p:cNvGrpSpPr>
                  <a:grpSpLocks/>
                </p:cNvGrpSpPr>
                <p:nvPr/>
              </p:nvGrpSpPr>
              <p:grpSpPr bwMode="auto">
                <a:xfrm>
                  <a:off x="646" y="917"/>
                  <a:ext cx="3728" cy="1653"/>
                  <a:chOff x="646" y="917"/>
                  <a:chExt cx="3728" cy="1653"/>
                </a:xfrm>
              </p:grpSpPr>
              <p:sp>
                <p:nvSpPr>
                  <p:cNvPr id="20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917"/>
                    <a:ext cx="86" cy="86"/>
                  </a:xfrm>
                  <a:prstGeom prst="ellipse">
                    <a:avLst/>
                  </a:prstGeom>
                  <a:solidFill>
                    <a:srgbClr val="CC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205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646" y="2155"/>
                    <a:ext cx="3728" cy="415"/>
                    <a:chOff x="646" y="2155"/>
                    <a:chExt cx="3728" cy="415"/>
                  </a:xfrm>
                </p:grpSpPr>
                <p:sp>
                  <p:nvSpPr>
                    <p:cNvPr id="20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715" y="2155"/>
                      <a:ext cx="1832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5"/>
                        </a:cxn>
                        <a:cxn ang="0">
                          <a:pos x="499" y="415"/>
                        </a:cxn>
                        <a:cxn ang="0">
                          <a:pos x="1079" y="0"/>
                        </a:cxn>
                        <a:cxn ang="0">
                          <a:pos x="1832" y="0"/>
                        </a:cxn>
                      </a:cxnLst>
                      <a:rect l="0" t="0" r="r" b="b"/>
                      <a:pathLst>
                        <a:path w="1832" h="415">
                          <a:moveTo>
                            <a:pt x="0" y="415"/>
                          </a:moveTo>
                          <a:lnTo>
                            <a:pt x="499" y="415"/>
                          </a:lnTo>
                          <a:lnTo>
                            <a:pt x="1079" y="0"/>
                          </a:lnTo>
                          <a:lnTo>
                            <a:pt x="183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2547" y="2155"/>
                      <a:ext cx="1827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1827" y="415"/>
                        </a:cxn>
                        <a:cxn ang="0">
                          <a:pos x="1328" y="415"/>
                        </a:cxn>
                        <a:cxn ang="0">
                          <a:pos x="74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827" h="415">
                          <a:moveTo>
                            <a:pt x="1827" y="415"/>
                          </a:moveTo>
                          <a:lnTo>
                            <a:pt x="1328" y="415"/>
                          </a:lnTo>
                          <a:lnTo>
                            <a:pt x="74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Text Box 2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6" y="2352"/>
                      <a:ext cx="432" cy="1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400">
                          <a:latin typeface="Arial" pitchFamily="34" charset="0"/>
                        </a:rPr>
                        <a:t>Beam</a:t>
                      </a:r>
                    </a:p>
                  </p:txBody>
                </p:sp>
              </p:grpSp>
            </p:grpSp>
            <p:sp>
              <p:nvSpPr>
                <p:cNvPr id="203" name="AutoShape 202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1" name="AutoShape 20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9" name="AutoShape 204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78025" y="94996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93" y="965835"/>
            <a:ext cx="2632814" cy="212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" name="Oval 151"/>
          <p:cNvSpPr>
            <a:spLocks noChangeArrowheads="1"/>
          </p:cNvSpPr>
          <p:nvPr/>
        </p:nvSpPr>
        <p:spPr bwMode="auto">
          <a:xfrm>
            <a:off x="6013410" y="1533023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1" name="Oval 151"/>
          <p:cNvSpPr>
            <a:spLocks noChangeArrowheads="1"/>
          </p:cNvSpPr>
          <p:nvPr/>
        </p:nvSpPr>
        <p:spPr bwMode="auto">
          <a:xfrm>
            <a:off x="6486526" y="2303305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" name="Oval 151"/>
          <p:cNvSpPr>
            <a:spLocks noChangeArrowheads="1"/>
          </p:cNvSpPr>
          <p:nvPr/>
        </p:nvSpPr>
        <p:spPr bwMode="auto">
          <a:xfrm>
            <a:off x="5568157" y="2303304"/>
            <a:ext cx="136525" cy="1365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</p:bldLst>
  </p:timing>
</p:sld>
</file>

<file path=ppt/theme/theme1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5" ma:contentTypeDescription="Create a new document." ma:contentTypeScope="" ma:versionID="94ced2361850c34915b8f4b6b0b61c67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c77ea321891d312b3a151be0370ee74b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6b74de-0581-4e94-90c0-1abf6215444e" xsi:nil="true"/>
  </documentManagement>
</p:properties>
</file>

<file path=customXml/itemProps1.xml><?xml version="1.0" encoding="utf-8"?>
<ds:datastoreItem xmlns:ds="http://schemas.openxmlformats.org/officeDocument/2006/customXml" ds:itemID="{9C44060D-7341-4383-902A-D62787F05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A73E7C-7DF1-4E4C-A6D7-1FDDED1F99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226063-294E-447A-B568-885211433F4A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dcff909e-542d-4672-8557-4ef8d9009dce"/>
    <ds:schemaRef ds:uri="426b74de-0581-4e94-90c0-1abf6215444e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5729</TotalTime>
  <Words>2790</Words>
  <Application>Microsoft Office PowerPoint</Application>
  <PresentationFormat>Widescreen</PresentationFormat>
  <Paragraphs>707</Paragraphs>
  <Slides>37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MS PGothic</vt:lpstr>
      <vt:lpstr>Arial</vt:lpstr>
      <vt:lpstr>Arial Unicode MS</vt:lpstr>
      <vt:lpstr>Calibri</vt:lpstr>
      <vt:lpstr>Cambria Math</vt:lpstr>
      <vt:lpstr>Optima</vt:lpstr>
      <vt:lpstr>PingFangSC-Regular</vt:lpstr>
      <vt:lpstr>Symbol</vt:lpstr>
      <vt:lpstr>Tahoma</vt:lpstr>
      <vt:lpstr>Times</vt:lpstr>
      <vt:lpstr>Times New Roman</vt:lpstr>
      <vt:lpstr>Wingdings</vt:lpstr>
      <vt:lpstr>JLab_PowerPoint1</vt:lpstr>
      <vt:lpstr>Bitmap Image</vt:lpstr>
      <vt:lpstr>Equation</vt:lpstr>
      <vt:lpstr>Continuous Electron Beam Accelerator Facility Overview</vt:lpstr>
      <vt:lpstr>Jefferson Lab Overview</vt:lpstr>
      <vt:lpstr>Jefferson Lab Overview</vt:lpstr>
      <vt:lpstr>Cut and Cover Construction</vt:lpstr>
      <vt:lpstr>CEBAF Overview</vt:lpstr>
      <vt:lpstr>CEBAF Injector</vt:lpstr>
      <vt:lpstr>Why using a CW beam system ?</vt:lpstr>
      <vt:lpstr>CEBAF Beam Structure</vt:lpstr>
      <vt:lpstr>Chopping System</vt:lpstr>
      <vt:lpstr>North and South Linacs</vt:lpstr>
      <vt:lpstr>Average Cavity Gradient</vt:lpstr>
      <vt:lpstr>Spreaders and Recombiners</vt:lpstr>
      <vt:lpstr>CEBAF Recirculation Arcs</vt:lpstr>
      <vt:lpstr>1st and 2nd Recirculation Arcs</vt:lpstr>
      <vt:lpstr>Higher Energy Arcs</vt:lpstr>
      <vt:lpstr>Extraction Region</vt:lpstr>
      <vt:lpstr>Extraction System</vt:lpstr>
      <vt:lpstr>PowerPoint Presentation</vt:lpstr>
      <vt:lpstr>PowerPoint Presentation</vt:lpstr>
      <vt:lpstr>12 GeV Beam at CEBAF vs. Ce+BAF</vt:lpstr>
      <vt:lpstr>PowerPoint Presentation</vt:lpstr>
      <vt:lpstr>CEBAF FFA Upgrade – Baseline under Study</vt:lpstr>
      <vt:lpstr>Overview</vt:lpstr>
      <vt:lpstr>Non Scaling FFA Arc - Compact FODO Cell</vt:lpstr>
      <vt:lpstr>Permanent Magnet Design</vt:lpstr>
      <vt:lpstr>Prototype Magnet</vt:lpstr>
      <vt:lpstr>PowerPoint Presentation</vt:lpstr>
      <vt:lpstr>FFA Arc to Straight – Compact Merger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Modified Switchyard to Accommodate Six FFA Passes</vt:lpstr>
      <vt:lpstr>Energy loss, Emittance dilution and Energy spread</vt:lpstr>
      <vt:lpstr>Summary</vt:lpstr>
      <vt:lpstr>PowerPoint Presentation</vt:lpstr>
    </vt:vector>
  </TitlesOfParts>
  <Company>Jefferson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tennant</dc:creator>
  <cp:lastModifiedBy>Yves Roblin</cp:lastModifiedBy>
  <cp:revision>41</cp:revision>
  <cp:lastPrinted>2015-01-29T12:40:16Z</cp:lastPrinted>
  <dcterms:created xsi:type="dcterms:W3CDTF">2014-08-31T00:25:34Z</dcterms:created>
  <dcterms:modified xsi:type="dcterms:W3CDTF">2024-05-28T15:19:14Z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