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65" r:id="rId3"/>
    <p:sldId id="266" r:id="rId4"/>
    <p:sldId id="257" r:id="rId5"/>
    <p:sldId id="262" r:id="rId6"/>
    <p:sldId id="276" r:id="rId7"/>
    <p:sldId id="277" r:id="rId8"/>
    <p:sldId id="263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1" r:id="rId17"/>
    <p:sldId id="264" r:id="rId18"/>
    <p:sldId id="278" r:id="rId19"/>
    <p:sldId id="288" r:id="rId20"/>
    <p:sldId id="281" r:id="rId21"/>
    <p:sldId id="289" r:id="rId22"/>
    <p:sldId id="292" r:id="rId23"/>
    <p:sldId id="290" r:id="rId24"/>
    <p:sldId id="295" r:id="rId25"/>
    <p:sldId id="293" r:id="rId26"/>
    <p:sldId id="294" r:id="rId27"/>
    <p:sldId id="291" r:id="rId28"/>
    <p:sldId id="297" r:id="rId29"/>
    <p:sldId id="298" r:id="rId30"/>
    <p:sldId id="296" r:id="rId31"/>
    <p:sldId id="299" r:id="rId32"/>
    <p:sldId id="300" r:id="rId33"/>
    <p:sldId id="301" r:id="rId34"/>
    <p:sldId id="302" r:id="rId35"/>
    <p:sldId id="303" r:id="rId36"/>
    <p:sldId id="279" r:id="rId37"/>
    <p:sldId id="280" r:id="rId38"/>
    <p:sldId id="261" r:id="rId39"/>
    <p:sldId id="304" r:id="rId40"/>
    <p:sldId id="283" r:id="rId41"/>
    <p:sldId id="282" r:id="rId42"/>
    <p:sldId id="284" r:id="rId43"/>
    <p:sldId id="285" r:id="rId44"/>
    <p:sldId id="28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7C7CD4-430E-AD4F-A9F8-FA366CA5A822}" v="922" dt="2024-09-20T05:35:11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72"/>
    <p:restoredTop sz="94694"/>
  </p:normalViewPr>
  <p:slideViewPr>
    <p:cSldViewPr snapToGrid="0">
      <p:cViewPr varScale="1">
        <p:scale>
          <a:sx n="113" d="100"/>
          <a:sy n="113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de, Charles E." userId="fab2a4be-7ede-485b-a336-c962d561cb82" providerId="ADAL" clId="{637C7CD4-430E-AD4F-A9F8-FA366CA5A822}"/>
    <pc:docChg chg="undo custSel addSld delSld modSld sldOrd">
      <pc:chgData name="Hyde, Charles E." userId="fab2a4be-7ede-485b-a336-c962d561cb82" providerId="ADAL" clId="{637C7CD4-430E-AD4F-A9F8-FA366CA5A822}" dt="2024-09-20T05:41:02.929" v="12360" actId="20578"/>
      <pc:docMkLst>
        <pc:docMk/>
      </pc:docMkLst>
      <pc:sldChg chg="addSp modSp mod">
        <pc:chgData name="Hyde, Charles E." userId="fab2a4be-7ede-485b-a336-c962d561cb82" providerId="ADAL" clId="{637C7CD4-430E-AD4F-A9F8-FA366CA5A822}" dt="2024-09-19T20:43:29.320" v="7536" actId="1076"/>
        <pc:sldMkLst>
          <pc:docMk/>
          <pc:sldMk cId="3540259298" sldId="256"/>
        </pc:sldMkLst>
        <pc:spChg chg="mod">
          <ac:chgData name="Hyde, Charles E." userId="fab2a4be-7ede-485b-a336-c962d561cb82" providerId="ADAL" clId="{637C7CD4-430E-AD4F-A9F8-FA366CA5A822}" dt="2024-09-19T20:43:26.359" v="7535" actId="1076"/>
          <ac:spMkLst>
            <pc:docMk/>
            <pc:sldMk cId="3540259298" sldId="256"/>
            <ac:spMk id="2" creationId="{E3DD4F7C-856B-06D5-303B-B8506321CE19}"/>
          </ac:spMkLst>
        </pc:spChg>
        <pc:spChg chg="mod">
          <ac:chgData name="Hyde, Charles E." userId="fab2a4be-7ede-485b-a336-c962d561cb82" providerId="ADAL" clId="{637C7CD4-430E-AD4F-A9F8-FA366CA5A822}" dt="2024-09-19T20:43:29.320" v="7536" actId="1076"/>
          <ac:spMkLst>
            <pc:docMk/>
            <pc:sldMk cId="3540259298" sldId="256"/>
            <ac:spMk id="3" creationId="{E3EBBDA8-50F7-2B2F-41C1-8551C5801239}"/>
          </ac:spMkLst>
        </pc:spChg>
        <pc:picChg chg="add mod">
          <ac:chgData name="Hyde, Charles E." userId="fab2a4be-7ede-485b-a336-c962d561cb82" providerId="ADAL" clId="{637C7CD4-430E-AD4F-A9F8-FA366CA5A822}" dt="2024-09-18T00:18:13.329" v="1917"/>
          <ac:picMkLst>
            <pc:docMk/>
            <pc:sldMk cId="3540259298" sldId="256"/>
            <ac:picMk id="4" creationId="{C532FCFE-6A31-D00B-4561-AD1AE31F826E}"/>
          </ac:picMkLst>
        </pc:picChg>
        <pc:picChg chg="add mod">
          <ac:chgData name="Hyde, Charles E." userId="fab2a4be-7ede-485b-a336-c962d561cb82" providerId="ADAL" clId="{637C7CD4-430E-AD4F-A9F8-FA366CA5A822}" dt="2024-09-18T00:18:32.539" v="1919" actId="1076"/>
          <ac:picMkLst>
            <pc:docMk/>
            <pc:sldMk cId="3540259298" sldId="256"/>
            <ac:picMk id="5" creationId="{E42D0EBE-A0AA-FBA3-868C-155D4ABE3FB9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18T13:38:31.801" v="4388" actId="20577"/>
        <pc:sldMkLst>
          <pc:docMk/>
          <pc:sldMk cId="1092564702" sldId="257"/>
        </pc:sldMkLst>
        <pc:spChg chg="mod">
          <ac:chgData name="Hyde, Charles E." userId="fab2a4be-7ede-485b-a336-c962d561cb82" providerId="ADAL" clId="{637C7CD4-430E-AD4F-A9F8-FA366CA5A822}" dt="2024-08-28T13:18:47.228" v="17" actId="20577"/>
          <ac:spMkLst>
            <pc:docMk/>
            <pc:sldMk cId="1092564702" sldId="257"/>
            <ac:spMk id="2" creationId="{25059868-0084-2AE8-2B66-D2D1261D6110}"/>
          </ac:spMkLst>
        </pc:spChg>
        <pc:spChg chg="mod">
          <ac:chgData name="Hyde, Charles E." userId="fab2a4be-7ede-485b-a336-c962d561cb82" providerId="ADAL" clId="{637C7CD4-430E-AD4F-A9F8-FA366CA5A822}" dt="2024-09-18T13:38:31.801" v="4388" actId="20577"/>
          <ac:spMkLst>
            <pc:docMk/>
            <pc:sldMk cId="1092564702" sldId="257"/>
            <ac:spMk id="3" creationId="{BCB767A4-ECC1-D7DB-0712-27DB1A4F534A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1092564702" sldId="257"/>
            <ac:spMk id="4" creationId="{D678A53A-6D52-35E4-FD76-A6E8C97E2161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1092564702" sldId="257"/>
            <ac:spMk id="6" creationId="{30ADA312-5646-251F-859F-67B72E825B15}"/>
          </ac:spMkLst>
        </pc:spChg>
        <pc:spChg chg="add mod">
          <ac:chgData name="Hyde, Charles E." userId="fab2a4be-7ede-485b-a336-c962d561cb82" providerId="ADAL" clId="{637C7CD4-430E-AD4F-A9F8-FA366CA5A822}" dt="2024-09-18T00:25:11.582" v="2348" actId="207"/>
          <ac:spMkLst>
            <pc:docMk/>
            <pc:sldMk cId="1092564702" sldId="257"/>
            <ac:spMk id="7" creationId="{887A76D4-2F6A-9203-72F7-C306082AF07F}"/>
          </ac:spMkLst>
        </pc:spChg>
        <pc:picChg chg="add mod">
          <ac:chgData name="Hyde, Charles E." userId="fab2a4be-7ede-485b-a336-c962d561cb82" providerId="ADAL" clId="{637C7CD4-430E-AD4F-A9F8-FA366CA5A822}" dt="2024-08-30T14:52:59.301" v="1248" actId="14100"/>
          <ac:picMkLst>
            <pc:docMk/>
            <pc:sldMk cId="1092564702" sldId="257"/>
            <ac:picMk id="5" creationId="{CAD74734-4292-C0EA-B3ED-0AE46325CACB}"/>
          </ac:picMkLst>
        </pc:picChg>
      </pc:sldChg>
      <pc:sldChg chg="addSp modSp new del mod ord">
        <pc:chgData name="Hyde, Charles E." userId="fab2a4be-7ede-485b-a336-c962d561cb82" providerId="ADAL" clId="{637C7CD4-430E-AD4F-A9F8-FA366CA5A822}" dt="2024-09-20T05:39:31.500" v="12347" actId="2696"/>
        <pc:sldMkLst>
          <pc:docMk/>
          <pc:sldMk cId="499084321" sldId="258"/>
        </pc:sldMkLst>
        <pc:spChg chg="mod">
          <ac:chgData name="Hyde, Charles E." userId="fab2a4be-7ede-485b-a336-c962d561cb82" providerId="ADAL" clId="{637C7CD4-430E-AD4F-A9F8-FA366CA5A822}" dt="2024-08-28T13:30:02.328" v="414" actId="20577"/>
          <ac:spMkLst>
            <pc:docMk/>
            <pc:sldMk cId="499084321" sldId="258"/>
            <ac:spMk id="2" creationId="{4D3F4240-43F2-2C47-0BBF-7DCADD83AE41}"/>
          </ac:spMkLst>
        </pc:spChg>
        <pc:spChg chg="mod">
          <ac:chgData name="Hyde, Charles E." userId="fab2a4be-7ede-485b-a336-c962d561cb82" providerId="ADAL" clId="{637C7CD4-430E-AD4F-A9F8-FA366CA5A822}" dt="2024-09-19T19:31:23.597" v="5950" actId="20577"/>
          <ac:spMkLst>
            <pc:docMk/>
            <pc:sldMk cId="499084321" sldId="258"/>
            <ac:spMk id="3" creationId="{5251390C-75F9-92CA-E586-C466BA899EBB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499084321" sldId="258"/>
            <ac:spMk id="4" creationId="{32DDDF1F-DDE1-B409-EC0F-F529AAC2B299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499084321" sldId="258"/>
            <ac:spMk id="5" creationId="{C86A659B-D01E-FDA7-55FD-6B118EA9E0DB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499084321" sldId="258"/>
            <ac:spMk id="6" creationId="{8022333D-78E2-60BA-0CE4-14C5DC8DD39E}"/>
          </ac:spMkLst>
        </pc:spChg>
      </pc:sldChg>
      <pc:sldChg chg="addSp modSp new del mod">
        <pc:chgData name="Hyde, Charles E." userId="fab2a4be-7ede-485b-a336-c962d561cb82" providerId="ADAL" clId="{637C7CD4-430E-AD4F-A9F8-FA366CA5A822}" dt="2024-09-19T20:33:48.113" v="7534" actId="2696"/>
        <pc:sldMkLst>
          <pc:docMk/>
          <pc:sldMk cId="487075124" sldId="259"/>
        </pc:sldMkLst>
        <pc:spChg chg="mod">
          <ac:chgData name="Hyde, Charles E." userId="fab2a4be-7ede-485b-a336-c962d561cb82" providerId="ADAL" clId="{637C7CD4-430E-AD4F-A9F8-FA366CA5A822}" dt="2024-08-28T15:17:32.589" v="564" actId="20577"/>
          <ac:spMkLst>
            <pc:docMk/>
            <pc:sldMk cId="487075124" sldId="259"/>
            <ac:spMk id="2" creationId="{27C74521-DE8D-7856-42DC-D5C079592F92}"/>
          </ac:spMkLst>
        </pc:spChg>
        <pc:spChg chg="mod">
          <ac:chgData name="Hyde, Charles E." userId="fab2a4be-7ede-485b-a336-c962d561cb82" providerId="ADAL" clId="{637C7CD4-430E-AD4F-A9F8-FA366CA5A822}" dt="2024-09-10T16:25:40.115" v="1901" actId="114"/>
          <ac:spMkLst>
            <pc:docMk/>
            <pc:sldMk cId="487075124" sldId="259"/>
            <ac:spMk id="3" creationId="{D4F5D797-3567-B75C-243A-B85FA550B6B1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487075124" sldId="259"/>
            <ac:spMk id="4" creationId="{9A320E06-98DD-E9B4-49E9-674156AE86BC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487075124" sldId="259"/>
            <ac:spMk id="5" creationId="{90171423-059D-C9BD-D864-08A415F18A54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487075124" sldId="259"/>
            <ac:spMk id="6" creationId="{AD666FDE-68C9-61D6-89B6-D544F57997EF}"/>
          </ac:spMkLst>
        </pc:spChg>
      </pc:sldChg>
      <pc:sldChg chg="addSp modSp new del mod">
        <pc:chgData name="Hyde, Charles E." userId="fab2a4be-7ede-485b-a336-c962d561cb82" providerId="ADAL" clId="{637C7CD4-430E-AD4F-A9F8-FA366CA5A822}" dt="2024-09-19T18:55:01.308" v="5804" actId="2696"/>
        <pc:sldMkLst>
          <pc:docMk/>
          <pc:sldMk cId="3284600091" sldId="260"/>
        </pc:sldMkLst>
        <pc:spChg chg="mod">
          <ac:chgData name="Hyde, Charles E." userId="fab2a4be-7ede-485b-a336-c962d561cb82" providerId="ADAL" clId="{637C7CD4-430E-AD4F-A9F8-FA366CA5A822}" dt="2024-08-28T15:22:35.064" v="1130" actId="20577"/>
          <ac:spMkLst>
            <pc:docMk/>
            <pc:sldMk cId="3284600091" sldId="260"/>
            <ac:spMk id="2" creationId="{CA6E7669-D79E-D9C5-6993-73E631FE88E8}"/>
          </ac:spMkLst>
        </pc:spChg>
        <pc:spChg chg="mod">
          <ac:chgData name="Hyde, Charles E." userId="fab2a4be-7ede-485b-a336-c962d561cb82" providerId="ADAL" clId="{637C7CD4-430E-AD4F-A9F8-FA366CA5A822}" dt="2024-08-28T15:23:44.632" v="1183" actId="20577"/>
          <ac:spMkLst>
            <pc:docMk/>
            <pc:sldMk cId="3284600091" sldId="260"/>
            <ac:spMk id="3" creationId="{14EF4215-643A-8641-F876-61E97D3311C2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3284600091" sldId="260"/>
            <ac:spMk id="4" creationId="{341C3CB5-FA09-E0DC-397C-D2F1BA9D441C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3284600091" sldId="260"/>
            <ac:spMk id="5" creationId="{34FA6A8B-4804-ACEC-767F-426D57B8A267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3284600091" sldId="260"/>
            <ac:spMk id="6" creationId="{81EC0829-3591-CDB0-7A33-326F501ECF14}"/>
          </ac:spMkLst>
        </pc:spChg>
      </pc:sldChg>
      <pc:sldChg chg="addSp modSp new mod ord">
        <pc:chgData name="Hyde, Charles E." userId="fab2a4be-7ede-485b-a336-c962d561cb82" providerId="ADAL" clId="{637C7CD4-430E-AD4F-A9F8-FA366CA5A822}" dt="2024-09-20T05:39:23.994" v="12346" actId="20577"/>
        <pc:sldMkLst>
          <pc:docMk/>
          <pc:sldMk cId="3511737659" sldId="261"/>
        </pc:sldMkLst>
        <pc:spChg chg="mod">
          <ac:chgData name="Hyde, Charles E." userId="fab2a4be-7ede-485b-a336-c962d561cb82" providerId="ADAL" clId="{637C7CD4-430E-AD4F-A9F8-FA366CA5A822}" dt="2024-09-20T04:47:49.450" v="11275" actId="20577"/>
          <ac:spMkLst>
            <pc:docMk/>
            <pc:sldMk cId="3511737659" sldId="261"/>
            <ac:spMk id="2" creationId="{840E455A-B9AB-ACD0-051F-E00855C5DFA4}"/>
          </ac:spMkLst>
        </pc:spChg>
        <pc:spChg chg="mod">
          <ac:chgData name="Hyde, Charles E." userId="fab2a4be-7ede-485b-a336-c962d561cb82" providerId="ADAL" clId="{637C7CD4-430E-AD4F-A9F8-FA366CA5A822}" dt="2024-09-20T05:39:23.994" v="12346" actId="20577"/>
          <ac:spMkLst>
            <pc:docMk/>
            <pc:sldMk cId="3511737659" sldId="261"/>
            <ac:spMk id="3" creationId="{DF27FC42-FCBD-05A3-7370-CA6A0187A40D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3511737659" sldId="261"/>
            <ac:spMk id="4" creationId="{6F2DDBBE-3570-4437-6B1C-C43841F5D78E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3511737659" sldId="261"/>
            <ac:spMk id="5" creationId="{9647F917-E9B7-6C08-4687-39C298B6CFF0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3511737659" sldId="261"/>
            <ac:spMk id="6" creationId="{3EEFA275-9660-7262-77D1-260B21712076}"/>
          </ac:spMkLst>
        </pc:spChg>
      </pc:sldChg>
      <pc:sldChg chg="addSp delSp modSp add mod">
        <pc:chgData name="Hyde, Charles E." userId="fab2a4be-7ede-485b-a336-c962d561cb82" providerId="ADAL" clId="{637C7CD4-430E-AD4F-A9F8-FA366CA5A822}" dt="2024-09-18T13:39:39.436" v="4432" actId="20577"/>
        <pc:sldMkLst>
          <pc:docMk/>
          <pc:sldMk cId="2273399937" sldId="262"/>
        </pc:sldMkLst>
        <pc:spChg chg="mod">
          <ac:chgData name="Hyde, Charles E." userId="fab2a4be-7ede-485b-a336-c962d561cb82" providerId="ADAL" clId="{637C7CD4-430E-AD4F-A9F8-FA366CA5A822}" dt="2024-08-30T15:40:54.619" v="1424" actId="20577"/>
          <ac:spMkLst>
            <pc:docMk/>
            <pc:sldMk cId="2273399937" sldId="262"/>
            <ac:spMk id="2" creationId="{25059868-0084-2AE8-2B66-D2D1261D6110}"/>
          </ac:spMkLst>
        </pc:spChg>
        <pc:spChg chg="mod">
          <ac:chgData name="Hyde, Charles E." userId="fab2a4be-7ede-485b-a336-c962d561cb82" providerId="ADAL" clId="{637C7CD4-430E-AD4F-A9F8-FA366CA5A822}" dt="2024-09-18T13:39:39.436" v="4432" actId="20577"/>
          <ac:spMkLst>
            <pc:docMk/>
            <pc:sldMk cId="2273399937" sldId="262"/>
            <ac:spMk id="3" creationId="{BCB767A4-ECC1-D7DB-0712-27DB1A4F534A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2273399937" sldId="262"/>
            <ac:spMk id="5" creationId="{93F8CA5F-3502-4FE6-A227-70E3F50CBB6E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2273399937" sldId="262"/>
            <ac:spMk id="6" creationId="{5EAC60AD-ADAE-17BD-A261-6C65CEB1656A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2273399937" sldId="262"/>
            <ac:spMk id="7" creationId="{719C6CF6-154F-B700-02AF-AAA44F55D8A3}"/>
          </ac:spMkLst>
        </pc:spChg>
        <pc:picChg chg="add mod">
          <ac:chgData name="Hyde, Charles E." userId="fab2a4be-7ede-485b-a336-c962d561cb82" providerId="ADAL" clId="{637C7CD4-430E-AD4F-A9F8-FA366CA5A822}" dt="2024-09-18T00:38:39.404" v="2811" actId="1076"/>
          <ac:picMkLst>
            <pc:docMk/>
            <pc:sldMk cId="2273399937" sldId="262"/>
            <ac:picMk id="4" creationId="{ABD22676-6AB7-0EFA-471C-5458344F0BE6}"/>
          </ac:picMkLst>
        </pc:picChg>
        <pc:picChg chg="del">
          <ac:chgData name="Hyde, Charles E." userId="fab2a4be-7ede-485b-a336-c962d561cb82" providerId="ADAL" clId="{637C7CD4-430E-AD4F-A9F8-FA366CA5A822}" dt="2024-08-30T15:40:48.165" v="1411" actId="478"/>
          <ac:picMkLst>
            <pc:docMk/>
            <pc:sldMk cId="2273399937" sldId="262"/>
            <ac:picMk id="5" creationId="{CAD74734-4292-C0EA-B3ED-0AE46325CACB}"/>
          </ac:picMkLst>
        </pc:picChg>
      </pc:sldChg>
      <pc:sldChg chg="addSp delSp modSp new mod">
        <pc:chgData name="Hyde, Charles E." userId="fab2a4be-7ede-485b-a336-c962d561cb82" providerId="ADAL" clId="{637C7CD4-430E-AD4F-A9F8-FA366CA5A822}" dt="2024-09-19T19:43:34.553" v="6843" actId="1076"/>
        <pc:sldMkLst>
          <pc:docMk/>
          <pc:sldMk cId="441001677" sldId="263"/>
        </pc:sldMkLst>
        <pc:spChg chg="mod">
          <ac:chgData name="Hyde, Charles E." userId="fab2a4be-7ede-485b-a336-c962d561cb82" providerId="ADAL" clId="{637C7CD4-430E-AD4F-A9F8-FA366CA5A822}" dt="2024-09-19T18:11:32.018" v="5567" actId="14100"/>
          <ac:spMkLst>
            <pc:docMk/>
            <pc:sldMk cId="441001677" sldId="263"/>
            <ac:spMk id="2" creationId="{945438F5-C3EF-AA80-05D3-5A1D7DF19405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441001677" sldId="263"/>
            <ac:spMk id="3" creationId="{BF8D8D5B-51ED-51C4-F673-B82BF0D6823D}"/>
          </ac:spMkLst>
        </pc:spChg>
        <pc:spChg chg="del mod">
          <ac:chgData name="Hyde, Charles E." userId="fab2a4be-7ede-485b-a336-c962d561cb82" providerId="ADAL" clId="{637C7CD4-430E-AD4F-A9F8-FA366CA5A822}" dt="2024-09-03T19:24:25.735" v="1857" actId="478"/>
          <ac:spMkLst>
            <pc:docMk/>
            <pc:sldMk cId="441001677" sldId="263"/>
            <ac:spMk id="3" creationId="{F3453C37-EFCB-D875-B9F4-ECF62E07D93E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441001677" sldId="263"/>
            <ac:spMk id="4" creationId="{FC75EF25-9FDE-14E7-B4B5-AB14CC6E8948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441001677" sldId="263"/>
            <ac:spMk id="6" creationId="{E9C013F1-0C2C-3FFE-0591-EFE71514AF63}"/>
          </ac:spMkLst>
        </pc:spChg>
        <pc:spChg chg="add del mod">
          <ac:chgData name="Hyde, Charles E." userId="fab2a4be-7ede-485b-a336-c962d561cb82" providerId="ADAL" clId="{637C7CD4-430E-AD4F-A9F8-FA366CA5A822}" dt="2024-09-03T19:30:03.434" v="1875" actId="478"/>
          <ac:spMkLst>
            <pc:docMk/>
            <pc:sldMk cId="441001677" sldId="263"/>
            <ac:spMk id="9" creationId="{6F39FA1B-9EDF-1998-2804-19AB0D4853D3}"/>
          </ac:spMkLst>
        </pc:spChg>
        <pc:spChg chg="add mod">
          <ac:chgData name="Hyde, Charles E." userId="fab2a4be-7ede-485b-a336-c962d561cb82" providerId="ADAL" clId="{637C7CD4-430E-AD4F-A9F8-FA366CA5A822}" dt="2024-09-19T18:43:23.915" v="5770" actId="20577"/>
          <ac:spMkLst>
            <pc:docMk/>
            <pc:sldMk cId="441001677" sldId="263"/>
            <ac:spMk id="10" creationId="{B042E484-5FC8-E12B-5834-9CB1709DD326}"/>
          </ac:spMkLst>
        </pc:spChg>
        <pc:spChg chg="add mod">
          <ac:chgData name="Hyde, Charles E." userId="fab2a4be-7ede-485b-a336-c962d561cb82" providerId="ADAL" clId="{637C7CD4-430E-AD4F-A9F8-FA366CA5A822}" dt="2024-09-19T18:12:15.069" v="5570" actId="2085"/>
          <ac:spMkLst>
            <pc:docMk/>
            <pc:sldMk cId="441001677" sldId="263"/>
            <ac:spMk id="14" creationId="{1DA626A2-DF36-75F7-7A1D-299A3D4CE7E5}"/>
          </ac:spMkLst>
        </pc:spChg>
        <pc:spChg chg="add del mod">
          <ac:chgData name="Hyde, Charles E." userId="fab2a4be-7ede-485b-a336-c962d561cb82" providerId="ADAL" clId="{637C7CD4-430E-AD4F-A9F8-FA366CA5A822}" dt="2024-09-03T19:24:30.606" v="1858" actId="478"/>
          <ac:spMkLst>
            <pc:docMk/>
            <pc:sldMk cId="441001677" sldId="263"/>
            <ac:spMk id="14" creationId="{3A10DE18-DFFE-315D-88B1-8E4C2D97F1F5}"/>
          </ac:spMkLst>
        </pc:spChg>
        <pc:spChg chg="add mod">
          <ac:chgData name="Hyde, Charles E." userId="fab2a4be-7ede-485b-a336-c962d561cb82" providerId="ADAL" clId="{637C7CD4-430E-AD4F-A9F8-FA366CA5A822}" dt="2024-09-03T19:31:21.290" v="1884" actId="692"/>
          <ac:spMkLst>
            <pc:docMk/>
            <pc:sldMk cId="441001677" sldId="263"/>
            <ac:spMk id="16" creationId="{79837C88-5B53-37F0-6A44-EBC839D2BFA6}"/>
          </ac:spMkLst>
        </pc:spChg>
        <pc:spChg chg="add mod">
          <ac:chgData name="Hyde, Charles E." userId="fab2a4be-7ede-485b-a336-c962d561cb82" providerId="ADAL" clId="{637C7CD4-430E-AD4F-A9F8-FA366CA5A822}" dt="2024-09-19T19:43:34.553" v="6843" actId="1076"/>
          <ac:spMkLst>
            <pc:docMk/>
            <pc:sldMk cId="441001677" sldId="263"/>
            <ac:spMk id="18" creationId="{73F7D55B-70B3-A8D0-0077-A491F9F3786B}"/>
          </ac:spMkLst>
        </pc:spChg>
        <pc:picChg chg="add del mod">
          <ac:chgData name="Hyde, Charles E." userId="fab2a4be-7ede-485b-a336-c962d561cb82" providerId="ADAL" clId="{637C7CD4-430E-AD4F-A9F8-FA366CA5A822}" dt="2024-09-19T17:49:52.239" v="5282" actId="478"/>
          <ac:picMkLst>
            <pc:docMk/>
            <pc:sldMk cId="441001677" sldId="263"/>
            <ac:picMk id="5" creationId="{93AB3580-FC08-A295-9339-D204036792FC}"/>
          </ac:picMkLst>
        </pc:picChg>
        <pc:picChg chg="add del mod">
          <ac:chgData name="Hyde, Charles E." userId="fab2a4be-7ede-485b-a336-c962d561cb82" providerId="ADAL" clId="{637C7CD4-430E-AD4F-A9F8-FA366CA5A822}" dt="2024-09-03T19:27:21.677" v="1870" actId="478"/>
          <ac:picMkLst>
            <pc:docMk/>
            <pc:sldMk cId="441001677" sldId="263"/>
            <ac:picMk id="7" creationId="{E352139E-9D3F-4F45-C084-91FFAEAECF1B}"/>
          </ac:picMkLst>
        </pc:picChg>
        <pc:picChg chg="add del mod">
          <ac:chgData name="Hyde, Charles E." userId="fab2a4be-7ede-485b-a336-c962d561cb82" providerId="ADAL" clId="{637C7CD4-430E-AD4F-A9F8-FA366CA5A822}" dt="2024-09-19T19:28:49.246" v="5807" actId="478"/>
          <ac:picMkLst>
            <pc:docMk/>
            <pc:sldMk cId="441001677" sldId="263"/>
            <ac:picMk id="8" creationId="{82DBB84E-3F4C-0B5F-CD2A-15A63595290E}"/>
          </ac:picMkLst>
        </pc:picChg>
        <pc:picChg chg="add del mod">
          <ac:chgData name="Hyde, Charles E." userId="fab2a4be-7ede-485b-a336-c962d561cb82" providerId="ADAL" clId="{637C7CD4-430E-AD4F-A9F8-FA366CA5A822}" dt="2024-09-19T17:42:58.605" v="5074" actId="478"/>
          <ac:picMkLst>
            <pc:docMk/>
            <pc:sldMk cId="441001677" sldId="263"/>
            <ac:picMk id="9" creationId="{B2F6D7F6-935B-5331-9C23-2CFF68F4C1B8}"/>
          </ac:picMkLst>
        </pc:picChg>
        <pc:picChg chg="add mod">
          <ac:chgData name="Hyde, Charles E." userId="fab2a4be-7ede-485b-a336-c962d561cb82" providerId="ADAL" clId="{637C7CD4-430E-AD4F-A9F8-FA366CA5A822}" dt="2024-09-19T18:11:28.219" v="5566" actId="1076"/>
          <ac:picMkLst>
            <pc:docMk/>
            <pc:sldMk cId="441001677" sldId="263"/>
            <ac:picMk id="12" creationId="{FC7A56AC-C525-C27B-E741-920B2365F7A4}"/>
          </ac:picMkLst>
        </pc:picChg>
        <pc:picChg chg="add del mod">
          <ac:chgData name="Hyde, Charles E." userId="fab2a4be-7ede-485b-a336-c962d561cb82" providerId="ADAL" clId="{637C7CD4-430E-AD4F-A9F8-FA366CA5A822}" dt="2024-09-19T17:49:57.699" v="5284" actId="478"/>
          <ac:picMkLst>
            <pc:docMk/>
            <pc:sldMk cId="441001677" sldId="263"/>
            <ac:picMk id="13" creationId="{5856293B-6AA8-E47F-490E-B929FA8F8462}"/>
          </ac:picMkLst>
        </pc:picChg>
        <pc:picChg chg="add mod">
          <ac:chgData name="Hyde, Charles E." userId="fab2a4be-7ede-485b-a336-c962d561cb82" providerId="ADAL" clId="{637C7CD4-430E-AD4F-A9F8-FA366CA5A822}" dt="2024-09-19T19:29:39.579" v="5813" actId="1076"/>
          <ac:picMkLst>
            <pc:docMk/>
            <pc:sldMk cId="441001677" sldId="263"/>
            <ac:picMk id="15" creationId="{4E94527A-29C7-B9E7-7445-83548E1B2032}"/>
          </ac:picMkLst>
        </pc:picChg>
        <pc:picChg chg="add mod">
          <ac:chgData name="Hyde, Charles E." userId="fab2a4be-7ede-485b-a336-c962d561cb82" providerId="ADAL" clId="{637C7CD4-430E-AD4F-A9F8-FA366CA5A822}" dt="2024-09-19T19:29:36.908" v="5812" actId="1076"/>
          <ac:picMkLst>
            <pc:docMk/>
            <pc:sldMk cId="441001677" sldId="263"/>
            <ac:picMk id="17" creationId="{88A97416-9CDC-9706-7A22-8EEAD3349F15}"/>
          </ac:picMkLst>
        </pc:picChg>
      </pc:sldChg>
      <pc:sldChg chg="addSp modSp new mod ord">
        <pc:chgData name="Hyde, Charles E." userId="fab2a4be-7ede-485b-a336-c962d561cb82" providerId="ADAL" clId="{637C7CD4-430E-AD4F-A9F8-FA366CA5A822}" dt="2024-09-20T05:41:02.929" v="12360" actId="20578"/>
        <pc:sldMkLst>
          <pc:docMk/>
          <pc:sldMk cId="3384928870" sldId="264"/>
        </pc:sldMkLst>
        <pc:spChg chg="mod">
          <ac:chgData name="Hyde, Charles E." userId="fab2a4be-7ede-485b-a336-c962d561cb82" providerId="ADAL" clId="{637C7CD4-430E-AD4F-A9F8-FA366CA5A822}" dt="2024-09-20T05:40:36.434" v="12359" actId="20577"/>
          <ac:spMkLst>
            <pc:docMk/>
            <pc:sldMk cId="3384928870" sldId="264"/>
            <ac:spMk id="2" creationId="{2A0606E6-E4E3-D48E-2149-B9DBB622D264}"/>
          </ac:spMkLst>
        </pc:spChg>
        <pc:spChg chg="mod">
          <ac:chgData name="Hyde, Charles E." userId="fab2a4be-7ede-485b-a336-c962d561cb82" providerId="ADAL" clId="{637C7CD4-430E-AD4F-A9F8-FA366CA5A822}" dt="2024-09-15T23:03:50.367" v="1903"/>
          <ac:spMkLst>
            <pc:docMk/>
            <pc:sldMk cId="3384928870" sldId="264"/>
            <ac:spMk id="3" creationId="{86068AE4-8CB0-AA62-F29A-A3447693370F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3384928870" sldId="264"/>
            <ac:spMk id="4" creationId="{3DFBF18A-CAD8-3879-A2DC-21E3C1CB7D33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3384928870" sldId="264"/>
            <ac:spMk id="5" creationId="{D045EB6D-5854-4279-B85B-DF27EF54E1C8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3384928870" sldId="264"/>
            <ac:spMk id="6" creationId="{7A47C04D-A9E0-A99A-F0EC-47F036C67840}"/>
          </ac:spMkLst>
        </pc:spChg>
      </pc:sldChg>
      <pc:sldChg chg="addSp modSp new mod">
        <pc:chgData name="Hyde, Charles E." userId="fab2a4be-7ede-485b-a336-c962d561cb82" providerId="ADAL" clId="{637C7CD4-430E-AD4F-A9F8-FA366CA5A822}" dt="2024-09-18T00:24:39.947" v="2346"/>
        <pc:sldMkLst>
          <pc:docMk/>
          <pc:sldMk cId="4277811781" sldId="265"/>
        </pc:sldMkLst>
        <pc:spChg chg="mod">
          <ac:chgData name="Hyde, Charles E." userId="fab2a4be-7ede-485b-a336-c962d561cb82" providerId="ADAL" clId="{637C7CD4-430E-AD4F-A9F8-FA366CA5A822}" dt="2024-09-18T00:19:38.898" v="1968" actId="20577"/>
          <ac:spMkLst>
            <pc:docMk/>
            <pc:sldMk cId="4277811781" sldId="265"/>
            <ac:spMk id="2" creationId="{211A03A5-26A1-0644-D57F-80B675B8EFEC}"/>
          </ac:spMkLst>
        </pc:spChg>
        <pc:spChg chg="mod">
          <ac:chgData name="Hyde, Charles E." userId="fab2a4be-7ede-485b-a336-c962d561cb82" providerId="ADAL" clId="{637C7CD4-430E-AD4F-A9F8-FA366CA5A822}" dt="2024-09-18T00:21:27.342" v="2258" actId="20577"/>
          <ac:spMkLst>
            <pc:docMk/>
            <pc:sldMk cId="4277811781" sldId="265"/>
            <ac:spMk id="3" creationId="{CCAA37DD-F3A1-B833-9CB9-99189E38A84E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4277811781" sldId="265"/>
            <ac:spMk id="4" creationId="{145B4257-12F0-36BB-F7EE-1F933A1D54F4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4277811781" sldId="265"/>
            <ac:spMk id="5" creationId="{E10D1FA6-72AE-5748-2B68-4937F2773672}"/>
          </ac:spMkLst>
        </pc:spChg>
        <pc:spChg chg="add mod">
          <ac:chgData name="Hyde, Charles E." userId="fab2a4be-7ede-485b-a336-c962d561cb82" providerId="ADAL" clId="{637C7CD4-430E-AD4F-A9F8-FA366CA5A822}" dt="2024-09-18T00:24:39.947" v="2346"/>
          <ac:spMkLst>
            <pc:docMk/>
            <pc:sldMk cId="4277811781" sldId="265"/>
            <ac:spMk id="6" creationId="{87046B15-7DED-58C4-EBA5-6EBAC521C89E}"/>
          </ac:spMkLst>
        </pc:spChg>
      </pc:sldChg>
      <pc:sldChg chg="modSp new mod ord">
        <pc:chgData name="Hyde, Charles E." userId="fab2a4be-7ede-485b-a336-c962d561cb82" providerId="ADAL" clId="{637C7CD4-430E-AD4F-A9F8-FA366CA5A822}" dt="2024-09-20T01:21:42.569" v="8676" actId="20577"/>
        <pc:sldMkLst>
          <pc:docMk/>
          <pc:sldMk cId="352380519" sldId="266"/>
        </pc:sldMkLst>
        <pc:spChg chg="mod">
          <ac:chgData name="Hyde, Charles E." userId="fab2a4be-7ede-485b-a336-c962d561cb82" providerId="ADAL" clId="{637C7CD4-430E-AD4F-A9F8-FA366CA5A822}" dt="2024-09-18T00:29:22.673" v="2371" actId="20577"/>
          <ac:spMkLst>
            <pc:docMk/>
            <pc:sldMk cId="352380519" sldId="266"/>
            <ac:spMk id="2" creationId="{80BC1879-96C7-B66E-7D7F-2AB970622F80}"/>
          </ac:spMkLst>
        </pc:spChg>
        <pc:spChg chg="mod">
          <ac:chgData name="Hyde, Charles E." userId="fab2a4be-7ede-485b-a336-c962d561cb82" providerId="ADAL" clId="{637C7CD4-430E-AD4F-A9F8-FA366CA5A822}" dt="2024-09-20T01:21:42.569" v="8676" actId="20577"/>
          <ac:spMkLst>
            <pc:docMk/>
            <pc:sldMk cId="352380519" sldId="266"/>
            <ac:spMk id="3" creationId="{EE63A645-F965-542A-AAC7-F5E834E4B566}"/>
          </ac:spMkLst>
        </pc:spChg>
      </pc:sldChg>
      <pc:sldChg chg="addSp modSp new mod">
        <pc:chgData name="Hyde, Charles E." userId="fab2a4be-7ede-485b-a336-c962d561cb82" providerId="ADAL" clId="{637C7CD4-430E-AD4F-A9F8-FA366CA5A822}" dt="2024-09-18T13:05:05.098" v="3963" actId="20577"/>
        <pc:sldMkLst>
          <pc:docMk/>
          <pc:sldMk cId="921096817" sldId="267"/>
        </pc:sldMkLst>
        <pc:spChg chg="mod">
          <ac:chgData name="Hyde, Charles E." userId="fab2a4be-7ede-485b-a336-c962d561cb82" providerId="ADAL" clId="{637C7CD4-430E-AD4F-A9F8-FA366CA5A822}" dt="2024-09-18T01:04:34.422" v="3221" actId="14100"/>
          <ac:spMkLst>
            <pc:docMk/>
            <pc:sldMk cId="921096817" sldId="267"/>
            <ac:spMk id="2" creationId="{B3A36102-055F-8C80-B58A-65E98BA975A9}"/>
          </ac:spMkLst>
        </pc:spChg>
        <pc:spChg chg="mod">
          <ac:chgData name="Hyde, Charles E." userId="fab2a4be-7ede-485b-a336-c962d561cb82" providerId="ADAL" clId="{637C7CD4-430E-AD4F-A9F8-FA366CA5A822}" dt="2024-09-18T13:05:05.098" v="3963" actId="20577"/>
          <ac:spMkLst>
            <pc:docMk/>
            <pc:sldMk cId="921096817" sldId="267"/>
            <ac:spMk id="3" creationId="{852B29D4-48EC-6A5E-1059-E17618A3473A}"/>
          </ac:spMkLst>
        </pc:spChg>
        <pc:picChg chg="add mod">
          <ac:chgData name="Hyde, Charles E." userId="fab2a4be-7ede-485b-a336-c962d561cb82" providerId="ADAL" clId="{637C7CD4-430E-AD4F-A9F8-FA366CA5A822}" dt="2024-09-18T01:05:00.414" v="3225" actId="14100"/>
          <ac:picMkLst>
            <pc:docMk/>
            <pc:sldMk cId="921096817" sldId="267"/>
            <ac:picMk id="8" creationId="{22282A2F-684E-AFED-2631-756DA3DF4340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18T13:29:21.255" v="4224" actId="1036"/>
        <pc:sldMkLst>
          <pc:docMk/>
          <pc:sldMk cId="3212223338" sldId="268"/>
        </pc:sldMkLst>
        <pc:spChg chg="mod">
          <ac:chgData name="Hyde, Charles E." userId="fab2a4be-7ede-485b-a336-c962d561cb82" providerId="ADAL" clId="{637C7CD4-430E-AD4F-A9F8-FA366CA5A822}" dt="2024-09-18T01:19:56.888" v="3360" actId="14100"/>
          <ac:spMkLst>
            <pc:docMk/>
            <pc:sldMk cId="3212223338" sldId="268"/>
            <ac:spMk id="2" creationId="{D341BBDE-82AC-DBDF-C0B0-CCE786858A54}"/>
          </ac:spMkLst>
        </pc:spChg>
        <pc:spChg chg="mod">
          <ac:chgData name="Hyde, Charles E." userId="fab2a4be-7ede-485b-a336-c962d561cb82" providerId="ADAL" clId="{637C7CD4-430E-AD4F-A9F8-FA366CA5A822}" dt="2024-09-18T13:29:05.046" v="4203" actId="20577"/>
          <ac:spMkLst>
            <pc:docMk/>
            <pc:sldMk cId="3212223338" sldId="268"/>
            <ac:spMk id="3" creationId="{D1118452-55A7-C07F-AA69-7A285F296AC0}"/>
          </ac:spMkLst>
        </pc:spChg>
        <pc:spChg chg="add mod">
          <ac:chgData name="Hyde, Charles E." userId="fab2a4be-7ede-485b-a336-c962d561cb82" providerId="ADAL" clId="{637C7CD4-430E-AD4F-A9F8-FA366CA5A822}" dt="2024-09-18T01:23:56.733" v="3387" actId="207"/>
          <ac:spMkLst>
            <pc:docMk/>
            <pc:sldMk cId="3212223338" sldId="268"/>
            <ac:spMk id="11" creationId="{6897A6E1-4781-DE0F-3020-5F3890B0666A}"/>
          </ac:spMkLst>
        </pc:spChg>
        <pc:spChg chg="add mod">
          <ac:chgData name="Hyde, Charles E." userId="fab2a4be-7ede-485b-a336-c962d561cb82" providerId="ADAL" clId="{637C7CD4-430E-AD4F-A9F8-FA366CA5A822}" dt="2024-09-18T01:24:02.214" v="3388" actId="207"/>
          <ac:spMkLst>
            <pc:docMk/>
            <pc:sldMk cId="3212223338" sldId="268"/>
            <ac:spMk id="13" creationId="{E7F16953-85FF-F59D-49C5-C05C033C2266}"/>
          </ac:spMkLst>
        </pc:spChg>
        <pc:spChg chg="add mod">
          <ac:chgData name="Hyde, Charles E." userId="fab2a4be-7ede-485b-a336-c962d561cb82" providerId="ADAL" clId="{637C7CD4-430E-AD4F-A9F8-FA366CA5A822}" dt="2024-09-18T01:24:53.007" v="3395" actId="20577"/>
          <ac:spMkLst>
            <pc:docMk/>
            <pc:sldMk cId="3212223338" sldId="268"/>
            <ac:spMk id="14" creationId="{96F7AE54-7998-BBF4-570C-4B724A4EA53B}"/>
          </ac:spMkLst>
        </pc:spChg>
        <pc:spChg chg="add mod">
          <ac:chgData name="Hyde, Charles E." userId="fab2a4be-7ede-485b-a336-c962d561cb82" providerId="ADAL" clId="{637C7CD4-430E-AD4F-A9F8-FA366CA5A822}" dt="2024-09-18T01:25:30.266" v="3399" actId="1076"/>
          <ac:spMkLst>
            <pc:docMk/>
            <pc:sldMk cId="3212223338" sldId="268"/>
            <ac:spMk id="15" creationId="{144CA14B-21FE-F2C6-3A7C-70BE062F73C1}"/>
          </ac:spMkLst>
        </pc:spChg>
        <pc:spChg chg="add mod">
          <ac:chgData name="Hyde, Charles E." userId="fab2a4be-7ede-485b-a336-c962d561cb82" providerId="ADAL" clId="{637C7CD4-430E-AD4F-A9F8-FA366CA5A822}" dt="2024-09-18T01:39:47.567" v="3477" actId="20577"/>
          <ac:spMkLst>
            <pc:docMk/>
            <pc:sldMk cId="3212223338" sldId="268"/>
            <ac:spMk id="16" creationId="{B689A94C-BB2D-D3C2-6036-D4C9D68E128A}"/>
          </ac:spMkLst>
        </pc:spChg>
        <pc:spChg chg="add mod">
          <ac:chgData name="Hyde, Charles E." userId="fab2a4be-7ede-485b-a336-c962d561cb82" providerId="ADAL" clId="{637C7CD4-430E-AD4F-A9F8-FA366CA5A822}" dt="2024-09-18T01:40:51.157" v="3483" actId="1076"/>
          <ac:spMkLst>
            <pc:docMk/>
            <pc:sldMk cId="3212223338" sldId="268"/>
            <ac:spMk id="17" creationId="{9F94D77D-0718-4009-2E7B-BE829C4ED3C9}"/>
          </ac:spMkLst>
        </pc:spChg>
        <pc:picChg chg="add mod modCrop">
          <ac:chgData name="Hyde, Charles E." userId="fab2a4be-7ede-485b-a336-c962d561cb82" providerId="ADAL" clId="{637C7CD4-430E-AD4F-A9F8-FA366CA5A822}" dt="2024-09-18T13:29:21.255" v="4224" actId="1036"/>
          <ac:picMkLst>
            <pc:docMk/>
            <pc:sldMk cId="3212223338" sldId="268"/>
            <ac:picMk id="8" creationId="{C94A864A-EFEE-FAEC-0049-DAE90DF661E6}"/>
          </ac:picMkLst>
        </pc:picChg>
        <pc:picChg chg="add mod modCrop">
          <ac:chgData name="Hyde, Charles E." userId="fab2a4be-7ede-485b-a336-c962d561cb82" providerId="ADAL" clId="{637C7CD4-430E-AD4F-A9F8-FA366CA5A822}" dt="2024-09-18T01:21:10.290" v="3377" actId="1035"/>
          <ac:picMkLst>
            <pc:docMk/>
            <pc:sldMk cId="3212223338" sldId="268"/>
            <ac:picMk id="10" creationId="{324827A4-3A41-4A67-A093-F5AE1BDF5048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18T21:04:24.455" v="4714" actId="20577"/>
        <pc:sldMkLst>
          <pc:docMk/>
          <pc:sldMk cId="1977219438" sldId="269"/>
        </pc:sldMkLst>
        <pc:spChg chg="mod">
          <ac:chgData name="Hyde, Charles E." userId="fab2a4be-7ede-485b-a336-c962d561cb82" providerId="ADAL" clId="{637C7CD4-430E-AD4F-A9F8-FA366CA5A822}" dt="2024-09-18T12:48:05.403" v="3705" actId="14100"/>
          <ac:spMkLst>
            <pc:docMk/>
            <pc:sldMk cId="1977219438" sldId="269"/>
            <ac:spMk id="2" creationId="{D70B3162-3680-CA62-3DA5-221191878619}"/>
          </ac:spMkLst>
        </pc:spChg>
        <pc:spChg chg="mod">
          <ac:chgData name="Hyde, Charles E." userId="fab2a4be-7ede-485b-a336-c962d561cb82" providerId="ADAL" clId="{637C7CD4-430E-AD4F-A9F8-FA366CA5A822}" dt="2024-09-18T21:04:24.455" v="4714" actId="20577"/>
          <ac:spMkLst>
            <pc:docMk/>
            <pc:sldMk cId="1977219438" sldId="269"/>
            <ac:spMk id="3" creationId="{A5F40B7C-B96C-E774-AE27-54742282A3AC}"/>
          </ac:spMkLst>
        </pc:spChg>
        <pc:spChg chg="add mod">
          <ac:chgData name="Hyde, Charles E." userId="fab2a4be-7ede-485b-a336-c962d561cb82" providerId="ADAL" clId="{637C7CD4-430E-AD4F-A9F8-FA366CA5A822}" dt="2024-09-18T12:49:17.834" v="3753" actId="1038"/>
          <ac:spMkLst>
            <pc:docMk/>
            <pc:sldMk cId="1977219438" sldId="269"/>
            <ac:spMk id="9" creationId="{8841479B-E4C2-68C9-B75A-6692569E03FF}"/>
          </ac:spMkLst>
        </pc:spChg>
        <pc:spChg chg="add mod">
          <ac:chgData name="Hyde, Charles E." userId="fab2a4be-7ede-485b-a336-c962d561cb82" providerId="ADAL" clId="{637C7CD4-430E-AD4F-A9F8-FA366CA5A822}" dt="2024-09-18T12:49:42.880" v="3756" actId="2085"/>
          <ac:spMkLst>
            <pc:docMk/>
            <pc:sldMk cId="1977219438" sldId="269"/>
            <ac:spMk id="10" creationId="{6C99AC87-63D0-6809-334B-6567221A147E}"/>
          </ac:spMkLst>
        </pc:spChg>
        <pc:spChg chg="add mod">
          <ac:chgData name="Hyde, Charles E." userId="fab2a4be-7ede-485b-a336-c962d561cb82" providerId="ADAL" clId="{637C7CD4-430E-AD4F-A9F8-FA366CA5A822}" dt="2024-09-18T13:07:12.804" v="4044" actId="1076"/>
          <ac:spMkLst>
            <pc:docMk/>
            <pc:sldMk cId="1977219438" sldId="269"/>
            <ac:spMk id="11" creationId="{D6BB337D-69EE-9C2E-68B1-F45446467F30}"/>
          </ac:spMkLst>
        </pc:spChg>
        <pc:spChg chg="add mod">
          <ac:chgData name="Hyde, Charles E." userId="fab2a4be-7ede-485b-a336-c962d561cb82" providerId="ADAL" clId="{637C7CD4-430E-AD4F-A9F8-FA366CA5A822}" dt="2024-09-18T13:07:27.408" v="4045" actId="1076"/>
          <ac:spMkLst>
            <pc:docMk/>
            <pc:sldMk cId="1977219438" sldId="269"/>
            <ac:spMk id="12" creationId="{D2CD8C5A-F919-A022-E6C3-6C684772FA55}"/>
          </ac:spMkLst>
        </pc:spChg>
        <pc:spChg chg="add mod">
          <ac:chgData name="Hyde, Charles E." userId="fab2a4be-7ede-485b-a336-c962d561cb82" providerId="ADAL" clId="{637C7CD4-430E-AD4F-A9F8-FA366CA5A822}" dt="2024-09-18T13:08:41.502" v="4059" actId="1076"/>
          <ac:spMkLst>
            <pc:docMk/>
            <pc:sldMk cId="1977219438" sldId="269"/>
            <ac:spMk id="13" creationId="{CED62063-82FB-09E0-69EA-7AF0105FB9EF}"/>
          </ac:spMkLst>
        </pc:spChg>
        <pc:spChg chg="add mod">
          <ac:chgData name="Hyde, Charles E." userId="fab2a4be-7ede-485b-a336-c962d561cb82" providerId="ADAL" clId="{637C7CD4-430E-AD4F-A9F8-FA366CA5A822}" dt="2024-09-18T13:08:29.984" v="4058" actId="1076"/>
          <ac:spMkLst>
            <pc:docMk/>
            <pc:sldMk cId="1977219438" sldId="269"/>
            <ac:spMk id="14" creationId="{72209F40-6F36-B3F1-C9D3-3FB431FC0452}"/>
          </ac:spMkLst>
        </pc:spChg>
        <pc:picChg chg="add mod">
          <ac:chgData name="Hyde, Charles E." userId="fab2a4be-7ede-485b-a336-c962d561cb82" providerId="ADAL" clId="{637C7CD4-430E-AD4F-A9F8-FA366CA5A822}" dt="2024-09-18T12:38:10.163" v="3653" actId="1076"/>
          <ac:picMkLst>
            <pc:docMk/>
            <pc:sldMk cId="1977219438" sldId="269"/>
            <ac:picMk id="8" creationId="{4E571A67-934B-535F-FDE2-3B8B2240E762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18T17:57:03.132" v="4619" actId="114"/>
        <pc:sldMkLst>
          <pc:docMk/>
          <pc:sldMk cId="120787451" sldId="270"/>
        </pc:sldMkLst>
        <pc:spChg chg="mod">
          <ac:chgData name="Hyde, Charles E." userId="fab2a4be-7ede-485b-a336-c962d561cb82" providerId="ADAL" clId="{637C7CD4-430E-AD4F-A9F8-FA366CA5A822}" dt="2024-09-18T13:50:10.552" v="4487" actId="14100"/>
          <ac:spMkLst>
            <pc:docMk/>
            <pc:sldMk cId="120787451" sldId="270"/>
            <ac:spMk id="2" creationId="{78D28B6C-CDDA-273B-B0BA-8E17BE9B32AE}"/>
          </ac:spMkLst>
        </pc:spChg>
        <pc:spChg chg="mod">
          <ac:chgData name="Hyde, Charles E." userId="fab2a4be-7ede-485b-a336-c962d561cb82" providerId="ADAL" clId="{637C7CD4-430E-AD4F-A9F8-FA366CA5A822}" dt="2024-09-18T17:57:03.132" v="4619" actId="114"/>
          <ac:spMkLst>
            <pc:docMk/>
            <pc:sldMk cId="120787451" sldId="270"/>
            <ac:spMk id="3" creationId="{D68A7F2F-D814-DB91-2571-EF402B5164C3}"/>
          </ac:spMkLst>
        </pc:spChg>
        <pc:picChg chg="add mod modCrop">
          <ac:chgData name="Hyde, Charles E." userId="fab2a4be-7ede-485b-a336-c962d561cb82" providerId="ADAL" clId="{637C7CD4-430E-AD4F-A9F8-FA366CA5A822}" dt="2024-09-18T17:53:15.115" v="4611" actId="732"/>
          <ac:picMkLst>
            <pc:docMk/>
            <pc:sldMk cId="120787451" sldId="270"/>
            <ac:picMk id="8" creationId="{CA4B6930-62A5-68DE-AA05-1B44D8FC3044}"/>
          </ac:picMkLst>
        </pc:picChg>
        <pc:picChg chg="add mod">
          <ac:chgData name="Hyde, Charles E." userId="fab2a4be-7ede-485b-a336-c962d561cb82" providerId="ADAL" clId="{637C7CD4-430E-AD4F-A9F8-FA366CA5A822}" dt="2024-09-18T17:54:05.886" v="4615" actId="1076"/>
          <ac:picMkLst>
            <pc:docMk/>
            <pc:sldMk cId="120787451" sldId="270"/>
            <ac:picMk id="11" creationId="{0DCEE8B3-FED9-DAA4-2E73-3317A328E6F7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19T20:47:56.693" v="7613" actId="1076"/>
        <pc:sldMkLst>
          <pc:docMk/>
          <pc:sldMk cId="2201347654" sldId="271"/>
        </pc:sldMkLst>
        <pc:spChg chg="mod">
          <ac:chgData name="Hyde, Charles E." userId="fab2a4be-7ede-485b-a336-c962d561cb82" providerId="ADAL" clId="{637C7CD4-430E-AD4F-A9F8-FA366CA5A822}" dt="2024-09-19T20:45:02.238" v="7571" actId="14100"/>
          <ac:spMkLst>
            <pc:docMk/>
            <pc:sldMk cId="2201347654" sldId="271"/>
            <ac:spMk id="2" creationId="{2B14848B-936A-BADB-112D-562F76ADC773}"/>
          </ac:spMkLst>
        </pc:spChg>
        <pc:spChg chg="mod">
          <ac:chgData name="Hyde, Charles E." userId="fab2a4be-7ede-485b-a336-c962d561cb82" providerId="ADAL" clId="{637C7CD4-430E-AD4F-A9F8-FA366CA5A822}" dt="2024-09-19T20:45:17.528" v="7573" actId="1076"/>
          <ac:spMkLst>
            <pc:docMk/>
            <pc:sldMk cId="2201347654" sldId="271"/>
            <ac:spMk id="3" creationId="{74769460-30AD-A18D-07BE-4D6901629ECA}"/>
          </ac:spMkLst>
        </pc:spChg>
        <pc:spChg chg="add mod">
          <ac:chgData name="Hyde, Charles E." userId="fab2a4be-7ede-485b-a336-c962d561cb82" providerId="ADAL" clId="{637C7CD4-430E-AD4F-A9F8-FA366CA5A822}" dt="2024-09-19T20:47:56.693" v="7613" actId="1076"/>
          <ac:spMkLst>
            <pc:docMk/>
            <pc:sldMk cId="2201347654" sldId="271"/>
            <ac:spMk id="7" creationId="{086499EA-F52A-8934-0A1D-2E8AFA8294EC}"/>
          </ac:spMkLst>
        </pc:spChg>
        <pc:picChg chg="add mod">
          <ac:chgData name="Hyde, Charles E." userId="fab2a4be-7ede-485b-a336-c962d561cb82" providerId="ADAL" clId="{637C7CD4-430E-AD4F-A9F8-FA366CA5A822}" dt="2024-09-19T17:27:48.285" v="5014" actId="1076"/>
          <ac:picMkLst>
            <pc:docMk/>
            <pc:sldMk cId="2201347654" sldId="271"/>
            <ac:picMk id="8" creationId="{B0D50D5A-5699-48AE-D1D8-A9C012394450}"/>
          </ac:picMkLst>
        </pc:picChg>
        <pc:picChg chg="add mod">
          <ac:chgData name="Hyde, Charles E." userId="fab2a4be-7ede-485b-a336-c962d561cb82" providerId="ADAL" clId="{637C7CD4-430E-AD4F-A9F8-FA366CA5A822}" dt="2024-09-19T17:28:11.280" v="5018" actId="14100"/>
          <ac:picMkLst>
            <pc:docMk/>
            <pc:sldMk cId="2201347654" sldId="271"/>
            <ac:picMk id="10" creationId="{E62B4D02-DA32-45B0-4335-D5C402ED1D32}"/>
          </ac:picMkLst>
        </pc:picChg>
      </pc:sldChg>
      <pc:sldChg chg="modSp new del mod">
        <pc:chgData name="Hyde, Charles E." userId="fab2a4be-7ede-485b-a336-c962d561cb82" providerId="ADAL" clId="{637C7CD4-430E-AD4F-A9F8-FA366CA5A822}" dt="2024-09-19T18:55:12.234" v="5805" actId="2696"/>
        <pc:sldMkLst>
          <pc:docMk/>
          <pc:sldMk cId="320751979" sldId="272"/>
        </pc:sldMkLst>
        <pc:spChg chg="mod">
          <ac:chgData name="Hyde, Charles E." userId="fab2a4be-7ede-485b-a336-c962d561cb82" providerId="ADAL" clId="{637C7CD4-430E-AD4F-A9F8-FA366CA5A822}" dt="2024-09-18T13:30:55.065" v="4237" actId="20577"/>
          <ac:spMkLst>
            <pc:docMk/>
            <pc:sldMk cId="320751979" sldId="272"/>
            <ac:spMk id="2" creationId="{52266A6F-E1EF-3730-DF2C-5FBBBABF36F5}"/>
          </ac:spMkLst>
        </pc:spChg>
        <pc:spChg chg="mod">
          <ac:chgData name="Hyde, Charles E." userId="fab2a4be-7ede-485b-a336-c962d561cb82" providerId="ADAL" clId="{637C7CD4-430E-AD4F-A9F8-FA366CA5A822}" dt="2024-09-18T13:31:56.375" v="4368" actId="20577"/>
          <ac:spMkLst>
            <pc:docMk/>
            <pc:sldMk cId="320751979" sldId="272"/>
            <ac:spMk id="3" creationId="{4E70496B-EEE7-EF88-D3A0-693792A97A35}"/>
          </ac:spMkLst>
        </pc:spChg>
      </pc:sldChg>
      <pc:sldChg chg="addSp modSp new mod">
        <pc:chgData name="Hyde, Charles E." userId="fab2a4be-7ede-485b-a336-c962d561cb82" providerId="ADAL" clId="{637C7CD4-430E-AD4F-A9F8-FA366CA5A822}" dt="2024-09-18T21:06:37.822" v="4739" actId="113"/>
        <pc:sldMkLst>
          <pc:docMk/>
          <pc:sldMk cId="4020186097" sldId="273"/>
        </pc:sldMkLst>
        <pc:spChg chg="mod">
          <ac:chgData name="Hyde, Charles E." userId="fab2a4be-7ede-485b-a336-c962d561cb82" providerId="ADAL" clId="{637C7CD4-430E-AD4F-A9F8-FA366CA5A822}" dt="2024-09-18T21:05:21.899" v="4716" actId="14100"/>
          <ac:spMkLst>
            <pc:docMk/>
            <pc:sldMk cId="4020186097" sldId="273"/>
            <ac:spMk id="2" creationId="{7386B204-0181-0CCB-6EAE-6640E9255047}"/>
          </ac:spMkLst>
        </pc:spChg>
        <pc:spChg chg="mod">
          <ac:chgData name="Hyde, Charles E." userId="fab2a4be-7ede-485b-a336-c962d561cb82" providerId="ADAL" clId="{637C7CD4-430E-AD4F-A9F8-FA366CA5A822}" dt="2024-09-18T21:06:37.822" v="4739" actId="113"/>
          <ac:spMkLst>
            <pc:docMk/>
            <pc:sldMk cId="4020186097" sldId="273"/>
            <ac:spMk id="3" creationId="{DBE2456F-0ABE-15F2-F1A0-AAFEACD6D1F0}"/>
          </ac:spMkLst>
        </pc:spChg>
        <pc:picChg chg="add mod">
          <ac:chgData name="Hyde, Charles E." userId="fab2a4be-7ede-485b-a336-c962d561cb82" providerId="ADAL" clId="{637C7CD4-430E-AD4F-A9F8-FA366CA5A822}" dt="2024-09-18T21:06:22.042" v="4737" actId="14100"/>
          <ac:picMkLst>
            <pc:docMk/>
            <pc:sldMk cId="4020186097" sldId="273"/>
            <ac:picMk id="8" creationId="{62567A11-099C-08D2-C21D-2F4F7F5033CD}"/>
          </ac:picMkLst>
        </pc:picChg>
      </pc:sldChg>
      <pc:sldChg chg="addSp delSp modSp new mod">
        <pc:chgData name="Hyde, Charles E." userId="fab2a4be-7ede-485b-a336-c962d561cb82" providerId="ADAL" clId="{637C7CD4-430E-AD4F-A9F8-FA366CA5A822}" dt="2024-09-19T18:53:58.752" v="5786" actId="27636"/>
        <pc:sldMkLst>
          <pc:docMk/>
          <pc:sldMk cId="1638588877" sldId="274"/>
        </pc:sldMkLst>
        <pc:spChg chg="mod">
          <ac:chgData name="Hyde, Charles E." userId="fab2a4be-7ede-485b-a336-c962d561cb82" providerId="ADAL" clId="{637C7CD4-430E-AD4F-A9F8-FA366CA5A822}" dt="2024-09-19T17:11:17.385" v="4927"/>
          <ac:spMkLst>
            <pc:docMk/>
            <pc:sldMk cId="1638588877" sldId="274"/>
            <ac:spMk id="2" creationId="{00812939-4C3D-304D-8F7A-99210AB66E57}"/>
          </ac:spMkLst>
        </pc:spChg>
        <pc:spChg chg="del mod">
          <ac:chgData name="Hyde, Charles E." userId="fab2a4be-7ede-485b-a336-c962d561cb82" providerId="ADAL" clId="{637C7CD4-430E-AD4F-A9F8-FA366CA5A822}" dt="2024-09-19T17:11:49.414" v="4957" actId="478"/>
          <ac:spMkLst>
            <pc:docMk/>
            <pc:sldMk cId="1638588877" sldId="274"/>
            <ac:spMk id="3" creationId="{F25AB588-FF68-0A05-014F-AFDE3FF43269}"/>
          </ac:spMkLst>
        </pc:spChg>
        <pc:spChg chg="add mod">
          <ac:chgData name="Hyde, Charles E." userId="fab2a4be-7ede-485b-a336-c962d561cb82" providerId="ADAL" clId="{637C7CD4-430E-AD4F-A9F8-FA366CA5A822}" dt="2024-09-19T18:53:58.752" v="5786" actId="27636"/>
          <ac:spMkLst>
            <pc:docMk/>
            <pc:sldMk cId="1638588877" sldId="274"/>
            <ac:spMk id="7" creationId="{3A6642F8-F9C4-A234-5B74-606AFDE41E76}"/>
          </ac:spMkLst>
        </pc:spChg>
        <pc:spChg chg="add del mod">
          <ac:chgData name="Hyde, Charles E." userId="fab2a4be-7ede-485b-a336-c962d561cb82" providerId="ADAL" clId="{637C7CD4-430E-AD4F-A9F8-FA366CA5A822}" dt="2024-09-19T17:11:55.103" v="4958" actId="478"/>
          <ac:spMkLst>
            <pc:docMk/>
            <pc:sldMk cId="1638588877" sldId="274"/>
            <ac:spMk id="15" creationId="{5D3E6EA1-59C7-5218-6106-7FF42A28CB2D}"/>
          </ac:spMkLst>
        </pc:spChg>
        <pc:picChg chg="add mod">
          <ac:chgData name="Hyde, Charles E." userId="fab2a4be-7ede-485b-a336-c962d561cb82" providerId="ADAL" clId="{637C7CD4-430E-AD4F-A9F8-FA366CA5A822}" dt="2024-09-19T17:12:28.632" v="4992" actId="1076"/>
          <ac:picMkLst>
            <pc:docMk/>
            <pc:sldMk cId="1638588877" sldId="274"/>
            <ac:picMk id="9" creationId="{A94429E4-0654-DBCE-0457-314B0CF5BCE3}"/>
          </ac:picMkLst>
        </pc:picChg>
        <pc:picChg chg="add del mod">
          <ac:chgData name="Hyde, Charles E." userId="fab2a4be-7ede-485b-a336-c962d561cb82" providerId="ADAL" clId="{637C7CD4-430E-AD4F-A9F8-FA366CA5A822}" dt="2024-09-19T17:11:08.697" v="4917" actId="478"/>
          <ac:picMkLst>
            <pc:docMk/>
            <pc:sldMk cId="1638588877" sldId="274"/>
            <ac:picMk id="11" creationId="{FF17317C-E0D8-786F-4046-7E5B41316C85}"/>
          </ac:picMkLst>
        </pc:picChg>
        <pc:picChg chg="add del mod">
          <ac:chgData name="Hyde, Charles E." userId="fab2a4be-7ede-485b-a336-c962d561cb82" providerId="ADAL" clId="{637C7CD4-430E-AD4F-A9F8-FA366CA5A822}" dt="2024-09-19T17:11:07.423" v="4916" actId="478"/>
          <ac:picMkLst>
            <pc:docMk/>
            <pc:sldMk cId="1638588877" sldId="274"/>
            <ac:picMk id="13" creationId="{19DAEBC2-25B8-51DF-6EBE-DE4DDD638B44}"/>
          </ac:picMkLst>
        </pc:picChg>
        <pc:picChg chg="add mod">
          <ac:chgData name="Hyde, Charles E." userId="fab2a4be-7ede-485b-a336-c962d561cb82" providerId="ADAL" clId="{637C7CD4-430E-AD4F-A9F8-FA366CA5A822}" dt="2024-09-19T17:15:24.043" v="4997" actId="14100"/>
          <ac:picMkLst>
            <pc:docMk/>
            <pc:sldMk cId="1638588877" sldId="274"/>
            <ac:picMk id="17" creationId="{2BACC07E-240E-FF75-0986-D0D07FA1B5A0}"/>
          </ac:picMkLst>
        </pc:picChg>
      </pc:sldChg>
      <pc:sldChg chg="modSp new del mod">
        <pc:chgData name="Hyde, Charles E." userId="fab2a4be-7ede-485b-a336-c962d561cb82" providerId="ADAL" clId="{637C7CD4-430E-AD4F-A9F8-FA366CA5A822}" dt="2024-09-18T21:26:03.116" v="4778" actId="2696"/>
        <pc:sldMkLst>
          <pc:docMk/>
          <pc:sldMk cId="71101774" sldId="275"/>
        </pc:sldMkLst>
        <pc:spChg chg="mod">
          <ac:chgData name="Hyde, Charles E." userId="fab2a4be-7ede-485b-a336-c962d561cb82" providerId="ADAL" clId="{637C7CD4-430E-AD4F-A9F8-FA366CA5A822}" dt="2024-09-18T21:25:50.144" v="4777" actId="27636"/>
          <ac:spMkLst>
            <pc:docMk/>
            <pc:sldMk cId="71101774" sldId="275"/>
            <ac:spMk id="3" creationId="{9E010E6C-F928-569F-92C1-B36C9E0FA268}"/>
          </ac:spMkLst>
        </pc:spChg>
      </pc:sldChg>
      <pc:sldChg chg="addSp delSp modSp add mod">
        <pc:chgData name="Hyde, Charles E." userId="fab2a4be-7ede-485b-a336-c962d561cb82" providerId="ADAL" clId="{637C7CD4-430E-AD4F-A9F8-FA366CA5A822}" dt="2024-09-19T18:54:28.854" v="5803" actId="5793"/>
        <pc:sldMkLst>
          <pc:docMk/>
          <pc:sldMk cId="1563744365" sldId="275"/>
        </pc:sldMkLst>
        <pc:spChg chg="mod">
          <ac:chgData name="Hyde, Charles E." userId="fab2a4be-7ede-485b-a336-c962d561cb82" providerId="ADAL" clId="{637C7CD4-430E-AD4F-A9F8-FA366CA5A822}" dt="2024-09-19T17:09:39.171" v="4889" actId="20577"/>
          <ac:spMkLst>
            <pc:docMk/>
            <pc:sldMk cId="1563744365" sldId="275"/>
            <ac:spMk id="2" creationId="{00812939-4C3D-304D-8F7A-99210AB66E57}"/>
          </ac:spMkLst>
        </pc:spChg>
        <pc:spChg chg="del">
          <ac:chgData name="Hyde, Charles E." userId="fab2a4be-7ede-485b-a336-c962d561cb82" providerId="ADAL" clId="{637C7CD4-430E-AD4F-A9F8-FA366CA5A822}" dt="2024-09-19T12:07:21.793" v="4781" actId="478"/>
          <ac:spMkLst>
            <pc:docMk/>
            <pc:sldMk cId="1563744365" sldId="275"/>
            <ac:spMk id="3" creationId="{F25AB588-FF68-0A05-014F-AFDE3FF43269}"/>
          </ac:spMkLst>
        </pc:spChg>
        <pc:spChg chg="mod">
          <ac:chgData name="Hyde, Charles E." userId="fab2a4be-7ede-485b-a336-c962d561cb82" providerId="ADAL" clId="{637C7CD4-430E-AD4F-A9F8-FA366CA5A822}" dt="2024-09-19T18:54:28.854" v="5803" actId="5793"/>
          <ac:spMkLst>
            <pc:docMk/>
            <pc:sldMk cId="1563744365" sldId="275"/>
            <ac:spMk id="7" creationId="{3A6642F8-F9C4-A234-5B74-606AFDE41E76}"/>
          </ac:spMkLst>
        </pc:spChg>
        <pc:spChg chg="add del mod">
          <ac:chgData name="Hyde, Charles E." userId="fab2a4be-7ede-485b-a336-c962d561cb82" providerId="ADAL" clId="{637C7CD4-430E-AD4F-A9F8-FA366CA5A822}" dt="2024-09-19T12:07:24.566" v="4782" actId="478"/>
          <ac:spMkLst>
            <pc:docMk/>
            <pc:sldMk cId="1563744365" sldId="275"/>
            <ac:spMk id="10" creationId="{8836F252-36D8-840F-ADF7-8082BE65904D}"/>
          </ac:spMkLst>
        </pc:spChg>
        <pc:picChg chg="del">
          <ac:chgData name="Hyde, Charles E." userId="fab2a4be-7ede-485b-a336-c962d561cb82" providerId="ADAL" clId="{637C7CD4-430E-AD4F-A9F8-FA366CA5A822}" dt="2024-09-19T12:07:17.539" v="4780" actId="478"/>
          <ac:picMkLst>
            <pc:docMk/>
            <pc:sldMk cId="1563744365" sldId="275"/>
            <ac:picMk id="9" creationId="{A94429E4-0654-DBCE-0457-314B0CF5BCE3}"/>
          </ac:picMkLst>
        </pc:picChg>
        <pc:picChg chg="mod">
          <ac:chgData name="Hyde, Charles E." userId="fab2a4be-7ede-485b-a336-c962d561cb82" providerId="ADAL" clId="{637C7CD4-430E-AD4F-A9F8-FA366CA5A822}" dt="2024-09-19T17:09:04.081" v="4887" actId="166"/>
          <ac:picMkLst>
            <pc:docMk/>
            <pc:sldMk cId="1563744365" sldId="275"/>
            <ac:picMk id="11" creationId="{FF17317C-E0D8-786F-4046-7E5B41316C85}"/>
          </ac:picMkLst>
        </pc:picChg>
        <pc:picChg chg="add mod">
          <ac:chgData name="Hyde, Charles E." userId="fab2a4be-7ede-485b-a336-c962d561cb82" providerId="ADAL" clId="{637C7CD4-430E-AD4F-A9F8-FA366CA5A822}" dt="2024-09-19T17:09:52.970" v="4890" actId="1076"/>
          <ac:picMkLst>
            <pc:docMk/>
            <pc:sldMk cId="1563744365" sldId="275"/>
            <ac:picMk id="12" creationId="{E462F59A-3713-20DF-9689-513B937C3040}"/>
          </ac:picMkLst>
        </pc:picChg>
        <pc:picChg chg="mod">
          <ac:chgData name="Hyde, Charles E." userId="fab2a4be-7ede-485b-a336-c962d561cb82" providerId="ADAL" clId="{637C7CD4-430E-AD4F-A9F8-FA366CA5A822}" dt="2024-09-19T17:08:53.546" v="4885" actId="14100"/>
          <ac:picMkLst>
            <pc:docMk/>
            <pc:sldMk cId="1563744365" sldId="275"/>
            <ac:picMk id="13" creationId="{19DAEBC2-25B8-51DF-6EBE-DE4DDD638B44}"/>
          </ac:picMkLst>
        </pc:picChg>
      </pc:sldChg>
      <pc:sldChg chg="addSp delSp modSp add mod ord">
        <pc:chgData name="Hyde, Charles E." userId="fab2a4be-7ede-485b-a336-c962d561cb82" providerId="ADAL" clId="{637C7CD4-430E-AD4F-A9F8-FA366CA5A822}" dt="2024-09-19T17:49:45.332" v="5281" actId="20578"/>
        <pc:sldMkLst>
          <pc:docMk/>
          <pc:sldMk cId="886334765" sldId="276"/>
        </pc:sldMkLst>
        <pc:spChg chg="add mod">
          <ac:chgData name="Hyde, Charles E." userId="fab2a4be-7ede-485b-a336-c962d561cb82" providerId="ADAL" clId="{637C7CD4-430E-AD4F-A9F8-FA366CA5A822}" dt="2024-09-19T17:48:33.029" v="5280" actId="20577"/>
          <ac:spMkLst>
            <pc:docMk/>
            <pc:sldMk cId="886334765" sldId="276"/>
            <ac:spMk id="7" creationId="{AAAEC292-05E7-0BD3-5F77-13C8174F297F}"/>
          </ac:spMkLst>
        </pc:spChg>
        <pc:spChg chg="del">
          <ac:chgData name="Hyde, Charles E." userId="fab2a4be-7ede-485b-a336-c962d561cb82" providerId="ADAL" clId="{637C7CD4-430E-AD4F-A9F8-FA366CA5A822}" dt="2024-09-19T17:44:55.801" v="5133" actId="478"/>
          <ac:spMkLst>
            <pc:docMk/>
            <pc:sldMk cId="886334765" sldId="276"/>
            <ac:spMk id="10" creationId="{B042E484-5FC8-E12B-5834-9CB1709DD326}"/>
          </ac:spMkLst>
        </pc:spChg>
        <pc:picChg chg="del">
          <ac:chgData name="Hyde, Charles E." userId="fab2a4be-7ede-485b-a336-c962d561cb82" providerId="ADAL" clId="{637C7CD4-430E-AD4F-A9F8-FA366CA5A822}" dt="2024-09-19T17:43:55.948" v="5080" actId="478"/>
          <ac:picMkLst>
            <pc:docMk/>
            <pc:sldMk cId="886334765" sldId="276"/>
            <ac:picMk id="5" creationId="{93AB3580-FC08-A295-9339-D204036792FC}"/>
          </ac:picMkLst>
        </pc:picChg>
        <pc:picChg chg="del">
          <ac:chgData name="Hyde, Charles E." userId="fab2a4be-7ede-485b-a336-c962d561cb82" providerId="ADAL" clId="{637C7CD4-430E-AD4F-A9F8-FA366CA5A822}" dt="2024-09-19T17:45:06.474" v="5136" actId="478"/>
          <ac:picMkLst>
            <pc:docMk/>
            <pc:sldMk cId="886334765" sldId="276"/>
            <ac:picMk id="8" creationId="{82DBB84E-3F4C-0B5F-CD2A-15A63595290E}"/>
          </ac:picMkLst>
        </pc:picChg>
        <pc:picChg chg="del">
          <ac:chgData name="Hyde, Charles E." userId="fab2a4be-7ede-485b-a336-c962d561cb82" providerId="ADAL" clId="{637C7CD4-430E-AD4F-A9F8-FA366CA5A822}" dt="2024-09-19T17:43:53.267" v="5079" actId="478"/>
          <ac:picMkLst>
            <pc:docMk/>
            <pc:sldMk cId="886334765" sldId="276"/>
            <ac:picMk id="12" creationId="{FC7A56AC-C525-C27B-E741-920B2365F7A4}"/>
          </ac:picMkLst>
        </pc:picChg>
        <pc:picChg chg="mod">
          <ac:chgData name="Hyde, Charles E." userId="fab2a4be-7ede-485b-a336-c962d561cb82" providerId="ADAL" clId="{637C7CD4-430E-AD4F-A9F8-FA366CA5A822}" dt="2024-09-19T17:48:10.327" v="5275" actId="1076"/>
          <ac:picMkLst>
            <pc:docMk/>
            <pc:sldMk cId="886334765" sldId="276"/>
            <ac:picMk id="13" creationId="{5856293B-6AA8-E47F-490E-B929FA8F8462}"/>
          </ac:picMkLst>
        </pc:picChg>
        <pc:picChg chg="del">
          <ac:chgData name="Hyde, Charles E." userId="fab2a4be-7ede-485b-a336-c962d561cb82" providerId="ADAL" clId="{637C7CD4-430E-AD4F-A9F8-FA366CA5A822}" dt="2024-09-19T17:45:04.281" v="5135" actId="478"/>
          <ac:picMkLst>
            <pc:docMk/>
            <pc:sldMk cId="886334765" sldId="276"/>
            <ac:picMk id="15" creationId="{4E94527A-29C7-B9E7-7445-83548E1B2032}"/>
          </ac:picMkLst>
        </pc:picChg>
      </pc:sldChg>
      <pc:sldChg chg="addSp delSp modSp new mod">
        <pc:chgData name="Hyde, Charles E." userId="fab2a4be-7ede-485b-a336-c962d561cb82" providerId="ADAL" clId="{637C7CD4-430E-AD4F-A9F8-FA366CA5A822}" dt="2024-09-19T18:40:21.244" v="5692" actId="1076"/>
        <pc:sldMkLst>
          <pc:docMk/>
          <pc:sldMk cId="449170010" sldId="277"/>
        </pc:sldMkLst>
        <pc:spChg chg="mod">
          <ac:chgData name="Hyde, Charles E." userId="fab2a4be-7ede-485b-a336-c962d561cb82" providerId="ADAL" clId="{637C7CD4-430E-AD4F-A9F8-FA366CA5A822}" dt="2024-09-19T18:30:54.710" v="5627" actId="14100"/>
          <ac:spMkLst>
            <pc:docMk/>
            <pc:sldMk cId="449170010" sldId="277"/>
            <ac:spMk id="2" creationId="{F80D9EC0-2918-350C-0CC3-E87B113D5F3A}"/>
          </ac:spMkLst>
        </pc:spChg>
        <pc:spChg chg="del">
          <ac:chgData name="Hyde, Charles E." userId="fab2a4be-7ede-485b-a336-c962d561cb82" providerId="ADAL" clId="{637C7CD4-430E-AD4F-A9F8-FA366CA5A822}" dt="2024-09-19T18:13:20.764" v="5614" actId="478"/>
          <ac:spMkLst>
            <pc:docMk/>
            <pc:sldMk cId="449170010" sldId="277"/>
            <ac:spMk id="3" creationId="{215A1FCD-6200-182D-8258-25B2A0C39B71}"/>
          </ac:spMkLst>
        </pc:spChg>
        <pc:spChg chg="add mod">
          <ac:chgData name="Hyde, Charles E." userId="fab2a4be-7ede-485b-a336-c962d561cb82" providerId="ADAL" clId="{637C7CD4-430E-AD4F-A9F8-FA366CA5A822}" dt="2024-09-19T18:40:21.244" v="5692" actId="1076"/>
          <ac:spMkLst>
            <pc:docMk/>
            <pc:sldMk cId="449170010" sldId="277"/>
            <ac:spMk id="12" creationId="{CD4C1AB8-4854-7699-278F-492CB2D5F765}"/>
          </ac:spMkLst>
        </pc:spChg>
        <pc:picChg chg="add mod modCrop">
          <ac:chgData name="Hyde, Charles E." userId="fab2a4be-7ede-485b-a336-c962d561cb82" providerId="ADAL" clId="{637C7CD4-430E-AD4F-A9F8-FA366CA5A822}" dt="2024-09-19T18:40:16.945" v="5691" actId="1037"/>
          <ac:picMkLst>
            <pc:docMk/>
            <pc:sldMk cId="449170010" sldId="277"/>
            <ac:picMk id="8" creationId="{C81DAEAA-A8EE-D573-4FF9-66A899EBBD4C}"/>
          </ac:picMkLst>
        </pc:picChg>
        <pc:picChg chg="add mod">
          <ac:chgData name="Hyde, Charles E." userId="fab2a4be-7ede-485b-a336-c962d561cb82" providerId="ADAL" clId="{637C7CD4-430E-AD4F-A9F8-FA366CA5A822}" dt="2024-09-19T18:40:12.568" v="5670" actId="1037"/>
          <ac:picMkLst>
            <pc:docMk/>
            <pc:sldMk cId="449170010" sldId="277"/>
            <ac:picMk id="10" creationId="{0D2299A7-7895-5A76-6526-E9FDDF7DA472}"/>
          </ac:picMkLst>
        </pc:picChg>
      </pc:sldChg>
      <pc:sldChg chg="modSp new mod">
        <pc:chgData name="Hyde, Charles E." userId="fab2a4be-7ede-485b-a336-c962d561cb82" providerId="ADAL" clId="{637C7CD4-430E-AD4F-A9F8-FA366CA5A822}" dt="2024-09-20T05:40:11.369" v="12352" actId="20577"/>
        <pc:sldMkLst>
          <pc:docMk/>
          <pc:sldMk cId="2968458635" sldId="278"/>
        </pc:sldMkLst>
        <pc:spChg chg="mod">
          <ac:chgData name="Hyde, Charles E." userId="fab2a4be-7ede-485b-a336-c962d561cb82" providerId="ADAL" clId="{637C7CD4-430E-AD4F-A9F8-FA366CA5A822}" dt="2024-09-20T05:40:11.369" v="12352" actId="20577"/>
          <ac:spMkLst>
            <pc:docMk/>
            <pc:sldMk cId="2968458635" sldId="278"/>
            <ac:spMk id="2" creationId="{DEB1798A-B54A-BE1E-26E8-FC2C72C9055A}"/>
          </ac:spMkLst>
        </pc:spChg>
        <pc:spChg chg="mod">
          <ac:chgData name="Hyde, Charles E." userId="fab2a4be-7ede-485b-a336-c962d561cb82" providerId="ADAL" clId="{637C7CD4-430E-AD4F-A9F8-FA366CA5A822}" dt="2024-09-20T02:08:56.759" v="9048" actId="12"/>
          <ac:spMkLst>
            <pc:docMk/>
            <pc:sldMk cId="2968458635" sldId="278"/>
            <ac:spMk id="3" creationId="{1763A36D-DF38-91E7-230B-A2299ED86FE4}"/>
          </ac:spMkLst>
        </pc:spChg>
      </pc:sldChg>
      <pc:sldChg chg="addSp delSp modSp new mod">
        <pc:chgData name="Hyde, Charles E." userId="fab2a4be-7ede-485b-a336-c962d561cb82" providerId="ADAL" clId="{637C7CD4-430E-AD4F-A9F8-FA366CA5A822}" dt="2024-09-19T20:30:03.165" v="7492" actId="692"/>
        <pc:sldMkLst>
          <pc:docMk/>
          <pc:sldMk cId="1144231161" sldId="279"/>
        </pc:sldMkLst>
        <pc:spChg chg="mod">
          <ac:chgData name="Hyde, Charles E." userId="fab2a4be-7ede-485b-a336-c962d561cb82" providerId="ADAL" clId="{637C7CD4-430E-AD4F-A9F8-FA366CA5A822}" dt="2024-09-19T20:22:36.799" v="7341" actId="20577"/>
          <ac:spMkLst>
            <pc:docMk/>
            <pc:sldMk cId="1144231161" sldId="279"/>
            <ac:spMk id="2" creationId="{3789D906-6A93-F1FB-E034-FDE3AA5E56DD}"/>
          </ac:spMkLst>
        </pc:spChg>
        <pc:spChg chg="mod">
          <ac:chgData name="Hyde, Charles E." userId="fab2a4be-7ede-485b-a336-c962d561cb82" providerId="ADAL" clId="{637C7CD4-430E-AD4F-A9F8-FA366CA5A822}" dt="2024-09-19T20:23:21.025" v="7344" actId="113"/>
          <ac:spMkLst>
            <pc:docMk/>
            <pc:sldMk cId="1144231161" sldId="279"/>
            <ac:spMk id="3" creationId="{AEC4BCCB-27BA-310E-6549-D55CA00231E2}"/>
          </ac:spMkLst>
        </pc:spChg>
        <pc:spChg chg="add mod">
          <ac:chgData name="Hyde, Charles E." userId="fab2a4be-7ede-485b-a336-c962d561cb82" providerId="ADAL" clId="{637C7CD4-430E-AD4F-A9F8-FA366CA5A822}" dt="2024-09-19T20:30:03.165" v="7492" actId="692"/>
          <ac:spMkLst>
            <pc:docMk/>
            <pc:sldMk cId="1144231161" sldId="279"/>
            <ac:spMk id="17" creationId="{A65E399C-1B5B-5B83-0749-6275E44D3B29}"/>
          </ac:spMkLst>
        </pc:spChg>
        <pc:picChg chg="add del mod">
          <ac:chgData name="Hyde, Charles E." userId="fab2a4be-7ede-485b-a336-c962d561cb82" providerId="ADAL" clId="{637C7CD4-430E-AD4F-A9F8-FA366CA5A822}" dt="2024-09-19T20:11:38.296" v="7181" actId="478"/>
          <ac:picMkLst>
            <pc:docMk/>
            <pc:sldMk cId="1144231161" sldId="279"/>
            <ac:picMk id="8" creationId="{E3E5D45D-92A7-5766-D3C5-11118AC482EB}"/>
          </ac:picMkLst>
        </pc:picChg>
        <pc:picChg chg="add mod">
          <ac:chgData name="Hyde, Charles E." userId="fab2a4be-7ede-485b-a336-c962d561cb82" providerId="ADAL" clId="{637C7CD4-430E-AD4F-A9F8-FA366CA5A822}" dt="2024-09-19T20:14:37.846" v="7242" actId="1036"/>
          <ac:picMkLst>
            <pc:docMk/>
            <pc:sldMk cId="1144231161" sldId="279"/>
            <ac:picMk id="10" creationId="{71ED8985-1FFF-990A-74D8-EC3E34EB2A86}"/>
          </ac:picMkLst>
        </pc:picChg>
        <pc:picChg chg="add mod">
          <ac:chgData name="Hyde, Charles E." userId="fab2a4be-7ede-485b-a336-c962d561cb82" providerId="ADAL" clId="{637C7CD4-430E-AD4F-A9F8-FA366CA5A822}" dt="2024-09-19T20:14:37.846" v="7242" actId="1036"/>
          <ac:picMkLst>
            <pc:docMk/>
            <pc:sldMk cId="1144231161" sldId="279"/>
            <ac:picMk id="11" creationId="{75283A2C-ECEA-A025-5527-9B53469AD802}"/>
          </ac:picMkLst>
        </pc:picChg>
        <pc:cxnChg chg="add mod">
          <ac:chgData name="Hyde, Charles E." userId="fab2a4be-7ede-485b-a336-c962d561cb82" providerId="ADAL" clId="{637C7CD4-430E-AD4F-A9F8-FA366CA5A822}" dt="2024-09-19T20:14:37.846" v="7242" actId="1036"/>
          <ac:cxnSpMkLst>
            <pc:docMk/>
            <pc:sldMk cId="1144231161" sldId="279"/>
            <ac:cxnSpMk id="13" creationId="{7C57CF49-E001-A2C1-622B-035211399E25}"/>
          </ac:cxnSpMkLst>
        </pc:cxnChg>
        <pc:cxnChg chg="add mod">
          <ac:chgData name="Hyde, Charles E." userId="fab2a4be-7ede-485b-a336-c962d561cb82" providerId="ADAL" clId="{637C7CD4-430E-AD4F-A9F8-FA366CA5A822}" dt="2024-09-19T20:14:37.846" v="7242" actId="1036"/>
          <ac:cxnSpMkLst>
            <pc:docMk/>
            <pc:sldMk cId="1144231161" sldId="279"/>
            <ac:cxnSpMk id="16" creationId="{E7EFB51A-87E9-8539-CAA3-40B04DA69136}"/>
          </ac:cxnSpMkLst>
        </pc:cxnChg>
      </pc:sldChg>
      <pc:sldChg chg="delSp modSp add mod">
        <pc:chgData name="Hyde, Charles E." userId="fab2a4be-7ede-485b-a336-c962d561cb82" providerId="ADAL" clId="{637C7CD4-430E-AD4F-A9F8-FA366CA5A822}" dt="2024-09-19T20:31:20.488" v="7533" actId="114"/>
        <pc:sldMkLst>
          <pc:docMk/>
          <pc:sldMk cId="1984430446" sldId="280"/>
        </pc:sldMkLst>
        <pc:spChg chg="mod">
          <ac:chgData name="Hyde, Charles E." userId="fab2a4be-7ede-485b-a336-c962d561cb82" providerId="ADAL" clId="{637C7CD4-430E-AD4F-A9F8-FA366CA5A822}" dt="2024-09-19T20:22:30.057" v="7336" actId="20577"/>
          <ac:spMkLst>
            <pc:docMk/>
            <pc:sldMk cId="1984430446" sldId="280"/>
            <ac:spMk id="2" creationId="{3789D906-6A93-F1FB-E034-FDE3AA5E56DD}"/>
          </ac:spMkLst>
        </pc:spChg>
        <pc:spChg chg="mod">
          <ac:chgData name="Hyde, Charles E." userId="fab2a4be-7ede-485b-a336-c962d561cb82" providerId="ADAL" clId="{637C7CD4-430E-AD4F-A9F8-FA366CA5A822}" dt="2024-09-19T20:31:20.488" v="7533" actId="114"/>
          <ac:spMkLst>
            <pc:docMk/>
            <pc:sldMk cId="1984430446" sldId="280"/>
            <ac:spMk id="3" creationId="{AEC4BCCB-27BA-310E-6549-D55CA00231E2}"/>
          </ac:spMkLst>
        </pc:spChg>
        <pc:picChg chg="mod">
          <ac:chgData name="Hyde, Charles E." userId="fab2a4be-7ede-485b-a336-c962d561cb82" providerId="ADAL" clId="{637C7CD4-430E-AD4F-A9F8-FA366CA5A822}" dt="2024-09-19T20:11:32.876" v="7180" actId="1076"/>
          <ac:picMkLst>
            <pc:docMk/>
            <pc:sldMk cId="1984430446" sldId="280"/>
            <ac:picMk id="8" creationId="{E3E5D45D-92A7-5766-D3C5-11118AC482EB}"/>
          </ac:picMkLst>
        </pc:picChg>
        <pc:picChg chg="del">
          <ac:chgData name="Hyde, Charles E." userId="fab2a4be-7ede-485b-a336-c962d561cb82" providerId="ADAL" clId="{637C7CD4-430E-AD4F-A9F8-FA366CA5A822}" dt="2024-09-19T20:10:35.925" v="7131" actId="478"/>
          <ac:picMkLst>
            <pc:docMk/>
            <pc:sldMk cId="1984430446" sldId="280"/>
            <ac:picMk id="10" creationId="{71ED8985-1FFF-990A-74D8-EC3E34EB2A86}"/>
          </ac:picMkLst>
        </pc:picChg>
        <pc:picChg chg="del">
          <ac:chgData name="Hyde, Charles E." userId="fab2a4be-7ede-485b-a336-c962d561cb82" providerId="ADAL" clId="{637C7CD4-430E-AD4F-A9F8-FA366CA5A822}" dt="2024-09-19T20:10:43.236" v="7133" actId="478"/>
          <ac:picMkLst>
            <pc:docMk/>
            <pc:sldMk cId="1984430446" sldId="280"/>
            <ac:picMk id="11" creationId="{75283A2C-ECEA-A025-5527-9B53469AD802}"/>
          </ac:picMkLst>
        </pc:picChg>
      </pc:sldChg>
      <pc:sldChg chg="modSp new mod">
        <pc:chgData name="Hyde, Charles E." userId="fab2a4be-7ede-485b-a336-c962d561cb82" providerId="ADAL" clId="{637C7CD4-430E-AD4F-A9F8-FA366CA5A822}" dt="2024-09-20T02:45:38.524" v="10111" actId="114"/>
        <pc:sldMkLst>
          <pc:docMk/>
          <pc:sldMk cId="1791670790" sldId="281"/>
        </pc:sldMkLst>
        <pc:spChg chg="mod">
          <ac:chgData name="Hyde, Charles E." userId="fab2a4be-7ede-485b-a336-c962d561cb82" providerId="ADAL" clId="{637C7CD4-430E-AD4F-A9F8-FA366CA5A822}" dt="2024-09-20T02:24:43.443" v="9666" actId="14100"/>
          <ac:spMkLst>
            <pc:docMk/>
            <pc:sldMk cId="1791670790" sldId="281"/>
            <ac:spMk id="2" creationId="{9BF8989C-2D07-4B4C-CDF3-6A84740AB2BE}"/>
          </ac:spMkLst>
        </pc:spChg>
        <pc:spChg chg="mod">
          <ac:chgData name="Hyde, Charles E." userId="fab2a4be-7ede-485b-a336-c962d561cb82" providerId="ADAL" clId="{637C7CD4-430E-AD4F-A9F8-FA366CA5A822}" dt="2024-09-20T02:45:38.524" v="10111" actId="114"/>
          <ac:spMkLst>
            <pc:docMk/>
            <pc:sldMk cId="1791670790" sldId="281"/>
            <ac:spMk id="3" creationId="{C47EE933-9D7A-05F5-CC68-14C1351D8E1B}"/>
          </ac:spMkLst>
        </pc:spChg>
      </pc:sldChg>
      <pc:sldChg chg="addSp delSp modSp new mod">
        <pc:chgData name="Hyde, Charles E." userId="fab2a4be-7ede-485b-a336-c962d561cb82" providerId="ADAL" clId="{637C7CD4-430E-AD4F-A9F8-FA366CA5A822}" dt="2024-09-20T01:08:46.705" v="8625" actId="1035"/>
        <pc:sldMkLst>
          <pc:docMk/>
          <pc:sldMk cId="3505473396" sldId="282"/>
        </pc:sldMkLst>
        <pc:spChg chg="mod">
          <ac:chgData name="Hyde, Charles E." userId="fab2a4be-7ede-485b-a336-c962d561cb82" providerId="ADAL" clId="{637C7CD4-430E-AD4F-A9F8-FA366CA5A822}" dt="2024-09-20T00:57:05.932" v="8155" actId="20577"/>
          <ac:spMkLst>
            <pc:docMk/>
            <pc:sldMk cId="3505473396" sldId="282"/>
            <ac:spMk id="2" creationId="{CBF66278-4424-0CF6-9B07-182D4B09A414}"/>
          </ac:spMkLst>
        </pc:spChg>
        <pc:spChg chg="del">
          <ac:chgData name="Hyde, Charles E." userId="fab2a4be-7ede-485b-a336-c962d561cb82" providerId="ADAL" clId="{637C7CD4-430E-AD4F-A9F8-FA366CA5A822}" dt="2024-09-20T00:56:35.956" v="8143" actId="478"/>
          <ac:spMkLst>
            <pc:docMk/>
            <pc:sldMk cId="3505473396" sldId="282"/>
            <ac:spMk id="3" creationId="{294F58B2-D508-68C8-8939-28701AF27E7A}"/>
          </ac:spMkLst>
        </pc:spChg>
        <pc:spChg chg="add del mod">
          <ac:chgData name="Hyde, Charles E." userId="fab2a4be-7ede-485b-a336-c962d561cb82" providerId="ADAL" clId="{637C7CD4-430E-AD4F-A9F8-FA366CA5A822}" dt="2024-09-20T00:58:03.706" v="8160" actId="478"/>
          <ac:spMkLst>
            <pc:docMk/>
            <pc:sldMk cId="3505473396" sldId="282"/>
            <ac:spMk id="7" creationId="{7BF1072B-540D-1179-FAF8-E579277344AE}"/>
          </ac:spMkLst>
        </pc:spChg>
        <pc:spChg chg="add del mod">
          <ac:chgData name="Hyde, Charles E." userId="fab2a4be-7ede-485b-a336-c962d561cb82" providerId="ADAL" clId="{637C7CD4-430E-AD4F-A9F8-FA366CA5A822}" dt="2024-09-20T00:58:23.585" v="8162" actId="478"/>
          <ac:spMkLst>
            <pc:docMk/>
            <pc:sldMk cId="3505473396" sldId="282"/>
            <ac:spMk id="8" creationId="{B14F4AA2-CDED-6A76-EE12-093F423FCFFB}"/>
          </ac:spMkLst>
        </pc:spChg>
        <pc:spChg chg="add del mod">
          <ac:chgData name="Hyde, Charles E." userId="fab2a4be-7ede-485b-a336-c962d561cb82" providerId="ADAL" clId="{637C7CD4-430E-AD4F-A9F8-FA366CA5A822}" dt="2024-09-20T00:57:02.163" v="8154" actId="478"/>
          <ac:spMkLst>
            <pc:docMk/>
            <pc:sldMk cId="3505473396" sldId="282"/>
            <ac:spMk id="9" creationId="{1A8DF96D-215A-8D6A-61E5-8994B0966BD9}"/>
          </ac:spMkLst>
        </pc:spChg>
        <pc:spChg chg="add mod">
          <ac:chgData name="Hyde, Charles E." userId="fab2a4be-7ede-485b-a336-c962d561cb82" providerId="ADAL" clId="{637C7CD4-430E-AD4F-A9F8-FA366CA5A822}" dt="2024-09-20T00:58:35.905" v="8163" actId="1076"/>
          <ac:spMkLst>
            <pc:docMk/>
            <pc:sldMk cId="3505473396" sldId="282"/>
            <ac:spMk id="11" creationId="{1B514D8D-8DF0-D731-36F3-406E0EB0A080}"/>
          </ac:spMkLst>
        </pc:spChg>
        <pc:spChg chg="add mod">
          <ac:chgData name="Hyde, Charles E." userId="fab2a4be-7ede-485b-a336-c962d561cb82" providerId="ADAL" clId="{637C7CD4-430E-AD4F-A9F8-FA366CA5A822}" dt="2024-09-20T00:56:45.517" v="8145" actId="1076"/>
          <ac:spMkLst>
            <pc:docMk/>
            <pc:sldMk cId="3505473396" sldId="282"/>
            <ac:spMk id="12" creationId="{C2FBE6F9-1528-8E29-AC56-06AE4BC110AB}"/>
          </ac:spMkLst>
        </pc:spChg>
        <pc:spChg chg="add mod">
          <ac:chgData name="Hyde, Charles E." userId="fab2a4be-7ede-485b-a336-c962d561cb82" providerId="ADAL" clId="{637C7CD4-430E-AD4F-A9F8-FA366CA5A822}" dt="2024-09-20T01:08:46.705" v="8625" actId="1035"/>
          <ac:spMkLst>
            <pc:docMk/>
            <pc:sldMk cId="3505473396" sldId="282"/>
            <ac:spMk id="13" creationId="{2656FAEB-6F9B-6987-BE60-419A007DEE62}"/>
          </ac:spMkLst>
        </pc:spChg>
        <pc:spChg chg="add mod">
          <ac:chgData name="Hyde, Charles E." userId="fab2a4be-7ede-485b-a336-c962d561cb82" providerId="ADAL" clId="{637C7CD4-430E-AD4F-A9F8-FA366CA5A822}" dt="2024-09-20T01:08:46.705" v="8625" actId="1035"/>
          <ac:spMkLst>
            <pc:docMk/>
            <pc:sldMk cId="3505473396" sldId="282"/>
            <ac:spMk id="14" creationId="{AC9B7824-68B3-D741-7327-A4178344D1C5}"/>
          </ac:spMkLst>
        </pc:spChg>
        <pc:spChg chg="add mod">
          <ac:chgData name="Hyde, Charles E." userId="fab2a4be-7ede-485b-a336-c962d561cb82" providerId="ADAL" clId="{637C7CD4-430E-AD4F-A9F8-FA366CA5A822}" dt="2024-09-20T01:08:46.705" v="8625" actId="1035"/>
          <ac:spMkLst>
            <pc:docMk/>
            <pc:sldMk cId="3505473396" sldId="282"/>
            <ac:spMk id="15" creationId="{2F57EB29-B996-C53B-59D9-E07C7F6A0146}"/>
          </ac:spMkLst>
        </pc:spChg>
        <pc:spChg chg="add mod">
          <ac:chgData name="Hyde, Charles E." userId="fab2a4be-7ede-485b-a336-c962d561cb82" providerId="ADAL" clId="{637C7CD4-430E-AD4F-A9F8-FA366CA5A822}" dt="2024-09-20T01:08:46.705" v="8625" actId="1035"/>
          <ac:spMkLst>
            <pc:docMk/>
            <pc:sldMk cId="3505473396" sldId="282"/>
            <ac:spMk id="16" creationId="{6D7C9112-A57E-A3B2-9786-232492B257D6}"/>
          </ac:spMkLst>
        </pc:spChg>
        <pc:spChg chg="add mod">
          <ac:chgData name="Hyde, Charles E." userId="fab2a4be-7ede-485b-a336-c962d561cb82" providerId="ADAL" clId="{637C7CD4-430E-AD4F-A9F8-FA366CA5A822}" dt="2024-09-20T00:56:45.517" v="8145" actId="1076"/>
          <ac:spMkLst>
            <pc:docMk/>
            <pc:sldMk cId="3505473396" sldId="282"/>
            <ac:spMk id="17" creationId="{434AEBB0-1340-880C-ADC2-4FBC7340E651}"/>
          </ac:spMkLst>
        </pc:spChg>
        <pc:picChg chg="add mod">
          <ac:chgData name="Hyde, Charles E." userId="fab2a4be-7ede-485b-a336-c962d561cb82" providerId="ADAL" clId="{637C7CD4-430E-AD4F-A9F8-FA366CA5A822}" dt="2024-09-20T01:08:46.705" v="8625" actId="1035"/>
          <ac:picMkLst>
            <pc:docMk/>
            <pc:sldMk cId="3505473396" sldId="282"/>
            <ac:picMk id="10" creationId="{0033893D-CEA3-1E04-D090-062E6AC07FB0}"/>
          </ac:picMkLst>
        </pc:picChg>
      </pc:sldChg>
      <pc:sldChg chg="addSp delSp modSp new mod">
        <pc:chgData name="Hyde, Charles E." userId="fab2a4be-7ede-485b-a336-c962d561cb82" providerId="ADAL" clId="{637C7CD4-430E-AD4F-A9F8-FA366CA5A822}" dt="2024-09-20T01:08:13.170" v="8591" actId="113"/>
        <pc:sldMkLst>
          <pc:docMk/>
          <pc:sldMk cId="3419875872" sldId="283"/>
        </pc:sldMkLst>
        <pc:spChg chg="mod">
          <ac:chgData name="Hyde, Charles E." userId="fab2a4be-7ede-485b-a336-c962d561cb82" providerId="ADAL" clId="{637C7CD4-430E-AD4F-A9F8-FA366CA5A822}" dt="2024-09-20T00:59:34.646" v="8198" actId="20577"/>
          <ac:spMkLst>
            <pc:docMk/>
            <pc:sldMk cId="3419875872" sldId="283"/>
            <ac:spMk id="2" creationId="{8449467B-E4DE-873D-6DB4-F1FF7C143915}"/>
          </ac:spMkLst>
        </pc:spChg>
        <pc:spChg chg="del">
          <ac:chgData name="Hyde, Charles E." userId="fab2a4be-7ede-485b-a336-c962d561cb82" providerId="ADAL" clId="{637C7CD4-430E-AD4F-A9F8-FA366CA5A822}" dt="2024-09-20T00:59:37.808" v="8199"/>
          <ac:spMkLst>
            <pc:docMk/>
            <pc:sldMk cId="3419875872" sldId="283"/>
            <ac:spMk id="3" creationId="{6FA011A6-018E-1F1A-E76C-49C21609A383}"/>
          </ac:spMkLst>
        </pc:spChg>
        <pc:spChg chg="add mod">
          <ac:chgData name="Hyde, Charles E." userId="fab2a4be-7ede-485b-a336-c962d561cb82" providerId="ADAL" clId="{637C7CD4-430E-AD4F-A9F8-FA366CA5A822}" dt="2024-09-20T01:08:13.170" v="8591" actId="113"/>
          <ac:spMkLst>
            <pc:docMk/>
            <pc:sldMk cId="3419875872" sldId="283"/>
            <ac:spMk id="7" creationId="{DDE4AA90-7836-D4EF-8E25-C6D1BE837653}"/>
          </ac:spMkLst>
        </pc:spChg>
      </pc:sldChg>
      <pc:sldChg chg="addSp delSp modSp new mod">
        <pc:chgData name="Hyde, Charles E." userId="fab2a4be-7ede-485b-a336-c962d561cb82" providerId="ADAL" clId="{637C7CD4-430E-AD4F-A9F8-FA366CA5A822}" dt="2024-09-20T01:10:21.654" v="8660" actId="478"/>
        <pc:sldMkLst>
          <pc:docMk/>
          <pc:sldMk cId="1473959683" sldId="284"/>
        </pc:sldMkLst>
        <pc:spChg chg="mod">
          <ac:chgData name="Hyde, Charles E." userId="fab2a4be-7ede-485b-a336-c962d561cb82" providerId="ADAL" clId="{637C7CD4-430E-AD4F-A9F8-FA366CA5A822}" dt="2024-09-20T01:04:32.947" v="8303" actId="27636"/>
          <ac:spMkLst>
            <pc:docMk/>
            <pc:sldMk cId="1473959683" sldId="284"/>
            <ac:spMk id="2" creationId="{C37DCC72-7F45-B18C-F687-33EE9D892C46}"/>
          </ac:spMkLst>
        </pc:spChg>
        <pc:spChg chg="del">
          <ac:chgData name="Hyde, Charles E." userId="fab2a4be-7ede-485b-a336-c962d561cb82" providerId="ADAL" clId="{637C7CD4-430E-AD4F-A9F8-FA366CA5A822}" dt="2024-09-20T01:01:25.617" v="8230" actId="478"/>
          <ac:spMkLst>
            <pc:docMk/>
            <pc:sldMk cId="1473959683" sldId="284"/>
            <ac:spMk id="3" creationId="{03DCCB18-FB98-61B0-0CAB-6322BE17144E}"/>
          </ac:spMkLst>
        </pc:spChg>
        <pc:spChg chg="add mod">
          <ac:chgData name="Hyde, Charles E." userId="fab2a4be-7ede-485b-a336-c962d561cb82" providerId="ADAL" clId="{637C7CD4-430E-AD4F-A9F8-FA366CA5A822}" dt="2024-09-20T01:03:09.191" v="8295" actId="14100"/>
          <ac:spMkLst>
            <pc:docMk/>
            <pc:sldMk cId="1473959683" sldId="284"/>
            <ac:spMk id="7" creationId="{E31C3FD4-BBDA-82BB-F76F-174168B456B8}"/>
          </ac:spMkLst>
        </pc:spChg>
        <pc:spChg chg="add mod">
          <ac:chgData name="Hyde, Charles E." userId="fab2a4be-7ede-485b-a336-c962d561cb82" providerId="ADAL" clId="{637C7CD4-430E-AD4F-A9F8-FA366CA5A822}" dt="2024-09-20T01:03:36.056" v="8300" actId="1076"/>
          <ac:spMkLst>
            <pc:docMk/>
            <pc:sldMk cId="1473959683" sldId="284"/>
            <ac:spMk id="8" creationId="{7AF1358C-0B85-12BC-E457-CEE46769404E}"/>
          </ac:spMkLst>
        </pc:spChg>
        <pc:spChg chg="add mod">
          <ac:chgData name="Hyde, Charles E." userId="fab2a4be-7ede-485b-a336-c962d561cb82" providerId="ADAL" clId="{637C7CD4-430E-AD4F-A9F8-FA366CA5A822}" dt="2024-09-20T01:03:39.373" v="8301" actId="1076"/>
          <ac:spMkLst>
            <pc:docMk/>
            <pc:sldMk cId="1473959683" sldId="284"/>
            <ac:spMk id="9" creationId="{ED8654E2-5EF3-BF01-AFC1-627798698E6C}"/>
          </ac:spMkLst>
        </pc:spChg>
        <pc:spChg chg="add del mod">
          <ac:chgData name="Hyde, Charles E." userId="fab2a4be-7ede-485b-a336-c962d561cb82" providerId="ADAL" clId="{637C7CD4-430E-AD4F-A9F8-FA366CA5A822}" dt="2024-09-20T01:02:32.098" v="8250" actId="478"/>
          <ac:spMkLst>
            <pc:docMk/>
            <pc:sldMk cId="1473959683" sldId="284"/>
            <ac:spMk id="10" creationId="{C58EE042-CBA0-460C-35DA-774D906C3103}"/>
          </ac:spMkLst>
        </pc:spChg>
        <pc:spChg chg="add del mod">
          <ac:chgData name="Hyde, Charles E." userId="fab2a4be-7ede-485b-a336-c962d561cb82" providerId="ADAL" clId="{637C7CD4-430E-AD4F-A9F8-FA366CA5A822}" dt="2024-09-20T01:02:32.098" v="8250" actId="478"/>
          <ac:spMkLst>
            <pc:docMk/>
            <pc:sldMk cId="1473959683" sldId="284"/>
            <ac:spMk id="11" creationId="{EB8AE4DE-283A-22DA-6934-D6793CD1A0BE}"/>
          </ac:spMkLst>
        </pc:spChg>
        <pc:spChg chg="add del mod">
          <ac:chgData name="Hyde, Charles E." userId="fab2a4be-7ede-485b-a336-c962d561cb82" providerId="ADAL" clId="{637C7CD4-430E-AD4F-A9F8-FA366CA5A822}" dt="2024-09-20T01:02:32.098" v="8250" actId="478"/>
          <ac:spMkLst>
            <pc:docMk/>
            <pc:sldMk cId="1473959683" sldId="284"/>
            <ac:spMk id="12" creationId="{96B034AF-A448-4F69-BD95-4FF35B6E3423}"/>
          </ac:spMkLst>
        </pc:spChg>
        <pc:spChg chg="add del mod">
          <ac:chgData name="Hyde, Charles E." userId="fab2a4be-7ede-485b-a336-c962d561cb82" providerId="ADAL" clId="{637C7CD4-430E-AD4F-A9F8-FA366CA5A822}" dt="2024-09-20T01:02:32.098" v="8250" actId="478"/>
          <ac:spMkLst>
            <pc:docMk/>
            <pc:sldMk cId="1473959683" sldId="284"/>
            <ac:spMk id="13" creationId="{6E2B351C-D76B-5E7C-AA0E-EF1DEC4BBACB}"/>
          </ac:spMkLst>
        </pc:spChg>
        <pc:spChg chg="add mod">
          <ac:chgData name="Hyde, Charles E." userId="fab2a4be-7ede-485b-a336-c962d561cb82" providerId="ADAL" clId="{637C7CD4-430E-AD4F-A9F8-FA366CA5A822}" dt="2024-09-20T01:09:59.640" v="8659" actId="1036"/>
          <ac:spMkLst>
            <pc:docMk/>
            <pc:sldMk cId="1473959683" sldId="284"/>
            <ac:spMk id="15" creationId="{A84D04BA-CAC8-C7DA-76EA-764BECBE37E7}"/>
          </ac:spMkLst>
        </pc:spChg>
        <pc:spChg chg="add mod">
          <ac:chgData name="Hyde, Charles E." userId="fab2a4be-7ede-485b-a336-c962d561cb82" providerId="ADAL" clId="{637C7CD4-430E-AD4F-A9F8-FA366CA5A822}" dt="2024-09-20T01:09:59.640" v="8659" actId="1036"/>
          <ac:spMkLst>
            <pc:docMk/>
            <pc:sldMk cId="1473959683" sldId="284"/>
            <ac:spMk id="16" creationId="{60988FB2-F98F-F1B2-255F-027AA89D9F94}"/>
          </ac:spMkLst>
        </pc:spChg>
        <pc:spChg chg="add mod">
          <ac:chgData name="Hyde, Charles E." userId="fab2a4be-7ede-485b-a336-c962d561cb82" providerId="ADAL" clId="{637C7CD4-430E-AD4F-A9F8-FA366CA5A822}" dt="2024-09-20T01:09:59.640" v="8659" actId="1036"/>
          <ac:spMkLst>
            <pc:docMk/>
            <pc:sldMk cId="1473959683" sldId="284"/>
            <ac:spMk id="17" creationId="{77E4BF6C-20C5-A345-986C-1170D0EE411B}"/>
          </ac:spMkLst>
        </pc:spChg>
        <pc:spChg chg="add mod">
          <ac:chgData name="Hyde, Charles E." userId="fab2a4be-7ede-485b-a336-c962d561cb82" providerId="ADAL" clId="{637C7CD4-430E-AD4F-A9F8-FA366CA5A822}" dt="2024-09-20T01:09:59.640" v="8659" actId="1036"/>
          <ac:spMkLst>
            <pc:docMk/>
            <pc:sldMk cId="1473959683" sldId="284"/>
            <ac:spMk id="18" creationId="{B3193544-3835-1E0A-1D06-0A17086DA682}"/>
          </ac:spMkLst>
        </pc:spChg>
        <pc:spChg chg="add del mod">
          <ac:chgData name="Hyde, Charles E." userId="fab2a4be-7ede-485b-a336-c962d561cb82" providerId="ADAL" clId="{637C7CD4-430E-AD4F-A9F8-FA366CA5A822}" dt="2024-09-20T01:10:21.654" v="8660" actId="478"/>
          <ac:spMkLst>
            <pc:docMk/>
            <pc:sldMk cId="1473959683" sldId="284"/>
            <ac:spMk id="19" creationId="{AD97B112-ACDE-061A-1508-EBA178725850}"/>
          </ac:spMkLst>
        </pc:spChg>
        <pc:picChg chg="add mod">
          <ac:chgData name="Hyde, Charles E." userId="fab2a4be-7ede-485b-a336-c962d561cb82" providerId="ADAL" clId="{637C7CD4-430E-AD4F-A9F8-FA366CA5A822}" dt="2024-09-20T01:09:59.640" v="8659" actId="1036"/>
          <ac:picMkLst>
            <pc:docMk/>
            <pc:sldMk cId="1473959683" sldId="284"/>
            <ac:picMk id="14" creationId="{B608987A-D086-8355-FC7A-ADF01A68FF03}"/>
          </ac:picMkLst>
        </pc:picChg>
      </pc:sldChg>
      <pc:sldChg chg="addSp delSp modSp new mod">
        <pc:chgData name="Hyde, Charles E." userId="fab2a4be-7ede-485b-a336-c962d561cb82" providerId="ADAL" clId="{637C7CD4-430E-AD4F-A9F8-FA366CA5A822}" dt="2024-09-20T01:06:56.726" v="8540" actId="14100"/>
        <pc:sldMkLst>
          <pc:docMk/>
          <pc:sldMk cId="3304178303" sldId="285"/>
        </pc:sldMkLst>
        <pc:spChg chg="mod">
          <ac:chgData name="Hyde, Charles E." userId="fab2a4be-7ede-485b-a336-c962d561cb82" providerId="ADAL" clId="{637C7CD4-430E-AD4F-A9F8-FA366CA5A822}" dt="2024-09-20T01:06:56.726" v="8540" actId="14100"/>
          <ac:spMkLst>
            <pc:docMk/>
            <pc:sldMk cId="3304178303" sldId="285"/>
            <ac:spMk id="2" creationId="{23A91D78-2426-C96F-F31B-EBCECA29D861}"/>
          </ac:spMkLst>
        </pc:spChg>
        <pc:spChg chg="del">
          <ac:chgData name="Hyde, Charles E." userId="fab2a4be-7ede-485b-a336-c962d561cb82" providerId="ADAL" clId="{637C7CD4-430E-AD4F-A9F8-FA366CA5A822}" dt="2024-09-20T01:04:43.347" v="8305" actId="478"/>
          <ac:spMkLst>
            <pc:docMk/>
            <pc:sldMk cId="3304178303" sldId="285"/>
            <ac:spMk id="3" creationId="{6A5035B4-A910-C934-DCEE-835B44939B37}"/>
          </ac:spMkLst>
        </pc:spChg>
        <pc:spChg chg="mod">
          <ac:chgData name="Hyde, Charles E." userId="fab2a4be-7ede-485b-a336-c962d561cb82" providerId="ADAL" clId="{637C7CD4-430E-AD4F-A9F8-FA366CA5A822}" dt="2024-09-20T01:05:30.518" v="8379" actId="1038"/>
          <ac:spMkLst>
            <pc:docMk/>
            <pc:sldMk cId="3304178303" sldId="285"/>
            <ac:spMk id="5" creationId="{31AF4E1C-0B07-D544-AAC4-5770CCF5CD5C}"/>
          </ac:spMkLst>
        </pc:spChg>
        <pc:spChg chg="add del mod">
          <ac:chgData name="Hyde, Charles E." userId="fab2a4be-7ede-485b-a336-c962d561cb82" providerId="ADAL" clId="{637C7CD4-430E-AD4F-A9F8-FA366CA5A822}" dt="2024-09-20T01:05:13.912" v="8334" actId="478"/>
          <ac:spMkLst>
            <pc:docMk/>
            <pc:sldMk cId="3304178303" sldId="285"/>
            <ac:spMk id="7" creationId="{255E5C7B-F58D-D308-45C4-DC87A12BCBD9}"/>
          </ac:spMkLst>
        </pc:spChg>
        <pc:spChg chg="add mod">
          <ac:chgData name="Hyde, Charles E." userId="fab2a4be-7ede-485b-a336-c962d561cb82" providerId="ADAL" clId="{637C7CD4-430E-AD4F-A9F8-FA366CA5A822}" dt="2024-09-20T01:06:52.280" v="8539" actId="1038"/>
          <ac:spMkLst>
            <pc:docMk/>
            <pc:sldMk cId="3304178303" sldId="285"/>
            <ac:spMk id="9" creationId="{4E6F65A9-48A9-0B0C-0682-1F5A934A2B93}"/>
          </ac:spMkLst>
        </pc:spChg>
        <pc:spChg chg="add mod">
          <ac:chgData name="Hyde, Charles E." userId="fab2a4be-7ede-485b-a336-c962d561cb82" providerId="ADAL" clId="{637C7CD4-430E-AD4F-A9F8-FA366CA5A822}" dt="2024-09-20T01:06:52.280" v="8539" actId="1038"/>
          <ac:spMkLst>
            <pc:docMk/>
            <pc:sldMk cId="3304178303" sldId="285"/>
            <ac:spMk id="10" creationId="{5EDF1C3F-98E7-9B71-05A2-F6666385CB09}"/>
          </ac:spMkLst>
        </pc:spChg>
        <pc:spChg chg="add mod">
          <ac:chgData name="Hyde, Charles E." userId="fab2a4be-7ede-485b-a336-c962d561cb82" providerId="ADAL" clId="{637C7CD4-430E-AD4F-A9F8-FA366CA5A822}" dt="2024-09-20T01:06:52.280" v="8539" actId="1038"/>
          <ac:spMkLst>
            <pc:docMk/>
            <pc:sldMk cId="3304178303" sldId="285"/>
            <ac:spMk id="11" creationId="{4F8BF2A6-AB4E-9DF5-802C-7168B2F7F922}"/>
          </ac:spMkLst>
        </pc:spChg>
        <pc:spChg chg="add mod">
          <ac:chgData name="Hyde, Charles E." userId="fab2a4be-7ede-485b-a336-c962d561cb82" providerId="ADAL" clId="{637C7CD4-430E-AD4F-A9F8-FA366CA5A822}" dt="2024-09-20T01:06:52.280" v="8539" actId="1038"/>
          <ac:spMkLst>
            <pc:docMk/>
            <pc:sldMk cId="3304178303" sldId="285"/>
            <ac:spMk id="12" creationId="{5B09E9B7-68C5-A8D0-3059-7C18F3396872}"/>
          </ac:spMkLst>
        </pc:spChg>
        <pc:spChg chg="add mod">
          <ac:chgData name="Hyde, Charles E." userId="fab2a4be-7ede-485b-a336-c962d561cb82" providerId="ADAL" clId="{637C7CD4-430E-AD4F-A9F8-FA366CA5A822}" dt="2024-09-20T01:06:26.975" v="8485" actId="20577"/>
          <ac:spMkLst>
            <pc:docMk/>
            <pc:sldMk cId="3304178303" sldId="285"/>
            <ac:spMk id="13" creationId="{ACBCF892-CF38-A412-9973-664770030E22}"/>
          </ac:spMkLst>
        </pc:spChg>
        <pc:picChg chg="add mod">
          <ac:chgData name="Hyde, Charles E." userId="fab2a4be-7ede-485b-a336-c962d561cb82" providerId="ADAL" clId="{637C7CD4-430E-AD4F-A9F8-FA366CA5A822}" dt="2024-09-20T01:06:52.280" v="8539" actId="1038"/>
          <ac:picMkLst>
            <pc:docMk/>
            <pc:sldMk cId="3304178303" sldId="285"/>
            <ac:picMk id="8" creationId="{163AACDC-51CC-2281-F400-746690B31323}"/>
          </ac:picMkLst>
        </pc:picChg>
      </pc:sldChg>
      <pc:sldChg chg="new del">
        <pc:chgData name="Hyde, Charles E." userId="fab2a4be-7ede-485b-a336-c962d561cb82" providerId="ADAL" clId="{637C7CD4-430E-AD4F-A9F8-FA366CA5A822}" dt="2024-09-20T01:09:27.399" v="8627" actId="2696"/>
        <pc:sldMkLst>
          <pc:docMk/>
          <pc:sldMk cId="410476772" sldId="286"/>
        </pc:sldMkLst>
      </pc:sldChg>
      <pc:sldChg chg="addSp modSp new del mod">
        <pc:chgData name="Hyde, Charles E." userId="fab2a4be-7ede-485b-a336-c962d561cb82" providerId="ADAL" clId="{637C7CD4-430E-AD4F-A9F8-FA366CA5A822}" dt="2024-09-20T01:27:14.051" v="9010" actId="2696"/>
        <pc:sldMkLst>
          <pc:docMk/>
          <pc:sldMk cId="3378611999" sldId="286"/>
        </pc:sldMkLst>
        <pc:spChg chg="mod">
          <ac:chgData name="Hyde, Charles E." userId="fab2a4be-7ede-485b-a336-c962d561cb82" providerId="ADAL" clId="{637C7CD4-430E-AD4F-A9F8-FA366CA5A822}" dt="2024-09-20T01:14:15.131" v="8664" actId="14100"/>
          <ac:spMkLst>
            <pc:docMk/>
            <pc:sldMk cId="3378611999" sldId="286"/>
            <ac:spMk id="3" creationId="{BA35E070-FD48-39F0-4349-8FBACB3DE757}"/>
          </ac:spMkLst>
        </pc:spChg>
        <pc:picChg chg="add mod">
          <ac:chgData name="Hyde, Charles E." userId="fab2a4be-7ede-485b-a336-c962d561cb82" providerId="ADAL" clId="{637C7CD4-430E-AD4F-A9F8-FA366CA5A822}" dt="2024-09-20T01:14:24.263" v="8666" actId="1076"/>
          <ac:picMkLst>
            <pc:docMk/>
            <pc:sldMk cId="3378611999" sldId="286"/>
            <ac:picMk id="7" creationId="{216039E7-B8D4-2996-1495-0CF1DC86510E}"/>
          </ac:picMkLst>
        </pc:picChg>
      </pc:sldChg>
      <pc:sldChg chg="addSp delSp modSp new mod">
        <pc:chgData name="Hyde, Charles E." userId="fab2a4be-7ede-485b-a336-c962d561cb82" providerId="ADAL" clId="{637C7CD4-430E-AD4F-A9F8-FA366CA5A822}" dt="2024-09-20T01:27:05.742" v="9009" actId="27636"/>
        <pc:sldMkLst>
          <pc:docMk/>
          <pc:sldMk cId="1919006547" sldId="287"/>
        </pc:sldMkLst>
        <pc:spChg chg="mod">
          <ac:chgData name="Hyde, Charles E." userId="fab2a4be-7ede-485b-a336-c962d561cb82" providerId="ADAL" clId="{637C7CD4-430E-AD4F-A9F8-FA366CA5A822}" dt="2024-09-20T01:24:36.609" v="8802" actId="27636"/>
          <ac:spMkLst>
            <pc:docMk/>
            <pc:sldMk cId="1919006547" sldId="287"/>
            <ac:spMk id="2" creationId="{67EE5F89-6025-23BC-96BB-8E9C2F55CF16}"/>
          </ac:spMkLst>
        </pc:spChg>
        <pc:spChg chg="mod">
          <ac:chgData name="Hyde, Charles E." userId="fab2a4be-7ede-485b-a336-c962d561cb82" providerId="ADAL" clId="{637C7CD4-430E-AD4F-A9F8-FA366CA5A822}" dt="2024-09-20T01:27:05.742" v="9009" actId="27636"/>
          <ac:spMkLst>
            <pc:docMk/>
            <pc:sldMk cId="1919006547" sldId="287"/>
            <ac:spMk id="3" creationId="{8F16DBA3-9858-F8C1-539E-934F9F57B4B5}"/>
          </ac:spMkLst>
        </pc:spChg>
        <pc:spChg chg="add del mod">
          <ac:chgData name="Hyde, Charles E." userId="fab2a4be-7ede-485b-a336-c962d561cb82" providerId="ADAL" clId="{637C7CD4-430E-AD4F-A9F8-FA366CA5A822}" dt="2024-09-20T01:26:19.300" v="8898" actId="478"/>
          <ac:spMkLst>
            <pc:docMk/>
            <pc:sldMk cId="1919006547" sldId="287"/>
            <ac:spMk id="9" creationId="{66175128-02C3-938C-E793-01381A5758CD}"/>
          </ac:spMkLst>
        </pc:spChg>
        <pc:graphicFrameChg chg="add mod">
          <ac:chgData name="Hyde, Charles E." userId="fab2a4be-7ede-485b-a336-c962d561cb82" providerId="ADAL" clId="{637C7CD4-430E-AD4F-A9F8-FA366CA5A822}" dt="2024-09-20T01:24:42.385" v="8803" actId="1076"/>
          <ac:graphicFrameMkLst>
            <pc:docMk/>
            <pc:sldMk cId="1919006547" sldId="287"/>
            <ac:graphicFrameMk id="7" creationId="{23DCADEE-3B15-7FCC-2C9E-7083C07360A1}"/>
          </ac:graphicFrameMkLst>
        </pc:graphicFrameChg>
      </pc:sldChg>
      <pc:sldChg chg="addSp delSp modSp new mod">
        <pc:chgData name="Hyde, Charles E." userId="fab2a4be-7ede-485b-a336-c962d561cb82" providerId="ADAL" clId="{637C7CD4-430E-AD4F-A9F8-FA366CA5A822}" dt="2024-09-20T02:21:01.953" v="9459" actId="20577"/>
        <pc:sldMkLst>
          <pc:docMk/>
          <pc:sldMk cId="1905211964" sldId="288"/>
        </pc:sldMkLst>
        <pc:spChg chg="mod">
          <ac:chgData name="Hyde, Charles E." userId="fab2a4be-7ede-485b-a336-c962d561cb82" providerId="ADAL" clId="{637C7CD4-430E-AD4F-A9F8-FA366CA5A822}" dt="2024-09-20T02:12:34.376" v="9118" actId="20577"/>
          <ac:spMkLst>
            <pc:docMk/>
            <pc:sldMk cId="1905211964" sldId="288"/>
            <ac:spMk id="2" creationId="{2207B391-F734-193D-321B-4909CA75C0A4}"/>
          </ac:spMkLst>
        </pc:spChg>
        <pc:spChg chg="mod">
          <ac:chgData name="Hyde, Charles E." userId="fab2a4be-7ede-485b-a336-c962d561cb82" providerId="ADAL" clId="{637C7CD4-430E-AD4F-A9F8-FA366CA5A822}" dt="2024-09-20T02:21:01.953" v="9459" actId="20577"/>
          <ac:spMkLst>
            <pc:docMk/>
            <pc:sldMk cId="1905211964" sldId="288"/>
            <ac:spMk id="3" creationId="{1AC7EA77-EA5A-DB8A-0F97-CD589A9A7116}"/>
          </ac:spMkLst>
        </pc:spChg>
        <pc:spChg chg="add del">
          <ac:chgData name="Hyde, Charles E." userId="fab2a4be-7ede-485b-a336-c962d561cb82" providerId="ADAL" clId="{637C7CD4-430E-AD4F-A9F8-FA366CA5A822}" dt="2024-09-20T02:13:19.161" v="9122" actId="478"/>
          <ac:spMkLst>
            <pc:docMk/>
            <pc:sldMk cId="1905211964" sldId="288"/>
            <ac:spMk id="9" creationId="{7C74AD94-B90A-86F7-8066-E083041E8629}"/>
          </ac:spMkLst>
        </pc:spChg>
        <pc:spChg chg="add mod">
          <ac:chgData name="Hyde, Charles E." userId="fab2a4be-7ede-485b-a336-c962d561cb82" providerId="ADAL" clId="{637C7CD4-430E-AD4F-A9F8-FA366CA5A822}" dt="2024-09-20T02:14:31.107" v="9288" actId="207"/>
          <ac:spMkLst>
            <pc:docMk/>
            <pc:sldMk cId="1905211964" sldId="288"/>
            <ac:spMk id="10" creationId="{B0443DF2-37CD-DA2B-CB71-25A640F89A08}"/>
          </ac:spMkLst>
        </pc:spChg>
        <pc:spChg chg="add mod">
          <ac:chgData name="Hyde, Charles E." userId="fab2a4be-7ede-485b-a336-c962d561cb82" providerId="ADAL" clId="{637C7CD4-430E-AD4F-A9F8-FA366CA5A822}" dt="2024-09-20T02:15:21.037" v="9314" actId="2085"/>
          <ac:spMkLst>
            <pc:docMk/>
            <pc:sldMk cId="1905211964" sldId="288"/>
            <ac:spMk id="11" creationId="{E3A96409-17C0-4D09-1535-521B4A69A329}"/>
          </ac:spMkLst>
        </pc:spChg>
        <pc:spChg chg="add mod">
          <ac:chgData name="Hyde, Charles E." userId="fab2a4be-7ede-485b-a336-c962d561cb82" providerId="ADAL" clId="{637C7CD4-430E-AD4F-A9F8-FA366CA5A822}" dt="2024-09-20T02:16:29.567" v="9347" actId="207"/>
          <ac:spMkLst>
            <pc:docMk/>
            <pc:sldMk cId="1905211964" sldId="288"/>
            <ac:spMk id="12" creationId="{4094F23F-381B-8D3F-7EF9-261798455308}"/>
          </ac:spMkLst>
        </pc:spChg>
        <pc:spChg chg="add mod">
          <ac:chgData name="Hyde, Charles E." userId="fab2a4be-7ede-485b-a336-c962d561cb82" providerId="ADAL" clId="{637C7CD4-430E-AD4F-A9F8-FA366CA5A822}" dt="2024-09-20T02:17:12.325" v="9355" actId="1038"/>
          <ac:spMkLst>
            <pc:docMk/>
            <pc:sldMk cId="1905211964" sldId="288"/>
            <ac:spMk id="13" creationId="{A319268D-D1F3-A96A-AE16-9FC434169F2A}"/>
          </ac:spMkLst>
        </pc:spChg>
        <pc:spChg chg="add mod">
          <ac:chgData name="Hyde, Charles E." userId="fab2a4be-7ede-485b-a336-c962d561cb82" providerId="ADAL" clId="{637C7CD4-430E-AD4F-A9F8-FA366CA5A822}" dt="2024-09-20T02:19:13.624" v="9404" actId="207"/>
          <ac:spMkLst>
            <pc:docMk/>
            <pc:sldMk cId="1905211964" sldId="288"/>
            <ac:spMk id="14" creationId="{A8958051-E995-1E4D-52D6-9A31EE115D54}"/>
          </ac:spMkLst>
        </pc:spChg>
        <pc:picChg chg="add mod modCrop">
          <ac:chgData name="Hyde, Charles E." userId="fab2a4be-7ede-485b-a336-c962d561cb82" providerId="ADAL" clId="{637C7CD4-430E-AD4F-A9F8-FA366CA5A822}" dt="2024-09-20T02:14:16.893" v="9128" actId="207"/>
          <ac:picMkLst>
            <pc:docMk/>
            <pc:sldMk cId="1905211964" sldId="288"/>
            <ac:picMk id="8" creationId="{5B13D4C4-E1F7-B35E-C4F0-033B6FB4B1C3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20T02:44:22.240" v="10072" actId="1037"/>
        <pc:sldMkLst>
          <pc:docMk/>
          <pc:sldMk cId="4133777785" sldId="289"/>
        </pc:sldMkLst>
        <pc:spChg chg="mod">
          <ac:chgData name="Hyde, Charles E." userId="fab2a4be-7ede-485b-a336-c962d561cb82" providerId="ADAL" clId="{637C7CD4-430E-AD4F-A9F8-FA366CA5A822}" dt="2024-09-20T02:40:58.286" v="9952" actId="27636"/>
          <ac:spMkLst>
            <pc:docMk/>
            <pc:sldMk cId="4133777785" sldId="289"/>
            <ac:spMk id="2" creationId="{FA8428EE-B29C-F641-6825-9FCB74095091}"/>
          </ac:spMkLst>
        </pc:spChg>
        <pc:spChg chg="mod">
          <ac:chgData name="Hyde, Charles E." userId="fab2a4be-7ede-485b-a336-c962d561cb82" providerId="ADAL" clId="{637C7CD4-430E-AD4F-A9F8-FA366CA5A822}" dt="2024-09-20T02:42:34.770" v="9961" actId="1076"/>
          <ac:spMkLst>
            <pc:docMk/>
            <pc:sldMk cId="4133777785" sldId="289"/>
            <ac:spMk id="3" creationId="{D22532A1-E331-E92F-2C4E-F327916D288D}"/>
          </ac:spMkLst>
        </pc:spChg>
        <pc:spChg chg="add mod">
          <ac:chgData name="Hyde, Charles E." userId="fab2a4be-7ede-485b-a336-c962d561cb82" providerId="ADAL" clId="{637C7CD4-430E-AD4F-A9F8-FA366CA5A822}" dt="2024-09-20T02:44:18.701" v="10054" actId="164"/>
          <ac:spMkLst>
            <pc:docMk/>
            <pc:sldMk cId="4133777785" sldId="289"/>
            <ac:spMk id="8" creationId="{F5DA40C7-4009-21AD-30F2-9CFDF7559E4B}"/>
          </ac:spMkLst>
        </pc:spChg>
        <pc:spChg chg="add mod">
          <ac:chgData name="Hyde, Charles E." userId="fab2a4be-7ede-485b-a336-c962d561cb82" providerId="ADAL" clId="{637C7CD4-430E-AD4F-A9F8-FA366CA5A822}" dt="2024-09-20T02:44:18.701" v="10054" actId="164"/>
          <ac:spMkLst>
            <pc:docMk/>
            <pc:sldMk cId="4133777785" sldId="289"/>
            <ac:spMk id="9" creationId="{6345523D-8723-B02B-0343-C9798908A73D}"/>
          </ac:spMkLst>
        </pc:spChg>
        <pc:spChg chg="add mod">
          <ac:chgData name="Hyde, Charles E." userId="fab2a4be-7ede-485b-a336-c962d561cb82" providerId="ADAL" clId="{637C7CD4-430E-AD4F-A9F8-FA366CA5A822}" dt="2024-09-20T02:44:18.701" v="10054" actId="164"/>
          <ac:spMkLst>
            <pc:docMk/>
            <pc:sldMk cId="4133777785" sldId="289"/>
            <ac:spMk id="10" creationId="{378045D3-B6EC-8EE7-55FB-0CB913251547}"/>
          </ac:spMkLst>
        </pc:spChg>
        <pc:spChg chg="add mod">
          <ac:chgData name="Hyde, Charles E." userId="fab2a4be-7ede-485b-a336-c962d561cb82" providerId="ADAL" clId="{637C7CD4-430E-AD4F-A9F8-FA366CA5A822}" dt="2024-09-20T02:44:18.701" v="10054" actId="164"/>
          <ac:spMkLst>
            <pc:docMk/>
            <pc:sldMk cId="4133777785" sldId="289"/>
            <ac:spMk id="11" creationId="{FC90A92E-0A0C-01D3-A571-DCF176D16FD7}"/>
          </ac:spMkLst>
        </pc:spChg>
        <pc:spChg chg="add mod">
          <ac:chgData name="Hyde, Charles E." userId="fab2a4be-7ede-485b-a336-c962d561cb82" providerId="ADAL" clId="{637C7CD4-430E-AD4F-A9F8-FA366CA5A822}" dt="2024-09-20T02:44:18.701" v="10054" actId="164"/>
          <ac:spMkLst>
            <pc:docMk/>
            <pc:sldMk cId="4133777785" sldId="289"/>
            <ac:spMk id="12" creationId="{609557E2-5B47-E8BC-8131-2D1EBF348F35}"/>
          </ac:spMkLst>
        </pc:spChg>
        <pc:spChg chg="add mod">
          <ac:chgData name="Hyde, Charles E." userId="fab2a4be-7ede-485b-a336-c962d561cb82" providerId="ADAL" clId="{637C7CD4-430E-AD4F-A9F8-FA366CA5A822}" dt="2024-09-20T02:44:18.701" v="10054" actId="164"/>
          <ac:spMkLst>
            <pc:docMk/>
            <pc:sldMk cId="4133777785" sldId="289"/>
            <ac:spMk id="13" creationId="{FB04549D-F56A-D1A8-419A-1F38602DA155}"/>
          </ac:spMkLst>
        </pc:spChg>
        <pc:spChg chg="add mod">
          <ac:chgData name="Hyde, Charles E." userId="fab2a4be-7ede-485b-a336-c962d561cb82" providerId="ADAL" clId="{637C7CD4-430E-AD4F-A9F8-FA366CA5A822}" dt="2024-09-20T02:44:18.701" v="10054" actId="164"/>
          <ac:spMkLst>
            <pc:docMk/>
            <pc:sldMk cId="4133777785" sldId="289"/>
            <ac:spMk id="14" creationId="{CD5113D4-59C7-E2E4-25A9-18AEDD3C7407}"/>
          </ac:spMkLst>
        </pc:spChg>
        <pc:spChg chg="add mod">
          <ac:chgData name="Hyde, Charles E." userId="fab2a4be-7ede-485b-a336-c962d561cb82" providerId="ADAL" clId="{637C7CD4-430E-AD4F-A9F8-FA366CA5A822}" dt="2024-09-20T02:44:18.701" v="10054" actId="164"/>
          <ac:spMkLst>
            <pc:docMk/>
            <pc:sldMk cId="4133777785" sldId="289"/>
            <ac:spMk id="15" creationId="{BDBDDAB1-EC79-3097-E083-722DA3DFE73B}"/>
          </ac:spMkLst>
        </pc:spChg>
        <pc:spChg chg="add mod">
          <ac:chgData name="Hyde, Charles E." userId="fab2a4be-7ede-485b-a336-c962d561cb82" providerId="ADAL" clId="{637C7CD4-430E-AD4F-A9F8-FA366CA5A822}" dt="2024-09-20T02:43:17.640" v="10021" actId="20577"/>
          <ac:spMkLst>
            <pc:docMk/>
            <pc:sldMk cId="4133777785" sldId="289"/>
            <ac:spMk id="16" creationId="{81870C8C-2B89-568D-2842-583E82D2A3C7}"/>
          </ac:spMkLst>
        </pc:spChg>
        <pc:spChg chg="add mod">
          <ac:chgData name="Hyde, Charles E." userId="fab2a4be-7ede-485b-a336-c962d561cb82" providerId="ADAL" clId="{637C7CD4-430E-AD4F-A9F8-FA366CA5A822}" dt="2024-09-20T02:44:18.701" v="10054" actId="164"/>
          <ac:spMkLst>
            <pc:docMk/>
            <pc:sldMk cId="4133777785" sldId="289"/>
            <ac:spMk id="17" creationId="{8E87CCF7-4520-6D7B-2D56-1930CB46155E}"/>
          </ac:spMkLst>
        </pc:spChg>
        <pc:grpChg chg="add mod">
          <ac:chgData name="Hyde, Charles E." userId="fab2a4be-7ede-485b-a336-c962d561cb82" providerId="ADAL" clId="{637C7CD4-430E-AD4F-A9F8-FA366CA5A822}" dt="2024-09-20T02:44:22.240" v="10072" actId="1037"/>
          <ac:grpSpMkLst>
            <pc:docMk/>
            <pc:sldMk cId="4133777785" sldId="289"/>
            <ac:grpSpMk id="18" creationId="{72BE8912-E219-A6A3-5E25-0E725394BF13}"/>
          </ac:grpSpMkLst>
        </pc:grpChg>
        <pc:picChg chg="add mod">
          <ac:chgData name="Hyde, Charles E." userId="fab2a4be-7ede-485b-a336-c962d561cb82" providerId="ADAL" clId="{637C7CD4-430E-AD4F-A9F8-FA366CA5A822}" dt="2024-09-20T02:44:18.701" v="10054" actId="164"/>
          <ac:picMkLst>
            <pc:docMk/>
            <pc:sldMk cId="4133777785" sldId="289"/>
            <ac:picMk id="7" creationId="{2D0DEFBA-32F7-1ED8-ED1B-3E63CDBDADE9}"/>
          </ac:picMkLst>
        </pc:picChg>
      </pc:sldChg>
      <pc:sldChg chg="addSp delSp modSp new mod">
        <pc:chgData name="Hyde, Charles E." userId="fab2a4be-7ede-485b-a336-c962d561cb82" providerId="ADAL" clId="{637C7CD4-430E-AD4F-A9F8-FA366CA5A822}" dt="2024-09-20T03:09:38.719" v="10504" actId="27636"/>
        <pc:sldMkLst>
          <pc:docMk/>
          <pc:sldMk cId="3886509723" sldId="290"/>
        </pc:sldMkLst>
        <pc:spChg chg="mod">
          <ac:chgData name="Hyde, Charles E." userId="fab2a4be-7ede-485b-a336-c962d561cb82" providerId="ADAL" clId="{637C7CD4-430E-AD4F-A9F8-FA366CA5A822}" dt="2024-09-20T03:09:14.896" v="10483" actId="14100"/>
          <ac:spMkLst>
            <pc:docMk/>
            <pc:sldMk cId="3886509723" sldId="290"/>
            <ac:spMk id="2" creationId="{49C6EC6E-C8B2-DC96-753C-FE6173C069D8}"/>
          </ac:spMkLst>
        </pc:spChg>
        <pc:spChg chg="del mod">
          <ac:chgData name="Hyde, Charles E." userId="fab2a4be-7ede-485b-a336-c962d561cb82" providerId="ADAL" clId="{637C7CD4-430E-AD4F-A9F8-FA366CA5A822}" dt="2024-09-20T02:34:13.373" v="9862" actId="478"/>
          <ac:spMkLst>
            <pc:docMk/>
            <pc:sldMk cId="3886509723" sldId="290"/>
            <ac:spMk id="3" creationId="{3113B5DA-EC28-F6EA-1A5C-96893DBC481F}"/>
          </ac:spMkLst>
        </pc:spChg>
        <pc:spChg chg="add mod">
          <ac:chgData name="Hyde, Charles E." userId="fab2a4be-7ede-485b-a336-c962d561cb82" providerId="ADAL" clId="{637C7CD4-430E-AD4F-A9F8-FA366CA5A822}" dt="2024-09-20T03:09:38.719" v="10504" actId="27636"/>
          <ac:spMkLst>
            <pc:docMk/>
            <pc:sldMk cId="3886509723" sldId="290"/>
            <ac:spMk id="7" creationId="{D2BBFC48-6FEC-2C78-F1A1-FF14223EF1EA}"/>
          </ac:spMkLst>
        </pc:spChg>
        <pc:spChg chg="add del mod">
          <ac:chgData name="Hyde, Charles E." userId="fab2a4be-7ede-485b-a336-c962d561cb82" providerId="ADAL" clId="{637C7CD4-430E-AD4F-A9F8-FA366CA5A822}" dt="2024-09-20T02:34:01.236" v="9860"/>
          <ac:spMkLst>
            <pc:docMk/>
            <pc:sldMk cId="3886509723" sldId="290"/>
            <ac:spMk id="10" creationId="{9D6B0603-F925-E4F0-13A0-D6D47EA0A165}"/>
          </ac:spMkLst>
        </pc:spChg>
        <pc:spChg chg="add del mod">
          <ac:chgData name="Hyde, Charles E." userId="fab2a4be-7ede-485b-a336-c962d561cb82" providerId="ADAL" clId="{637C7CD4-430E-AD4F-A9F8-FA366CA5A822}" dt="2024-09-20T02:34:15.972" v="9863" actId="478"/>
          <ac:spMkLst>
            <pc:docMk/>
            <pc:sldMk cId="3886509723" sldId="290"/>
            <ac:spMk id="12" creationId="{92AD17AC-3947-1759-510F-D6FC0EC583C4}"/>
          </ac:spMkLst>
        </pc:spChg>
        <pc:picChg chg="add mod">
          <ac:chgData name="Hyde, Charles E." userId="fab2a4be-7ede-485b-a336-c962d561cb82" providerId="ADAL" clId="{637C7CD4-430E-AD4F-A9F8-FA366CA5A822}" dt="2024-09-20T03:09:09.087" v="10481" actId="1076"/>
          <ac:picMkLst>
            <pc:docMk/>
            <pc:sldMk cId="3886509723" sldId="290"/>
            <ac:picMk id="8" creationId="{33E6E627-D8D7-DD20-5E5D-02AE5BA5507D}"/>
          </ac:picMkLst>
        </pc:picChg>
        <pc:picChg chg="add mod">
          <ac:chgData name="Hyde, Charles E." userId="fab2a4be-7ede-485b-a336-c962d561cb82" providerId="ADAL" clId="{637C7CD4-430E-AD4F-A9F8-FA366CA5A822}" dt="2024-09-20T02:33:53.464" v="9857" actId="207"/>
          <ac:picMkLst>
            <pc:docMk/>
            <pc:sldMk cId="3886509723" sldId="290"/>
            <ac:picMk id="9" creationId="{02DF39CA-EDBE-62A4-FE3F-8F64C20BC7E7}"/>
          </ac:picMkLst>
        </pc:picChg>
      </pc:sldChg>
      <pc:sldChg chg="addSp delSp modSp new mod">
        <pc:chgData name="Hyde, Charles E." userId="fab2a4be-7ede-485b-a336-c962d561cb82" providerId="ADAL" clId="{637C7CD4-430E-AD4F-A9F8-FA366CA5A822}" dt="2024-09-20T03:32:35.055" v="10589" actId="14100"/>
        <pc:sldMkLst>
          <pc:docMk/>
          <pc:sldMk cId="361435638" sldId="291"/>
        </pc:sldMkLst>
        <pc:spChg chg="mod">
          <ac:chgData name="Hyde, Charles E." userId="fab2a4be-7ede-485b-a336-c962d561cb82" providerId="ADAL" clId="{637C7CD4-430E-AD4F-A9F8-FA366CA5A822}" dt="2024-09-20T03:27:27.031" v="10547" actId="20577"/>
          <ac:spMkLst>
            <pc:docMk/>
            <pc:sldMk cId="361435638" sldId="291"/>
            <ac:spMk id="2" creationId="{0061DF02-5CEA-2B52-BE29-41F64C24B030}"/>
          </ac:spMkLst>
        </pc:spChg>
        <pc:spChg chg="mod">
          <ac:chgData name="Hyde, Charles E." userId="fab2a4be-7ede-485b-a336-c962d561cb82" providerId="ADAL" clId="{637C7CD4-430E-AD4F-A9F8-FA366CA5A822}" dt="2024-09-20T03:30:11.850" v="10570" actId="27636"/>
          <ac:spMkLst>
            <pc:docMk/>
            <pc:sldMk cId="361435638" sldId="291"/>
            <ac:spMk id="3" creationId="{3A34EE06-43EE-EB3C-C579-4FC79548090C}"/>
          </ac:spMkLst>
        </pc:spChg>
        <pc:picChg chg="add mod">
          <ac:chgData name="Hyde, Charles E." userId="fab2a4be-7ede-485b-a336-c962d561cb82" providerId="ADAL" clId="{637C7CD4-430E-AD4F-A9F8-FA366CA5A822}" dt="2024-09-20T03:30:02.126" v="10567" actId="1076"/>
          <ac:picMkLst>
            <pc:docMk/>
            <pc:sldMk cId="361435638" sldId="291"/>
            <ac:picMk id="8" creationId="{C3F07874-81D2-9219-0EFB-B184A7E36F69}"/>
          </ac:picMkLst>
        </pc:picChg>
        <pc:picChg chg="add del mod">
          <ac:chgData name="Hyde, Charles E." userId="fab2a4be-7ede-485b-a336-c962d561cb82" providerId="ADAL" clId="{637C7CD4-430E-AD4F-A9F8-FA366CA5A822}" dt="2024-09-20T03:28:52.631" v="10557" actId="478"/>
          <ac:picMkLst>
            <pc:docMk/>
            <pc:sldMk cId="361435638" sldId="291"/>
            <ac:picMk id="10" creationId="{668264D1-F2C2-1ED7-9654-5AE109C5B7C0}"/>
          </ac:picMkLst>
        </pc:picChg>
        <pc:picChg chg="add mod">
          <ac:chgData name="Hyde, Charles E." userId="fab2a4be-7ede-485b-a336-c962d561cb82" providerId="ADAL" clId="{637C7CD4-430E-AD4F-A9F8-FA366CA5A822}" dt="2024-09-20T03:30:05.878" v="10568" actId="14100"/>
          <ac:picMkLst>
            <pc:docMk/>
            <pc:sldMk cId="361435638" sldId="291"/>
            <ac:picMk id="12" creationId="{4A184525-A296-F8D7-FD77-AFFFFB1158A3}"/>
          </ac:picMkLst>
        </pc:picChg>
        <pc:picChg chg="add del mod">
          <ac:chgData name="Hyde, Charles E." userId="fab2a4be-7ede-485b-a336-c962d561cb82" providerId="ADAL" clId="{637C7CD4-430E-AD4F-A9F8-FA366CA5A822}" dt="2024-09-20T03:29:33.447" v="10561" actId="478"/>
          <ac:picMkLst>
            <pc:docMk/>
            <pc:sldMk cId="361435638" sldId="291"/>
            <ac:picMk id="14" creationId="{B813BE44-C724-00F4-D68C-FCAD4DB9F824}"/>
          </ac:picMkLst>
        </pc:picChg>
        <pc:cxnChg chg="add mod">
          <ac:chgData name="Hyde, Charles E." userId="fab2a4be-7ede-485b-a336-c962d561cb82" providerId="ADAL" clId="{637C7CD4-430E-AD4F-A9F8-FA366CA5A822}" dt="2024-09-20T03:31:41.144" v="10582" actId="692"/>
          <ac:cxnSpMkLst>
            <pc:docMk/>
            <pc:sldMk cId="361435638" sldId="291"/>
            <ac:cxnSpMk id="16" creationId="{489A2931-0791-0940-8204-9549279A5D9E}"/>
          </ac:cxnSpMkLst>
        </pc:cxnChg>
        <pc:cxnChg chg="add mod">
          <ac:chgData name="Hyde, Charles E." userId="fab2a4be-7ede-485b-a336-c962d561cb82" providerId="ADAL" clId="{637C7CD4-430E-AD4F-A9F8-FA366CA5A822}" dt="2024-09-20T03:32:11.151" v="10586" actId="14100"/>
          <ac:cxnSpMkLst>
            <pc:docMk/>
            <pc:sldMk cId="361435638" sldId="291"/>
            <ac:cxnSpMk id="20" creationId="{FA87C7C5-D0EC-6755-A735-5A4FF20A955E}"/>
          </ac:cxnSpMkLst>
        </pc:cxnChg>
        <pc:cxnChg chg="add mod">
          <ac:chgData name="Hyde, Charles E." userId="fab2a4be-7ede-485b-a336-c962d561cb82" providerId="ADAL" clId="{637C7CD4-430E-AD4F-A9F8-FA366CA5A822}" dt="2024-09-20T03:32:35.055" v="10589" actId="14100"/>
          <ac:cxnSpMkLst>
            <pc:docMk/>
            <pc:sldMk cId="361435638" sldId="291"/>
            <ac:cxnSpMk id="23" creationId="{6BF0CCA7-C8A0-A145-3EA8-828B20B3029E}"/>
          </ac:cxnSpMkLst>
        </pc:cxnChg>
      </pc:sldChg>
      <pc:sldChg chg="addSp delSp modSp new mod">
        <pc:chgData name="Hyde, Charles E." userId="fab2a4be-7ede-485b-a336-c962d561cb82" providerId="ADAL" clId="{637C7CD4-430E-AD4F-A9F8-FA366CA5A822}" dt="2024-09-20T03:06:55.426" v="10423" actId="313"/>
        <pc:sldMkLst>
          <pc:docMk/>
          <pc:sldMk cId="4175094820" sldId="292"/>
        </pc:sldMkLst>
        <pc:spChg chg="mod">
          <ac:chgData name="Hyde, Charles E." userId="fab2a4be-7ede-485b-a336-c962d561cb82" providerId="ADAL" clId="{637C7CD4-430E-AD4F-A9F8-FA366CA5A822}" dt="2024-09-20T03:02:11.658" v="10178" actId="1076"/>
          <ac:spMkLst>
            <pc:docMk/>
            <pc:sldMk cId="4175094820" sldId="292"/>
            <ac:spMk id="2" creationId="{C1D62F37-1C01-69C0-9A39-4DD6E28BC851}"/>
          </ac:spMkLst>
        </pc:spChg>
        <pc:spChg chg="mod">
          <ac:chgData name="Hyde, Charles E." userId="fab2a4be-7ede-485b-a336-c962d561cb82" providerId="ADAL" clId="{637C7CD4-430E-AD4F-A9F8-FA366CA5A822}" dt="2024-09-20T03:06:55.426" v="10423" actId="313"/>
          <ac:spMkLst>
            <pc:docMk/>
            <pc:sldMk cId="4175094820" sldId="292"/>
            <ac:spMk id="3" creationId="{2B1A0903-A1D8-340F-FBF9-DB6E462FE1FF}"/>
          </ac:spMkLst>
        </pc:spChg>
        <pc:picChg chg="add del mod">
          <ac:chgData name="Hyde, Charles E." userId="fab2a4be-7ede-485b-a336-c962d561cb82" providerId="ADAL" clId="{637C7CD4-430E-AD4F-A9F8-FA366CA5A822}" dt="2024-09-20T03:02:14.372" v="10179" actId="478"/>
          <ac:picMkLst>
            <pc:docMk/>
            <pc:sldMk cId="4175094820" sldId="292"/>
            <ac:picMk id="8" creationId="{359692F0-93E1-0465-F9BB-434B11194035}"/>
          </ac:picMkLst>
        </pc:picChg>
        <pc:picChg chg="add mod">
          <ac:chgData name="Hyde, Charles E." userId="fab2a4be-7ede-485b-a336-c962d561cb82" providerId="ADAL" clId="{637C7CD4-430E-AD4F-A9F8-FA366CA5A822}" dt="2024-09-20T03:06:13.728" v="10410" actId="1076"/>
          <ac:picMkLst>
            <pc:docMk/>
            <pc:sldMk cId="4175094820" sldId="292"/>
            <ac:picMk id="10" creationId="{005AF417-8AFA-F6B4-55FB-494B8EF36D38}"/>
          </ac:picMkLst>
        </pc:picChg>
      </pc:sldChg>
      <pc:sldChg chg="addSp delSp modSp new mod">
        <pc:chgData name="Hyde, Charles E." userId="fab2a4be-7ede-485b-a336-c962d561cb82" providerId="ADAL" clId="{637C7CD4-430E-AD4F-A9F8-FA366CA5A822}" dt="2024-09-20T03:49:18.885" v="10743" actId="20577"/>
        <pc:sldMkLst>
          <pc:docMk/>
          <pc:sldMk cId="2781039211" sldId="293"/>
        </pc:sldMkLst>
        <pc:spChg chg="mod">
          <ac:chgData name="Hyde, Charles E." userId="fab2a4be-7ede-485b-a336-c962d561cb82" providerId="ADAL" clId="{637C7CD4-430E-AD4F-A9F8-FA366CA5A822}" dt="2024-09-20T03:47:40.797" v="10707" actId="58"/>
          <ac:spMkLst>
            <pc:docMk/>
            <pc:sldMk cId="2781039211" sldId="293"/>
            <ac:spMk id="2" creationId="{382C0715-A2B4-2D3C-A72C-C6471ECA712A}"/>
          </ac:spMkLst>
        </pc:spChg>
        <pc:spChg chg="mod">
          <ac:chgData name="Hyde, Charles E." userId="fab2a4be-7ede-485b-a336-c962d561cb82" providerId="ADAL" clId="{637C7CD4-430E-AD4F-A9F8-FA366CA5A822}" dt="2024-09-20T03:49:18.885" v="10743" actId="20577"/>
          <ac:spMkLst>
            <pc:docMk/>
            <pc:sldMk cId="2781039211" sldId="293"/>
            <ac:spMk id="3" creationId="{00E2EB93-5E7B-654B-F761-8BE7B9EABBC7}"/>
          </ac:spMkLst>
        </pc:spChg>
        <pc:picChg chg="add mod">
          <ac:chgData name="Hyde, Charles E." userId="fab2a4be-7ede-485b-a336-c962d561cb82" providerId="ADAL" clId="{637C7CD4-430E-AD4F-A9F8-FA366CA5A822}" dt="2024-09-20T03:47:24.268" v="10701" actId="1076"/>
          <ac:picMkLst>
            <pc:docMk/>
            <pc:sldMk cId="2781039211" sldId="293"/>
            <ac:picMk id="8" creationId="{40477821-A711-C0E4-6F8D-BACDE2F6100F}"/>
          </ac:picMkLst>
        </pc:picChg>
        <pc:picChg chg="add del mod">
          <ac:chgData name="Hyde, Charles E." userId="fab2a4be-7ede-485b-a336-c962d561cb82" providerId="ADAL" clId="{637C7CD4-430E-AD4F-A9F8-FA366CA5A822}" dt="2024-09-20T03:47:06.883" v="10698" actId="478"/>
          <ac:picMkLst>
            <pc:docMk/>
            <pc:sldMk cId="2781039211" sldId="293"/>
            <ac:picMk id="10" creationId="{7E872378-1DD1-5157-F581-8B44758BD283}"/>
          </ac:picMkLst>
        </pc:picChg>
      </pc:sldChg>
      <pc:sldChg chg="addSp delSp modSp add mod">
        <pc:chgData name="Hyde, Charles E." userId="fab2a4be-7ede-485b-a336-c962d561cb82" providerId="ADAL" clId="{637C7CD4-430E-AD4F-A9F8-FA366CA5A822}" dt="2024-09-20T03:58:06.271" v="10814" actId="1076"/>
        <pc:sldMkLst>
          <pc:docMk/>
          <pc:sldMk cId="1885085466" sldId="294"/>
        </pc:sldMkLst>
        <pc:spChg chg="mod">
          <ac:chgData name="Hyde, Charles E." userId="fab2a4be-7ede-485b-a336-c962d561cb82" providerId="ADAL" clId="{637C7CD4-430E-AD4F-A9F8-FA366CA5A822}" dt="2024-09-20T03:51:50.780" v="10805" actId="27636"/>
          <ac:spMkLst>
            <pc:docMk/>
            <pc:sldMk cId="1885085466" sldId="294"/>
            <ac:spMk id="2" creationId="{382C0715-A2B4-2D3C-A72C-C6471ECA712A}"/>
          </ac:spMkLst>
        </pc:spChg>
        <pc:spChg chg="mod">
          <ac:chgData name="Hyde, Charles E." userId="fab2a4be-7ede-485b-a336-c962d561cb82" providerId="ADAL" clId="{637C7CD4-430E-AD4F-A9F8-FA366CA5A822}" dt="2024-09-20T03:58:06.271" v="10814" actId="1076"/>
          <ac:spMkLst>
            <pc:docMk/>
            <pc:sldMk cId="1885085466" sldId="294"/>
            <ac:spMk id="3" creationId="{00E2EB93-5E7B-654B-F761-8BE7B9EABBC7}"/>
          </ac:spMkLst>
        </pc:spChg>
        <pc:picChg chg="del mod">
          <ac:chgData name="Hyde, Charles E." userId="fab2a4be-7ede-485b-a336-c962d561cb82" providerId="ADAL" clId="{637C7CD4-430E-AD4F-A9F8-FA366CA5A822}" dt="2024-09-20T03:50:03.405" v="10745" actId="478"/>
          <ac:picMkLst>
            <pc:docMk/>
            <pc:sldMk cId="1885085466" sldId="294"/>
            <ac:picMk id="8" creationId="{40477821-A711-C0E4-6F8D-BACDE2F6100F}"/>
          </ac:picMkLst>
        </pc:picChg>
        <pc:picChg chg="add mod">
          <ac:chgData name="Hyde, Charles E." userId="fab2a4be-7ede-485b-a336-c962d561cb82" providerId="ADAL" clId="{637C7CD4-430E-AD4F-A9F8-FA366CA5A822}" dt="2024-09-20T03:57:50.326" v="10812" actId="14100"/>
          <ac:picMkLst>
            <pc:docMk/>
            <pc:sldMk cId="1885085466" sldId="294"/>
            <ac:picMk id="9" creationId="{2A4571E4-7675-2EA1-5AFE-763823108864}"/>
          </ac:picMkLst>
        </pc:picChg>
        <pc:picChg chg="mod">
          <ac:chgData name="Hyde, Charles E." userId="fab2a4be-7ede-485b-a336-c962d561cb82" providerId="ADAL" clId="{637C7CD4-430E-AD4F-A9F8-FA366CA5A822}" dt="2024-09-20T03:50:08.569" v="10746" actId="1076"/>
          <ac:picMkLst>
            <pc:docMk/>
            <pc:sldMk cId="1885085466" sldId="294"/>
            <ac:picMk id="10" creationId="{7E872378-1DD1-5157-F581-8B44758BD283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20T04:10:25.216" v="10931" actId="20577"/>
        <pc:sldMkLst>
          <pc:docMk/>
          <pc:sldMk cId="1985385909" sldId="295"/>
        </pc:sldMkLst>
        <pc:spChg chg="mod">
          <ac:chgData name="Hyde, Charles E." userId="fab2a4be-7ede-485b-a336-c962d561cb82" providerId="ADAL" clId="{637C7CD4-430E-AD4F-A9F8-FA366CA5A822}" dt="2024-09-20T04:08:55.303" v="10872" actId="14100"/>
          <ac:spMkLst>
            <pc:docMk/>
            <pc:sldMk cId="1985385909" sldId="295"/>
            <ac:spMk id="2" creationId="{26F240D4-F916-77E3-6952-BD96028A1AEC}"/>
          </ac:spMkLst>
        </pc:spChg>
        <pc:spChg chg="mod">
          <ac:chgData name="Hyde, Charles E." userId="fab2a4be-7ede-485b-a336-c962d561cb82" providerId="ADAL" clId="{637C7CD4-430E-AD4F-A9F8-FA366CA5A822}" dt="2024-09-20T04:10:25.216" v="10931" actId="20577"/>
          <ac:spMkLst>
            <pc:docMk/>
            <pc:sldMk cId="1985385909" sldId="295"/>
            <ac:spMk id="3" creationId="{CF879508-7B45-A2C7-5CB4-E4CB5402103F}"/>
          </ac:spMkLst>
        </pc:spChg>
        <pc:picChg chg="add mod">
          <ac:chgData name="Hyde, Charles E." userId="fab2a4be-7ede-485b-a336-c962d561cb82" providerId="ADAL" clId="{637C7CD4-430E-AD4F-A9F8-FA366CA5A822}" dt="2024-09-20T04:07:04.838" v="10835" actId="14100"/>
          <ac:picMkLst>
            <pc:docMk/>
            <pc:sldMk cId="1985385909" sldId="295"/>
            <ac:picMk id="8" creationId="{BD2EB182-1781-E94A-7C4D-E8A9467B4EC1}"/>
          </ac:picMkLst>
        </pc:picChg>
        <pc:picChg chg="add mod">
          <ac:chgData name="Hyde, Charles E." userId="fab2a4be-7ede-485b-a336-c962d561cb82" providerId="ADAL" clId="{637C7CD4-430E-AD4F-A9F8-FA366CA5A822}" dt="2024-09-20T04:07:53.418" v="10849" actId="1038"/>
          <ac:picMkLst>
            <pc:docMk/>
            <pc:sldMk cId="1985385909" sldId="295"/>
            <ac:picMk id="10" creationId="{D9588F9E-7EB6-B5F3-A730-37F39BCD18C3}"/>
          </ac:picMkLst>
        </pc:picChg>
        <pc:picChg chg="add mod">
          <ac:chgData name="Hyde, Charles E." userId="fab2a4be-7ede-485b-a336-c962d561cb82" providerId="ADAL" clId="{637C7CD4-430E-AD4F-A9F8-FA366CA5A822}" dt="2024-09-20T04:07:41.408" v="10842" actId="1076"/>
          <ac:picMkLst>
            <pc:docMk/>
            <pc:sldMk cId="1985385909" sldId="295"/>
            <ac:picMk id="12" creationId="{13045721-ADEE-F943-F4D4-DA058D738D47}"/>
          </ac:picMkLst>
        </pc:picChg>
      </pc:sldChg>
      <pc:sldChg chg="addSp delSp modSp new mod">
        <pc:chgData name="Hyde, Charles E." userId="fab2a4be-7ede-485b-a336-c962d561cb82" providerId="ADAL" clId="{637C7CD4-430E-AD4F-A9F8-FA366CA5A822}" dt="2024-09-20T04:36:22.040" v="11058" actId="1076"/>
        <pc:sldMkLst>
          <pc:docMk/>
          <pc:sldMk cId="4048698474" sldId="296"/>
        </pc:sldMkLst>
        <pc:spChg chg="del mod">
          <ac:chgData name="Hyde, Charles E." userId="fab2a4be-7ede-485b-a336-c962d561cb82" providerId="ADAL" clId="{637C7CD4-430E-AD4F-A9F8-FA366CA5A822}" dt="2024-09-20T04:36:00.406" v="11055" actId="478"/>
          <ac:spMkLst>
            <pc:docMk/>
            <pc:sldMk cId="4048698474" sldId="296"/>
            <ac:spMk id="2" creationId="{69141FD3-2EDA-4126-EA68-9A6BD3247250}"/>
          </ac:spMkLst>
        </pc:spChg>
        <pc:spChg chg="del mod">
          <ac:chgData name="Hyde, Charles E." userId="fab2a4be-7ede-485b-a336-c962d561cb82" providerId="ADAL" clId="{637C7CD4-430E-AD4F-A9F8-FA366CA5A822}" dt="2024-09-20T04:35:53.182" v="11053" actId="478"/>
          <ac:spMkLst>
            <pc:docMk/>
            <pc:sldMk cId="4048698474" sldId="296"/>
            <ac:spMk id="3" creationId="{DFB100C7-F36A-0974-7CFF-CFB85249A2B3}"/>
          </ac:spMkLst>
        </pc:spChg>
        <pc:spChg chg="add del mod">
          <ac:chgData name="Hyde, Charles E." userId="fab2a4be-7ede-485b-a336-c962d561cb82" providerId="ADAL" clId="{637C7CD4-430E-AD4F-A9F8-FA366CA5A822}" dt="2024-09-20T04:35:57.742" v="11054" actId="478"/>
          <ac:spMkLst>
            <pc:docMk/>
            <pc:sldMk cId="4048698474" sldId="296"/>
            <ac:spMk id="8" creationId="{552FC1D7-BF39-6128-113B-4A0D32001AB0}"/>
          </ac:spMkLst>
        </pc:spChg>
        <pc:spChg chg="add del mod">
          <ac:chgData name="Hyde, Charles E." userId="fab2a4be-7ede-485b-a336-c962d561cb82" providerId="ADAL" clId="{637C7CD4-430E-AD4F-A9F8-FA366CA5A822}" dt="2024-09-20T04:36:03.107" v="11056" actId="478"/>
          <ac:spMkLst>
            <pc:docMk/>
            <pc:sldMk cId="4048698474" sldId="296"/>
            <ac:spMk id="10" creationId="{BA187DAD-DF7B-5265-0E1B-F626D98160DA}"/>
          </ac:spMkLst>
        </pc:spChg>
        <pc:picChg chg="add mod">
          <ac:chgData name="Hyde, Charles E." userId="fab2a4be-7ede-485b-a336-c962d561cb82" providerId="ADAL" clId="{637C7CD4-430E-AD4F-A9F8-FA366CA5A822}" dt="2024-09-20T04:36:22.040" v="11058" actId="1076"/>
          <ac:picMkLst>
            <pc:docMk/>
            <pc:sldMk cId="4048698474" sldId="296"/>
            <ac:picMk id="12" creationId="{F87B2625-0663-9ADB-7083-24B4E0067AA7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20T04:30:39.190" v="11049" actId="1076"/>
        <pc:sldMkLst>
          <pc:docMk/>
          <pc:sldMk cId="4290660374" sldId="297"/>
        </pc:sldMkLst>
        <pc:spChg chg="add mod">
          <ac:chgData name="Hyde, Charles E." userId="fab2a4be-7ede-485b-a336-c962d561cb82" providerId="ADAL" clId="{637C7CD4-430E-AD4F-A9F8-FA366CA5A822}" dt="2024-09-20T04:30:39.190" v="11049" actId="1076"/>
          <ac:spMkLst>
            <pc:docMk/>
            <pc:sldMk cId="4290660374" sldId="297"/>
            <ac:spMk id="7" creationId="{2A1DD1F6-01E3-ECBE-5CD4-89FF8A2B84B4}"/>
          </ac:spMkLst>
        </pc:spChg>
        <pc:picChg chg="add mod">
          <ac:chgData name="Hyde, Charles E." userId="fab2a4be-7ede-485b-a336-c962d561cb82" providerId="ADAL" clId="{637C7CD4-430E-AD4F-A9F8-FA366CA5A822}" dt="2024-09-20T04:21:13.180" v="11021" actId="1076"/>
          <ac:picMkLst>
            <pc:docMk/>
            <pc:sldMk cId="4290660374" sldId="297"/>
            <ac:picMk id="6" creationId="{720ACF40-B67C-891B-5AFD-2237E8000598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20T04:35:43.322" v="11052" actId="1076"/>
        <pc:sldMkLst>
          <pc:docMk/>
          <pc:sldMk cId="1868084810" sldId="298"/>
        </pc:sldMkLst>
        <pc:picChg chg="add mod">
          <ac:chgData name="Hyde, Charles E." userId="fab2a4be-7ede-485b-a336-c962d561cb82" providerId="ADAL" clId="{637C7CD4-430E-AD4F-A9F8-FA366CA5A822}" dt="2024-09-20T04:35:43.322" v="11052" actId="1076"/>
          <ac:picMkLst>
            <pc:docMk/>
            <pc:sldMk cId="1868084810" sldId="298"/>
            <ac:picMk id="6" creationId="{0F6449DC-D8B5-CECF-427E-E884EF1FB7A7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20T04:45:52.179" v="11264" actId="113"/>
        <pc:sldMkLst>
          <pc:docMk/>
          <pc:sldMk cId="607966531" sldId="299"/>
        </pc:sldMkLst>
        <pc:spChg chg="mod">
          <ac:chgData name="Hyde, Charles E." userId="fab2a4be-7ede-485b-a336-c962d561cb82" providerId="ADAL" clId="{637C7CD4-430E-AD4F-A9F8-FA366CA5A822}" dt="2024-09-20T04:45:34.596" v="11260" actId="20577"/>
          <ac:spMkLst>
            <pc:docMk/>
            <pc:sldMk cId="607966531" sldId="299"/>
            <ac:spMk id="2" creationId="{9092AA29-3A99-24A2-A21B-9F76E3BCC896}"/>
          </ac:spMkLst>
        </pc:spChg>
        <pc:spChg chg="mod">
          <ac:chgData name="Hyde, Charles E." userId="fab2a4be-7ede-485b-a336-c962d561cb82" providerId="ADAL" clId="{637C7CD4-430E-AD4F-A9F8-FA366CA5A822}" dt="2024-09-20T04:45:52.179" v="11264" actId="113"/>
          <ac:spMkLst>
            <pc:docMk/>
            <pc:sldMk cId="607966531" sldId="299"/>
            <ac:spMk id="3" creationId="{2BC63F9E-4187-1243-7FF9-D92E921D0DC3}"/>
          </ac:spMkLst>
        </pc:spChg>
        <pc:picChg chg="add mod">
          <ac:chgData name="Hyde, Charles E." userId="fab2a4be-7ede-485b-a336-c962d561cb82" providerId="ADAL" clId="{637C7CD4-430E-AD4F-A9F8-FA366CA5A822}" dt="2024-09-20T04:41:18.624" v="11117" actId="1076"/>
          <ac:picMkLst>
            <pc:docMk/>
            <pc:sldMk cId="607966531" sldId="299"/>
            <ac:picMk id="8" creationId="{7543C389-92D6-3101-2E15-998B5467509F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20T05:01:59.201" v="11913" actId="27636"/>
        <pc:sldMkLst>
          <pc:docMk/>
          <pc:sldMk cId="1189682330" sldId="300"/>
        </pc:sldMkLst>
        <pc:spChg chg="mod">
          <ac:chgData name="Hyde, Charles E." userId="fab2a4be-7ede-485b-a336-c962d561cb82" providerId="ADAL" clId="{637C7CD4-430E-AD4F-A9F8-FA366CA5A822}" dt="2024-09-20T05:01:39.109" v="11890" actId="14100"/>
          <ac:spMkLst>
            <pc:docMk/>
            <pc:sldMk cId="1189682330" sldId="300"/>
            <ac:spMk id="2" creationId="{76666794-2627-D331-94B5-A2D4B8657D9D}"/>
          </ac:spMkLst>
        </pc:spChg>
        <pc:spChg chg="mod">
          <ac:chgData name="Hyde, Charles E." userId="fab2a4be-7ede-485b-a336-c962d561cb82" providerId="ADAL" clId="{637C7CD4-430E-AD4F-A9F8-FA366CA5A822}" dt="2024-09-20T05:01:59.201" v="11913" actId="27636"/>
          <ac:spMkLst>
            <pc:docMk/>
            <pc:sldMk cId="1189682330" sldId="300"/>
            <ac:spMk id="3" creationId="{B40E3454-3623-2A33-A43D-5C29389F9DFF}"/>
          </ac:spMkLst>
        </pc:spChg>
        <pc:picChg chg="add mod">
          <ac:chgData name="Hyde, Charles E." userId="fab2a4be-7ede-485b-a336-c962d561cb82" providerId="ADAL" clId="{637C7CD4-430E-AD4F-A9F8-FA366CA5A822}" dt="2024-09-20T04:57:36.872" v="11824" actId="1076"/>
          <ac:picMkLst>
            <pc:docMk/>
            <pc:sldMk cId="1189682330" sldId="300"/>
            <ac:picMk id="8" creationId="{386940E0-60D0-EDA4-3AD9-6D6F8BA1A751}"/>
          </ac:picMkLst>
        </pc:picChg>
        <pc:picChg chg="add mod">
          <ac:chgData name="Hyde, Charles E." userId="fab2a4be-7ede-485b-a336-c962d561cb82" providerId="ADAL" clId="{637C7CD4-430E-AD4F-A9F8-FA366CA5A822}" dt="2024-09-20T04:59:52.922" v="11866" actId="1076"/>
          <ac:picMkLst>
            <pc:docMk/>
            <pc:sldMk cId="1189682330" sldId="300"/>
            <ac:picMk id="10" creationId="{FEB581A1-4005-A005-362B-FE1CC2A2D011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20T05:36:56.958" v="12213" actId="20577"/>
        <pc:sldMkLst>
          <pc:docMk/>
          <pc:sldMk cId="3505561785" sldId="301"/>
        </pc:sldMkLst>
        <pc:spChg chg="mod">
          <ac:chgData name="Hyde, Charles E." userId="fab2a4be-7ede-485b-a336-c962d561cb82" providerId="ADAL" clId="{637C7CD4-430E-AD4F-A9F8-FA366CA5A822}" dt="2024-09-20T05:02:14.385" v="11926" actId="20577"/>
          <ac:spMkLst>
            <pc:docMk/>
            <pc:sldMk cId="3505561785" sldId="301"/>
            <ac:spMk id="2" creationId="{30C8D2EE-9865-3BBE-6E32-862CD9B41AA5}"/>
          </ac:spMkLst>
        </pc:spChg>
        <pc:spChg chg="mod">
          <ac:chgData name="Hyde, Charles E." userId="fab2a4be-7ede-485b-a336-c962d561cb82" providerId="ADAL" clId="{637C7CD4-430E-AD4F-A9F8-FA366CA5A822}" dt="2024-09-20T05:36:56.958" v="12213" actId="20577"/>
          <ac:spMkLst>
            <pc:docMk/>
            <pc:sldMk cId="3505561785" sldId="301"/>
            <ac:spMk id="3" creationId="{61ACFF78-8454-5194-E0BC-6F8F35542AFA}"/>
          </ac:spMkLst>
        </pc:spChg>
        <pc:picChg chg="add mod">
          <ac:chgData name="Hyde, Charles E." userId="fab2a4be-7ede-485b-a336-c962d561cb82" providerId="ADAL" clId="{637C7CD4-430E-AD4F-A9F8-FA366CA5A822}" dt="2024-09-20T05:19:20.114" v="11944" actId="1076"/>
          <ac:picMkLst>
            <pc:docMk/>
            <pc:sldMk cId="3505561785" sldId="301"/>
            <ac:picMk id="8" creationId="{F90DFA5E-62B2-0C5E-40EA-4221C7911670}"/>
          </ac:picMkLst>
        </pc:picChg>
      </pc:sldChg>
      <pc:sldChg chg="addSp modSp new mod">
        <pc:chgData name="Hyde, Charles E." userId="fab2a4be-7ede-485b-a336-c962d561cb82" providerId="ADAL" clId="{637C7CD4-430E-AD4F-A9F8-FA366CA5A822}" dt="2024-09-20T05:21:34.138" v="12001" actId="114"/>
        <pc:sldMkLst>
          <pc:docMk/>
          <pc:sldMk cId="3691804115" sldId="302"/>
        </pc:sldMkLst>
        <pc:spChg chg="mod">
          <ac:chgData name="Hyde, Charles E." userId="fab2a4be-7ede-485b-a336-c962d561cb82" providerId="ADAL" clId="{637C7CD4-430E-AD4F-A9F8-FA366CA5A822}" dt="2024-09-20T05:20:02.905" v="11976" actId="20577"/>
          <ac:spMkLst>
            <pc:docMk/>
            <pc:sldMk cId="3691804115" sldId="302"/>
            <ac:spMk id="2" creationId="{8DE4A5A5-A94B-16AE-B953-E69330856692}"/>
          </ac:spMkLst>
        </pc:spChg>
        <pc:spChg chg="mod">
          <ac:chgData name="Hyde, Charles E." userId="fab2a4be-7ede-485b-a336-c962d561cb82" providerId="ADAL" clId="{637C7CD4-430E-AD4F-A9F8-FA366CA5A822}" dt="2024-09-20T05:21:34.138" v="12001" actId="114"/>
          <ac:spMkLst>
            <pc:docMk/>
            <pc:sldMk cId="3691804115" sldId="302"/>
            <ac:spMk id="3" creationId="{2C4A0136-1D9A-CAD2-4F4A-BB9216CC4948}"/>
          </ac:spMkLst>
        </pc:spChg>
        <pc:picChg chg="add mod">
          <ac:chgData name="Hyde, Charles E." userId="fab2a4be-7ede-485b-a336-c962d561cb82" providerId="ADAL" clId="{637C7CD4-430E-AD4F-A9F8-FA366CA5A822}" dt="2024-09-20T05:21:08.882" v="11984" actId="14100"/>
          <ac:picMkLst>
            <pc:docMk/>
            <pc:sldMk cId="3691804115" sldId="302"/>
            <ac:picMk id="8" creationId="{153B2B9F-286B-8AD2-1963-C7D5B75C0EBD}"/>
          </ac:picMkLst>
        </pc:picChg>
      </pc:sldChg>
      <pc:sldChg chg="addSp delSp modSp new mod">
        <pc:chgData name="Hyde, Charles E." userId="fab2a4be-7ede-485b-a336-c962d561cb82" providerId="ADAL" clId="{637C7CD4-430E-AD4F-A9F8-FA366CA5A822}" dt="2024-09-20T05:35:11.823" v="12125" actId="20577"/>
        <pc:sldMkLst>
          <pc:docMk/>
          <pc:sldMk cId="1276747608" sldId="303"/>
        </pc:sldMkLst>
        <pc:spChg chg="mod">
          <ac:chgData name="Hyde, Charles E." userId="fab2a4be-7ede-485b-a336-c962d561cb82" providerId="ADAL" clId="{637C7CD4-430E-AD4F-A9F8-FA366CA5A822}" dt="2024-09-20T05:22:07.003" v="12014" actId="20577"/>
          <ac:spMkLst>
            <pc:docMk/>
            <pc:sldMk cId="1276747608" sldId="303"/>
            <ac:spMk id="2" creationId="{836ED7B9-AB02-4263-86F8-D845DB5934A5}"/>
          </ac:spMkLst>
        </pc:spChg>
        <pc:spChg chg="mod">
          <ac:chgData name="Hyde, Charles E." userId="fab2a4be-7ede-485b-a336-c962d561cb82" providerId="ADAL" clId="{637C7CD4-430E-AD4F-A9F8-FA366CA5A822}" dt="2024-09-20T05:35:11.823" v="12125" actId="20577"/>
          <ac:spMkLst>
            <pc:docMk/>
            <pc:sldMk cId="1276747608" sldId="303"/>
            <ac:spMk id="3" creationId="{CAB0AB20-7582-0CB3-E598-BA6901E9D93D}"/>
          </ac:spMkLst>
        </pc:spChg>
        <pc:picChg chg="add del mod">
          <ac:chgData name="Hyde, Charles E." userId="fab2a4be-7ede-485b-a336-c962d561cb82" providerId="ADAL" clId="{637C7CD4-430E-AD4F-A9F8-FA366CA5A822}" dt="2024-09-20T05:26:46.289" v="12030" actId="478"/>
          <ac:picMkLst>
            <pc:docMk/>
            <pc:sldMk cId="1276747608" sldId="303"/>
            <ac:picMk id="8" creationId="{7589D7EB-7106-2985-BC89-B90F4E0B303A}"/>
          </ac:picMkLst>
        </pc:picChg>
        <pc:picChg chg="add mod">
          <ac:chgData name="Hyde, Charles E." userId="fab2a4be-7ede-485b-a336-c962d561cb82" providerId="ADAL" clId="{637C7CD4-430E-AD4F-A9F8-FA366CA5A822}" dt="2024-09-20T05:29:57.934" v="12051" actId="14100"/>
          <ac:picMkLst>
            <pc:docMk/>
            <pc:sldMk cId="1276747608" sldId="303"/>
            <ac:picMk id="10" creationId="{68A3D2FD-95AE-E32F-B1FA-F591B40EB4C5}"/>
          </ac:picMkLst>
        </pc:picChg>
      </pc:sldChg>
      <pc:sldChg chg="modSp new mod">
        <pc:chgData name="Hyde, Charles E." userId="fab2a4be-7ede-485b-a336-c962d561cb82" providerId="ADAL" clId="{637C7CD4-430E-AD4F-A9F8-FA366CA5A822}" dt="2024-09-20T05:37:52.530" v="12244" actId="207"/>
        <pc:sldMkLst>
          <pc:docMk/>
          <pc:sldMk cId="2420067615" sldId="304"/>
        </pc:sldMkLst>
        <pc:spChg chg="mod">
          <ac:chgData name="Hyde, Charles E." userId="fab2a4be-7ede-485b-a336-c962d561cb82" providerId="ADAL" clId="{637C7CD4-430E-AD4F-A9F8-FA366CA5A822}" dt="2024-09-20T05:37:39.233" v="12222" actId="20577"/>
          <ac:spMkLst>
            <pc:docMk/>
            <pc:sldMk cId="2420067615" sldId="304"/>
            <ac:spMk id="2" creationId="{E5B5C52B-C845-926C-EC82-C1F516845D8A}"/>
          </ac:spMkLst>
        </pc:spChg>
        <pc:spChg chg="mod">
          <ac:chgData name="Hyde, Charles E." userId="fab2a4be-7ede-485b-a336-c962d561cb82" providerId="ADAL" clId="{637C7CD4-430E-AD4F-A9F8-FA366CA5A822}" dt="2024-09-20T05:37:52.530" v="12244" actId="207"/>
          <ac:spMkLst>
            <pc:docMk/>
            <pc:sldMk cId="2420067615" sldId="304"/>
            <ac:spMk id="3" creationId="{19B475EF-BF1D-0FA1-7845-4BEA40CE3F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D77A5-7447-D84B-BA9C-A1BCEFAB291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13D77-F3A4-674B-BDBD-984D5F5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48CB-053B-4928-8FA2-8D16929DE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6765E-3907-B596-2833-7442427C1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FAE35-8A91-E8BB-8F2D-A4A5AA8F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CB486-B28E-7359-5657-1BD3E502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CFE67-E078-9BD7-41A1-8CDB0B5A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69C2-6E65-C367-DF18-6A0AC083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A8F9E-CBD5-B1C5-0BCC-D3A997FEF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3DD9D-6D21-3948-4F8B-1A09D357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5441A-2347-565B-B5C5-A6A19004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B59E4-56B9-B4E0-E130-E76B80A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9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6A870-E176-31BD-A84E-DBCC42C67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CD78-C0AE-79CE-62FD-1A7B647D5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0BDAB-9B44-8E66-8514-9C266CC6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89BEE-B5B2-1A60-5E5B-2D862EBD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35682-48C1-0505-6532-9CC8CE33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1836-6BDD-64F8-673E-FF2D3AD1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0425-5199-42B2-EA7C-F8341385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2CD22-6B0A-84B2-955B-FA1ED0333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106B7-F9FD-5F1B-02F2-E560F347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99E91-6F7F-603B-4BD2-14B89887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A2BF-5B3A-65CE-DC69-F80F95CA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E29F8-0683-C6A2-EDA6-D63AAE901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AC6BA-5DAB-922C-8601-F5AA00D7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CD859-A4F7-03CD-8D93-D56BD8B0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4BEE8-1D60-AB59-FD7A-F1A68F81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9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5D6F-0DAF-3EA9-C12B-2D9657C4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0B3F-EFEA-12DB-3B82-CEFBA3423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B1EEC-B03A-B7DA-DE42-6CD019F41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8CBF2-F454-6FBD-609C-289DC0F6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E9F70-CBE4-73EE-BD66-D35DCCFF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CC911-D433-83E1-2B0E-F04B1503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8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22DF-43EE-53A4-182C-8A1D7FF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76C27-DA49-5513-FAED-5F0DA239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946A5-B4FF-DF0C-4EEF-6A4F21552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D6F27-11E0-D38F-C337-056939018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C2842-44E0-F3FE-D9F6-CC98C5B94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8F6A2-70CD-F7F6-9D73-BB333CF0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73BB1-E48F-8F92-739E-36A3AEFC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C60DE9-DB51-B78C-5232-258DD758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7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4957-EEE2-10C0-28F2-8B5FA961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9EFD9-3BC7-5881-47C3-0A8B379A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01CFF-61EE-F325-C384-A5BB9110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9EB1D-191E-3976-FE75-2DA17DE7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45365-BB70-0559-C1BB-85CC33BF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88B30-7CA9-ABE1-CA0B-BF9B49AB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620B7-F812-8E94-1F04-10F040C3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3F9C0-6352-147A-277F-341884FB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4008E-44F9-9CE5-BE97-E8479AF1F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C4C07-A31A-5E73-D715-C47B85B71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385A5-A796-91FC-1D43-DDA1E767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93205-4749-DFE5-4D1E-96F9F14F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8C96-6061-4BCC-EDF9-8F9A46DE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6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196F-3D44-21E2-7014-EC2A7CB2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97436-41A5-AA79-85C9-B7FB25828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3F493-6D19-63EA-0DA9-0F2D6D36E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A228E-0D28-0497-D048-59F4DB40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33DAA-55AE-11DC-46AD-A949D247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D5E9E-0853-3CDF-A23C-C8E3439B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6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E7D9B-7285-4B37-EB97-49CF19C4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CE3AE-E95F-1DF9-A45A-F8906E95B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D9161-D417-6B76-C0A5-8FD612298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2E489-1536-BCDA-4509-182499376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7E82-DD5C-DE58-6685-E7B68FF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66A82-5980-3B48-B8E2-F7F3E0BA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hyperlink" Target="https://arxiv.org/abs/1802.027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hyperlink" Target="https://arxiv.org/abs/1802.02739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0907.121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21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D4F7C-856B-06D5-303B-B8506321C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4798"/>
            <a:ext cx="9144000" cy="2387600"/>
          </a:xfrm>
        </p:spPr>
        <p:txBody>
          <a:bodyPr/>
          <a:lstStyle/>
          <a:p>
            <a:r>
              <a:rPr lang="en-US" dirty="0"/>
              <a:t>Physics From Deep Virtual Exclusive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BBDA8-50F7-2B2F-41C1-8551C5801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2089"/>
            <a:ext cx="9144000" cy="1295401"/>
          </a:xfrm>
        </p:spPr>
        <p:txBody>
          <a:bodyPr>
            <a:normAutofit/>
          </a:bodyPr>
          <a:lstStyle/>
          <a:p>
            <a:r>
              <a:rPr lang="en-US" sz="2800" dirty="0"/>
              <a:t>Charles Hyde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532FCFE-6A31-D00B-4561-AD1AE31F8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276" y="39706"/>
            <a:ext cx="7066208" cy="1978538"/>
          </a:xfrm>
          <a:prstGeom prst="rect">
            <a:avLst/>
          </a:prstGeom>
        </p:spPr>
      </p:pic>
      <p:pic>
        <p:nvPicPr>
          <p:cNvPr id="5" name="Picture 4" descr="A blue and grey logo&#10;&#10;Description automatically generated">
            <a:extLst>
              <a:ext uri="{FF2B5EF4-FFF2-40B4-BE49-F238E27FC236}">
                <a16:creationId xmlns:a16="http://schemas.microsoft.com/office/drawing/2014/main" id="{E42D0EBE-A0AA-FBA3-868C-155D4ABE3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25" y="5257800"/>
            <a:ext cx="3098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BBDE-82AC-DBDF-C0B0-CCE78685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84571" cy="1325563"/>
          </a:xfrm>
        </p:spPr>
        <p:txBody>
          <a:bodyPr/>
          <a:lstStyle/>
          <a:p>
            <a:r>
              <a:rPr lang="en-US" dirty="0"/>
              <a:t>Hall-A Rosenbluth Separation: </a:t>
            </a:r>
            <a:br>
              <a:rPr lang="en-US" dirty="0"/>
            </a:br>
            <a:r>
              <a:rPr lang="en-US" dirty="0"/>
              <a:t>H(</a:t>
            </a:r>
            <a:r>
              <a:rPr lang="en-US" i="1" dirty="0" err="1"/>
              <a:t>e,e</a:t>
            </a:r>
            <a:r>
              <a:rPr lang="en-US" i="1" dirty="0"/>
              <a:t>’</a:t>
            </a:r>
            <a:r>
              <a:rPr lang="en-US" dirty="0"/>
              <a:t>𝜋</a:t>
            </a:r>
            <a:r>
              <a:rPr lang="en-US" baseline="30000" dirty="0"/>
              <a:t>0</a:t>
            </a:r>
            <a:r>
              <a:rPr lang="en-US" dirty="0"/>
              <a:t>)</a:t>
            </a:r>
            <a:r>
              <a:rPr lang="en-US" i="1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18452-55A7-C07F-AA69-7A285F296A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836229" cy="1135289"/>
              </a:xfrm>
            </p:spPr>
            <p:txBody>
              <a:bodyPr/>
              <a:lstStyle/>
              <a:p>
                <a:r>
                  <a:rPr lang="en-US" dirty="0" err="1"/>
                  <a:t>M.Defurne</a:t>
                </a:r>
                <a:r>
                  <a:rPr lang="en-US" dirty="0"/>
                  <a:t>, </a:t>
                </a:r>
                <a:r>
                  <a:rPr lang="en-US" i="1" dirty="0"/>
                  <a:t>et al., </a:t>
                </a:r>
                <a:r>
                  <a:rPr lang="en-US" dirty="0"/>
                  <a:t>PRL </a:t>
                </a:r>
                <a:r>
                  <a:rPr lang="en-US" b="1" dirty="0"/>
                  <a:t>117</a:t>
                </a:r>
                <a:r>
                  <a:rPr lang="en-US" dirty="0"/>
                  <a:t>, 262001 (2016)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=0.36</m:t>
                    </m:r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Q</a:t>
                </a:r>
                <a:r>
                  <a:rPr lang="en-US" i="1" baseline="30000" dirty="0"/>
                  <a:t>2 </a:t>
                </a:r>
                <a:r>
                  <a:rPr lang="en-US" i="1" dirty="0"/>
                  <a:t>= 1.5, 1.75, 2.0 </a:t>
                </a:r>
                <a:r>
                  <a:rPr lang="en-US" dirty="0"/>
                  <a:t>GeV</a:t>
                </a:r>
                <a:r>
                  <a:rPr lang="en-US" baseline="30000" dirty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18452-55A7-C07F-AA69-7A285F296A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836229" cy="1135289"/>
              </a:xfrm>
              <a:blipFill>
                <a:blip r:embed="rId2"/>
                <a:stretch>
                  <a:fillRect l="-1481" t="-8791" r="-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3D2E5-015E-E075-3899-8E0D70DB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C28CA-45A9-939C-71D7-A2AF2DFB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8C807-9DEB-37C9-32E3-9DBF300F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4A864A-EFEE-FAEC-0049-DAE90DF661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02" t="5628" r="46920" b="63737"/>
          <a:stretch/>
        </p:blipFill>
        <p:spPr>
          <a:xfrm>
            <a:off x="661134" y="2844762"/>
            <a:ext cx="4219598" cy="3450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4827A4-3A41-4A67-A093-F5AE1BDF50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299" t="5323" r="1" b="10635"/>
          <a:stretch/>
        </p:blipFill>
        <p:spPr>
          <a:xfrm>
            <a:off x="8382000" y="219973"/>
            <a:ext cx="3113314" cy="66783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97A6E1-4781-DE0F-3020-5F3890B0666A}"/>
              </a:ext>
            </a:extLst>
          </p:cNvPr>
          <p:cNvSpPr txBox="1"/>
          <p:nvPr/>
        </p:nvSpPr>
        <p:spPr>
          <a:xfrm>
            <a:off x="8207443" y="522994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d𝜎</a:t>
            </a:r>
            <a:r>
              <a:rPr lang="en-US" baseline="-25000" dirty="0">
                <a:solidFill>
                  <a:srgbClr val="FF0000"/>
                </a:solidFill>
                <a:sym typeface="Wingdings" pitchFamily="2" charset="2"/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F16953-85FF-F59D-49C5-C05C033C2266}"/>
              </a:ext>
            </a:extLst>
          </p:cNvPr>
          <p:cNvSpPr txBox="1"/>
          <p:nvPr/>
        </p:nvSpPr>
        <p:spPr>
          <a:xfrm>
            <a:off x="8251372" y="1208705"/>
            <a:ext cx="555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d𝜎</a:t>
            </a:r>
            <a:r>
              <a:rPr lang="en-US" baseline="-25000" dirty="0">
                <a:solidFill>
                  <a:srgbClr val="0070C0"/>
                </a:solidFill>
                <a:sym typeface="Wingdings" pitchFamily="2" charset="2"/>
              </a:rPr>
              <a:t>L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7AE54-7998-BBF4-570C-4B724A4EA53B}"/>
              </a:ext>
            </a:extLst>
          </p:cNvPr>
          <p:cNvSpPr txBox="1"/>
          <p:nvPr/>
        </p:nvSpPr>
        <p:spPr>
          <a:xfrm>
            <a:off x="8153400" y="252453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d𝜎</a:t>
            </a:r>
            <a:r>
              <a:rPr lang="en-US" baseline="-25000" dirty="0">
                <a:sym typeface="Wingdings" pitchFamily="2" charset="2"/>
              </a:rPr>
              <a:t>TL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4CA14B-21FE-F2C6-3A7C-70BE062F73C1}"/>
              </a:ext>
            </a:extLst>
          </p:cNvPr>
          <p:cNvSpPr txBox="1"/>
          <p:nvPr/>
        </p:nvSpPr>
        <p:spPr>
          <a:xfrm>
            <a:off x="8027887" y="391843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d𝜎</a:t>
            </a:r>
            <a:r>
              <a:rPr lang="en-US" baseline="-25000" dirty="0">
                <a:sym typeface="Wingdings" pitchFamily="2" charset="2"/>
              </a:rPr>
              <a:t>TT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89A94C-BB2D-D3C2-6036-D4C9D68E128A}"/>
              </a:ext>
            </a:extLst>
          </p:cNvPr>
          <p:cNvSpPr txBox="1"/>
          <p:nvPr/>
        </p:nvSpPr>
        <p:spPr>
          <a:xfrm>
            <a:off x="5238637" y="2706178"/>
            <a:ext cx="3230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Long Dashed:</a:t>
            </a:r>
          </a:p>
          <a:p>
            <a:r>
              <a:rPr lang="en-US" sz="1400" dirty="0"/>
              <a:t>Goldstein, Hernandez, Liuti, Phys. Rev. D </a:t>
            </a:r>
            <a:r>
              <a:rPr lang="en-US" sz="1400" b="1" dirty="0"/>
              <a:t>84</a:t>
            </a:r>
            <a:r>
              <a:rPr lang="en-US" sz="1400" dirty="0"/>
              <a:t>, 034007 (2011).</a:t>
            </a:r>
          </a:p>
          <a:p>
            <a:r>
              <a:rPr lang="en-US" sz="1400" dirty="0"/>
              <a:t>Solid: </a:t>
            </a:r>
            <a:br>
              <a:rPr lang="en-US" sz="1400" dirty="0"/>
            </a:br>
            <a:r>
              <a:rPr lang="en-US" sz="1400" dirty="0"/>
              <a:t>S. </a:t>
            </a:r>
            <a:r>
              <a:rPr lang="en-US" sz="1400" dirty="0" err="1"/>
              <a:t>Goloskokov</a:t>
            </a:r>
            <a:r>
              <a:rPr lang="en-US" sz="1400" dirty="0"/>
              <a:t> and P. Kroll, Eur. Phys. J. A </a:t>
            </a:r>
            <a:r>
              <a:rPr lang="en-US" sz="1400" b="1" dirty="0"/>
              <a:t>47</a:t>
            </a:r>
            <a:r>
              <a:rPr lang="en-US" sz="1400" dirty="0"/>
              <a:t>, 112 (2011).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4D77D-0718-4009-2E7B-BE829C4ED3C9}"/>
              </a:ext>
            </a:extLst>
          </p:cNvPr>
          <p:cNvSpPr txBox="1"/>
          <p:nvPr/>
        </p:nvSpPr>
        <p:spPr>
          <a:xfrm>
            <a:off x="10845277" y="1321356"/>
            <a:ext cx="64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VGG</a:t>
            </a:r>
          </a:p>
        </p:txBody>
      </p:sp>
    </p:spTree>
    <p:extLst>
      <p:ext uri="{BB962C8B-B14F-4D97-AF65-F5344CB8AC3E}">
        <p14:creationId xmlns:p14="http://schemas.microsoft.com/office/powerpoint/2010/main" val="321222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3162-3680-CA62-3DA5-22119187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79731" cy="1325563"/>
          </a:xfrm>
        </p:spPr>
        <p:txBody>
          <a:bodyPr/>
          <a:lstStyle/>
          <a:p>
            <a:r>
              <a:rPr lang="en-US" dirty="0" err="1"/>
              <a:t>Transversity</a:t>
            </a:r>
            <a:r>
              <a:rPr lang="en-US" dirty="0"/>
              <a:t> GPDs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40B7C-B96C-E774-AE27-54742282A3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36" y="1829097"/>
                <a:ext cx="6334328" cy="4351338"/>
              </a:xfrm>
            </p:spPr>
            <p:txBody>
              <a:bodyPr/>
              <a:lstStyle/>
              <a:p>
                <a:r>
                  <a:rPr lang="en-US" dirty="0"/>
                  <a:t>Light cone matrix elements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Tensor charge is a `macroscopic’ property of the nucleon 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S. Ahmad, G. R. Goldstein and S. Liuti, Phys. Rev. D </a:t>
                </a:r>
                <a:r>
                  <a:rPr lang="en-US" b="1" dirty="0">
                    <a:sym typeface="Wingdings" pitchFamily="2" charset="2"/>
                  </a:rPr>
                  <a:t>79</a:t>
                </a:r>
                <a:r>
                  <a:rPr lang="en-US" dirty="0">
                    <a:sym typeface="Wingdings" pitchFamily="2" charset="2"/>
                  </a:rPr>
                  <a:t>, 054014 (2009)</a:t>
                </a:r>
                <a:endParaRPr lang="en-US" dirty="0"/>
              </a:p>
              <a:p>
                <a:r>
                  <a:rPr lang="en-US" dirty="0"/>
                  <a:t>Combined analysis of 𝜋</a:t>
                </a:r>
                <a:r>
                  <a:rPr lang="en-US" baseline="30000" dirty="0"/>
                  <a:t>0</a:t>
                </a:r>
                <a:r>
                  <a:rPr lang="en-US" dirty="0"/>
                  <a:t> d𝜎</a:t>
                </a:r>
                <a:r>
                  <a:rPr lang="en-US" baseline="-25000" dirty="0"/>
                  <a:t>T</a:t>
                </a:r>
                <a:r>
                  <a:rPr lang="en-US" dirty="0"/>
                  <a:t>, p &amp; n </a:t>
                </a:r>
                <a:r>
                  <a:rPr lang="en-US" dirty="0">
                    <a:sym typeface="Wingdings" pitchFamily="2" charset="2"/>
                  </a:rPr>
                  <a:t>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=0.36</m:t>
                    </m:r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Q</a:t>
                </a:r>
                <a:r>
                  <a:rPr lang="en-US" i="1" baseline="30000" dirty="0"/>
                  <a:t>2 </a:t>
                </a:r>
                <a:r>
                  <a:rPr lang="en-US" i="1" dirty="0"/>
                  <a:t>= 1.75  </a:t>
                </a:r>
                <a:r>
                  <a:rPr lang="en-US" dirty="0"/>
                  <a:t>GeV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lvl="1"/>
                <a:r>
                  <a:rPr lang="en-US" dirty="0"/>
                  <a:t>Systematic errors can be reduced with inclusion of CLAS 𝜂 data</a:t>
                </a:r>
              </a:p>
              <a:p>
                <a:pPr lvl="2"/>
                <a:r>
                  <a:rPr lang="en-US" dirty="0"/>
                  <a:t>Resolve signs of GPD</a:t>
                </a:r>
                <a:r>
                  <a:rPr lang="en-US" baseline="-25000" dirty="0"/>
                  <a:t>T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40B7C-B96C-E774-AE27-54742282A3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36" y="1829097"/>
                <a:ext cx="6334328" cy="4351338"/>
              </a:xfrm>
              <a:blipFill>
                <a:blip r:embed="rId2"/>
                <a:stretch>
                  <a:fillRect l="-1600" t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3F623-BA21-DB25-CFE7-7BD0CDCD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5C5DC-FECF-809F-DFE0-5B1E79DC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3D03B-BEF9-5F83-7517-076D626F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571A67-934B-535F-FDE2-3B8B2240E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772" y="226716"/>
            <a:ext cx="5108028" cy="61296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41479B-E4C2-68C9-B75A-6692569E03FF}"/>
              </a:ext>
            </a:extLst>
          </p:cNvPr>
          <p:cNvSpPr txBox="1"/>
          <p:nvPr/>
        </p:nvSpPr>
        <p:spPr>
          <a:xfrm>
            <a:off x="6471173" y="111298"/>
            <a:ext cx="235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M.Mazouz</a:t>
            </a:r>
            <a:r>
              <a:rPr lang="en-US" sz="1600" dirty="0"/>
              <a:t> et al., [Hall A</a:t>
            </a:r>
            <a:r>
              <a:rPr lang="en-US" dirty="0"/>
              <a:t>]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9AC87-63D0-6809-334B-6567221A147E}"/>
              </a:ext>
            </a:extLst>
          </p:cNvPr>
          <p:cNvSpPr/>
          <p:nvPr/>
        </p:nvSpPr>
        <p:spPr>
          <a:xfrm>
            <a:off x="9333186" y="226716"/>
            <a:ext cx="2238704" cy="382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BB337D-69EE-9C2E-68B1-F45446467F30}"/>
              </a:ext>
            </a:extLst>
          </p:cNvPr>
          <p:cNvSpPr txBox="1"/>
          <p:nvPr/>
        </p:nvSpPr>
        <p:spPr>
          <a:xfrm>
            <a:off x="8025850" y="7855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CD8C5A-F919-A022-E6C3-6C684772FA55}"/>
              </a:ext>
            </a:extLst>
          </p:cNvPr>
          <p:cNvSpPr txBox="1"/>
          <p:nvPr/>
        </p:nvSpPr>
        <p:spPr>
          <a:xfrm>
            <a:off x="7996145" y="150602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2063-82FB-09E0-69EA-7AF0105FB9EF}"/>
              </a:ext>
            </a:extLst>
          </p:cNvPr>
          <p:cNvSpPr txBox="1"/>
          <p:nvPr/>
        </p:nvSpPr>
        <p:spPr>
          <a:xfrm>
            <a:off x="7957757" y="24937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09F40-6F36-B3F1-C9D3-3FB431FC0452}"/>
              </a:ext>
            </a:extLst>
          </p:cNvPr>
          <p:cNvSpPr txBox="1"/>
          <p:nvPr/>
        </p:nvSpPr>
        <p:spPr>
          <a:xfrm>
            <a:off x="7957757" y="32915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7721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8B6C-CDDA-273B-B0BA-8E17BE9B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28669" cy="1325563"/>
          </a:xfrm>
        </p:spPr>
        <p:txBody>
          <a:bodyPr/>
          <a:lstStyle/>
          <a:p>
            <a:r>
              <a:rPr lang="en-US" dirty="0"/>
              <a:t>Deep Virtual 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A7F2F-D814-DB91-2571-EF402B5164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988" y="1825625"/>
                <a:ext cx="4855880" cy="4351338"/>
              </a:xfrm>
            </p:spPr>
            <p:txBody>
              <a:bodyPr/>
              <a:lstStyle/>
              <a:p>
                <a:r>
                  <a:rPr lang="en-US" dirty="0"/>
                  <a:t>I.Bedlinsky </a:t>
                </a:r>
                <a:r>
                  <a:rPr lang="en-US" i="1" dirty="0"/>
                  <a:t>et al </a:t>
                </a:r>
                <a:r>
                  <a:rPr lang="en-US" dirty="0"/>
                  <a:t>[CLAS] </a:t>
                </a:r>
                <a:r>
                  <a:rPr lang="en-US" dirty="0" err="1"/>
                  <a:t>Phys.Rev.C</a:t>
                </a:r>
                <a:r>
                  <a:rPr lang="en-US" dirty="0"/>
                  <a:t> 95 (2017) 3, 035202</a:t>
                </a:r>
              </a:p>
              <a:p>
                <a:pPr lvl="1"/>
                <a:r>
                  <a:rPr lang="en-US" dirty="0"/>
                  <a:t>6 GeV cross sections</a:t>
                </a:r>
              </a:p>
              <a:p>
                <a:pPr lvl="1"/>
                <a:r>
                  <a:rPr lang="en-US" dirty="0"/>
                  <a:t>Curves from GK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A7F2F-D814-DB91-2571-EF402B5164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988" y="1825625"/>
                <a:ext cx="4855880" cy="4351338"/>
              </a:xfrm>
              <a:blipFill>
                <a:blip r:embed="rId2"/>
                <a:stretch>
                  <a:fillRect l="-235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CDD8E-8A02-28B5-3E7A-17E4647C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FA362-A353-0D0C-01D5-8AD72C06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24DFC-04EA-5438-88C2-4EAEFEFD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4B6930-62A5-68DE-AA05-1B44D8FC30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909"/>
          <a:stretch/>
        </p:blipFill>
        <p:spPr>
          <a:xfrm>
            <a:off x="5366869" y="5715000"/>
            <a:ext cx="6807200" cy="57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CEE8B3-FED9-DAA4-2E73-3317A328E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170" y="146331"/>
            <a:ext cx="5750859" cy="54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B204-0181-0CCB-6EAE-6640E925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10318" cy="1325563"/>
          </a:xfrm>
        </p:spPr>
        <p:txBody>
          <a:bodyPr/>
          <a:lstStyle/>
          <a:p>
            <a:r>
              <a:rPr lang="en-US" dirty="0"/>
              <a:t>Comparison of </a:t>
            </a:r>
            <a:br>
              <a:rPr lang="en-US" dirty="0"/>
            </a:br>
            <a:r>
              <a:rPr lang="en-US" dirty="0"/>
              <a:t>Deep 𝜋</a:t>
            </a:r>
            <a:r>
              <a:rPr lang="en-US" baseline="30000" dirty="0"/>
              <a:t>0 </a:t>
            </a:r>
            <a:r>
              <a:rPr lang="en-US" dirty="0"/>
              <a:t>and 𝜂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456F-0ABE-15F2-F1A0-AAFEACD6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71" y="1833458"/>
            <a:ext cx="4527176" cy="4351338"/>
          </a:xfrm>
        </p:spPr>
        <p:txBody>
          <a:bodyPr/>
          <a:lstStyle/>
          <a:p>
            <a:r>
              <a:rPr lang="en-US" sz="2000" dirty="0" err="1"/>
              <a:t>I.Bedlinsky</a:t>
            </a:r>
            <a:r>
              <a:rPr lang="en-US" sz="2000" dirty="0"/>
              <a:t> </a:t>
            </a:r>
            <a:r>
              <a:rPr lang="en-US" sz="2000" i="1" dirty="0"/>
              <a:t>et al </a:t>
            </a:r>
            <a:r>
              <a:rPr lang="en-US" sz="2000" dirty="0"/>
              <a:t>[CLAS] </a:t>
            </a:r>
            <a:r>
              <a:rPr lang="en-US" sz="2000" dirty="0" err="1"/>
              <a:t>Phys.Rev.C</a:t>
            </a:r>
            <a:r>
              <a:rPr lang="en-US" sz="2000" dirty="0"/>
              <a:t> </a:t>
            </a:r>
            <a:r>
              <a:rPr lang="en-US" sz="2000" b="1" dirty="0"/>
              <a:t>95</a:t>
            </a:r>
            <a:r>
              <a:rPr lang="en-US" sz="2000" dirty="0"/>
              <a:t> (2017) 3, 035202</a:t>
            </a:r>
          </a:p>
          <a:p>
            <a:r>
              <a:rPr lang="en-US" dirty="0"/>
              <a:t>Curves of </a:t>
            </a:r>
            <a:r>
              <a:rPr lang="en-US" dirty="0" err="1"/>
              <a:t>Goloskokov</a:t>
            </a:r>
            <a:r>
              <a:rPr lang="en-US" dirty="0"/>
              <a:t> &amp; Kroll qualitatively accurate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84707-F2D3-CBE8-C859-1E8AFEC7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09465-33DC-A95E-2714-69A2E18F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BC78E-685C-A3C2-9CD8-30104CC8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67A11-099C-08D2-C21D-2F4F7F503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76" y="518350"/>
            <a:ext cx="6368303" cy="56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8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2939-4C3D-304D-8F7A-99210AB6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GeV: Hall A 𝜋</a:t>
            </a:r>
            <a:r>
              <a:rPr lang="en-US" baseline="30000" dirty="0"/>
              <a:t>0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6B8B6-0B05-B0E5-6792-41593CDE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C09A9-9ADE-5600-C4BB-45D5D539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589C8-6293-20DA-95B9-5FF2C27F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6642F8-F9C4-A234-5B74-606AFDE41E76}"/>
              </a:ext>
            </a:extLst>
          </p:cNvPr>
          <p:cNvSpPr txBox="1">
            <a:spLocks/>
          </p:cNvSpPr>
          <p:nvPr/>
        </p:nvSpPr>
        <p:spPr>
          <a:xfrm>
            <a:off x="6396317" y="866308"/>
            <a:ext cx="5093366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Hall C data in analysis</a:t>
            </a:r>
          </a:p>
          <a:p>
            <a:r>
              <a:rPr lang="en-US" dirty="0"/>
              <a:t>Rosenbluth separations</a:t>
            </a:r>
          </a:p>
          <a:p>
            <a:r>
              <a:rPr lang="en-US" dirty="0"/>
              <a:t>H, D targets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4429E4-0654-DBCE-0457-314B0CF5B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9863"/>
            <a:ext cx="4479917" cy="5167312"/>
          </a:xfrm>
          <a:prstGeom prst="rect">
            <a:avLst/>
          </a:prstGeom>
        </p:spPr>
      </p:pic>
      <p:pic>
        <p:nvPicPr>
          <p:cNvPr id="17" name="Picture 16" descr="A graph of a graph with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2BACC07E-240E-FF75-0986-D0D07FA1B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674" y="2164225"/>
            <a:ext cx="4114800" cy="39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8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2939-4C3D-304D-8F7A-99210AB6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GeV: CLAS 𝜋</a:t>
            </a:r>
            <a:r>
              <a:rPr lang="en-US" baseline="30000" dirty="0"/>
              <a:t>0  </a:t>
            </a:r>
            <a:r>
              <a:rPr lang="en-US" dirty="0"/>
              <a:t>BSA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6B8B6-0B05-B0E5-6792-41593CDE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C09A9-9ADE-5600-C4BB-45D5D539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589C8-6293-20DA-95B9-5FF2C27F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6642F8-F9C4-A234-5B74-606AFDE41E76}"/>
              </a:ext>
            </a:extLst>
          </p:cNvPr>
          <p:cNvSpPr txBox="1">
            <a:spLocks/>
          </p:cNvSpPr>
          <p:nvPr/>
        </p:nvSpPr>
        <p:spPr>
          <a:xfrm>
            <a:off x="8821271" y="4440540"/>
            <a:ext cx="3075464" cy="1798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In progress: </a:t>
            </a:r>
          </a:p>
          <a:p>
            <a:r>
              <a:rPr lang="en-US" sz="2400" dirty="0"/>
              <a:t>Full cross section</a:t>
            </a:r>
          </a:p>
          <a:p>
            <a:r>
              <a:rPr lang="en-US" sz="2400" dirty="0"/>
              <a:t>Eta-production</a:t>
            </a:r>
          </a:p>
          <a:p>
            <a:r>
              <a:rPr lang="en-US" sz="2400" dirty="0"/>
              <a:t>H, D targets…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DAEBC2-25B8-51DF-6EBE-DE4DDD63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96857" y="454236"/>
            <a:ext cx="3535420" cy="7709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62F59A-3713-20DF-9689-513B937C3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05" y="1481629"/>
            <a:ext cx="4893590" cy="826620"/>
          </a:xfrm>
          <a:prstGeom prst="rect">
            <a:avLst/>
          </a:prstGeom>
        </p:spPr>
      </p:pic>
      <p:pic>
        <p:nvPicPr>
          <p:cNvPr id="11" name="Picture 10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FF17317C-E0D8-786F-4046-7E5B41316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1" y="365125"/>
            <a:ext cx="4456028" cy="33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848B-936A-BADB-112D-562F76AD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861147" cy="987200"/>
          </a:xfrm>
        </p:spPr>
        <p:txBody>
          <a:bodyPr/>
          <a:lstStyle/>
          <a:p>
            <a:r>
              <a:rPr lang="en-US" dirty="0"/>
              <a:t>Exclusive 𝜋</a:t>
            </a:r>
            <a:r>
              <a:rPr lang="en-US" baseline="30000" dirty="0"/>
              <a:t>0 </a:t>
            </a:r>
            <a:r>
              <a:rPr lang="en-US" dirty="0"/>
              <a:t>: COMPASS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69460-30AD-A18D-07BE-4D6901629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7"/>
                <a:ext cx="5255089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= 2.0 GeV</a:t>
                </a:r>
                <a:r>
                  <a:rPr lang="en-US" baseline="30000" dirty="0"/>
                  <a:t>2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=0.093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69460-30AD-A18D-07BE-4D6901629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7"/>
                <a:ext cx="5255089" cy="4351338"/>
              </a:xfrm>
              <a:blipFill>
                <a:blip r:embed="rId2"/>
                <a:stretch>
                  <a:fillRect l="-216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AC4F8-39DA-457A-1FC3-ED6735D8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5F77-523E-6A6D-0142-60816DFF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41822-1DD9-4249-E59D-3561DDD1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50D5A-5699-48AE-D1D8-A9C012394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01080" y="2212698"/>
            <a:ext cx="3250968" cy="5036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2B4D02-DA32-45B0-4335-D5C402ED1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32170" y="1354699"/>
            <a:ext cx="3783385" cy="5861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499EA-F52A-8934-0A1D-2E8AFA8294EC}"/>
              </a:ext>
            </a:extLst>
          </p:cNvPr>
          <p:cNvSpPr txBox="1"/>
          <p:nvPr/>
        </p:nvSpPr>
        <p:spPr>
          <a:xfrm>
            <a:off x="7129151" y="913155"/>
            <a:ext cx="393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Alexeev et al. [COMPASS], </a:t>
            </a:r>
            <a:r>
              <a:rPr lang="en-US" i="1" dirty="0" err="1"/>
              <a:t>Phys.Lett.</a:t>
            </a:r>
            <a:r>
              <a:rPr lang="en-US" dirty="0" err="1"/>
              <a:t>B</a:t>
            </a:r>
            <a:r>
              <a:rPr lang="en-US" b="1" dirty="0"/>
              <a:t> 805 </a:t>
            </a:r>
            <a:r>
              <a:rPr lang="en-US" dirty="0"/>
              <a:t>(2020) 135454 arXiv:1093.12030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47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06E6-E4E3-D48E-2149-B9DBB622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DVCS: What do we measure?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68AE4-8CB0-AA62-F29A-A34476933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sections and asymmetries</a:t>
            </a:r>
          </a:p>
          <a:p>
            <a:pPr lvl="1"/>
            <a:r>
              <a:rPr lang="en-US" dirty="0"/>
              <a:t>Linked to CFFs, not GPDs</a:t>
            </a:r>
          </a:p>
          <a:p>
            <a:pPr lvl="1"/>
            <a:r>
              <a:rPr lang="en-US" dirty="0"/>
              <a:t>Very complicated structure of cross section</a:t>
            </a:r>
          </a:p>
          <a:p>
            <a:pPr lvl="1"/>
            <a:r>
              <a:rPr lang="en-US" dirty="0"/>
              <a:t>Need polarization observables to extract CFFs</a:t>
            </a:r>
          </a:p>
          <a:p>
            <a:r>
              <a:rPr lang="en-US" dirty="0"/>
              <a:t>Azimuthal distribution analyzes polarization of virtual photon</a:t>
            </a:r>
          </a:p>
          <a:p>
            <a:r>
              <a:rPr lang="en-US" dirty="0"/>
              <a:t>Longitudinal and transverse polarized targets</a:t>
            </a:r>
          </a:p>
          <a:p>
            <a:pPr lvl="1"/>
            <a:r>
              <a:rPr lang="en-US" dirty="0"/>
              <a:t>Longitudinal is hard</a:t>
            </a:r>
          </a:p>
          <a:p>
            <a:pPr lvl="1"/>
            <a:r>
              <a:rPr lang="en-US" dirty="0"/>
              <a:t>Transverse is extremely hard (except at EIC!)</a:t>
            </a:r>
          </a:p>
          <a:p>
            <a:pPr lvl="2"/>
            <a:r>
              <a:rPr lang="en-US" dirty="0"/>
              <a:t>Only existing data are from HERMES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F18A-CAD8-3879-A2DC-21E3C1CB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5EB6D-5854-4279-B85B-DF27EF54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C04D-A9E0-A99A-F0EC-47F036C6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2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798A-B54A-BE1E-26E8-FC2C72C9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/>
          <a:lstStyle/>
          <a:p>
            <a:r>
              <a:rPr lang="en-US" dirty="0"/>
              <a:t>DVCS Analysis Techniques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63A36D-DF38-91E7-230B-A2299ED86F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566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Monte Carlo simulation of the full DVCS amplitude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cross section and/or Asymmetries.  Adjust model to fit data.</a:t>
                </a:r>
              </a:p>
              <a:p>
                <a:pPr lvl="1"/>
                <a:r>
                  <a:rPr lang="en-US" dirty="0"/>
                  <a:t>Mostly used only when allows restriction to just one GPD</a:t>
                </a:r>
              </a:p>
              <a:p>
                <a:pPr lvl="2"/>
                <a:r>
                  <a:rPr lang="en-US" dirty="0" err="1"/>
                  <a:t>H</a:t>
                </a:r>
                <a:r>
                  <a:rPr lang="en-US" baseline="-25000" dirty="0" err="1"/>
                  <a:t>glue</a:t>
                </a:r>
                <a:r>
                  <a:rPr lang="en-US" dirty="0"/>
                  <a:t> for HERA</a:t>
                </a:r>
              </a:p>
              <a:p>
                <a:pPr lvl="2"/>
                <a:r>
                  <a:rPr lang="en-US" dirty="0" err="1"/>
                  <a:t>Isoscalar</a:t>
                </a:r>
                <a:r>
                  <a:rPr lang="en-US" dirty="0"/>
                  <a:t> H for coherent </a:t>
                </a:r>
                <a:r>
                  <a:rPr lang="en-US" baseline="30000" dirty="0"/>
                  <a:t>4</a:t>
                </a:r>
                <a:r>
                  <a:rPr lang="en-US" dirty="0"/>
                  <a:t>He</a:t>
                </a:r>
              </a:p>
              <a:p>
                <a:r>
                  <a:rPr lang="en-US" dirty="0"/>
                  <a:t>Simplistic Fourier analysis (recommended by </a:t>
                </a:r>
                <a:r>
                  <a:rPr lang="en-US" dirty="0" err="1"/>
                  <a:t>Kumericki</a:t>
                </a:r>
                <a:r>
                  <a:rPr lang="en-US" dirty="0"/>
                  <a:t> &amp; Mueller)</a:t>
                </a:r>
              </a:p>
              <a:p>
                <a:pPr lvl="1"/>
                <a:r>
                  <a:rPr lang="en-US" dirty="0"/>
                  <a:t>Works well in domains where BH is weak</a:t>
                </a:r>
              </a:p>
              <a:p>
                <a:r>
                  <a:rPr lang="en-US" dirty="0"/>
                  <a:t>Fit semi-empirical forms</a:t>
                </a:r>
              </a:p>
              <a:p>
                <a:pPr lvl="1"/>
                <a:r>
                  <a:rPr lang="en-US" dirty="0"/>
                  <a:t>BSA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Monte Carlo simulation of the structure of DVCS observables (perhaps neglecting a few “kinematically suppressed” terms</a:t>
                </a:r>
              </a:p>
              <a:p>
                <a:pPr marL="0" indent="0">
                  <a:buNone/>
                </a:pPr>
                <a:r>
                  <a:rPr lang="en-US" dirty="0"/>
                  <a:t>Also need to include ”radiative effects”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63A36D-DF38-91E7-230B-A2299ED86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5660"/>
                <a:ext cx="10515600" cy="4351338"/>
              </a:xfrm>
              <a:blipFill>
                <a:blip r:embed="rId2"/>
                <a:stretch>
                  <a:fillRect l="-1086" t="-4082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18975-1072-A98B-2934-06882619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B9E96-A4AD-3ECA-3439-F419676B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8606C-E736-67A0-8A5F-6F2BF1E6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5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7B391-F734-193D-321B-4909CA75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“BMK”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7EA77-EA5A-DB8A-0F97-CD589A9A7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3733801" cy="4351338"/>
          </a:xfrm>
        </p:spPr>
        <p:txBody>
          <a:bodyPr/>
          <a:lstStyle/>
          <a:p>
            <a:r>
              <a:rPr lang="en-US" dirty="0" err="1"/>
              <a:t>A.Belitsky</a:t>
            </a:r>
            <a:r>
              <a:rPr lang="en-US" dirty="0"/>
              <a:t>, </a:t>
            </a:r>
            <a:r>
              <a:rPr lang="en-US" dirty="0" err="1"/>
              <a:t>D.Mueller</a:t>
            </a:r>
            <a:r>
              <a:rPr lang="en-US" dirty="0"/>
              <a:t>, </a:t>
            </a:r>
            <a:r>
              <a:rPr lang="en-US" dirty="0" err="1"/>
              <a:t>PhysRev</a:t>
            </a:r>
            <a:r>
              <a:rPr lang="en-US" dirty="0"/>
              <a:t> D </a:t>
            </a:r>
            <a:r>
              <a:rPr lang="en-US" b="1" dirty="0"/>
              <a:t>82</a:t>
            </a:r>
            <a:r>
              <a:rPr lang="en-US" dirty="0"/>
              <a:t>, 074010 (2010)</a:t>
            </a:r>
          </a:p>
          <a:p>
            <a:r>
              <a:rPr lang="en-US" dirty="0">
                <a:highlight>
                  <a:srgbClr val="FFFF00"/>
                </a:highlight>
              </a:rPr>
              <a:t>Kinematic factors</a:t>
            </a:r>
          </a:p>
          <a:p>
            <a:r>
              <a:rPr lang="en-US" dirty="0">
                <a:highlight>
                  <a:srgbClr val="00FFFF"/>
                </a:highlight>
              </a:rPr>
              <a:t>Bilinear CFF terms</a:t>
            </a:r>
          </a:p>
          <a:p>
            <a:r>
              <a:rPr lang="en-US" dirty="0">
                <a:highlight>
                  <a:srgbClr val="00FF00"/>
                </a:highlight>
              </a:rPr>
              <a:t>Linear CFF terms times elastic FF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E15C4-2D25-77F9-E6F8-210451C7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C64E0-BE6E-1BEB-E7A3-CA7713BB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D558A-2898-32EA-9B76-3969AF99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13D4C4-E1F7-B35E-C4F0-033B6FB4B1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38" t="9570" r="17013" b="38340"/>
          <a:stretch/>
        </p:blipFill>
        <p:spPr>
          <a:xfrm>
            <a:off x="4384359" y="120240"/>
            <a:ext cx="7241583" cy="6601235"/>
          </a:xfrm>
          <a:prstGeom prst="rect">
            <a:avLst/>
          </a:prstGeom>
          <a:noFill/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0443DF2-37CD-DA2B-CB71-25A640F89A08}"/>
              </a:ext>
            </a:extLst>
          </p:cNvPr>
          <p:cNvSpPr/>
          <p:nvPr/>
        </p:nvSpPr>
        <p:spPr>
          <a:xfrm>
            <a:off x="6477000" y="2993571"/>
            <a:ext cx="1676400" cy="664029"/>
          </a:xfrm>
          <a:prstGeom prst="roundRect">
            <a:avLst/>
          </a:prstGeom>
          <a:solidFill>
            <a:srgbClr val="FFFF00">
              <a:alpha val="2195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A96409-17C0-4D09-1535-521B4A69A329}"/>
              </a:ext>
            </a:extLst>
          </p:cNvPr>
          <p:cNvSpPr/>
          <p:nvPr/>
        </p:nvSpPr>
        <p:spPr>
          <a:xfrm>
            <a:off x="4262284" y="2477729"/>
            <a:ext cx="752168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94F23F-381B-8D3F-7EF9-261798455308}"/>
              </a:ext>
            </a:extLst>
          </p:cNvPr>
          <p:cNvSpPr/>
          <p:nvPr/>
        </p:nvSpPr>
        <p:spPr>
          <a:xfrm>
            <a:off x="8153400" y="2993570"/>
            <a:ext cx="1197077" cy="664029"/>
          </a:xfrm>
          <a:prstGeom prst="roundRect">
            <a:avLst/>
          </a:prstGeom>
          <a:solidFill>
            <a:srgbClr val="00B0F0">
              <a:alpha val="2195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19268D-D1F3-A96A-AE16-9FC434169F2A}"/>
              </a:ext>
            </a:extLst>
          </p:cNvPr>
          <p:cNvSpPr/>
          <p:nvPr/>
        </p:nvSpPr>
        <p:spPr>
          <a:xfrm>
            <a:off x="5564290" y="5270613"/>
            <a:ext cx="605450" cy="1085737"/>
          </a:xfrm>
          <a:prstGeom prst="roundRect">
            <a:avLst/>
          </a:prstGeom>
          <a:solidFill>
            <a:srgbClr val="FFFF00">
              <a:alpha val="2195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8958051-E995-1E4D-52D6-9A31EE115D54}"/>
              </a:ext>
            </a:extLst>
          </p:cNvPr>
          <p:cNvSpPr/>
          <p:nvPr/>
        </p:nvSpPr>
        <p:spPr>
          <a:xfrm>
            <a:off x="6209536" y="5270613"/>
            <a:ext cx="1140136" cy="1085737"/>
          </a:xfrm>
          <a:prstGeom prst="roundRect">
            <a:avLst/>
          </a:prstGeom>
          <a:solidFill>
            <a:srgbClr val="00B050">
              <a:alpha val="2195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1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03A5-26A1-0644-D57F-80B675B8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starting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A37DD-F3A1-B833-9CB9-99189E38A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analysis methods could probably be improved</a:t>
            </a:r>
          </a:p>
          <a:p>
            <a:r>
              <a:rPr lang="en-US" dirty="0"/>
              <a:t>Most experiments analyzed by binning data, and then fitting distributions</a:t>
            </a:r>
          </a:p>
          <a:p>
            <a:r>
              <a:rPr lang="en-US" dirty="0"/>
              <a:t>Possibilities to use Maximum Likelihood methods on un-binned data</a:t>
            </a:r>
          </a:p>
          <a:p>
            <a:pPr lvl="1"/>
            <a:r>
              <a:rPr lang="en-US" dirty="0"/>
              <a:t>Very computationally intensive</a:t>
            </a:r>
          </a:p>
          <a:p>
            <a:pPr lvl="1"/>
            <a:r>
              <a:rPr lang="en-US" dirty="0"/>
              <a:t>Opportunities for AI/ML?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B4257-12F0-36BB-F7EE-1F933A1D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1FA6-72AE-5748-2B68-4937F277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46B15-7DED-58C4-EBA5-6EBAC521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11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989C-2D07-4B4C-CDF3-6A84740A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5" y="365125"/>
            <a:ext cx="11282516" cy="1325563"/>
          </a:xfrm>
        </p:spPr>
        <p:txBody>
          <a:bodyPr/>
          <a:lstStyle/>
          <a:p>
            <a:r>
              <a:rPr lang="en-US" dirty="0"/>
              <a:t>Real &amp; Imaginary part of [DVCS*BH]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EE933-9D7A-05F5-CC68-14C1351D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4643131"/>
          </a:xfrm>
        </p:spPr>
        <p:txBody>
          <a:bodyPr/>
          <a:lstStyle/>
          <a:p>
            <a:r>
              <a:rPr lang="en-US" dirty="0"/>
              <a:t>A careful examination of the kinematic pre-factors of the |BH|</a:t>
            </a:r>
            <a:r>
              <a:rPr lang="en-US" baseline="30000" dirty="0"/>
              <a:t>2</a:t>
            </a:r>
            <a:r>
              <a:rPr lang="en-US" dirty="0"/>
              <a:t>, Re[DVCS*BH] and |DVCS|</a:t>
            </a:r>
            <a:r>
              <a:rPr lang="en-US" baseline="30000" dirty="0"/>
              <a:t>2</a:t>
            </a:r>
            <a:r>
              <a:rPr lang="en-US" dirty="0"/>
              <a:t> show they contain different powers of s=(</a:t>
            </a:r>
            <a:r>
              <a:rPr lang="en-US" dirty="0" err="1"/>
              <a:t>k+P</a:t>
            </a:r>
            <a:r>
              <a:rPr lang="en-US" dirty="0"/>
              <a:t>)^2.</a:t>
            </a:r>
          </a:p>
          <a:p>
            <a:r>
              <a:rPr lang="en-US" dirty="0" err="1"/>
              <a:t>Im</a:t>
            </a:r>
            <a:r>
              <a:rPr lang="en-US" dirty="0"/>
              <a:t>[DVCS*BH] interference from spin-dependent cross sections d𝜎(+) – d𝜎(–), since BH is real</a:t>
            </a:r>
          </a:p>
          <a:p>
            <a:r>
              <a:rPr lang="en-US" dirty="0"/>
              <a:t>Two methods for separation of the Re[DVCS*BH] from |DVCS|^2 </a:t>
            </a:r>
          </a:p>
          <a:p>
            <a:pPr lvl="1"/>
            <a:r>
              <a:rPr lang="en-US" dirty="0"/>
              <a:t>Beam charge difference HERMES, HERA, COMPASS</a:t>
            </a:r>
          </a:p>
          <a:p>
            <a:pPr lvl="1"/>
            <a:r>
              <a:rPr lang="en-US" dirty="0"/>
              <a:t>Beam energy-dependence “Generalized Rosenbluth Separation”:  </a:t>
            </a:r>
          </a:p>
          <a:p>
            <a:pPr lvl="2"/>
            <a:r>
              <a:rPr lang="en-US" dirty="0" err="1"/>
              <a:t>M.Defurne</a:t>
            </a:r>
            <a:r>
              <a:rPr lang="en-US" dirty="0"/>
              <a:t>, </a:t>
            </a:r>
            <a:r>
              <a:rPr lang="en-US" i="1" dirty="0"/>
              <a:t>et al </a:t>
            </a:r>
            <a:r>
              <a:rPr lang="en-US" dirty="0"/>
              <a:t>[Hall A], Nature </a:t>
            </a:r>
            <a:r>
              <a:rPr lang="en-US" dirty="0" err="1"/>
              <a:t>Commun</a:t>
            </a:r>
            <a:r>
              <a:rPr lang="en-US" dirty="0"/>
              <a:t>. </a:t>
            </a:r>
            <a:r>
              <a:rPr lang="en-US" b="1" dirty="0"/>
              <a:t>8</a:t>
            </a:r>
            <a:r>
              <a:rPr lang="en-US" dirty="0"/>
              <a:t> (2017) 1, 1408 </a:t>
            </a:r>
          </a:p>
          <a:p>
            <a:pPr lvl="2"/>
            <a:r>
              <a:rPr lang="en-US" dirty="0"/>
              <a:t>2023-2024 Hall C “Neutral Particle Spectrometer (NPS)”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EB403-A5F6-CFCA-724C-988F62FC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3B65E-3411-39BC-5066-65C4272E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B1F2D-7360-7B94-08C9-BFEF34E4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0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28EE-B29C-F641-6825-9FCB7409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/>
              <a:t>A first test of factorization at large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32A1-E331-E92F-2C4E-F327916D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09" y="1327278"/>
            <a:ext cx="3697031" cy="1561972"/>
          </a:xfrm>
        </p:spPr>
        <p:txBody>
          <a:bodyPr/>
          <a:lstStyle/>
          <a:p>
            <a:r>
              <a:rPr lang="en-US" dirty="0" err="1"/>
              <a:t>C.Muñoz</a:t>
            </a:r>
            <a:r>
              <a:rPr lang="en-US" dirty="0"/>
              <a:t> Camacho, </a:t>
            </a:r>
            <a:r>
              <a:rPr lang="en-US" i="1" dirty="0"/>
              <a:t>et al. </a:t>
            </a:r>
            <a:r>
              <a:rPr lang="en-US" dirty="0"/>
              <a:t>[Hall A], </a:t>
            </a:r>
            <a:r>
              <a:rPr lang="fr-FR" sz="2800" i="1" dirty="0"/>
              <a:t>PRL </a:t>
            </a:r>
            <a:r>
              <a:rPr lang="fr-FR" sz="2800" b="1" dirty="0"/>
              <a:t>97</a:t>
            </a:r>
            <a:r>
              <a:rPr lang="fr-FR" sz="2800" dirty="0"/>
              <a:t>:262002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6DE3B-C07F-6A4A-AAF0-1EC6F7BF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B2E83-F48E-18C9-38FD-11F3108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7F850-BB95-37BC-BE44-4E965942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21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870C8C-2B89-568D-2842-583E82D2A3C7}"/>
              </a:ext>
            </a:extLst>
          </p:cNvPr>
          <p:cNvSpPr txBox="1">
            <a:spLocks/>
          </p:cNvSpPr>
          <p:nvPr/>
        </p:nvSpPr>
        <p:spPr>
          <a:xfrm>
            <a:off x="341569" y="4264089"/>
            <a:ext cx="3697031" cy="156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ambiguities in how to extract Re[DVCS*BH]+|BH|</a:t>
            </a:r>
            <a:r>
              <a:rPr lang="en-US" baseline="30000" dirty="0"/>
              <a:t>2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BE8912-E219-A6A3-5E25-0E725394BF13}"/>
              </a:ext>
            </a:extLst>
          </p:cNvPr>
          <p:cNvGrpSpPr/>
          <p:nvPr/>
        </p:nvGrpSpPr>
        <p:grpSpPr>
          <a:xfrm>
            <a:off x="4163532" y="971550"/>
            <a:ext cx="7805059" cy="5392738"/>
            <a:chOff x="4359480" y="971550"/>
            <a:chExt cx="7805059" cy="5392738"/>
          </a:xfrm>
        </p:grpSpPr>
        <p:pic>
          <p:nvPicPr>
            <p:cNvPr id="7" name="Picture 1027" descr="ReImCi-VGG-DVCS-1">
              <a:extLst>
                <a:ext uri="{FF2B5EF4-FFF2-40B4-BE49-F238E27FC236}">
                  <a16:creationId xmlns:a16="http://schemas.microsoft.com/office/drawing/2014/main" id="{2D0DEFBA-32F7-1ED8-ED1B-3E63CDBDA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t="59996"/>
            <a:stretch>
              <a:fillRect/>
            </a:stretch>
          </p:blipFill>
          <p:spPr bwMode="auto">
            <a:xfrm>
              <a:off x="4359480" y="2339975"/>
              <a:ext cx="7772400" cy="4024313"/>
            </a:xfrm>
            <a:prstGeom prst="rect">
              <a:avLst/>
            </a:prstGeom>
            <a:noFill/>
          </p:spPr>
        </p:pic>
        <p:sp>
          <p:nvSpPr>
            <p:cNvPr id="8" name="Text Box 1028">
              <a:extLst>
                <a:ext uri="{FF2B5EF4-FFF2-40B4-BE49-F238E27FC236}">
                  <a16:creationId xmlns:a16="http://schemas.microsoft.com/office/drawing/2014/main" id="{F5DA40C7-4009-21AD-30F2-9CFDF7559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3018" y="971550"/>
              <a:ext cx="598112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•"/>
              </a:pPr>
              <a:r>
                <a:rPr lang="en-US" dirty="0"/>
                <a:t> </a:t>
              </a:r>
              <a:r>
                <a:rPr lang="en-US" dirty="0">
                  <a:solidFill>
                    <a:srgbClr val="04B404"/>
                  </a:solidFill>
                </a:rPr>
                <a:t>Q</a:t>
              </a:r>
              <a:r>
                <a:rPr lang="en-US" baseline="30000" dirty="0">
                  <a:solidFill>
                    <a:srgbClr val="04B404"/>
                  </a:solidFill>
                </a:rPr>
                <a:t>2</a:t>
              </a:r>
              <a:r>
                <a:rPr lang="en-US" dirty="0">
                  <a:solidFill>
                    <a:srgbClr val="04B404"/>
                  </a:solidFill>
                </a:rPr>
                <a:t>-inde</a:t>
              </a:r>
              <a:r>
                <a:rPr lang="en-US" altLang="ja-JP" dirty="0">
                  <a:solidFill>
                    <a:srgbClr val="04B404"/>
                  </a:solidFill>
                </a:rPr>
                <a:t>pendence</a:t>
              </a:r>
              <a:r>
                <a:rPr lang="en-US" altLang="ja-JP" dirty="0"/>
                <a:t> of the</a:t>
              </a:r>
              <a:r>
                <a:rPr lang="en-US" altLang="ja-JP" dirty="0">
                  <a:solidFill>
                    <a:srgbClr val="04B404"/>
                  </a:solidFill>
                </a:rPr>
                <a:t> imaginary</a:t>
              </a:r>
              <a:r>
                <a:rPr lang="en-US" altLang="ja-JP" dirty="0"/>
                <a:t>  </a:t>
              </a:r>
              <a:r>
                <a:rPr lang="en-US" altLang="ja-JP" dirty="0">
                  <a:solidFill>
                    <a:srgbClr val="04B404"/>
                  </a:solidFill>
                </a:rPr>
                <a:t>part</a:t>
              </a:r>
              <a:r>
                <a:rPr lang="en-US" altLang="ja-JP" dirty="0"/>
                <a:t> of the  interference</a:t>
              </a:r>
            </a:p>
            <a:p>
              <a:pPr lvl="1">
                <a:buFontTx/>
                <a:buChar char="•"/>
              </a:pPr>
              <a:r>
                <a:rPr lang="en-US" dirty="0"/>
                <a:t>Dominance of Twist-2 (GPD)</a:t>
              </a:r>
            </a:p>
            <a:p>
              <a:pPr lvl="1">
                <a:buFontTx/>
                <a:buChar char="•"/>
              </a:pPr>
              <a:r>
                <a:rPr lang="en-US" altLang="ja-JP" dirty="0"/>
                <a:t> « VGG » model correct to 30%</a:t>
              </a:r>
              <a:endParaRPr lang="en-US" dirty="0"/>
            </a:p>
          </p:txBody>
        </p:sp>
        <p:sp>
          <p:nvSpPr>
            <p:cNvPr id="9" name="AutoShape 1030">
              <a:extLst>
                <a:ext uri="{FF2B5EF4-FFF2-40B4-BE49-F238E27FC236}">
                  <a16:creationId xmlns:a16="http://schemas.microsoft.com/office/drawing/2014/main" id="{6345523D-8723-B02B-0343-C9798908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680" y="4748213"/>
              <a:ext cx="357188" cy="1150937"/>
            </a:xfrm>
            <a:prstGeom prst="rightBrace">
              <a:avLst>
                <a:gd name="adj1" fmla="val 2685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1032">
              <a:extLst>
                <a:ext uri="{FF2B5EF4-FFF2-40B4-BE49-F238E27FC236}">
                  <a16:creationId xmlns:a16="http://schemas.microsoft.com/office/drawing/2014/main" id="{378045D3-B6EC-8EE7-55FB-0CB9132515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885568" y="4743450"/>
              <a:ext cx="357187" cy="1150938"/>
            </a:xfrm>
            <a:prstGeom prst="rightBrace">
              <a:avLst>
                <a:gd name="adj1" fmla="val 2685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033">
              <a:extLst>
                <a:ext uri="{FF2B5EF4-FFF2-40B4-BE49-F238E27FC236}">
                  <a16:creationId xmlns:a16="http://schemas.microsoft.com/office/drawing/2014/main" id="{FC90A92E-0A0C-01D3-A571-DCF176D16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2193" y="5045075"/>
              <a:ext cx="392112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800"/>
                <a:t>=</a:t>
              </a:r>
              <a:endParaRPr lang="fr-FR"/>
            </a:p>
          </p:txBody>
        </p:sp>
        <p:sp>
          <p:nvSpPr>
            <p:cNvPr id="12" name="Oval 1035">
              <a:extLst>
                <a:ext uri="{FF2B5EF4-FFF2-40B4-BE49-F238E27FC236}">
                  <a16:creationId xmlns:a16="http://schemas.microsoft.com/office/drawing/2014/main" id="{609557E2-5B47-E8BC-8131-2D1EBF348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555" y="3487738"/>
              <a:ext cx="660400" cy="508000"/>
            </a:xfrm>
            <a:prstGeom prst="ellipse">
              <a:avLst/>
            </a:prstGeom>
            <a:noFill/>
            <a:ln w="9525">
              <a:solidFill>
                <a:srgbClr val="04B40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>
                <a:solidFill>
                  <a:srgbClr val="04B404"/>
                </a:solidFill>
              </a:endParaRPr>
            </a:p>
          </p:txBody>
        </p:sp>
        <p:sp>
          <p:nvSpPr>
            <p:cNvPr id="13" name="Freeform 1036">
              <a:extLst>
                <a:ext uri="{FF2B5EF4-FFF2-40B4-BE49-F238E27FC236}">
                  <a16:creationId xmlns:a16="http://schemas.microsoft.com/office/drawing/2014/main" id="{FB04549D-F56A-D1A8-419A-1F38602DA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280" y="1338263"/>
              <a:ext cx="1420813" cy="2217737"/>
            </a:xfrm>
            <a:custGeom>
              <a:avLst/>
              <a:gdLst/>
              <a:ahLst/>
              <a:cxnLst>
                <a:cxn ang="0">
                  <a:pos x="895" y="1397"/>
                </a:cxn>
                <a:cxn ang="0">
                  <a:pos x="597" y="1216"/>
                </a:cxn>
                <a:cxn ang="0">
                  <a:pos x="362" y="1002"/>
                </a:cxn>
                <a:cxn ang="0">
                  <a:pos x="106" y="693"/>
                </a:cxn>
                <a:cxn ang="0">
                  <a:pos x="21" y="394"/>
                </a:cxn>
                <a:cxn ang="0">
                  <a:pos x="234" y="0"/>
                </a:cxn>
              </a:cxnLst>
              <a:rect l="0" t="0" r="r" b="b"/>
              <a:pathLst>
                <a:path w="895" h="1397">
                  <a:moveTo>
                    <a:pt x="895" y="1397"/>
                  </a:moveTo>
                  <a:cubicBezTo>
                    <a:pt x="790" y="1339"/>
                    <a:pt x="686" y="1282"/>
                    <a:pt x="597" y="1216"/>
                  </a:cubicBezTo>
                  <a:cubicBezTo>
                    <a:pt x="508" y="1150"/>
                    <a:pt x="444" y="1089"/>
                    <a:pt x="362" y="1002"/>
                  </a:cubicBezTo>
                  <a:cubicBezTo>
                    <a:pt x="280" y="915"/>
                    <a:pt x="163" y="794"/>
                    <a:pt x="106" y="693"/>
                  </a:cubicBezTo>
                  <a:cubicBezTo>
                    <a:pt x="49" y="592"/>
                    <a:pt x="0" y="509"/>
                    <a:pt x="21" y="394"/>
                  </a:cubicBezTo>
                  <a:cubicBezTo>
                    <a:pt x="42" y="279"/>
                    <a:pt x="138" y="139"/>
                    <a:pt x="234" y="0"/>
                  </a:cubicBezTo>
                </a:path>
              </a:pathLst>
            </a:custGeom>
            <a:noFill/>
            <a:ln w="9525">
              <a:solidFill>
                <a:srgbClr val="04B404"/>
              </a:solidFill>
              <a:round/>
              <a:headEnd type="stealth" w="med" len="lg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37">
              <a:extLst>
                <a:ext uri="{FF2B5EF4-FFF2-40B4-BE49-F238E27FC236}">
                  <a16:creationId xmlns:a16="http://schemas.microsoft.com/office/drawing/2014/main" id="{CD5113D4-59C7-E2E4-25A9-18AEDD3C7407}"/>
                </a:ext>
              </a:extLst>
            </p:cNvPr>
            <p:cNvSpPr>
              <a:spLocks/>
            </p:cNvSpPr>
            <p:nvPr/>
          </p:nvSpPr>
          <p:spPr bwMode="auto">
            <a:xfrm rot="18578557" flipH="1">
              <a:off x="10094324" y="1154907"/>
              <a:ext cx="600075" cy="1373187"/>
            </a:xfrm>
            <a:custGeom>
              <a:avLst/>
              <a:gdLst/>
              <a:ahLst/>
              <a:cxnLst>
                <a:cxn ang="0">
                  <a:pos x="895" y="1397"/>
                </a:cxn>
                <a:cxn ang="0">
                  <a:pos x="597" y="1216"/>
                </a:cxn>
                <a:cxn ang="0">
                  <a:pos x="362" y="1002"/>
                </a:cxn>
                <a:cxn ang="0">
                  <a:pos x="106" y="693"/>
                </a:cxn>
                <a:cxn ang="0">
                  <a:pos x="21" y="394"/>
                </a:cxn>
                <a:cxn ang="0">
                  <a:pos x="234" y="0"/>
                </a:cxn>
              </a:cxnLst>
              <a:rect l="0" t="0" r="r" b="b"/>
              <a:pathLst>
                <a:path w="895" h="1397">
                  <a:moveTo>
                    <a:pt x="895" y="1397"/>
                  </a:moveTo>
                  <a:cubicBezTo>
                    <a:pt x="790" y="1339"/>
                    <a:pt x="686" y="1282"/>
                    <a:pt x="597" y="1216"/>
                  </a:cubicBezTo>
                  <a:cubicBezTo>
                    <a:pt x="508" y="1150"/>
                    <a:pt x="444" y="1089"/>
                    <a:pt x="362" y="1002"/>
                  </a:cubicBezTo>
                  <a:cubicBezTo>
                    <a:pt x="280" y="915"/>
                    <a:pt x="163" y="794"/>
                    <a:pt x="106" y="693"/>
                  </a:cubicBezTo>
                  <a:cubicBezTo>
                    <a:pt x="49" y="592"/>
                    <a:pt x="0" y="509"/>
                    <a:pt x="21" y="394"/>
                  </a:cubicBezTo>
                  <a:cubicBezTo>
                    <a:pt x="42" y="279"/>
                    <a:pt x="138" y="139"/>
                    <a:pt x="234" y="0"/>
                  </a:cubicBezTo>
                </a:path>
              </a:pathLst>
            </a:custGeom>
            <a:noFill/>
            <a:ln w="9525">
              <a:solidFill>
                <a:srgbClr val="04B404"/>
              </a:solidFill>
              <a:round/>
              <a:headEnd type="stealth" w="med" len="lg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1039">
              <a:extLst>
                <a:ext uri="{FF2B5EF4-FFF2-40B4-BE49-F238E27FC236}">
                  <a16:creationId xmlns:a16="http://schemas.microsoft.com/office/drawing/2014/main" id="{BDBDDAB1-EC79-3097-E083-722DA3DFE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6955" y="2476500"/>
              <a:ext cx="1841500" cy="8255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4B40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031">
              <a:extLst>
                <a:ext uri="{FF2B5EF4-FFF2-40B4-BE49-F238E27FC236}">
                  <a16:creationId xmlns:a16="http://schemas.microsoft.com/office/drawing/2014/main" id="{8E87CCF7-4520-6D7B-2D56-1930CB461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5381" y="4832217"/>
              <a:ext cx="2059158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rgbClr val="04B404"/>
                  </a:solidFill>
                  <a:latin typeface="Symbol" charset="2"/>
                  <a:sym typeface="Symbol" charset="2"/>
                </a:rPr>
                <a:t></a:t>
              </a:r>
              <a:r>
                <a:rPr lang="fr-FR" dirty="0" err="1">
                  <a:solidFill>
                    <a:srgbClr val="04B404"/>
                  </a:solidFill>
                </a:rPr>
                <a:t>C</a:t>
              </a:r>
              <a:r>
                <a:rPr lang="fr-FR" baseline="30000" dirty="0" err="1">
                  <a:solidFill>
                    <a:srgbClr val="04B404"/>
                  </a:solidFill>
                </a:rPr>
                <a:t>DVCS</a:t>
              </a:r>
              <a:r>
                <a:rPr lang="fr-FR" dirty="0" err="1">
                  <a:solidFill>
                    <a:srgbClr val="04B404"/>
                  </a:solidFill>
                </a:rPr>
                <a:t>+Re</a:t>
              </a:r>
              <a:r>
                <a:rPr lang="fr-FR" dirty="0">
                  <a:solidFill>
                    <a:srgbClr val="04B404"/>
                  </a:solidFill>
                </a:rPr>
                <a:t>[C</a:t>
              </a:r>
              <a:r>
                <a:rPr lang="fr-FR" baseline="30000" dirty="0">
                  <a:solidFill>
                    <a:srgbClr val="04B404"/>
                  </a:solidFill>
                </a:rPr>
                <a:t>I</a:t>
              </a:r>
              <a:r>
                <a:rPr lang="fr-FR" dirty="0">
                  <a:solidFill>
                    <a:srgbClr val="04B404"/>
                  </a:solidFill>
                </a:rPr>
                <a:t>]</a:t>
              </a:r>
              <a:endParaRPr lang="fr-FR" dirty="0"/>
            </a:p>
            <a:p>
              <a:endParaRPr lang="fr-FR" dirty="0"/>
            </a:p>
            <a:p>
              <a:r>
                <a:rPr lang="fr-FR" dirty="0">
                  <a:latin typeface="Symbol" charset="2"/>
                  <a:sym typeface="Symbol" charset="2"/>
                </a:rPr>
                <a:t></a:t>
              </a:r>
              <a:r>
                <a:rPr lang="fr-FR" dirty="0" err="1"/>
                <a:t>C</a:t>
              </a:r>
              <a:r>
                <a:rPr lang="fr-FR" baseline="30000" dirty="0" err="1"/>
                <a:t>DVCS</a:t>
              </a:r>
              <a:r>
                <a:rPr lang="fr-FR" b="1" dirty="0" err="1">
                  <a:latin typeface="Symbol" charset="2"/>
                  <a:sym typeface="Symbol" charset="2"/>
                </a:rPr>
                <a:t></a:t>
              </a:r>
              <a:r>
                <a:rPr lang="fr-FR" dirty="0" err="1"/>
                <a:t>Re</a:t>
              </a:r>
              <a:r>
                <a:rPr lang="fr-FR" dirty="0"/>
                <a:t>[C</a:t>
              </a:r>
              <a:r>
                <a:rPr lang="fr-FR" baseline="30000" dirty="0"/>
                <a:t>I</a:t>
              </a:r>
              <a:r>
                <a:rPr lang="fr-FR" dirty="0"/>
                <a:t>+</a:t>
              </a:r>
              <a:r>
                <a:rPr lang="fr-FR" dirty="0">
                  <a:latin typeface="Symbol" charset="2"/>
                  <a:sym typeface="Symbol" charset="2"/>
                </a:rPr>
                <a:t></a:t>
              </a:r>
              <a:r>
                <a:rPr lang="fr-FR" dirty="0"/>
                <a:t>C</a:t>
              </a:r>
              <a:r>
                <a:rPr lang="fr-FR" baseline="30000" dirty="0"/>
                <a:t>I</a:t>
              </a:r>
              <a:r>
                <a:rPr lang="fr-FR" dirty="0"/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3777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2F37-1C01-69C0-9A39-4DD6E28B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7" y="336948"/>
            <a:ext cx="7315200" cy="1325563"/>
          </a:xfrm>
        </p:spPr>
        <p:txBody>
          <a:bodyPr/>
          <a:lstStyle/>
          <a:p>
            <a:r>
              <a:rPr lang="en-US" dirty="0"/>
              <a:t>Separation of Re[DVCS*BH] and |DVCS|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1A0903-A1D8-340F-FBF9-DB6E462FE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286" y="1662511"/>
                <a:ext cx="4898571" cy="4351338"/>
              </a:xfrm>
            </p:spPr>
            <p:txBody>
              <a:bodyPr/>
              <a:lstStyle/>
              <a:p>
                <a:r>
                  <a:rPr lang="en-US" sz="2400" dirty="0"/>
                  <a:t>M.Defurne, </a:t>
                </a:r>
                <a:r>
                  <a:rPr lang="en-US" sz="2400" i="1" dirty="0"/>
                  <a:t>et al </a:t>
                </a:r>
                <a:r>
                  <a:rPr lang="en-US" sz="2400" dirty="0"/>
                  <a:t>[Hall A], Nature </a:t>
                </a:r>
                <a:r>
                  <a:rPr lang="en-US" sz="2400" dirty="0" err="1"/>
                  <a:t>Commun</a:t>
                </a:r>
                <a:r>
                  <a:rPr lang="en-US" sz="2400" dirty="0"/>
                  <a:t>. </a:t>
                </a:r>
                <a:r>
                  <a:rPr lang="en-US" sz="2400" b="1" dirty="0"/>
                  <a:t>8</a:t>
                </a:r>
                <a:r>
                  <a:rPr lang="en-US" sz="2400" dirty="0"/>
                  <a:t> (2017) 1, 1408 </a:t>
                </a:r>
              </a:p>
              <a:p>
                <a:r>
                  <a:rPr lang="en-US" sz="2400" dirty="0"/>
                  <a:t>2 beam energies, 3 Q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values at x=0.36. “6 GeV”</a:t>
                </a:r>
              </a:p>
              <a:p>
                <a:r>
                  <a:rPr lang="en-US" sz="2400" dirty="0"/>
                  <a:t>Analyzed d𝜎 results in BMP helicity frame (</a:t>
                </a:r>
                <a:r>
                  <a:rPr lang="en-US" sz="2400" dirty="0" err="1"/>
                  <a:t>q,q</a:t>
                </a:r>
                <a:r>
                  <a:rPr lang="en-US" sz="2400" dirty="0"/>
                  <a:t>’)</a:t>
                </a:r>
              </a:p>
              <a:p>
                <a:r>
                  <a:rPr lang="en-US" sz="2400" dirty="0"/>
                  <a:t>Data preferred inclusion of either Gluon </a:t>
                </a:r>
                <a:r>
                  <a:rPr lang="en-US" sz="2400" dirty="0" err="1"/>
                  <a:t>transversity</a:t>
                </a:r>
                <a:r>
                  <a:rPr lang="en-US" sz="2400" dirty="0"/>
                  <a:t>: helicity flip GPD (HT) or NLO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amplitude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1A0903-A1D8-340F-FBF9-DB6E462FE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286" y="1662511"/>
                <a:ext cx="4898571" cy="4351338"/>
              </a:xfrm>
              <a:blipFill>
                <a:blip r:embed="rId2"/>
                <a:stretch>
                  <a:fillRect l="-1550" t="-2332" r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1A4C-694C-F4EE-6341-7C3B2CB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F02DF-7D2B-53FD-E53D-93E14F99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ECFB9-17C0-6133-58F6-53D1CA75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5AF417-8AFA-F6B4-55FB-494B8EF36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88742" y="236370"/>
            <a:ext cx="5261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94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EC6E-C8B2-DC96-753C-FE6173C0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76257" cy="875846"/>
          </a:xfrm>
        </p:spPr>
        <p:txBody>
          <a:bodyPr/>
          <a:lstStyle/>
          <a:p>
            <a:r>
              <a:rPr lang="en-US" dirty="0"/>
              <a:t>Hall A 12 GeV DVCS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B3632-2851-2506-78D1-A77A862D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FE21-D84C-FF2A-CA89-40AFA1BC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C3D92-FB92-A044-ACEB-72ECD695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2BBFC48-6FEC-2C78-F1A1-FF14223EF1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781" y="4388604"/>
                <a:ext cx="6821458" cy="15767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Analyzed full energy, Q</a:t>
                </a:r>
                <a:r>
                  <a:rPr lang="en-US" baseline="30000" dirty="0"/>
                  <a:t>2</a:t>
                </a:r>
                <a:r>
                  <a:rPr lang="en-US" dirty="0"/>
                  <a:t>, 𝜙, beam helicity  dependence</a:t>
                </a:r>
              </a:p>
              <a:p>
                <a:r>
                  <a:rPr lang="en-US" dirty="0"/>
                  <a:t>Helicity conserving terms </a:t>
                </a:r>
                <a:r>
                  <a:rPr lang="en-US" i="1" dirty="0"/>
                  <a:t>e.g.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++</m:t>
                        </m:r>
                      </m:sub>
                    </m:sSub>
                  </m:oMath>
                </a14:m>
                <a:r>
                  <a:rPr lang="en-US" dirty="0"/>
                  <a:t> shown, </a:t>
                </a:r>
                <a:br>
                  <a:rPr lang="en-US" dirty="0"/>
                </a:br>
                <a:r>
                  <a:rPr lang="en-US" dirty="0"/>
                  <a:t>error bands include effects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2BBFC48-6FEC-2C78-F1A1-FF14223EF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1" y="4388604"/>
                <a:ext cx="6821458" cy="1576767"/>
              </a:xfrm>
              <a:prstGeom prst="rect">
                <a:avLst/>
              </a:prstGeom>
              <a:blipFill>
                <a:blip r:embed="rId2"/>
                <a:stretch>
                  <a:fillRect l="-1487" t="-7200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3E6E627-D8D7-DD20-5E5D-02AE5BA55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9" y="1363006"/>
            <a:ext cx="7197230" cy="2758938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F39CA-EDBE-62A4-FE3F-8F64C20BC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535" y="236466"/>
            <a:ext cx="3738475" cy="6316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50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40D4-F916-77E3-6952-BD96028A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798672" cy="746045"/>
          </a:xfrm>
        </p:spPr>
        <p:txBody>
          <a:bodyPr>
            <a:normAutofit/>
          </a:bodyPr>
          <a:lstStyle/>
          <a:p>
            <a:r>
              <a:rPr lang="en-US" dirty="0"/>
              <a:t>CLAS proton DVCS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879508-7B45-A2C7-5CB4-E4CB54021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462" y="1111170"/>
                <a:ext cx="6153670" cy="128478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H.Jo </a:t>
                </a:r>
                <a:r>
                  <a:rPr lang="en-US" i="1" dirty="0">
                    <a:effectLst/>
                    <a:latin typeface="Helvetica" pitchFamily="2" charset="0"/>
                  </a:rPr>
                  <a:t>et al. (CLAS Collaboration), Phys. Rev. Lett.</a:t>
                </a:r>
                <a:r>
                  <a:rPr lang="en-US" b="1" dirty="0">
                    <a:effectLst/>
                    <a:latin typeface="Helvetica" pitchFamily="2" charset="0"/>
                  </a:rPr>
                  <a:t>115</a:t>
                </a:r>
                <a:r>
                  <a:rPr lang="en-US" i="1" dirty="0">
                    <a:effectLst/>
                    <a:latin typeface="Helvetica" pitchFamily="2" charset="0"/>
                  </a:rPr>
                  <a:t>, 212003 (2015).</a:t>
                </a:r>
              </a:p>
              <a:p>
                <a:r>
                  <a:rPr lang="en-US" dirty="0">
                    <a:latin typeface="Helvetica" pitchFamily="2" charset="0"/>
                  </a:rPr>
                  <a:t>Extraction of </a:t>
                </a:r>
                <a:r>
                  <a:rPr lang="en-US" dirty="0" err="1">
                    <a:latin typeface="Helvetica" pitchFamily="2" charset="0"/>
                  </a:rPr>
                  <a:t>Re,Im</a:t>
                </a:r>
                <a:r>
                  <a:rPr lang="en-US" dirty="0">
                    <a:latin typeface="Helvetica" pitchFamily="2" charset="0"/>
                  </a:rPr>
                  <a:t>[H] (also fitting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879508-7B45-A2C7-5CB4-E4CB54021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462" y="1111170"/>
                <a:ext cx="6153670" cy="1284789"/>
              </a:xfrm>
              <a:blipFill>
                <a:blip r:embed="rId2"/>
                <a:stretch>
                  <a:fillRect l="-1443" t="-8824" r="-1649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F2458-E161-1EF7-35EB-B5EC7544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872F9-15DA-F486-E2A8-E7844B2C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4ECB-875F-EA32-45BC-6DF4F9F4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EB182-1781-E94A-7C4D-E8A9467B4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76" y="2558005"/>
            <a:ext cx="6050597" cy="3852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588F9E-7EB6-B5F3-A730-37F39BCD1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801" y="136525"/>
            <a:ext cx="4522198" cy="2879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045721-ADEE-F943-F4D4-DA058D738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926" y="3156356"/>
            <a:ext cx="4662633" cy="29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85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0715-A2B4-2D3C-A72C-C6471ECA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37567" cy="1325563"/>
          </a:xfrm>
        </p:spPr>
        <p:txBody>
          <a:bodyPr/>
          <a:lstStyle/>
          <a:p>
            <a:r>
              <a:rPr lang="en-US" dirty="0"/>
              <a:t>CLAS Longitudinally polarized NH</a:t>
            </a:r>
            <a:r>
              <a:rPr lang="en-US" baseline="-25000" dirty="0"/>
              <a:t>3</a:t>
            </a:r>
            <a:r>
              <a:rPr lang="en-US" dirty="0"/>
              <a:t> target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E2EB93-5E7B-654B-F761-8BE7B9EAB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481577" cy="4351338"/>
              </a:xfrm>
            </p:spPr>
            <p:txBody>
              <a:bodyPr/>
              <a:lstStyle/>
              <a:p>
                <a:r>
                  <a:rPr lang="en-US" dirty="0" err="1"/>
                  <a:t>E.Seder</a:t>
                </a:r>
                <a:r>
                  <a:rPr lang="en-US" dirty="0"/>
                  <a:t> </a:t>
                </a:r>
                <a:r>
                  <a:rPr lang="en-US" i="1" dirty="0"/>
                  <a:t>et al. [CLAS]</a:t>
                </a:r>
                <a:r>
                  <a:rPr lang="en-US" dirty="0"/>
                  <a:t> </a:t>
                </a:r>
                <a:r>
                  <a:rPr lang="en-US" dirty="0" err="1"/>
                  <a:t>Phys.Rev.Lett</a:t>
                </a:r>
                <a:r>
                  <a:rPr lang="en-US" dirty="0"/>
                  <a:t>. 114 (2015) 3, 032001</a:t>
                </a:r>
              </a:p>
              <a:p>
                <a:r>
                  <a:rPr lang="en-US" dirty="0"/>
                  <a:t>Extensive measurements, primary sensitivity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E2EB93-5E7B-654B-F761-8BE7B9EAB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481577" cy="4351338"/>
              </a:xfrm>
              <a:blipFill>
                <a:blip r:embed="rId2"/>
                <a:stretch>
                  <a:fillRect l="-1848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424EE-4418-247E-924D-460EF654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DD30E-F044-FCA4-8252-609CFD15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2D945-3626-6F20-10A3-1A8E3C4E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477821-A711-C0E4-6F8D-BACDE2F61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091" y="365125"/>
            <a:ext cx="4457977" cy="56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3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0715-A2B4-2D3C-A72C-C6471ECA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148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CLAS Longitudinally polarized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2EB93-5E7B-654B-F761-8BE7B9EAB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03" y="2030412"/>
            <a:ext cx="4805422" cy="13255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E.Seder</a:t>
            </a:r>
            <a:r>
              <a:rPr lang="en-US" dirty="0"/>
              <a:t> </a:t>
            </a:r>
            <a:r>
              <a:rPr lang="en-US" i="1" dirty="0"/>
              <a:t>et al. [CLAS]</a:t>
            </a:r>
            <a:r>
              <a:rPr lang="en-US" dirty="0"/>
              <a:t> </a:t>
            </a:r>
            <a:r>
              <a:rPr lang="en-US" dirty="0" err="1"/>
              <a:t>Phys.Rev.Lett</a:t>
            </a:r>
            <a:r>
              <a:rPr lang="en-US" dirty="0"/>
              <a:t>. 114 (2015) 3, 032001</a:t>
            </a:r>
          </a:p>
          <a:p>
            <a:r>
              <a:rPr lang="en-US" dirty="0"/>
              <a:t>Amplitude of sin𝜙 term of target single-spin asymmetry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424EE-4418-247E-924D-460EF654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DD30E-F044-FCA4-8252-609CFD15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2D945-3626-6F20-10A3-1A8E3C4E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872378-1DD1-5157-F581-8B44758BD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049" y="136525"/>
            <a:ext cx="62315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571E4-7675-2EA1-5AFE-763823108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62" y="3695700"/>
            <a:ext cx="5250500" cy="25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85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DF02-5CEA-2B52-BE29-41F64C24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CLAS12 proton DVCS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4EE06-43EE-EB3C-C579-4FC795480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28114" cy="72163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G.Christiaens</a:t>
            </a:r>
            <a:r>
              <a:rPr lang="en-US" sz="2800" i="1" dirty="0"/>
              <a:t> et al. </a:t>
            </a:r>
            <a:r>
              <a:rPr lang="en-US" sz="2800" dirty="0"/>
              <a:t>[CLAS], Phys. Rev. Lett. </a:t>
            </a:r>
            <a:r>
              <a:rPr lang="en-US" sz="2800" b="1" dirty="0"/>
              <a:t>130 </a:t>
            </a:r>
            <a:r>
              <a:rPr lang="en-US" sz="2800" dirty="0"/>
              <a:t>(2023) 211902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961C-0B9B-77BA-5F27-7B24095F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0772B-5389-3764-6746-6C173903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96C2C-A965-E9F0-17E7-54DE0ABD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07874-81D2-9219-0EFB-B184A7E36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58344" y="-284940"/>
            <a:ext cx="3109231" cy="10131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184525-A296-F8D7-FD77-AFFFFB115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257" y="86543"/>
            <a:ext cx="2925306" cy="285307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9A2931-0791-0940-8204-9549279A5D9E}"/>
              </a:ext>
            </a:extLst>
          </p:cNvPr>
          <p:cNvCxnSpPr>
            <a:cxnSpLocks/>
          </p:cNvCxnSpPr>
          <p:nvPr/>
        </p:nvCxnSpPr>
        <p:spPr>
          <a:xfrm flipH="1" flipV="1">
            <a:off x="10660284" y="1504710"/>
            <a:ext cx="127321" cy="1756363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87C7C5-D0EC-6755-A735-5A4FF20A955E}"/>
              </a:ext>
            </a:extLst>
          </p:cNvPr>
          <p:cNvCxnSpPr>
            <a:cxnSpLocks/>
          </p:cNvCxnSpPr>
          <p:nvPr/>
        </p:nvCxnSpPr>
        <p:spPr>
          <a:xfrm flipV="1">
            <a:off x="7432875" y="2280213"/>
            <a:ext cx="2516955" cy="992085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F0CCA7-C8A0-A145-3EA8-828B20B3029E}"/>
              </a:ext>
            </a:extLst>
          </p:cNvPr>
          <p:cNvCxnSpPr>
            <a:cxnSpLocks/>
          </p:cNvCxnSpPr>
          <p:nvPr/>
        </p:nvCxnSpPr>
        <p:spPr>
          <a:xfrm flipV="1">
            <a:off x="4038600" y="2280213"/>
            <a:ext cx="5663741" cy="1003310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5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2CC7F-1FA3-8818-B2C3-C670CC26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BB817-CA54-AF7A-EB97-53063141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841A1-54A0-95D3-EB70-842E7B3A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ACF40-B67C-891B-5AFD-2237E800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31" y="375246"/>
            <a:ext cx="7772400" cy="5981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DD1F6-01E3-ECBE-5CD4-89FF8A2B84B4}"/>
              </a:ext>
            </a:extLst>
          </p:cNvPr>
          <p:cNvSpPr txBox="1"/>
          <p:nvPr/>
        </p:nvSpPr>
        <p:spPr>
          <a:xfrm>
            <a:off x="2905245" y="424566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HERMES DIS2012</a:t>
            </a:r>
          </a:p>
        </p:txBody>
      </p:sp>
    </p:spTree>
    <p:extLst>
      <p:ext uri="{BB962C8B-B14F-4D97-AF65-F5344CB8AC3E}">
        <p14:creationId xmlns:p14="http://schemas.microsoft.com/office/powerpoint/2010/main" val="4290660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4FF7EA-E171-9D48-CBDF-E2D54A27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A053D-4335-325A-76E9-7D1DBA40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79B32-6459-CDAF-C712-9419E971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6449DC-D8B5-CECF-427E-E884EF1FB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55" y="289367"/>
            <a:ext cx="7772400" cy="59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8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1879-96C7-B66E-7D7F-2AB97062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Radiative Corrections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3A645-F965-542A-AAC7-F5E834E4B5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Higher order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𝑄𝐸𝐷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1/137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 small!  Parametrically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𝑄𝐸𝐷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~0.1</a:t>
                </a:r>
              </a:p>
              <a:p>
                <a:pPr lvl="1"/>
                <a:r>
                  <a:rPr lang="en-US" dirty="0"/>
                  <a:t>Radiation of soft photons</a:t>
                </a:r>
              </a:p>
              <a:p>
                <a:pPr lvl="1"/>
                <a:r>
                  <a:rPr lang="en-US" dirty="0"/>
                  <a:t>Virtual photon loop coupling across </a:t>
                </a:r>
                <a:r>
                  <a:rPr lang="en-US" i="1" dirty="0"/>
                  <a:t>(</a:t>
                </a:r>
                <a:r>
                  <a:rPr lang="en-US" i="1" dirty="0" err="1"/>
                  <a:t>e,e</a:t>
                </a:r>
                <a:r>
                  <a:rPr lang="en-US" i="1" dirty="0"/>
                  <a:t>’) </a:t>
                </a:r>
                <a:r>
                  <a:rPr lang="en-US" dirty="0"/>
                  <a:t>vertex</a:t>
                </a:r>
              </a:p>
              <a:p>
                <a:pPr lvl="1"/>
                <a:r>
                  <a:rPr lang="en-US" dirty="0"/>
                  <a:t> Vacuum polarization</a:t>
                </a:r>
                <a:r>
                  <a:rPr lang="en-US" i="1" dirty="0"/>
                  <a:t>: </a:t>
                </a:r>
                <a:r>
                  <a:rPr lang="en-US" i="1" dirty="0" err="1"/>
                  <a:t>e</a:t>
                </a:r>
                <a:r>
                  <a:rPr lang="en-US" i="1" baseline="30000" dirty="0" err="1"/>
                  <a:t>+</a:t>
                </a:r>
                <a:r>
                  <a:rPr lang="en-US" i="1" dirty="0" err="1"/>
                  <a:t>e</a:t>
                </a:r>
                <a:r>
                  <a:rPr lang="en-US" i="1" baseline="30000" dirty="0"/>
                  <a:t>–</a:t>
                </a:r>
                <a:r>
                  <a:rPr lang="en-US" i="1" dirty="0"/>
                  <a:t> </a:t>
                </a:r>
                <a:r>
                  <a:rPr lang="en-US" dirty="0"/>
                  <a:t>loop in virtual photon propagator</a:t>
                </a:r>
              </a:p>
              <a:p>
                <a:r>
                  <a:rPr lang="en-US" dirty="0"/>
                  <a:t>Must be incorporated into experimental analysis</a:t>
                </a:r>
              </a:p>
              <a:p>
                <a:r>
                  <a:rPr lang="en-US" dirty="0"/>
                  <a:t>More on DVCS Radiative Corrections later.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3A645-F965-542A-AAC7-F5E834E4B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64922-FDB0-84D3-94A3-A41DD15B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3BCFD-DEF2-0BE7-5031-72DC2FB0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058F9-0680-1482-0194-70789743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B30EF-0CF8-2FB0-6C79-3CFD6679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C4C44-AA42-0263-5592-8BEDAF74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CAA3-BD0F-3BED-9630-2B7937DC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30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7B2625-0663-9ADB-7083-24B4E0067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384" y="366565"/>
            <a:ext cx="7772400" cy="59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98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AA29-3A99-24A2-A21B-9F76E3BC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DVCS: An old, provocative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3F9E-4187-1243-7FF9-D92E921D0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3476" cy="4351338"/>
          </a:xfrm>
        </p:spPr>
        <p:txBody>
          <a:bodyPr/>
          <a:lstStyle/>
          <a:p>
            <a:r>
              <a:rPr lang="en-US" dirty="0" err="1"/>
              <a:t>M.Mazouz</a:t>
            </a:r>
            <a:r>
              <a:rPr lang="en-US" dirty="0"/>
              <a:t> </a:t>
            </a:r>
            <a:r>
              <a:rPr lang="en-US" dirty="0" err="1"/>
              <a:t>Phys.Rev.Lett</a:t>
            </a:r>
            <a:r>
              <a:rPr lang="en-US" dirty="0"/>
              <a:t>. </a:t>
            </a:r>
            <a:r>
              <a:rPr lang="en-US" b="1" dirty="0"/>
              <a:t>99</a:t>
            </a:r>
            <a:r>
              <a:rPr lang="en-US" dirty="0"/>
              <a:t> (2007) 242501</a:t>
            </a:r>
          </a:p>
          <a:p>
            <a:r>
              <a:rPr lang="en-US" dirty="0"/>
              <a:t>Fit model of E GPD to one (𝜉,Q</a:t>
            </a:r>
            <a:r>
              <a:rPr lang="en-US" baseline="30000" dirty="0"/>
              <a:t>2</a:t>
            </a:r>
            <a:r>
              <a:rPr lang="en-US" dirty="0"/>
              <a:t>) data point.</a:t>
            </a:r>
          </a:p>
          <a:p>
            <a:r>
              <a:rPr lang="en-US" dirty="0"/>
              <a:t>Integrate the model over x.</a:t>
            </a:r>
          </a:p>
          <a:p>
            <a:r>
              <a:rPr lang="en-US" dirty="0"/>
              <a:t>HERMES data was transversely polarized </a:t>
            </a:r>
            <a:r>
              <a:rPr lang="en-US" i="1" dirty="0"/>
              <a:t>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924C3-03C1-2FFA-647C-D13F1543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46515-4AE0-1E46-6F2B-3B403EF2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CD596-1FA8-3F09-2EA9-FDB937CE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3C389-92D6-3101-2E15-998B5467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703" y="1323586"/>
            <a:ext cx="4981097" cy="48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66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6794-2627-D331-94B5-A2D4B865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659775" cy="803918"/>
          </a:xfrm>
        </p:spPr>
        <p:txBody>
          <a:bodyPr/>
          <a:lstStyle/>
          <a:p>
            <a:r>
              <a:rPr lang="en-US" dirty="0"/>
              <a:t>Neutron DVCS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E3454-3623-2A33-A43D-5C29389F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9514"/>
            <a:ext cx="4659775" cy="172024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M.Benali</a:t>
            </a:r>
            <a:r>
              <a:rPr lang="en-US" dirty="0"/>
              <a:t>, et al. [Hall A], Nature Phys. </a:t>
            </a:r>
            <a:r>
              <a:rPr lang="en-US" b="1" dirty="0"/>
              <a:t>16</a:t>
            </a:r>
            <a:r>
              <a:rPr lang="en-US" dirty="0"/>
              <a:t> (2020) 2, 191</a:t>
            </a:r>
          </a:p>
          <a:p>
            <a:r>
              <a:rPr lang="en-US" dirty="0"/>
              <a:t>Combined D,H analysis </a:t>
            </a:r>
            <a:br>
              <a:rPr lang="en-US" dirty="0"/>
            </a:b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= 0.36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7F910-BE2F-D4D9-EDA2-F60D6F6D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777A2-7BC8-EBDE-C1FE-FE8534F9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E630-23A0-FFE8-8575-1749AE96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6940E0-60D0-EDA4-3AD9-6D6F8BA1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106" y="365125"/>
            <a:ext cx="5268764" cy="5937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B581A1-4005-A005-362B-FE1CC2A2D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27448" y="1989817"/>
            <a:ext cx="3209765" cy="54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82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D2EE-9865-3BBE-6E32-862CD9B4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DVCS at HERA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FF78-8454-5194-E0BC-6F8F35542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00959" cy="4031165"/>
          </a:xfrm>
        </p:spPr>
        <p:txBody>
          <a:bodyPr>
            <a:normAutofit/>
          </a:bodyPr>
          <a:lstStyle/>
          <a:p>
            <a:r>
              <a:rPr lang="en-US" dirty="0"/>
              <a:t>Next three slides are from review by G. Wolf </a:t>
            </a:r>
            <a:r>
              <a:rPr lang="en-US" dirty="0" err="1"/>
              <a:t>arXiv</a:t>
            </a:r>
            <a:r>
              <a:rPr lang="en-US" dirty="0"/>
              <a:t> 0907.1217</a:t>
            </a:r>
          </a:p>
          <a:p>
            <a:r>
              <a:rPr lang="en-US" dirty="0"/>
              <a:t>This slide, GPD model of Freund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FA1F2-DEE6-A476-69FF-47163A8D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3F373-5BE0-BFFE-A9EF-1EC9587E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1CAE7-EABD-BF56-F3C5-A42E9A5B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DFA5E-62B2-0C5E-40EA-4221C7911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40350" y="857250"/>
            <a:ext cx="56261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61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A5A5-A94B-16AE-B953-E6933085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DVCS at HERA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A0136-1D9A-CAD2-4F4A-BB9216CC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0496"/>
            <a:ext cx="3351835" cy="1704653"/>
          </a:xfrm>
        </p:spPr>
        <p:txBody>
          <a:bodyPr/>
          <a:lstStyle/>
          <a:p>
            <a:r>
              <a:rPr lang="en-US" i="1" dirty="0"/>
              <a:t>t</a:t>
            </a:r>
            <a:r>
              <a:rPr lang="en-US" dirty="0"/>
              <a:t>-dependence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E084-F257-49A6-AA34-08C0CD52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90F5F-FED0-096F-55FF-82C250C7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4F055-09EB-5C7E-DC22-6F8721C1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B2B9F-286B-8AD2-1963-C7D5B75C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557" y="334800"/>
            <a:ext cx="6706929" cy="602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4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D7B9-AB02-4263-86F8-D845DB59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DVCS at HERA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0AB20-7582-0CB3-E598-BA6901E9D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1401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DVCS cross section as a function of the scaling variable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for W = 82 GeV and </a:t>
                </a:r>
                <a:br>
                  <a:rPr lang="en-US" dirty="0"/>
                </a:br>
                <a:r>
                  <a:rPr lang="en-US" dirty="0"/>
                  <a:t>Q</a:t>
                </a:r>
                <a:r>
                  <a:rPr lang="en-US" baseline="30000" dirty="0"/>
                  <a:t>2</a:t>
                </a:r>
                <a:r>
                  <a:rPr lang="en-US" dirty="0"/>
                  <a:t> = 8, 15.5, 25 GeV</a:t>
                </a:r>
                <a:r>
                  <a:rPr lang="en-US" baseline="30000" dirty="0"/>
                  <a:t>2</a:t>
                </a:r>
                <a:r>
                  <a:rPr lang="en-US" dirty="0"/>
                  <a:t> (top), and for </a:t>
                </a:r>
                <a:br>
                  <a:rPr lang="en-US" dirty="0"/>
                </a:br>
                <a:r>
                  <a:rPr lang="en-US" dirty="0"/>
                  <a:t>W = 40,80,100 GeV, Q</a:t>
                </a:r>
                <a:r>
                  <a:rPr lang="en-US" baseline="30000" dirty="0"/>
                  <a:t>2</a:t>
                </a:r>
                <a:r>
                  <a:rPr lang="en-US" dirty="0"/>
                  <a:t> = 10 GeV</a:t>
                </a:r>
                <a:r>
                  <a:rPr lang="en-US" baseline="30000" dirty="0"/>
                  <a:t>2</a:t>
                </a:r>
                <a:r>
                  <a:rPr lang="en-US" dirty="0"/>
                  <a:t> (bottom), as measured by H1. </a:t>
                </a:r>
              </a:p>
              <a:p>
                <a:r>
                  <a:rPr lang="en-US" dirty="0"/>
                  <a:t>The dashed curve shows the prediction of the dipole model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0AB20-7582-0CB3-E598-BA6901E9D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14013" cy="4351338"/>
              </a:xfrm>
              <a:blipFill>
                <a:blip r:embed="rId2"/>
                <a:stretch>
                  <a:fillRect l="-189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5EFE8-0CDF-8361-303B-1D3661F3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CE509-D60F-57A6-5AD1-498083A7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C54E1-D18A-770F-AF9E-61FF8E53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35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A3D2FD-95AE-E32F-B1FA-F591B40EB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199" y="497434"/>
            <a:ext cx="4549276" cy="58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47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D906-6A93-F1FB-E034-FDE3AA5E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336877"/>
            <a:ext cx="5809129" cy="1325563"/>
          </a:xfrm>
        </p:spPr>
        <p:txBody>
          <a:bodyPr/>
          <a:lstStyle/>
          <a:p>
            <a:r>
              <a:rPr lang="en-US" dirty="0"/>
              <a:t>Gluon Radius of Proton?</a:t>
            </a:r>
            <a:br>
              <a:rPr lang="en-US" dirty="0"/>
            </a:br>
            <a:r>
              <a:rPr lang="en-US" dirty="0"/>
              <a:t>DVCS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4BCCB-27BA-310E-6549-D55CA002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983" y="810409"/>
            <a:ext cx="4586194" cy="29816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Phys.Lett.B</a:t>
            </a:r>
            <a:r>
              <a:rPr lang="en-US" dirty="0"/>
              <a:t> </a:t>
            </a:r>
            <a:r>
              <a:rPr lang="en-US" b="1" dirty="0"/>
              <a:t>793</a:t>
            </a:r>
            <a:r>
              <a:rPr lang="en-US" dirty="0"/>
              <a:t> (2019) 188-194 </a:t>
            </a:r>
            <a:r>
              <a:rPr lang="en-US" dirty="0">
                <a:hlinkClick r:id="rId2"/>
              </a:rPr>
              <a:t>arXiv:1802.02739</a:t>
            </a:r>
            <a:endParaRPr lang="en-US" dirty="0"/>
          </a:p>
          <a:p>
            <a:r>
              <a:rPr lang="en-US" dirty="0"/>
              <a:t>COMPASS, HERA </a:t>
            </a:r>
            <a:r>
              <a:rPr lang="en-US" i="1" dirty="0"/>
              <a:t>t</a:t>
            </a:r>
            <a:r>
              <a:rPr lang="en-US" dirty="0"/>
              <a:t>-slope of </a:t>
            </a:r>
            <a:r>
              <a:rPr lang="en-US" i="1" dirty="0"/>
              <a:t>H(x/2,x/2,t)</a:t>
            </a:r>
            <a:r>
              <a:rPr lang="en-US" dirty="0"/>
              <a:t> at small-</a:t>
            </a:r>
            <a:r>
              <a:rPr lang="en-US" i="1" dirty="0"/>
              <a:t>x</a:t>
            </a:r>
          </a:p>
          <a:p>
            <a:r>
              <a:rPr lang="en-US" dirty="0"/>
              <a:t>Smaller than charge radius</a:t>
            </a:r>
          </a:p>
          <a:p>
            <a:pPr lvl="1"/>
            <a:r>
              <a:rPr lang="en-US" dirty="0"/>
              <a:t>0.84 </a:t>
            </a:r>
            <a:r>
              <a:rPr lang="en-US" dirty="0" err="1"/>
              <a:t>fm</a:t>
            </a:r>
            <a:endParaRPr lang="en-US" dirty="0"/>
          </a:p>
          <a:p>
            <a:r>
              <a:rPr lang="en-US" dirty="0"/>
              <a:t>Evidence for low-</a:t>
            </a:r>
            <a:r>
              <a:rPr lang="en-US" i="1" dirty="0"/>
              <a:t>x</a:t>
            </a:r>
            <a:r>
              <a:rPr lang="en-US" dirty="0"/>
              <a:t> growth ~log(1/x)?</a:t>
            </a:r>
          </a:p>
          <a:p>
            <a:pPr lvl="1"/>
            <a:r>
              <a:rPr lang="en-US" dirty="0" err="1"/>
              <a:t>Gribov</a:t>
            </a:r>
            <a:r>
              <a:rPr lang="en-US" dirty="0"/>
              <a:t> diffusion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00C80-91F4-488B-5B9E-C55DBBAD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3F25-FE66-A2F4-FFD3-B10AFAB4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DA651-7330-0C45-2663-FC48FF2E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36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ED8985-1FFF-990A-74D8-EC3E34EB2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7" y="1950812"/>
            <a:ext cx="6450105" cy="4376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283A2C-ECEA-A025-5527-9B53469AD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072" y="4139240"/>
            <a:ext cx="2130751" cy="889537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57CF49-E001-A2C1-622B-035211399E25}"/>
              </a:ext>
            </a:extLst>
          </p:cNvPr>
          <p:cNvCxnSpPr>
            <a:cxnSpLocks/>
          </p:cNvCxnSpPr>
          <p:nvPr/>
        </p:nvCxnSpPr>
        <p:spPr>
          <a:xfrm>
            <a:off x="739588" y="3469339"/>
            <a:ext cx="5797924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EFB51A-87E9-8539-CAA3-40B04DA69136}"/>
              </a:ext>
            </a:extLst>
          </p:cNvPr>
          <p:cNvCxnSpPr/>
          <p:nvPr/>
        </p:nvCxnSpPr>
        <p:spPr>
          <a:xfrm>
            <a:off x="6537512" y="3469339"/>
            <a:ext cx="774560" cy="66990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65E399C-1B5B-5B83-0749-6275E44D3B29}"/>
              </a:ext>
            </a:extLst>
          </p:cNvPr>
          <p:cNvSpPr txBox="1"/>
          <p:nvPr/>
        </p:nvSpPr>
        <p:spPr>
          <a:xfrm>
            <a:off x="6763870" y="5362850"/>
            <a:ext cx="4794454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~50% of gluon momentum sum-rule is at x&gt;0.1</a:t>
            </a:r>
          </a:p>
          <a:p>
            <a:r>
              <a:rPr lang="en-US" dirty="0"/>
              <a:t>How are these gluons distributed radially?</a:t>
            </a:r>
          </a:p>
        </p:txBody>
      </p:sp>
    </p:spTree>
    <p:extLst>
      <p:ext uri="{BB962C8B-B14F-4D97-AF65-F5344CB8AC3E}">
        <p14:creationId xmlns:p14="http://schemas.microsoft.com/office/powerpoint/2010/main" val="1144231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D906-6A93-F1FB-E034-FDE3AA5E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336877"/>
            <a:ext cx="5809129" cy="1325563"/>
          </a:xfrm>
        </p:spPr>
        <p:txBody>
          <a:bodyPr/>
          <a:lstStyle/>
          <a:p>
            <a:r>
              <a:rPr lang="en-US" dirty="0"/>
              <a:t>Model Fits: DVCS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4BCCB-27BA-310E-6549-D55CA002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1662440"/>
            <a:ext cx="4924611" cy="4693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R. </a:t>
            </a:r>
            <a:r>
              <a:rPr lang="en-US" dirty="0" err="1"/>
              <a:t>Akhunzyanov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[COMPASS], </a:t>
            </a:r>
            <a:r>
              <a:rPr lang="en-US" dirty="0" err="1"/>
              <a:t>Phys.Lett.B</a:t>
            </a:r>
            <a:r>
              <a:rPr lang="en-US" dirty="0"/>
              <a:t> </a:t>
            </a:r>
            <a:r>
              <a:rPr lang="en-US" b="1" dirty="0"/>
              <a:t>793</a:t>
            </a:r>
            <a:r>
              <a:rPr lang="en-US" dirty="0"/>
              <a:t> (2019) 188-194 </a:t>
            </a:r>
            <a:r>
              <a:rPr lang="en-US" dirty="0">
                <a:hlinkClick r:id="rId2"/>
              </a:rPr>
              <a:t>arXiv:1802.02739</a:t>
            </a:r>
            <a:endParaRPr lang="en-US" dirty="0"/>
          </a:p>
          <a:p>
            <a:r>
              <a:rPr lang="en-US" dirty="0"/>
              <a:t>COMPASS, HERA </a:t>
            </a:r>
            <a:r>
              <a:rPr lang="en-US" i="1" dirty="0"/>
              <a:t>t</a:t>
            </a:r>
            <a:r>
              <a:rPr lang="en-US" dirty="0"/>
              <a:t>-slope of H(x/2,x/2,t) at small-x</a:t>
            </a:r>
          </a:p>
          <a:p>
            <a:r>
              <a:rPr lang="en-US" dirty="0" err="1"/>
              <a:t>Kumericki</a:t>
            </a:r>
            <a:r>
              <a:rPr lang="en-US" dirty="0"/>
              <a:t> Mueller (KM)</a:t>
            </a:r>
          </a:p>
          <a:p>
            <a:r>
              <a:rPr lang="en-US" dirty="0" err="1"/>
              <a:t>Goloskokov</a:t>
            </a:r>
            <a:r>
              <a:rPr lang="en-US" dirty="0"/>
              <a:t> Kroll </a:t>
            </a:r>
          </a:p>
          <a:p>
            <a:r>
              <a:rPr lang="en-US" dirty="0"/>
              <a:t>What do these models do at high-</a:t>
            </a:r>
            <a:r>
              <a:rPr lang="en-US" i="1" dirty="0"/>
              <a:t>x</a:t>
            </a:r>
            <a:r>
              <a:rPr lang="en-US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00C80-91F4-488B-5B9E-C55DBBAD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3F25-FE66-A2F4-FFD3-B10AFAB4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DA651-7330-0C45-2663-FC48FF2E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5D45D-92A7-5766-D3C5-11118AC4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53" y="1373979"/>
            <a:ext cx="7023847" cy="47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30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455A-B9AB-ACD0-051F-E00855C5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FC42-FCBD-05A3-7370-CA6A0187A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now a large data base of 1000s of DVCS measurements</a:t>
            </a:r>
          </a:p>
          <a:p>
            <a:pPr lvl="1"/>
            <a:r>
              <a:rPr lang="en-US" dirty="0"/>
              <a:t>Cross sections</a:t>
            </a:r>
          </a:p>
          <a:p>
            <a:pPr lvl="1"/>
            <a:r>
              <a:rPr lang="en-US" dirty="0"/>
              <a:t>Single and double spin asymmetries</a:t>
            </a:r>
          </a:p>
          <a:p>
            <a:r>
              <a:rPr lang="en-US" dirty="0"/>
              <a:t>Local and Global Fits enable separations of Compton Form Factors (CFFs), including flavor separations.</a:t>
            </a:r>
          </a:p>
          <a:p>
            <a:r>
              <a:rPr lang="en-US" dirty="0"/>
              <a:t>Global fits can also test assumptions of factorization, NLO contributions and Higher Twist (both kinematic &amp; dynamic)</a:t>
            </a:r>
          </a:p>
          <a:p>
            <a:r>
              <a:rPr lang="en-US" dirty="0"/>
              <a:t>A great deal of </a:t>
            </a:r>
            <a:r>
              <a:rPr lang="en-US" dirty="0" err="1"/>
              <a:t>Jlab</a:t>
            </a:r>
            <a:r>
              <a:rPr lang="en-US" dirty="0"/>
              <a:t> 12 GeV data is on tape, in various stages of analysis and publication, and more data planned.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DDBBE-3570-4437-6B1C-C43841F5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7F917-E9B7-6C08-4687-39C298B6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FA275-9660-7262-77D1-260B2171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37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C52B-C845-926C-EC82-C1F51684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Epilogue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475EF-BF1D-0FA1-7845-4BEA40CE3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Radiative Corrections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22048-4F46-8B6F-5953-28F132B4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BB685-EAFA-6616-0F27-D6995777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2AD75-56DD-EB3A-0D39-D294CE00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6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9868-0084-2AE8-2B66-D2D1261D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Electroproduction</a:t>
            </a:r>
          </a:p>
        </p:txBody>
      </p:sp>
      <p:pic>
        <p:nvPicPr>
          <p:cNvPr id="5" name="Picture 4" descr="A diagram of a triangle with lines and symbols&#10;&#10;Description automatically generated">
            <a:extLst>
              <a:ext uri="{FF2B5EF4-FFF2-40B4-BE49-F238E27FC236}">
                <a16:creationId xmlns:a16="http://schemas.microsoft.com/office/drawing/2014/main" id="{CAD74734-4292-C0EA-B3ED-0AE46325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738" y="365125"/>
            <a:ext cx="4602600" cy="2770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767A4-ECC1-D7DB-0712-27DB1A4F5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“Trento Convention”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A. </a:t>
                </a:r>
                <a:r>
                  <a:rPr lang="en-US" dirty="0" err="1"/>
                  <a:t>Bacchetta</a:t>
                </a:r>
                <a:r>
                  <a:rPr lang="en-US" dirty="0"/>
                  <a:t>, et al., Phys.Rev.D</a:t>
                </a:r>
                <a:r>
                  <a:rPr lang="en-US" b="1" dirty="0"/>
                  <a:t>70</a:t>
                </a:r>
                <a:r>
                  <a:rPr lang="en-US" dirty="0"/>
                  <a:t>, 117504 (2004).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e,e’h</a:t>
                </a:r>
                <a:r>
                  <a:rPr lang="en-US" dirty="0"/>
                  <a:t>)X </a:t>
                </a:r>
              </a:p>
              <a:p>
                <a:pPr lvl="1">
                  <a:spcBef>
                    <a:spcPts val="1100"/>
                  </a:spcBef>
                </a:pPr>
                <a:r>
                  <a:rPr lang="en-US" i="1" dirty="0">
                    <a:solidFill>
                      <a:srgbClr val="231F20"/>
                    </a:solidFill>
                    <a:effectLst/>
                    <a:latin typeface="Times"/>
                  </a:rPr>
                  <a:t>D. </a:t>
                </a:r>
                <a:r>
                  <a:rPr lang="en-US" i="1" dirty="0" err="1">
                    <a:solidFill>
                      <a:srgbClr val="231F20"/>
                    </a:solidFill>
                    <a:effectLst/>
                    <a:latin typeface="Times"/>
                  </a:rPr>
                  <a:t>Drechsel</a:t>
                </a:r>
                <a:r>
                  <a:rPr lang="en-US" i="1" dirty="0">
                    <a:solidFill>
                      <a:srgbClr val="231F20"/>
                    </a:solidFill>
                    <a:effectLst/>
                    <a:latin typeface="Times"/>
                  </a:rPr>
                  <a:t> and L. </a:t>
                </a:r>
                <a:r>
                  <a:rPr lang="en-US" i="1" dirty="0" err="1">
                    <a:solidFill>
                      <a:srgbClr val="231F20"/>
                    </a:solidFill>
                    <a:effectLst/>
                    <a:latin typeface="Times"/>
                  </a:rPr>
                  <a:t>Tiator</a:t>
                </a:r>
                <a:r>
                  <a:rPr lang="en-US" i="1" dirty="0">
                    <a:solidFill>
                      <a:srgbClr val="231F20"/>
                    </a:solidFill>
                    <a:effectLst/>
                    <a:latin typeface="Times"/>
                  </a:rPr>
                  <a:t>, </a:t>
                </a:r>
                <a:r>
                  <a:rPr lang="en-US" i="1" dirty="0">
                    <a:solidFill>
                      <a:srgbClr val="2E3093"/>
                    </a:solidFill>
                    <a:effectLst/>
                    <a:latin typeface="Times"/>
                  </a:rPr>
                  <a:t>J. Phys. G 18, 449 (1992)</a:t>
                </a:r>
                <a:r>
                  <a:rPr lang="en-US" i="1" dirty="0">
                    <a:solidFill>
                      <a:srgbClr val="231F20"/>
                    </a:solidFill>
                    <a:effectLst/>
                    <a:latin typeface="Times"/>
                  </a:rPr>
                  <a:t>.</a:t>
                </a:r>
                <a:endParaRPr lang="en-US" dirty="0"/>
              </a:p>
              <a:p>
                <a:pPr lvl="1">
                  <a:spcBef>
                    <a:spcPts val="11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func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𝑇𝑇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func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“Virtual Photon Flux” </a:t>
                </a:r>
                <a:r>
                  <a:rPr lang="en-US" i="1" dirty="0"/>
                  <a:t>L. N. Hand, Phys. Rev. </a:t>
                </a:r>
                <a:r>
                  <a:rPr lang="en-US" b="1" i="1" dirty="0"/>
                  <a:t>129</a:t>
                </a:r>
                <a:r>
                  <a:rPr lang="en-US" i="1" dirty="0"/>
                  <a:t>, 1834 (1963).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Vector Meson Production : </a:t>
                </a:r>
                <a:r>
                  <a:rPr lang="en-US" sz="2200" dirty="0" err="1"/>
                  <a:t>K.Schillilng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G.Wolf</a:t>
                </a:r>
                <a:r>
                  <a:rPr lang="en-US" sz="2200" dirty="0"/>
                  <a:t>, </a:t>
                </a:r>
                <a:r>
                  <a:rPr lang="en-US" sz="2200" i="1" dirty="0" err="1"/>
                  <a:t>Nucl.Phys.B</a:t>
                </a:r>
                <a:r>
                  <a:rPr lang="en-US" sz="2200" i="1" dirty="0"/>
                  <a:t> </a:t>
                </a:r>
                <a:r>
                  <a:rPr lang="en-US" sz="2200" b="1" dirty="0"/>
                  <a:t>61</a:t>
                </a:r>
                <a:r>
                  <a:rPr lang="en-US" sz="2200" dirty="0"/>
                  <a:t> (1973) 381-413</a:t>
                </a:r>
              </a:p>
              <a:p>
                <a:pPr lvl="1"/>
                <a:r>
                  <a:rPr lang="en-US" dirty="0"/>
                  <a:t>Analyze the decay angular distribution </a:t>
                </a:r>
                <a:r>
                  <a:rPr lang="en-US" i="1" dirty="0"/>
                  <a:t>e.g.</a:t>
                </a:r>
                <a:r>
                  <a:rPr lang="en-US" dirty="0"/>
                  <a:t> </a:t>
                </a:r>
                <a:r>
                  <a:rPr lang="en-US" i="1" dirty="0"/>
                  <a:t>𝛟 → K</a:t>
                </a:r>
                <a:r>
                  <a:rPr lang="en-US" i="1" baseline="30000" dirty="0"/>
                  <a:t>+</a:t>
                </a:r>
                <a:r>
                  <a:rPr lang="en-US" i="1" dirty="0"/>
                  <a:t> K</a:t>
                </a:r>
                <a:r>
                  <a:rPr lang="en-US" i="1" baseline="30000" dirty="0"/>
                  <a:t>–</a:t>
                </a:r>
              </a:p>
              <a:p>
                <a:pPr lvl="1"/>
                <a:r>
                  <a:rPr lang="en-US" dirty="0"/>
                  <a:t>Extract polarization density matrix of phi-meson (about 28 terms!)</a:t>
                </a:r>
              </a:p>
              <a:p>
                <a:pPr lvl="1"/>
                <a:r>
                  <a:rPr lang="en-US" dirty="0"/>
                  <a:t>R4_00 term:  L</a:t>
                </a:r>
                <a:r>
                  <a:rPr lang="en-US" dirty="0">
                    <a:sym typeface="Wingdings" pitchFamily="2" charset="2"/>
                  </a:rPr>
                  <a:t>L polarization d𝜎</a:t>
                </a:r>
                <a:r>
                  <a:rPr lang="en-US" baseline="-25000" dirty="0">
                    <a:sym typeface="Wingdings" pitchFamily="2" charset="2"/>
                  </a:rPr>
                  <a:t>L</a:t>
                </a:r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QCD factorization predicts dominance of d𝜎</a:t>
                </a:r>
                <a:r>
                  <a:rPr lang="en-US" baseline="-25000" dirty="0">
                    <a:sym typeface="Wingdings" pitchFamily="2" charset="2"/>
                  </a:rPr>
                  <a:t>L</a:t>
                </a:r>
                <a:r>
                  <a:rPr lang="en-US" dirty="0">
                    <a:sym typeface="Wingdings" pitchFamily="2" charset="2"/>
                  </a:rPr>
                  <a:t> over d𝜎</a:t>
                </a:r>
                <a:r>
                  <a:rPr lang="en-US" baseline="-25000" dirty="0">
                    <a:sym typeface="Wingdings" pitchFamily="2" charset="2"/>
                  </a:rPr>
                  <a:t>T </a:t>
                </a:r>
                <a:r>
                  <a:rPr lang="en-US" dirty="0">
                    <a:sym typeface="Wingdings" pitchFamily="2" charset="2"/>
                  </a:rPr>
                  <a:t>for </a:t>
                </a:r>
                <a:r>
                  <a:rPr lang="en-US" b="1" dirty="0">
                    <a:sym typeface="Wingdings" pitchFamily="2" charset="2"/>
                  </a:rPr>
                  <a:t>light</a:t>
                </a:r>
                <a:r>
                  <a:rPr lang="en-US" dirty="0">
                    <a:sym typeface="Wingdings" pitchFamily="2" charset="2"/>
                  </a:rPr>
                  <a:t> mesons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767A4-ECC1-D7DB-0712-27DB1A4F5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844" t="-2981" b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A53A-6D52-35E4-FD76-A6E8C97E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DA312-5646-251F-859F-67B72E82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A76D4-2F6A-9203-72F7-C306082A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z="1400" smtClean="0">
                <a:solidFill>
                  <a:srgbClr val="7030A0"/>
                </a:solidFill>
              </a:rPr>
              <a:t>4</a:t>
            </a:fld>
            <a:endParaRPr lang="en-US" sz="1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64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467B-E4DE-873D-6DB4-F1FF7C14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Radiative Corrections to BH &amp; DVCS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99417-F1D4-25D9-A0C4-C2A88BDC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9454B-14C6-7993-762A-C29F61450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684E-5FE8-7F38-2198-13C27827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40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E4AA90-7836-D4EF-8E25-C6D1BE8376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665612" cy="25467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Vanderhaeghen</a:t>
            </a:r>
            <a:r>
              <a:rPr lang="en-US" dirty="0"/>
              <a:t>, et al., </a:t>
            </a:r>
            <a:r>
              <a:rPr lang="en-US" dirty="0" err="1"/>
              <a:t>Phys</a:t>
            </a:r>
            <a:r>
              <a:rPr lang="en-US" dirty="0"/>
              <a:t> Rev C </a:t>
            </a:r>
            <a:r>
              <a:rPr lang="en-US" b="1" dirty="0"/>
              <a:t>62, </a:t>
            </a:r>
            <a:r>
              <a:rPr lang="en-US" dirty="0"/>
              <a:t>025501 (2000)</a:t>
            </a:r>
          </a:p>
          <a:p>
            <a:r>
              <a:rPr lang="en-US" dirty="0" err="1"/>
              <a:t>I.Akushevich</a:t>
            </a:r>
            <a:r>
              <a:rPr lang="en-US" dirty="0"/>
              <a:t> and A. </a:t>
            </a:r>
            <a:r>
              <a:rPr lang="en-US" dirty="0" err="1"/>
              <a:t>Ilyich</a:t>
            </a:r>
            <a:r>
              <a:rPr lang="en-US" dirty="0"/>
              <a:t>, </a:t>
            </a:r>
            <a:r>
              <a:rPr lang="en-US" dirty="0" err="1"/>
              <a:t>Phys</a:t>
            </a:r>
            <a:r>
              <a:rPr lang="en-US" dirty="0"/>
              <a:t> Rev</a:t>
            </a:r>
            <a:r>
              <a:rPr lang="pl-PL" dirty="0"/>
              <a:t> D</a:t>
            </a:r>
            <a:r>
              <a:rPr lang="pl-PL" b="1" dirty="0"/>
              <a:t> 85</a:t>
            </a:r>
            <a:r>
              <a:rPr lang="pl-PL" dirty="0"/>
              <a:t>, 053008 (2012)</a:t>
            </a:r>
            <a:endParaRPr lang="en-US" dirty="0"/>
          </a:p>
          <a:p>
            <a:r>
              <a:rPr lang="en-US" dirty="0"/>
              <a:t>A. </a:t>
            </a:r>
            <a:r>
              <a:rPr lang="en-US" dirty="0" err="1"/>
              <a:t>Afanasev</a:t>
            </a:r>
            <a:r>
              <a:rPr lang="en-US" dirty="0"/>
              <a:t>, I. </a:t>
            </a:r>
            <a:r>
              <a:rPr lang="en-US" dirty="0" err="1"/>
              <a:t>Akushevich</a:t>
            </a:r>
            <a:r>
              <a:rPr lang="en-US" dirty="0"/>
              <a:t>, et al, Phys Rev</a:t>
            </a:r>
            <a:r>
              <a:rPr lang="en-US" b="1" dirty="0"/>
              <a:t> </a:t>
            </a:r>
            <a:r>
              <a:rPr lang="en-US" dirty="0"/>
              <a:t>D</a:t>
            </a:r>
            <a:r>
              <a:rPr lang="en-US" b="1" dirty="0"/>
              <a:t> 66 </a:t>
            </a:r>
            <a:r>
              <a:rPr lang="en-US" dirty="0"/>
              <a:t>(2002) (EXCLURAD)</a:t>
            </a:r>
          </a:p>
          <a:p>
            <a:endParaRPr lang="en-US" dirty="0"/>
          </a:p>
          <a:p>
            <a:r>
              <a:rPr lang="en-US" dirty="0"/>
              <a:t>Figures that follow are from M.V. PRC </a:t>
            </a:r>
            <a:r>
              <a:rPr lang="en-US" b="1" dirty="0"/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3419875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6278-4424-0CF6-9B07-182D4B09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Radiative </a:t>
            </a:r>
            <a:br>
              <a:rPr lang="en-US" dirty="0"/>
            </a:br>
            <a:r>
              <a:rPr lang="en-US" dirty="0"/>
              <a:t>Corrections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02ADF-0A5B-F8E7-3ADA-084B494B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E0D8D-7C12-95A8-1A28-BD6DCC4B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C.Hyde</a:t>
            </a:r>
            <a:r>
              <a:rPr lang="en-US" dirty="0"/>
              <a:t> </a:t>
            </a:r>
            <a:r>
              <a:rPr lang="en-US" dirty="0" err="1"/>
              <a:t>Femtography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C443E-8FCF-E732-1A20-4E461D13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41</a:t>
            </a:fld>
            <a:endParaRPr lang="en-US" dirty="0"/>
          </a:p>
        </p:txBody>
      </p:sp>
      <p:pic>
        <p:nvPicPr>
          <p:cNvPr id="10" name="Picture 9" descr="MVdH-RadCorr-Fig2.pdf">
            <a:extLst>
              <a:ext uri="{FF2B5EF4-FFF2-40B4-BE49-F238E27FC236}">
                <a16:creationId xmlns:a16="http://schemas.microsoft.com/office/drawing/2014/main" id="{0033893D-CEA3-1E04-D090-062E6AC07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2" y="21997"/>
            <a:ext cx="5029200" cy="6515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514D8D-8DF0-D731-36F3-406E0EB0A080}"/>
              </a:ext>
            </a:extLst>
          </p:cNvPr>
          <p:cNvSpPr txBox="1"/>
          <p:nvPr/>
        </p:nvSpPr>
        <p:spPr>
          <a:xfrm>
            <a:off x="1704521" y="2638523"/>
            <a:ext cx="3753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Vertex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Self-Energy</a:t>
            </a:r>
            <a:r>
              <a:rPr lang="en-US" sz="2800" dirty="0"/>
              <a:t>, </a:t>
            </a:r>
            <a:r>
              <a:rPr lang="en-US" sz="2800" dirty="0">
                <a:highlight>
                  <a:srgbClr val="00FFFF"/>
                </a:highlight>
              </a:rPr>
              <a:t>Vacuum-Polarization</a:t>
            </a:r>
            <a:r>
              <a:rPr lang="en-US" sz="2800" dirty="0"/>
              <a:t> corrections to BH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BE6F9-1528-8E29-AC56-06AE4BC110AB}"/>
              </a:ext>
            </a:extLst>
          </p:cNvPr>
          <p:cNvSpPr txBox="1"/>
          <p:nvPr/>
        </p:nvSpPr>
        <p:spPr>
          <a:xfrm>
            <a:off x="3040742" y="4686527"/>
            <a:ext cx="3276600" cy="1384995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Vertex, Vacuum-Polarization corrections to VCS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6FAEB-6F9B-6987-BE60-419A007DEE62}"/>
              </a:ext>
            </a:extLst>
          </p:cNvPr>
          <p:cNvSpPr/>
          <p:nvPr/>
        </p:nvSpPr>
        <p:spPr>
          <a:xfrm>
            <a:off x="10051142" y="3053669"/>
            <a:ext cx="1689100" cy="3086100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9B7824-68B3-D741-7327-A4178344D1C5}"/>
              </a:ext>
            </a:extLst>
          </p:cNvPr>
          <p:cNvSpPr/>
          <p:nvPr/>
        </p:nvSpPr>
        <p:spPr>
          <a:xfrm>
            <a:off x="6749142" y="3040969"/>
            <a:ext cx="1600200" cy="2946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57EB29-B996-C53B-59D9-E07C7F6A0146}"/>
              </a:ext>
            </a:extLst>
          </p:cNvPr>
          <p:cNvSpPr/>
          <p:nvPr/>
        </p:nvSpPr>
        <p:spPr>
          <a:xfrm>
            <a:off x="8476342" y="3002869"/>
            <a:ext cx="1473200" cy="3035300"/>
          </a:xfrm>
          <a:prstGeom prst="rect">
            <a:avLst/>
          </a:prstGeom>
          <a:noFill/>
          <a:ln w="38100" cmpd="sng">
            <a:solidFill>
              <a:srgbClr val="06FF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C9112-A57E-A3B2-9786-232492B257D6}"/>
              </a:ext>
            </a:extLst>
          </p:cNvPr>
          <p:cNvSpPr/>
          <p:nvPr/>
        </p:nvSpPr>
        <p:spPr>
          <a:xfrm>
            <a:off x="6596742" y="94569"/>
            <a:ext cx="5143500" cy="288290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434AEBB0-1340-880C-ADC2-4FBC7340E651}"/>
              </a:ext>
            </a:extLst>
          </p:cNvPr>
          <p:cNvSpPr txBox="1">
            <a:spLocks/>
          </p:cNvSpPr>
          <p:nvPr/>
        </p:nvSpPr>
        <p:spPr>
          <a:xfrm>
            <a:off x="9416142" y="64200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473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CC72-7F45-B18C-F687-33EE9D89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71257" cy="1158875"/>
          </a:xfrm>
        </p:spPr>
        <p:txBody>
          <a:bodyPr>
            <a:normAutofit fontScale="90000"/>
          </a:bodyPr>
          <a:lstStyle/>
          <a:p>
            <a:r>
              <a:rPr lang="en-US" dirty="0"/>
              <a:t>Virtual Radiative Corrections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17425-E0F7-9879-67C1-2424FB5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4C2DC-9A84-7F4C-DB1C-0D497B8CB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7DAED-63E9-2333-39E2-D416FB69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42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1C3FD4-BBDA-82BB-F76F-174168B456B8}"/>
              </a:ext>
            </a:extLst>
          </p:cNvPr>
          <p:cNvSpPr txBox="1">
            <a:spLocks/>
          </p:cNvSpPr>
          <p:nvPr/>
        </p:nvSpPr>
        <p:spPr>
          <a:xfrm>
            <a:off x="177799" y="1376461"/>
            <a:ext cx="4644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Intrinsically different for BH &amp; VCS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1358C-0B85-12BC-E457-CEE46769404E}"/>
              </a:ext>
            </a:extLst>
          </p:cNvPr>
          <p:cNvSpPr txBox="1"/>
          <p:nvPr/>
        </p:nvSpPr>
        <p:spPr>
          <a:xfrm>
            <a:off x="1885042" y="5140076"/>
            <a:ext cx="397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Self-Energy</a:t>
            </a:r>
            <a:r>
              <a:rPr lang="en-US" sz="2400" dirty="0"/>
              <a:t>, Unique to BH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654E2-5EF3-BF01-AFC1-627798698E6C}"/>
              </a:ext>
            </a:extLst>
          </p:cNvPr>
          <p:cNvSpPr txBox="1"/>
          <p:nvPr/>
        </p:nvSpPr>
        <p:spPr>
          <a:xfrm>
            <a:off x="1148442" y="2701749"/>
            <a:ext cx="3429000" cy="1384995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Vacuum-Polarization</a:t>
            </a:r>
          </a:p>
          <a:p>
            <a:r>
              <a:rPr lang="en-US" sz="2800" dirty="0">
                <a:solidFill>
                  <a:srgbClr val="183AFF"/>
                </a:solidFill>
              </a:rPr>
              <a:t>BH: </a:t>
            </a:r>
            <a:r>
              <a:rPr lang="en-US" sz="2800" i="1" dirty="0">
                <a:solidFill>
                  <a:srgbClr val="183AFF"/>
                </a:solidFill>
              </a:rPr>
              <a:t> 1/[1+ </a:t>
            </a:r>
            <a:r>
              <a:rPr lang="en-US" sz="2800" i="1" dirty="0">
                <a:solidFill>
                  <a:srgbClr val="183AFF"/>
                </a:solidFill>
                <a:latin typeface="Symbol" charset="2"/>
                <a:cs typeface="Symbol" charset="2"/>
              </a:rPr>
              <a:t>P</a:t>
            </a:r>
            <a:r>
              <a:rPr lang="en-US" sz="2800" i="1" dirty="0">
                <a:solidFill>
                  <a:srgbClr val="183AFF"/>
                </a:solidFill>
                <a:cs typeface="Symbol" charset="2"/>
              </a:rPr>
              <a:t>(t)]</a:t>
            </a:r>
            <a:r>
              <a:rPr lang="en-US" sz="2800" dirty="0">
                <a:solidFill>
                  <a:srgbClr val="06FFF6"/>
                </a:solidFill>
              </a:rPr>
              <a:t> </a:t>
            </a:r>
          </a:p>
          <a:p>
            <a:r>
              <a:rPr lang="en-US" sz="2800" dirty="0">
                <a:solidFill>
                  <a:srgbClr val="660066"/>
                </a:solidFill>
              </a:rPr>
              <a:t>VCS: </a:t>
            </a:r>
            <a:r>
              <a:rPr lang="en-US" sz="2800" i="1" dirty="0">
                <a:solidFill>
                  <a:srgbClr val="660066"/>
                </a:solidFill>
              </a:rPr>
              <a:t>1/[1+ </a:t>
            </a:r>
            <a:r>
              <a:rPr lang="en-US" sz="2800" i="1" dirty="0">
                <a:solidFill>
                  <a:srgbClr val="660066"/>
                </a:solidFill>
                <a:latin typeface="Symbol" charset="2"/>
                <a:cs typeface="Symbol" charset="2"/>
              </a:rPr>
              <a:t>P</a:t>
            </a:r>
            <a:r>
              <a:rPr lang="en-US" sz="2800" i="1" dirty="0">
                <a:solidFill>
                  <a:srgbClr val="660066"/>
                </a:solidFill>
                <a:cs typeface="Symbol" charset="2"/>
              </a:rPr>
              <a:t>(Q</a:t>
            </a:r>
            <a:r>
              <a:rPr lang="en-US" sz="2800" i="1" baseline="30000" dirty="0">
                <a:solidFill>
                  <a:srgbClr val="660066"/>
                </a:solidFill>
                <a:cs typeface="Symbol" charset="2"/>
              </a:rPr>
              <a:t>2</a:t>
            </a:r>
            <a:r>
              <a:rPr lang="en-US" sz="2800" i="1" dirty="0">
                <a:solidFill>
                  <a:srgbClr val="660066"/>
                </a:solidFill>
                <a:cs typeface="Symbol" charset="2"/>
              </a:rPr>
              <a:t>)]</a:t>
            </a:r>
            <a:endParaRPr lang="en-US" sz="2800" dirty="0">
              <a:solidFill>
                <a:srgbClr val="660066"/>
              </a:solidFill>
            </a:endParaRPr>
          </a:p>
        </p:txBody>
      </p:sp>
      <p:pic>
        <p:nvPicPr>
          <p:cNvPr id="14" name="Picture 13" descr="MVdH-RadCorr-Fig2.pdf">
            <a:extLst>
              <a:ext uri="{FF2B5EF4-FFF2-40B4-BE49-F238E27FC236}">
                <a16:creationId xmlns:a16="http://schemas.microsoft.com/office/drawing/2014/main" id="{B608987A-D086-8355-FC7A-ADF01A68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42" y="266705"/>
            <a:ext cx="5029200" cy="6515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4D04BA-CAC8-C7DA-76EA-764BECBE37E7}"/>
              </a:ext>
            </a:extLst>
          </p:cNvPr>
          <p:cNvSpPr/>
          <p:nvPr/>
        </p:nvSpPr>
        <p:spPr>
          <a:xfrm>
            <a:off x="9670142" y="3098805"/>
            <a:ext cx="1689100" cy="3086100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988FB2-F98F-F1B2-255F-027AA89D9F94}"/>
              </a:ext>
            </a:extLst>
          </p:cNvPr>
          <p:cNvSpPr/>
          <p:nvPr/>
        </p:nvSpPr>
        <p:spPr>
          <a:xfrm>
            <a:off x="6368142" y="3086105"/>
            <a:ext cx="1600200" cy="2946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E4BF6C-20C5-A345-986C-1170D0EE411B}"/>
              </a:ext>
            </a:extLst>
          </p:cNvPr>
          <p:cNvSpPr/>
          <p:nvPr/>
        </p:nvSpPr>
        <p:spPr>
          <a:xfrm>
            <a:off x="8095342" y="3048005"/>
            <a:ext cx="1473200" cy="3035300"/>
          </a:xfrm>
          <a:prstGeom prst="rect">
            <a:avLst/>
          </a:prstGeom>
          <a:noFill/>
          <a:ln w="38100" cmpd="sng">
            <a:solidFill>
              <a:srgbClr val="183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193544-3835-1E0A-1D06-0A17086DA682}"/>
              </a:ext>
            </a:extLst>
          </p:cNvPr>
          <p:cNvSpPr/>
          <p:nvPr/>
        </p:nvSpPr>
        <p:spPr>
          <a:xfrm>
            <a:off x="6215742" y="139705"/>
            <a:ext cx="5143500" cy="288290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59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1D78-2426-C96F-F31B-EBCECA29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48744" cy="1484801"/>
          </a:xfrm>
        </p:spPr>
        <p:txBody>
          <a:bodyPr/>
          <a:lstStyle/>
          <a:p>
            <a:r>
              <a:rPr lang="en-US" dirty="0"/>
              <a:t>Real Radiative Corrections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18F34-3761-40B7-99C0-6D3F9B32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F4E1C-0B07-D544-AAC4-5770CCF5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4114800" cy="365125"/>
          </a:xfrm>
        </p:spPr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1AAB5-7F7A-C7F1-904B-95AF296B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43</a:t>
            </a:fld>
            <a:endParaRPr lang="en-US"/>
          </a:p>
        </p:txBody>
      </p:sp>
      <p:pic>
        <p:nvPicPr>
          <p:cNvPr id="8" name="Picture 7" descr="MVdH-RadCorr-Fig3.pdf">
            <a:extLst>
              <a:ext uri="{FF2B5EF4-FFF2-40B4-BE49-F238E27FC236}">
                <a16:creationId xmlns:a16="http://schemas.microsoft.com/office/drawing/2014/main" id="{163AACDC-51CC-2281-F400-746690B31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44" y="170540"/>
            <a:ext cx="6172200" cy="6286500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4E6F65A9-48A9-0B0C-0682-1F5A934A2B93}"/>
              </a:ext>
            </a:extLst>
          </p:cNvPr>
          <p:cNvSpPr/>
          <p:nvPr/>
        </p:nvSpPr>
        <p:spPr>
          <a:xfrm>
            <a:off x="5288644" y="322940"/>
            <a:ext cx="457200" cy="3403600"/>
          </a:xfrm>
          <a:prstGeom prst="leftBrace">
            <a:avLst>
              <a:gd name="adj1" fmla="val 8333"/>
              <a:gd name="adj2" fmla="val 690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F1C3F-98E7-9B71-05A2-F6666385CB09}"/>
              </a:ext>
            </a:extLst>
          </p:cNvPr>
          <p:cNvSpPr txBox="1"/>
          <p:nvPr/>
        </p:nvSpPr>
        <p:spPr>
          <a:xfrm>
            <a:off x="4310744" y="2380052"/>
            <a:ext cx="6635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8BF2A6-AB4E-9DF5-802C-7168B2F7F922}"/>
              </a:ext>
            </a:extLst>
          </p:cNvPr>
          <p:cNvSpPr txBox="1"/>
          <p:nvPr/>
        </p:nvSpPr>
        <p:spPr>
          <a:xfrm>
            <a:off x="4386944" y="4729552"/>
            <a:ext cx="8212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VCS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5B09E9B7-68C5-A8D0-3059-7C18F3396872}"/>
              </a:ext>
            </a:extLst>
          </p:cNvPr>
          <p:cNvSpPr/>
          <p:nvPr/>
        </p:nvSpPr>
        <p:spPr>
          <a:xfrm>
            <a:off x="5390244" y="4374240"/>
            <a:ext cx="355600" cy="1358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CF892-CF38-A412-9973-664770030E22}"/>
              </a:ext>
            </a:extLst>
          </p:cNvPr>
          <p:cNvSpPr txBox="1"/>
          <p:nvPr/>
        </p:nvSpPr>
        <p:spPr>
          <a:xfrm>
            <a:off x="304800" y="3517900"/>
            <a:ext cx="3200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Factorize in soft limit</a:t>
            </a:r>
          </a:p>
          <a:p>
            <a:r>
              <a:rPr lang="en-US" sz="2400" dirty="0"/>
              <a:t>Include </a:t>
            </a:r>
            <a:r>
              <a:rPr lang="en-US" sz="2400" dirty="0" err="1"/>
              <a:t>lineshape</a:t>
            </a:r>
            <a:r>
              <a:rPr lang="en-US" sz="2400" dirty="0"/>
              <a:t> in MC simulation.</a:t>
            </a:r>
          </a:p>
          <a:p>
            <a:r>
              <a:rPr lang="en-US" sz="2400" dirty="0"/>
              <a:t>Simulation and data are cut-off dependent (e.g. M</a:t>
            </a:r>
            <a:r>
              <a:rPr lang="en-US" sz="2400" baseline="-25000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 limit)</a:t>
            </a:r>
          </a:p>
        </p:txBody>
      </p:sp>
    </p:spTree>
    <p:extLst>
      <p:ext uri="{BB962C8B-B14F-4D97-AF65-F5344CB8AC3E}">
        <p14:creationId xmlns:p14="http://schemas.microsoft.com/office/powerpoint/2010/main" val="3304178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5F89-6025-23BC-96BB-8E9C2F55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Correction to measured cross section to obtain “Born” cross section does not factorize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DBA3-9858-F8C1-539E-934F9F57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548402"/>
            <a:ext cx="10515600" cy="19488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Model dependent calculation.</a:t>
            </a:r>
          </a:p>
          <a:p>
            <a:pPr lvl="1"/>
            <a:r>
              <a:rPr lang="en-US" dirty="0"/>
              <a:t>Hall A analysis uses </a:t>
            </a:r>
            <a:r>
              <a:rPr lang="en-US" dirty="0" err="1"/>
              <a:t>P.Guichon</a:t>
            </a:r>
            <a:r>
              <a:rPr lang="en-US" dirty="0"/>
              <a:t> code with old factorized GPD model</a:t>
            </a:r>
          </a:p>
          <a:p>
            <a:r>
              <a:rPr lang="en-US" dirty="0"/>
              <a:t>Final correction is relatively insensitive to specific DVCS kinematics in </a:t>
            </a:r>
            <a:r>
              <a:rPr lang="en-US" dirty="0" err="1"/>
              <a:t>JLab</a:t>
            </a:r>
            <a:r>
              <a:rPr lang="en-US" dirty="0"/>
              <a:t> range.</a:t>
            </a:r>
          </a:p>
          <a:p>
            <a:pPr lvl="1"/>
            <a:r>
              <a:rPr lang="en-US" dirty="0"/>
              <a:t>~10% effect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3C950-0421-F164-228D-D601ADF4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26ED-5CDA-B655-45EF-D2C7E4E8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F1BAE-C896-7764-3973-A63F4187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3DCADEE-3B15-7FCC-2C9E-7083C0736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26799"/>
              </p:ext>
            </p:extLst>
          </p:nvPr>
        </p:nvGraphicFramePr>
        <p:xfrm>
          <a:off x="2209800" y="1538741"/>
          <a:ext cx="872437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56300" imgH="1041400" progId="Equation.3">
                  <p:embed/>
                </p:oleObj>
              </mc:Choice>
              <mc:Fallback>
                <p:oleObj name="Equation" r:id="rId2" imgW="5956300" imgH="104140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3DCADEE-3B15-7FCC-2C9E-7083C0736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9800" y="1538741"/>
                        <a:ext cx="8724372" cy="1524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00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9868-0084-2AE8-2B66-D2D1261D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Meson Electroproduction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767A4-ECC1-D7DB-0712-27DB1A4F5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 </a:t>
                </a:r>
                <a:r>
                  <a:rPr lang="en-US" sz="2200" dirty="0" err="1"/>
                  <a:t>K.Schillilng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G.Wolf</a:t>
                </a:r>
                <a:r>
                  <a:rPr lang="en-US" sz="2200" dirty="0"/>
                  <a:t>, </a:t>
                </a:r>
                <a:r>
                  <a:rPr lang="en-US" sz="2200" i="1" dirty="0" err="1"/>
                  <a:t>Nucl.Phys.B</a:t>
                </a:r>
                <a:r>
                  <a:rPr lang="en-US" sz="2200" i="1" dirty="0"/>
                  <a:t> </a:t>
                </a:r>
                <a:r>
                  <a:rPr lang="en-US" sz="2200" b="1" dirty="0"/>
                  <a:t>61</a:t>
                </a:r>
                <a:r>
                  <a:rPr lang="en-US" sz="2200" dirty="0"/>
                  <a:t> (1973) 381-413</a:t>
                </a:r>
              </a:p>
              <a:p>
                <a:r>
                  <a:rPr lang="en-US" sz="2200" dirty="0"/>
                  <a:t>Example: two-body decay of vector-meson production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/>
              </a:p>
              <a:p>
                <a:pPr lvl="1"/>
                <a:r>
                  <a:rPr lang="en-US" dirty="0"/>
                  <a:t>Analyze the decay angular distribution </a:t>
                </a:r>
                <a:r>
                  <a:rPr lang="en-US" i="1" dirty="0"/>
                  <a:t>e.g.</a:t>
                </a:r>
                <a:r>
                  <a:rPr lang="en-US" dirty="0"/>
                  <a:t> </a:t>
                </a:r>
                <a:r>
                  <a:rPr lang="en-US" i="1" dirty="0"/>
                  <a:t>𝛟 → K</a:t>
                </a:r>
                <a:r>
                  <a:rPr lang="en-US" i="1" baseline="30000" dirty="0"/>
                  <a:t>+</a:t>
                </a:r>
                <a:r>
                  <a:rPr lang="en-US" i="1" dirty="0"/>
                  <a:t> K</a:t>
                </a:r>
                <a:r>
                  <a:rPr lang="en-US" i="1" baseline="30000" dirty="0"/>
                  <a:t>–</a:t>
                </a:r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i="1" baseline="30000" dirty="0"/>
              </a:p>
              <a:p>
                <a:pPr lvl="1"/>
                <a:r>
                  <a:rPr lang="en-US" dirty="0"/>
                  <a:t>Extract polarization density matrix of vector-meson</a:t>
                </a:r>
              </a:p>
              <a:p>
                <a:pPr lvl="2"/>
                <a:r>
                  <a:rPr lang="en-US" dirty="0"/>
                  <a:t>Decay angular distribution of Wigner d-functions of J =0,1,2 </a:t>
                </a:r>
                <a:r>
                  <a:rPr lang="en-US" dirty="0">
                    <a:sym typeface="Wingdings" pitchFamily="2" charset="2"/>
                  </a:rPr>
                  <a:t> 20 structure functions!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767A4-ECC1-D7DB-0712-27DB1A4F5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BD22676-6AB7-0EFA-471C-5458344F0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771" y="4472497"/>
            <a:ext cx="7772400" cy="128423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8CA5F-3502-4FE6-A227-70E3F50C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C60AD-ADAE-17BD-A261-6C65CEB1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C6CF6-154F-B700-02AF-AAA44F55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9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38F5-C3EF-AA80-05D3-5A1D7DF1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2213"/>
          </a:xfrm>
        </p:spPr>
        <p:txBody>
          <a:bodyPr/>
          <a:lstStyle/>
          <a:p>
            <a:r>
              <a:rPr lang="en-US" dirty="0"/>
              <a:t>Exclusive Vector Meson Production at HERA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837C88-5B53-37F0-6A44-EBC839D2BFA6}"/>
              </a:ext>
            </a:extLst>
          </p:cNvPr>
          <p:cNvSpPr/>
          <p:nvPr/>
        </p:nvSpPr>
        <p:spPr>
          <a:xfrm>
            <a:off x="7258050" y="1157288"/>
            <a:ext cx="937609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D8D5B-51ED-51C4-F673-B82BF0D6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5EF25-9FDE-14E7-B4B5-AB14CC6E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013F1-0C2C-3FFE-0591-EFE71514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56293B-6AA8-E47F-490E-B929FA8F8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121" y="1245409"/>
            <a:ext cx="5247466" cy="5247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AEC292-05E7-0BD3-5F77-13C8174F297F}"/>
              </a:ext>
            </a:extLst>
          </p:cNvPr>
          <p:cNvSpPr txBox="1"/>
          <p:nvPr/>
        </p:nvSpPr>
        <p:spPr>
          <a:xfrm>
            <a:off x="403413" y="1855694"/>
            <a:ext cx="52474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Summary talk from Diffraction2004 </a:t>
            </a:r>
            <a:br>
              <a:rPr lang="en-US" sz="2400" dirty="0"/>
            </a:br>
            <a:r>
              <a:rPr lang="en-US" sz="2400" i="1" dirty="0">
                <a:effectLst/>
                <a:latin typeface="Times"/>
              </a:rPr>
              <a:t>A. Levy / Nuclear Physics B (Proc. Suppl.)  </a:t>
            </a:r>
            <a:r>
              <a:rPr lang="en-US" sz="2400" b="1" dirty="0">
                <a:effectLst/>
                <a:latin typeface="Times"/>
              </a:rPr>
              <a:t>146</a:t>
            </a:r>
            <a:r>
              <a:rPr lang="en-US" sz="2400" i="1" dirty="0">
                <a:effectLst/>
                <a:latin typeface="Times"/>
              </a:rPr>
              <a:t> (2005) 92–101, arXiv:0501008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"/>
              </a:rPr>
              <a:t>Ratio grows slower than </a:t>
            </a:r>
            <a:r>
              <a:rPr lang="en-US" sz="2400" i="1" dirty="0">
                <a:effectLst/>
                <a:latin typeface="Times"/>
              </a:rPr>
              <a:t>Q</a:t>
            </a:r>
            <a:r>
              <a:rPr lang="en-US" sz="2400" i="1" baseline="30000" dirty="0">
                <a:effectLst/>
                <a:latin typeface="Times"/>
              </a:rPr>
              <a:t>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"/>
              </a:rPr>
              <a:t>Factorization of 𝜎</a:t>
            </a:r>
            <a:r>
              <a:rPr lang="en-US" sz="2400" baseline="-25000" dirty="0">
                <a:effectLst/>
                <a:latin typeface="Times"/>
              </a:rPr>
              <a:t>L </a:t>
            </a:r>
            <a:r>
              <a:rPr lang="en-US" sz="2400" dirty="0">
                <a:effectLst/>
                <a:latin typeface="Times"/>
              </a:rPr>
              <a:t>and 𝜎</a:t>
            </a:r>
            <a:r>
              <a:rPr lang="en-US" sz="2400" baseline="-25000" dirty="0">
                <a:effectLst/>
                <a:latin typeface="Times"/>
              </a:rPr>
              <a:t>T </a:t>
            </a:r>
            <a:r>
              <a:rPr lang="en-US" sz="2400" dirty="0">
                <a:effectLst/>
                <a:latin typeface="Times"/>
              </a:rPr>
              <a:t>can be considered separately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3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1DAEAA-A8EE-D573-4FF9-66A899EB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54"/>
          <a:stretch/>
        </p:blipFill>
        <p:spPr>
          <a:xfrm>
            <a:off x="5304581" y="662782"/>
            <a:ext cx="3847981" cy="6058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0D9EC0-2918-350C-0CC3-E87B113D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203"/>
          </a:xfrm>
        </p:spPr>
        <p:txBody>
          <a:bodyPr/>
          <a:lstStyle/>
          <a:p>
            <a:r>
              <a:rPr lang="en-US" dirty="0"/>
              <a:t>Vector Meson production: </a:t>
            </a:r>
            <a:r>
              <a:rPr lang="en-US" i="1" dirty="0"/>
              <a:t>t</a:t>
            </a:r>
            <a:r>
              <a:rPr lang="en-US" dirty="0"/>
              <a:t>-dependence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776C1-3425-F398-A87F-C1FFFFCC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6D620-9CB2-BB21-64EC-18005349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2245-30E8-D199-6A30-D707C648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2299A7-7895-5A76-6526-E9FDDF7DA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5" y="1107328"/>
            <a:ext cx="5385547" cy="53855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4C1AB8-4854-7699-278F-492CB2D5F765}"/>
              </a:ext>
            </a:extLst>
          </p:cNvPr>
          <p:cNvSpPr txBox="1"/>
          <p:nvPr/>
        </p:nvSpPr>
        <p:spPr>
          <a:xfrm>
            <a:off x="9537325" y="1617240"/>
            <a:ext cx="2343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"/>
              </a:rPr>
              <a:t>G.Wolf</a:t>
            </a:r>
            <a:r>
              <a:rPr lang="en-US" sz="1800" dirty="0">
                <a:effectLst/>
                <a:latin typeface="Times"/>
              </a:rPr>
              <a:t> </a:t>
            </a:r>
            <a:r>
              <a:rPr lang="en-US" sz="1800" i="1" dirty="0">
                <a:effectLst/>
                <a:latin typeface="Times"/>
                <a:hlinkClick r:id="rId4"/>
              </a:rPr>
              <a:t>https://arxiv.org/abs/0907.1217</a:t>
            </a:r>
            <a:endParaRPr lang="en-US" sz="1800" i="1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4917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aph of numbers and numbers&#10;&#10;Description automatically generated">
            <a:extLst>
              <a:ext uri="{FF2B5EF4-FFF2-40B4-BE49-F238E27FC236}">
                <a16:creationId xmlns:a16="http://schemas.microsoft.com/office/drawing/2014/main" id="{FC7A56AC-C525-C27B-E741-920B2365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768" y="918251"/>
            <a:ext cx="5574624" cy="5574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5438F5-C3EF-AA80-05D3-5A1D7DF1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/>
          <a:lstStyle/>
          <a:p>
            <a:r>
              <a:rPr lang="en-US" dirty="0"/>
              <a:t>Exclusive Vector Meson Production at HERA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42E484-5FC8-E12B-5834-9CB1709DD326}"/>
                  </a:ext>
                </a:extLst>
              </p:cNvPr>
              <p:cNvSpPr txBox="1"/>
              <p:nvPr/>
            </p:nvSpPr>
            <p:spPr>
              <a:xfrm>
                <a:off x="222492" y="2877296"/>
                <a:ext cx="6142276" cy="3150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/>
                    <a:latin typeface="Times"/>
                  </a:rPr>
                  <a:t>G.Wolf </a:t>
                </a:r>
                <a:r>
                  <a:rPr lang="en-US" sz="2000" i="1" dirty="0">
                    <a:effectLst/>
                    <a:latin typeface="Times"/>
                    <a:hlinkClick r:id="rId3"/>
                  </a:rPr>
                  <a:t>https://arxiv.org/abs/0907.1217</a:t>
                </a:r>
                <a:endParaRPr lang="en-US" sz="2000" i="1" dirty="0">
                  <a:effectLst/>
                  <a:latin typeface="Times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ffectLst/>
                    <a:latin typeface="Times"/>
                  </a:rPr>
                  <a:t>Naïve interpretation</a:t>
                </a:r>
                <a:r>
                  <a:rPr lang="en-US" sz="2000" dirty="0">
                    <a:latin typeface="Times"/>
                  </a:rPr>
                  <a:t>: </a:t>
                </a:r>
                <a:br>
                  <a:rPr lang="en-US" sz="2000" dirty="0">
                    <a:latin typeface="Times"/>
                  </a:rPr>
                </a:br>
                <a:r>
                  <a:rPr lang="en-US" sz="2000" dirty="0">
                    <a:latin typeface="Times"/>
                  </a:rPr>
                  <a:t>Slope parameter represents convolution of `meson size’ with nucleon size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ffectLst/>
                    <a:latin typeface="Times"/>
                  </a:rPr>
                  <a:t>Meson </a:t>
                </a:r>
                <a:r>
                  <a:rPr lang="en-US" sz="2000" dirty="0">
                    <a:latin typeface="Times"/>
                  </a:rPr>
                  <a:t>‘size’ ~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sz="2000" dirty="0">
                  <a:latin typeface="Times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ffectLst/>
                    <a:latin typeface="Times"/>
                  </a:rPr>
                  <a:t>Nucleon size ~ intrinsic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"/>
                  </a:rPr>
                  <a:t>HERA data mostly interpreted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Times"/>
                  </a:rPr>
                  <a:t> dipole picture, rather than GPDs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42E484-5FC8-E12B-5834-9CB1709D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2" y="2877296"/>
                <a:ext cx="6142276" cy="3150093"/>
              </a:xfrm>
              <a:prstGeom prst="rect">
                <a:avLst/>
              </a:prstGeom>
              <a:blipFill>
                <a:blip r:embed="rId4"/>
                <a:stretch>
                  <a:fillRect l="-1031" t="-1205" r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E94527A-29C7-B9E7-7445-83548E1B2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34" y="5145859"/>
            <a:ext cx="1682751" cy="5548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837C88-5B53-37F0-6A44-EBC839D2BFA6}"/>
              </a:ext>
            </a:extLst>
          </p:cNvPr>
          <p:cNvSpPr/>
          <p:nvPr/>
        </p:nvSpPr>
        <p:spPr>
          <a:xfrm>
            <a:off x="7258050" y="1157288"/>
            <a:ext cx="937609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D8D5B-51ED-51C4-F673-B82BF0D6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5EF25-9FDE-14E7-B4B5-AB14CC6E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013F1-0C2C-3FFE-0591-EFE71514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8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A626A2-DF36-75F7-7A1D-299A3D4CE7E5}"/>
              </a:ext>
            </a:extLst>
          </p:cNvPr>
          <p:cNvSpPr/>
          <p:nvPr/>
        </p:nvSpPr>
        <p:spPr>
          <a:xfrm>
            <a:off x="8431306" y="1035424"/>
            <a:ext cx="1210235" cy="26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A97416-9CDC-9706-7A22-8EEAD3349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0169" y="5056680"/>
            <a:ext cx="1308100" cy="5461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F7D55B-70B3-A8D0-0077-A491F9F3786B}"/>
              </a:ext>
            </a:extLst>
          </p:cNvPr>
          <p:cNvSpPr txBox="1"/>
          <p:nvPr/>
        </p:nvSpPr>
        <p:spPr>
          <a:xfrm>
            <a:off x="8128325" y="1052206"/>
            <a:ext cx="192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zDESY-07-118_11</a:t>
            </a:r>
          </a:p>
        </p:txBody>
      </p:sp>
    </p:spTree>
    <p:extLst>
      <p:ext uri="{BB962C8B-B14F-4D97-AF65-F5344CB8AC3E}">
        <p14:creationId xmlns:p14="http://schemas.microsoft.com/office/powerpoint/2010/main" val="44100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6102-055F-8C80-B58A-65E98BA9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97286" cy="1325563"/>
          </a:xfrm>
        </p:spPr>
        <p:txBody>
          <a:bodyPr/>
          <a:lstStyle/>
          <a:p>
            <a:r>
              <a:rPr lang="en-US" dirty="0"/>
              <a:t>Deep Virtual 𝜋</a:t>
            </a:r>
            <a:r>
              <a:rPr lang="en-US" baseline="30000" dirty="0"/>
              <a:t>0</a:t>
            </a:r>
            <a:r>
              <a:rPr lang="en-US" dirty="0"/>
              <a:t> and 𝜂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2B29D4-48EC-6A5E-1059-E17618A347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229" y="1825625"/>
                <a:ext cx="1158239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Naïve QCD Factorization, asymptotic behavior: 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d𝜎</a:t>
                </a:r>
                <a:r>
                  <a:rPr lang="en-US" baseline="-25000" dirty="0">
                    <a:sym typeface="Wingdings" pitchFamily="2" charset="2"/>
                  </a:rPr>
                  <a:t>L</a:t>
                </a:r>
                <a:r>
                  <a:rPr lang="en-US" dirty="0">
                    <a:sym typeface="Wingdings" pitchFamily="2" charset="2"/>
                  </a:rPr>
                  <a:t> ~1/Q</a:t>
                </a:r>
                <a:r>
                  <a:rPr lang="en-US" baseline="30000" dirty="0">
                    <a:sym typeface="Wingdings" pitchFamily="2" charset="2"/>
                  </a:rPr>
                  <a:t>6</a:t>
                </a:r>
                <a:r>
                  <a:rPr lang="en-US" dirty="0">
                    <a:sym typeface="Wingdings" pitchFamily="2" charset="2"/>
                  </a:rPr>
                  <a:t>,  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d𝜎</a:t>
                </a:r>
                <a:r>
                  <a:rPr lang="en-US" baseline="-25000" dirty="0">
                    <a:sym typeface="Wingdings" pitchFamily="2" charset="2"/>
                  </a:rPr>
                  <a:t>T </a:t>
                </a:r>
                <a:r>
                  <a:rPr lang="en-US" dirty="0">
                    <a:sym typeface="Wingdings" pitchFamily="2" charset="2"/>
                  </a:rPr>
                  <a:t>~ 1/Q</a:t>
                </a:r>
                <a:r>
                  <a:rPr lang="en-US" baseline="30000" dirty="0">
                    <a:sym typeface="Wingdings" pitchFamily="2" charset="2"/>
                  </a:rPr>
                  <a:t>8</a:t>
                </a:r>
              </a:p>
              <a:p>
                <a:r>
                  <a:rPr lang="en-US" dirty="0">
                    <a:sym typeface="Wingdings" pitchFamily="2" charset="2"/>
                  </a:rPr>
                  <a:t>Initial Hall A / CLAS experiments suggested d𝜎</a:t>
                </a:r>
                <a:r>
                  <a:rPr lang="en-US" baseline="-25000" dirty="0">
                    <a:sym typeface="Wingdings" pitchFamily="2" charset="2"/>
                  </a:rPr>
                  <a:t>T </a:t>
                </a:r>
                <a:r>
                  <a:rPr lang="en-US" dirty="0">
                    <a:sym typeface="Wingdings" pitchFamily="2" charset="2"/>
                  </a:rPr>
                  <a:t>dominant at Q</a:t>
                </a:r>
                <a:r>
                  <a:rPr lang="en-US" baseline="30000" dirty="0">
                    <a:sym typeface="Wingdings" pitchFamily="2" charset="2"/>
                  </a:rPr>
                  <a:t>2 </a:t>
                </a:r>
                <a:r>
                  <a:rPr lang="en-US" dirty="0">
                    <a:sym typeface="Wingdings" pitchFamily="2" charset="2"/>
                  </a:rPr>
                  <a:t>≤ 2 GeV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S. Ahmad, G. R. Goldstein and S. Liuti, Phys. Rev. D </a:t>
                </a:r>
                <a:r>
                  <a:rPr lang="en-US" b="1" dirty="0">
                    <a:sym typeface="Wingdings" pitchFamily="2" charset="2"/>
                  </a:rPr>
                  <a:t>79</a:t>
                </a:r>
                <a:r>
                  <a:rPr lang="en-US" dirty="0">
                    <a:sym typeface="Wingdings" pitchFamily="2" charset="2"/>
                  </a:rPr>
                  <a:t>, 054014 (2009)</a:t>
                </a:r>
              </a:p>
              <a:p>
                <a:pPr lvl="2"/>
                <a:r>
                  <a:rPr lang="en-US" dirty="0"/>
                  <a:t>Helicity flips via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operator at 𝜋</a:t>
                </a:r>
                <a:r>
                  <a:rPr lang="en-US" baseline="30000" dirty="0"/>
                  <a:t>0</a:t>
                </a:r>
                <a:r>
                  <a:rPr lang="en-US" dirty="0"/>
                  <a:t> and N </a:t>
                </a:r>
                <a:r>
                  <a:rPr lang="en-US" dirty="0" err="1"/>
                  <a:t>vertices</a:t>
                </a:r>
                <a:r>
                  <a:rPr lang="en-US" dirty="0" err="1">
                    <a:sym typeface="Wingdings" pitchFamily="2" charset="2"/>
                  </a:rPr>
                  <a:t>nominally</a:t>
                </a:r>
                <a:r>
                  <a:rPr lang="en-US" dirty="0">
                    <a:sym typeface="Wingdings" pitchFamily="2" charset="2"/>
                  </a:rPr>
                  <a:t> suppressed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S. V. </a:t>
                </a:r>
                <a:r>
                  <a:rPr lang="en-US" dirty="0" err="1">
                    <a:sym typeface="Wingdings" pitchFamily="2" charset="2"/>
                  </a:rPr>
                  <a:t>Goloskokov</a:t>
                </a:r>
                <a:r>
                  <a:rPr lang="en-US" dirty="0">
                    <a:sym typeface="Wingdings" pitchFamily="2" charset="2"/>
                  </a:rPr>
                  <a:t> and P. Kroll, </a:t>
                </a:r>
                <a:r>
                  <a:rPr lang="en-US" dirty="0" err="1">
                    <a:sym typeface="Wingdings" pitchFamily="2" charset="2"/>
                  </a:rPr>
                  <a:t>Eur.Phys.J.A</a:t>
                </a: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b="1" dirty="0">
                    <a:sym typeface="Wingdings" pitchFamily="2" charset="2"/>
                  </a:rPr>
                  <a:t>47</a:t>
                </a:r>
                <a:r>
                  <a:rPr lang="en-US" dirty="0">
                    <a:sym typeface="Wingdings" pitchFamily="2" charset="2"/>
                  </a:rPr>
                  <a:t>, 112 (2011),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“Generalized Perturbative Approach”, account for “finite-size” of meson vertex</a:t>
                </a:r>
                <a:endParaRPr lang="en-US" dirty="0"/>
              </a:p>
              <a:p>
                <a:pPr lvl="1"/>
                <a:r>
                  <a:rPr lang="en-US" dirty="0"/>
                  <a:t>Chiral Symmetry breaking leads to strong helicity flip pseudo-scalar distribution amplitude</a:t>
                </a:r>
                <a:r>
                  <a:rPr lang="en-US" dirty="0">
                    <a:sym typeface="Wingdings" pitchFamily="2" charset="2"/>
                  </a:rPr>
                  <a:t> (DA):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2B29D4-48EC-6A5E-1059-E17618A34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229" y="1825625"/>
                <a:ext cx="11582399" cy="4351338"/>
              </a:xfrm>
              <a:blipFill>
                <a:blip r:embed="rId2"/>
                <a:stretch>
                  <a:fillRect l="-9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CB6A-6C3C-3A99-4CBC-73C6DF2B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78DC9-8379-3D17-7CC1-A4865587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 Femtography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1431C-909E-94AD-3D6F-5C49C470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6A82-5980-3B48-B8E2-F7F3E0BA75C5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82A2F-684E-AFED-2631-756DA3DF4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686" y="217713"/>
            <a:ext cx="4386942" cy="25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9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11385</TotalTime>
  <Words>2449</Words>
  <Application>Microsoft Macintosh PowerPoint</Application>
  <PresentationFormat>Widescreen</PresentationFormat>
  <Paragraphs>364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Cambria Math</vt:lpstr>
      <vt:lpstr>Helvetica</vt:lpstr>
      <vt:lpstr>Symbol</vt:lpstr>
      <vt:lpstr>Times</vt:lpstr>
      <vt:lpstr>Wingdings</vt:lpstr>
      <vt:lpstr>Office Theme</vt:lpstr>
      <vt:lpstr>Equation</vt:lpstr>
      <vt:lpstr>Physics From Deep Virtual Exclusive Data</vt:lpstr>
      <vt:lpstr>A few starting thoughts</vt:lpstr>
      <vt:lpstr>Radiative Corrections</vt:lpstr>
      <vt:lpstr>Electroproduction</vt:lpstr>
      <vt:lpstr>Vector Meson Electroproduction</vt:lpstr>
      <vt:lpstr>Exclusive Vector Meson Production at HERA</vt:lpstr>
      <vt:lpstr>Vector Meson production: t-dependence</vt:lpstr>
      <vt:lpstr>Exclusive Vector Meson Production at HERA</vt:lpstr>
      <vt:lpstr>Deep Virtual 𝜋0 and 𝜂 Production</vt:lpstr>
      <vt:lpstr>Hall-A Rosenbluth Separation:  H(e,e’𝜋0)p</vt:lpstr>
      <vt:lpstr>Transversity GPDs</vt:lpstr>
      <vt:lpstr>Deep Virtual 𝜂</vt:lpstr>
      <vt:lpstr>Comparison of  Deep 𝜋0 and 𝜂 </vt:lpstr>
      <vt:lpstr>12 GeV: Hall A 𝜋0</vt:lpstr>
      <vt:lpstr>12 GeV: CLAS 𝜋0  BSA</vt:lpstr>
      <vt:lpstr>Exclusive 𝜋0 : COMPASS</vt:lpstr>
      <vt:lpstr>DVCS: What do we measure?</vt:lpstr>
      <vt:lpstr>DVCS Analysis Techniques</vt:lpstr>
      <vt:lpstr>“BMK” </vt:lpstr>
      <vt:lpstr>Real &amp; Imaginary part of [DVCS*BH] Interference</vt:lpstr>
      <vt:lpstr>A first test of factorization at large xB</vt:lpstr>
      <vt:lpstr>Separation of Re[DVCS*BH] and |DVCS|2 </vt:lpstr>
      <vt:lpstr>Hall A 12 GeV DVCS</vt:lpstr>
      <vt:lpstr>CLAS proton DVCS</vt:lpstr>
      <vt:lpstr>CLAS Longitudinally polarized NH3 target</vt:lpstr>
      <vt:lpstr>CLAS Longitudinally polarized target</vt:lpstr>
      <vt:lpstr>First CLAS12 proton DVCS results</vt:lpstr>
      <vt:lpstr>PowerPoint Presentation</vt:lpstr>
      <vt:lpstr>PowerPoint Presentation</vt:lpstr>
      <vt:lpstr>PowerPoint Presentation</vt:lpstr>
      <vt:lpstr>Neutron DVCS: An old, provocative Plot</vt:lpstr>
      <vt:lpstr>Neutron DVCS</vt:lpstr>
      <vt:lpstr>DVCS at HERA</vt:lpstr>
      <vt:lpstr>DVCS at HERA</vt:lpstr>
      <vt:lpstr>DVCS at HERA</vt:lpstr>
      <vt:lpstr>Gluon Radius of Proton? DVCS</vt:lpstr>
      <vt:lpstr>Model Fits: DVCS</vt:lpstr>
      <vt:lpstr>Conclusions</vt:lpstr>
      <vt:lpstr>Epilogue</vt:lpstr>
      <vt:lpstr>Radiative Corrections to BH &amp; DVCS</vt:lpstr>
      <vt:lpstr>Virtual Radiative  Corrections</vt:lpstr>
      <vt:lpstr>Virtual Radiative Corrections</vt:lpstr>
      <vt:lpstr>Real Radiative Corrections</vt:lpstr>
      <vt:lpstr>Correction to measured cross section to obtain “Born” cross section does not factorize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Hyde, Charles E.</dc:creator>
  <cp:lastModifiedBy>Hyde, Charles E.</cp:lastModifiedBy>
  <cp:revision>1</cp:revision>
  <cp:lastPrinted>2024-09-20T04:28:40Z</cp:lastPrinted>
  <dcterms:created xsi:type="dcterms:W3CDTF">2024-08-27T20:03:39Z</dcterms:created>
  <dcterms:modified xsi:type="dcterms:W3CDTF">2024-09-20T05:41:13Z</dcterms:modified>
</cp:coreProperties>
</file>