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73" r:id="rId3"/>
    <p:sldId id="257" r:id="rId4"/>
    <p:sldId id="288" r:id="rId5"/>
    <p:sldId id="258" r:id="rId6"/>
    <p:sldId id="287" r:id="rId7"/>
    <p:sldId id="259" r:id="rId8"/>
    <p:sldId id="260" r:id="rId9"/>
    <p:sldId id="268" r:id="rId10"/>
    <p:sldId id="269" r:id="rId11"/>
    <p:sldId id="270" r:id="rId12"/>
    <p:sldId id="280" r:id="rId13"/>
    <p:sldId id="275" r:id="rId14"/>
    <p:sldId id="272" r:id="rId15"/>
    <p:sldId id="267" r:id="rId16"/>
    <p:sldId id="271" r:id="rId17"/>
    <p:sldId id="261" r:id="rId18"/>
    <p:sldId id="285" r:id="rId19"/>
    <p:sldId id="289" r:id="rId20"/>
    <p:sldId id="266" r:id="rId21"/>
    <p:sldId id="262" r:id="rId22"/>
    <p:sldId id="263" r:id="rId23"/>
    <p:sldId id="284" r:id="rId24"/>
    <p:sldId id="274" r:id="rId25"/>
    <p:sldId id="276" r:id="rId26"/>
    <p:sldId id="277" r:id="rId27"/>
    <p:sldId id="279" r:id="rId28"/>
    <p:sldId id="286" r:id="rId29"/>
    <p:sldId id="281" r:id="rId30"/>
    <p:sldId id="283" r:id="rId31"/>
    <p:sldId id="282" r:id="rId32"/>
    <p:sldId id="290" r:id="rId33"/>
    <p:sldId id="291" r:id="rId34"/>
    <p:sldId id="292" r:id="rId35"/>
    <p:sldId id="26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6E480A-4849-2B4E-833A-DF8E28E5B25B}" v="1044" dt="2024-09-17T23:35:00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40"/>
    <p:restoredTop sz="94694"/>
  </p:normalViewPr>
  <p:slideViewPr>
    <p:cSldViewPr snapToGrid="0">
      <p:cViewPr varScale="1">
        <p:scale>
          <a:sx n="117" d="100"/>
          <a:sy n="117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yde, Charles E." userId="fab2a4be-7ede-485b-a336-c962d561cb82" providerId="ADAL" clId="{976E480A-4849-2B4E-833A-DF8E28E5B25B}"/>
    <pc:docChg chg="undo custSel addSld delSld modSld sldOrd modMainMaster">
      <pc:chgData name="Hyde, Charles E." userId="fab2a4be-7ede-485b-a336-c962d561cb82" providerId="ADAL" clId="{976E480A-4849-2B4E-833A-DF8E28E5B25B}" dt="2024-09-17T23:45:27.631" v="12212" actId="2696"/>
      <pc:docMkLst>
        <pc:docMk/>
      </pc:docMkLst>
      <pc:sldChg chg="addSp delSp modSp mod">
        <pc:chgData name="Hyde, Charles E." userId="fab2a4be-7ede-485b-a336-c962d561cb82" providerId="ADAL" clId="{976E480A-4849-2B4E-833A-DF8E28E5B25B}" dt="2024-09-15T00:23:55.072" v="4013" actId="20577"/>
        <pc:sldMkLst>
          <pc:docMk/>
          <pc:sldMk cId="499762844" sldId="256"/>
        </pc:sldMkLst>
        <pc:spChg chg="mod">
          <ac:chgData name="Hyde, Charles E." userId="fab2a4be-7ede-485b-a336-c962d561cb82" providerId="ADAL" clId="{976E480A-4849-2B4E-833A-DF8E28E5B25B}" dt="2024-09-15T00:23:55.072" v="4013" actId="20577"/>
          <ac:spMkLst>
            <pc:docMk/>
            <pc:sldMk cId="499762844" sldId="256"/>
            <ac:spMk id="2" creationId="{E9AB7C69-1148-5D1E-C724-E5A2A79D7889}"/>
          </ac:spMkLst>
        </pc:spChg>
        <pc:spChg chg="mod">
          <ac:chgData name="Hyde, Charles E." userId="fab2a4be-7ede-485b-a336-c962d561cb82" providerId="ADAL" clId="{976E480A-4849-2B4E-833A-DF8E28E5B25B}" dt="2024-09-14T21:16:44.220" v="2583" actId="20577"/>
          <ac:spMkLst>
            <pc:docMk/>
            <pc:sldMk cId="499762844" sldId="256"/>
            <ac:spMk id="3" creationId="{E0252EE6-D664-6F17-9CDE-1C4D9D8E3ADC}"/>
          </ac:spMkLst>
        </pc:spChg>
        <pc:spChg chg="add del mod">
          <ac:chgData name="Hyde, Charles E." userId="fab2a4be-7ede-485b-a336-c962d561cb82" providerId="ADAL" clId="{976E480A-4849-2B4E-833A-DF8E28E5B25B}" dt="2024-09-14T21:14:25.556" v="2546" actId="478"/>
          <ac:spMkLst>
            <pc:docMk/>
            <pc:sldMk cId="499762844" sldId="256"/>
            <ac:spMk id="4" creationId="{2680F4DC-1459-73C2-A846-30AD268F3B82}"/>
          </ac:spMkLst>
        </pc:spChg>
        <pc:spChg chg="add mod">
          <ac:chgData name="Hyde, Charles E." userId="fab2a4be-7ede-485b-a336-c962d561cb82" providerId="ADAL" clId="{976E480A-4849-2B4E-833A-DF8E28E5B25B}" dt="2024-09-14T21:16:50.446" v="2585" actId="20577"/>
          <ac:spMkLst>
            <pc:docMk/>
            <pc:sldMk cId="499762844" sldId="256"/>
            <ac:spMk id="7" creationId="{2E793029-E94D-33F0-F72D-9B6D3606A6EF}"/>
          </ac:spMkLst>
        </pc:spChg>
        <pc:picChg chg="add mod">
          <ac:chgData name="Hyde, Charles E." userId="fab2a4be-7ede-485b-a336-c962d561cb82" providerId="ADAL" clId="{976E480A-4849-2B4E-833A-DF8E28E5B25B}" dt="2024-09-14T21:17:23.331" v="2595" actId="1038"/>
          <ac:picMkLst>
            <pc:docMk/>
            <pc:sldMk cId="499762844" sldId="256"/>
            <ac:picMk id="6" creationId="{F869BA46-A99C-658B-945E-847FA2300108}"/>
          </ac:picMkLst>
        </pc:picChg>
        <pc:picChg chg="add mod">
          <ac:chgData name="Hyde, Charles E." userId="fab2a4be-7ede-485b-a336-c962d561cb82" providerId="ADAL" clId="{976E480A-4849-2B4E-833A-DF8E28E5B25B}" dt="2024-09-14T21:17:17.185" v="2593" actId="1037"/>
          <ac:picMkLst>
            <pc:docMk/>
            <pc:sldMk cId="499762844" sldId="256"/>
            <ac:picMk id="9" creationId="{8ADE43FC-15DB-2FB3-F807-348048791898}"/>
          </ac:picMkLst>
        </pc:picChg>
        <pc:picChg chg="add mod">
          <ac:chgData name="Hyde, Charles E." userId="fab2a4be-7ede-485b-a336-c962d561cb82" providerId="ADAL" clId="{976E480A-4849-2B4E-833A-DF8E28E5B25B}" dt="2024-09-14T21:16:48.217" v="2584" actId="1076"/>
          <ac:picMkLst>
            <pc:docMk/>
            <pc:sldMk cId="499762844" sldId="256"/>
            <ac:picMk id="11" creationId="{D26D99A2-BFCA-7F5D-DA92-CBFA39A87398}"/>
          </ac:picMkLst>
        </pc:picChg>
      </pc:sldChg>
      <pc:sldChg chg="addSp delSp modSp mod">
        <pc:chgData name="Hyde, Charles E." userId="fab2a4be-7ede-485b-a336-c962d561cb82" providerId="ADAL" clId="{976E480A-4849-2B4E-833A-DF8E28E5B25B}" dt="2024-09-17T21:34:13.878" v="10485" actId="20577"/>
        <pc:sldMkLst>
          <pc:docMk/>
          <pc:sldMk cId="3016306914" sldId="257"/>
        </pc:sldMkLst>
        <pc:spChg chg="mod">
          <ac:chgData name="Hyde, Charles E." userId="fab2a4be-7ede-485b-a336-c962d561cb82" providerId="ADAL" clId="{976E480A-4849-2B4E-833A-DF8E28E5B25B}" dt="2024-09-17T21:34:13.878" v="10485" actId="20577"/>
          <ac:spMkLst>
            <pc:docMk/>
            <pc:sldMk cId="3016306914" sldId="257"/>
            <ac:spMk id="3" creationId="{0E404137-06E3-1BED-1C2C-B379DBDA87CC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016306914" sldId="257"/>
            <ac:spMk id="4" creationId="{E19D35FB-019F-9D52-4D63-0AB86FDE7F87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016306914" sldId="257"/>
            <ac:spMk id="5" creationId="{6049D6C2-6187-6FD0-4239-EFFFB96EB8DF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016306914" sldId="257"/>
            <ac:spMk id="6" creationId="{2B689619-B371-E73A-55A1-7DAC94B54398}"/>
          </ac:spMkLst>
        </pc:spChg>
        <pc:spChg chg="add del mod">
          <ac:chgData name="Hyde, Charles E." userId="fab2a4be-7ede-485b-a336-c962d561cb82" providerId="ADAL" clId="{976E480A-4849-2B4E-833A-DF8E28E5B25B}" dt="2024-09-15T23:21:42.366" v="7667" actId="478"/>
          <ac:spMkLst>
            <pc:docMk/>
            <pc:sldMk cId="3016306914" sldId="257"/>
            <ac:spMk id="7" creationId="{DE71E6BE-5B19-970F-DC4B-338615D108B2}"/>
          </ac:spMkLst>
        </pc:spChg>
      </pc:sldChg>
      <pc:sldChg chg="addSp modSp mod">
        <pc:chgData name="Hyde, Charles E." userId="fab2a4be-7ede-485b-a336-c962d561cb82" providerId="ADAL" clId="{976E480A-4849-2B4E-833A-DF8E28E5B25B}" dt="2024-09-17T20:18:38.186" v="10484" actId="313"/>
        <pc:sldMkLst>
          <pc:docMk/>
          <pc:sldMk cId="2373105714" sldId="258"/>
        </pc:sldMkLst>
        <pc:spChg chg="mod">
          <ac:chgData name="Hyde, Charles E." userId="fab2a4be-7ede-485b-a336-c962d561cb82" providerId="ADAL" clId="{976E480A-4849-2B4E-833A-DF8E28E5B25B}" dt="2024-09-17T20:18:01.057" v="10461" actId="20577"/>
          <ac:spMkLst>
            <pc:docMk/>
            <pc:sldMk cId="2373105714" sldId="258"/>
            <ac:spMk id="3" creationId="{69C32C4A-0BB7-1167-0A0E-429BF1634DFB}"/>
          </ac:spMkLst>
        </pc:spChg>
        <pc:spChg chg="add mod">
          <ac:chgData name="Hyde, Charles E." userId="fab2a4be-7ede-485b-a336-c962d561cb82" providerId="ADAL" clId="{976E480A-4849-2B4E-833A-DF8E28E5B25B}" dt="2024-09-17T20:18:38.186" v="10484" actId="313"/>
          <ac:spMkLst>
            <pc:docMk/>
            <pc:sldMk cId="2373105714" sldId="258"/>
            <ac:spMk id="4" creationId="{0F265ABD-C489-F9C9-DC41-BE8607788A64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373105714" sldId="258"/>
            <ac:spMk id="6" creationId="{071E1D15-F1D6-395F-F692-EC36FE5F41DF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373105714" sldId="258"/>
            <ac:spMk id="7" creationId="{BA3CB650-6A32-7D88-818D-906B2F33AEA4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373105714" sldId="258"/>
            <ac:spMk id="8" creationId="{DC7C96D7-FB4E-36B1-1B8B-EC56252367B2}"/>
          </ac:spMkLst>
        </pc:spChg>
        <pc:picChg chg="add mod">
          <ac:chgData name="Hyde, Charles E." userId="fab2a4be-7ede-485b-a336-c962d561cb82" providerId="ADAL" clId="{976E480A-4849-2B4E-833A-DF8E28E5B25B}" dt="2024-09-14T14:52:54.569" v="238" actId="14100"/>
          <ac:picMkLst>
            <pc:docMk/>
            <pc:sldMk cId="2373105714" sldId="258"/>
            <ac:picMk id="5" creationId="{5D414778-7A1A-2F1A-FB8D-C6001689BB64}"/>
          </ac:picMkLst>
        </pc:picChg>
      </pc:sldChg>
      <pc:sldChg chg="addSp modSp mod">
        <pc:chgData name="Hyde, Charles E." userId="fab2a4be-7ede-485b-a336-c962d561cb82" providerId="ADAL" clId="{976E480A-4849-2B4E-833A-DF8E28E5B25B}" dt="2024-09-14T21:09:40.881" v="2463"/>
        <pc:sldMkLst>
          <pc:docMk/>
          <pc:sldMk cId="2567141276" sldId="259"/>
        </pc:sldMkLst>
        <pc:spChg chg="mod">
          <ac:chgData name="Hyde, Charles E." userId="fab2a4be-7ede-485b-a336-c962d561cb82" providerId="ADAL" clId="{976E480A-4849-2B4E-833A-DF8E28E5B25B}" dt="2024-09-14T16:07:31.574" v="1320" actId="27636"/>
          <ac:spMkLst>
            <pc:docMk/>
            <pc:sldMk cId="2567141276" sldId="259"/>
            <ac:spMk id="3" creationId="{3EB9E8E4-E678-0D24-E585-E7790046A650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567141276" sldId="259"/>
            <ac:spMk id="4" creationId="{881191E1-3B94-846D-525B-33767354CAEC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567141276" sldId="259"/>
            <ac:spMk id="5" creationId="{10773441-1CFB-939E-CFF6-452FDA0D75CA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567141276" sldId="259"/>
            <ac:spMk id="6" creationId="{677C52BD-69F1-861E-180A-2D849E5B1FDD}"/>
          </ac:spMkLst>
        </pc:spChg>
      </pc:sldChg>
      <pc:sldChg chg="addSp modSp mod">
        <pc:chgData name="Hyde, Charles E." userId="fab2a4be-7ede-485b-a336-c962d561cb82" providerId="ADAL" clId="{976E480A-4849-2B4E-833A-DF8E28E5B25B}" dt="2024-09-15T16:25:57.311" v="5742" actId="2711"/>
        <pc:sldMkLst>
          <pc:docMk/>
          <pc:sldMk cId="477994932" sldId="260"/>
        </pc:sldMkLst>
        <pc:spChg chg="mod">
          <ac:chgData name="Hyde, Charles E." userId="fab2a4be-7ede-485b-a336-c962d561cb82" providerId="ADAL" clId="{976E480A-4849-2B4E-833A-DF8E28E5B25B}" dt="2024-09-14T15:44:45.600" v="880" actId="20577"/>
          <ac:spMkLst>
            <pc:docMk/>
            <pc:sldMk cId="477994932" sldId="260"/>
            <ac:spMk id="2" creationId="{60DC8DB5-3829-DDE3-92CC-E11191D580D7}"/>
          </ac:spMkLst>
        </pc:spChg>
        <pc:spChg chg="mod">
          <ac:chgData name="Hyde, Charles E." userId="fab2a4be-7ede-485b-a336-c962d561cb82" providerId="ADAL" clId="{976E480A-4849-2B4E-833A-DF8E28E5B25B}" dt="2024-09-15T16:25:57.311" v="5742" actId="2711"/>
          <ac:spMkLst>
            <pc:docMk/>
            <pc:sldMk cId="477994932" sldId="260"/>
            <ac:spMk id="3" creationId="{3E8E9AB5-C13E-BF48-B985-92C2A708972F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477994932" sldId="260"/>
            <ac:spMk id="4" creationId="{39F2EE90-0A94-B471-5941-BC89E3CB2018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477994932" sldId="260"/>
            <ac:spMk id="5" creationId="{98D6F7BA-3B31-4E2C-1C21-4F10D5C9EFB0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477994932" sldId="260"/>
            <ac:spMk id="6" creationId="{3EFF8C08-7DDE-07F2-0066-3A625D0CADC3}"/>
          </ac:spMkLst>
        </pc:spChg>
      </pc:sldChg>
      <pc:sldChg chg="addSp modSp mod">
        <pc:chgData name="Hyde, Charles E." userId="fab2a4be-7ede-485b-a336-c962d561cb82" providerId="ADAL" clId="{976E480A-4849-2B4E-833A-DF8E28E5B25B}" dt="2024-09-17T21:51:49.595" v="11028" actId="20577"/>
        <pc:sldMkLst>
          <pc:docMk/>
          <pc:sldMk cId="173820702" sldId="261"/>
        </pc:sldMkLst>
        <pc:spChg chg="mod">
          <ac:chgData name="Hyde, Charles E." userId="fab2a4be-7ede-485b-a336-c962d561cb82" providerId="ADAL" clId="{976E480A-4849-2B4E-833A-DF8E28E5B25B}" dt="2024-09-14T17:09:20.756" v="2294"/>
          <ac:spMkLst>
            <pc:docMk/>
            <pc:sldMk cId="173820702" sldId="261"/>
            <ac:spMk id="2" creationId="{DBCDB985-6FF2-656F-4BFB-FE7BB16B1E88}"/>
          </ac:spMkLst>
        </pc:spChg>
        <pc:spChg chg="mod">
          <ac:chgData name="Hyde, Charles E." userId="fab2a4be-7ede-485b-a336-c962d561cb82" providerId="ADAL" clId="{976E480A-4849-2B4E-833A-DF8E28E5B25B}" dt="2024-09-17T21:51:49.595" v="11028" actId="20577"/>
          <ac:spMkLst>
            <pc:docMk/>
            <pc:sldMk cId="173820702" sldId="261"/>
            <ac:spMk id="3" creationId="{0BB0EE77-9B7F-8C2D-E1DF-7628F143F697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73820702" sldId="261"/>
            <ac:spMk id="4" creationId="{333FB59B-CB7E-7FEA-56FF-15BB53C122E4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73820702" sldId="261"/>
            <ac:spMk id="5" creationId="{23156F42-E3EB-E5A5-994E-339CFE4F7DD6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73820702" sldId="261"/>
            <ac:spMk id="6" creationId="{5AD6DC29-31B7-78AE-D050-D4F61A8FA7DA}"/>
          </ac:spMkLst>
        </pc:spChg>
      </pc:sldChg>
      <pc:sldChg chg="addSp modSp mod">
        <pc:chgData name="Hyde, Charles E." userId="fab2a4be-7ede-485b-a336-c962d561cb82" providerId="ADAL" clId="{976E480A-4849-2B4E-833A-DF8E28E5B25B}" dt="2024-09-16T20:31:08.602" v="9526" actId="27636"/>
        <pc:sldMkLst>
          <pc:docMk/>
          <pc:sldMk cId="126978734" sldId="262"/>
        </pc:sldMkLst>
        <pc:spChg chg="mod">
          <ac:chgData name="Hyde, Charles E." userId="fab2a4be-7ede-485b-a336-c962d561cb82" providerId="ADAL" clId="{976E480A-4849-2B4E-833A-DF8E28E5B25B}" dt="2024-09-15T00:05:47.228" v="3471" actId="5793"/>
          <ac:spMkLst>
            <pc:docMk/>
            <pc:sldMk cId="126978734" sldId="262"/>
            <ac:spMk id="2" creationId="{348E00F7-3571-0403-B9D8-C87BAFB395FF}"/>
          </ac:spMkLst>
        </pc:spChg>
        <pc:spChg chg="mod">
          <ac:chgData name="Hyde, Charles E." userId="fab2a4be-7ede-485b-a336-c962d561cb82" providerId="ADAL" clId="{976E480A-4849-2B4E-833A-DF8E28E5B25B}" dt="2024-09-16T20:31:08.602" v="9526" actId="27636"/>
          <ac:spMkLst>
            <pc:docMk/>
            <pc:sldMk cId="126978734" sldId="262"/>
            <ac:spMk id="3" creationId="{B6462D2B-5D2B-F17D-645C-7712415E7CDE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26978734" sldId="262"/>
            <ac:spMk id="4" creationId="{9A3C08B6-B7A4-D8F2-DE68-EC427981BD1B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26978734" sldId="262"/>
            <ac:spMk id="5" creationId="{09F545FA-0FB0-FE40-CCD7-E41780982E04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26978734" sldId="262"/>
            <ac:spMk id="6" creationId="{A0553D9B-83BF-2C59-F296-0F21ACF40F2C}"/>
          </ac:spMkLst>
        </pc:spChg>
      </pc:sldChg>
      <pc:sldChg chg="addSp modSp mod">
        <pc:chgData name="Hyde, Charles E." userId="fab2a4be-7ede-485b-a336-c962d561cb82" providerId="ADAL" clId="{976E480A-4849-2B4E-833A-DF8E28E5B25B}" dt="2024-09-16T20:31:45.086" v="9545" actId="20577"/>
        <pc:sldMkLst>
          <pc:docMk/>
          <pc:sldMk cId="1574714334" sldId="263"/>
        </pc:sldMkLst>
        <pc:spChg chg="mod">
          <ac:chgData name="Hyde, Charles E." userId="fab2a4be-7ede-485b-a336-c962d561cb82" providerId="ADAL" clId="{976E480A-4849-2B4E-833A-DF8E28E5B25B}" dt="2024-09-14T23:43:21.231" v="3052" actId="20577"/>
          <ac:spMkLst>
            <pc:docMk/>
            <pc:sldMk cId="1574714334" sldId="263"/>
            <ac:spMk id="2" creationId="{75590BAC-013E-8331-EFF2-28F6C914073B}"/>
          </ac:spMkLst>
        </pc:spChg>
        <pc:spChg chg="mod">
          <ac:chgData name="Hyde, Charles E." userId="fab2a4be-7ede-485b-a336-c962d561cb82" providerId="ADAL" clId="{976E480A-4849-2B4E-833A-DF8E28E5B25B}" dt="2024-09-16T20:31:45.086" v="9545" actId="20577"/>
          <ac:spMkLst>
            <pc:docMk/>
            <pc:sldMk cId="1574714334" sldId="263"/>
            <ac:spMk id="3" creationId="{A50AE9A5-9E76-9B67-D5FE-C1FFBE7CA68A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574714334" sldId="263"/>
            <ac:spMk id="4" creationId="{1B8D55CD-A9A6-21C5-2D1B-92009341A146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574714334" sldId="263"/>
            <ac:spMk id="5" creationId="{1941890E-845A-3CE8-E2B8-8E0BE714F41B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574714334" sldId="263"/>
            <ac:spMk id="6" creationId="{D36CCA90-A416-DA3F-E9F3-183B1D561644}"/>
          </ac:spMkLst>
        </pc:spChg>
      </pc:sldChg>
      <pc:sldChg chg="addSp modSp del">
        <pc:chgData name="Hyde, Charles E." userId="fab2a4be-7ede-485b-a336-c962d561cb82" providerId="ADAL" clId="{976E480A-4849-2B4E-833A-DF8E28E5B25B}" dt="2024-09-15T16:36:10.356" v="5780" actId="2696"/>
        <pc:sldMkLst>
          <pc:docMk/>
          <pc:sldMk cId="875491829" sldId="264"/>
        </pc:sldMkLst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875491829" sldId="264"/>
            <ac:spMk id="4" creationId="{4CEA7DAB-DD83-8040-0D19-385EA35804A7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875491829" sldId="264"/>
            <ac:spMk id="5" creationId="{8006F999-5334-F9DF-A806-66063A596BF8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875491829" sldId="264"/>
            <ac:spMk id="6" creationId="{0100118F-84DB-A32D-CD93-A4EB6AC1C8B5}"/>
          </ac:spMkLst>
        </pc:spChg>
      </pc:sldChg>
      <pc:sldChg chg="addSp modSp mod ord">
        <pc:chgData name="Hyde, Charles E." userId="fab2a4be-7ede-485b-a336-c962d561cb82" providerId="ADAL" clId="{976E480A-4849-2B4E-833A-DF8E28E5B25B}" dt="2024-09-17T23:21:01.307" v="11841" actId="20577"/>
        <pc:sldMkLst>
          <pc:docMk/>
          <pc:sldMk cId="410739338" sldId="265"/>
        </pc:sldMkLst>
        <pc:spChg chg="mod">
          <ac:chgData name="Hyde, Charles E." userId="fab2a4be-7ede-485b-a336-c962d561cb82" providerId="ADAL" clId="{976E480A-4849-2B4E-833A-DF8E28E5B25B}" dt="2024-09-15T23:04:12.826" v="7510" actId="20577"/>
          <ac:spMkLst>
            <pc:docMk/>
            <pc:sldMk cId="410739338" sldId="265"/>
            <ac:spMk id="2" creationId="{F8B829F5-A945-BB91-906D-16AE238BC0FD}"/>
          </ac:spMkLst>
        </pc:spChg>
        <pc:spChg chg="mod">
          <ac:chgData name="Hyde, Charles E." userId="fab2a4be-7ede-485b-a336-c962d561cb82" providerId="ADAL" clId="{976E480A-4849-2B4E-833A-DF8E28E5B25B}" dt="2024-09-17T23:21:01.307" v="11841" actId="20577"/>
          <ac:spMkLst>
            <pc:docMk/>
            <pc:sldMk cId="410739338" sldId="265"/>
            <ac:spMk id="3" creationId="{D65FF8C8-D965-12ED-9C97-11832092828B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410739338" sldId="265"/>
            <ac:spMk id="4" creationId="{974E7AC1-F6EE-EF3A-BFF1-F045123408C9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410739338" sldId="265"/>
            <ac:spMk id="5" creationId="{2F60DAF4-3E15-C1C9-CB7B-A7EFE8DF3DD1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410739338" sldId="265"/>
            <ac:spMk id="6" creationId="{B6CDF541-A88D-C7CF-D067-C5EA31CF3F2C}"/>
          </ac:spMkLst>
        </pc:spChg>
      </pc:sldChg>
      <pc:sldChg chg="addSp delSp modSp mod">
        <pc:chgData name="Hyde, Charles E." userId="fab2a4be-7ede-485b-a336-c962d561cb82" providerId="ADAL" clId="{976E480A-4849-2B4E-833A-DF8E28E5B25B}" dt="2024-09-16T15:57:04.002" v="8455" actId="948"/>
        <pc:sldMkLst>
          <pc:docMk/>
          <pc:sldMk cId="3687641250" sldId="266"/>
        </pc:sldMkLst>
        <pc:spChg chg="mod">
          <ac:chgData name="Hyde, Charles E." userId="fab2a4be-7ede-485b-a336-c962d561cb82" providerId="ADAL" clId="{976E480A-4849-2B4E-833A-DF8E28E5B25B}" dt="2024-09-15T00:03:11.732" v="3405" actId="313"/>
          <ac:spMkLst>
            <pc:docMk/>
            <pc:sldMk cId="3687641250" sldId="266"/>
            <ac:spMk id="2" creationId="{B265B7DD-0501-2DFC-F85C-56E1318866B9}"/>
          </ac:spMkLst>
        </pc:spChg>
        <pc:spChg chg="mod">
          <ac:chgData name="Hyde, Charles E." userId="fab2a4be-7ede-485b-a336-c962d561cb82" providerId="ADAL" clId="{976E480A-4849-2B4E-833A-DF8E28E5B25B}" dt="2024-09-15T13:05:28.497" v="4675" actId="20577"/>
          <ac:spMkLst>
            <pc:docMk/>
            <pc:sldMk cId="3687641250" sldId="266"/>
            <ac:spMk id="3" creationId="{DCA8A846-63AE-F553-25DE-3358AE117245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687641250" sldId="266"/>
            <ac:spMk id="4" creationId="{8578AD11-0B30-9F19-6043-05BC69009378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687641250" sldId="266"/>
            <ac:spMk id="5" creationId="{576B2015-874A-1CBD-4930-BF6DF53DBCC6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687641250" sldId="266"/>
            <ac:spMk id="6" creationId="{AF02B3B1-643F-DF69-1656-13CEA5D487CC}"/>
          </ac:spMkLst>
        </pc:spChg>
        <pc:spChg chg="add mod">
          <ac:chgData name="Hyde, Charles E." userId="fab2a4be-7ede-485b-a336-c962d561cb82" providerId="ADAL" clId="{976E480A-4849-2B4E-833A-DF8E28E5B25B}" dt="2024-09-14T23:52:02.922" v="3192" actId="122"/>
          <ac:spMkLst>
            <pc:docMk/>
            <pc:sldMk cId="3687641250" sldId="266"/>
            <ac:spMk id="9" creationId="{79A61E29-ECF0-DB19-90D2-E17D4876A647}"/>
          </ac:spMkLst>
        </pc:spChg>
        <pc:spChg chg="add mod">
          <ac:chgData name="Hyde, Charles E." userId="fab2a4be-7ede-485b-a336-c962d561cb82" providerId="ADAL" clId="{976E480A-4849-2B4E-833A-DF8E28E5B25B}" dt="2024-09-16T15:57:04.002" v="8455" actId="948"/>
          <ac:spMkLst>
            <pc:docMk/>
            <pc:sldMk cId="3687641250" sldId="266"/>
            <ac:spMk id="12" creationId="{3288CA23-35B0-CC4D-CC31-37766A56DA58}"/>
          </ac:spMkLst>
        </pc:spChg>
        <pc:spChg chg="add del mod">
          <ac:chgData name="Hyde, Charles E." userId="fab2a4be-7ede-485b-a336-c962d561cb82" providerId="ADAL" clId="{976E480A-4849-2B4E-833A-DF8E28E5B25B}" dt="2024-09-14T23:59:27.624" v="3231"/>
          <ac:spMkLst>
            <pc:docMk/>
            <pc:sldMk cId="3687641250" sldId="266"/>
            <ac:spMk id="13" creationId="{F7705344-478A-907D-4C3A-C4A7CC99C085}"/>
          </ac:spMkLst>
        </pc:spChg>
        <pc:spChg chg="add mod">
          <ac:chgData name="Hyde, Charles E." userId="fab2a4be-7ede-485b-a336-c962d561cb82" providerId="ADAL" clId="{976E480A-4849-2B4E-833A-DF8E28E5B25B}" dt="2024-09-15T00:01:18.145" v="3269" actId="1037"/>
          <ac:spMkLst>
            <pc:docMk/>
            <pc:sldMk cId="3687641250" sldId="266"/>
            <ac:spMk id="18" creationId="{99319F47-AC66-5DD6-1CC5-825EAA246A35}"/>
          </ac:spMkLst>
        </pc:spChg>
        <pc:picChg chg="add mod">
          <ac:chgData name="Hyde, Charles E." userId="fab2a4be-7ede-485b-a336-c962d561cb82" providerId="ADAL" clId="{976E480A-4849-2B4E-833A-DF8E28E5B25B}" dt="2024-09-14T23:52:56.968" v="3195" actId="14100"/>
          <ac:picMkLst>
            <pc:docMk/>
            <pc:sldMk cId="3687641250" sldId="266"/>
            <ac:picMk id="8" creationId="{C6B8A813-D60D-5EFB-84D1-96F5D081735A}"/>
          </ac:picMkLst>
        </pc:picChg>
        <pc:picChg chg="add mod">
          <ac:chgData name="Hyde, Charles E." userId="fab2a4be-7ede-485b-a336-c962d561cb82" providerId="ADAL" clId="{976E480A-4849-2B4E-833A-DF8E28E5B25B}" dt="2024-09-14T23:56:54.695" v="3198" actId="14100"/>
          <ac:picMkLst>
            <pc:docMk/>
            <pc:sldMk cId="3687641250" sldId="266"/>
            <ac:picMk id="11" creationId="{46C4B0A2-FAC7-A4F8-C863-7C2BBF56C6E3}"/>
          </ac:picMkLst>
        </pc:picChg>
        <pc:cxnChg chg="add mod">
          <ac:chgData name="Hyde, Charles E." userId="fab2a4be-7ede-485b-a336-c962d561cb82" providerId="ADAL" clId="{976E480A-4849-2B4E-833A-DF8E28E5B25B}" dt="2024-09-14T23:59:58.952" v="3233" actId="692"/>
          <ac:cxnSpMkLst>
            <pc:docMk/>
            <pc:sldMk cId="3687641250" sldId="266"/>
            <ac:cxnSpMk id="15" creationId="{E515A484-806E-E65A-2739-3D87AAFA8EA2}"/>
          </ac:cxnSpMkLst>
        </pc:cxnChg>
        <pc:cxnChg chg="add mod">
          <ac:chgData name="Hyde, Charles E." userId="fab2a4be-7ede-485b-a336-c962d561cb82" providerId="ADAL" clId="{976E480A-4849-2B4E-833A-DF8E28E5B25B}" dt="2024-09-15T00:01:10.779" v="3246" actId="1036"/>
          <ac:cxnSpMkLst>
            <pc:docMk/>
            <pc:sldMk cId="3687641250" sldId="266"/>
            <ac:cxnSpMk id="17" creationId="{CE4BA25E-4763-C041-0B72-0D98738C9141}"/>
          </ac:cxnSpMkLst>
        </pc:cxnChg>
      </pc:sldChg>
      <pc:sldChg chg="addSp modSp new mod">
        <pc:chgData name="Hyde, Charles E." userId="fab2a4be-7ede-485b-a336-c962d561cb82" providerId="ADAL" clId="{976E480A-4849-2B4E-833A-DF8E28E5B25B}" dt="2024-09-15T15:55:31.894" v="5368" actId="20577"/>
        <pc:sldMkLst>
          <pc:docMk/>
          <pc:sldMk cId="2501302380" sldId="267"/>
        </pc:sldMkLst>
        <pc:spChg chg="mod">
          <ac:chgData name="Hyde, Charles E." userId="fab2a4be-7ede-485b-a336-c962d561cb82" providerId="ADAL" clId="{976E480A-4849-2B4E-833A-DF8E28E5B25B}" dt="2024-09-15T15:55:31.894" v="5368" actId="20577"/>
          <ac:spMkLst>
            <pc:docMk/>
            <pc:sldMk cId="2501302380" sldId="267"/>
            <ac:spMk id="2" creationId="{BA5A30C4-37E9-11C8-95A9-FD30C5572C8C}"/>
          </ac:spMkLst>
        </pc:spChg>
        <pc:spChg chg="mod">
          <ac:chgData name="Hyde, Charles E." userId="fab2a4be-7ede-485b-a336-c962d561cb82" providerId="ADAL" clId="{976E480A-4849-2B4E-833A-DF8E28E5B25B}" dt="2024-09-14T16:50:49.556" v="1427" actId="27636"/>
          <ac:spMkLst>
            <pc:docMk/>
            <pc:sldMk cId="2501302380" sldId="267"/>
            <ac:spMk id="3" creationId="{949EE056-9FC3-E1B5-487B-03005B4BD545}"/>
          </ac:spMkLst>
        </pc:spChg>
        <pc:spChg chg="add mod">
          <ac:chgData name="Hyde, Charles E." userId="fab2a4be-7ede-485b-a336-c962d561cb82" providerId="ADAL" clId="{976E480A-4849-2B4E-833A-DF8E28E5B25B}" dt="2024-09-14T15:52:21.965" v="1051" actId="1076"/>
          <ac:spMkLst>
            <pc:docMk/>
            <pc:sldMk cId="2501302380" sldId="267"/>
            <ac:spMk id="6" creationId="{FD8B8B95-A324-10BB-0630-77AEFBF30E16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501302380" sldId="267"/>
            <ac:spMk id="7" creationId="{4A71B021-8C81-D6D3-D32F-3099214FC6C3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501302380" sldId="267"/>
            <ac:spMk id="8" creationId="{6D079B72-E23E-FD44-3AE9-F7F2AF90EF95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501302380" sldId="267"/>
            <ac:spMk id="9" creationId="{02263E54-DF92-D511-8A92-A4D02FA46225}"/>
          </ac:spMkLst>
        </pc:spChg>
        <pc:picChg chg="add mod">
          <ac:chgData name="Hyde, Charles E." userId="fab2a4be-7ede-485b-a336-c962d561cb82" providerId="ADAL" clId="{976E480A-4849-2B4E-833A-DF8E28E5B25B}" dt="2024-09-14T15:28:50.443" v="738" actId="14100"/>
          <ac:picMkLst>
            <pc:docMk/>
            <pc:sldMk cId="2501302380" sldId="267"/>
            <ac:picMk id="5" creationId="{7497A102-47D0-07F1-EC57-9003F63308EF}"/>
          </ac:picMkLst>
        </pc:picChg>
      </pc:sldChg>
      <pc:sldChg chg="addSp modSp new mod">
        <pc:chgData name="Hyde, Charles E." userId="fab2a4be-7ede-485b-a336-c962d561cb82" providerId="ADAL" clId="{976E480A-4849-2B4E-833A-DF8E28E5B25B}" dt="2024-09-15T00:57:28.830" v="4615" actId="113"/>
        <pc:sldMkLst>
          <pc:docMk/>
          <pc:sldMk cId="229611077" sldId="268"/>
        </pc:sldMkLst>
        <pc:spChg chg="mod">
          <ac:chgData name="Hyde, Charles E." userId="fab2a4be-7ede-485b-a336-c962d561cb82" providerId="ADAL" clId="{976E480A-4849-2B4E-833A-DF8E28E5B25B}" dt="2024-09-15T00:40:54.703" v="4526" actId="14100"/>
          <ac:spMkLst>
            <pc:docMk/>
            <pc:sldMk cId="229611077" sldId="268"/>
            <ac:spMk id="2" creationId="{76A3D517-BCA9-2384-4EC1-F04B008ABA9E}"/>
          </ac:spMkLst>
        </pc:spChg>
        <pc:spChg chg="mod">
          <ac:chgData name="Hyde, Charles E." userId="fab2a4be-7ede-485b-a336-c962d561cb82" providerId="ADAL" clId="{976E480A-4849-2B4E-833A-DF8E28E5B25B}" dt="2024-09-15T00:54:47.018" v="4607" actId="14100"/>
          <ac:spMkLst>
            <pc:docMk/>
            <pc:sldMk cId="229611077" sldId="268"/>
            <ac:spMk id="3" creationId="{AFC6A60F-8A01-F563-A5DC-88D285A5F6B2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29611077" sldId="268"/>
            <ac:spMk id="4" creationId="{C145FD7B-1897-8441-DDB1-8D95E970FB63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29611077" sldId="268"/>
            <ac:spMk id="5" creationId="{A51A6B4C-1DD9-24B1-472B-01664593E49F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29611077" sldId="268"/>
            <ac:spMk id="6" creationId="{C154D885-0126-252B-7E89-02DE0CB05E17}"/>
          </ac:spMkLst>
        </pc:spChg>
        <pc:spChg chg="add mod">
          <ac:chgData name="Hyde, Charles E." userId="fab2a4be-7ede-485b-a336-c962d561cb82" providerId="ADAL" clId="{976E480A-4849-2B4E-833A-DF8E28E5B25B}" dt="2024-09-15T00:57:28.830" v="4615" actId="113"/>
          <ac:spMkLst>
            <pc:docMk/>
            <pc:sldMk cId="229611077" sldId="268"/>
            <ac:spMk id="7" creationId="{BCDF1D09-2D5F-1A72-3362-3379AB714082}"/>
          </ac:spMkLst>
        </pc:spChg>
      </pc:sldChg>
      <pc:sldChg chg="addSp modSp new mod">
        <pc:chgData name="Hyde, Charles E." userId="fab2a4be-7ede-485b-a336-c962d561cb82" providerId="ADAL" clId="{976E480A-4849-2B4E-833A-DF8E28E5B25B}" dt="2024-09-17T21:48:48.539" v="10973" actId="255"/>
        <pc:sldMkLst>
          <pc:docMk/>
          <pc:sldMk cId="1856470892" sldId="269"/>
        </pc:sldMkLst>
        <pc:spChg chg="mod">
          <ac:chgData name="Hyde, Charles E." userId="fab2a4be-7ede-485b-a336-c962d561cb82" providerId="ADAL" clId="{976E480A-4849-2B4E-833A-DF8E28E5B25B}" dt="2024-09-17T21:48:48.539" v="10973" actId="255"/>
          <ac:spMkLst>
            <pc:docMk/>
            <pc:sldMk cId="1856470892" sldId="269"/>
            <ac:spMk id="2" creationId="{7F69DFC6-F1D5-231D-0590-D1CC144D4088}"/>
          </ac:spMkLst>
        </pc:spChg>
        <pc:spChg chg="mod">
          <ac:chgData name="Hyde, Charles E." userId="fab2a4be-7ede-485b-a336-c962d561cb82" providerId="ADAL" clId="{976E480A-4849-2B4E-833A-DF8E28E5B25B}" dt="2024-09-17T21:44:25.961" v="10936" actId="14100"/>
          <ac:spMkLst>
            <pc:docMk/>
            <pc:sldMk cId="1856470892" sldId="269"/>
            <ac:spMk id="3" creationId="{407D0C3B-7776-EDA5-C84D-72D56C459089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856470892" sldId="269"/>
            <ac:spMk id="4" creationId="{98B65981-4833-11F6-5871-962412857750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856470892" sldId="269"/>
            <ac:spMk id="5" creationId="{422BC332-BCAB-BAA7-5FFB-C8169903BBF4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856470892" sldId="269"/>
            <ac:spMk id="6" creationId="{440D6524-3AC6-9937-3D2C-F1B6AA585E71}"/>
          </ac:spMkLst>
        </pc:spChg>
        <pc:spChg chg="add mod">
          <ac:chgData name="Hyde, Charles E." userId="fab2a4be-7ede-485b-a336-c962d561cb82" providerId="ADAL" clId="{976E480A-4849-2B4E-833A-DF8E28E5B25B}" dt="2024-09-17T21:44:30.126" v="10938" actId="27636"/>
          <ac:spMkLst>
            <pc:docMk/>
            <pc:sldMk cId="1856470892" sldId="269"/>
            <ac:spMk id="7" creationId="{F10A4096-CA34-357B-9E99-25918A8ADB94}"/>
          </ac:spMkLst>
        </pc:spChg>
      </pc:sldChg>
      <pc:sldChg chg="addSp modSp new mod">
        <pc:chgData name="Hyde, Charles E." userId="fab2a4be-7ede-485b-a336-c962d561cb82" providerId="ADAL" clId="{976E480A-4849-2B4E-833A-DF8E28E5B25B}" dt="2024-09-15T20:48:07.459" v="7038" actId="20577"/>
        <pc:sldMkLst>
          <pc:docMk/>
          <pc:sldMk cId="3084286783" sldId="270"/>
        </pc:sldMkLst>
        <pc:spChg chg="mod">
          <ac:chgData name="Hyde, Charles E." userId="fab2a4be-7ede-485b-a336-c962d561cb82" providerId="ADAL" clId="{976E480A-4849-2B4E-833A-DF8E28E5B25B}" dt="2024-09-15T20:44:01.313" v="6900" actId="20577"/>
          <ac:spMkLst>
            <pc:docMk/>
            <pc:sldMk cId="3084286783" sldId="270"/>
            <ac:spMk id="2" creationId="{93B63F29-47C0-FB62-29EB-37657186A803}"/>
          </ac:spMkLst>
        </pc:spChg>
        <pc:spChg chg="mod">
          <ac:chgData name="Hyde, Charles E." userId="fab2a4be-7ede-485b-a336-c962d561cb82" providerId="ADAL" clId="{976E480A-4849-2B4E-833A-DF8E28E5B25B}" dt="2024-09-15T20:48:07.459" v="7038" actId="20577"/>
          <ac:spMkLst>
            <pc:docMk/>
            <pc:sldMk cId="3084286783" sldId="270"/>
            <ac:spMk id="3" creationId="{10D0757A-AEBF-5E38-2A10-2B316E9B032C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084286783" sldId="270"/>
            <ac:spMk id="4" creationId="{D33E17F0-4896-2928-3457-5B5F544B5348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084286783" sldId="270"/>
            <ac:spMk id="5" creationId="{45A2324C-212D-EBE2-A046-C65EA0B195BA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3084286783" sldId="270"/>
            <ac:spMk id="6" creationId="{B5F29490-4435-49DE-19F3-848E532FE8A9}"/>
          </ac:spMkLst>
        </pc:spChg>
      </pc:sldChg>
      <pc:sldChg chg="addSp delSp modSp new mod ord">
        <pc:chgData name="Hyde, Charles E." userId="fab2a4be-7ede-485b-a336-c962d561cb82" providerId="ADAL" clId="{976E480A-4849-2B4E-833A-DF8E28E5B25B}" dt="2024-09-15T13:04:41.095" v="4659" actId="20578"/>
        <pc:sldMkLst>
          <pc:docMk/>
          <pc:sldMk cId="1851949594" sldId="271"/>
        </pc:sldMkLst>
        <pc:spChg chg="mod">
          <ac:chgData name="Hyde, Charles E." userId="fab2a4be-7ede-485b-a336-c962d561cb82" providerId="ADAL" clId="{976E480A-4849-2B4E-833A-DF8E28E5B25B}" dt="2024-09-14T23:09:13.321" v="2822" actId="27636"/>
          <ac:spMkLst>
            <pc:docMk/>
            <pc:sldMk cId="1851949594" sldId="271"/>
            <ac:spMk id="2" creationId="{548A6CFA-AC20-7B39-77F0-7296BAD3FCC2}"/>
          </ac:spMkLst>
        </pc:spChg>
        <pc:spChg chg="del mod">
          <ac:chgData name="Hyde, Charles E." userId="fab2a4be-7ede-485b-a336-c962d561cb82" providerId="ADAL" clId="{976E480A-4849-2B4E-833A-DF8E28E5B25B}" dt="2024-09-14T23:07:40.881" v="2807" actId="478"/>
          <ac:spMkLst>
            <pc:docMk/>
            <pc:sldMk cId="1851949594" sldId="271"/>
            <ac:spMk id="3" creationId="{30D69589-7565-837B-06DF-F1BDC05D82BB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851949594" sldId="271"/>
            <ac:spMk id="8" creationId="{A7A10D49-C5C3-AF89-7BCB-6D597371400D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851949594" sldId="271"/>
            <ac:spMk id="9" creationId="{AC6A6D04-B493-FCAA-A4B8-3BECB2FEECFD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1851949594" sldId="271"/>
            <ac:spMk id="10" creationId="{6C5CBD9C-E652-A31A-0669-829EA89B5551}"/>
          </ac:spMkLst>
        </pc:spChg>
        <pc:spChg chg="add mod">
          <ac:chgData name="Hyde, Charles E." userId="fab2a4be-7ede-485b-a336-c962d561cb82" providerId="ADAL" clId="{976E480A-4849-2B4E-833A-DF8E28E5B25B}" dt="2024-09-14T23:11:11.749" v="2840" actId="1076"/>
          <ac:spMkLst>
            <pc:docMk/>
            <pc:sldMk cId="1851949594" sldId="271"/>
            <ac:spMk id="15" creationId="{52C9AAD2-F734-79EC-2CCC-81AE814FD1B6}"/>
          </ac:spMkLst>
        </pc:spChg>
        <pc:spChg chg="add mod">
          <ac:chgData name="Hyde, Charles E." userId="fab2a4be-7ede-485b-a336-c962d561cb82" providerId="ADAL" clId="{976E480A-4849-2B4E-833A-DF8E28E5B25B}" dt="2024-09-14T23:11:07.516" v="2839" actId="1076"/>
          <ac:spMkLst>
            <pc:docMk/>
            <pc:sldMk cId="1851949594" sldId="271"/>
            <ac:spMk id="16" creationId="{1E36A642-D402-3730-8297-0DB76BEE0BB4}"/>
          </ac:spMkLst>
        </pc:spChg>
        <pc:spChg chg="add mod">
          <ac:chgData name="Hyde, Charles E." userId="fab2a4be-7ede-485b-a336-c962d561cb82" providerId="ADAL" clId="{976E480A-4849-2B4E-833A-DF8E28E5B25B}" dt="2024-09-14T23:11:49.404" v="2852" actId="1076"/>
          <ac:spMkLst>
            <pc:docMk/>
            <pc:sldMk cId="1851949594" sldId="271"/>
            <ac:spMk id="17" creationId="{B3ADEE48-EA97-584F-1EFB-579CE931F2C7}"/>
          </ac:spMkLst>
        </pc:spChg>
        <pc:spChg chg="add del mod">
          <ac:chgData name="Hyde, Charles E." userId="fab2a4be-7ede-485b-a336-c962d561cb82" providerId="ADAL" clId="{976E480A-4849-2B4E-833A-DF8E28E5B25B}" dt="2024-09-14T23:07:44.260" v="2808" actId="478"/>
          <ac:spMkLst>
            <pc:docMk/>
            <pc:sldMk cId="1851949594" sldId="271"/>
            <ac:spMk id="19" creationId="{8531812A-623B-CB90-B34A-77F60396FE49}"/>
          </ac:spMkLst>
        </pc:spChg>
        <pc:spChg chg="add mod">
          <ac:chgData name="Hyde, Charles E." userId="fab2a4be-7ede-485b-a336-c962d561cb82" providerId="ADAL" clId="{976E480A-4849-2B4E-833A-DF8E28E5B25B}" dt="2024-09-14T23:14:24.537" v="2893" actId="20577"/>
          <ac:spMkLst>
            <pc:docMk/>
            <pc:sldMk cId="1851949594" sldId="271"/>
            <ac:spMk id="26" creationId="{42BD1AAE-0039-53FB-0B46-3CEBB962DB59}"/>
          </ac:spMkLst>
        </pc:spChg>
        <pc:picChg chg="add del mod">
          <ac:chgData name="Hyde, Charles E." userId="fab2a4be-7ede-485b-a336-c962d561cb82" providerId="ADAL" clId="{976E480A-4849-2B4E-833A-DF8E28E5B25B}" dt="2024-09-14T21:29:26.970" v="2751" actId="478"/>
          <ac:picMkLst>
            <pc:docMk/>
            <pc:sldMk cId="1851949594" sldId="271"/>
            <ac:picMk id="12" creationId="{391FF260-28CF-85CF-EAED-64BC259FAA65}"/>
          </ac:picMkLst>
        </pc:picChg>
        <pc:picChg chg="add mod">
          <ac:chgData name="Hyde, Charles E." userId="fab2a4be-7ede-485b-a336-c962d561cb82" providerId="ADAL" clId="{976E480A-4849-2B4E-833A-DF8E28E5B25B}" dt="2024-09-14T23:08:51.452" v="2812" actId="1076"/>
          <ac:picMkLst>
            <pc:docMk/>
            <pc:sldMk cId="1851949594" sldId="271"/>
            <ac:picMk id="14" creationId="{668B0345-2C1C-6003-4749-7CEE909D9185}"/>
          </ac:picMkLst>
        </pc:picChg>
        <pc:picChg chg="add del mod">
          <ac:chgData name="Hyde, Charles E." userId="fab2a4be-7ede-485b-a336-c962d561cb82" providerId="ADAL" clId="{976E480A-4849-2B4E-833A-DF8E28E5B25B}" dt="2024-09-14T23:13:13.211" v="2853" actId="478"/>
          <ac:picMkLst>
            <pc:docMk/>
            <pc:sldMk cId="1851949594" sldId="271"/>
            <ac:picMk id="21" creationId="{9A8CBE9D-48CB-57C8-4687-1943436112F4}"/>
          </ac:picMkLst>
        </pc:picChg>
        <pc:picChg chg="add mod">
          <ac:chgData name="Hyde, Charles E." userId="fab2a4be-7ede-485b-a336-c962d561cb82" providerId="ADAL" clId="{976E480A-4849-2B4E-833A-DF8E28E5B25B}" dt="2024-09-14T23:14:01.785" v="2887" actId="1038"/>
          <ac:picMkLst>
            <pc:docMk/>
            <pc:sldMk cId="1851949594" sldId="271"/>
            <ac:picMk id="25" creationId="{B6A4D7CF-2819-109E-2C93-341550EFBC8E}"/>
          </ac:picMkLst>
        </pc:picChg>
        <pc:cxnChg chg="add del mod">
          <ac:chgData name="Hyde, Charles E." userId="fab2a4be-7ede-485b-a336-c962d561cb82" providerId="ADAL" clId="{976E480A-4849-2B4E-833A-DF8E28E5B25B}" dt="2024-09-14T23:09:18.407" v="2824" actId="478"/>
          <ac:cxnSpMkLst>
            <pc:docMk/>
            <pc:sldMk cId="1851949594" sldId="271"/>
            <ac:cxnSpMk id="5" creationId="{D32ABA48-081E-9029-D1AC-A0CE1AB7828F}"/>
          </ac:cxnSpMkLst>
        </pc:cxnChg>
        <pc:cxnChg chg="add del mod">
          <ac:chgData name="Hyde, Charles E." userId="fab2a4be-7ede-485b-a336-c962d561cb82" providerId="ADAL" clId="{976E480A-4849-2B4E-833A-DF8E28E5B25B}" dt="2024-09-14T23:09:17.004" v="2823" actId="478"/>
          <ac:cxnSpMkLst>
            <pc:docMk/>
            <pc:sldMk cId="1851949594" sldId="271"/>
            <ac:cxnSpMk id="6" creationId="{C56A72C2-F7B0-14D4-A608-C3F88354DF13}"/>
          </ac:cxnSpMkLst>
        </pc:cxnChg>
        <pc:cxnChg chg="add">
          <ac:chgData name="Hyde, Charles E." userId="fab2a4be-7ede-485b-a336-c962d561cb82" providerId="ADAL" clId="{976E480A-4849-2B4E-833A-DF8E28E5B25B}" dt="2024-09-14T23:10:55.028" v="2838" actId="11529"/>
          <ac:cxnSpMkLst>
            <pc:docMk/>
            <pc:sldMk cId="1851949594" sldId="271"/>
            <ac:cxnSpMk id="23" creationId="{C7E28889-E04B-C768-7C38-80365A8335BA}"/>
          </ac:cxnSpMkLst>
        </pc:cxnChg>
      </pc:sldChg>
      <pc:sldChg chg="addSp modSp new mod modNotesTx">
        <pc:chgData name="Hyde, Charles E." userId="fab2a4be-7ede-485b-a336-c962d561cb82" providerId="ADAL" clId="{976E480A-4849-2B4E-833A-DF8E28E5B25B}" dt="2024-09-15T16:01:08.979" v="5451" actId="1038"/>
        <pc:sldMkLst>
          <pc:docMk/>
          <pc:sldMk cId="2107720647" sldId="272"/>
        </pc:sldMkLst>
        <pc:spChg chg="mod">
          <ac:chgData name="Hyde, Charles E." userId="fab2a4be-7ede-485b-a336-c962d561cb82" providerId="ADAL" clId="{976E480A-4849-2B4E-833A-DF8E28E5B25B}" dt="2024-09-15T15:56:43.027" v="5376" actId="255"/>
          <ac:spMkLst>
            <pc:docMk/>
            <pc:sldMk cId="2107720647" sldId="272"/>
            <ac:spMk id="2" creationId="{9DBEBB9E-F81C-15EA-9ECD-D6EB694C1F47}"/>
          </ac:spMkLst>
        </pc:spChg>
        <pc:spChg chg="mod">
          <ac:chgData name="Hyde, Charles E." userId="fab2a4be-7ede-485b-a336-c962d561cb82" providerId="ADAL" clId="{976E480A-4849-2B4E-833A-DF8E28E5B25B}" dt="2024-09-15T16:01:08.979" v="5451" actId="1038"/>
          <ac:spMkLst>
            <pc:docMk/>
            <pc:sldMk cId="2107720647" sldId="272"/>
            <ac:spMk id="3" creationId="{1CF189C9-DC46-D0CE-A933-04F02A2A1B47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107720647" sldId="272"/>
            <ac:spMk id="6" creationId="{32E0AB44-95F0-56C0-9774-744C0CEB8716}"/>
          </ac:spMkLst>
        </pc:spChg>
        <pc:spChg chg="add mod">
          <ac:chgData name="Hyde, Charles E." userId="fab2a4be-7ede-485b-a336-c962d561cb82" providerId="ADAL" clId="{976E480A-4849-2B4E-833A-DF8E28E5B25B}" dt="2024-09-14T21:09:40.881" v="2463"/>
          <ac:spMkLst>
            <pc:docMk/>
            <pc:sldMk cId="2107720647" sldId="272"/>
            <ac:spMk id="7" creationId="{258F951F-11F1-CD61-4649-926F27B3056C}"/>
          </ac:spMkLst>
        </pc:spChg>
        <pc:spChg chg="add mod">
          <ac:chgData name="Hyde, Charles E." userId="fab2a4be-7ede-485b-a336-c962d561cb82" providerId="ADAL" clId="{976E480A-4849-2B4E-833A-DF8E28E5B25B}" dt="2024-09-14T21:09:57.163" v="2464" actId="255"/>
          <ac:spMkLst>
            <pc:docMk/>
            <pc:sldMk cId="2107720647" sldId="272"/>
            <ac:spMk id="8" creationId="{63F20027-3B96-231F-CEA0-F8FD7633BFCD}"/>
          </ac:spMkLst>
        </pc:spChg>
        <pc:spChg chg="add mod">
          <ac:chgData name="Hyde, Charles E." userId="fab2a4be-7ede-485b-a336-c962d561cb82" providerId="ADAL" clId="{976E480A-4849-2B4E-833A-DF8E28E5B25B}" dt="2024-09-15T16:00:56.872" v="5441" actId="1076"/>
          <ac:spMkLst>
            <pc:docMk/>
            <pc:sldMk cId="2107720647" sldId="272"/>
            <ac:spMk id="11" creationId="{2067C3E5-B9CB-4CE6-FD8F-6756B7B4D69F}"/>
          </ac:spMkLst>
        </pc:spChg>
        <pc:picChg chg="add mod modCrop">
          <ac:chgData name="Hyde, Charles E." userId="fab2a4be-7ede-485b-a336-c962d561cb82" providerId="ADAL" clId="{976E480A-4849-2B4E-833A-DF8E28E5B25B}" dt="2024-09-15T16:00:31.754" v="5435" actId="1035"/>
          <ac:picMkLst>
            <pc:docMk/>
            <pc:sldMk cId="2107720647" sldId="272"/>
            <ac:picMk id="5" creationId="{C02CEA01-86C1-4700-BB8A-2DFB393BFDF0}"/>
          </ac:picMkLst>
        </pc:picChg>
        <pc:picChg chg="add mod">
          <ac:chgData name="Hyde, Charles E." userId="fab2a4be-7ede-485b-a336-c962d561cb82" providerId="ADAL" clId="{976E480A-4849-2B4E-833A-DF8E28E5B25B}" dt="2024-09-15T15:59:51.071" v="5416" actId="692"/>
          <ac:picMkLst>
            <pc:docMk/>
            <pc:sldMk cId="2107720647" sldId="272"/>
            <ac:picMk id="10" creationId="{668A32E0-9EAA-7C22-27AD-37342DFD0C7E}"/>
          </ac:picMkLst>
        </pc:picChg>
      </pc:sldChg>
      <pc:sldChg chg="modSp new del mod">
        <pc:chgData name="Hyde, Charles E." userId="fab2a4be-7ede-485b-a336-c962d561cb82" providerId="ADAL" clId="{976E480A-4849-2B4E-833A-DF8E28E5B25B}" dt="2024-09-15T00:29:43.791" v="4296" actId="2696"/>
        <pc:sldMkLst>
          <pc:docMk/>
          <pc:sldMk cId="3575235915" sldId="273"/>
        </pc:sldMkLst>
        <pc:spChg chg="mod">
          <ac:chgData name="Hyde, Charles E." userId="fab2a4be-7ede-485b-a336-c962d561cb82" providerId="ADAL" clId="{976E480A-4849-2B4E-833A-DF8E28E5B25B}" dt="2024-09-15T00:29:40.513" v="4295" actId="21"/>
          <ac:spMkLst>
            <pc:docMk/>
            <pc:sldMk cId="3575235915" sldId="273"/>
            <ac:spMk id="2" creationId="{51F89310-FC18-8880-FDD5-2D7884E5CB9B}"/>
          </ac:spMkLst>
        </pc:spChg>
      </pc:sldChg>
      <pc:sldChg chg="addSp delSp modSp new mod">
        <pc:chgData name="Hyde, Charles E." userId="fab2a4be-7ede-485b-a336-c962d561cb82" providerId="ADAL" clId="{976E480A-4849-2B4E-833A-DF8E28E5B25B}" dt="2024-09-16T19:53:32.713" v="9264" actId="20577"/>
        <pc:sldMkLst>
          <pc:docMk/>
          <pc:sldMk cId="3859029754" sldId="273"/>
        </pc:sldMkLst>
        <pc:spChg chg="del">
          <ac:chgData name="Hyde, Charles E." userId="fab2a4be-7ede-485b-a336-c962d561cb82" providerId="ADAL" clId="{976E480A-4849-2B4E-833A-DF8E28E5B25B}" dt="2024-09-15T00:30:11.310" v="4305" actId="478"/>
          <ac:spMkLst>
            <pc:docMk/>
            <pc:sldMk cId="3859029754" sldId="273"/>
            <ac:spMk id="2" creationId="{41E38739-78F9-DFA0-2A63-FE974C9A4F5E}"/>
          </ac:spMkLst>
        </pc:spChg>
        <pc:spChg chg="mod">
          <ac:chgData name="Hyde, Charles E." userId="fab2a4be-7ede-485b-a336-c962d561cb82" providerId="ADAL" clId="{976E480A-4849-2B4E-833A-DF8E28E5B25B}" dt="2024-09-16T19:53:32.713" v="9264" actId="20577"/>
          <ac:spMkLst>
            <pc:docMk/>
            <pc:sldMk cId="3859029754" sldId="273"/>
            <ac:spMk id="3" creationId="{D0B57799-E22C-5DB0-D3BF-2612DA279957}"/>
          </ac:spMkLst>
        </pc:spChg>
        <pc:spChg chg="add mod">
          <ac:chgData name="Hyde, Charles E." userId="fab2a4be-7ede-485b-a336-c962d561cb82" providerId="ADAL" clId="{976E480A-4849-2B4E-833A-DF8E28E5B25B}" dt="2024-09-15T00:31:07.613" v="4328" actId="20577"/>
          <ac:spMkLst>
            <pc:docMk/>
            <pc:sldMk cId="3859029754" sldId="273"/>
            <ac:spMk id="7" creationId="{7B0D8B45-F03A-AFD5-4EC1-971E66AF9611}"/>
          </ac:spMkLst>
        </pc:spChg>
        <pc:picChg chg="add mod">
          <ac:chgData name="Hyde, Charles E." userId="fab2a4be-7ede-485b-a336-c962d561cb82" providerId="ADAL" clId="{976E480A-4849-2B4E-833A-DF8E28E5B25B}" dt="2024-09-15T00:31:36.994" v="4330" actId="14100"/>
          <ac:picMkLst>
            <pc:docMk/>
            <pc:sldMk cId="3859029754" sldId="273"/>
            <ac:picMk id="8" creationId="{A1CD03B2-8636-2D77-333C-933D36062607}"/>
          </ac:picMkLst>
        </pc:picChg>
      </pc:sldChg>
      <pc:sldChg chg="modSp new del mod">
        <pc:chgData name="Hyde, Charles E." userId="fab2a4be-7ede-485b-a336-c962d561cb82" providerId="ADAL" clId="{976E480A-4849-2B4E-833A-DF8E28E5B25B}" dt="2024-09-15T00:27:25.803" v="4160" actId="2696"/>
        <pc:sldMkLst>
          <pc:docMk/>
          <pc:sldMk cId="3890544548" sldId="273"/>
        </pc:sldMkLst>
        <pc:spChg chg="mod">
          <ac:chgData name="Hyde, Charles E." userId="fab2a4be-7ede-485b-a336-c962d561cb82" providerId="ADAL" clId="{976E480A-4849-2B4E-833A-DF8E28E5B25B}" dt="2024-09-15T00:27:21.036" v="4159" actId="20577"/>
          <ac:spMkLst>
            <pc:docMk/>
            <pc:sldMk cId="3890544548" sldId="273"/>
            <ac:spMk id="2" creationId="{27975CFD-3A30-CE22-8964-49ECD9AEED61}"/>
          </ac:spMkLst>
        </pc:spChg>
        <pc:spChg chg="mod">
          <ac:chgData name="Hyde, Charles E." userId="fab2a4be-7ede-485b-a336-c962d561cb82" providerId="ADAL" clId="{976E480A-4849-2B4E-833A-DF8E28E5B25B}" dt="2024-09-15T00:24:40.018" v="4115" actId="1076"/>
          <ac:spMkLst>
            <pc:docMk/>
            <pc:sldMk cId="3890544548" sldId="273"/>
            <ac:spMk id="3" creationId="{24B13409-A180-3BEA-AD54-9BDC55B90A9E}"/>
          </ac:spMkLst>
        </pc:spChg>
      </pc:sldChg>
      <pc:sldChg chg="addSp modSp new mod">
        <pc:chgData name="Hyde, Charles E." userId="fab2a4be-7ede-485b-a336-c962d561cb82" providerId="ADAL" clId="{976E480A-4849-2B4E-833A-DF8E28E5B25B}" dt="2024-09-15T15:50:34.952" v="5363" actId="1076"/>
        <pc:sldMkLst>
          <pc:docMk/>
          <pc:sldMk cId="399891246" sldId="274"/>
        </pc:sldMkLst>
        <pc:spChg chg="mod">
          <ac:chgData name="Hyde, Charles E." userId="fab2a4be-7ede-485b-a336-c962d561cb82" providerId="ADAL" clId="{976E480A-4849-2B4E-833A-DF8E28E5B25B}" dt="2024-09-15T15:42:26.885" v="5255" actId="20577"/>
          <ac:spMkLst>
            <pc:docMk/>
            <pc:sldMk cId="399891246" sldId="274"/>
            <ac:spMk id="2" creationId="{1716A358-D68D-742D-065B-CBCFAC7AC9C1}"/>
          </ac:spMkLst>
        </pc:spChg>
        <pc:spChg chg="mod">
          <ac:chgData name="Hyde, Charles E." userId="fab2a4be-7ede-485b-a336-c962d561cb82" providerId="ADAL" clId="{976E480A-4849-2B4E-833A-DF8E28E5B25B}" dt="2024-09-15T15:50:19.419" v="5362" actId="5793"/>
          <ac:spMkLst>
            <pc:docMk/>
            <pc:sldMk cId="399891246" sldId="274"/>
            <ac:spMk id="3" creationId="{01C39F72-811F-976E-A455-DCF1BC5D32EE}"/>
          </ac:spMkLst>
        </pc:spChg>
        <pc:spChg chg="add mod">
          <ac:chgData name="Hyde, Charles E." userId="fab2a4be-7ede-485b-a336-c962d561cb82" providerId="ADAL" clId="{976E480A-4849-2B4E-833A-DF8E28E5B25B}" dt="2024-09-15T15:36:32.734" v="5196"/>
          <ac:spMkLst>
            <pc:docMk/>
            <pc:sldMk cId="399891246" sldId="274"/>
            <ac:spMk id="11" creationId="{88DF8C58-FC82-6C25-ED76-A4C833BA12E4}"/>
          </ac:spMkLst>
        </pc:spChg>
        <pc:spChg chg="add mod">
          <ac:chgData name="Hyde, Charles E." userId="fab2a4be-7ede-485b-a336-c962d561cb82" providerId="ADAL" clId="{976E480A-4849-2B4E-833A-DF8E28E5B25B}" dt="2024-09-15T15:44:12.256" v="5280" actId="1038"/>
          <ac:spMkLst>
            <pc:docMk/>
            <pc:sldMk cId="399891246" sldId="274"/>
            <ac:spMk id="12" creationId="{C890D818-DA7E-56E3-AA07-2130273B0FC8}"/>
          </ac:spMkLst>
        </pc:spChg>
        <pc:picChg chg="add mod">
          <ac:chgData name="Hyde, Charles E." userId="fab2a4be-7ede-485b-a336-c962d561cb82" providerId="ADAL" clId="{976E480A-4849-2B4E-833A-DF8E28E5B25B}" dt="2024-09-15T15:44:17.436" v="5288" actId="1037"/>
          <ac:picMkLst>
            <pc:docMk/>
            <pc:sldMk cId="399891246" sldId="274"/>
            <ac:picMk id="8" creationId="{41835DD9-CF37-F058-F9F5-A9725D5650A9}"/>
          </ac:picMkLst>
        </pc:picChg>
        <pc:picChg chg="add mod">
          <ac:chgData name="Hyde, Charles E." userId="fab2a4be-7ede-485b-a336-c962d561cb82" providerId="ADAL" clId="{976E480A-4849-2B4E-833A-DF8E28E5B25B}" dt="2024-09-15T15:50:34.952" v="5363" actId="1076"/>
          <ac:picMkLst>
            <pc:docMk/>
            <pc:sldMk cId="399891246" sldId="274"/>
            <ac:picMk id="10" creationId="{AF4C5171-6E9C-FC29-DDB4-D17DB074D8F7}"/>
          </ac:picMkLst>
        </pc:picChg>
      </pc:sldChg>
      <pc:sldChg chg="addSp delSp modSp new mod">
        <pc:chgData name="Hyde, Charles E." userId="fab2a4be-7ede-485b-a336-c962d561cb82" providerId="ADAL" clId="{976E480A-4849-2B4E-833A-DF8E28E5B25B}" dt="2024-09-15T13:49:25.284" v="5160"/>
        <pc:sldMkLst>
          <pc:docMk/>
          <pc:sldMk cId="2225550856" sldId="275"/>
        </pc:sldMkLst>
        <pc:spChg chg="mod">
          <ac:chgData name="Hyde, Charles E." userId="fab2a4be-7ede-485b-a336-c962d561cb82" providerId="ADAL" clId="{976E480A-4849-2B4E-833A-DF8E28E5B25B}" dt="2024-09-15T13:42:59.780" v="5082" actId="20577"/>
          <ac:spMkLst>
            <pc:docMk/>
            <pc:sldMk cId="2225550856" sldId="275"/>
            <ac:spMk id="2" creationId="{B6452D55-C5E8-4AFD-4EA1-DA49BD4D5551}"/>
          </ac:spMkLst>
        </pc:spChg>
        <pc:spChg chg="mod">
          <ac:chgData name="Hyde, Charles E." userId="fab2a4be-7ede-485b-a336-c962d561cb82" providerId="ADAL" clId="{976E480A-4849-2B4E-833A-DF8E28E5B25B}" dt="2024-09-15T13:49:19.097" v="5158" actId="21"/>
          <ac:spMkLst>
            <pc:docMk/>
            <pc:sldMk cId="2225550856" sldId="275"/>
            <ac:spMk id="3" creationId="{46C16D0D-62F4-90DC-AF4A-20AC80BA051F}"/>
          </ac:spMkLst>
        </pc:spChg>
        <pc:spChg chg="add mod">
          <ac:chgData name="Hyde, Charles E." userId="fab2a4be-7ede-485b-a336-c962d561cb82" providerId="ADAL" clId="{976E480A-4849-2B4E-833A-DF8E28E5B25B}" dt="2024-09-15T13:49:25.284" v="5160"/>
          <ac:spMkLst>
            <pc:docMk/>
            <pc:sldMk cId="2225550856" sldId="275"/>
            <ac:spMk id="11" creationId="{0842D7CC-07EF-811A-34F3-284603F4BFCE}"/>
          </ac:spMkLst>
        </pc:spChg>
        <pc:picChg chg="add del mod">
          <ac:chgData name="Hyde, Charles E." userId="fab2a4be-7ede-485b-a336-c962d561cb82" providerId="ADAL" clId="{976E480A-4849-2B4E-833A-DF8E28E5B25B}" dt="2024-09-15T13:46:58.584" v="5144" actId="21"/>
          <ac:picMkLst>
            <pc:docMk/>
            <pc:sldMk cId="2225550856" sldId="275"/>
            <ac:picMk id="8" creationId="{4571F3BF-F464-B5DD-D1DF-878D8AE91728}"/>
          </ac:picMkLst>
        </pc:picChg>
        <pc:picChg chg="add mod">
          <ac:chgData name="Hyde, Charles E." userId="fab2a4be-7ede-485b-a336-c962d561cb82" providerId="ADAL" clId="{976E480A-4849-2B4E-833A-DF8E28E5B25B}" dt="2024-09-15T13:47:17.759" v="5148" actId="1076"/>
          <ac:picMkLst>
            <pc:docMk/>
            <pc:sldMk cId="2225550856" sldId="275"/>
            <ac:picMk id="10" creationId="{B5E3004B-049D-A3FF-43E5-1946C88704C5}"/>
          </ac:picMkLst>
        </pc:picChg>
      </pc:sldChg>
      <pc:sldChg chg="modSp new mod">
        <pc:chgData name="Hyde, Charles E." userId="fab2a4be-7ede-485b-a336-c962d561cb82" providerId="ADAL" clId="{976E480A-4849-2B4E-833A-DF8E28E5B25B}" dt="2024-09-17T22:35:55.197" v="11248" actId="20577"/>
        <pc:sldMkLst>
          <pc:docMk/>
          <pc:sldMk cId="3033592625" sldId="276"/>
        </pc:sldMkLst>
        <pc:spChg chg="mod">
          <ac:chgData name="Hyde, Charles E." userId="fab2a4be-7ede-485b-a336-c962d561cb82" providerId="ADAL" clId="{976E480A-4849-2B4E-833A-DF8E28E5B25B}" dt="2024-09-17T22:35:55.197" v="11248" actId="20577"/>
          <ac:spMkLst>
            <pc:docMk/>
            <pc:sldMk cId="3033592625" sldId="276"/>
            <ac:spMk id="2" creationId="{399CC0A7-2CFF-00E6-A2E7-D7112B5113A5}"/>
          </ac:spMkLst>
        </pc:spChg>
        <pc:spChg chg="mod">
          <ac:chgData name="Hyde, Charles E." userId="fab2a4be-7ede-485b-a336-c962d561cb82" providerId="ADAL" clId="{976E480A-4849-2B4E-833A-DF8E28E5B25B}" dt="2024-09-15T17:03:03.563" v="6257" actId="20577"/>
          <ac:spMkLst>
            <pc:docMk/>
            <pc:sldMk cId="3033592625" sldId="276"/>
            <ac:spMk id="3" creationId="{4D504626-5C3E-4229-6BBD-3B4EF39427D6}"/>
          </ac:spMkLst>
        </pc:spChg>
      </pc:sldChg>
      <pc:sldChg chg="addSp delSp modSp new mod">
        <pc:chgData name="Hyde, Charles E." userId="fab2a4be-7ede-485b-a336-c962d561cb82" providerId="ADAL" clId="{976E480A-4849-2B4E-833A-DF8E28E5B25B}" dt="2024-09-16T18:28:50.675" v="9181" actId="20577"/>
        <pc:sldMkLst>
          <pc:docMk/>
          <pc:sldMk cId="3071612617" sldId="277"/>
        </pc:sldMkLst>
        <pc:spChg chg="mod">
          <ac:chgData name="Hyde, Charles E." userId="fab2a4be-7ede-485b-a336-c962d561cb82" providerId="ADAL" clId="{976E480A-4849-2B4E-833A-DF8E28E5B25B}" dt="2024-09-15T16:52:49.160" v="5989" actId="14100"/>
          <ac:spMkLst>
            <pc:docMk/>
            <pc:sldMk cId="3071612617" sldId="277"/>
            <ac:spMk id="2" creationId="{C978CF2E-72F1-433F-77CC-C9F1F2642F4D}"/>
          </ac:spMkLst>
        </pc:spChg>
        <pc:spChg chg="mod">
          <ac:chgData name="Hyde, Charles E." userId="fab2a4be-7ede-485b-a336-c962d561cb82" providerId="ADAL" clId="{976E480A-4849-2B4E-833A-DF8E28E5B25B}" dt="2024-09-16T18:28:50.675" v="9181" actId="20577"/>
          <ac:spMkLst>
            <pc:docMk/>
            <pc:sldMk cId="3071612617" sldId="277"/>
            <ac:spMk id="3" creationId="{D9D53342-7EED-2A14-852F-E27D28991262}"/>
          </ac:spMkLst>
        </pc:spChg>
        <pc:spChg chg="add del mod">
          <ac:chgData name="Hyde, Charles E." userId="fab2a4be-7ede-485b-a336-c962d561cb82" providerId="ADAL" clId="{976E480A-4849-2B4E-833A-DF8E28E5B25B}" dt="2024-09-15T16:53:11.252" v="6025"/>
          <ac:spMkLst>
            <pc:docMk/>
            <pc:sldMk cId="3071612617" sldId="277"/>
            <ac:spMk id="7" creationId="{F93D8BFD-04BE-7376-55E7-3B3A4CB00A10}"/>
          </ac:spMkLst>
        </pc:spChg>
        <pc:spChg chg="add mod">
          <ac:chgData name="Hyde, Charles E." userId="fab2a4be-7ede-485b-a336-c962d561cb82" providerId="ADAL" clId="{976E480A-4849-2B4E-833A-DF8E28E5B25B}" dt="2024-09-15T17:20:46.927" v="6496" actId="1076"/>
          <ac:spMkLst>
            <pc:docMk/>
            <pc:sldMk cId="3071612617" sldId="277"/>
            <ac:spMk id="9" creationId="{3A06E537-D6C3-2542-A8E1-890E42058BCD}"/>
          </ac:spMkLst>
        </pc:spChg>
        <pc:spChg chg="add mod">
          <ac:chgData name="Hyde, Charles E." userId="fab2a4be-7ede-485b-a336-c962d561cb82" providerId="ADAL" clId="{976E480A-4849-2B4E-833A-DF8E28E5B25B}" dt="2024-09-15T17:04:25.239" v="6293" actId="1076"/>
          <ac:spMkLst>
            <pc:docMk/>
            <pc:sldMk cId="3071612617" sldId="277"/>
            <ac:spMk id="10" creationId="{F193C19C-5FA5-9396-52B5-01EA71BD0ECE}"/>
          </ac:spMkLst>
        </pc:spChg>
        <pc:picChg chg="add mod">
          <ac:chgData name="Hyde, Charles E." userId="fab2a4be-7ede-485b-a336-c962d561cb82" providerId="ADAL" clId="{976E480A-4849-2B4E-833A-DF8E28E5B25B}" dt="2024-09-15T16:54:56.992" v="6065" actId="1038"/>
          <ac:picMkLst>
            <pc:docMk/>
            <pc:sldMk cId="3071612617" sldId="277"/>
            <ac:picMk id="8" creationId="{466F2F74-76FD-858D-83E5-285786581F70}"/>
          </ac:picMkLst>
        </pc:picChg>
      </pc:sldChg>
      <pc:sldChg chg="addSp modSp new del mod ord">
        <pc:chgData name="Hyde, Charles E." userId="fab2a4be-7ede-485b-a336-c962d561cb82" providerId="ADAL" clId="{976E480A-4849-2B4E-833A-DF8E28E5B25B}" dt="2024-09-17T23:45:27.631" v="12212" actId="2696"/>
        <pc:sldMkLst>
          <pc:docMk/>
          <pc:sldMk cId="1051144193" sldId="278"/>
        </pc:sldMkLst>
        <pc:spChg chg="mod">
          <ac:chgData name="Hyde, Charles E." userId="fab2a4be-7ede-485b-a336-c962d561cb82" providerId="ADAL" clId="{976E480A-4849-2B4E-833A-DF8E28E5B25B}" dt="2024-09-15T17:12:26.171" v="6387" actId="20577"/>
          <ac:spMkLst>
            <pc:docMk/>
            <pc:sldMk cId="1051144193" sldId="278"/>
            <ac:spMk id="2" creationId="{42AEFD9A-28B4-C69D-1D84-B30D7FDFD8F0}"/>
          </ac:spMkLst>
        </pc:spChg>
        <pc:spChg chg="mod">
          <ac:chgData name="Hyde, Charles E." userId="fab2a4be-7ede-485b-a336-c962d561cb82" providerId="ADAL" clId="{976E480A-4849-2B4E-833A-DF8E28E5B25B}" dt="2024-09-15T17:12:33.891" v="6389" actId="14100"/>
          <ac:spMkLst>
            <pc:docMk/>
            <pc:sldMk cId="1051144193" sldId="278"/>
            <ac:spMk id="3" creationId="{19B9A652-836E-D22E-0164-E33DF10087D1}"/>
          </ac:spMkLst>
        </pc:spChg>
        <pc:picChg chg="add mod">
          <ac:chgData name="Hyde, Charles E." userId="fab2a4be-7ede-485b-a336-c962d561cb82" providerId="ADAL" clId="{976E480A-4849-2B4E-833A-DF8E28E5B25B}" dt="2024-09-15T17:12:20.850" v="6386" actId="14100"/>
          <ac:picMkLst>
            <pc:docMk/>
            <pc:sldMk cId="1051144193" sldId="278"/>
            <ac:picMk id="8" creationId="{FAAE42E2-C872-CA85-EFF1-B7025514D978}"/>
          </ac:picMkLst>
        </pc:picChg>
      </pc:sldChg>
      <pc:sldChg chg="addSp modSp new del mod">
        <pc:chgData name="Hyde, Charles E." userId="fab2a4be-7ede-485b-a336-c962d561cb82" providerId="ADAL" clId="{976E480A-4849-2B4E-833A-DF8E28E5B25B}" dt="2024-09-15T16:59:38.813" v="6083" actId="2696"/>
        <pc:sldMkLst>
          <pc:docMk/>
          <pc:sldMk cId="1481736577" sldId="278"/>
        </pc:sldMkLst>
        <pc:picChg chg="add mod">
          <ac:chgData name="Hyde, Charles E." userId="fab2a4be-7ede-485b-a336-c962d561cb82" providerId="ADAL" clId="{976E480A-4849-2B4E-833A-DF8E28E5B25B}" dt="2024-09-15T16:52:11.612" v="5980" actId="14100"/>
          <ac:picMkLst>
            <pc:docMk/>
            <pc:sldMk cId="1481736577" sldId="278"/>
            <ac:picMk id="6" creationId="{530AC476-381E-BED3-FB4C-93211AA424C7}"/>
          </ac:picMkLst>
        </pc:picChg>
      </pc:sldChg>
      <pc:sldChg chg="addSp modSp new mod">
        <pc:chgData name="Hyde, Charles E." userId="fab2a4be-7ede-485b-a336-c962d561cb82" providerId="ADAL" clId="{976E480A-4849-2B4E-833A-DF8E28E5B25B}" dt="2024-09-15T17:16:52.815" v="6477" actId="1076"/>
        <pc:sldMkLst>
          <pc:docMk/>
          <pc:sldMk cId="3011518340" sldId="279"/>
        </pc:sldMkLst>
        <pc:spChg chg="mod">
          <ac:chgData name="Hyde, Charles E." userId="fab2a4be-7ede-485b-a336-c962d561cb82" providerId="ADAL" clId="{976E480A-4849-2B4E-833A-DF8E28E5B25B}" dt="2024-09-15T17:14:38.651" v="6448" actId="20577"/>
          <ac:spMkLst>
            <pc:docMk/>
            <pc:sldMk cId="3011518340" sldId="279"/>
            <ac:spMk id="2" creationId="{DC0B6FF9-D959-CBD3-A0F5-D8956AC9A634}"/>
          </ac:spMkLst>
        </pc:spChg>
        <pc:spChg chg="mod">
          <ac:chgData name="Hyde, Charles E." userId="fab2a4be-7ede-485b-a336-c962d561cb82" providerId="ADAL" clId="{976E480A-4849-2B4E-833A-DF8E28E5B25B}" dt="2024-09-15T17:13:49.876" v="6441" actId="20577"/>
          <ac:spMkLst>
            <pc:docMk/>
            <pc:sldMk cId="3011518340" sldId="279"/>
            <ac:spMk id="3" creationId="{680157F6-08F2-73CF-1409-A036F474C6CE}"/>
          </ac:spMkLst>
        </pc:spChg>
        <pc:spChg chg="add mod">
          <ac:chgData name="Hyde, Charles E." userId="fab2a4be-7ede-485b-a336-c962d561cb82" providerId="ADAL" clId="{976E480A-4849-2B4E-833A-DF8E28E5B25B}" dt="2024-09-15T17:15:33.428" v="6460" actId="1076"/>
          <ac:spMkLst>
            <pc:docMk/>
            <pc:sldMk cId="3011518340" sldId="279"/>
            <ac:spMk id="9" creationId="{3493E1EA-5F35-6186-3FF7-A8E513A52B44}"/>
          </ac:spMkLst>
        </pc:spChg>
        <pc:spChg chg="add mod">
          <ac:chgData name="Hyde, Charles E." userId="fab2a4be-7ede-485b-a336-c962d561cb82" providerId="ADAL" clId="{976E480A-4849-2B4E-833A-DF8E28E5B25B}" dt="2024-09-15T17:16:52.815" v="6477" actId="1076"/>
          <ac:spMkLst>
            <pc:docMk/>
            <pc:sldMk cId="3011518340" sldId="279"/>
            <ac:spMk id="10" creationId="{22D45A18-7E0F-AEF9-1D97-64AA519E8D24}"/>
          </ac:spMkLst>
        </pc:spChg>
        <pc:picChg chg="add mod">
          <ac:chgData name="Hyde, Charles E." userId="fab2a4be-7ede-485b-a336-c962d561cb82" providerId="ADAL" clId="{976E480A-4849-2B4E-833A-DF8E28E5B25B}" dt="2024-09-15T17:14:28.608" v="6445" actId="14100"/>
          <ac:picMkLst>
            <pc:docMk/>
            <pc:sldMk cId="3011518340" sldId="279"/>
            <ac:picMk id="8" creationId="{915E46B6-3656-5C72-12EB-B2BB0DD362DF}"/>
          </ac:picMkLst>
        </pc:picChg>
      </pc:sldChg>
      <pc:sldChg chg="modSp new mod">
        <pc:chgData name="Hyde, Charles E." userId="fab2a4be-7ede-485b-a336-c962d561cb82" providerId="ADAL" clId="{976E480A-4849-2B4E-833A-DF8E28E5B25B}" dt="2024-09-17T21:50:07.523" v="11027" actId="1076"/>
        <pc:sldMkLst>
          <pc:docMk/>
          <pc:sldMk cId="16971894" sldId="280"/>
        </pc:sldMkLst>
        <pc:spChg chg="mod">
          <ac:chgData name="Hyde, Charles E." userId="fab2a4be-7ede-485b-a336-c962d561cb82" providerId="ADAL" clId="{976E480A-4849-2B4E-833A-DF8E28E5B25B}" dt="2024-09-17T21:50:00.186" v="11026" actId="255"/>
          <ac:spMkLst>
            <pc:docMk/>
            <pc:sldMk cId="16971894" sldId="280"/>
            <ac:spMk id="2" creationId="{1388D847-BEE5-B2F1-E257-9011A3A17703}"/>
          </ac:spMkLst>
        </pc:spChg>
        <pc:spChg chg="mod">
          <ac:chgData name="Hyde, Charles E." userId="fab2a4be-7ede-485b-a336-c962d561cb82" providerId="ADAL" clId="{976E480A-4849-2B4E-833A-DF8E28E5B25B}" dt="2024-09-17T21:50:07.523" v="11027" actId="1076"/>
          <ac:spMkLst>
            <pc:docMk/>
            <pc:sldMk cId="16971894" sldId="280"/>
            <ac:spMk id="3" creationId="{07BC16FA-540A-1077-25A2-F6CAF3FD4593}"/>
          </ac:spMkLst>
        </pc:spChg>
      </pc:sldChg>
      <pc:sldChg chg="addSp modSp new mod">
        <pc:chgData name="Hyde, Charles E." userId="fab2a4be-7ede-485b-a336-c962d561cb82" providerId="ADAL" clId="{976E480A-4849-2B4E-833A-DF8E28E5B25B}" dt="2024-09-16T18:21:03.242" v="9051" actId="255"/>
        <pc:sldMkLst>
          <pc:docMk/>
          <pc:sldMk cId="1768065008" sldId="281"/>
        </pc:sldMkLst>
        <pc:spChg chg="mod">
          <ac:chgData name="Hyde, Charles E." userId="fab2a4be-7ede-485b-a336-c962d561cb82" providerId="ADAL" clId="{976E480A-4849-2B4E-833A-DF8E28E5B25B}" dt="2024-09-15T20:38:45.873" v="6889" actId="20577"/>
          <ac:spMkLst>
            <pc:docMk/>
            <pc:sldMk cId="1768065008" sldId="281"/>
            <ac:spMk id="2" creationId="{D9D86045-30DD-2411-56C1-AEAB9A3F9081}"/>
          </ac:spMkLst>
        </pc:spChg>
        <pc:spChg chg="mod">
          <ac:chgData name="Hyde, Charles E." userId="fab2a4be-7ede-485b-a336-c962d561cb82" providerId="ADAL" clId="{976E480A-4849-2B4E-833A-DF8E28E5B25B}" dt="2024-09-16T18:21:03.242" v="9051" actId="255"/>
          <ac:spMkLst>
            <pc:docMk/>
            <pc:sldMk cId="1768065008" sldId="281"/>
            <ac:spMk id="3" creationId="{D1A1BADD-158C-6D45-721C-75C92F916DC4}"/>
          </ac:spMkLst>
        </pc:spChg>
        <pc:picChg chg="add mod">
          <ac:chgData name="Hyde, Charles E." userId="fab2a4be-7ede-485b-a336-c962d561cb82" providerId="ADAL" clId="{976E480A-4849-2B4E-833A-DF8E28E5B25B}" dt="2024-09-15T20:39:19.571" v="6899" actId="1076"/>
          <ac:picMkLst>
            <pc:docMk/>
            <pc:sldMk cId="1768065008" sldId="281"/>
            <ac:picMk id="8" creationId="{16D38A59-8DA3-B742-D91F-B1D65487BAA6}"/>
          </ac:picMkLst>
        </pc:picChg>
      </pc:sldChg>
      <pc:sldChg chg="addSp modSp new mod">
        <pc:chgData name="Hyde, Charles E." userId="fab2a4be-7ede-485b-a336-c962d561cb82" providerId="ADAL" clId="{976E480A-4849-2B4E-833A-DF8E28E5B25B}" dt="2024-09-17T22:37:38.155" v="11251" actId="14100"/>
        <pc:sldMkLst>
          <pc:docMk/>
          <pc:sldMk cId="238843407" sldId="282"/>
        </pc:sldMkLst>
        <pc:spChg chg="mod">
          <ac:chgData name="Hyde, Charles E." userId="fab2a4be-7ede-485b-a336-c962d561cb82" providerId="ADAL" clId="{976E480A-4849-2B4E-833A-DF8E28E5B25B}" dt="2024-09-15T20:59:32.620" v="7073" actId="20577"/>
          <ac:spMkLst>
            <pc:docMk/>
            <pc:sldMk cId="238843407" sldId="282"/>
            <ac:spMk id="2" creationId="{8F2F204A-5FB1-604A-B3DA-0A00F3494783}"/>
          </ac:spMkLst>
        </pc:spChg>
        <pc:spChg chg="mod">
          <ac:chgData name="Hyde, Charles E." userId="fab2a4be-7ede-485b-a336-c962d561cb82" providerId="ADAL" clId="{976E480A-4849-2B4E-833A-DF8E28E5B25B}" dt="2024-09-17T22:37:38.155" v="11251" actId="14100"/>
          <ac:spMkLst>
            <pc:docMk/>
            <pc:sldMk cId="238843407" sldId="282"/>
            <ac:spMk id="3" creationId="{F2F36232-AB1B-ED62-7CE1-BE89CEEE539C}"/>
          </ac:spMkLst>
        </pc:spChg>
        <pc:picChg chg="add mod">
          <ac:chgData name="Hyde, Charles E." userId="fab2a4be-7ede-485b-a336-c962d561cb82" providerId="ADAL" clId="{976E480A-4849-2B4E-833A-DF8E28E5B25B}" dt="2024-09-15T21:03:15.481" v="7098" actId="1076"/>
          <ac:picMkLst>
            <pc:docMk/>
            <pc:sldMk cId="238843407" sldId="282"/>
            <ac:picMk id="8" creationId="{2F33E404-1CC1-B0FF-E6F6-75526C441997}"/>
          </ac:picMkLst>
        </pc:picChg>
      </pc:sldChg>
      <pc:sldChg chg="addSp delSp modSp new mod">
        <pc:chgData name="Hyde, Charles E." userId="fab2a4be-7ede-485b-a336-c962d561cb82" providerId="ADAL" clId="{976E480A-4849-2B4E-833A-DF8E28E5B25B}" dt="2024-09-16T18:17:54.220" v="9029" actId="1036"/>
        <pc:sldMkLst>
          <pc:docMk/>
          <pc:sldMk cId="2597306744" sldId="283"/>
        </pc:sldMkLst>
        <pc:spChg chg="mod">
          <ac:chgData name="Hyde, Charles E." userId="fab2a4be-7ede-485b-a336-c962d561cb82" providerId="ADAL" clId="{976E480A-4849-2B4E-833A-DF8E28E5B25B}" dt="2024-09-15T21:17:05.121" v="7197" actId="14100"/>
          <ac:spMkLst>
            <pc:docMk/>
            <pc:sldMk cId="2597306744" sldId="283"/>
            <ac:spMk id="2" creationId="{8E028B78-8195-6CED-186C-CFE3F0520254}"/>
          </ac:spMkLst>
        </pc:spChg>
        <pc:spChg chg="del mod">
          <ac:chgData name="Hyde, Charles E." userId="fab2a4be-7ede-485b-a336-c962d561cb82" providerId="ADAL" clId="{976E480A-4849-2B4E-833A-DF8E28E5B25B}" dt="2024-09-15T21:16:01.370" v="7191" actId="478"/>
          <ac:spMkLst>
            <pc:docMk/>
            <pc:sldMk cId="2597306744" sldId="283"/>
            <ac:spMk id="3" creationId="{8AAF3D49-680E-957D-F13F-A6DCEDA03912}"/>
          </ac:spMkLst>
        </pc:spChg>
        <pc:spChg chg="add mod">
          <ac:chgData name="Hyde, Charles E." userId="fab2a4be-7ede-485b-a336-c962d561cb82" providerId="ADAL" clId="{976E480A-4849-2B4E-833A-DF8E28E5B25B}" dt="2024-09-16T18:13:56.276" v="8939" actId="207"/>
          <ac:spMkLst>
            <pc:docMk/>
            <pc:sldMk cId="2597306744" sldId="283"/>
            <ac:spMk id="11" creationId="{50EEE592-9DB4-4010-EE95-B9A5784BB6E3}"/>
          </ac:spMkLst>
        </pc:spChg>
        <pc:spChg chg="add mod">
          <ac:chgData name="Hyde, Charles E." userId="fab2a4be-7ede-485b-a336-c962d561cb82" providerId="ADAL" clId="{976E480A-4849-2B4E-833A-DF8E28E5B25B}" dt="2024-09-16T18:14:23.783" v="8945" actId="20577"/>
          <ac:spMkLst>
            <pc:docMk/>
            <pc:sldMk cId="2597306744" sldId="283"/>
            <ac:spMk id="12" creationId="{62A474E0-E529-EEE0-65D3-1970A512E111}"/>
          </ac:spMkLst>
        </pc:spChg>
        <pc:spChg chg="add mod">
          <ac:chgData name="Hyde, Charles E." userId="fab2a4be-7ede-485b-a336-c962d561cb82" providerId="ADAL" clId="{976E480A-4849-2B4E-833A-DF8E28E5B25B}" dt="2024-09-16T18:15:21.564" v="8979" actId="1076"/>
          <ac:spMkLst>
            <pc:docMk/>
            <pc:sldMk cId="2597306744" sldId="283"/>
            <ac:spMk id="13" creationId="{0BB7CAB2-ECF5-387A-75B7-BE28E68A1E20}"/>
          </ac:spMkLst>
        </pc:spChg>
        <pc:spChg chg="add mod">
          <ac:chgData name="Hyde, Charles E." userId="fab2a4be-7ede-485b-a336-c962d561cb82" providerId="ADAL" clId="{976E480A-4849-2B4E-833A-DF8E28E5B25B}" dt="2024-09-16T18:15:40.356" v="8987" actId="20577"/>
          <ac:spMkLst>
            <pc:docMk/>
            <pc:sldMk cId="2597306744" sldId="283"/>
            <ac:spMk id="14" creationId="{DF1947E5-A573-1C14-BC46-2DCE582F852A}"/>
          </ac:spMkLst>
        </pc:spChg>
        <pc:spChg chg="add mod">
          <ac:chgData name="Hyde, Charles E." userId="fab2a4be-7ede-485b-a336-c962d561cb82" providerId="ADAL" clId="{976E480A-4849-2B4E-833A-DF8E28E5B25B}" dt="2024-09-16T18:16:48.226" v="9008" actId="1036"/>
          <ac:spMkLst>
            <pc:docMk/>
            <pc:sldMk cId="2597306744" sldId="283"/>
            <ac:spMk id="15" creationId="{BBACEF05-8020-F792-8D47-3BC5BB34DEAB}"/>
          </ac:spMkLst>
        </pc:spChg>
        <pc:spChg chg="add mod">
          <ac:chgData name="Hyde, Charles E." userId="fab2a4be-7ede-485b-a336-c962d561cb82" providerId="ADAL" clId="{976E480A-4849-2B4E-833A-DF8E28E5B25B}" dt="2024-09-16T18:17:54.220" v="9029" actId="1036"/>
          <ac:spMkLst>
            <pc:docMk/>
            <pc:sldMk cId="2597306744" sldId="283"/>
            <ac:spMk id="16" creationId="{8E9B4842-03C8-6383-6985-F52DB4728329}"/>
          </ac:spMkLst>
        </pc:spChg>
        <pc:picChg chg="add mod modCrop">
          <ac:chgData name="Hyde, Charles E." userId="fab2a4be-7ede-485b-a336-c962d561cb82" providerId="ADAL" clId="{976E480A-4849-2B4E-833A-DF8E28E5B25B}" dt="2024-09-15T21:16:48.276" v="7195" actId="14100"/>
          <ac:picMkLst>
            <pc:docMk/>
            <pc:sldMk cId="2597306744" sldId="283"/>
            <ac:picMk id="8" creationId="{24CEF5B4-A8FD-030B-8A14-4F8D6B0C65A8}"/>
          </ac:picMkLst>
        </pc:picChg>
        <pc:picChg chg="add mod">
          <ac:chgData name="Hyde, Charles E." userId="fab2a4be-7ede-485b-a336-c962d561cb82" providerId="ADAL" clId="{976E480A-4849-2B4E-833A-DF8E28E5B25B}" dt="2024-09-16T18:12:18.960" v="8887" actId="1037"/>
          <ac:picMkLst>
            <pc:docMk/>
            <pc:sldMk cId="2597306744" sldId="283"/>
            <ac:picMk id="10" creationId="{E66B2017-E2E0-0004-5370-1385E6DEADA1}"/>
          </ac:picMkLst>
        </pc:picChg>
      </pc:sldChg>
      <pc:sldChg chg="addSp modSp new mod ord">
        <pc:chgData name="Hyde, Charles E." userId="fab2a4be-7ede-485b-a336-c962d561cb82" providerId="ADAL" clId="{976E480A-4849-2B4E-833A-DF8E28E5B25B}" dt="2024-09-17T22:35:26.249" v="11247" actId="20578"/>
        <pc:sldMkLst>
          <pc:docMk/>
          <pc:sldMk cId="1400237803" sldId="284"/>
        </pc:sldMkLst>
        <pc:spChg chg="mod">
          <ac:chgData name="Hyde, Charles E." userId="fab2a4be-7ede-485b-a336-c962d561cb82" providerId="ADAL" clId="{976E480A-4849-2B4E-833A-DF8E28E5B25B}" dt="2024-09-15T21:44:54.970" v="7224" actId="20577"/>
          <ac:spMkLst>
            <pc:docMk/>
            <pc:sldMk cId="1400237803" sldId="284"/>
            <ac:spMk id="2" creationId="{B1BF46B2-8680-0B5E-9307-7E54DA7DDE3D}"/>
          </ac:spMkLst>
        </pc:spChg>
        <pc:spChg chg="mod">
          <ac:chgData name="Hyde, Charles E." userId="fab2a4be-7ede-485b-a336-c962d561cb82" providerId="ADAL" clId="{976E480A-4849-2B4E-833A-DF8E28E5B25B}" dt="2024-09-15T22:21:05.031" v="7477" actId="20577"/>
          <ac:spMkLst>
            <pc:docMk/>
            <pc:sldMk cId="1400237803" sldId="284"/>
            <ac:spMk id="3" creationId="{521C1358-CB57-1410-2238-DE04877A0649}"/>
          </ac:spMkLst>
        </pc:spChg>
        <pc:spChg chg="add mod">
          <ac:chgData name="Hyde, Charles E." userId="fab2a4be-7ede-485b-a336-c962d561cb82" providerId="ADAL" clId="{976E480A-4849-2B4E-833A-DF8E28E5B25B}" dt="2024-09-15T22:24:23.111" v="7497" actId="1076"/>
          <ac:spMkLst>
            <pc:docMk/>
            <pc:sldMk cId="1400237803" sldId="284"/>
            <ac:spMk id="9" creationId="{48D6F9D3-C03F-09E3-567E-31C78664077C}"/>
          </ac:spMkLst>
        </pc:spChg>
        <pc:picChg chg="add mod modCrop">
          <ac:chgData name="Hyde, Charles E." userId="fab2a4be-7ede-485b-a336-c962d561cb82" providerId="ADAL" clId="{976E480A-4849-2B4E-833A-DF8E28E5B25B}" dt="2024-09-15T22:16:25.612" v="7293" actId="1038"/>
          <ac:picMkLst>
            <pc:docMk/>
            <pc:sldMk cId="1400237803" sldId="284"/>
            <ac:picMk id="8" creationId="{B4AE154C-785C-B139-3D4F-EC8466589298}"/>
          </ac:picMkLst>
        </pc:picChg>
      </pc:sldChg>
      <pc:sldChg chg="addSp delSp modSp new mod">
        <pc:chgData name="Hyde, Charles E." userId="fab2a4be-7ede-485b-a336-c962d561cb82" providerId="ADAL" clId="{976E480A-4849-2B4E-833A-DF8E28E5B25B}" dt="2024-09-17T23:45:06.098" v="12211" actId="478"/>
        <pc:sldMkLst>
          <pc:docMk/>
          <pc:sldMk cId="719788523" sldId="285"/>
        </pc:sldMkLst>
        <pc:spChg chg="mod">
          <ac:chgData name="Hyde, Charles E." userId="fab2a4be-7ede-485b-a336-c962d561cb82" providerId="ADAL" clId="{976E480A-4849-2B4E-833A-DF8E28E5B25B}" dt="2024-09-17T22:29:20.573" v="11091" actId="14100"/>
          <ac:spMkLst>
            <pc:docMk/>
            <pc:sldMk cId="719788523" sldId="285"/>
            <ac:spMk id="2" creationId="{7E8A8ADC-3A06-FBF3-AEBB-8BB30F89C739}"/>
          </ac:spMkLst>
        </pc:spChg>
        <pc:spChg chg="mod">
          <ac:chgData name="Hyde, Charles E." userId="fab2a4be-7ede-485b-a336-c962d561cb82" providerId="ADAL" clId="{976E480A-4849-2B4E-833A-DF8E28E5B25B}" dt="2024-09-17T22:29:39.836" v="11093" actId="1076"/>
          <ac:spMkLst>
            <pc:docMk/>
            <pc:sldMk cId="719788523" sldId="285"/>
            <ac:spMk id="3" creationId="{65EED38A-9383-C21B-5848-D68D27DD8629}"/>
          </ac:spMkLst>
        </pc:spChg>
        <pc:spChg chg="mod">
          <ac:chgData name="Hyde, Charles E." userId="fab2a4be-7ede-485b-a336-c962d561cb82" providerId="ADAL" clId="{976E480A-4849-2B4E-833A-DF8E28E5B25B}" dt="2024-09-16T15:53:11.259" v="8348" actId="1076"/>
          <ac:spMkLst>
            <pc:docMk/>
            <pc:sldMk cId="719788523" sldId="285"/>
            <ac:spMk id="5" creationId="{9674AB8B-9D22-318C-C60D-C0AE620487FA}"/>
          </ac:spMkLst>
        </pc:spChg>
        <pc:spChg chg="add mod">
          <ac:chgData name="Hyde, Charles E." userId="fab2a4be-7ede-485b-a336-c962d561cb82" providerId="ADAL" clId="{976E480A-4849-2B4E-833A-DF8E28E5B25B}" dt="2024-09-16T15:44:59.196" v="8287" actId="692"/>
          <ac:spMkLst>
            <pc:docMk/>
            <pc:sldMk cId="719788523" sldId="285"/>
            <ac:spMk id="13" creationId="{8AF5F70B-39BF-C110-D197-B7538875B9F5}"/>
          </ac:spMkLst>
        </pc:spChg>
        <pc:spChg chg="add mod">
          <ac:chgData name="Hyde, Charles E." userId="fab2a4be-7ede-485b-a336-c962d561cb82" providerId="ADAL" clId="{976E480A-4849-2B4E-833A-DF8E28E5B25B}" dt="2024-09-16T15:47:52.771" v="8325" actId="1036"/>
          <ac:spMkLst>
            <pc:docMk/>
            <pc:sldMk cId="719788523" sldId="285"/>
            <ac:spMk id="19" creationId="{38DD0221-96FB-AB37-3351-B3C0EB5A8B7C}"/>
          </ac:spMkLst>
        </pc:spChg>
        <pc:spChg chg="add mod">
          <ac:chgData name="Hyde, Charles E." userId="fab2a4be-7ede-485b-a336-c962d561cb82" providerId="ADAL" clId="{976E480A-4849-2B4E-833A-DF8E28E5B25B}" dt="2024-09-16T15:52:19.265" v="8346" actId="692"/>
          <ac:spMkLst>
            <pc:docMk/>
            <pc:sldMk cId="719788523" sldId="285"/>
            <ac:spMk id="20" creationId="{1D8AA77E-13F4-B803-E504-12AF2F7EEA80}"/>
          </ac:spMkLst>
        </pc:spChg>
        <pc:spChg chg="add mod">
          <ac:chgData name="Hyde, Charles E." userId="fab2a4be-7ede-485b-a336-c962d561cb82" providerId="ADAL" clId="{976E480A-4849-2B4E-833A-DF8E28E5B25B}" dt="2024-09-16T15:55:25.699" v="8383" actId="1037"/>
          <ac:spMkLst>
            <pc:docMk/>
            <pc:sldMk cId="719788523" sldId="285"/>
            <ac:spMk id="21" creationId="{AB39B51A-1FC1-D7D2-CB71-4E78C534EA52}"/>
          </ac:spMkLst>
        </pc:spChg>
        <pc:picChg chg="add del mod">
          <ac:chgData name="Hyde, Charles E." userId="fab2a4be-7ede-485b-a336-c962d561cb82" providerId="ADAL" clId="{976E480A-4849-2B4E-833A-DF8E28E5B25B}" dt="2024-09-16T15:33:19.482" v="8231" actId="478"/>
          <ac:picMkLst>
            <pc:docMk/>
            <pc:sldMk cId="719788523" sldId="285"/>
            <ac:picMk id="7" creationId="{C8C52F6A-3923-77CD-916C-BF9B413277FF}"/>
          </ac:picMkLst>
        </pc:picChg>
        <pc:picChg chg="add del mod">
          <ac:chgData name="Hyde, Charles E." userId="fab2a4be-7ede-485b-a336-c962d561cb82" providerId="ADAL" clId="{976E480A-4849-2B4E-833A-DF8E28E5B25B}" dt="2024-09-17T23:45:06.098" v="12211" actId="478"/>
          <ac:picMkLst>
            <pc:docMk/>
            <pc:sldMk cId="719788523" sldId="285"/>
            <ac:picMk id="7" creationId="{CF7ED938-8792-0733-1B9C-C31DE08974F2}"/>
          </ac:picMkLst>
        </pc:picChg>
        <pc:picChg chg="add del mod">
          <ac:chgData name="Hyde, Charles E." userId="fab2a4be-7ede-485b-a336-c962d561cb82" providerId="ADAL" clId="{976E480A-4849-2B4E-833A-DF8E28E5B25B}" dt="2024-09-16T15:36:57.127" v="8239" actId="478"/>
          <ac:picMkLst>
            <pc:docMk/>
            <pc:sldMk cId="719788523" sldId="285"/>
            <ac:picMk id="8" creationId="{337D5286-7C8D-9553-78B5-0513D0712CA3}"/>
          </ac:picMkLst>
        </pc:picChg>
        <pc:picChg chg="add mod">
          <ac:chgData name="Hyde, Charles E." userId="fab2a4be-7ede-485b-a336-c962d561cb82" providerId="ADAL" clId="{976E480A-4849-2B4E-833A-DF8E28E5B25B}" dt="2024-09-16T15:39:58.897" v="8249" actId="1076"/>
          <ac:picMkLst>
            <pc:docMk/>
            <pc:sldMk cId="719788523" sldId="285"/>
            <ac:picMk id="10" creationId="{7CCCE5E6-025D-C8F2-0730-C75A21D97ED7}"/>
          </ac:picMkLst>
        </pc:picChg>
        <pc:picChg chg="add mod">
          <ac:chgData name="Hyde, Charles E." userId="fab2a4be-7ede-485b-a336-c962d561cb82" providerId="ADAL" clId="{976E480A-4849-2B4E-833A-DF8E28E5B25B}" dt="2024-09-16T15:40:15.731" v="8251" actId="14100"/>
          <ac:picMkLst>
            <pc:docMk/>
            <pc:sldMk cId="719788523" sldId="285"/>
            <ac:picMk id="12" creationId="{BB44B94E-DCCB-9C18-61F1-272963A65A2D}"/>
          </ac:picMkLst>
        </pc:picChg>
        <pc:cxnChg chg="add mod">
          <ac:chgData name="Hyde, Charles E." userId="fab2a4be-7ede-485b-a336-c962d561cb82" providerId="ADAL" clId="{976E480A-4849-2B4E-833A-DF8E28E5B25B}" dt="2024-09-16T15:44:46.010" v="8286" actId="692"/>
          <ac:cxnSpMkLst>
            <pc:docMk/>
            <pc:sldMk cId="719788523" sldId="285"/>
            <ac:cxnSpMk id="15" creationId="{18C06145-1740-C303-095E-FDD9B1878160}"/>
          </ac:cxnSpMkLst>
        </pc:cxnChg>
        <pc:cxnChg chg="add mod">
          <ac:chgData name="Hyde, Charles E." userId="fab2a4be-7ede-485b-a336-c962d561cb82" providerId="ADAL" clId="{976E480A-4849-2B4E-833A-DF8E28E5B25B}" dt="2024-09-16T15:45:53.768" v="8294" actId="692"/>
          <ac:cxnSpMkLst>
            <pc:docMk/>
            <pc:sldMk cId="719788523" sldId="285"/>
            <ac:cxnSpMk id="18" creationId="{0C85EC95-C6ED-8B19-F256-ED4D61BBF7DC}"/>
          </ac:cxnSpMkLst>
        </pc:cxnChg>
      </pc:sldChg>
      <pc:sldChg chg="addSp modSp new mod">
        <pc:chgData name="Hyde, Charles E." userId="fab2a4be-7ede-485b-a336-c962d561cb82" providerId="ADAL" clId="{976E480A-4849-2B4E-833A-DF8E28E5B25B}" dt="2024-09-16T18:10:48.910" v="8873" actId="20577"/>
        <pc:sldMkLst>
          <pc:docMk/>
          <pc:sldMk cId="2225021167" sldId="286"/>
        </pc:sldMkLst>
        <pc:spChg chg="mod">
          <ac:chgData name="Hyde, Charles E." userId="fab2a4be-7ede-485b-a336-c962d561cb82" providerId="ADAL" clId="{976E480A-4849-2B4E-833A-DF8E28E5B25B}" dt="2024-09-16T18:04:08.151" v="8636" actId="20577"/>
          <ac:spMkLst>
            <pc:docMk/>
            <pc:sldMk cId="2225021167" sldId="286"/>
            <ac:spMk id="2" creationId="{A8834542-BDF0-EF6F-0C3D-0F59A62B0639}"/>
          </ac:spMkLst>
        </pc:spChg>
        <pc:spChg chg="mod">
          <ac:chgData name="Hyde, Charles E." userId="fab2a4be-7ede-485b-a336-c962d561cb82" providerId="ADAL" clId="{976E480A-4849-2B4E-833A-DF8E28E5B25B}" dt="2024-09-16T18:10:48.910" v="8873" actId="20577"/>
          <ac:spMkLst>
            <pc:docMk/>
            <pc:sldMk cId="2225021167" sldId="286"/>
            <ac:spMk id="3" creationId="{05A74EFF-8692-8692-3D07-E8174D294457}"/>
          </ac:spMkLst>
        </pc:spChg>
        <pc:spChg chg="add mod">
          <ac:chgData name="Hyde, Charles E." userId="fab2a4be-7ede-485b-a336-c962d561cb82" providerId="ADAL" clId="{976E480A-4849-2B4E-833A-DF8E28E5B25B}" dt="2024-09-16T18:06:18.938" v="8670" actId="207"/>
          <ac:spMkLst>
            <pc:docMk/>
            <pc:sldMk cId="2225021167" sldId="286"/>
            <ac:spMk id="10" creationId="{CFBAF83C-B18F-CA99-0030-40154606F728}"/>
          </ac:spMkLst>
        </pc:spChg>
        <pc:spChg chg="add mod">
          <ac:chgData name="Hyde, Charles E." userId="fab2a4be-7ede-485b-a336-c962d561cb82" providerId="ADAL" clId="{976E480A-4849-2B4E-833A-DF8E28E5B25B}" dt="2024-09-16T18:06:44.961" v="8701" actId="14100"/>
          <ac:spMkLst>
            <pc:docMk/>
            <pc:sldMk cId="2225021167" sldId="286"/>
            <ac:spMk id="11" creationId="{DEAF0FDC-5F5A-A0E2-CEBB-FB2ABB9AD8D9}"/>
          </ac:spMkLst>
        </pc:spChg>
        <pc:picChg chg="add mod">
          <ac:chgData name="Hyde, Charles E." userId="fab2a4be-7ede-485b-a336-c962d561cb82" providerId="ADAL" clId="{976E480A-4849-2B4E-833A-DF8E28E5B25B}" dt="2024-09-16T18:05:06.035" v="8661" actId="14100"/>
          <ac:picMkLst>
            <pc:docMk/>
            <pc:sldMk cId="2225021167" sldId="286"/>
            <ac:picMk id="8" creationId="{F6539CC9-93E4-D019-F744-020890F8A41E}"/>
          </ac:picMkLst>
        </pc:picChg>
        <pc:picChg chg="add mod modCrop">
          <ac:chgData name="Hyde, Charles E." userId="fab2a4be-7ede-485b-a336-c962d561cb82" providerId="ADAL" clId="{976E480A-4849-2B4E-833A-DF8E28E5B25B}" dt="2024-09-16T18:05:49.602" v="8665" actId="732"/>
          <ac:picMkLst>
            <pc:docMk/>
            <pc:sldMk cId="2225021167" sldId="286"/>
            <ac:picMk id="9" creationId="{C1A8D9AD-B52A-58FA-C634-E710B11ADDCD}"/>
          </ac:picMkLst>
        </pc:picChg>
        <pc:cxnChg chg="add mod">
          <ac:chgData name="Hyde, Charles E." userId="fab2a4be-7ede-485b-a336-c962d561cb82" providerId="ADAL" clId="{976E480A-4849-2B4E-833A-DF8E28E5B25B}" dt="2024-09-16T18:07:30.006" v="8706" actId="692"/>
          <ac:cxnSpMkLst>
            <pc:docMk/>
            <pc:sldMk cId="2225021167" sldId="286"/>
            <ac:cxnSpMk id="13" creationId="{676965AA-EBF1-E358-9F03-44EF6215205E}"/>
          </ac:cxnSpMkLst>
        </pc:cxnChg>
        <pc:cxnChg chg="add mod">
          <ac:chgData name="Hyde, Charles E." userId="fab2a4be-7ede-485b-a336-c962d561cb82" providerId="ADAL" clId="{976E480A-4849-2B4E-833A-DF8E28E5B25B}" dt="2024-09-16T18:07:44.891" v="8710" actId="14100"/>
          <ac:cxnSpMkLst>
            <pc:docMk/>
            <pc:sldMk cId="2225021167" sldId="286"/>
            <ac:cxnSpMk id="14" creationId="{8A2421D7-5BCD-592E-23F3-10C0B6A3303F}"/>
          </ac:cxnSpMkLst>
        </pc:cxnChg>
      </pc:sldChg>
      <pc:sldChg chg="modSp new mod">
        <pc:chgData name="Hyde, Charles E." userId="fab2a4be-7ede-485b-a336-c962d561cb82" providerId="ADAL" clId="{976E480A-4849-2B4E-833A-DF8E28E5B25B}" dt="2024-09-17T22:21:25.110" v="11088" actId="113"/>
        <pc:sldMkLst>
          <pc:docMk/>
          <pc:sldMk cId="2332885208" sldId="287"/>
        </pc:sldMkLst>
        <pc:spChg chg="mod">
          <ac:chgData name="Hyde, Charles E." userId="fab2a4be-7ede-485b-a336-c962d561cb82" providerId="ADAL" clId="{976E480A-4849-2B4E-833A-DF8E28E5B25B}" dt="2024-09-17T20:07:50.912" v="10323" actId="57"/>
          <ac:spMkLst>
            <pc:docMk/>
            <pc:sldMk cId="2332885208" sldId="287"/>
            <ac:spMk id="2" creationId="{9756A9AF-B5D8-8E35-BCC5-188350AA626C}"/>
          </ac:spMkLst>
        </pc:spChg>
        <pc:spChg chg="mod">
          <ac:chgData name="Hyde, Charles E." userId="fab2a4be-7ede-485b-a336-c962d561cb82" providerId="ADAL" clId="{976E480A-4849-2B4E-833A-DF8E28E5B25B}" dt="2024-09-17T22:21:25.110" v="11088" actId="113"/>
          <ac:spMkLst>
            <pc:docMk/>
            <pc:sldMk cId="2332885208" sldId="287"/>
            <ac:spMk id="3" creationId="{69506DD3-C4E2-062E-BF35-66EC1B3289D9}"/>
          </ac:spMkLst>
        </pc:spChg>
      </pc:sldChg>
      <pc:sldChg chg="modSp new mod">
        <pc:chgData name="Hyde, Charles E." userId="fab2a4be-7ede-485b-a336-c962d561cb82" providerId="ADAL" clId="{976E480A-4849-2B4E-833A-DF8E28E5B25B}" dt="2024-09-17T21:43:00.414" v="10916" actId="20577"/>
        <pc:sldMkLst>
          <pc:docMk/>
          <pc:sldMk cId="48259263" sldId="288"/>
        </pc:sldMkLst>
        <pc:spChg chg="mod">
          <ac:chgData name="Hyde, Charles E." userId="fab2a4be-7ede-485b-a336-c962d561cb82" providerId="ADAL" clId="{976E480A-4849-2B4E-833A-DF8E28E5B25B}" dt="2024-09-17T21:43:00.414" v="10916" actId="20577"/>
          <ac:spMkLst>
            <pc:docMk/>
            <pc:sldMk cId="48259263" sldId="288"/>
            <ac:spMk id="2" creationId="{F6720672-C02B-CD31-AF9B-BE5FE8AC8881}"/>
          </ac:spMkLst>
        </pc:spChg>
        <pc:spChg chg="mod">
          <ac:chgData name="Hyde, Charles E." userId="fab2a4be-7ede-485b-a336-c962d561cb82" providerId="ADAL" clId="{976E480A-4849-2B4E-833A-DF8E28E5B25B}" dt="2024-09-17T21:42:52.430" v="10915" actId="114"/>
          <ac:spMkLst>
            <pc:docMk/>
            <pc:sldMk cId="48259263" sldId="288"/>
            <ac:spMk id="3" creationId="{7FA5DAFE-E140-F6E6-C08B-E3501E007B71}"/>
          </ac:spMkLst>
        </pc:spChg>
      </pc:sldChg>
      <pc:sldChg chg="addSp modSp new mod">
        <pc:chgData name="Hyde, Charles E." userId="fab2a4be-7ede-485b-a336-c962d561cb82" providerId="ADAL" clId="{976E480A-4849-2B4E-833A-DF8E28E5B25B}" dt="2024-09-17T22:34:10.867" v="11245" actId="14100"/>
        <pc:sldMkLst>
          <pc:docMk/>
          <pc:sldMk cId="2195895571" sldId="289"/>
        </pc:sldMkLst>
        <pc:spChg chg="mod">
          <ac:chgData name="Hyde, Charles E." userId="fab2a4be-7ede-485b-a336-c962d561cb82" providerId="ADAL" clId="{976E480A-4849-2B4E-833A-DF8E28E5B25B}" dt="2024-09-17T22:34:07.539" v="11244" actId="14100"/>
          <ac:spMkLst>
            <pc:docMk/>
            <pc:sldMk cId="2195895571" sldId="289"/>
            <ac:spMk id="2" creationId="{AF166400-446D-1ADD-21D0-EC268EC13186}"/>
          </ac:spMkLst>
        </pc:spChg>
        <pc:spChg chg="mod">
          <ac:chgData name="Hyde, Charles E." userId="fab2a4be-7ede-485b-a336-c962d561cb82" providerId="ADAL" clId="{976E480A-4849-2B4E-833A-DF8E28E5B25B}" dt="2024-09-17T22:34:01.107" v="11243" actId="1076"/>
          <ac:spMkLst>
            <pc:docMk/>
            <pc:sldMk cId="2195895571" sldId="289"/>
            <ac:spMk id="3" creationId="{4D11C1AF-D9FB-8E50-D855-C83CFC19CFC4}"/>
          </ac:spMkLst>
        </pc:spChg>
        <pc:picChg chg="add mod">
          <ac:chgData name="Hyde, Charles E." userId="fab2a4be-7ede-485b-a336-c962d561cb82" providerId="ADAL" clId="{976E480A-4849-2B4E-833A-DF8E28E5B25B}" dt="2024-09-17T22:34:10.867" v="11245" actId="14100"/>
          <ac:picMkLst>
            <pc:docMk/>
            <pc:sldMk cId="2195895571" sldId="289"/>
            <ac:picMk id="7" creationId="{764D0130-542C-BE8C-26DD-A14ECFB5FEDA}"/>
          </ac:picMkLst>
        </pc:picChg>
      </pc:sldChg>
      <pc:sldChg chg="modSp new mod">
        <pc:chgData name="Hyde, Charles E." userId="fab2a4be-7ede-485b-a336-c962d561cb82" providerId="ADAL" clId="{976E480A-4849-2B4E-833A-DF8E28E5B25B}" dt="2024-09-17T23:16:52.829" v="11840" actId="313"/>
        <pc:sldMkLst>
          <pc:docMk/>
          <pc:sldMk cId="1306114234" sldId="290"/>
        </pc:sldMkLst>
        <pc:spChg chg="mod">
          <ac:chgData name="Hyde, Charles E." userId="fab2a4be-7ede-485b-a336-c962d561cb82" providerId="ADAL" clId="{976E480A-4849-2B4E-833A-DF8E28E5B25B}" dt="2024-09-17T23:13:34.931" v="11303" actId="20577"/>
          <ac:spMkLst>
            <pc:docMk/>
            <pc:sldMk cId="1306114234" sldId="290"/>
            <ac:spMk id="2" creationId="{6A143EA4-B87C-AF9D-3AA1-52AEEC916585}"/>
          </ac:spMkLst>
        </pc:spChg>
        <pc:spChg chg="mod">
          <ac:chgData name="Hyde, Charles E." userId="fab2a4be-7ede-485b-a336-c962d561cb82" providerId="ADAL" clId="{976E480A-4849-2B4E-833A-DF8E28E5B25B}" dt="2024-09-17T23:16:52.829" v="11840" actId="313"/>
          <ac:spMkLst>
            <pc:docMk/>
            <pc:sldMk cId="1306114234" sldId="290"/>
            <ac:spMk id="3" creationId="{BB38C2E0-BF4C-E761-C5DB-E70057C67516}"/>
          </ac:spMkLst>
        </pc:spChg>
      </pc:sldChg>
      <pc:sldChg chg="addSp modSp new mod">
        <pc:chgData name="Hyde, Charles E." userId="fab2a4be-7ede-485b-a336-c962d561cb82" providerId="ADAL" clId="{976E480A-4849-2B4E-833A-DF8E28E5B25B}" dt="2024-09-17T23:25:00.539" v="11982" actId="20577"/>
        <pc:sldMkLst>
          <pc:docMk/>
          <pc:sldMk cId="449577549" sldId="291"/>
        </pc:sldMkLst>
        <pc:spChg chg="mod">
          <ac:chgData name="Hyde, Charles E." userId="fab2a4be-7ede-485b-a336-c962d561cb82" providerId="ADAL" clId="{976E480A-4849-2B4E-833A-DF8E28E5B25B}" dt="2024-09-17T23:21:49.431" v="11884" actId="20577"/>
          <ac:spMkLst>
            <pc:docMk/>
            <pc:sldMk cId="449577549" sldId="291"/>
            <ac:spMk id="2" creationId="{566DEF0B-B8E5-20E5-AA4A-297AD07CA966}"/>
          </ac:spMkLst>
        </pc:spChg>
        <pc:spChg chg="mod">
          <ac:chgData name="Hyde, Charles E." userId="fab2a4be-7ede-485b-a336-c962d561cb82" providerId="ADAL" clId="{976E480A-4849-2B4E-833A-DF8E28E5B25B}" dt="2024-09-17T23:25:00.539" v="11982" actId="20577"/>
          <ac:spMkLst>
            <pc:docMk/>
            <pc:sldMk cId="449577549" sldId="291"/>
            <ac:spMk id="3" creationId="{011E9FA9-F09C-B059-4DA1-B6981DD65B4D}"/>
          </ac:spMkLst>
        </pc:spChg>
        <pc:spChg chg="add mod">
          <ac:chgData name="Hyde, Charles E." userId="fab2a4be-7ede-485b-a336-c962d561cb82" providerId="ADAL" clId="{976E480A-4849-2B4E-833A-DF8E28E5B25B}" dt="2024-09-17T23:24:51.992" v="11981" actId="1076"/>
          <ac:spMkLst>
            <pc:docMk/>
            <pc:sldMk cId="449577549" sldId="291"/>
            <ac:spMk id="9" creationId="{EEC49ACE-FECB-7D0F-3AEF-782F03C29B43}"/>
          </ac:spMkLst>
        </pc:spChg>
        <pc:picChg chg="add mod">
          <ac:chgData name="Hyde, Charles E." userId="fab2a4be-7ede-485b-a336-c962d561cb82" providerId="ADAL" clId="{976E480A-4849-2B4E-833A-DF8E28E5B25B}" dt="2024-09-17T23:22:45.155" v="11891" actId="14100"/>
          <ac:picMkLst>
            <pc:docMk/>
            <pc:sldMk cId="449577549" sldId="291"/>
            <ac:picMk id="8" creationId="{28D93E3F-252A-057D-FDB9-6EA6A7BF62ED}"/>
          </ac:picMkLst>
        </pc:picChg>
      </pc:sldChg>
      <pc:sldChg chg="addSp delSp modSp new mod">
        <pc:chgData name="Hyde, Charles E." userId="fab2a4be-7ede-485b-a336-c962d561cb82" providerId="ADAL" clId="{976E480A-4849-2B4E-833A-DF8E28E5B25B}" dt="2024-09-17T23:36:59.265" v="12210" actId="20577"/>
        <pc:sldMkLst>
          <pc:docMk/>
          <pc:sldMk cId="2918806807" sldId="292"/>
        </pc:sldMkLst>
        <pc:spChg chg="mod">
          <ac:chgData name="Hyde, Charles E." userId="fab2a4be-7ede-485b-a336-c962d561cb82" providerId="ADAL" clId="{976E480A-4849-2B4E-833A-DF8E28E5B25B}" dt="2024-09-17T23:31:19.676" v="12035" actId="20577"/>
          <ac:spMkLst>
            <pc:docMk/>
            <pc:sldMk cId="2918806807" sldId="292"/>
            <ac:spMk id="2" creationId="{77ED3158-7F76-A295-E32A-87BDB9DA99AA}"/>
          </ac:spMkLst>
        </pc:spChg>
        <pc:spChg chg="del">
          <ac:chgData name="Hyde, Charles E." userId="fab2a4be-7ede-485b-a336-c962d561cb82" providerId="ADAL" clId="{976E480A-4849-2B4E-833A-DF8E28E5B25B}" dt="2024-09-17T23:28:59.712" v="12014" actId="478"/>
          <ac:spMkLst>
            <pc:docMk/>
            <pc:sldMk cId="2918806807" sldId="292"/>
            <ac:spMk id="3" creationId="{98666339-C521-B43B-EAE2-1D477014158D}"/>
          </ac:spMkLst>
        </pc:spChg>
        <pc:spChg chg="add mod">
          <ac:chgData name="Hyde, Charles E." userId="fab2a4be-7ede-485b-a336-c962d561cb82" providerId="ADAL" clId="{976E480A-4849-2B4E-833A-DF8E28E5B25B}" dt="2024-09-17T23:36:59.265" v="12210" actId="20577"/>
          <ac:spMkLst>
            <pc:docMk/>
            <pc:sldMk cId="2918806807" sldId="292"/>
            <ac:spMk id="9" creationId="{165FA43A-4D8F-AB90-74FF-9EB1444B6A62}"/>
          </ac:spMkLst>
        </pc:spChg>
        <pc:spChg chg="add mod">
          <ac:chgData name="Hyde, Charles E." userId="fab2a4be-7ede-485b-a336-c962d561cb82" providerId="ADAL" clId="{976E480A-4849-2B4E-833A-DF8E28E5B25B}" dt="2024-09-17T23:33:25.053" v="12052"/>
          <ac:spMkLst>
            <pc:docMk/>
            <pc:sldMk cId="2918806807" sldId="292"/>
            <ac:spMk id="12" creationId="{A198D237-15D8-C840-CAB9-BBF0714CC13E}"/>
          </ac:spMkLst>
        </pc:spChg>
        <pc:spChg chg="add mod">
          <ac:chgData name="Hyde, Charles E." userId="fab2a4be-7ede-485b-a336-c962d561cb82" providerId="ADAL" clId="{976E480A-4849-2B4E-833A-DF8E28E5B25B}" dt="2024-09-17T23:34:02.958" v="12058" actId="1076"/>
          <ac:spMkLst>
            <pc:docMk/>
            <pc:sldMk cId="2918806807" sldId="292"/>
            <ac:spMk id="13" creationId="{07E2E88C-172F-5853-746C-EDFA11895170}"/>
          </ac:spMkLst>
        </pc:spChg>
        <pc:spChg chg="add mod">
          <ac:chgData name="Hyde, Charles E." userId="fab2a4be-7ede-485b-a336-c962d561cb82" providerId="ADAL" clId="{976E480A-4849-2B4E-833A-DF8E28E5B25B}" dt="2024-09-17T23:35:16.810" v="12133" actId="1037"/>
          <ac:spMkLst>
            <pc:docMk/>
            <pc:sldMk cId="2918806807" sldId="292"/>
            <ac:spMk id="14" creationId="{3EC0CFBD-128B-8BB0-E455-1AE80B5E934A}"/>
          </ac:spMkLst>
        </pc:spChg>
        <pc:picChg chg="add mod">
          <ac:chgData name="Hyde, Charles E." userId="fab2a4be-7ede-485b-a336-c962d561cb82" providerId="ADAL" clId="{976E480A-4849-2B4E-833A-DF8E28E5B25B}" dt="2024-09-17T23:30:25.089" v="12024" actId="207"/>
          <ac:picMkLst>
            <pc:docMk/>
            <pc:sldMk cId="2918806807" sldId="292"/>
            <ac:picMk id="8" creationId="{1ADFA88D-E192-E034-142B-70DFD8128E66}"/>
          </ac:picMkLst>
        </pc:picChg>
        <pc:cxnChg chg="add mod">
          <ac:chgData name="Hyde, Charles E." userId="fab2a4be-7ede-485b-a336-c962d561cb82" providerId="ADAL" clId="{976E480A-4849-2B4E-833A-DF8E28E5B25B}" dt="2024-09-17T23:32:02.691" v="12040" actId="1035"/>
          <ac:cxnSpMkLst>
            <pc:docMk/>
            <pc:sldMk cId="2918806807" sldId="292"/>
            <ac:cxnSpMk id="11" creationId="{31AA26F3-5532-C8E4-11F1-801D3C9E9ECA}"/>
          </ac:cxnSpMkLst>
        </pc:cxnChg>
      </pc:sldChg>
      <pc:sldMasterChg chg="modSldLayout">
        <pc:chgData name="Hyde, Charles E." userId="fab2a4be-7ede-485b-a336-c962d561cb82" providerId="ADAL" clId="{976E480A-4849-2B4E-833A-DF8E28E5B25B}" dt="2024-09-14T21:10:25.215" v="2465" actId="255"/>
        <pc:sldMasterMkLst>
          <pc:docMk/>
          <pc:sldMasterMk cId="3691967277" sldId="2147483648"/>
        </pc:sldMasterMkLst>
        <pc:sldLayoutChg chg="modSp">
          <pc:chgData name="Hyde, Charles E." userId="fab2a4be-7ede-485b-a336-c962d561cb82" providerId="ADAL" clId="{976E480A-4849-2B4E-833A-DF8E28E5B25B}" dt="2024-09-14T21:10:25.215" v="2465" actId="255"/>
          <pc:sldLayoutMkLst>
            <pc:docMk/>
            <pc:sldMasterMk cId="3691967277" sldId="2147483648"/>
            <pc:sldLayoutMk cId="976872700" sldId="2147483650"/>
          </pc:sldLayoutMkLst>
          <pc:spChg chg="mod">
            <ac:chgData name="Hyde, Charles E." userId="fab2a4be-7ede-485b-a336-c962d561cb82" providerId="ADAL" clId="{976E480A-4849-2B4E-833A-DF8E28E5B25B}" dt="2024-09-14T21:10:25.215" v="2465" actId="255"/>
            <ac:spMkLst>
              <pc:docMk/>
              <pc:sldMasterMk cId="3691967277" sldId="2147483648"/>
              <pc:sldLayoutMk cId="976872700" sldId="2147483650"/>
              <ac:spMk id="6" creationId="{A0971452-C012-A5C3-A8C4-6A298D54696B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4F6DB-F34E-C145-ABA6-F1FA9FBE98CC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67881-3A44-0541-9290-973B34D11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3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 and photon forward, proton large angle&gt;45deg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67881-3A44-0541-9290-973B34D11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6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67881-3A44-0541-9290-973B34D11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9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B69E7-0B70-62A4-BC15-4EAB5D991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2ECC2-6727-47D8-141F-01E57C5A3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B67-1EE2-C946-EF16-5211B079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73747-29F6-8470-A736-298513685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52F3A-2871-4EFD-C192-4606FE73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4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02F7-F19E-D057-0C33-948E3F07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4AD5C-70E9-B0C9-FAFE-F9FDBD978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72FB-84D2-A49A-8434-9F79B208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88BB3-2A23-E42D-9200-C5C73C17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69ED4-DEC2-D2AA-DF9C-E721DA4F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7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9508A5-7F08-F5C7-0C47-51A964854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621FE-3A00-4247-D82C-8DE160CA4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3A262-8A15-3442-362A-FDDAE8FB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111D-5670-B70C-AE8D-761D85D4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B0DC3-E734-5774-8986-E0E90AD1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2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1C886-F4ED-0D57-981B-E76D1572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08D9C-ED54-3E84-749F-3E9E8E718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FF20B-1E16-BE58-3462-8924E172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4FAF5-D6E9-6CFF-4005-211C1B3B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71452-C012-A5C3-A8C4-6A298D54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44BAE11D-BC3A-4547-B553-0BE9C95A6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7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23BA-0AA4-E3A3-ECF8-93E453F5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79B29-3FBF-C391-4F8C-F15EA3EAC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07F45-BAF7-0FA2-53E0-A32BEECA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4BD99-1C8B-D5FD-9096-B61A96BE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5D875-46F5-D2E7-CDA7-EC10A1ED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3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EEEE-EE0E-0A24-0871-7A2BE9E6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5F5C5-8B7E-1727-D1FD-58F777FC0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1CE41-6DD7-D739-711B-04FA99ACE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588A8-46C4-4CF6-5CE2-C78EE67A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8BD32-2437-504A-5B32-88B618C1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023E6-1184-9548-2E87-6D92C6D8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365E-F4B7-1B8A-0B3C-E1C74DEF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0B03D-AAB4-E282-9CE6-C881C3CD2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B5238-249E-2316-C7CE-ACECECF65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B61E8-5239-674F-C67D-9AE229B80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F6031-2AEA-ED89-B6D4-6267B5A55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F966D9-28DC-AC69-1A77-DC1F19D52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D1B4AD-B8C2-FB00-CA3F-BDB5BBF0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2E0AF-65E9-ECB6-514A-EC83B169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0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31D5-A1B2-15CB-63F0-97A65D26C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670F7-F096-1E3E-23A8-C19FCAADA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C5867-0E3E-1551-DC4D-EFC7FD63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9E37B-6755-A531-176D-A1445FD0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6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66C0B-E7E2-5495-9675-0A8B3026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AA256-30CE-D135-31FB-F0423C5F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EC0E0-D331-5FD4-566F-CC8E0CDE6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5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503D6-6591-1026-2E15-4012E293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42965-4F91-37DD-DB6E-368D8A1BA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7032F-7AAF-485F-70CE-27C5D0ED9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E86AB-A7B5-CCE5-7A5F-D158274B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DC6FE-20CD-0360-F27C-B7FC4172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F75F4-47FC-103F-1A9F-D0E9ADB21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6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085B-BDBD-B9F6-B335-B353EF12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7D2FD-6D9F-E8D7-A756-751BBB26E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6645C-2542-4E2A-1EC4-1C3915D07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1C7A5-4DEB-A148-8247-310C7F56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40821-3D63-B196-0AE6-CE82BFFD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42275-9C43-E01D-E001-E2BB36D7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5BD19C-1B6F-6B34-F1CA-BA33A406C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40B8D-F44D-8A1B-24DE-34330F8EF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85FD4-A9B1-F72C-3B15-74C11B14A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8BDBE-E458-4B42-EF6E-47AFDEC71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BD52-AA31-FAFB-FB7A-48D8D6EEB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BAE11D-BC3A-4547-B553-0BE9C95A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6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2.0273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physics/hall-b/clas12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es.gla.ac.uk/82288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es.hal.science/tel-01925350/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odu-primo.hosted.exlibrisgroup.com/primo-explore/fulldisplay?docid=01ODU_ALMA21198795810003186&amp;context=L&amp;vid=01ODU_NUI&amp;lang=en_US&amp;search_scope=Everything&amp;adaptor=Local%20Search%20Engine&amp;tab=everything&amp;query=any%2Ccontains%2CExclusive%20Reactions%20at%20High%20Momentum%20Transfer%20IV&amp;mode=basic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06.15539" TargetMode="Externa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2.06315" TargetMode="External"/><Relationship Id="rId2" Type="http://schemas.openxmlformats.org/officeDocument/2006/relationships/hyperlink" Target="https://indico.desy.de/event/12482/contributions/900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hyperlink" Target="https://indico.cern.ch/event/153252/contributions/1396842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6184/contributions/2108312/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7C69-1148-5D1E-C724-E5A2A79D7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2841"/>
            <a:ext cx="9144000" cy="2242085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Aspects of Deep Virtual Exclusive Scattering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52EE6-D664-6F17-9CDE-1C4D9D8E3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4926"/>
            <a:ext cx="4863921" cy="1655762"/>
          </a:xfrm>
        </p:spPr>
        <p:txBody>
          <a:bodyPr>
            <a:normAutofit/>
          </a:bodyPr>
          <a:lstStyle/>
          <a:p>
            <a:r>
              <a:rPr lang="en-US" dirty="0"/>
              <a:t>Charles Hyde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869BA46-A99C-658B-945E-847FA2300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276" y="39706"/>
            <a:ext cx="7066208" cy="197853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E793029-E94D-33F0-F72D-9B6D3606A6EF}"/>
              </a:ext>
            </a:extLst>
          </p:cNvPr>
          <p:cNvSpPr txBox="1">
            <a:spLocks/>
          </p:cNvSpPr>
          <p:nvPr/>
        </p:nvSpPr>
        <p:spPr>
          <a:xfrm>
            <a:off x="6096000" y="4093668"/>
            <a:ext cx="486392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Francois-Xavier </a:t>
            </a:r>
            <a:r>
              <a:rPr lang="en-US" dirty="0" err="1"/>
              <a:t>Girod</a:t>
            </a:r>
            <a:endParaRPr lang="en-US" dirty="0"/>
          </a:p>
        </p:txBody>
      </p:sp>
      <p:pic>
        <p:nvPicPr>
          <p:cNvPr id="9" name="Picture 8" descr="A red line in a black background&#10;&#10;Description automatically generated">
            <a:extLst>
              <a:ext uri="{FF2B5EF4-FFF2-40B4-BE49-F238E27FC236}">
                <a16:creationId xmlns:a16="http://schemas.microsoft.com/office/drawing/2014/main" id="{8ADE43FC-15DB-2FB3-F807-348048791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286" y="4977913"/>
            <a:ext cx="3444027" cy="866864"/>
          </a:xfrm>
          <a:prstGeom prst="rect">
            <a:avLst/>
          </a:prstGeom>
        </p:spPr>
      </p:pic>
      <p:pic>
        <p:nvPicPr>
          <p:cNvPr id="11" name="Picture 10" descr="A blue and grey logo&#10;&#10;Description automatically generated">
            <a:extLst>
              <a:ext uri="{FF2B5EF4-FFF2-40B4-BE49-F238E27FC236}">
                <a16:creationId xmlns:a16="http://schemas.microsoft.com/office/drawing/2014/main" id="{D26D99A2-BFCA-7F5D-DA92-CBFA39A87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560" y="4637459"/>
            <a:ext cx="3098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2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F69DFC6-F1D5-231D-0590-D1CC144D40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HERA: Collider: 1997–2007</a:t>
                </a:r>
                <a:br>
                  <a:rPr lang="en-US" dirty="0"/>
                </a:br>
                <a:r>
                  <a:rPr lang="en-US" sz="3600" dirty="0"/>
                  <a:t>27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p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3600" dirty="0"/>
                  <a:t> ⨂  820 GeV p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F69DFC6-F1D5-231D-0590-D1CC144D40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t="-857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D0C3B-7776-EDA5-C84D-72D56C459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5" y="2536370"/>
            <a:ext cx="5499279" cy="3357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ZEUS DVCS Publications</a:t>
            </a:r>
          </a:p>
          <a:p>
            <a:pPr algn="l"/>
            <a:r>
              <a:rPr lang="en-US" sz="2400" b="0" dirty="0">
                <a:effectLst/>
              </a:rPr>
              <a:t>S. </a:t>
            </a:r>
            <a:r>
              <a:rPr lang="en-US" sz="2400" b="0" dirty="0" err="1">
                <a:effectLst/>
              </a:rPr>
              <a:t>Chekanov</a:t>
            </a:r>
            <a:r>
              <a:rPr lang="en-US" sz="2400" b="0" dirty="0">
                <a:effectLst/>
              </a:rPr>
              <a:t> </a:t>
            </a:r>
            <a:r>
              <a:rPr lang="en-US" sz="2400" b="0" i="1" dirty="0">
                <a:effectLst/>
              </a:rPr>
              <a:t>et al., JHEP</a:t>
            </a:r>
            <a:r>
              <a:rPr lang="en-US" sz="2400" dirty="0"/>
              <a:t> </a:t>
            </a:r>
            <a:r>
              <a:rPr lang="en-US" sz="2400" b="1" i="0" dirty="0">
                <a:effectLst/>
              </a:rPr>
              <a:t>05</a:t>
            </a:r>
            <a:r>
              <a:rPr lang="en-US" sz="2400" dirty="0"/>
              <a:t> </a:t>
            </a:r>
            <a:r>
              <a:rPr lang="en-US" sz="2400" b="0" i="0" dirty="0">
                <a:effectLst/>
              </a:rPr>
              <a:t>(2009) 108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</a:rPr>
              <a:t>S. </a:t>
            </a:r>
            <a:r>
              <a:rPr lang="en-US" sz="2400" b="0" dirty="0" err="1">
                <a:effectLst/>
              </a:rPr>
              <a:t>Chekanov</a:t>
            </a:r>
            <a:r>
              <a:rPr lang="en-US" sz="2400" b="0" dirty="0">
                <a:effectLst/>
              </a:rPr>
              <a:t> </a:t>
            </a:r>
            <a:r>
              <a:rPr lang="en-US" sz="2400" b="0" i="1" dirty="0">
                <a:effectLst/>
              </a:rPr>
              <a:t>et al., Phys. Lett. B</a:t>
            </a:r>
            <a:r>
              <a:rPr lang="en-US" sz="2400" dirty="0"/>
              <a:t> </a:t>
            </a:r>
            <a:r>
              <a:rPr lang="en-US" sz="2400" b="1" i="0" dirty="0">
                <a:effectLst/>
              </a:rPr>
              <a:t>573</a:t>
            </a:r>
            <a:r>
              <a:rPr lang="en-US" sz="2400" dirty="0"/>
              <a:t> </a:t>
            </a:r>
            <a:r>
              <a:rPr lang="en-US" sz="2400" b="0" i="0" dirty="0">
                <a:effectLst/>
              </a:rPr>
              <a:t>(2003) 46-62</a:t>
            </a:r>
          </a:p>
          <a:p>
            <a:pPr marL="0" indent="0">
              <a:buNone/>
            </a:pPr>
            <a:endParaRPr lang="en-US" b="0" i="0" dirty="0"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65981-4833-11F6-5871-96241285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BC332-BCAB-BAA7-5FFB-C8169903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D6524-3AC6-9937-3D2C-F1B6AA5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0A4096-CA34-357B-9E99-25918A8ADB94}"/>
              </a:ext>
            </a:extLst>
          </p:cNvPr>
          <p:cNvSpPr txBox="1">
            <a:spLocks/>
          </p:cNvSpPr>
          <p:nvPr/>
        </p:nvSpPr>
        <p:spPr>
          <a:xfrm>
            <a:off x="6337479" y="2536370"/>
            <a:ext cx="5356538" cy="33572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H1 DVCS Publications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</a:rPr>
              <a:t>F.D. Aaron </a:t>
            </a:r>
            <a:r>
              <a:rPr lang="en-US" sz="2400" i="1" dirty="0"/>
              <a:t>et al., </a:t>
            </a:r>
            <a:r>
              <a:rPr lang="en-US" sz="2400" b="0" i="1" dirty="0" err="1">
                <a:effectLst/>
              </a:rPr>
              <a:t>Phys.Lett.B</a:t>
            </a:r>
            <a:r>
              <a:rPr lang="en-US" sz="2400" b="0" i="1" dirty="0">
                <a:effectLst/>
              </a:rPr>
              <a:t> </a:t>
            </a:r>
            <a:r>
              <a:rPr lang="en-US" sz="2400" b="1" i="0" dirty="0">
                <a:effectLst/>
              </a:rPr>
              <a:t>681 </a:t>
            </a:r>
            <a:r>
              <a:rPr lang="en-US" sz="2400" b="0" i="0" dirty="0">
                <a:effectLst/>
              </a:rPr>
              <a:t>(2009) 391-399</a:t>
            </a:r>
          </a:p>
          <a:p>
            <a:r>
              <a:rPr lang="en-US" b="0" i="0" dirty="0">
                <a:effectLst/>
                <a:latin typeface="-apple-system"/>
              </a:rPr>
              <a:t> </a:t>
            </a:r>
            <a:r>
              <a:rPr lang="en-US" sz="2400" b="0" dirty="0">
                <a:effectLst/>
              </a:rPr>
              <a:t>F.D. Aaron </a:t>
            </a:r>
            <a:r>
              <a:rPr lang="en-US" sz="2400" i="1" dirty="0"/>
              <a:t>et al.,</a:t>
            </a:r>
            <a:r>
              <a:rPr lang="en-US" sz="2400" b="0" dirty="0">
                <a:effectLst/>
              </a:rPr>
              <a:t> </a:t>
            </a:r>
            <a:r>
              <a:rPr lang="en-US" sz="2400" b="0" dirty="0" err="1">
                <a:effectLst/>
              </a:rPr>
              <a:t>Phys.Lett.B</a:t>
            </a:r>
            <a:r>
              <a:rPr lang="en-US" sz="2400" b="0" dirty="0">
                <a:effectLst/>
              </a:rPr>
              <a:t> </a:t>
            </a:r>
            <a:r>
              <a:rPr lang="en-US" sz="2400" b="1" dirty="0">
                <a:effectLst/>
              </a:rPr>
              <a:t>659</a:t>
            </a:r>
            <a:r>
              <a:rPr lang="en-US" sz="2400" b="0" dirty="0">
                <a:effectLst/>
              </a:rPr>
              <a:t> (2008) 796-806 </a:t>
            </a:r>
          </a:p>
          <a:p>
            <a:r>
              <a:rPr lang="en-US" sz="2400" dirty="0"/>
              <a:t>A. </a:t>
            </a:r>
            <a:r>
              <a:rPr lang="en-US" sz="2400" dirty="0" err="1"/>
              <a:t>Aktas</a:t>
            </a:r>
            <a:r>
              <a:rPr lang="en-US" sz="2400" dirty="0"/>
              <a:t> </a:t>
            </a:r>
            <a:r>
              <a:rPr lang="en-US" sz="2400" i="1" dirty="0"/>
              <a:t>et al., </a:t>
            </a:r>
            <a:r>
              <a:rPr lang="en-US" sz="2400" dirty="0" err="1"/>
              <a:t>Eur.Phys.J.C</a:t>
            </a:r>
            <a:r>
              <a:rPr lang="en-US" sz="2400" dirty="0"/>
              <a:t> 44 (2005) 1-11</a:t>
            </a:r>
          </a:p>
          <a:p>
            <a:r>
              <a:rPr lang="en-US" sz="2400" dirty="0"/>
              <a:t>A. </a:t>
            </a:r>
            <a:r>
              <a:rPr lang="en-US" sz="2400" dirty="0" err="1"/>
              <a:t>Adlof</a:t>
            </a:r>
            <a:r>
              <a:rPr lang="en-US" sz="2400" dirty="0"/>
              <a:t> </a:t>
            </a:r>
            <a:r>
              <a:rPr lang="en-US" sz="2400" i="1" dirty="0"/>
              <a:t>et al., </a:t>
            </a:r>
            <a:r>
              <a:rPr lang="en-US" sz="2400" i="1" dirty="0" err="1"/>
              <a:t>Phys.Lett.B</a:t>
            </a:r>
            <a:r>
              <a:rPr lang="en-US" sz="2400" i="1" dirty="0"/>
              <a:t> 517 (2001) 47-58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647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3F29-47C0-FB62-29EB-37657186A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0757A-AEBF-5E38-2A10-2B316E9B0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76" y="1825625"/>
            <a:ext cx="11062952" cy="4351338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0" strike="noStrike" dirty="0">
                <a:effectLst/>
                <a:latin typeface="-apple-system"/>
              </a:rPr>
              <a:t>100-200 GeV muons incident on fixed target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strike="noStrike" dirty="0">
                <a:effectLst/>
                <a:latin typeface="-apple-system"/>
              </a:rPr>
              <a:t>R. Akhunzyanov</a:t>
            </a:r>
            <a:r>
              <a:rPr lang="en-US" b="0" i="0" dirty="0">
                <a:effectLst/>
                <a:latin typeface="-apple-system"/>
              </a:rPr>
              <a:t> et al. [COMPASS] </a:t>
            </a:r>
            <a:r>
              <a:rPr lang="en-US" b="0" i="1" dirty="0" err="1">
                <a:effectLst/>
                <a:latin typeface="-apple-system"/>
              </a:rPr>
              <a:t>Phys.Lett.B</a:t>
            </a:r>
            <a:r>
              <a:rPr lang="en-US" b="0" i="0" dirty="0">
                <a:effectLst/>
                <a:latin typeface="-apple-system"/>
              </a:rPr>
              <a:t> 793 (2019) 188-194, </a:t>
            </a:r>
            <a:r>
              <a:rPr lang="en-US" b="0" i="1" dirty="0" err="1">
                <a:effectLst/>
                <a:latin typeface="-apple-system"/>
              </a:rPr>
              <a:t>Phys.Lett.B</a:t>
            </a:r>
            <a:r>
              <a:rPr lang="en-US" b="0" i="0" dirty="0">
                <a:effectLst/>
                <a:latin typeface="-apple-system"/>
              </a:rPr>
              <a:t> 800 (2020) 135129 (erratum)</a:t>
            </a:r>
          </a:p>
          <a:p>
            <a:pPr lvl="1"/>
            <a:r>
              <a:rPr lang="en-US" b="0" i="0" dirty="0">
                <a:effectLst/>
                <a:latin typeface="-apple-system"/>
              </a:rPr>
              <a:t>e-Print: </a:t>
            </a:r>
            <a:r>
              <a:rPr lang="en-US" b="0" i="0" u="none" strike="noStrike" dirty="0">
                <a:solidFill>
                  <a:srgbClr val="0050B3"/>
                </a:solidFill>
                <a:effectLst/>
                <a:latin typeface="-apple-system"/>
                <a:hlinkClick r:id="rId2"/>
              </a:rPr>
              <a:t>1802.02739</a:t>
            </a:r>
            <a:r>
              <a:rPr lang="en-US" b="0" i="0" dirty="0">
                <a:effectLst/>
                <a:latin typeface="-apple-system"/>
              </a:rPr>
              <a:t> [hep-ex]</a:t>
            </a:r>
          </a:p>
          <a:p>
            <a:pPr marL="0" indent="0">
              <a:buNone/>
            </a:pPr>
            <a:r>
              <a:rPr lang="en-US" dirty="0" err="1">
                <a:latin typeface="-apple-system"/>
              </a:rPr>
              <a:t>Inspirehep.net</a:t>
            </a:r>
            <a:r>
              <a:rPr lang="en-US" dirty="0">
                <a:latin typeface="-apple-system"/>
              </a:rPr>
              <a:t>: search “collaboration compass and title exclusive”</a:t>
            </a:r>
          </a:p>
          <a:p>
            <a:r>
              <a:rPr lang="en-US" dirty="0">
                <a:latin typeface="-apple-system"/>
              </a:rPr>
              <a:t>14 journal publications</a:t>
            </a:r>
          </a:p>
          <a:p>
            <a:r>
              <a:rPr lang="en-US" dirty="0">
                <a:latin typeface="-apple-system"/>
              </a:rPr>
              <a:t>30 conference papers</a:t>
            </a:r>
            <a:endParaRPr lang="en-US" b="0" i="0" dirty="0">
              <a:effectLst/>
              <a:latin typeface="-apple-system"/>
            </a:endParaRPr>
          </a:p>
          <a:p>
            <a:pPr lvl="1"/>
            <a:endParaRPr lang="en-US" b="0" i="0" dirty="0"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E17F0-4896-2928-3457-5B5F544B5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324C-212D-EBE2-A046-C65EA0B1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9490-4435-49DE-19F3-848E532F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86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D847-BEE5-B2F1-E257-9011A3A1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HERMES: </a:t>
            </a:r>
            <a:r>
              <a:rPr lang="en-US" sz="3600" dirty="0"/>
              <a:t>Fixed (gas-jet) target in HERA electron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C16FA-540A-1077-25A2-F6CAF3FD4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442"/>
            <a:ext cx="10515600" cy="495347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/>
              <a:t>JHEP </a:t>
            </a:r>
            <a:r>
              <a:rPr lang="en-US" sz="2000" b="1" dirty="0"/>
              <a:t>07</a:t>
            </a:r>
            <a:r>
              <a:rPr lang="en-US" sz="2000" dirty="0"/>
              <a:t> (2012) 032. “Beam-Charge </a:t>
            </a:r>
            <a:r>
              <a:rPr lang="en-US" sz="2000" dirty="0" err="1"/>
              <a:t>Asym</a:t>
            </a:r>
            <a:r>
              <a:rPr lang="en-US" sz="2000" dirty="0"/>
              <a:t>.”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/>
              <a:t>JHEP </a:t>
            </a:r>
            <a:r>
              <a:rPr lang="en-US" sz="2000" b="1" dirty="0"/>
              <a:t>10</a:t>
            </a:r>
            <a:r>
              <a:rPr lang="en-US" sz="2000" dirty="0"/>
              <a:t> (2012) 042.  “Kinematically Complete”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 err="1"/>
              <a:t>Nucl.Phys.B</a:t>
            </a:r>
            <a:r>
              <a:rPr lang="en-US" sz="2000" dirty="0"/>
              <a:t> </a:t>
            </a:r>
            <a:r>
              <a:rPr lang="en-US" sz="2000" b="1" dirty="0"/>
              <a:t>842</a:t>
            </a:r>
            <a:r>
              <a:rPr lang="en-US" sz="2000" dirty="0"/>
              <a:t> (2011) 265-298. , “Longitudinally polarized D”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b="0" dirty="0" err="1">
                <a:effectLst/>
              </a:rPr>
              <a:t>Phys.Rev.C</a:t>
            </a:r>
            <a:r>
              <a:rPr lang="en-US" sz="2000" b="0" dirty="0">
                <a:effectLst/>
              </a:rPr>
              <a:t> </a:t>
            </a:r>
            <a:r>
              <a:rPr lang="en-US" sz="2000" b="1" i="0" dirty="0">
                <a:effectLst/>
              </a:rPr>
              <a:t>81</a:t>
            </a:r>
            <a:r>
              <a:rPr lang="en-US" sz="2000" b="0" i="0" dirty="0">
                <a:effectLst/>
              </a:rPr>
              <a:t> (2010) 035202. “Nuclear Targets”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 err="1"/>
              <a:t>Nucl.Phys.B</a:t>
            </a:r>
            <a:r>
              <a:rPr lang="en-US" sz="2000" dirty="0"/>
              <a:t> </a:t>
            </a:r>
            <a:r>
              <a:rPr lang="en-US" sz="2000" b="1" dirty="0"/>
              <a:t>829</a:t>
            </a:r>
            <a:r>
              <a:rPr lang="en-US" sz="2000" dirty="0"/>
              <a:t> (2010) 1-27, “Deuterium”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/>
              <a:t>JHEP </a:t>
            </a:r>
            <a:r>
              <a:rPr lang="en-US" sz="2000" b="1" dirty="0"/>
              <a:t>11</a:t>
            </a:r>
            <a:r>
              <a:rPr lang="en-US" sz="2000" dirty="0"/>
              <a:t> (2009) 083.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/>
              <a:t>Phys. Lett. B </a:t>
            </a:r>
            <a:r>
              <a:rPr lang="en-US" sz="2000" b="1" dirty="0"/>
              <a:t>704</a:t>
            </a:r>
            <a:r>
              <a:rPr lang="en-US" sz="2000" dirty="0"/>
              <a:t> (2011) 15-23.  “., “Transversely Polarized H”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</a:t>
            </a:r>
            <a:r>
              <a:rPr lang="en-US" sz="2000" dirty="0"/>
              <a:t>, JHEP </a:t>
            </a:r>
            <a:r>
              <a:rPr lang="en-US" sz="2000" b="1" dirty="0"/>
              <a:t>06</a:t>
            </a:r>
            <a:r>
              <a:rPr lang="en-US" sz="2000" dirty="0"/>
              <a:t> (2010) 019. 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/>
              <a:t>JHEP </a:t>
            </a:r>
            <a:r>
              <a:rPr lang="en-US" sz="2000" b="1" dirty="0"/>
              <a:t>06</a:t>
            </a:r>
            <a:r>
              <a:rPr lang="en-US" sz="2000" dirty="0"/>
              <a:t> (2008) 066.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/>
              <a:t>Eur. Phys. J. C </a:t>
            </a:r>
            <a:r>
              <a:rPr lang="en-US" sz="2000" b="1" dirty="0"/>
              <a:t>62</a:t>
            </a:r>
            <a:r>
              <a:rPr lang="en-US" sz="2000" dirty="0"/>
              <a:t> (2009) 659-694. 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 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/>
              <a:t>Phys. Lett. B </a:t>
            </a:r>
            <a:r>
              <a:rPr lang="en-US" sz="2000" b="1" dirty="0"/>
              <a:t>679</a:t>
            </a:r>
            <a:r>
              <a:rPr lang="en-US" sz="2000" dirty="0"/>
              <a:t> (2009) 100-105.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 A. </a:t>
            </a:r>
            <a:r>
              <a:rPr lang="en-US" sz="2000" dirty="0" err="1"/>
              <a:t>Airapetian</a:t>
            </a:r>
            <a:r>
              <a:rPr lang="en-US" sz="2000" dirty="0"/>
              <a:t> </a:t>
            </a:r>
            <a:r>
              <a:rPr lang="en-US" sz="2000" i="1" dirty="0"/>
              <a:t>et al., </a:t>
            </a:r>
            <a:r>
              <a:rPr lang="en-US" sz="2000" dirty="0" err="1"/>
              <a:t>Phys.Rev.Lett</a:t>
            </a:r>
            <a:r>
              <a:rPr lang="en-US" sz="2000" dirty="0"/>
              <a:t>. </a:t>
            </a:r>
            <a:r>
              <a:rPr lang="en-US" sz="2000" b="1" dirty="0"/>
              <a:t>87</a:t>
            </a:r>
            <a:r>
              <a:rPr lang="en-US" sz="2000" dirty="0"/>
              <a:t> (2001) 182001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3F2AC-F265-FA73-1411-995DEDB9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91A7E-AA43-A00C-151E-D7D9C04C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50B06-014A-B7D0-5D8C-CFC39668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2D55-C5E8-4AFD-4EA1-DA49BD4D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</a:t>
            </a:r>
            <a:br>
              <a:rPr lang="en-US" dirty="0"/>
            </a:br>
            <a:r>
              <a:rPr lang="en-US" dirty="0"/>
              <a:t>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16D0D-62F4-90DC-AF4A-20AC80BA0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61" y="2218642"/>
            <a:ext cx="4407182" cy="3047397"/>
          </a:xfrm>
        </p:spPr>
        <p:txBody>
          <a:bodyPr>
            <a:normAutofit/>
          </a:bodyPr>
          <a:lstStyle/>
          <a:p>
            <a:r>
              <a:rPr lang="en-US" dirty="0"/>
              <a:t>Central Detector</a:t>
            </a:r>
          </a:p>
          <a:p>
            <a:pPr lvl="1"/>
            <a:r>
              <a:rPr lang="en-US" dirty="0"/>
              <a:t>Tracking, TOF</a:t>
            </a:r>
          </a:p>
          <a:p>
            <a:r>
              <a:rPr lang="en-US" dirty="0"/>
              <a:t>Forward Detector</a:t>
            </a:r>
          </a:p>
          <a:p>
            <a:pPr lvl="1"/>
            <a:r>
              <a:rPr lang="en-US" dirty="0"/>
              <a:t>Tracking, PID, </a:t>
            </a:r>
            <a:r>
              <a:rPr lang="en-US" dirty="0" err="1"/>
              <a:t>EMCal</a:t>
            </a:r>
            <a:endParaRPr lang="en-US" dirty="0"/>
          </a:p>
          <a:p>
            <a:r>
              <a:rPr lang="en-US" dirty="0"/>
              <a:t>Forward Tagger:PbWO</a:t>
            </a:r>
            <a:r>
              <a:rPr lang="en-US" baseline="-25000" dirty="0"/>
              <a:t>4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5D18F-6035-9D9D-66F6-D3A47B45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DA40-D659-0A7D-943F-D025CFD4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88119-8FD4-0E41-9ED8-1E8FC982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A diagram of a multicolored machine&#10;&#10;Description automatically generated">
            <a:extLst>
              <a:ext uri="{FF2B5EF4-FFF2-40B4-BE49-F238E27FC236}">
                <a16:creationId xmlns:a16="http://schemas.microsoft.com/office/drawing/2014/main" id="{B5E3004B-049D-A3FF-43E5-1946C887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043" y="0"/>
            <a:ext cx="6930957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42D7CC-07EF-811A-34F3-284603F4BFCE}"/>
              </a:ext>
            </a:extLst>
          </p:cNvPr>
          <p:cNvSpPr txBox="1"/>
          <p:nvPr/>
        </p:nvSpPr>
        <p:spPr>
          <a:xfrm>
            <a:off x="587829" y="5791200"/>
            <a:ext cx="442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3"/>
              </a:rPr>
              <a:t>https://www.jlab.org/physics/hall-b/clas12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50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BB9E-F81C-15EA-9ECD-D6EB694C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55" y="365126"/>
            <a:ext cx="9337183" cy="826578"/>
          </a:xfrm>
        </p:spPr>
        <p:txBody>
          <a:bodyPr>
            <a:normAutofit/>
          </a:bodyPr>
          <a:lstStyle/>
          <a:p>
            <a:r>
              <a:rPr lang="en-US" sz="4000" dirty="0"/>
              <a:t>CLAS12: H(</a:t>
            </a:r>
            <a:r>
              <a:rPr lang="en-US" sz="4000" dirty="0" err="1"/>
              <a:t>e,e</a:t>
            </a:r>
            <a:r>
              <a:rPr lang="en-US" sz="4000" dirty="0"/>
              <a:t>’𝛾p) Single Event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89C9-DC46-D0CE-A933-04F02A2A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6" y="5970499"/>
            <a:ext cx="9176638" cy="365125"/>
          </a:xfrm>
          <a:ln w="19050">
            <a:solidFill>
              <a:srgbClr val="7030A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G.Christiaens</a:t>
            </a:r>
            <a:r>
              <a:rPr lang="en-US" sz="2000" dirty="0">
                <a:solidFill>
                  <a:srgbClr val="7030A0"/>
                </a:solidFill>
              </a:rPr>
              <a:t>, PhD Thesis, </a:t>
            </a:r>
            <a:r>
              <a:rPr lang="en-US" sz="2000" dirty="0" err="1">
                <a:solidFill>
                  <a:srgbClr val="7030A0"/>
                </a:solidFill>
              </a:rPr>
              <a:t>U.Glasgow</a:t>
            </a:r>
            <a:r>
              <a:rPr lang="en-US" sz="2000" dirty="0">
                <a:solidFill>
                  <a:srgbClr val="7030A0"/>
                </a:solidFill>
              </a:rPr>
              <a:t> Scotland, Feb. 2021</a:t>
            </a:r>
            <a:r>
              <a:rPr lang="en-US" sz="2000" dirty="0"/>
              <a:t>: 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err="1">
                <a:hlinkClick r:id="rId3"/>
              </a:rPr>
              <a:t>theses.gla.ac.uk</a:t>
            </a:r>
            <a:r>
              <a:rPr lang="en-US" sz="2000" dirty="0">
                <a:hlinkClick r:id="rId3"/>
              </a:rPr>
              <a:t>/82288/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CEA01-86C1-4700-BB8A-2DFB393BF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17"/>
          <a:stretch/>
        </p:blipFill>
        <p:spPr>
          <a:xfrm>
            <a:off x="301371" y="1227565"/>
            <a:ext cx="8808834" cy="473005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E0AB44-95F0-56C0-9774-744C0CEB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8F951F-11F1-CD61-4649-926F27B3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Femtoschool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F20027-3B96-231F-CEA0-F8FD7633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z="1400" smtClean="0"/>
              <a:t>14</a:t>
            </a:fld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A32E0-9EAA-7C22-27AD-37342DFD0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123" y="1713340"/>
            <a:ext cx="2771173" cy="346396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67C3E5-B9CB-4CE6-FD8F-6756B7B4D69F}"/>
              </a:ext>
            </a:extLst>
          </p:cNvPr>
          <p:cNvSpPr txBox="1"/>
          <p:nvPr/>
        </p:nvSpPr>
        <p:spPr>
          <a:xfrm>
            <a:off x="9421502" y="757363"/>
            <a:ext cx="2450413" cy="92333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G.Christiaens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Phys. Rev. Lett. </a:t>
            </a:r>
            <a:r>
              <a:rPr lang="en-US" b="1" dirty="0"/>
              <a:t>130 </a:t>
            </a:r>
            <a:r>
              <a:rPr lang="en-US" dirty="0"/>
              <a:t>(2023) 211902</a:t>
            </a:r>
          </a:p>
        </p:txBody>
      </p:sp>
    </p:spTree>
    <p:extLst>
      <p:ext uri="{BB962C8B-B14F-4D97-AF65-F5344CB8AC3E}">
        <p14:creationId xmlns:p14="http://schemas.microsoft.com/office/powerpoint/2010/main" val="2107720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A30C4-37E9-11C8-95A9-FD30C557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CLAS/CLAS12 Exclusivity Analysis:  H</a:t>
            </a:r>
            <a:r>
              <a:rPr lang="en-US" i="1" dirty="0"/>
              <a:t>(</a:t>
            </a:r>
            <a:r>
              <a:rPr lang="en-US" i="1" dirty="0" err="1"/>
              <a:t>e,e</a:t>
            </a:r>
            <a:r>
              <a:rPr lang="en-US" i="1" dirty="0"/>
              <a:t>’</a:t>
            </a:r>
            <a:r>
              <a:rPr lang="en-US" dirty="0"/>
              <a:t>𝛾</a:t>
            </a:r>
            <a:r>
              <a:rPr lang="en-US" i="1" dirty="0"/>
              <a:t>p)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EE056-9FC3-E1B5-487B-03005B4BD5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4"/>
                <a:ext cx="4898570" cy="481300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Exclusivity Cuts:</a:t>
                </a:r>
              </a:p>
              <a:p>
                <a:r>
                  <a:rPr lang="en-US" dirty="0"/>
                  <a:t>Cone Angle 𝜃</a:t>
                </a:r>
                <a:r>
                  <a:rPr lang="en-US" baseline="-25000" dirty="0"/>
                  <a:t>𝛾𝛾 </a:t>
                </a:r>
                <a:r>
                  <a:rPr lang="en-US" dirty="0"/>
                  <a:t>&lt;0.6°: angle between detected 𝛾 and vector </a:t>
                </a:r>
                <a:r>
                  <a:rPr lang="en-US" b="1" dirty="0"/>
                  <a:t>q</a:t>
                </a:r>
                <a:r>
                  <a:rPr lang="en-US" dirty="0"/>
                  <a:t>–</a:t>
                </a:r>
                <a:r>
                  <a:rPr lang="en-US" b="1" dirty="0"/>
                  <a:t>P</a:t>
                </a:r>
                <a:r>
                  <a:rPr lang="en-US" dirty="0"/>
                  <a:t>’: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)&lt;1.25 GeV</a:t>
                </a:r>
                <a:r>
                  <a:rPr lang="en-US" baseline="30000" dirty="0"/>
                  <a:t>2</a:t>
                </a:r>
                <a:r>
                  <a:rPr lang="en-US" dirty="0"/>
                  <a:t> “Missing mass squared of the proton”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&lt; 0.5 GeV</a:t>
                </a:r>
              </a:p>
              <a:p>
                <a:r>
                  <a:rPr lang="en-US" i="1" dirty="0" err="1"/>
                  <a:t>P</a:t>
                </a:r>
                <a:r>
                  <a:rPr lang="en-US" i="1" baseline="-25000" dirty="0" err="1"/>
                  <a:t>⊥,miss</a:t>
                </a:r>
                <a:r>
                  <a:rPr lang="en-US" i="1" dirty="0"/>
                  <a:t> &lt; 0.125 GeV/c:  </a:t>
                </a:r>
                <a:r>
                  <a:rPr lang="en-US" dirty="0"/>
                  <a:t>Missing transverse momentum (⊥ to (</a:t>
                </a:r>
                <a:r>
                  <a:rPr lang="en-US" dirty="0" err="1"/>
                  <a:t>e,e</a:t>
                </a:r>
                <a:r>
                  <a:rPr lang="en-US" dirty="0"/>
                  <a:t>’) plane) </a:t>
                </a:r>
              </a:p>
              <a:p>
                <a:r>
                  <a:rPr lang="en-US" dirty="0"/>
                  <a:t>Cuts optimized to minimize systematic errors on BSA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EE056-9FC3-E1B5-487B-03005B4BD5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4"/>
                <a:ext cx="4898570" cy="4813003"/>
              </a:xfrm>
              <a:blipFill>
                <a:blip r:embed="rId2"/>
                <a:stretch>
                  <a:fillRect l="-2332" t="-3158" r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497A102-47D0-07F1-EC57-9003F6330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541" y="1690688"/>
            <a:ext cx="5699312" cy="3989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8B8B95-A324-10BB-0630-77AEFBF30E16}"/>
              </a:ext>
            </a:extLst>
          </p:cNvPr>
          <p:cNvSpPr txBox="1"/>
          <p:nvPr/>
        </p:nvSpPr>
        <p:spPr>
          <a:xfrm>
            <a:off x="6836868" y="5715298"/>
            <a:ext cx="4516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G.Christiaens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[CLAS], Phys. Rev. Lett. </a:t>
            </a:r>
            <a:r>
              <a:rPr lang="en-US" b="1" dirty="0"/>
              <a:t>130 </a:t>
            </a:r>
            <a:r>
              <a:rPr lang="en-US" dirty="0"/>
              <a:t>(2023) 211902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71B021-8C81-D6D3-D32F-3099214F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79B72-E23E-FD44-3AE9-F7F2AF90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63E54-DF92-D511-8A92-A4D02FA4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0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6A4D7CF-2819-109E-2C93-341550EFB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550" y="1875799"/>
            <a:ext cx="3789743" cy="4913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8A6CFA-AC20-7B39-77F0-7296BAD3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51718" cy="1025790"/>
          </a:xfrm>
        </p:spPr>
        <p:txBody>
          <a:bodyPr>
            <a:normAutofit fontScale="90000"/>
          </a:bodyPr>
          <a:lstStyle/>
          <a:p>
            <a:r>
              <a:rPr lang="en-US" dirty="0"/>
              <a:t>𝜋</a:t>
            </a:r>
            <a:r>
              <a:rPr lang="en-US" baseline="30000" dirty="0"/>
              <a:t>0</a:t>
            </a:r>
            <a:r>
              <a:rPr lang="en-US" dirty="0"/>
              <a:t> background in DVCS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A10D49-C5C3-AF89-7BCB-6D597371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6A6D04-B493-FCAA-A4B8-3BECB2FE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C5CBD9C-E652-A31A-0669-829EA89B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 descr="A diagram of a molecule&#10;&#10;Description automatically generated">
            <a:extLst>
              <a:ext uri="{FF2B5EF4-FFF2-40B4-BE49-F238E27FC236}">
                <a16:creationId xmlns:a16="http://schemas.microsoft.com/office/drawing/2014/main" id="{668B0345-2C1C-6003-4749-7CEE909D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924" y="226646"/>
            <a:ext cx="5929648" cy="21491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C9AAD2-F734-79EC-2CCC-81AE814FD1B6}"/>
              </a:ext>
            </a:extLst>
          </p:cNvPr>
          <p:cNvSpPr txBox="1"/>
          <p:nvPr/>
        </p:nvSpPr>
        <p:spPr>
          <a:xfrm>
            <a:off x="1757564" y="1339055"/>
            <a:ext cx="1226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𝜋</a:t>
            </a:r>
            <a:r>
              <a:rPr lang="en-US" sz="2400" baseline="30000" dirty="0"/>
              <a:t>0 </a:t>
            </a:r>
            <a:r>
              <a:rPr lang="en-US" sz="2400" dirty="0"/>
              <a:t>Rest </a:t>
            </a:r>
            <a:br>
              <a:rPr lang="en-US" sz="2400" dirty="0"/>
            </a:br>
            <a:r>
              <a:rPr lang="en-US" sz="2400" dirty="0"/>
              <a:t>Frame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6A642-D402-3730-8297-0DB76BEE0BB4}"/>
              </a:ext>
            </a:extLst>
          </p:cNvPr>
          <p:cNvSpPr txBox="1"/>
          <p:nvPr/>
        </p:nvSpPr>
        <p:spPr>
          <a:xfrm>
            <a:off x="3521725" y="1290769"/>
            <a:ext cx="1412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Detector </a:t>
            </a:r>
            <a:br>
              <a:rPr lang="en-US" sz="2400" dirty="0"/>
            </a:br>
            <a:r>
              <a:rPr lang="en-US" sz="2400" dirty="0"/>
              <a:t>Frame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E28889-E04B-C768-7C38-80365A8335BA}"/>
              </a:ext>
            </a:extLst>
          </p:cNvPr>
          <p:cNvCxnSpPr/>
          <p:nvPr/>
        </p:nvCxnSpPr>
        <p:spPr>
          <a:xfrm>
            <a:off x="3155322" y="1389128"/>
            <a:ext cx="0" cy="53323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3ADEE48-EA97-584F-1EFB-579CE931F2C7}"/>
              </a:ext>
            </a:extLst>
          </p:cNvPr>
          <p:cNvSpPr txBox="1"/>
          <p:nvPr/>
        </p:nvSpPr>
        <p:spPr>
          <a:xfrm>
            <a:off x="4945519" y="2412167"/>
            <a:ext cx="252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baseline="-25000" dirty="0"/>
              <a:t>X</a:t>
            </a:r>
            <a:r>
              <a:rPr lang="en-US" sz="2400" baseline="30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e,e</a:t>
            </a:r>
            <a:r>
              <a:rPr lang="en-US" sz="2400" dirty="0"/>
              <a:t>’𝛾</a:t>
            </a:r>
            <a:r>
              <a:rPr lang="en-US" sz="2400" baseline="-25000" dirty="0"/>
              <a:t>1</a:t>
            </a:r>
            <a:r>
              <a:rPr lang="en-US" sz="2400" dirty="0"/>
              <a:t>) ≈ </a:t>
            </a:r>
            <a:r>
              <a:rPr lang="en-US" sz="2400" i="1" dirty="0"/>
              <a:t>W</a:t>
            </a:r>
            <a:r>
              <a:rPr lang="en-US" sz="2400" i="1" baseline="30000" dirty="0"/>
              <a:t>2</a:t>
            </a:r>
            <a:r>
              <a:rPr lang="en-US" sz="2400" i="1" dirty="0"/>
              <a:t>/2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BD1AAE-0039-53FB-0B46-3CEBB962DB59}"/>
              </a:ext>
            </a:extLst>
          </p:cNvPr>
          <p:cNvSpPr txBox="1"/>
          <p:nvPr/>
        </p:nvSpPr>
        <p:spPr>
          <a:xfrm>
            <a:off x="5170293" y="5050190"/>
            <a:ext cx="222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baseline="-25000" dirty="0"/>
              <a:t>X</a:t>
            </a:r>
            <a:r>
              <a:rPr lang="en-US" sz="2400" baseline="30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e,e</a:t>
            </a:r>
            <a:r>
              <a:rPr lang="en-US" sz="2400" dirty="0"/>
              <a:t>’𝛾</a:t>
            </a:r>
            <a:r>
              <a:rPr lang="en-US" sz="2400" baseline="-25000" dirty="0"/>
              <a:t>1</a:t>
            </a:r>
            <a:r>
              <a:rPr lang="en-US" sz="2400" dirty="0"/>
              <a:t>) ≈ </a:t>
            </a:r>
            <a:r>
              <a:rPr lang="en-US" sz="2400" i="1" dirty="0"/>
              <a:t>M</a:t>
            </a:r>
            <a:r>
              <a:rPr lang="en-US" sz="2400" i="1" baseline="30000" dirty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194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B985-6FF2-656F-4BFB-FE7BB16B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(irreducible) 𝜋</a:t>
            </a:r>
            <a:r>
              <a:rPr lang="en-US" baseline="30000" dirty="0"/>
              <a:t>0</a:t>
            </a:r>
            <a:r>
              <a:rPr lang="en-US" dirty="0"/>
              <a:t> background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0EE77-9B7F-8C2D-E1DF-7628F143F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1825625"/>
            <a:ext cx="1103811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H(</a:t>
            </a:r>
            <a:r>
              <a:rPr lang="en-US" dirty="0" err="1"/>
              <a:t>e,e’p</a:t>
            </a:r>
            <a:r>
              <a:rPr lang="en-US" dirty="0"/>
              <a:t>𝛾) has an irreducible background of H(</a:t>
            </a:r>
            <a:r>
              <a:rPr lang="en-US" dirty="0" err="1"/>
              <a:t>e,e’p</a:t>
            </a:r>
            <a:r>
              <a:rPr lang="en-US" dirty="0"/>
              <a:t>𝛾)𝛾 from 𝜋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𝛾𝛾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(</a:t>
            </a:r>
            <a:r>
              <a:rPr lang="en-US" dirty="0"/>
              <a:t>and 𝜂</a:t>
            </a:r>
            <a:r>
              <a:rPr lang="en-US" dirty="0">
                <a:sym typeface="Wingdings" pitchFamily="2" charset="2"/>
              </a:rPr>
              <a:t>  𝛾𝛾 </a:t>
            </a:r>
            <a:r>
              <a:rPr lang="en-US" dirty="0"/>
              <a:t>) production</a:t>
            </a:r>
          </a:p>
          <a:p>
            <a:pPr lvl="1"/>
            <a:r>
              <a:rPr lang="en-US" dirty="0"/>
              <a:t>𝜋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𝛾𝛾 is isotropic in pion rest-frame, boosted forward in lab frame</a:t>
            </a:r>
          </a:p>
          <a:p>
            <a:pPr lvl="1"/>
            <a:r>
              <a:rPr lang="en-US" dirty="0">
                <a:sym typeface="Wingdings" pitchFamily="2" charset="2"/>
              </a:rPr>
              <a:t>X=p+𝛾 missing mass distribution in H(</a:t>
            </a:r>
            <a:r>
              <a:rPr lang="en-US" dirty="0" err="1">
                <a:sym typeface="Wingdings" pitchFamily="2" charset="2"/>
              </a:rPr>
              <a:t>e,e</a:t>
            </a:r>
            <a:r>
              <a:rPr lang="en-US" dirty="0">
                <a:sym typeface="Wingdings" pitchFamily="2" charset="2"/>
              </a:rPr>
              <a:t>’𝛾)p𝛾 is uniform in M</a:t>
            </a:r>
            <a:r>
              <a:rPr lang="en-US" baseline="-25000" dirty="0">
                <a:sym typeface="Wingdings" pitchFamily="2" charset="2"/>
              </a:rPr>
              <a:t>X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from M</a:t>
            </a:r>
            <a:r>
              <a:rPr lang="en-US" baseline="-25000" dirty="0">
                <a:sym typeface="Wingdings" pitchFamily="2" charset="2"/>
              </a:rPr>
              <a:t>p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to W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dirty="0"/>
          </a:p>
          <a:p>
            <a:pPr lvl="1"/>
            <a:r>
              <a:rPr lang="en-US" dirty="0"/>
              <a:t>Asymmetric decays (relative </a:t>
            </a:r>
          </a:p>
          <a:p>
            <a:r>
              <a:rPr lang="en-US" dirty="0"/>
              <a:t>Statistical Solution</a:t>
            </a:r>
          </a:p>
          <a:p>
            <a:pPr lvl="1"/>
            <a:r>
              <a:rPr lang="en-US" dirty="0"/>
              <a:t>Measure (</a:t>
            </a:r>
            <a:r>
              <a:rPr lang="en-US" dirty="0" err="1"/>
              <a:t>e,e</a:t>
            </a:r>
            <a:r>
              <a:rPr lang="en-US" dirty="0"/>
              <a:t>’𝛾) and (</a:t>
            </a:r>
            <a:r>
              <a:rPr lang="en-US" dirty="0" err="1"/>
              <a:t>e,e</a:t>
            </a:r>
            <a:r>
              <a:rPr lang="en-US" dirty="0"/>
              <a:t>’𝛾𝛾) events</a:t>
            </a:r>
          </a:p>
          <a:p>
            <a:pPr lvl="1"/>
            <a:r>
              <a:rPr lang="en-US" dirty="0"/>
              <a:t>For each 𝛾𝛾 =𝜋</a:t>
            </a:r>
            <a:r>
              <a:rPr lang="en-US" baseline="30000" dirty="0"/>
              <a:t>0 </a:t>
            </a:r>
            <a:r>
              <a:rPr lang="en-US" dirty="0"/>
              <a:t>event, simulate [e.g. </a:t>
            </a:r>
            <a:r>
              <a:rPr lang="en-US" i="1" dirty="0" err="1"/>
              <a:t>N</a:t>
            </a:r>
            <a:r>
              <a:rPr lang="en-US" baseline="-25000" dirty="0" err="1"/>
              <a:t>sim</a:t>
            </a:r>
            <a:r>
              <a:rPr lang="en-US" baseline="-25000" dirty="0"/>
              <a:t> </a:t>
            </a:r>
            <a:r>
              <a:rPr lang="en-US" dirty="0"/>
              <a:t>= 5000] isotropic 𝜋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𝛾𝛾 in the (</a:t>
            </a:r>
            <a:r>
              <a:rPr lang="en-US" dirty="0" err="1">
                <a:sym typeface="Wingdings" pitchFamily="2" charset="2"/>
              </a:rPr>
              <a:t>e,e</a:t>
            </a:r>
            <a:r>
              <a:rPr lang="en-US" dirty="0">
                <a:sym typeface="Wingdings" pitchFamily="2" charset="2"/>
              </a:rPr>
              <a:t>’𝜋</a:t>
            </a:r>
            <a:r>
              <a:rPr lang="en-US" baseline="30000" dirty="0">
                <a:sym typeface="Wingdings" pitchFamily="2" charset="2"/>
              </a:rPr>
              <a:t>0</a:t>
            </a:r>
            <a:r>
              <a:rPr lang="en-US" dirty="0">
                <a:sym typeface="Wingdings" pitchFamily="2" charset="2"/>
              </a:rPr>
              <a:t>) event kinematics</a:t>
            </a:r>
          </a:p>
          <a:p>
            <a:pPr lvl="2"/>
            <a:r>
              <a:rPr lang="en-US" dirty="0"/>
              <a:t>Sort simulated events into sets of {0,1,2} - photons detected</a:t>
            </a:r>
          </a:p>
          <a:p>
            <a:pPr lvl="2"/>
            <a:r>
              <a:rPr lang="en-US" dirty="0"/>
              <a:t>Weight every simulation single-𝛾 event by 1/N</a:t>
            </a:r>
            <a:r>
              <a:rPr lang="en-US" baseline="-25000" dirty="0"/>
              <a:t>2</a:t>
            </a:r>
          </a:p>
          <a:p>
            <a:pPr lvl="2"/>
            <a:r>
              <a:rPr lang="en-US" dirty="0"/>
              <a:t>This produces an H(</a:t>
            </a:r>
            <a:r>
              <a:rPr lang="en-US" dirty="0" err="1"/>
              <a:t>e,e</a:t>
            </a:r>
            <a:r>
              <a:rPr lang="en-US" dirty="0"/>
              <a:t>’𝛾)p𝛾 event sample normalized to the experimental </a:t>
            </a:r>
            <a:r>
              <a:rPr lang="en-US" dirty="0" err="1"/>
              <a:t>Luminosity⊗Acceptance</a:t>
            </a:r>
            <a:endParaRPr lang="en-US" dirty="0"/>
          </a:p>
          <a:p>
            <a:pPr lvl="1"/>
            <a:r>
              <a:rPr lang="en-US" dirty="0"/>
              <a:t>Subtract the background simulation yield independently in every  kinematic bin.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B59B-CB7E-7FEA-56FF-15BB53C1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56F42-E3EB-E5A5-994E-339CFE4F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DC29-31B7-78AE-D050-D4F61A8F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0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orful machine with a long pipe&#10;&#10;Description automatically generated with medium confidence">
            <a:extLst>
              <a:ext uri="{FF2B5EF4-FFF2-40B4-BE49-F238E27FC236}">
                <a16:creationId xmlns:a16="http://schemas.microsoft.com/office/drawing/2014/main" id="{BB44B94E-DCCB-9C18-61F1-272963A65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967" y="3429000"/>
            <a:ext cx="4487266" cy="3238793"/>
          </a:xfrm>
          <a:prstGeom prst="rect">
            <a:avLst/>
          </a:prstGeom>
        </p:spPr>
      </p:pic>
      <p:pic>
        <p:nvPicPr>
          <p:cNvPr id="10" name="Picture 9" descr="Diagram of a diagram of a nuclear reactor&#10;&#10;Description automatically generated with medium confidence">
            <a:extLst>
              <a:ext uri="{FF2B5EF4-FFF2-40B4-BE49-F238E27FC236}">
                <a16:creationId xmlns:a16="http://schemas.microsoft.com/office/drawing/2014/main" id="{7CCCE5E6-025D-C8F2-0730-C75A21D97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25" y="108039"/>
            <a:ext cx="4201175" cy="3435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A8ADC-3A06-FBF3-AEBB-8BB30F89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257800" cy="734332"/>
          </a:xfrm>
        </p:spPr>
        <p:txBody>
          <a:bodyPr/>
          <a:lstStyle/>
          <a:p>
            <a:r>
              <a:rPr lang="en-US" dirty="0"/>
              <a:t>Hall A DVCS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ED38A-9383-C21B-5848-D68D27DD8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04" y="1485164"/>
            <a:ext cx="6335332" cy="4351338"/>
          </a:xfrm>
        </p:spPr>
        <p:txBody>
          <a:bodyPr/>
          <a:lstStyle/>
          <a:p>
            <a:r>
              <a:rPr lang="en-US" dirty="0"/>
              <a:t>Liquid H and D targets</a:t>
            </a:r>
          </a:p>
          <a:p>
            <a:r>
              <a:rPr lang="en-US" dirty="0"/>
              <a:t>Detect scattered electron in “High Resolution Spectrometer”</a:t>
            </a:r>
          </a:p>
          <a:p>
            <a:r>
              <a:rPr lang="en-US" dirty="0"/>
              <a:t>Detect gamma in PbF</a:t>
            </a:r>
            <a:r>
              <a:rPr lang="en-US" baseline="-25000" dirty="0"/>
              <a:t>2</a:t>
            </a:r>
            <a:r>
              <a:rPr lang="en-US" dirty="0"/>
              <a:t> Calorimeter</a:t>
            </a:r>
          </a:p>
          <a:p>
            <a:pPr lvl="1"/>
            <a:r>
              <a:rPr lang="en-US" dirty="0"/>
              <a:t>Radiation hard</a:t>
            </a:r>
          </a:p>
          <a:p>
            <a:pPr lvl="1"/>
            <a:r>
              <a:rPr lang="en-US" dirty="0"/>
              <a:t>Pure Cherenkov </a:t>
            </a:r>
            <a:r>
              <a:rPr lang="en-US" dirty="0" err="1"/>
              <a:t>signal</a:t>
            </a:r>
            <a:r>
              <a:rPr lang="en-US" dirty="0" err="1">
                <a:sym typeface="Wingdings" pitchFamily="2" charset="2"/>
              </a:rPr>
              <a:t>very</a:t>
            </a:r>
            <a:r>
              <a:rPr lang="en-US" dirty="0">
                <a:sym typeface="Wingdings" pitchFamily="2" charset="2"/>
              </a:rPr>
              <a:t> fast light pulse (~1ns)</a:t>
            </a:r>
          </a:p>
          <a:p>
            <a:pPr lvl="1"/>
            <a:r>
              <a:rPr lang="en-US" dirty="0">
                <a:sym typeface="Wingdings" pitchFamily="2" charset="2"/>
              </a:rPr>
              <a:t>Tolerant to high rates from high luminosity (detector ~2m from target)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BAD8-A107-8C55-7F2F-31678619B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4AB8B-9D22-318C-C60D-C0AE6204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180CF-1C70-4AF6-825D-3A9BC95F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F5F70B-39BF-C110-D197-B7538875B9F5}"/>
              </a:ext>
            </a:extLst>
          </p:cNvPr>
          <p:cNvSpPr txBox="1"/>
          <p:nvPr/>
        </p:nvSpPr>
        <p:spPr>
          <a:xfrm>
            <a:off x="10625070" y="5950039"/>
            <a:ext cx="651140" cy="36933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PbF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06145-1740-C303-095E-FDD9B1878160}"/>
              </a:ext>
            </a:extLst>
          </p:cNvPr>
          <p:cNvCxnSpPr>
            <a:cxnSpLocks/>
          </p:cNvCxnSpPr>
          <p:nvPr/>
        </p:nvCxnSpPr>
        <p:spPr>
          <a:xfrm flipH="1" flipV="1">
            <a:off x="9075288" y="5655538"/>
            <a:ext cx="1549782" cy="294501"/>
          </a:xfrm>
          <a:prstGeom prst="straightConnector1">
            <a:avLst/>
          </a:prstGeom>
          <a:ln w="38100" cmpd="tri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85EC95-C6ED-8B19-F256-ED4D61BBF7DC}"/>
              </a:ext>
            </a:extLst>
          </p:cNvPr>
          <p:cNvCxnSpPr/>
          <p:nvPr/>
        </p:nvCxnSpPr>
        <p:spPr>
          <a:xfrm flipV="1">
            <a:off x="7630732" y="5634397"/>
            <a:ext cx="746863" cy="13742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DD0221-96FB-AB37-3351-B3C0EB5A8B7C}"/>
              </a:ext>
            </a:extLst>
          </p:cNvPr>
          <p:cNvSpPr txBox="1"/>
          <p:nvPr/>
        </p:nvSpPr>
        <p:spPr>
          <a:xfrm rot="21036787">
            <a:off x="7489200" y="5358811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</a:t>
            </a:r>
            <a:r>
              <a:rPr lang="en-US" sz="1400" i="1" baseline="30000" dirty="0"/>
              <a:t>– </a:t>
            </a:r>
            <a:r>
              <a:rPr lang="en-US" sz="1400" dirty="0"/>
              <a:t>beam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D8AA77E-13F4-B803-E504-12AF2F7EEA80}"/>
              </a:ext>
            </a:extLst>
          </p:cNvPr>
          <p:cNvSpPr/>
          <p:nvPr/>
        </p:nvSpPr>
        <p:spPr>
          <a:xfrm rot="5400000">
            <a:off x="7445074" y="2056150"/>
            <a:ext cx="3076349" cy="3374395"/>
          </a:xfrm>
          <a:prstGeom prst="arc">
            <a:avLst>
              <a:gd name="adj1" fmla="val 17927346"/>
              <a:gd name="adj2" fmla="val 20233742"/>
            </a:avLst>
          </a:prstGeom>
          <a:ln w="25400">
            <a:solidFill>
              <a:schemeClr val="bg1"/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39B51A-1FC1-D7D2-CB71-4E78C534EA52}"/>
              </a:ext>
            </a:extLst>
          </p:cNvPr>
          <p:cNvSpPr txBox="1"/>
          <p:nvPr/>
        </p:nvSpPr>
        <p:spPr>
          <a:xfrm rot="21036787">
            <a:off x="10154619" y="4097195"/>
            <a:ext cx="96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Scattered</a:t>
            </a:r>
            <a:r>
              <a:rPr lang="en-US" sz="1400" i="1" dirty="0"/>
              <a:t> </a:t>
            </a:r>
            <a:br>
              <a:rPr lang="en-US" sz="1400" i="1" dirty="0"/>
            </a:br>
            <a:r>
              <a:rPr lang="en-US" sz="1400" i="1" dirty="0"/>
              <a:t>e</a:t>
            </a:r>
            <a:r>
              <a:rPr lang="en-US" sz="1400" i="1" baseline="30000" dirty="0"/>
              <a:t>–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9788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6400-446D-1ADD-21D0-EC268EC1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097"/>
          </a:xfrm>
        </p:spPr>
        <p:txBody>
          <a:bodyPr/>
          <a:lstStyle/>
          <a:p>
            <a:r>
              <a:rPr lang="en-US" dirty="0"/>
              <a:t>Hall-A DVCS Kinematic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1C1AF-D9FB-8E50-D855-C83CFC19C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3306082"/>
            <a:ext cx="2928257" cy="2877004"/>
          </a:xfrm>
        </p:spPr>
        <p:txBody>
          <a:bodyPr/>
          <a:lstStyle/>
          <a:p>
            <a:r>
              <a:rPr lang="en-US" sz="2400" dirty="0"/>
              <a:t>Not shown:  </a:t>
            </a:r>
            <a:br>
              <a:rPr lang="en-US" sz="2400" dirty="0"/>
            </a:br>
            <a:r>
              <a:rPr lang="en-US" sz="2400" dirty="0"/>
              <a:t>‘6-GeV’ beam energy scan at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err="1"/>
              <a:t>x</a:t>
            </a:r>
            <a:r>
              <a:rPr lang="en-US" sz="2400" baseline="-25000" dirty="0" err="1"/>
              <a:t>B</a:t>
            </a:r>
            <a:r>
              <a:rPr lang="en-US" sz="2400" baseline="-25000" dirty="0"/>
              <a:t> </a:t>
            </a:r>
            <a:r>
              <a:rPr lang="en-US" sz="2400" dirty="0"/>
              <a:t>= 0.36</a:t>
            </a:r>
          </a:p>
          <a:p>
            <a:r>
              <a:rPr lang="en-US" sz="2400" dirty="0" err="1"/>
              <a:t>Defurne</a:t>
            </a:r>
            <a:r>
              <a:rPr lang="en-US" sz="2400" dirty="0"/>
              <a:t> </a:t>
            </a:r>
            <a:r>
              <a:rPr lang="en-US" sz="2400" i="1" dirty="0"/>
              <a:t>et al</a:t>
            </a:r>
            <a:r>
              <a:rPr lang="en-US" sz="2400" dirty="0"/>
              <a:t>., </a:t>
            </a:r>
            <a:r>
              <a:rPr lang="en-US" sz="2400" dirty="0" err="1"/>
              <a:t>NatComm</a:t>
            </a:r>
            <a:r>
              <a:rPr lang="en-US" sz="2400" dirty="0"/>
              <a:t> </a:t>
            </a:r>
            <a:r>
              <a:rPr lang="en-US" sz="2400" b="1" dirty="0"/>
              <a:t>8</a:t>
            </a:r>
            <a:r>
              <a:rPr lang="en-US" sz="2400" dirty="0"/>
              <a:t>,1408 (2017).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89FF2-3675-BC0A-7349-6D73A306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9F867-9E24-1785-B36D-6AC220CE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A6A26-1B91-82FA-D596-E4964349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xq2full.pdf">
            <a:extLst>
              <a:ext uri="{FF2B5EF4-FFF2-40B4-BE49-F238E27FC236}">
                <a16:creationId xmlns:a16="http://schemas.microsoft.com/office/drawing/2014/main" id="{764D0130-542C-BE8C-26DD-A14ECFB5F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14" y="1141651"/>
            <a:ext cx="7699829" cy="52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9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57799-E22C-5DB0-D3BF-2612DA279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9264"/>
            <a:ext cx="10515600" cy="2952437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4000" dirty="0"/>
              <a:t>Experimental Methods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4000" dirty="0"/>
              <a:t>Physics Analysis and Results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4000" dirty="0"/>
              <a:t>Deep Virtual Exclusive Scattering at the EIC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4000" dirty="0"/>
              <a:t> Prospects for DVCS with Positron Beams &amp; ~20 GeV CEBAF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769DB-1253-B1C9-BB40-41B7AF018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00B98-4755-463E-142B-3027738C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8A237-22CC-F9A9-9694-72A427CF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0D8B45-F03A-AFD5-4EC1-971E66AF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Outline of Lectures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1CD03B2-8636-2D77-333C-933D3606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706"/>
            <a:ext cx="6044484" cy="16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9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B7DD-0501-2DFC-F85C-56E13188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A DVCS:  𝜋</a:t>
            </a:r>
            <a:r>
              <a:rPr lang="en-US" baseline="30000" dirty="0"/>
              <a:t>0</a:t>
            </a:r>
            <a:r>
              <a:rPr lang="en-US" dirty="0"/>
              <a:t> and accidental backgrounds and exclusivity result from ‘12GeV’ H</a:t>
            </a:r>
            <a:r>
              <a:rPr lang="en-US" i="1" dirty="0"/>
              <a:t>(</a:t>
            </a:r>
            <a:r>
              <a:rPr lang="en-US" i="1" dirty="0" err="1"/>
              <a:t>e,e</a:t>
            </a:r>
            <a:r>
              <a:rPr lang="en-US" i="1" dirty="0"/>
              <a:t>’𝛾)X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8A846-63AE-F553-25DE-3358AE11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67" y="1657421"/>
            <a:ext cx="4867141" cy="453936"/>
          </a:xfrm>
        </p:spPr>
        <p:txBody>
          <a:bodyPr>
            <a:normAutofit/>
          </a:bodyPr>
          <a:lstStyle/>
          <a:p>
            <a:r>
              <a:rPr lang="en-US" sz="2400" dirty="0"/>
              <a:t>4 </a:t>
            </a:r>
            <a:r>
              <a:rPr lang="en-US" sz="2400" dirty="0" err="1"/>
              <a:t>nsec</a:t>
            </a:r>
            <a:r>
              <a:rPr lang="en-US" sz="2400" dirty="0"/>
              <a:t> time-structure of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D11-0B30-9F19-6043-05BC6900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B2015-874A-1CBD-4930-BF6DF53D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2B3B1-643F-DF69-1656-13CEA5D4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B8A813-D60D-5EFB-84D1-96F5D0817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87" y="1906073"/>
            <a:ext cx="5239370" cy="38434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61E29-ECF0-DB19-90D2-E17D4876A647}"/>
              </a:ext>
            </a:extLst>
          </p:cNvPr>
          <p:cNvSpPr txBox="1"/>
          <p:nvPr/>
        </p:nvSpPr>
        <p:spPr>
          <a:xfrm>
            <a:off x="451831" y="5762366"/>
            <a:ext cx="5433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effectLst/>
                <a:latin typeface="Helvetica" pitchFamily="2" charset="0"/>
              </a:rPr>
              <a:t>Frédéric Georges, PhD </a:t>
            </a:r>
            <a:r>
              <a:rPr lang="en-US" i="1" dirty="0" err="1">
                <a:effectLst/>
                <a:latin typeface="Helvetica" pitchFamily="2" charset="0"/>
              </a:rPr>
              <a:t>U.Paris-Saclay</a:t>
            </a:r>
            <a:r>
              <a:rPr lang="en-US" i="1" dirty="0">
                <a:effectLst/>
                <a:latin typeface="Helvetica" pitchFamily="2" charset="0"/>
              </a:rPr>
              <a:t>, Oct 2018</a:t>
            </a:r>
            <a:br>
              <a:rPr lang="en-US" i="1" dirty="0">
                <a:effectLst/>
                <a:latin typeface="Helvetica" pitchFamily="2" charset="0"/>
              </a:rPr>
            </a:br>
            <a:r>
              <a:rPr lang="en-US" i="1" dirty="0">
                <a:effectLst/>
                <a:latin typeface="Helvetica" pitchFamily="2" charset="0"/>
                <a:hlinkClick r:id="rId3"/>
              </a:rPr>
              <a:t>https://</a:t>
            </a:r>
            <a:r>
              <a:rPr lang="en-US" i="1" dirty="0" err="1">
                <a:effectLst/>
                <a:latin typeface="Helvetica" pitchFamily="2" charset="0"/>
                <a:hlinkClick r:id="rId3"/>
              </a:rPr>
              <a:t>theses.hal.science</a:t>
            </a:r>
            <a:r>
              <a:rPr lang="en-US" i="1" dirty="0">
                <a:effectLst/>
                <a:latin typeface="Helvetica" pitchFamily="2" charset="0"/>
                <a:hlinkClick r:id="rId3"/>
              </a:rPr>
              <a:t>/tel-01925350/ 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4B0A2-FAC7-A4F8-C863-7C2BBF56C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810" y="1851819"/>
            <a:ext cx="5157989" cy="3500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88CA23-35B0-CC4D-CC31-37766A56DA58}"/>
              </a:ext>
            </a:extLst>
          </p:cNvPr>
          <p:cNvSpPr txBox="1"/>
          <p:nvPr/>
        </p:nvSpPr>
        <p:spPr>
          <a:xfrm>
            <a:off x="6355025" y="5368959"/>
            <a:ext cx="555793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 err="1">
                <a:effectLst/>
                <a:latin typeface="-apple-system"/>
              </a:rPr>
              <a:t>F.Georges</a:t>
            </a:r>
            <a:r>
              <a:rPr lang="en-US" dirty="0">
                <a:latin typeface="-apple-system"/>
              </a:rPr>
              <a:t> </a:t>
            </a:r>
            <a:r>
              <a:rPr lang="en-US" i="1" dirty="0">
                <a:latin typeface="-apple-system"/>
              </a:rPr>
              <a:t>et al., </a:t>
            </a:r>
            <a:r>
              <a:rPr lang="en-US" b="0" i="1" dirty="0" err="1">
                <a:effectLst/>
                <a:latin typeface="-apple-system"/>
              </a:rPr>
              <a:t>Phys.Rev.Lett</a:t>
            </a:r>
            <a:r>
              <a:rPr lang="en-US" b="0" i="1" dirty="0">
                <a:effectLst/>
                <a:latin typeface="-apple-system"/>
              </a:rPr>
              <a:t>.</a:t>
            </a:r>
            <a:r>
              <a:rPr lang="en-US" b="0" i="0" dirty="0">
                <a:effectLst/>
                <a:latin typeface="-apple-system"/>
              </a:rPr>
              <a:t> </a:t>
            </a:r>
            <a:r>
              <a:rPr lang="en-US" b="1" i="0" dirty="0">
                <a:effectLst/>
                <a:latin typeface="-apple-system"/>
              </a:rPr>
              <a:t>128</a:t>
            </a:r>
            <a:r>
              <a:rPr lang="en-US" b="0" i="0" dirty="0">
                <a:effectLst/>
                <a:latin typeface="-apple-system"/>
              </a:rPr>
              <a:t> (2022) 25, 252002</a:t>
            </a:r>
          </a:p>
          <a:p>
            <a:pPr algn="l">
              <a:spcBef>
                <a:spcPts val="1200"/>
              </a:spcBef>
            </a:pPr>
            <a:r>
              <a:rPr lang="en-US" dirty="0">
                <a:latin typeface="-apple-system"/>
              </a:rPr>
              <a:t>See also NPS students for latest 2023-2024 Hall C results</a:t>
            </a:r>
          </a:p>
          <a:p>
            <a:pPr algn="r"/>
            <a:r>
              <a:rPr lang="en-US" dirty="0">
                <a:latin typeface="-apple-system"/>
              </a:rPr>
              <a:t>with higher resolution PbWO</a:t>
            </a:r>
            <a:r>
              <a:rPr lang="en-US" baseline="-25000" dirty="0">
                <a:latin typeface="-apple-system"/>
              </a:rPr>
              <a:t>4</a:t>
            </a:r>
            <a:r>
              <a:rPr lang="en-US" dirty="0">
                <a:latin typeface="-apple-system"/>
              </a:rPr>
              <a:t>  calorimeter!</a:t>
            </a:r>
            <a:endParaRPr lang="en-US" b="0" i="0" dirty="0">
              <a:effectLst/>
              <a:latin typeface="-apple-system"/>
            </a:endParaRPr>
          </a:p>
          <a:p>
            <a:r>
              <a:rPr lang="en-US" b="0" i="0" dirty="0">
                <a:effectLst/>
                <a:latin typeface="-apple-system"/>
              </a:rPr>
              <a:t> 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15A484-806E-E65A-2739-3D87AAFA8EA2}"/>
              </a:ext>
            </a:extLst>
          </p:cNvPr>
          <p:cNvCxnSpPr/>
          <p:nvPr/>
        </p:nvCxnSpPr>
        <p:spPr>
          <a:xfrm flipV="1">
            <a:off x="10161431" y="4237149"/>
            <a:ext cx="0" cy="9530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4BA25E-4763-C041-0B72-0D98738C9141}"/>
              </a:ext>
            </a:extLst>
          </p:cNvPr>
          <p:cNvCxnSpPr/>
          <p:nvPr/>
        </p:nvCxnSpPr>
        <p:spPr>
          <a:xfrm>
            <a:off x="10161431" y="4541881"/>
            <a:ext cx="360608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9319F47-AC66-5DD6-1CC5-825EAA246A35}"/>
              </a:ext>
            </a:extLst>
          </p:cNvPr>
          <p:cNvSpPr txBox="1"/>
          <p:nvPr/>
        </p:nvSpPr>
        <p:spPr>
          <a:xfrm>
            <a:off x="10186045" y="454188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N*</a:t>
            </a:r>
          </a:p>
        </p:txBody>
      </p:sp>
    </p:spTree>
    <p:extLst>
      <p:ext uri="{BB962C8B-B14F-4D97-AF65-F5344CB8AC3E}">
        <p14:creationId xmlns:p14="http://schemas.microsoft.com/office/powerpoint/2010/main" val="3687641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E00F7-3571-0403-B9D8-C87BAFB39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N* problem: </a:t>
            </a:r>
            <a:r>
              <a:rPr lang="en-US" i="1" dirty="0"/>
              <a:t>ep</a:t>
            </a:r>
            <a:r>
              <a:rPr lang="en-US" i="1" dirty="0">
                <a:sym typeface="Wingdings" pitchFamily="2" charset="2"/>
              </a:rPr>
              <a:t> ep𝛾 </a:t>
            </a:r>
            <a:r>
              <a:rPr lang="en-US" dirty="0">
                <a:sym typeface="Wingdings" pitchFamily="2" charset="2"/>
              </a:rPr>
              <a:t>⊕ </a:t>
            </a:r>
            <a:r>
              <a:rPr lang="en-US" i="1" dirty="0"/>
              <a:t>ep</a:t>
            </a:r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 err="1">
                <a:sym typeface="Wingdings" pitchFamily="2" charset="2"/>
              </a:rPr>
              <a:t>eN</a:t>
            </a:r>
            <a:r>
              <a:rPr lang="en-US" i="1" dirty="0">
                <a:sym typeface="Wingdings" pitchFamily="2" charset="2"/>
              </a:rPr>
              <a:t>*𝛾 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462D2B-5D2B-F17D-645C-7712415E7C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5307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Approximately excluded by experimental cuts, </a:t>
                </a:r>
              </a:p>
              <a:p>
                <a:pPr lvl="1"/>
                <a:r>
                  <a:rPr lang="en-US" dirty="0"/>
                  <a:t>Model estimates can be used to estimate systematic error from N*.</a:t>
                </a:r>
              </a:p>
              <a:p>
                <a:pPr lvl="1"/>
                <a:r>
                  <a:rPr lang="en-US" dirty="0"/>
                  <a:t>Frequently done with assumption of BH dominance</a:t>
                </a:r>
              </a:p>
              <a:p>
                <a:r>
                  <a:rPr lang="en-US" dirty="0"/>
                  <a:t>Extract the N* channel explicitly</a:t>
                </a:r>
              </a:p>
              <a:p>
                <a:pPr lvl="1"/>
                <a:r>
                  <a:rPr lang="en-US" dirty="0"/>
                  <a:t>CLAS acceptance to reconstruct full event topologies</a:t>
                </a:r>
              </a:p>
              <a:p>
                <a:pPr lvl="2"/>
                <a:r>
                  <a:rPr lang="en-US" i="1" dirty="0"/>
                  <a:t>ep</a:t>
                </a:r>
                <a:r>
                  <a:rPr lang="en-US" i="1" dirty="0">
                    <a:sym typeface="Wingdings" pitchFamily="2" charset="2"/>
                  </a:rPr>
                  <a:t> e(N𝜋)𝛾 ⊕ </a:t>
                </a:r>
                <a:r>
                  <a:rPr lang="en-US" i="1" dirty="0"/>
                  <a:t>ep</a:t>
                </a:r>
                <a:r>
                  <a:rPr lang="en-US" i="1" dirty="0">
                    <a:sym typeface="Wingdings" pitchFamily="2" charset="2"/>
                  </a:rPr>
                  <a:t> e(N𝜋𝜋)𝛾 ⊕  …</a:t>
                </a:r>
              </a:p>
              <a:p>
                <a:pPr lvl="2"/>
                <a:r>
                  <a:rPr lang="en-US" dirty="0">
                    <a:sym typeface="Wingdings" pitchFamily="2" charset="2"/>
                  </a:rPr>
                  <a:t>‘Soft-pion’ theorems for S-wave at N𝜋 threshold give access to </a:t>
                </a:r>
                <a:r>
                  <a:rPr lang="en-US" b="1" dirty="0">
                    <a:sym typeface="Wingdings" pitchFamily="2" charset="2"/>
                  </a:rPr>
                  <a:t>nucleon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b="1" i="1" dirty="0"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E</m:t>
                        </m:r>
                      </m:e>
                    </m:acc>
                  </m:oMath>
                </a14:m>
                <a:endParaRPr lang="en-US" b="1" i="1" dirty="0">
                  <a:sym typeface="Wingdings" pitchFamily="2" charset="2"/>
                </a:endParaRPr>
              </a:p>
              <a:p>
                <a:pPr lvl="2"/>
                <a:r>
                  <a:rPr lang="en-US" i="1" dirty="0">
                    <a:sym typeface="Wingdings" pitchFamily="2" charset="2"/>
                  </a:rPr>
                  <a:t>N</a:t>
                </a:r>
                <a:r>
                  <a:rPr lang="en-US" dirty="0">
                    <a:sym typeface="Wingdings" pitchFamily="2" charset="2"/>
                  </a:rPr>
                  <a:t>𝛥 transition GPDs have interesting quadrupole structure</a:t>
                </a:r>
              </a:p>
              <a:p>
                <a:pPr lvl="3"/>
                <a:r>
                  <a:rPr lang="en-US" dirty="0">
                    <a:sym typeface="Wingdings" pitchFamily="2" charset="2"/>
                  </a:rPr>
                  <a:t>C. </a:t>
                </a:r>
                <a:r>
                  <a:rPr lang="en-US" dirty="0" err="1">
                    <a:sym typeface="Wingdings" pitchFamily="2" charset="2"/>
                  </a:rPr>
                  <a:t>Alexandrou</a:t>
                </a:r>
                <a:r>
                  <a:rPr lang="en-US" dirty="0">
                    <a:sym typeface="Wingdings" pitchFamily="2" charset="2"/>
                  </a:rPr>
                  <a:t> et al., https://</a:t>
                </a:r>
                <a:r>
                  <a:rPr lang="en-US" dirty="0" err="1">
                    <a:sym typeface="Wingdings" pitchFamily="2" charset="2"/>
                  </a:rPr>
                  <a:t>arxiv.org</a:t>
                </a:r>
                <a:r>
                  <a:rPr lang="en-US" dirty="0">
                    <a:sym typeface="Wingdings" pitchFamily="2" charset="2"/>
                  </a:rPr>
                  <a:t>/abs/0910.3315</a:t>
                </a:r>
              </a:p>
              <a:p>
                <a:pPr lvl="2"/>
                <a:r>
                  <a:rPr lang="en-US" dirty="0">
                    <a:sym typeface="Wingdings" pitchFamily="2" charset="2"/>
                  </a:rPr>
                  <a:t>Preliminary CLAS (6GeV) results by </a:t>
                </a:r>
                <a:r>
                  <a:rPr lang="en-US" dirty="0" err="1">
                    <a:sym typeface="Wingdings" pitchFamily="2" charset="2"/>
                  </a:rPr>
                  <a:t>B.Moreno</a:t>
                </a:r>
                <a:r>
                  <a:rPr lang="en-US" dirty="0">
                    <a:sym typeface="Wingdings" pitchFamily="2" charset="2"/>
                  </a:rPr>
                  <a:t> </a:t>
                </a:r>
                <a:r>
                  <a:rPr lang="en-US" i="1" dirty="0">
                    <a:sym typeface="Wingdings" pitchFamily="2" charset="2"/>
                  </a:rPr>
                  <a:t>et al</a:t>
                </a:r>
                <a:r>
                  <a:rPr lang="en-US" dirty="0">
                    <a:sym typeface="Wingdings" pitchFamily="2" charset="2"/>
                  </a:rPr>
                  <a:t>., p61 in </a:t>
                </a:r>
                <a:r>
                  <a:rPr lang="en-US" b="1" i="0" u="none" strike="noStrike" dirty="0">
                    <a:solidFill>
                      <a:srgbClr val="44707B"/>
                    </a:solidFill>
                    <a:effectLst/>
                    <a:latin typeface="Source Sans Pro" panose="020B0503030403020204" pitchFamily="34" charset="0"/>
                    <a:hlinkClick r:id="rId2"/>
                  </a:rPr>
                  <a:t>Exclusive reactions at high momentum transfer IV proceedings of the 4th workshop, Thomas Jefferson National Accelerator Facility, USA, 18-21 May 2010</a:t>
                </a:r>
                <a:r>
                  <a:rPr lang="en-US" b="1" i="0" u="none" strike="noStrike" dirty="0">
                    <a:solidFill>
                      <a:srgbClr val="44707B"/>
                    </a:solidFill>
                    <a:effectLst/>
                    <a:latin typeface="Source Sans Pro" panose="020B0503030403020204" pitchFamily="34" charset="0"/>
                  </a:rPr>
                  <a:t>, A. </a:t>
                </a:r>
                <a:r>
                  <a:rPr lang="en-US" b="1" i="0" u="none" strike="noStrike" dirty="0" err="1">
                    <a:solidFill>
                      <a:srgbClr val="44707B"/>
                    </a:solidFill>
                    <a:effectLst/>
                    <a:latin typeface="Source Sans Pro" panose="020B0503030403020204" pitchFamily="34" charset="0"/>
                  </a:rPr>
                  <a:t>Radyushkin</a:t>
                </a:r>
                <a:r>
                  <a:rPr lang="en-US" b="1" i="0" u="none" strike="noStrike" dirty="0">
                    <a:solidFill>
                      <a:srgbClr val="44707B"/>
                    </a:solidFill>
                    <a:effectLst/>
                    <a:latin typeface="Source Sans Pro" panose="020B0503030403020204" pitchFamily="34" charset="0"/>
                  </a:rPr>
                  <a:t>, ed.</a:t>
                </a:r>
              </a:p>
              <a:p>
                <a:pPr lvl="2"/>
                <a:r>
                  <a:rPr lang="en-US" sz="2200" i="0" dirty="0">
                    <a:effectLst/>
                  </a:rPr>
                  <a:t>Deep Virtual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: S. Diehl </a:t>
                </a:r>
                <a:r>
                  <a:rPr lang="en-US" i="1" dirty="0">
                    <a:sym typeface="Wingdings" pitchFamily="2" charset="2"/>
                  </a:rPr>
                  <a:t>et al. [CLAS], </a:t>
                </a:r>
                <a:r>
                  <a:rPr lang="en-US" i="1" dirty="0" err="1">
                    <a:sym typeface="Wingdings" pitchFamily="2" charset="2"/>
                  </a:rPr>
                  <a:t>Phys.Rev.Lett</a:t>
                </a:r>
                <a:r>
                  <a:rPr lang="en-US" i="1" dirty="0">
                    <a:sym typeface="Wingdings" pitchFamily="2" charset="2"/>
                  </a:rPr>
                  <a:t>. </a:t>
                </a:r>
                <a:r>
                  <a:rPr lang="en-US" b="1" dirty="0">
                    <a:sym typeface="Wingdings" pitchFamily="2" charset="2"/>
                  </a:rPr>
                  <a:t>131</a:t>
                </a:r>
                <a:r>
                  <a:rPr lang="en-US" i="1" dirty="0">
                    <a:sym typeface="Wingdings" pitchFamily="2" charset="2"/>
                  </a:rPr>
                  <a:t> (2023) 2, 021901</a:t>
                </a:r>
                <a:endParaRPr lang="en-US" dirty="0">
                  <a:sym typeface="Wingdings" pitchFamily="2" charset="2"/>
                </a:endParaRPr>
              </a:p>
              <a:p>
                <a:pPr lvl="1"/>
                <a:r>
                  <a:rPr lang="en-US" dirty="0">
                    <a:sym typeface="Wingdings" pitchFamily="2" charset="2"/>
                  </a:rPr>
                  <a:t>A great opportunity with the Electron Ion Collider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462D2B-5D2B-F17D-645C-7712415E7C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530725"/>
              </a:xfrm>
              <a:blipFill>
                <a:blip r:embed="rId3"/>
                <a:stretch>
                  <a:fillRect l="-965" t="-2514" b="-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C08B6-B7A4-D8F2-DE68-EC427981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545FA-0FB0-FE40-CCD7-E4178098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53D9B-83BF-2C59-F296-0F21ACF4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8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90BAC-013E-8331-EFF2-28F6C9140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Targets and Nuclear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0AE9A5-9E76-9B67-D5FE-C1FFBE7CA6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Polarized targets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N</m:t>
                    </m:r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baseline="-25000" dirty="0"/>
              </a:p>
              <a:p>
                <a:pPr lvl="2"/>
                <a:r>
                  <a:rPr lang="en-US" dirty="0"/>
                  <a:t>Subtract N data (or C surrogate)</a:t>
                </a:r>
              </a:p>
              <a:p>
                <a:pPr lvl="1"/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dirty="0"/>
                  <a:t>, lots of glass (~2/3 of target thickness),</a:t>
                </a:r>
              </a:p>
              <a:p>
                <a:r>
                  <a:rPr lang="en-US" dirty="0"/>
                  <a:t>The Quasi-Free process</a:t>
                </a:r>
              </a:p>
              <a:p>
                <a:pPr lvl="1"/>
                <a:r>
                  <a:rPr lang="en-US" dirty="0"/>
                  <a:t>D</a:t>
                </a:r>
                <a:r>
                  <a:rPr lang="en-US" i="1" dirty="0"/>
                  <a:t>(</a:t>
                </a:r>
                <a:r>
                  <a:rPr lang="en-US" i="1" dirty="0" err="1"/>
                  <a:t>e,e</a:t>
                </a:r>
                <a:r>
                  <a:rPr lang="en-US" i="1" dirty="0"/>
                  <a:t>’𝛾)X:  </a:t>
                </a:r>
                <a:br>
                  <a:rPr lang="en-US" i="1" dirty="0"/>
                </a:br>
                <a:r>
                  <a:rPr lang="en-US" dirty="0"/>
                  <a:t>Approximately given by the  incoherent sum </a:t>
                </a:r>
                <a:br>
                  <a:rPr lang="en-US" dirty="0"/>
                </a:br>
                <a:r>
                  <a:rPr lang="en-US" dirty="0"/>
                  <a:t> </a:t>
                </a:r>
                <a:r>
                  <a:rPr lang="en-US" i="1" dirty="0" err="1"/>
                  <a:t>ep→ep</a:t>
                </a:r>
                <a:r>
                  <a:rPr lang="en-US" i="1" dirty="0"/>
                  <a:t>𝛾 </a:t>
                </a:r>
                <a:r>
                  <a:rPr lang="en-US" dirty="0"/>
                  <a:t>⊕ </a:t>
                </a:r>
                <a:r>
                  <a:rPr lang="en-US" i="1" dirty="0" err="1"/>
                  <a:t>en→en</a:t>
                </a:r>
                <a:r>
                  <a:rPr lang="en-US" i="1" dirty="0"/>
                  <a:t>𝛾 </a:t>
                </a:r>
                <a:r>
                  <a:rPr lang="en-US" dirty="0"/>
                  <a:t>⊕ </a:t>
                </a:r>
                <a:r>
                  <a:rPr lang="en-US" i="1" dirty="0" err="1"/>
                  <a:t>ed→ed</a:t>
                </a:r>
                <a:r>
                  <a:rPr lang="en-US" i="1" dirty="0"/>
                  <a:t>𝛾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0AE9A5-9E76-9B67-D5FE-C1FFBE7CA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D55CD-A9A6-21C5-2D1B-92009341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890E-845A-3CE8-E2B8-8E0BE714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CCA90-A416-DA3F-E9F3-183B1D56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4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46B2-8680-0B5E-9307-7E54DA7D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DVCS in Hall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1C1358-CB57-1410-2238-DE04877A06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781541" cy="4351338"/>
              </a:xfrm>
            </p:spPr>
            <p:txBody>
              <a:bodyPr/>
              <a:lstStyle/>
              <a:p>
                <a:r>
                  <a:rPr lang="en-US" dirty="0"/>
                  <a:t>M.Benali </a:t>
                </a:r>
                <a:r>
                  <a:rPr lang="en-US" i="1" dirty="0"/>
                  <a:t>et al., </a:t>
                </a:r>
                <a:r>
                  <a:rPr lang="en-US" dirty="0"/>
                  <a:t>Nature Physics</a:t>
                </a:r>
                <a:r>
                  <a:rPr lang="en-US" b="1" dirty="0"/>
                  <a:t>16</a:t>
                </a:r>
                <a:r>
                  <a:rPr lang="en-US" dirty="0"/>
                  <a:t>,191(2021). </a:t>
                </a:r>
              </a:p>
              <a:p>
                <a:pPr lvl="1"/>
                <a:r>
                  <a:rPr lang="en-US" dirty="0"/>
                  <a:t>Also </a:t>
                </a:r>
                <a:r>
                  <a:rPr lang="en-US" dirty="0" err="1"/>
                  <a:t>M.Mazouz</a:t>
                </a:r>
                <a:r>
                  <a:rPr lang="en-US" dirty="0"/>
                  <a:t> </a:t>
                </a:r>
                <a:r>
                  <a:rPr lang="en-US" i="1" dirty="0"/>
                  <a:t>et al, </a:t>
                </a:r>
                <a:r>
                  <a:rPr lang="en-US" b="0" i="0" dirty="0">
                    <a:effectLst/>
                    <a:latin typeface="-apple-system"/>
                  </a:rPr>
                  <a:t> </a:t>
                </a:r>
                <a:r>
                  <a:rPr lang="en-US" b="0" dirty="0" err="1">
                    <a:effectLst/>
                    <a:latin typeface="-apple-system"/>
                  </a:rPr>
                  <a:t>Phys.Rev.Lett</a:t>
                </a:r>
                <a:r>
                  <a:rPr lang="en-US" b="0" dirty="0">
                    <a:effectLst/>
                    <a:latin typeface="-apple-system"/>
                  </a:rPr>
                  <a:t>. </a:t>
                </a:r>
                <a:r>
                  <a:rPr lang="en-US" b="1" i="0" dirty="0">
                    <a:effectLst/>
                    <a:latin typeface="-apple-system"/>
                  </a:rPr>
                  <a:t>99</a:t>
                </a:r>
                <a:r>
                  <a:rPr lang="en-US" b="0" i="0" dirty="0">
                    <a:effectLst/>
                    <a:latin typeface="-apple-system"/>
                  </a:rPr>
                  <a:t> (2007) 242501</a:t>
                </a:r>
                <a:endParaRPr lang="en-US" dirty="0"/>
              </a:p>
              <a:p>
                <a:r>
                  <a:rPr lang="en-US" dirty="0"/>
                  <a:t>Missing Mass is calculated for a target nucleon at rest: </a:t>
                </a:r>
              </a:p>
              <a:p>
                <a:pPr lvl="1"/>
                <a:r>
                  <a:rPr lang="en-US" dirty="0"/>
                  <a:t>QE peak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=0.88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Coherent deuteron peak at 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/2≈0.72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1C1358-CB57-1410-2238-DE04877A06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781541" cy="4351338"/>
              </a:xfrm>
              <a:blipFill>
                <a:blip r:embed="rId2"/>
                <a:stretch>
                  <a:fillRect l="-1974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3E955-B85C-1B0B-6469-A0381089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15D6B-C785-C8D4-3D78-2D7384D9D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Femtoschool</a:t>
            </a:r>
            <a:r>
              <a:rPr lang="en-US" dirty="0"/>
              <a:t>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40B31-F202-B78A-9481-22AE46C9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AE154C-785C-B139-3D4F-EC84665892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136"/>
          <a:stretch/>
        </p:blipFill>
        <p:spPr>
          <a:xfrm>
            <a:off x="6624035" y="365125"/>
            <a:ext cx="5257800" cy="6052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D6F9D3-C03F-09E3-567E-31C78664077C}"/>
                  </a:ext>
                </a:extLst>
              </p:cNvPr>
              <p:cNvSpPr txBox="1"/>
              <p:nvPr/>
            </p:nvSpPr>
            <p:spPr>
              <a:xfrm>
                <a:off x="9180810" y="540913"/>
                <a:ext cx="1976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=−0.32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D6F9D3-C03F-09E3-567E-31C786640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810" y="540913"/>
                <a:ext cx="197669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0237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A358-D68D-742D-065B-CBCFAC7A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CLAS12 neutron </a:t>
            </a:r>
            <a:br>
              <a:rPr lang="en-US" sz="4000" dirty="0"/>
            </a:br>
            <a:r>
              <a:rPr lang="en-US" sz="4000" dirty="0"/>
              <a:t>DVCS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39F72-811F-976E-A455-DCF1BC5D3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1256" y="1690688"/>
                <a:ext cx="5761149" cy="3532496"/>
              </a:xfrm>
            </p:spPr>
            <p:txBody>
              <a:bodyPr/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D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(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e,e’n</a:t>
                </a:r>
                <a:r>
                  <a:rPr lang="en-US" sz="2400" dirty="0">
                    <a:solidFill>
                      <a:srgbClr val="FF0000"/>
                    </a:solidFill>
                  </a:rPr>
                  <a:t>𝛾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)</a:t>
                </a:r>
                <a:r>
                  <a:rPr lang="en-US" sz="2400" i="1" dirty="0"/>
                  <a:t>X</a:t>
                </a:r>
                <a:r>
                  <a:rPr lang="en-US" sz="2400" dirty="0"/>
                  <a:t>:   isolate events with 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X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≈proton</a:t>
                </a:r>
                <a:endParaRPr lang="en-US" sz="24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2000" dirty="0"/>
                  <a:t>Neutrons detected in ECAL, CTOF, or CND</a:t>
                </a:r>
              </a:p>
              <a:p>
                <a:r>
                  <a:rPr lang="en-US" sz="2400" dirty="0"/>
                  <a:t>Cuts on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Missing 3-Momentum (</a:t>
                </a:r>
                <a:r>
                  <a:rPr lang="en-US" sz="2000" i="1" dirty="0"/>
                  <a:t>np</a:t>
                </a:r>
                <a:r>
                  <a:rPr lang="en-US" sz="2000" dirty="0"/>
                  <a:t> relative mom. in </a:t>
                </a:r>
                <a:r>
                  <a:rPr lang="en-US" sz="2000" i="1" dirty="0"/>
                  <a:t>d</a:t>
                </a:r>
                <a:r>
                  <a:rPr lang="en-US" sz="20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39F72-811F-976E-A455-DCF1BC5D3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1256" y="1690688"/>
                <a:ext cx="5761149" cy="3532496"/>
              </a:xfrm>
              <a:blipFill>
                <a:blip r:embed="rId3"/>
                <a:stretch>
                  <a:fillRect l="-1538" t="-2143"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073E-DFB2-36AD-9D93-502BA6892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160AA-121C-2DFC-7E30-BD9EB6D9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1F435-8201-69C1-997A-8390FE89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35DD9-CF37-F058-F9F5-A9725D565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168" y="365125"/>
            <a:ext cx="5761149" cy="4992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4C5171-6E9C-FC29-DDB4-D17DB074D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600" y="3919847"/>
            <a:ext cx="3327400" cy="2628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DF8C58-FC82-6C25-ED76-A4C833BA12E4}"/>
              </a:ext>
            </a:extLst>
          </p:cNvPr>
          <p:cNvSpPr txBox="1"/>
          <p:nvPr/>
        </p:nvSpPr>
        <p:spPr>
          <a:xfrm>
            <a:off x="6281057" y="5671457"/>
            <a:ext cx="4948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A.Hobart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i="1" dirty="0">
                <a:hlinkClick r:id="rId6"/>
              </a:rPr>
              <a:t>https://</a:t>
            </a:r>
            <a:r>
              <a:rPr lang="en-US" i="1" dirty="0" err="1">
                <a:hlinkClick r:id="rId6"/>
              </a:rPr>
              <a:t>arxiv.org</a:t>
            </a:r>
            <a:r>
              <a:rPr lang="en-US" i="1" dirty="0">
                <a:hlinkClick r:id="rId6"/>
              </a:rPr>
              <a:t>/abs/2406.15539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0D818-DA7E-56E3-AA07-2130273B0FC8}"/>
              </a:ext>
            </a:extLst>
          </p:cNvPr>
          <p:cNvSpPr txBox="1"/>
          <p:nvPr/>
        </p:nvSpPr>
        <p:spPr>
          <a:xfrm>
            <a:off x="10530463" y="704740"/>
            <a:ext cx="1186350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Data</a:t>
            </a:r>
          </a:p>
          <a:p>
            <a:r>
              <a:rPr lang="en-US" sz="1600" dirty="0" err="1">
                <a:solidFill>
                  <a:srgbClr val="FF0000"/>
                </a:solidFill>
              </a:rPr>
              <a:t>nDVCS</a:t>
            </a:r>
            <a:r>
              <a:rPr lang="en-US" sz="1600" dirty="0">
                <a:solidFill>
                  <a:srgbClr val="FF0000"/>
                </a:solidFill>
              </a:rPr>
              <a:t>-MC</a:t>
            </a:r>
          </a:p>
          <a:p>
            <a:r>
              <a:rPr lang="en-US" sz="1600" dirty="0">
                <a:solidFill>
                  <a:srgbClr val="0070C0"/>
                </a:solidFill>
              </a:rPr>
              <a:t>n𝜋→1𝛾</a:t>
            </a:r>
          </a:p>
        </p:txBody>
      </p:sp>
    </p:spTree>
    <p:extLst>
      <p:ext uri="{BB962C8B-B14F-4D97-AF65-F5344CB8AC3E}">
        <p14:creationId xmlns:p14="http://schemas.microsoft.com/office/powerpoint/2010/main" val="399891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C0A7-2CFF-00E6-A2E7-D7112B511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Fixed-Target exp’s:  </a:t>
            </a:r>
            <a:br>
              <a:rPr lang="en-US" dirty="0"/>
            </a:br>
            <a:r>
              <a:rPr lang="en-US" dirty="0"/>
              <a:t>COMPASS, HERMES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04626-5C3E-4229-6BBD-3B4EF3942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COMPASS:</a:t>
            </a:r>
          </a:p>
          <a:p>
            <a:pPr lvl="1"/>
            <a:r>
              <a:rPr lang="en-US" dirty="0"/>
              <a:t>100-200 GeV muons incident on polarized and un-polarized targets</a:t>
            </a:r>
          </a:p>
          <a:p>
            <a:pPr lvl="1"/>
            <a:r>
              <a:rPr lang="en-US" dirty="0"/>
              <a:t>SPS protons impinge on a production target </a:t>
            </a:r>
            <a:r>
              <a:rPr lang="en-US" dirty="0">
                <a:sym typeface="Wingdings" pitchFamily="2" charset="2"/>
              </a:rPr>
              <a:t> High energy </a:t>
            </a:r>
            <a:r>
              <a:rPr lang="en-US" dirty="0" err="1">
                <a:sym typeface="Wingdings" pitchFamily="2" charset="2"/>
              </a:rPr>
              <a:t>pions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 err="1">
                <a:sym typeface="Wingdings" pitchFamily="2" charset="2"/>
              </a:rPr>
              <a:t>Pions</a:t>
            </a:r>
            <a:r>
              <a:rPr lang="en-US" dirty="0">
                <a:sym typeface="Wingdings" pitchFamily="2" charset="2"/>
              </a:rPr>
              <a:t> decay to muons (polarized by V–A weak decay) Momentum selection</a:t>
            </a:r>
            <a:endParaRPr lang="en-US" dirty="0"/>
          </a:p>
          <a:p>
            <a:r>
              <a:rPr lang="en-US" dirty="0"/>
              <a:t>HERMES</a:t>
            </a:r>
          </a:p>
          <a:p>
            <a:pPr lvl="1"/>
            <a:r>
              <a:rPr lang="en-US" dirty="0"/>
              <a:t>27 GeV stored e+ or e- beams on gas jet target (no walls).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286F7-5B5B-3BAA-BDC9-CF8897170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7F218-6A05-7087-E3BC-9F6AA1E6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EDEC1-5BB3-1249-C9FC-1DA22C9C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92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CF2E-72F1-433F-77CC-C9F1F26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43200" cy="1325563"/>
          </a:xfrm>
        </p:spPr>
        <p:txBody>
          <a:bodyPr/>
          <a:lstStyle/>
          <a:p>
            <a:r>
              <a:rPr lang="en-US" dirty="0"/>
              <a:t>DIS2016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D53342-7EED-2A14-852F-E27D289912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0010" y="1825625"/>
                <a:ext cx="362494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Slides from </a:t>
                </a:r>
                <a:r>
                  <a:rPr lang="en-US" dirty="0" err="1"/>
                  <a:t>P.Jörg</a:t>
                </a:r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sz="2000" dirty="0">
                    <a:hlinkClick r:id="rId2"/>
                  </a:rPr>
                  <a:t>https://indico.desy.de/event/12482/contributions/9002/</a:t>
                </a:r>
                <a:endParaRPr lang="en-US" sz="2000" dirty="0"/>
              </a:p>
              <a:p>
                <a:pPr lvl="1"/>
                <a:r>
                  <a:rPr lang="en-US" dirty="0"/>
                  <a:t>Proceedings:</a:t>
                </a:r>
                <a:br>
                  <a:rPr lang="en-US" dirty="0"/>
                </a:br>
                <a:r>
                  <a:rPr lang="en-US" sz="1600" b="0" i="1" dirty="0" err="1">
                    <a:effectLst/>
                    <a:latin typeface="-apple-system"/>
                  </a:rPr>
                  <a:t>PoS</a:t>
                </a:r>
                <a:r>
                  <a:rPr lang="en-US" sz="1600" b="0" i="0" dirty="0">
                    <a:effectLst/>
                    <a:latin typeface="-apple-system"/>
                  </a:rPr>
                  <a:t> DIS2016 (2016) 235 </a:t>
                </a:r>
                <a:br>
                  <a:rPr lang="en-US" sz="1600" b="0" i="0" dirty="0">
                    <a:effectLst/>
                    <a:latin typeface="-apple-system"/>
                  </a:rPr>
                </a:br>
                <a:r>
                  <a:rPr lang="en-US" sz="1600" b="0" i="0" dirty="0">
                    <a:effectLst/>
                    <a:latin typeface="-apple-system"/>
                    <a:hlinkClick r:id="rId3"/>
                  </a:rPr>
                  <a:t>https://arxiv.org/abs/1702.06315</a:t>
                </a:r>
                <a:endParaRPr lang="en-US" sz="1600" b="0" i="0" dirty="0">
                  <a:effectLst/>
                  <a:latin typeface="-apple-system"/>
                </a:endParaRPr>
              </a:p>
              <a:p>
                <a:r>
                  <a:rPr lang="en-US" sz="2400" b="0" i="0" strike="noStrike" dirty="0">
                    <a:effectLst/>
                    <a:latin typeface="-apple-system"/>
                  </a:rPr>
                  <a:t>R. </a:t>
                </a:r>
                <a:r>
                  <a:rPr lang="en-US" sz="2400" b="0" i="0" strike="noStrike" dirty="0" err="1">
                    <a:effectLst/>
                    <a:latin typeface="-apple-system"/>
                  </a:rPr>
                  <a:t>Akhunzyanov</a:t>
                </a:r>
                <a:r>
                  <a:rPr lang="en-US" sz="2400" b="0" i="0" dirty="0">
                    <a:effectLst/>
                    <a:latin typeface="-apple-system"/>
                  </a:rPr>
                  <a:t> </a:t>
                </a:r>
                <a:r>
                  <a:rPr lang="en-US" sz="2400" b="0" i="1" dirty="0">
                    <a:effectLst/>
                    <a:latin typeface="-apple-system"/>
                  </a:rPr>
                  <a:t>et al., </a:t>
                </a:r>
                <a:r>
                  <a:rPr lang="en-US" sz="2400" b="0" i="1" dirty="0" err="1">
                    <a:effectLst/>
                    <a:latin typeface="-apple-system"/>
                  </a:rPr>
                  <a:t>PhysLettB</a:t>
                </a:r>
                <a:r>
                  <a:rPr lang="en-US" sz="2400" b="0" i="0" dirty="0">
                    <a:effectLst/>
                    <a:latin typeface="-apple-system"/>
                  </a:rPr>
                  <a:t> </a:t>
                </a:r>
                <a:r>
                  <a:rPr lang="en-US" sz="2400" b="1" i="0" dirty="0">
                    <a:effectLst/>
                    <a:latin typeface="-apple-system"/>
                  </a:rPr>
                  <a:t>793</a:t>
                </a:r>
                <a:r>
                  <a:rPr lang="en-US" sz="2400" b="0" i="0" dirty="0">
                    <a:effectLst/>
                    <a:latin typeface="-apple-system"/>
                  </a:rPr>
                  <a:t> (2019) 188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=0.056</m:t>
                    </m:r>
                  </m:oMath>
                </a14:m>
                <a:endParaRPr lang="en-US" sz="2000" b="0" i="0" dirty="0">
                  <a:effectLst/>
                  <a:latin typeface="-apple-system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b="0" i="1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i="0" dirty="0">
                  <a:effectLst/>
                  <a:latin typeface="-apple-system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D53342-7EED-2A14-852F-E27D289912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0010" y="1825625"/>
                <a:ext cx="3624940" cy="4351338"/>
              </a:xfrm>
              <a:blipFill>
                <a:blip r:embed="rId4"/>
                <a:stretch>
                  <a:fillRect l="-2797" t="-2326" r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5A37C-0D5B-C3BB-FEEE-88B24434C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80D3E-DD5A-FCD8-9D9D-5EB131F4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196D5-8631-0508-04A7-90C0607C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F2F74-76FD-858D-83E5-285786581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999" y="136525"/>
            <a:ext cx="8300722" cy="6219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6E537-D6C3-2542-A8E1-890E42058BCD}"/>
              </a:ext>
            </a:extLst>
          </p:cNvPr>
          <p:cNvSpPr txBox="1"/>
          <p:nvPr/>
        </p:nvSpPr>
        <p:spPr>
          <a:xfrm>
            <a:off x="3964950" y="4479460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 m </a:t>
            </a:r>
            <a:br>
              <a:rPr lang="en-US" dirty="0"/>
            </a:br>
            <a:r>
              <a:rPr lang="en-US" dirty="0"/>
              <a:t>LH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3C19C-5FA5-9396-52B5-01EA71BD0ECE}"/>
              </a:ext>
            </a:extLst>
          </p:cNvPr>
          <p:cNvSpPr txBox="1"/>
          <p:nvPr/>
        </p:nvSpPr>
        <p:spPr>
          <a:xfrm>
            <a:off x="4911145" y="5125791"/>
            <a:ext cx="118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Proton telescope</a:t>
            </a:r>
          </a:p>
        </p:txBody>
      </p:sp>
    </p:spTree>
    <p:extLst>
      <p:ext uri="{BB962C8B-B14F-4D97-AF65-F5344CB8AC3E}">
        <p14:creationId xmlns:p14="http://schemas.microsoft.com/office/powerpoint/2010/main" val="3071612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6FF9-D959-CBD3-A0F5-D8956AC9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57F6-08F2-73CF-1409-A036F474C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94397" cy="4351338"/>
          </a:xfrm>
        </p:spPr>
        <p:txBody>
          <a:bodyPr/>
          <a:lstStyle/>
          <a:p>
            <a:r>
              <a:rPr lang="en-US" dirty="0"/>
              <a:t>Exclusivity by recoil proton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80B3-67A2-295B-FA6D-F27B515B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C.Hyde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2CEB2-7934-474E-C235-A73FF3C6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FA1C9-DAD2-BB70-E245-9AD373B0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5E46B6-3656-5C72-12EB-B2BB0DD3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545" y="-32237"/>
            <a:ext cx="8525945" cy="6388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93E1EA-5F35-6186-3FF7-A8E513A52B44}"/>
              </a:ext>
            </a:extLst>
          </p:cNvPr>
          <p:cNvSpPr txBox="1"/>
          <p:nvPr/>
        </p:nvSpPr>
        <p:spPr>
          <a:xfrm>
            <a:off x="8269310" y="4001294"/>
            <a:ext cx="104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45A18-7E0F-AEF9-1D97-64AA519E8D24}"/>
                  </a:ext>
                </a:extLst>
              </p:cNvPr>
              <p:cNvSpPr txBox="1"/>
              <p:nvPr/>
            </p:nvSpPr>
            <p:spPr>
              <a:xfrm>
                <a:off x="10444766" y="4038163"/>
                <a:ext cx="1062855" cy="664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45A18-7E0F-AEF9-1D97-64AA519E8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4766" y="4038163"/>
                <a:ext cx="1062855" cy="664926"/>
              </a:xfrm>
              <a:prstGeom prst="rect">
                <a:avLst/>
              </a:prstGeom>
              <a:blipFill>
                <a:blip r:embed="rId3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1518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4542-BDF0-EF6F-0C3D-0F59A62B0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 Exclusivity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74EFF-8692-8692-3D07-E8174D294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43" y="1825625"/>
            <a:ext cx="303055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Absence of background outside cuts indicative of `diffraction’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suppression of excitation of target in final state</a:t>
            </a:r>
          </a:p>
          <a:p>
            <a:r>
              <a:rPr lang="en-US" sz="2000" dirty="0"/>
              <a:t>M</a:t>
            </a:r>
            <a:r>
              <a:rPr lang="en-US" sz="2000" baseline="-25000" dirty="0"/>
              <a:t>X</a:t>
            </a:r>
            <a:r>
              <a:rPr lang="en-US" sz="2000" baseline="30000" dirty="0"/>
              <a:t>2</a:t>
            </a:r>
            <a:r>
              <a:rPr lang="en-US" sz="2000" dirty="0"/>
              <a:t> distributions not shown.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763B5-17F0-A921-1753-6B9F6204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674F6-946A-BF09-282E-F919BAB4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8DE8E-2259-59D7-C2D1-F77E74DF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39CC9-93E4-D019-F744-020890F8A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021" y="365125"/>
            <a:ext cx="4044320" cy="5811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8D9AD-B52A-58FA-C634-E710B11A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513" r="54435" b="16721"/>
          <a:stretch/>
        </p:blipFill>
        <p:spPr>
          <a:xfrm>
            <a:off x="3551545" y="2555913"/>
            <a:ext cx="3884841" cy="273218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BAF83C-B18F-CA99-0030-40154606F728}"/>
              </a:ext>
            </a:extLst>
          </p:cNvPr>
          <p:cNvSpPr/>
          <p:nvPr/>
        </p:nvSpPr>
        <p:spPr>
          <a:xfrm>
            <a:off x="3581400" y="3745735"/>
            <a:ext cx="3346621" cy="74914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AF0FDC-5F5A-A0E2-CEBB-FB2ABB9AD8D9}"/>
              </a:ext>
            </a:extLst>
          </p:cNvPr>
          <p:cNvSpPr/>
          <p:nvPr/>
        </p:nvSpPr>
        <p:spPr>
          <a:xfrm>
            <a:off x="3733800" y="2880510"/>
            <a:ext cx="3346621" cy="52186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6965AA-EBF1-E358-9F03-44EF6215205E}"/>
              </a:ext>
            </a:extLst>
          </p:cNvPr>
          <p:cNvCxnSpPr/>
          <p:nvPr/>
        </p:nvCxnSpPr>
        <p:spPr>
          <a:xfrm>
            <a:off x="6928021" y="4120308"/>
            <a:ext cx="1147343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2421D7-5BCD-592E-23F3-10C0B6A3303F}"/>
              </a:ext>
            </a:extLst>
          </p:cNvPr>
          <p:cNvCxnSpPr>
            <a:cxnSpLocks/>
          </p:cNvCxnSpPr>
          <p:nvPr/>
        </p:nvCxnSpPr>
        <p:spPr>
          <a:xfrm flipV="1">
            <a:off x="6422834" y="1825625"/>
            <a:ext cx="1730566" cy="1126896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021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6045-30DD-2411-56C1-AEAB9A3F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BADD-158C-6D45-721C-75C92F91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330235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27.5 GeV </a:t>
            </a:r>
            <a:r>
              <a:rPr lang="en-US" sz="2400" i="1" dirty="0"/>
              <a:t>e</a:t>
            </a:r>
            <a:r>
              <a:rPr lang="en-US" sz="2400" i="1" baseline="30000" dirty="0"/>
              <a:t>±</a:t>
            </a:r>
          </a:p>
          <a:p>
            <a:r>
              <a:rPr lang="en-US" sz="2400" dirty="0"/>
              <a:t>Gas-jet target into accelerator vacuum of HERA storage ring of 27.5 GeV</a:t>
            </a:r>
          </a:p>
          <a:p>
            <a:r>
              <a:rPr lang="en-US" dirty="0"/>
              <a:t>DIS2012 </a:t>
            </a:r>
            <a:br>
              <a:rPr lang="en-US" dirty="0"/>
            </a:br>
            <a:r>
              <a:rPr lang="en-US" sz="2000" dirty="0"/>
              <a:t>M. Murray et al, </a:t>
            </a:r>
            <a:r>
              <a:rPr lang="en-US" sz="2000" dirty="0">
                <a:hlinkClick r:id="rId2"/>
              </a:rPr>
              <a:t>https://indico.cern.ch/event/153252/contributions/1396842/ 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7FA72-E42F-72C8-350B-B21FBC7A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4112C-077A-5267-35B7-385AA762F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EA597-7335-7F04-4921-033B8039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38A59-8DA3-B742-D91F-B1D65487B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75246"/>
            <a:ext cx="7772400" cy="59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6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B9B8A-AB37-BC3C-482B-F26D9B90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reactions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04137-06E3-1BED-1C2C-B379DBDA87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55313"/>
                <a:ext cx="11100515" cy="47216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Example Reactions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𝑒𝑝𝐾𝐾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How to resolve exclusive channel from backgrounds?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Examples of background channels to exclusive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𝜋𝛾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3">
                  <a:tabLst>
                    <a:tab pos="2484438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H(</a:t>
                </a:r>
                <a:r>
                  <a:rPr lang="en-US" dirty="0" err="1">
                    <a:ea typeface="Cambria Math" panose="02040503050406030204" pitchFamily="18" charset="0"/>
                  </a:rPr>
                  <a:t>e,e</a:t>
                </a:r>
                <a:r>
                  <a:rPr lang="en-US" dirty="0">
                    <a:ea typeface="Cambria Math" panose="02040503050406030204" pitchFamily="18" charset="0"/>
                  </a:rPr>
                  <a:t>’𝛾)X:  Exclusive events at M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X</a:t>
                </a:r>
                <a:r>
                  <a:rPr lang="en-US" baseline="30000" dirty="0">
                    <a:ea typeface="Cambria Math" panose="02040503050406030204" pitchFamily="18" charset="0"/>
                  </a:rPr>
                  <a:t>2</a:t>
                </a:r>
                <a:r>
                  <a:rPr lang="en-US" dirty="0">
                    <a:ea typeface="Cambria Math" panose="02040503050406030204" pitchFamily="18" charset="0"/>
                  </a:rPr>
                  <a:t> = M</a:t>
                </a:r>
                <a:r>
                  <a:rPr lang="en-US" baseline="30000" dirty="0">
                    <a:ea typeface="Cambria Math" panose="02040503050406030204" pitchFamily="18" charset="0"/>
                  </a:rPr>
                  <a:t>2 </a:t>
                </a:r>
                <a:r>
                  <a:rPr lang="en-US" dirty="0">
                    <a:ea typeface="Cambria Math" panose="02040503050406030204" pitchFamily="18" charset="0"/>
                  </a:rPr>
                  <a:t>= 0.88 GeV</a:t>
                </a:r>
                <a:r>
                  <a:rPr lang="en-US" baseline="30000" dirty="0">
                    <a:ea typeface="Cambria Math" panose="02040503050406030204" pitchFamily="18" charset="0"/>
                  </a:rPr>
                  <a:t>2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	Threshold for </a:t>
                </a:r>
                <a:r>
                  <a:rPr lang="en-US" i="1" dirty="0">
                    <a:ea typeface="Cambria Math" panose="02040503050406030204" pitchFamily="18" charset="0"/>
                  </a:rPr>
                  <a:t>N*</a:t>
                </a:r>
                <a:r>
                  <a:rPr lang="en-US" dirty="0">
                    <a:ea typeface="Cambria Math" panose="02040503050406030204" pitchFamily="18" charset="0"/>
                  </a:rPr>
                  <a:t> production: M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X</a:t>
                </a:r>
                <a:r>
                  <a:rPr lang="en-US" baseline="30000" dirty="0">
                    <a:ea typeface="Cambria Math" panose="02040503050406030204" pitchFamily="18" charset="0"/>
                  </a:rPr>
                  <a:t>2</a:t>
                </a:r>
                <a:r>
                  <a:rPr lang="en-US" dirty="0">
                    <a:ea typeface="Cambria Math" panose="02040503050406030204" pitchFamily="18" charset="0"/>
                  </a:rPr>
                  <a:t> = (</a:t>
                </a:r>
                <a:r>
                  <a:rPr lang="en-US" dirty="0" err="1">
                    <a:ea typeface="Cambria Math" panose="02040503050406030204" pitchFamily="18" charset="0"/>
                  </a:rPr>
                  <a:t>M+m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𝜋</a:t>
                </a:r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r>
                  <a:rPr lang="en-US" baseline="30000" dirty="0">
                    <a:ea typeface="Cambria Math" panose="02040503050406030204" pitchFamily="18" charset="0"/>
                  </a:rPr>
                  <a:t>2</a:t>
                </a:r>
                <a:r>
                  <a:rPr lang="en-US" dirty="0">
                    <a:ea typeface="Cambria Math" panose="02040503050406030204" pitchFamily="18" charset="0"/>
                  </a:rPr>
                  <a:t>= 1.15 GeV</a:t>
                </a:r>
                <a:r>
                  <a:rPr lang="en-US" baseline="30000" dirty="0">
                    <a:ea typeface="Cambria Math" panose="02040503050406030204" pitchFamily="18" charset="0"/>
                  </a:rPr>
                  <a:t>2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, with one photon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undetected</a:t>
                </a:r>
              </a:p>
              <a:p>
                <a:pPr lvl="2"/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nuclei in target e.g. NH3</a:t>
                </a:r>
              </a:p>
              <a:p>
                <a:pPr lvl="2"/>
                <a:r>
                  <a:rPr lang="en-US" dirty="0">
                    <a:ea typeface="Cambria Math" panose="02040503050406030204" pitchFamily="18" charset="0"/>
                  </a:rPr>
                  <a:t>Random Coincidences:  (</a:t>
                </a:r>
                <a:r>
                  <a:rPr lang="en-US" dirty="0" err="1">
                    <a:ea typeface="Cambria Math" panose="02040503050406030204" pitchFamily="18" charset="0"/>
                  </a:rPr>
                  <a:t>e,e</a:t>
                </a:r>
                <a:r>
                  <a:rPr lang="en-US" dirty="0">
                    <a:ea typeface="Cambria Math" panose="02040503050406030204" pitchFamily="18" charset="0"/>
                  </a:rPr>
                  <a:t>’) ⨂ (e,𝛾) ⨂ …</a:t>
                </a: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Resolve the exclusive channel or suppress the excitation continuum</a:t>
                </a:r>
              </a:p>
              <a:p>
                <a:pPr lvl="2"/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04137-06E3-1BED-1C2C-B379DBDA8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55313"/>
                <a:ext cx="11100515" cy="4721650"/>
              </a:xfrm>
              <a:blipFill>
                <a:blip r:embed="rId2"/>
                <a:stretch>
                  <a:fillRect l="-914" t="-2949" b="-2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D35FB-019F-9D52-4D63-0AB86FDE7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9D6C2-6187-6FD0-4239-EFFFB96E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89619-B371-E73A-55A1-7DAC94B54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06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6B2017-E2E0-0004-5370-1385E6DEA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479" y="-1"/>
            <a:ext cx="4676523" cy="6593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028B78-8195-6CED-186C-CFE3F052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8079" cy="1325563"/>
          </a:xfrm>
        </p:spPr>
        <p:txBody>
          <a:bodyPr/>
          <a:lstStyle/>
          <a:p>
            <a:r>
              <a:rPr lang="en-US" dirty="0"/>
              <a:t>HERMES, DIS2012: </a:t>
            </a:r>
            <a:r>
              <a:rPr lang="en-US" sz="3600" dirty="0"/>
              <a:t>H(</a:t>
            </a:r>
            <a:r>
              <a:rPr lang="en-US" sz="3600" dirty="0" err="1"/>
              <a:t>e,e</a:t>
            </a:r>
            <a:r>
              <a:rPr lang="en-US" sz="3600" dirty="0"/>
              <a:t>’𝛾)X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AF3C5-775F-2001-5448-CB634759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0A5F9-58C3-80E1-3C62-7666521D1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2B38B-2443-3E95-9293-469E1E42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CEF5B4-A8FD-030B-8A14-4F8D6B0C6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11"/>
          <a:stretch/>
        </p:blipFill>
        <p:spPr>
          <a:xfrm>
            <a:off x="381000" y="2292438"/>
            <a:ext cx="6575279" cy="39613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EEE592-9DB4-4010-EE95-B9A5784BB6E3}"/>
              </a:ext>
            </a:extLst>
          </p:cNvPr>
          <p:cNvSpPr txBox="1"/>
          <p:nvPr/>
        </p:nvSpPr>
        <p:spPr>
          <a:xfrm>
            <a:off x="10455008" y="925416"/>
            <a:ext cx="134405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Beam Charge asymmetries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474E0-E529-EEE0-65D3-1970A512E111}"/>
              </a:ext>
            </a:extLst>
          </p:cNvPr>
          <p:cNvSpPr txBox="1"/>
          <p:nvPr/>
        </p:nvSpPr>
        <p:spPr>
          <a:xfrm>
            <a:off x="10466942" y="1850833"/>
            <a:ext cx="134405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Beam Spin asymmetries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7CAB2-ECF5-387A-75B7-BE28E68A1E20}"/>
              </a:ext>
            </a:extLst>
          </p:cNvPr>
          <p:cNvSpPr txBox="1"/>
          <p:nvPr/>
        </p:nvSpPr>
        <p:spPr>
          <a:xfrm>
            <a:off x="10455008" y="2701120"/>
            <a:ext cx="1605321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Transverse target single-spin asymmetries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947E5-A573-1C14-BC46-2DCE582F852A}"/>
              </a:ext>
            </a:extLst>
          </p:cNvPr>
          <p:cNvSpPr txBox="1"/>
          <p:nvPr/>
        </p:nvSpPr>
        <p:spPr>
          <a:xfrm>
            <a:off x="10466942" y="3744359"/>
            <a:ext cx="1605321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Transverse target double-spin asymmetries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ACEF05-8020-F792-8D47-3BC5BB34DEAB}"/>
              </a:ext>
            </a:extLst>
          </p:cNvPr>
          <p:cNvSpPr txBox="1"/>
          <p:nvPr/>
        </p:nvSpPr>
        <p:spPr>
          <a:xfrm>
            <a:off x="10466942" y="4636725"/>
            <a:ext cx="1605321" cy="430887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/>
              <a:t>Long target single-spin asymmetries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9B4842-03C8-6383-6985-F52DB4728329}"/>
              </a:ext>
            </a:extLst>
          </p:cNvPr>
          <p:cNvSpPr txBox="1"/>
          <p:nvPr/>
        </p:nvSpPr>
        <p:spPr>
          <a:xfrm>
            <a:off x="10551139" y="5182445"/>
            <a:ext cx="1605321" cy="646331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rtlCol="0">
            <a:spAutoFit/>
          </a:bodyPr>
          <a:lstStyle/>
          <a:p>
            <a:r>
              <a:rPr lang="en-US" sz="1400" dirty="0"/>
              <a:t>Long. target double-spin asymmetries</a:t>
            </a:r>
          </a:p>
        </p:txBody>
      </p:sp>
    </p:spTree>
    <p:extLst>
      <p:ext uri="{BB962C8B-B14F-4D97-AF65-F5344CB8AC3E}">
        <p14:creationId xmlns:p14="http://schemas.microsoft.com/office/powerpoint/2010/main" val="2597306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204A-5FB1-604A-B3DA-0A00F349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36232-AB1B-ED62-7CE1-BE89CEEE5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3" y="1825625"/>
            <a:ext cx="3156857" cy="4351338"/>
          </a:xfrm>
        </p:spPr>
        <p:txBody>
          <a:bodyPr/>
          <a:lstStyle/>
          <a:p>
            <a:r>
              <a:rPr lang="en-US" dirty="0"/>
              <a:t>Recoil Tracker upgrade</a:t>
            </a:r>
          </a:p>
          <a:p>
            <a:r>
              <a:rPr lang="en-US" dirty="0"/>
              <a:t>Kinematically complete (</a:t>
            </a:r>
            <a:r>
              <a:rPr lang="en-US" dirty="0" err="1"/>
              <a:t>e,e’p</a:t>
            </a:r>
            <a:r>
              <a:rPr lang="en-US" dirty="0"/>
              <a:t>𝛾) measurements</a:t>
            </a:r>
          </a:p>
          <a:p>
            <a:r>
              <a:rPr lang="en-US" dirty="0"/>
              <a:t>Data on transversely polarized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FE7A7-D716-7E4C-50D3-5CF047CDF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24A7-1CF8-99DC-BC8C-6FE0F5A7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F4241-BF29-3EAD-FFA8-1D45102D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3E404-1CC1-B0FF-E6F6-75526C44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420" y="365125"/>
            <a:ext cx="7772400" cy="59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3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43EA4-B87C-AF9D-3AA1-52AEEC91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DVCS: H1 &amp; ZEUS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C2E0-BF4C-E761-C5DB-E70057C67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DIS: QCD Evolution of </a:t>
            </a:r>
            <a:r>
              <a:rPr lang="en-US" dirty="0" err="1"/>
              <a:t>parton</a:t>
            </a:r>
            <a:r>
              <a:rPr lang="en-US" dirty="0"/>
              <a:t> distributions</a:t>
            </a:r>
          </a:p>
          <a:p>
            <a:pPr lvl="1"/>
            <a:r>
              <a:rPr lang="en-US" dirty="0"/>
              <a:t>~20% of all events are diffractive:  No evidence of beam proton breakup in final state</a:t>
            </a:r>
          </a:p>
          <a:p>
            <a:pPr lvl="1"/>
            <a:r>
              <a:rPr lang="en-US" dirty="0"/>
              <a:t>Both collaborations worked hard to add detectors in ~100m proton downstream space to better understand diffraction</a:t>
            </a:r>
          </a:p>
          <a:p>
            <a:pPr lvl="1"/>
            <a:r>
              <a:rPr lang="en-US" dirty="0"/>
              <a:t>Strong motivation for design of EIC with forward detectors fully integrated into accelerator lattice</a:t>
            </a:r>
          </a:p>
          <a:p>
            <a:r>
              <a:rPr lang="en-US" dirty="0"/>
              <a:t>Most H1, ZEUS DVCS results are without forward detection of the proton</a:t>
            </a:r>
          </a:p>
          <a:p>
            <a:pPr lvl="1"/>
            <a:r>
              <a:rPr lang="en-US" dirty="0"/>
              <a:t>“Exclusivity by event topology”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B7547-BDD2-9BD1-8CFA-B169A1241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14445-3159-8CB0-B2BC-67C54B1C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7A459-7C0D-4D91-57CE-A2E4AA40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14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EF0B-B8E5-20E5-AA4A-297AD07C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Reach:  Fixed Targets &amp; HERA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9FA9-F09C-B059-4DA1-B6981DD6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10951"/>
          </a:xfrm>
        </p:spPr>
        <p:txBody>
          <a:bodyPr/>
          <a:lstStyle/>
          <a:p>
            <a:r>
              <a:rPr lang="en-US" dirty="0"/>
              <a:t>Gluons expected to dominate in HERA kinematics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BD33B-BB34-B7BC-821B-B7AD7205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err="1"/>
              <a:t>C.Hyde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709E-32BB-F524-EE01-4D049B6E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61A9E-C7AD-8612-A07B-B8365313B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D93E3F-252A-057D-FDB9-6EA6A7BF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54111" y="-986683"/>
            <a:ext cx="2437927" cy="10239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49ACE-FECB-7D0F-3AEF-782F03C29B43}"/>
              </a:ext>
            </a:extLst>
          </p:cNvPr>
          <p:cNvSpPr txBox="1"/>
          <p:nvPr/>
        </p:nvSpPr>
        <p:spPr>
          <a:xfrm>
            <a:off x="8948134" y="2914001"/>
            <a:ext cx="103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H(</a:t>
            </a:r>
            <a:r>
              <a:rPr lang="en-US" dirty="0" err="1"/>
              <a:t>x,x,t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9577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3158-7F76-A295-E32A-87BDB9DA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365125"/>
            <a:ext cx="11138647" cy="1325563"/>
          </a:xfrm>
        </p:spPr>
        <p:txBody>
          <a:bodyPr/>
          <a:lstStyle/>
          <a:p>
            <a:r>
              <a:rPr lang="en-US" dirty="0"/>
              <a:t>DIS2010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F54CA-3D72-7CB5-996F-0F6E4ECC6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6B19C-2630-518F-D7E6-746775C9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EB129-85D5-DC33-A780-E9260CF4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DFA88D-E192-E034-142B-70DFD812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53660" y="-1098832"/>
            <a:ext cx="6681787" cy="88794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5FA43A-4D8F-AB90-74FF-9EB1444B6A62}"/>
              </a:ext>
            </a:extLst>
          </p:cNvPr>
          <p:cNvSpPr txBox="1"/>
          <p:nvPr/>
        </p:nvSpPr>
        <p:spPr>
          <a:xfrm>
            <a:off x="215154" y="2055812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L.Favart</a:t>
            </a:r>
            <a:r>
              <a:rPr lang="en-US" sz="1800" dirty="0"/>
              <a:t>, </a:t>
            </a:r>
            <a:r>
              <a:rPr lang="en-US" sz="1800" dirty="0">
                <a:hlinkClick r:id="rId3"/>
              </a:rPr>
              <a:t>https://indico.cern.ch/event/86184/contributions/2108312/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DVCS event is practically empty!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Inelastic </a:t>
            </a:r>
            <a:r>
              <a:rPr lang="en-US"/>
              <a:t>events modelled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AA26F3-5532-C8E4-11F1-801D3C9E9ECA}"/>
              </a:ext>
            </a:extLst>
          </p:cNvPr>
          <p:cNvCxnSpPr/>
          <p:nvPr/>
        </p:nvCxnSpPr>
        <p:spPr>
          <a:xfrm flipH="1">
            <a:off x="3346450" y="1654175"/>
            <a:ext cx="2590800" cy="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98D237-15D8-C840-CAB9-BBF0714CC13E}"/>
                  </a:ext>
                </a:extLst>
              </p:cNvPr>
              <p:cNvSpPr txBox="1"/>
              <p:nvPr/>
            </p:nvSpPr>
            <p:spPr>
              <a:xfrm>
                <a:off x="5514975" y="1324532"/>
                <a:ext cx="3513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en-US" sz="14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98D237-15D8-C840-CAB9-BBF0714CC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975" y="1324532"/>
                <a:ext cx="351378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E2E88C-172F-5853-746C-EDFA11895170}"/>
                  </a:ext>
                </a:extLst>
              </p:cNvPr>
              <p:cNvSpPr txBox="1"/>
              <p:nvPr/>
            </p:nvSpPr>
            <p:spPr>
              <a:xfrm>
                <a:off x="4481389" y="2013507"/>
                <a:ext cx="3209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4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E2E88C-172F-5853-746C-EDFA11895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389" y="2013507"/>
                <a:ext cx="320921" cy="307777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EC0CFBD-128B-8BB0-E455-1AE80B5E934A}"/>
              </a:ext>
            </a:extLst>
          </p:cNvPr>
          <p:cNvSpPr txBox="1"/>
          <p:nvPr/>
        </p:nvSpPr>
        <p:spPr>
          <a:xfrm>
            <a:off x="3263326" y="132602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918806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29F5-A945-BB91-906D-16AE238B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FF8C8-D965-12ED-9C97-118320928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extract physics from cross sections and spin asymmetries?</a:t>
            </a:r>
          </a:p>
          <a:p>
            <a:r>
              <a:rPr lang="en-US" dirty="0"/>
              <a:t>Summary of what we have learned.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E7AC1-F6EE-EF3A-BFF1-F0451234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0DAF4-3E15-C1C9-CB7B-A7EFE8DF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F541-A88D-C7CF-D067-C5EA31CF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20672-C02B-CD31-AF9B-BE5FE8AC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measure?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A5DAFE-E140-F6E6-C08B-E3501E007B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Cross sections (both spin-independent and spin-dependent)</a:t>
                </a:r>
              </a:p>
              <a:p>
                <a:r>
                  <a:rPr lang="en-US" dirty="0"/>
                  <a:t>Single- and double-spin asymmetries</a:t>
                </a:r>
              </a:p>
              <a:p>
                <a:r>
                  <a:rPr lang="en-US" dirty="0"/>
                  <a:t>Spin-dependent cross section (single-spin)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</m:t>
                    </m:r>
                  </m:oMath>
                </a14:m>
                <a:r>
                  <a:rPr lang="en-US" dirty="0"/>
                  <a:t>[Interference of 2 amplitudes] </a:t>
                </a:r>
              </a:p>
              <a:p>
                <a:r>
                  <a:rPr lang="en-US" dirty="0"/>
                  <a:t>Asymmetries are less difficult to measure: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DVES, we don’t </a:t>
                </a:r>
                <a:r>
                  <a:rPr lang="en-US" i="1" dirty="0"/>
                  <a:t>a priori </a:t>
                </a:r>
                <a:r>
                  <a:rPr lang="en-US" dirty="0"/>
                  <a:t>know the denominator.</a:t>
                </a:r>
              </a:p>
              <a:p>
                <a:r>
                  <a:rPr lang="en-US" dirty="0"/>
                  <a:t>Experimental test of factorization:  </a:t>
                </a:r>
                <a:r>
                  <a:rPr lang="en-US" i="1" dirty="0"/>
                  <a:t>Q</a:t>
                </a:r>
                <a:r>
                  <a:rPr lang="en-US" i="1" baseline="30000" dirty="0"/>
                  <a:t>2</a:t>
                </a:r>
                <a:r>
                  <a:rPr lang="en-US" i="1" dirty="0"/>
                  <a:t>-</a:t>
                </a:r>
                <a:r>
                  <a:rPr lang="en-US" dirty="0"/>
                  <a:t>dependence</a:t>
                </a:r>
                <a:r>
                  <a:rPr lang="en-US" i="1" dirty="0"/>
                  <a:t> </a:t>
                </a:r>
                <a:r>
                  <a:rPr lang="en-US" dirty="0"/>
                  <a:t>of</a:t>
                </a:r>
                <a:r>
                  <a:rPr lang="en-US" i="1" dirty="0"/>
                  <a:t> d</a:t>
                </a:r>
                <a:r>
                  <a:rPr lang="en-US" dirty="0"/>
                  <a:t>𝜎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A5DAFE-E140-F6E6-C08B-E3501E007B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CE67F-93DB-0E73-5FE3-5172AD65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C4105-4153-5CCA-4CD8-CE21197C7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4ACEC-C823-C9A6-366A-872B848A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1A6A-3ECC-D5CD-076A-AF2CACED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Exclusive Kinematics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C32C4A-0BB7-1167-0A0E-429BF1634D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7896" y="1374356"/>
                <a:ext cx="10515600" cy="498199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Deep exclusive, Q</a:t>
                </a:r>
                <a:r>
                  <a:rPr lang="en-US" baseline="30000" dirty="0"/>
                  <a:t>2</a:t>
                </a:r>
                <a:r>
                  <a:rPr lang="en-US" dirty="0"/>
                  <a:t>, W</a:t>
                </a:r>
                <a:r>
                  <a:rPr lang="en-US" baseline="30000" dirty="0"/>
                  <a:t>2</a:t>
                </a:r>
                <a:r>
                  <a:rPr lang="en-US" dirty="0"/>
                  <a:t> “large”</a:t>
                </a:r>
              </a:p>
              <a:p>
                <a:pPr lvl="1"/>
                <a:r>
                  <a:rPr lang="en-US" dirty="0"/>
                  <a:t>Q</a:t>
                </a:r>
                <a:r>
                  <a:rPr lang="en-US" baseline="30000" dirty="0"/>
                  <a:t>2</a:t>
                </a:r>
                <a:r>
                  <a:rPr lang="en-US" dirty="0"/>
                  <a:t>, W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den>
                    </m:f>
                  </m:oMath>
                </a14:m>
                <a:endParaRPr lang="en-US" baseline="-25000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Electroproduction kinematics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𝜇</m:t>
                        </m:r>
                      </m:sup>
                    </m:sSup>
                  </m:oMath>
                </a14:m>
                <a:endParaRPr lang="en-US" b="0" dirty="0"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,     </a:t>
                </a:r>
                <a:r>
                  <a:rPr lang="en-US" i="1" dirty="0"/>
                  <a:t>q’ = final photon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M. </a:t>
                </a:r>
                <a:r>
                  <a:rPr lang="en-US" dirty="0" err="1">
                    <a:ea typeface="Cambria Math" panose="02040503050406030204" pitchFamily="18" charset="0"/>
                  </a:rPr>
                  <a:t>Cuic</a:t>
                </a:r>
                <a:r>
                  <a:rPr lang="en-US" dirty="0">
                    <a:ea typeface="Cambria Math" panose="02040503050406030204" pitchFamily="18" charset="0"/>
                  </a:rPr>
                  <a:t> (lecture 1)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̅"/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C. Weis (lecture 2), definitions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Fixed target:  azimuthal angle 𝜙 of final 𝛾 (or meson) around q-vector direction</a:t>
                </a:r>
              </a:p>
              <a:p>
                <a:pPr lvl="2"/>
                <a:r>
                  <a:rPr lang="en-US" dirty="0"/>
                  <a:t>Collider kinematics, define from invariant e.g.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𝜇𝜈𝜌𝜎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Polarized Beam, Targets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C32C4A-0BB7-1167-0A0E-429BF1634D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7896" y="1374356"/>
                <a:ext cx="10515600" cy="4981994"/>
              </a:xfrm>
              <a:blipFill>
                <a:blip r:embed="rId2"/>
                <a:stretch>
                  <a:fillRect l="-965" t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triangle with lines and symbols&#10;&#10;Description automatically generated">
            <a:extLst>
              <a:ext uri="{FF2B5EF4-FFF2-40B4-BE49-F238E27FC236}">
                <a16:creationId xmlns:a16="http://schemas.microsoft.com/office/drawing/2014/main" id="{5D414778-7A1A-2F1A-FB8D-C6001689B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290" y="178594"/>
            <a:ext cx="5198309" cy="312938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1E1D15-F1D6-395F-F692-EC36FE5F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3CB650-6A32-7D88-818D-906B2F33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7C96D7-FB4E-36B1-1B8B-EC562523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65ABD-C489-F9C9-DC41-BE8607788A64}"/>
              </a:ext>
            </a:extLst>
          </p:cNvPr>
          <p:cNvSpPr txBox="1"/>
          <p:nvPr/>
        </p:nvSpPr>
        <p:spPr>
          <a:xfrm>
            <a:off x="9186444" y="639899"/>
            <a:ext cx="213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“Trento” convention</a:t>
            </a:r>
          </a:p>
        </p:txBody>
      </p:sp>
    </p:spTree>
    <p:extLst>
      <p:ext uri="{BB962C8B-B14F-4D97-AF65-F5344CB8AC3E}">
        <p14:creationId xmlns:p14="http://schemas.microsoft.com/office/powerpoint/2010/main" val="237310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A9AF-B5D8-8E35-BCC5-188350AA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dirty="0"/>
              <a:t>Choice of light-cone vectors: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506DD3-C4E2-062E-BF35-66EC1B3289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0743" y="1208314"/>
                <a:ext cx="11223171" cy="4968649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,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and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DIS:  Construct from linear combination of </a:t>
                </a:r>
                <a:r>
                  <a:rPr lang="en-US" i="1" dirty="0"/>
                  <a:t>q</a:t>
                </a:r>
                <a:r>
                  <a:rPr lang="en-US" dirty="0"/>
                  <a:t> and </a:t>
                </a:r>
                <a:r>
                  <a:rPr lang="en-US" i="1" dirty="0"/>
                  <a:t>P</a:t>
                </a:r>
              </a:p>
              <a:p>
                <a:pPr lvl="1"/>
                <a:r>
                  <a:rPr lang="en-US" dirty="0"/>
                  <a:t>In target rest-frame, the spatial components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/>
                  <a:t> are along </a:t>
                </a:r>
                <a:r>
                  <a:rPr lang="en-US" b="1" dirty="0"/>
                  <a:t>q</a:t>
                </a:r>
              </a:p>
              <a:p>
                <a:pPr lvl="1"/>
                <a:r>
                  <a:rPr lang="en-US" dirty="0"/>
                  <a:t>For Collider (HERA, EIC) spatial direction is more complicated </a:t>
                </a:r>
              </a:p>
              <a:p>
                <a:r>
                  <a:rPr lang="en-US" dirty="0"/>
                  <a:t>DVCS, DVMP:  Infinite families of choices, </a:t>
                </a:r>
                <a:r>
                  <a:rPr lang="en-US" b="1" dirty="0"/>
                  <a:t>all</a:t>
                </a:r>
                <a:r>
                  <a:rPr lang="en-US" dirty="0"/>
                  <a:t> agree in limit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b="0" dirty="0">
                    <a:ea typeface="Cambria Math" panose="02040503050406030204" pitchFamily="18" charset="0"/>
                  </a:rPr>
                  <a:t>Some Examples</a:t>
                </a:r>
              </a:p>
              <a:p>
                <a:pPr lvl="2"/>
                <a:r>
                  <a:rPr lang="en-US" i="1" dirty="0"/>
                  <a:t>(</a:t>
                </a:r>
                <a:r>
                  <a:rPr lang="en-US" i="1" dirty="0" err="1"/>
                  <a:t>q,P</a:t>
                </a:r>
                <a:r>
                  <a:rPr lang="en-US" i="1" dirty="0"/>
                  <a:t>):   </a:t>
                </a:r>
                <a:r>
                  <a:rPr lang="en-US" dirty="0"/>
                  <a:t>“DIS”</a:t>
                </a:r>
              </a:p>
              <a:p>
                <a:pPr lvl="2"/>
                <a:r>
                  <a:rPr lang="en-US" i="1" dirty="0"/>
                  <a:t>(</a:t>
                </a:r>
                <a:r>
                  <a:rPr lang="en-US" i="1" dirty="0" err="1"/>
                  <a:t>q+q</a:t>
                </a:r>
                <a:r>
                  <a:rPr lang="en-US" i="1" dirty="0"/>
                  <a:t>’,P+P’):  </a:t>
                </a:r>
                <a:r>
                  <a:rPr lang="en-US" dirty="0"/>
                  <a:t>”Symmetrized” (BKM?) PRD </a:t>
                </a:r>
                <a:r>
                  <a:rPr lang="en-US" b="1" dirty="0"/>
                  <a:t>82 </a:t>
                </a:r>
                <a:r>
                  <a:rPr lang="en-US" dirty="0"/>
                  <a:t>074010 (2010)</a:t>
                </a:r>
              </a:p>
              <a:p>
                <a:pPr lvl="2"/>
                <a:r>
                  <a:rPr lang="en-US" i="1" dirty="0"/>
                  <a:t>(</a:t>
                </a:r>
                <a:r>
                  <a:rPr lang="en-US" i="1" dirty="0" err="1"/>
                  <a:t>q,P+P</a:t>
                </a:r>
                <a:r>
                  <a:rPr lang="en-US" i="1" dirty="0"/>
                  <a:t>’):  </a:t>
                </a:r>
                <a:r>
                  <a:rPr lang="en-US" dirty="0"/>
                  <a:t>C. Weiss lecture 2</a:t>
                </a:r>
              </a:p>
              <a:p>
                <a:pPr lvl="2"/>
                <a:r>
                  <a:rPr lang="en-US" dirty="0"/>
                  <a:t>(</a:t>
                </a:r>
                <a:r>
                  <a:rPr lang="en-US" dirty="0" err="1"/>
                  <a:t>q,q</a:t>
                </a:r>
                <a:r>
                  <a:rPr lang="en-US" dirty="0"/>
                  <a:t>’): Braun, </a:t>
                </a:r>
                <a:r>
                  <a:rPr lang="en-US" dirty="0" err="1"/>
                  <a:t>Manashov</a:t>
                </a:r>
                <a:r>
                  <a:rPr lang="en-US" dirty="0"/>
                  <a:t>, </a:t>
                </a:r>
                <a:r>
                  <a:rPr lang="en-US" dirty="0" err="1"/>
                  <a:t>Pirnay</a:t>
                </a:r>
                <a:r>
                  <a:rPr lang="en-US" dirty="0"/>
                  <a:t> (BMP) PRL </a:t>
                </a:r>
                <a:r>
                  <a:rPr lang="en-US" b="1" dirty="0"/>
                  <a:t>109</a:t>
                </a:r>
                <a:r>
                  <a:rPr lang="en-US" dirty="0"/>
                  <a:t>, 242001 (2012)</a:t>
                </a:r>
              </a:p>
              <a:p>
                <a:pPr lvl="1"/>
                <a:r>
                  <a:rPr lang="en-US" dirty="0"/>
                  <a:t>Definitions of 𝜉, 𝜂 differ by terms of order 𝛥</a:t>
                </a:r>
                <a:r>
                  <a:rPr lang="en-US" baseline="30000" dirty="0"/>
                  <a:t>2</a:t>
                </a:r>
                <a:r>
                  <a:rPr lang="en-US" dirty="0"/>
                  <a:t>/</a:t>
                </a:r>
                <a:r>
                  <a:rPr lang="en-US" i="1" dirty="0"/>
                  <a:t>Q</a:t>
                </a:r>
                <a:r>
                  <a:rPr lang="en-US" baseline="30000" dirty="0"/>
                  <a:t>2</a:t>
                </a:r>
              </a:p>
              <a:p>
                <a:pPr lvl="1"/>
                <a:r>
                  <a:rPr lang="en-US" dirty="0"/>
                  <a:t>Kinematic pre-factors in the cross section formulae change similarly</a:t>
                </a:r>
              </a:p>
              <a:p>
                <a:pPr lvl="1"/>
                <a:r>
                  <a:rPr lang="en-US" dirty="0"/>
                  <a:t>GPDs[BKM] = linear combination of GPDs[BMP]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506DD3-C4E2-062E-BF35-66EC1B3289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743" y="1208314"/>
                <a:ext cx="11223171" cy="4968649"/>
              </a:xfrm>
              <a:blipFill>
                <a:blip r:embed="rId2"/>
                <a:stretch>
                  <a:fillRect l="-904" t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A9AFD-A6A5-A37A-8D94-A8F86BD1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4817-174D-D666-01F5-3C2CACEE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43619-E836-C2C4-1BD0-D68B05189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85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D4EB-EC7C-E6A0-6404-DAE46B46D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techniques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B9E8E4-E678-0D24-E585-E7790046A6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1" y="1825624"/>
                <a:ext cx="11407588" cy="45751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Full detection of all three final state particles </a:t>
                </a:r>
                <a:r>
                  <a:rPr lang="en-US" i="1" dirty="0"/>
                  <a:t>e’ p’ 𝛾</a:t>
                </a:r>
              </a:p>
              <a:p>
                <a:pPr lvl="1"/>
                <a:r>
                  <a:rPr lang="en-US" dirty="0"/>
                  <a:t>CLAS/CLAS12, some of the HERMES data, some of the HERA data</a:t>
                </a:r>
              </a:p>
              <a:p>
                <a:pPr lvl="1"/>
                <a:r>
                  <a:rPr lang="en-US" dirty="0"/>
                  <a:t>Very challenging for nuclei, but one </a:t>
                </a:r>
                <a:r>
                  <a:rPr lang="en-US" baseline="30000" dirty="0"/>
                  <a:t>4</a:t>
                </a:r>
                <a:r>
                  <a:rPr lang="en-US" dirty="0"/>
                  <a:t>He(</a:t>
                </a:r>
                <a:r>
                  <a:rPr lang="en-US" i="1" dirty="0" err="1"/>
                  <a:t>e,e</a:t>
                </a:r>
                <a:r>
                  <a:rPr lang="en-US" i="1" dirty="0"/>
                  <a:t>’</a:t>
                </a:r>
                <a:r>
                  <a:rPr lang="en-US" dirty="0"/>
                  <a:t>𝛾𝛼) experiment (and more to come)</a:t>
                </a:r>
              </a:p>
              <a:p>
                <a:r>
                  <a:rPr lang="en-US" dirty="0"/>
                  <a:t>Detect 2 of 3 particles, and infer the third by missing mass</a:t>
                </a:r>
              </a:p>
              <a:p>
                <a:pPr lvl="1"/>
                <a:r>
                  <a:rPr lang="en-US" dirty="0"/>
                  <a:t>Virtual Compton Scattering near threshold H</a:t>
                </a:r>
                <a:r>
                  <a:rPr lang="en-US" i="1" dirty="0"/>
                  <a:t>(</a:t>
                </a:r>
                <a:r>
                  <a:rPr lang="en-US" i="1" dirty="0" err="1"/>
                  <a:t>e,e’p</a:t>
                </a:r>
                <a:r>
                  <a:rPr lang="en-US" i="1" dirty="0"/>
                  <a:t>)</a:t>
                </a:r>
                <a:r>
                  <a:rPr lang="en-US" dirty="0"/>
                  <a:t>𝛾 </a:t>
                </a:r>
                <a:r>
                  <a:rPr lang="en-US" dirty="0">
                    <a:sym typeface="Wingdings" pitchFamily="2" charset="2"/>
                  </a:rPr>
                  <a:t> Polarizabilities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DVCS:  H</a:t>
                </a:r>
                <a:r>
                  <a:rPr lang="en-US" i="1" dirty="0">
                    <a:sym typeface="Wingdings" pitchFamily="2" charset="2"/>
                  </a:rPr>
                  <a:t>(</a:t>
                </a:r>
                <a:r>
                  <a:rPr lang="en-US" i="1" dirty="0" err="1">
                    <a:sym typeface="Wingdings" pitchFamily="2" charset="2"/>
                  </a:rPr>
                  <a:t>e,e</a:t>
                </a:r>
                <a:r>
                  <a:rPr lang="en-US" i="1" dirty="0">
                    <a:sym typeface="Wingdings" pitchFamily="2" charset="2"/>
                  </a:rPr>
                  <a:t>’𝛾)p</a:t>
                </a:r>
              </a:p>
              <a:p>
                <a:pPr lvl="2"/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final state photons are close to the </a:t>
                </a:r>
                <a:r>
                  <a:rPr lang="en-US" i="1" dirty="0"/>
                  <a:t>q-</a:t>
                </a:r>
                <a:r>
                  <a:rPr lang="en-US" dirty="0"/>
                  <a:t>vector direction </a:t>
                </a:r>
              </a:p>
              <a:p>
                <a:pPr lvl="1"/>
                <a:r>
                  <a:rPr lang="en-US" dirty="0"/>
                  <a:t>High luminosity running with small acceptance, high resolution spectrometers</a:t>
                </a:r>
              </a:p>
              <a:p>
                <a:pPr lvl="2"/>
                <a:r>
                  <a:rPr lang="en-US" dirty="0"/>
                  <a:t>Limited kinematic range in </a:t>
                </a:r>
                <a:r>
                  <a:rPr lang="en-US" i="1" dirty="0"/>
                  <a:t>t = </a:t>
                </a:r>
                <a:r>
                  <a:rPr lang="en-US" dirty="0"/>
                  <a:t>𝛥</a:t>
                </a:r>
                <a:r>
                  <a:rPr lang="en-US" baseline="30000" dirty="0"/>
                  <a:t>2</a:t>
                </a:r>
                <a:endParaRPr lang="en-US" i="1" dirty="0"/>
              </a:p>
              <a:p>
                <a:pPr lvl="1"/>
                <a:r>
                  <a:rPr lang="en-US" dirty="0"/>
                  <a:t>More precise control of systematics</a:t>
                </a:r>
              </a:p>
              <a:p>
                <a:pPr lvl="2"/>
                <a:r>
                  <a:rPr lang="en-US" dirty="0"/>
                  <a:t>Cross sections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B9E8E4-E678-0D24-E585-E7790046A6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1" y="1825624"/>
                <a:ext cx="11407588" cy="4575175"/>
              </a:xfrm>
              <a:blipFill>
                <a:blip r:embed="rId2"/>
                <a:stretch>
                  <a:fillRect l="-1001" t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91E1-3B94-846D-525B-33767354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73441-1CFB-939E-CFF6-452FDA0D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52BD-69F1-861E-180A-2D849E5B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41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C8DB5-3829-DDE3-92CC-E11191D5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CLAS/CLAS12 DVCS Pubs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E9AB5-C13E-BF48-B985-92C2A7089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500" dirty="0">
                <a:highlight>
                  <a:srgbClr val="FFFF00"/>
                </a:highlight>
              </a:rPr>
              <a:t>Beam Spin Asymmetries</a:t>
            </a:r>
          </a:p>
          <a:p>
            <a:pPr marL="227013" lvl="1" indent="-227013"/>
            <a:r>
              <a:rPr lang="en-US" sz="2900" dirty="0"/>
              <a:t>G. </a:t>
            </a:r>
            <a:r>
              <a:rPr lang="en-US" sz="2900" dirty="0" err="1"/>
              <a:t>Christiaens</a:t>
            </a:r>
            <a:r>
              <a:rPr lang="en-US" sz="2900" dirty="0"/>
              <a:t> </a:t>
            </a:r>
            <a:r>
              <a:rPr lang="en-US" sz="2900" i="1" dirty="0"/>
              <a:t>et al. </a:t>
            </a:r>
            <a:r>
              <a:rPr lang="en-US" sz="2900" dirty="0"/>
              <a:t>[CLAS], Phys. Rev. Lett. </a:t>
            </a:r>
            <a:r>
              <a:rPr lang="en-US" sz="2900" b="1" dirty="0"/>
              <a:t>130 </a:t>
            </a:r>
            <a:r>
              <a:rPr lang="en-US" sz="2900" dirty="0"/>
              <a:t>(2023) 211902</a:t>
            </a:r>
          </a:p>
          <a:p>
            <a:pPr marL="227013" lvl="1" indent="-227013"/>
            <a:r>
              <a:rPr lang="en-US" sz="2900" dirty="0"/>
              <a:t>P. </a:t>
            </a:r>
            <a:r>
              <a:rPr lang="en-US" sz="2900" dirty="0" err="1"/>
              <a:t>Chatagnon</a:t>
            </a:r>
            <a:r>
              <a:rPr lang="en-US" sz="2900" dirty="0"/>
              <a:t> </a:t>
            </a:r>
            <a:r>
              <a:rPr lang="en-US" sz="2900" i="1" dirty="0"/>
              <a:t>et al. </a:t>
            </a:r>
            <a:r>
              <a:rPr lang="en-US" sz="2900" dirty="0"/>
              <a:t>[CLAS], Phys. Rev. Lett. </a:t>
            </a:r>
            <a:r>
              <a:rPr lang="en-US" sz="2900" b="1" dirty="0"/>
              <a:t>127</a:t>
            </a:r>
            <a:r>
              <a:rPr lang="en-US" sz="2900" dirty="0"/>
              <a:t> (2021) no.26, 262501 </a:t>
            </a:r>
            <a:r>
              <a:rPr lang="en-US" sz="2900" dirty="0">
                <a:highlight>
                  <a:srgbClr val="FFFF00"/>
                </a:highlight>
              </a:rPr>
              <a:t>(TVCS)</a:t>
            </a:r>
          </a:p>
          <a:p>
            <a:pPr marL="227013" lvl="1" indent="-227013"/>
            <a:r>
              <a:rPr lang="en-US" sz="2900" b="0" i="0" dirty="0" err="1">
                <a:effectLst/>
              </a:rPr>
              <a:t>A.Hobart</a:t>
            </a:r>
            <a:r>
              <a:rPr lang="en-US" sz="2900" b="0" i="0" dirty="0">
                <a:effectLst/>
              </a:rPr>
              <a:t> </a:t>
            </a:r>
            <a:r>
              <a:rPr lang="en-US" sz="2900" b="0" i="1" dirty="0">
                <a:effectLst/>
              </a:rPr>
              <a:t>et al. </a:t>
            </a:r>
            <a:r>
              <a:rPr lang="en-US" sz="2900" b="0" i="0" dirty="0">
                <a:effectLst/>
              </a:rPr>
              <a:t>[CLAS], [arXiv:2406.15539] </a:t>
            </a:r>
            <a:r>
              <a:rPr lang="en-US" sz="2900" b="0" i="0" dirty="0">
                <a:effectLst/>
                <a:highlight>
                  <a:srgbClr val="FFFF00"/>
                </a:highlight>
              </a:rPr>
              <a:t>(</a:t>
            </a:r>
            <a:r>
              <a:rPr lang="en-US" sz="2900" b="0" i="0" dirty="0" err="1">
                <a:effectLst/>
                <a:highlight>
                  <a:srgbClr val="FFFF00"/>
                </a:highlight>
              </a:rPr>
              <a:t>nDVCS</a:t>
            </a:r>
            <a:r>
              <a:rPr lang="en-US" sz="2900" b="0" i="0" dirty="0">
                <a:effectLst/>
                <a:highlight>
                  <a:srgbClr val="FFFF00"/>
                </a:highlight>
              </a:rPr>
              <a:t>)</a:t>
            </a:r>
          </a:p>
          <a:p>
            <a:pPr marL="227013" lvl="1" indent="-227013"/>
            <a:r>
              <a:rPr lang="en-US" sz="2900" b="0" i="0" dirty="0">
                <a:effectLst/>
              </a:rPr>
              <a:t>G. </a:t>
            </a:r>
            <a:r>
              <a:rPr lang="en-US" sz="2900" b="0" i="0" dirty="0" err="1">
                <a:effectLst/>
              </a:rPr>
              <a:t>Gavalian</a:t>
            </a:r>
            <a:r>
              <a:rPr lang="en-US" sz="2900" b="0" i="0" dirty="0">
                <a:effectLst/>
              </a:rPr>
              <a:t> </a:t>
            </a:r>
            <a:r>
              <a:rPr lang="en-US" sz="2900" i="1" dirty="0"/>
              <a:t>et al. </a:t>
            </a:r>
            <a:r>
              <a:rPr lang="en-US" sz="2900" dirty="0"/>
              <a:t>[CLAS], </a:t>
            </a:r>
            <a:r>
              <a:rPr lang="en-US" sz="2900" b="0" i="0" dirty="0" err="1">
                <a:effectLst/>
              </a:rPr>
              <a:t>Phys.Rev.C</a:t>
            </a:r>
            <a:r>
              <a:rPr lang="en-US" sz="2900" b="0" i="0" dirty="0">
                <a:effectLst/>
              </a:rPr>
              <a:t> </a:t>
            </a:r>
            <a:r>
              <a:rPr lang="en-US" sz="2900" b="1" i="0" dirty="0">
                <a:effectLst/>
              </a:rPr>
              <a:t>80</a:t>
            </a:r>
            <a:r>
              <a:rPr lang="en-US" sz="2900" b="0" i="0" dirty="0">
                <a:effectLst/>
              </a:rPr>
              <a:t> (2009) 035206</a:t>
            </a:r>
          </a:p>
          <a:p>
            <a:r>
              <a:rPr lang="en-US" sz="2900" i="1" dirty="0">
                <a:effectLst/>
              </a:rPr>
              <a:t>F. X. </a:t>
            </a:r>
            <a:r>
              <a:rPr lang="en-US" sz="2900" i="1" dirty="0" err="1">
                <a:effectLst/>
              </a:rPr>
              <a:t>Girod</a:t>
            </a:r>
            <a:r>
              <a:rPr lang="en-US" sz="2900" i="1" dirty="0">
                <a:effectLst/>
              </a:rPr>
              <a:t> et al. (CLAS Collaboration), Phys. Rev. Lett.</a:t>
            </a:r>
            <a:r>
              <a:rPr lang="en-US" sz="2900" b="1" dirty="0">
                <a:effectLst/>
              </a:rPr>
              <a:t>100</a:t>
            </a:r>
            <a:r>
              <a:rPr lang="en-US" sz="2900" i="1" dirty="0">
                <a:effectLst/>
              </a:rPr>
              <a:t>, 162002 (2008).</a:t>
            </a:r>
          </a:p>
          <a:p>
            <a:r>
              <a:rPr lang="en-US" sz="2900" i="1" dirty="0">
                <a:effectLst/>
              </a:rPr>
              <a:t>S. </a:t>
            </a:r>
            <a:r>
              <a:rPr lang="en-US" sz="2900" i="1" dirty="0" err="1">
                <a:effectLst/>
              </a:rPr>
              <a:t>Stepanyan</a:t>
            </a:r>
            <a:r>
              <a:rPr lang="en-US" sz="2900" i="1" dirty="0">
                <a:effectLst/>
              </a:rPr>
              <a:t>, et al. (CLAS</a:t>
            </a:r>
            <a:r>
              <a:rPr lang="en-US" sz="2900" dirty="0"/>
              <a:t> </a:t>
            </a:r>
            <a:r>
              <a:rPr lang="en-US" sz="2900" i="1" dirty="0">
                <a:effectLst/>
              </a:rPr>
              <a:t>Collaboration), Phys. Rev. Lett. </a:t>
            </a:r>
            <a:r>
              <a:rPr lang="en-US" sz="2900" b="1" i="1" dirty="0">
                <a:effectLst/>
              </a:rPr>
              <a:t>87</a:t>
            </a:r>
            <a:r>
              <a:rPr lang="en-US" sz="2900" i="1" dirty="0">
                <a:effectLst/>
              </a:rPr>
              <a:t>, 182002 (2001).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  <a:latin typeface="Helvetica" pitchFamily="2" charset="0"/>
              </a:rPr>
              <a:t>Cross Sections</a:t>
            </a:r>
          </a:p>
          <a:p>
            <a:r>
              <a:rPr lang="en-US" i="1" dirty="0">
                <a:effectLst/>
                <a:latin typeface="Helvetica" pitchFamily="2" charset="0"/>
              </a:rPr>
              <a:t>H. S. Jo et al. (CLAS Collaboration), Phys. Rev. Lett.</a:t>
            </a:r>
            <a:r>
              <a:rPr lang="en-US" b="1" dirty="0">
                <a:effectLst/>
                <a:latin typeface="Helvetica" pitchFamily="2" charset="0"/>
              </a:rPr>
              <a:t>115</a:t>
            </a:r>
            <a:r>
              <a:rPr lang="en-US" i="1" dirty="0">
                <a:effectLst/>
                <a:latin typeface="Helvetica" pitchFamily="2" charset="0"/>
              </a:rPr>
              <a:t>, 212003 (2015).</a:t>
            </a:r>
            <a:endParaRPr lang="en-US" dirty="0">
              <a:effectLst/>
              <a:highlight>
                <a:srgbClr val="FFFF00"/>
              </a:highlight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effectLst/>
                <a:highlight>
                  <a:srgbClr val="FFFF00"/>
                </a:highlight>
                <a:latin typeface="Helvetica" pitchFamily="2" charset="0"/>
              </a:rPr>
              <a:t>Longitudinal Polarized Target</a:t>
            </a:r>
          </a:p>
          <a:p>
            <a:r>
              <a:rPr lang="en-US" i="1" dirty="0">
                <a:effectLst/>
                <a:latin typeface="Helvetica" pitchFamily="2" charset="0"/>
              </a:rPr>
              <a:t>E. Seder et al. (CLAS Collaboration), Phys. Rev. Lett.</a:t>
            </a:r>
            <a:r>
              <a:rPr lang="en-US" b="1" dirty="0">
                <a:effectLst/>
                <a:latin typeface="Helvetica" pitchFamily="2" charset="0"/>
              </a:rPr>
              <a:t>114</a:t>
            </a:r>
            <a:r>
              <a:rPr lang="en-US" i="1" dirty="0">
                <a:effectLst/>
                <a:latin typeface="Helvetica" pitchFamily="2" charset="0"/>
              </a:rPr>
              <a:t>, 032001 (2015).</a:t>
            </a:r>
          </a:p>
          <a:p>
            <a:r>
              <a:rPr lang="en-US" i="1" dirty="0">
                <a:effectLst/>
                <a:latin typeface="Helvetica" pitchFamily="2" charset="0"/>
              </a:rPr>
              <a:t>S. Chen et al. (CLAS Collaboration), Phys. Rev. Lett.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b="1" dirty="0">
                <a:effectLst/>
                <a:latin typeface="Helvetica" pitchFamily="2" charset="0"/>
              </a:rPr>
              <a:t>97</a:t>
            </a:r>
            <a:r>
              <a:rPr lang="en-US" i="1" dirty="0">
                <a:effectLst/>
                <a:latin typeface="Helvetica" pitchFamily="2" charset="0"/>
              </a:rPr>
              <a:t>, 072002 (2006).</a:t>
            </a:r>
          </a:p>
          <a:p>
            <a:r>
              <a:rPr lang="en-US" dirty="0">
                <a:effectLst/>
                <a:latin typeface="Helvetica" pitchFamily="2" charset="0"/>
              </a:rPr>
              <a:t>‘12 GeV’ data coming soon!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2EE90-0A94-B471-5941-BC89E3CB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6F7BA-3B31-4E2C-1C21-4F10D5C9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F8C08-7DDE-07F2-0066-3A625D0C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9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517-BCA9-2384-4EC1-F04B008A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/>
          <a:p>
            <a:r>
              <a:rPr lang="en-US" dirty="0"/>
              <a:t>Hall A DVCS Pubs (Hall C coming soon-</a:t>
            </a:r>
            <a:r>
              <a:rPr lang="en-US" dirty="0" err="1"/>
              <a:t>ish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6A60F-8A01-F563-A5DC-88D285A5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55" y="1378040"/>
            <a:ext cx="6231765" cy="4842456"/>
          </a:xfrm>
          <a:ln w="12700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Proton DVCS</a:t>
            </a:r>
          </a:p>
          <a:p>
            <a:r>
              <a:rPr lang="en-US" dirty="0" err="1"/>
              <a:t>C.Muñoz</a:t>
            </a:r>
            <a:r>
              <a:rPr lang="en-US" dirty="0"/>
              <a:t> Camacho </a:t>
            </a:r>
            <a:r>
              <a:rPr lang="en-US" i="1" dirty="0"/>
              <a:t>et al, </a:t>
            </a:r>
            <a:r>
              <a:rPr lang="en-US" dirty="0"/>
              <a:t>Phys.Rev.Lett.</a:t>
            </a:r>
            <a:r>
              <a:rPr lang="en-US" b="1" dirty="0"/>
              <a:t>97</a:t>
            </a:r>
            <a:r>
              <a:rPr lang="en-US" dirty="0"/>
              <a:t>,262002(2006).</a:t>
            </a:r>
          </a:p>
          <a:p>
            <a:r>
              <a:rPr lang="en-US" dirty="0" err="1"/>
              <a:t>M.Defurne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</a:t>
            </a:r>
            <a:r>
              <a:rPr lang="en-US" dirty="0" err="1"/>
              <a:t>Phys.Rev.C</a:t>
            </a:r>
            <a:r>
              <a:rPr lang="en-US" dirty="0"/>
              <a:t> </a:t>
            </a:r>
            <a:r>
              <a:rPr lang="en-US" b="1" dirty="0"/>
              <a:t>92</a:t>
            </a:r>
            <a:r>
              <a:rPr lang="en-US" dirty="0"/>
              <a:t>,055202(2015). </a:t>
            </a:r>
          </a:p>
          <a:p>
            <a:r>
              <a:rPr lang="en-US" dirty="0" err="1"/>
              <a:t>M.Defurne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Nature Communications </a:t>
            </a:r>
            <a:r>
              <a:rPr lang="en-US" b="1" dirty="0"/>
              <a:t>8</a:t>
            </a:r>
            <a:r>
              <a:rPr lang="en-US" dirty="0"/>
              <a:t>,1408 (2017).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Neutron DVCS (deuteron target)</a:t>
            </a:r>
          </a:p>
          <a:p>
            <a:r>
              <a:rPr lang="en-US" dirty="0" err="1"/>
              <a:t>M.Mazouz</a:t>
            </a:r>
            <a:r>
              <a:rPr lang="en-US" dirty="0"/>
              <a:t> </a:t>
            </a:r>
            <a:r>
              <a:rPr lang="en-US" i="1" dirty="0"/>
              <a:t>et al, </a:t>
            </a:r>
            <a:r>
              <a:rPr lang="en-US" b="0" i="0" dirty="0">
                <a:effectLst/>
                <a:latin typeface="-apple-system"/>
              </a:rPr>
              <a:t> </a:t>
            </a:r>
            <a:r>
              <a:rPr lang="en-US" b="0" dirty="0" err="1">
                <a:effectLst/>
                <a:latin typeface="-apple-system"/>
              </a:rPr>
              <a:t>Phys.Rev.Lett</a:t>
            </a:r>
            <a:r>
              <a:rPr lang="en-US" b="0" dirty="0">
                <a:effectLst/>
                <a:latin typeface="-apple-system"/>
              </a:rPr>
              <a:t>. </a:t>
            </a:r>
            <a:r>
              <a:rPr lang="en-US" b="1" i="0" dirty="0">
                <a:effectLst/>
                <a:latin typeface="-apple-system"/>
              </a:rPr>
              <a:t>99</a:t>
            </a:r>
            <a:r>
              <a:rPr lang="en-US" b="0" i="0" dirty="0">
                <a:effectLst/>
                <a:latin typeface="-apple-system"/>
              </a:rPr>
              <a:t> (2007) 242501</a:t>
            </a:r>
            <a:endParaRPr lang="en-US" dirty="0"/>
          </a:p>
          <a:p>
            <a:r>
              <a:rPr lang="en-US" dirty="0" err="1"/>
              <a:t>M.Benali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Nature Physics</a:t>
            </a:r>
            <a:r>
              <a:rPr lang="en-US" b="1" dirty="0"/>
              <a:t>16</a:t>
            </a:r>
            <a:r>
              <a:rPr lang="en-US" dirty="0"/>
              <a:t>,191(2021). 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Proton DVCS with 11 GeV electron beam</a:t>
            </a:r>
          </a:p>
          <a:p>
            <a:r>
              <a:rPr lang="en-US" dirty="0" err="1"/>
              <a:t>F.Georges</a:t>
            </a:r>
            <a:r>
              <a:rPr lang="en-US" dirty="0"/>
              <a:t> </a:t>
            </a:r>
            <a:r>
              <a:rPr lang="en-US" i="1" dirty="0"/>
              <a:t>et al., </a:t>
            </a:r>
            <a:r>
              <a:rPr lang="en-US" dirty="0"/>
              <a:t>Phys.Rev.Lett.</a:t>
            </a:r>
            <a:r>
              <a:rPr lang="en-US" b="1" dirty="0"/>
              <a:t>128</a:t>
            </a:r>
            <a:r>
              <a:rPr lang="en-US" dirty="0"/>
              <a:t>, 252002(2022).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5FD7B-1897-8441-DDB1-8D95E970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C.Hyde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A6B4C-1DD9-24B1-472B-01664593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Femtoschool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4D885-0126-252B-7E89-02DE0CB0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E11D-BC3A-4547-B553-0BE9C95A6692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DF1D09-2D5F-1A72-3362-3379AB714082}"/>
              </a:ext>
            </a:extLst>
          </p:cNvPr>
          <p:cNvSpPr txBox="1">
            <a:spLocks/>
          </p:cNvSpPr>
          <p:nvPr/>
        </p:nvSpPr>
        <p:spPr>
          <a:xfrm>
            <a:off x="7093039" y="1378040"/>
            <a:ext cx="4968332" cy="4351338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dirty="0" err="1">
                <a:highlight>
                  <a:srgbClr val="FFFF00"/>
                </a:highlight>
              </a:rPr>
              <a:t>e,e</a:t>
            </a:r>
            <a:r>
              <a:rPr lang="en-US" dirty="0">
                <a:highlight>
                  <a:srgbClr val="FFFF00"/>
                </a:highlight>
              </a:rPr>
              <a:t>’𝜋</a:t>
            </a:r>
            <a:r>
              <a:rPr lang="en-US" baseline="30000" dirty="0">
                <a:highlight>
                  <a:srgbClr val="FFFF00"/>
                </a:highlight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)</a:t>
            </a:r>
          </a:p>
          <a:p>
            <a:r>
              <a:rPr lang="en-US" sz="2400" dirty="0">
                <a:latin typeface="-apple-system"/>
              </a:rPr>
              <a:t>E. </a:t>
            </a:r>
            <a:r>
              <a:rPr lang="en-US" sz="2400" dirty="0" err="1">
                <a:latin typeface="-apple-system"/>
              </a:rPr>
              <a:t>Fuchey</a:t>
            </a:r>
            <a:r>
              <a:rPr lang="en-US" sz="2400" dirty="0">
                <a:latin typeface="-apple-system"/>
              </a:rPr>
              <a:t> </a:t>
            </a:r>
            <a:r>
              <a:rPr lang="en-US" sz="2400" i="1" dirty="0">
                <a:latin typeface="-apple-system"/>
              </a:rPr>
              <a:t>et al., </a:t>
            </a:r>
            <a:r>
              <a:rPr lang="en-US" sz="2400" dirty="0" err="1">
                <a:latin typeface="-apple-system"/>
              </a:rPr>
              <a:t>Phys.Rev.C</a:t>
            </a:r>
            <a:r>
              <a:rPr lang="en-US" sz="2400" dirty="0">
                <a:latin typeface="-apple-system"/>
              </a:rPr>
              <a:t> </a:t>
            </a:r>
            <a:r>
              <a:rPr lang="en-US" sz="2400" b="1" dirty="0">
                <a:latin typeface="-apple-system"/>
              </a:rPr>
              <a:t>83</a:t>
            </a:r>
            <a:r>
              <a:rPr lang="en-US" sz="2400" dirty="0">
                <a:latin typeface="-apple-system"/>
              </a:rPr>
              <a:t> (2011) 025201,</a:t>
            </a:r>
          </a:p>
          <a:p>
            <a:r>
              <a:rPr lang="en-US" sz="2400" dirty="0" err="1"/>
              <a:t>M.Defurne</a:t>
            </a:r>
            <a:r>
              <a:rPr lang="en-US" sz="2400" dirty="0"/>
              <a:t> </a:t>
            </a:r>
            <a:r>
              <a:rPr lang="en-US" sz="2400" i="1" dirty="0"/>
              <a:t>et al</a:t>
            </a:r>
            <a:r>
              <a:rPr lang="en-US" sz="2400" dirty="0"/>
              <a:t>., </a:t>
            </a:r>
            <a:r>
              <a:rPr lang="en-US" sz="2400" dirty="0" err="1"/>
              <a:t>Phys.Rev.Lett</a:t>
            </a:r>
            <a:r>
              <a:rPr lang="en-US" sz="2400" dirty="0"/>
              <a:t>. </a:t>
            </a:r>
            <a:r>
              <a:rPr lang="en-US" sz="2400" b="1" dirty="0"/>
              <a:t>117</a:t>
            </a:r>
            <a:r>
              <a:rPr lang="en-US" sz="2400" dirty="0"/>
              <a:t> (2016) 26, 262001</a:t>
            </a:r>
          </a:p>
          <a:p>
            <a:r>
              <a:rPr lang="en-US" sz="2400" dirty="0" err="1"/>
              <a:t>M.Mazouz</a:t>
            </a:r>
            <a:r>
              <a:rPr lang="en-US" sz="2400" dirty="0"/>
              <a:t> </a:t>
            </a:r>
            <a:r>
              <a:rPr lang="en-US" sz="2400" i="1" dirty="0"/>
              <a:t>et al, </a:t>
            </a:r>
            <a:r>
              <a:rPr lang="en-US" sz="2400" dirty="0">
                <a:latin typeface="-apple-system"/>
              </a:rPr>
              <a:t> Phys Rev. Lett </a:t>
            </a:r>
            <a:r>
              <a:rPr lang="en-US" sz="2400" b="1" dirty="0">
                <a:latin typeface="-apple-system"/>
              </a:rPr>
              <a:t>118</a:t>
            </a:r>
            <a:r>
              <a:rPr lang="en-US" sz="2400" dirty="0">
                <a:latin typeface="-apple-system"/>
              </a:rPr>
              <a:t> (2017) 22, 222002</a:t>
            </a:r>
          </a:p>
          <a:p>
            <a:r>
              <a:rPr lang="en-US" sz="2400" dirty="0">
                <a:latin typeface="-apple-system"/>
              </a:rPr>
              <a:t>M. Dlamini </a:t>
            </a:r>
            <a:r>
              <a:rPr lang="en-US" sz="2400" i="1" dirty="0">
                <a:latin typeface="-apple-system"/>
              </a:rPr>
              <a:t>et al., </a:t>
            </a:r>
            <a:r>
              <a:rPr lang="en-US" sz="2400" dirty="0" err="1">
                <a:latin typeface="-apple-system"/>
              </a:rPr>
              <a:t>Phys.Rev.Lett</a:t>
            </a:r>
            <a:r>
              <a:rPr lang="en-US" sz="2400" dirty="0">
                <a:latin typeface="-apple-system"/>
              </a:rPr>
              <a:t>. </a:t>
            </a:r>
            <a:r>
              <a:rPr lang="en-US" sz="2400" b="1" dirty="0">
                <a:latin typeface="-apple-system"/>
              </a:rPr>
              <a:t>127</a:t>
            </a:r>
            <a:r>
              <a:rPr lang="en-US" sz="2400" dirty="0">
                <a:latin typeface="-apple-system"/>
              </a:rPr>
              <a:t> (2021) 15, 152301</a:t>
            </a:r>
            <a:endParaRPr lang="en-US" sz="24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1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3608</TotalTime>
  <Words>3135</Words>
  <Application>Microsoft Macintosh PowerPoint</Application>
  <PresentationFormat>Widescreen</PresentationFormat>
  <Paragraphs>383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-apple-system</vt:lpstr>
      <vt:lpstr>Aptos</vt:lpstr>
      <vt:lpstr>Aptos Display</vt:lpstr>
      <vt:lpstr>Arial</vt:lpstr>
      <vt:lpstr>Cambria Math</vt:lpstr>
      <vt:lpstr>Helvetica</vt:lpstr>
      <vt:lpstr>Source Sans Pro</vt:lpstr>
      <vt:lpstr>Wingdings</vt:lpstr>
      <vt:lpstr>Office Theme</vt:lpstr>
      <vt:lpstr>Experimental Aspects of Deep Virtual Exclusive Scattering</vt:lpstr>
      <vt:lpstr>Outline of Lectures</vt:lpstr>
      <vt:lpstr>Exclusive reactions </vt:lpstr>
      <vt:lpstr>What do we measure?</vt:lpstr>
      <vt:lpstr>Exclusive Kinematics</vt:lpstr>
      <vt:lpstr>Choice of light-cone vectors: </vt:lpstr>
      <vt:lpstr>Experimental techniques</vt:lpstr>
      <vt:lpstr>CLAS/CLAS12 DVCS Pubs</vt:lpstr>
      <vt:lpstr>Hall A DVCS Pubs (Hall C coming soon-ish)</vt:lpstr>
      <vt:lpstr>HERA: Collider: 1997–2007 27 GeV e ⃗^± ⨂  820 GeV p</vt:lpstr>
      <vt:lpstr>COMPASS</vt:lpstr>
      <vt:lpstr>HERMES: Fixed (gas-jet) target in HERA electron ring</vt:lpstr>
      <vt:lpstr>CLAS12  Detector</vt:lpstr>
      <vt:lpstr>CLAS12: H(e,e’𝛾p) Single Event display</vt:lpstr>
      <vt:lpstr>Example of CLAS/CLAS12 Exclusivity Analysis:  H(e,e’𝛾p)</vt:lpstr>
      <vt:lpstr>𝜋0 background in DVCS</vt:lpstr>
      <vt:lpstr>The (irreducible) 𝜋0 background problem</vt:lpstr>
      <vt:lpstr>Hall A DVCS program</vt:lpstr>
      <vt:lpstr>Hall-A DVCS Kinematic Coverage</vt:lpstr>
      <vt:lpstr>Hall A DVCS:  𝜋0 and accidental backgrounds and exclusivity result from ‘12GeV’ H(e,e’𝛾)X</vt:lpstr>
      <vt:lpstr>The N* problem: ep ep𝛾 ⊕ ep eN*𝛾 …</vt:lpstr>
      <vt:lpstr>Nuclear Targets and Nuclear Background</vt:lpstr>
      <vt:lpstr>Neutron DVCS in Hall A</vt:lpstr>
      <vt:lpstr>CLAS12 neutron  DVCS analysis</vt:lpstr>
      <vt:lpstr>Other Fixed-Target exp’s:   COMPASS, HERMES</vt:lpstr>
      <vt:lpstr>DIS2016</vt:lpstr>
      <vt:lpstr>COMPASS</vt:lpstr>
      <vt:lpstr>COMPASS Exclusivity</vt:lpstr>
      <vt:lpstr>HERMES</vt:lpstr>
      <vt:lpstr>HERMES, DIS2012: H(e,e’𝛾)X</vt:lpstr>
      <vt:lpstr>HERMES</vt:lpstr>
      <vt:lpstr>HERA DVCS: H1 &amp; ZEUS</vt:lpstr>
      <vt:lpstr>Kinematic Reach:  Fixed Targets &amp; HERA</vt:lpstr>
      <vt:lpstr>DIS2010</vt:lpstr>
      <vt:lpstr>Next Lecture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Hyde, Charles E.</dc:creator>
  <cp:lastModifiedBy>Hyde, Charles E.</cp:lastModifiedBy>
  <cp:revision>1</cp:revision>
  <dcterms:created xsi:type="dcterms:W3CDTF">2024-08-27T18:55:12Z</dcterms:created>
  <dcterms:modified xsi:type="dcterms:W3CDTF">2024-09-17T23:45:38Z</dcterms:modified>
</cp:coreProperties>
</file>