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5" r:id="rId5"/>
    <p:sldId id="312" r:id="rId6"/>
    <p:sldId id="314" r:id="rId7"/>
    <p:sldId id="3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76FE9-CDFD-EE4D-AED6-C2F9BAD14510}" v="11" dt="2024-04-03T19:49:50.459"/>
    <p1510:client id="{FFB3AEE3-8DA5-8C41-9CDA-A8A19B6B720C}" v="25" dt="2024-04-04T12:55:04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Hess" userId="7dd7ab4c-6831-48c2-95b3-45d308a92412" providerId="ADAL" clId="{FFB3AEE3-8DA5-8C41-9CDA-A8A19B6B720C}"/>
    <pc:docChg chg="custSel addSld delSld modSld">
      <pc:chgData name="Bryan Hess" userId="7dd7ab4c-6831-48c2-95b3-45d308a92412" providerId="ADAL" clId="{FFB3AEE3-8DA5-8C41-9CDA-A8A19B6B720C}" dt="2024-04-04T12:55:04.168" v="392" actId="20577"/>
      <pc:docMkLst>
        <pc:docMk/>
      </pc:docMkLst>
      <pc:sldChg chg="modSp mod">
        <pc:chgData name="Bryan Hess" userId="7dd7ab4c-6831-48c2-95b3-45d308a92412" providerId="ADAL" clId="{FFB3AEE3-8DA5-8C41-9CDA-A8A19B6B720C}" dt="2024-04-02T11:49:36.778" v="45" actId="20577"/>
        <pc:sldMkLst>
          <pc:docMk/>
          <pc:sldMk cId="111112854" sldId="257"/>
        </pc:sldMkLst>
        <pc:spChg chg="mod">
          <ac:chgData name="Bryan Hess" userId="7dd7ab4c-6831-48c2-95b3-45d308a92412" providerId="ADAL" clId="{FFB3AEE3-8DA5-8C41-9CDA-A8A19B6B720C}" dt="2024-04-02T11:49:36.778" v="45" actId="20577"/>
          <ac:spMkLst>
            <pc:docMk/>
            <pc:sldMk cId="111112854" sldId="257"/>
            <ac:spMk id="8" creationId="{789F38CD-FD9C-6E40-F5A5-8E436387934A}"/>
          </ac:spMkLst>
        </pc:spChg>
      </pc:sldChg>
      <pc:sldChg chg="modSp mod">
        <pc:chgData name="Bryan Hess" userId="7dd7ab4c-6831-48c2-95b3-45d308a92412" providerId="ADAL" clId="{FFB3AEE3-8DA5-8C41-9CDA-A8A19B6B720C}" dt="2024-04-04T12:55:04.168" v="392" actId="20577"/>
        <pc:sldMkLst>
          <pc:docMk/>
          <pc:sldMk cId="1277175905" sldId="258"/>
        </pc:sldMkLst>
        <pc:spChg chg="mod">
          <ac:chgData name="Bryan Hess" userId="7dd7ab4c-6831-48c2-95b3-45d308a92412" providerId="ADAL" clId="{FFB3AEE3-8DA5-8C41-9CDA-A8A19B6B720C}" dt="2024-04-04T12:55:04.168" v="392" actId="20577"/>
          <ac:spMkLst>
            <pc:docMk/>
            <pc:sldMk cId="1277175905" sldId="258"/>
            <ac:spMk id="6" creationId="{04203C11-F174-0D2B-614D-0E09FAB0EB4E}"/>
          </ac:spMkLst>
        </pc:spChg>
        <pc:spChg chg="mod">
          <ac:chgData name="Bryan Hess" userId="7dd7ab4c-6831-48c2-95b3-45d308a92412" providerId="ADAL" clId="{FFB3AEE3-8DA5-8C41-9CDA-A8A19B6B720C}" dt="2024-04-02T16:46:52.001" v="334" actId="20577"/>
          <ac:spMkLst>
            <pc:docMk/>
            <pc:sldMk cId="1277175905" sldId="258"/>
            <ac:spMk id="9" creationId="{1E142A36-4447-C425-A794-300FAE59649F}"/>
          </ac:spMkLst>
        </pc:spChg>
        <pc:picChg chg="mod">
          <ac:chgData name="Bryan Hess" userId="7dd7ab4c-6831-48c2-95b3-45d308a92412" providerId="ADAL" clId="{FFB3AEE3-8DA5-8C41-9CDA-A8A19B6B720C}" dt="2024-04-02T11:53:24.065" v="247" actId="1076"/>
          <ac:picMkLst>
            <pc:docMk/>
            <pc:sldMk cId="1277175905" sldId="258"/>
            <ac:picMk id="8" creationId="{404C9D9D-A374-0DA6-B645-35A553278F7D}"/>
          </ac:picMkLst>
        </pc:picChg>
        <pc:picChg chg="mod">
          <ac:chgData name="Bryan Hess" userId="7dd7ab4c-6831-48c2-95b3-45d308a92412" providerId="ADAL" clId="{FFB3AEE3-8DA5-8C41-9CDA-A8A19B6B720C}" dt="2024-04-02T12:11:14.719" v="309" actId="14100"/>
          <ac:picMkLst>
            <pc:docMk/>
            <pc:sldMk cId="1277175905" sldId="258"/>
            <ac:picMk id="13" creationId="{4BB7A998-3328-06DC-18DF-684083C88AB4}"/>
          </ac:picMkLst>
        </pc:picChg>
      </pc:sldChg>
      <pc:sldChg chg="delSp modSp new mod">
        <pc:chgData name="Bryan Hess" userId="7dd7ab4c-6831-48c2-95b3-45d308a92412" providerId="ADAL" clId="{FFB3AEE3-8DA5-8C41-9CDA-A8A19B6B720C}" dt="2024-04-04T12:22:46.128" v="383" actId="20577"/>
        <pc:sldMkLst>
          <pc:docMk/>
          <pc:sldMk cId="1739386494" sldId="259"/>
        </pc:sldMkLst>
        <pc:spChg chg="mod">
          <ac:chgData name="Bryan Hess" userId="7dd7ab4c-6831-48c2-95b3-45d308a92412" providerId="ADAL" clId="{FFB3AEE3-8DA5-8C41-9CDA-A8A19B6B720C}" dt="2024-04-04T12:22:46.128" v="383" actId="20577"/>
          <ac:spMkLst>
            <pc:docMk/>
            <pc:sldMk cId="1739386494" sldId="259"/>
            <ac:spMk id="2" creationId="{7FBA97AF-97F5-3B1E-8745-07890007DB20}"/>
          </ac:spMkLst>
        </pc:spChg>
        <pc:spChg chg="del mod">
          <ac:chgData name="Bryan Hess" userId="7dd7ab4c-6831-48c2-95b3-45d308a92412" providerId="ADAL" clId="{FFB3AEE3-8DA5-8C41-9CDA-A8A19B6B720C}" dt="2024-04-02T19:51:55.254" v="346" actId="478"/>
          <ac:spMkLst>
            <pc:docMk/>
            <pc:sldMk cId="1739386494" sldId="259"/>
            <ac:spMk id="3" creationId="{716C4CC1-74F6-AC67-DA03-FF8420A986BD}"/>
          </ac:spMkLst>
        </pc:spChg>
        <pc:spChg chg="del">
          <ac:chgData name="Bryan Hess" userId="7dd7ab4c-6831-48c2-95b3-45d308a92412" providerId="ADAL" clId="{FFB3AEE3-8DA5-8C41-9CDA-A8A19B6B720C}" dt="2024-04-02T19:52:23.558" v="367" actId="478"/>
          <ac:spMkLst>
            <pc:docMk/>
            <pc:sldMk cId="1739386494" sldId="259"/>
            <ac:spMk id="4" creationId="{0DDE3105-189F-DD40-A7E2-4A7DED6AE882}"/>
          </ac:spMkLst>
        </pc:spChg>
      </pc:sldChg>
      <pc:sldChg chg="modSp mod">
        <pc:chgData name="Bryan Hess" userId="7dd7ab4c-6831-48c2-95b3-45d308a92412" providerId="ADAL" clId="{FFB3AEE3-8DA5-8C41-9CDA-A8A19B6B720C}" dt="2024-04-04T12:22:55.706" v="384" actId="1076"/>
        <pc:sldMkLst>
          <pc:docMk/>
          <pc:sldMk cId="512724494" sldId="265"/>
        </pc:sldMkLst>
        <pc:spChg chg="mod">
          <ac:chgData name="Bryan Hess" userId="7dd7ab4c-6831-48c2-95b3-45d308a92412" providerId="ADAL" clId="{FFB3AEE3-8DA5-8C41-9CDA-A8A19B6B720C}" dt="2024-04-04T12:22:55.706" v="384" actId="1076"/>
          <ac:spMkLst>
            <pc:docMk/>
            <pc:sldMk cId="512724494" sldId="265"/>
            <ac:spMk id="3" creationId="{4C864786-724A-630B-5F21-304A5F23277C}"/>
          </ac:spMkLst>
        </pc:spChg>
      </pc:sldChg>
      <pc:sldChg chg="add del">
        <pc:chgData name="Bryan Hess" userId="7dd7ab4c-6831-48c2-95b3-45d308a92412" providerId="ADAL" clId="{FFB3AEE3-8DA5-8C41-9CDA-A8A19B6B720C}" dt="2024-04-04T12:22:23.494" v="369"/>
        <pc:sldMkLst>
          <pc:docMk/>
          <pc:sldMk cId="558611382" sldId="312"/>
        </pc:sldMkLst>
      </pc:sldChg>
      <pc:sldChg chg="add">
        <pc:chgData name="Bryan Hess" userId="7dd7ab4c-6831-48c2-95b3-45d308a92412" providerId="ADAL" clId="{FFB3AEE3-8DA5-8C41-9CDA-A8A19B6B720C}" dt="2024-04-04T12:22:23.494" v="369"/>
        <pc:sldMkLst>
          <pc:docMk/>
          <pc:sldMk cId="79783371" sldId="314"/>
        </pc:sldMkLst>
      </pc:sldChg>
    </pc:docChg>
  </pc:docChgLst>
  <pc:docChgLst>
    <pc:chgData name="Malachi Schram" userId="S::schram@jlab.org::2d7acef1-f1c3-4cab-a8e0-9966f5be1278" providerId="AD" clId="Web-{28F40C55-E38D-7C60-415D-DB9A809DA30F}"/>
    <pc:docChg chg="modSld">
      <pc:chgData name="Malachi Schram" userId="S::schram@jlab.org::2d7acef1-f1c3-4cab-a8e0-9966f5be1278" providerId="AD" clId="Web-{28F40C55-E38D-7C60-415D-DB9A809DA30F}" dt="2024-04-02T18:07:30.999" v="150" actId="20577"/>
      <pc:docMkLst>
        <pc:docMk/>
      </pc:docMkLst>
      <pc:sldChg chg="modSp">
        <pc:chgData name="Malachi Schram" userId="S::schram@jlab.org::2d7acef1-f1c3-4cab-a8e0-9966f5be1278" providerId="AD" clId="Web-{28F40C55-E38D-7C60-415D-DB9A809DA30F}" dt="2024-04-02T18:03:00.938" v="10" actId="20577"/>
        <pc:sldMkLst>
          <pc:docMk/>
          <pc:sldMk cId="111112854" sldId="257"/>
        </pc:sldMkLst>
        <pc:spChg chg="mod">
          <ac:chgData name="Malachi Schram" userId="S::schram@jlab.org::2d7acef1-f1c3-4cab-a8e0-9966f5be1278" providerId="AD" clId="Web-{28F40C55-E38D-7C60-415D-DB9A809DA30F}" dt="2024-04-02T18:03:00.938" v="10" actId="20577"/>
          <ac:spMkLst>
            <pc:docMk/>
            <pc:sldMk cId="111112854" sldId="257"/>
            <ac:spMk id="8" creationId="{789F38CD-FD9C-6E40-F5A5-8E436387934A}"/>
          </ac:spMkLst>
        </pc:spChg>
      </pc:sldChg>
      <pc:sldChg chg="modSp">
        <pc:chgData name="Malachi Schram" userId="S::schram@jlab.org::2d7acef1-f1c3-4cab-a8e0-9966f5be1278" providerId="AD" clId="Web-{28F40C55-E38D-7C60-415D-DB9A809DA30F}" dt="2024-04-02T18:07:30.999" v="150" actId="20577"/>
        <pc:sldMkLst>
          <pc:docMk/>
          <pc:sldMk cId="1277175905" sldId="258"/>
        </pc:sldMkLst>
        <pc:spChg chg="mod">
          <ac:chgData name="Malachi Schram" userId="S::schram@jlab.org::2d7acef1-f1c3-4cab-a8e0-9966f5be1278" providerId="AD" clId="Web-{28F40C55-E38D-7C60-415D-DB9A809DA30F}" dt="2024-04-02T18:07:30.999" v="150" actId="20577"/>
          <ac:spMkLst>
            <pc:docMk/>
            <pc:sldMk cId="1277175905" sldId="258"/>
            <ac:spMk id="6" creationId="{04203C11-F174-0D2B-614D-0E09FAB0EB4E}"/>
          </ac:spMkLst>
        </pc:spChg>
      </pc:sldChg>
    </pc:docChg>
  </pc:docChgLst>
  <pc:docChgLst>
    <pc:chgData name="Bryan Hess" userId="7dd7ab4c-6831-48c2-95b3-45d308a92412" providerId="ADAL" clId="{6B576FE9-CDFD-EE4D-AED6-C2F9BAD14510}"/>
    <pc:docChg chg="undo custSel addSld delSld modSld sldOrd">
      <pc:chgData name="Bryan Hess" userId="7dd7ab4c-6831-48c2-95b3-45d308a92412" providerId="ADAL" clId="{6B576FE9-CDFD-EE4D-AED6-C2F9BAD14510}" dt="2024-04-03T20:25:00.850" v="2718" actId="1076"/>
      <pc:docMkLst>
        <pc:docMk/>
      </pc:docMkLst>
      <pc:sldChg chg="modSp del mod ord">
        <pc:chgData name="Bryan Hess" userId="7dd7ab4c-6831-48c2-95b3-45d308a92412" providerId="ADAL" clId="{6B576FE9-CDFD-EE4D-AED6-C2F9BAD14510}" dt="2024-04-01T17:21:58.267" v="72" actId="2696"/>
        <pc:sldMkLst>
          <pc:docMk/>
          <pc:sldMk cId="3146760561" sldId="256"/>
        </pc:sldMkLst>
        <pc:spChg chg="mod">
          <ac:chgData name="Bryan Hess" userId="7dd7ab4c-6831-48c2-95b3-45d308a92412" providerId="ADAL" clId="{6B576FE9-CDFD-EE4D-AED6-C2F9BAD14510}" dt="2024-04-01T17:21:40.618" v="70" actId="20577"/>
          <ac:spMkLst>
            <pc:docMk/>
            <pc:sldMk cId="3146760561" sldId="256"/>
            <ac:spMk id="2" creationId="{9A44600E-506F-8143-E3D6-953FF7E8E6D6}"/>
          </ac:spMkLst>
        </pc:spChg>
      </pc:sldChg>
      <pc:sldChg chg="addSp delSp modSp new mod">
        <pc:chgData name="Bryan Hess" userId="7dd7ab4c-6831-48c2-95b3-45d308a92412" providerId="ADAL" clId="{6B576FE9-CDFD-EE4D-AED6-C2F9BAD14510}" dt="2024-04-03T20:16:40.168" v="2698" actId="20577"/>
        <pc:sldMkLst>
          <pc:docMk/>
          <pc:sldMk cId="111112854" sldId="257"/>
        </pc:sldMkLst>
        <pc:spChg chg="mod">
          <ac:chgData name="Bryan Hess" userId="7dd7ab4c-6831-48c2-95b3-45d308a92412" providerId="ADAL" clId="{6B576FE9-CDFD-EE4D-AED6-C2F9BAD14510}" dt="2024-04-01T17:48:15.410" v="1455" actId="20577"/>
          <ac:spMkLst>
            <pc:docMk/>
            <pc:sldMk cId="111112854" sldId="257"/>
            <ac:spMk id="2" creationId="{D9F4DAF4-E30C-ECAA-0F02-67F6930CDD37}"/>
          </ac:spMkLst>
        </pc:spChg>
        <pc:spChg chg="del">
          <ac:chgData name="Bryan Hess" userId="7dd7ab4c-6831-48c2-95b3-45d308a92412" providerId="ADAL" clId="{6B576FE9-CDFD-EE4D-AED6-C2F9BAD14510}" dt="2024-04-01T12:21:28.884" v="2" actId="931"/>
          <ac:spMkLst>
            <pc:docMk/>
            <pc:sldMk cId="111112854" sldId="257"/>
            <ac:spMk id="3" creationId="{7990D897-0D9F-E0AE-8DAC-87FD47DC33BE}"/>
          </ac:spMkLst>
        </pc:spChg>
        <pc:spChg chg="del">
          <ac:chgData name="Bryan Hess" userId="7dd7ab4c-6831-48c2-95b3-45d308a92412" providerId="ADAL" clId="{6B576FE9-CDFD-EE4D-AED6-C2F9BAD14510}" dt="2024-04-01T12:21:46.278" v="6" actId="478"/>
          <ac:spMkLst>
            <pc:docMk/>
            <pc:sldMk cId="111112854" sldId="257"/>
            <ac:spMk id="4" creationId="{652B40AC-E372-382E-B2D3-9EFEF787F96B}"/>
          </ac:spMkLst>
        </pc:spChg>
        <pc:spChg chg="del">
          <ac:chgData name="Bryan Hess" userId="7dd7ab4c-6831-48c2-95b3-45d308a92412" providerId="ADAL" clId="{6B576FE9-CDFD-EE4D-AED6-C2F9BAD14510}" dt="2024-04-03T18:10:09.547" v="2245" actId="478"/>
          <ac:spMkLst>
            <pc:docMk/>
            <pc:sldMk cId="111112854" sldId="257"/>
            <ac:spMk id="5" creationId="{4AE1B642-8668-1A58-42D3-B1A69C60C0CF}"/>
          </ac:spMkLst>
        </pc:spChg>
        <pc:spChg chg="add mod">
          <ac:chgData name="Bryan Hess" userId="7dd7ab4c-6831-48c2-95b3-45d308a92412" providerId="ADAL" clId="{6B576FE9-CDFD-EE4D-AED6-C2F9BAD14510}" dt="2024-04-03T20:16:40.168" v="2698" actId="20577"/>
          <ac:spMkLst>
            <pc:docMk/>
            <pc:sldMk cId="111112854" sldId="257"/>
            <ac:spMk id="8" creationId="{789F38CD-FD9C-6E40-F5A5-8E436387934A}"/>
          </ac:spMkLst>
        </pc:spChg>
        <pc:picChg chg="add mod modCrop">
          <ac:chgData name="Bryan Hess" userId="7dd7ab4c-6831-48c2-95b3-45d308a92412" providerId="ADAL" clId="{6B576FE9-CDFD-EE4D-AED6-C2F9BAD14510}" dt="2024-04-01T17:35:14.322" v="355" actId="1076"/>
          <ac:picMkLst>
            <pc:docMk/>
            <pc:sldMk cId="111112854" sldId="257"/>
            <ac:picMk id="7" creationId="{0AB04A45-2AE3-69A1-9FBD-9FD173CE6C46}"/>
          </ac:picMkLst>
        </pc:picChg>
      </pc:sldChg>
      <pc:sldChg chg="del">
        <pc:chgData name="Bryan Hess" userId="7dd7ab4c-6831-48c2-95b3-45d308a92412" providerId="ADAL" clId="{6B576FE9-CDFD-EE4D-AED6-C2F9BAD14510}" dt="2024-04-01T12:20:53.342" v="0" actId="2696"/>
        <pc:sldMkLst>
          <pc:docMk/>
          <pc:sldMk cId="3493790508" sldId="257"/>
        </pc:sldMkLst>
      </pc:sldChg>
      <pc:sldChg chg="addSp delSp modSp new mod">
        <pc:chgData name="Bryan Hess" userId="7dd7ab4c-6831-48c2-95b3-45d308a92412" providerId="ADAL" clId="{6B576FE9-CDFD-EE4D-AED6-C2F9BAD14510}" dt="2024-04-03T20:17:16.079" v="2717" actId="20577"/>
        <pc:sldMkLst>
          <pc:docMk/>
          <pc:sldMk cId="1277175905" sldId="258"/>
        </pc:sldMkLst>
        <pc:spChg chg="mod">
          <ac:chgData name="Bryan Hess" userId="7dd7ab4c-6831-48c2-95b3-45d308a92412" providerId="ADAL" clId="{6B576FE9-CDFD-EE4D-AED6-C2F9BAD14510}" dt="2024-04-01T17:48:09.061" v="1442" actId="20577"/>
          <ac:spMkLst>
            <pc:docMk/>
            <pc:sldMk cId="1277175905" sldId="258"/>
            <ac:spMk id="2" creationId="{3DD7FBD4-B6D4-A320-C234-3D0D07218D29}"/>
          </ac:spMkLst>
        </pc:spChg>
        <pc:spChg chg="del">
          <ac:chgData name="Bryan Hess" userId="7dd7ab4c-6831-48c2-95b3-45d308a92412" providerId="ADAL" clId="{6B576FE9-CDFD-EE4D-AED6-C2F9BAD14510}" dt="2024-04-01T17:25:09.174" v="97"/>
          <ac:spMkLst>
            <pc:docMk/>
            <pc:sldMk cId="1277175905" sldId="258"/>
            <ac:spMk id="3" creationId="{F927DA75-8DB2-5FA6-2719-91CB627B96E6}"/>
          </ac:spMkLst>
        </pc:spChg>
        <pc:spChg chg="del">
          <ac:chgData name="Bryan Hess" userId="7dd7ab4c-6831-48c2-95b3-45d308a92412" providerId="ADAL" clId="{6B576FE9-CDFD-EE4D-AED6-C2F9BAD14510}" dt="2024-04-01T17:29:08.446" v="320" actId="478"/>
          <ac:spMkLst>
            <pc:docMk/>
            <pc:sldMk cId="1277175905" sldId="258"/>
            <ac:spMk id="4" creationId="{A9FD22F9-1F45-2239-8E82-15F8B16F2665}"/>
          </ac:spMkLst>
        </pc:spChg>
        <pc:spChg chg="del mod">
          <ac:chgData name="Bryan Hess" userId="7dd7ab4c-6831-48c2-95b3-45d308a92412" providerId="ADAL" clId="{6B576FE9-CDFD-EE4D-AED6-C2F9BAD14510}" dt="2024-04-01T17:29:06.371" v="319" actId="478"/>
          <ac:spMkLst>
            <pc:docMk/>
            <pc:sldMk cId="1277175905" sldId="258"/>
            <ac:spMk id="5" creationId="{9BC8DDFC-C3E6-1FCF-0C38-CE190E3CD403}"/>
          </ac:spMkLst>
        </pc:spChg>
        <pc:spChg chg="mod">
          <ac:chgData name="Bryan Hess" userId="7dd7ab4c-6831-48c2-95b3-45d308a92412" providerId="ADAL" clId="{6B576FE9-CDFD-EE4D-AED6-C2F9BAD14510}" dt="2024-04-03T19:49:45.715" v="2268" actId="20577"/>
          <ac:spMkLst>
            <pc:docMk/>
            <pc:sldMk cId="1277175905" sldId="258"/>
            <ac:spMk id="6" creationId="{04203C11-F174-0D2B-614D-0E09FAB0EB4E}"/>
          </ac:spMkLst>
        </pc:spChg>
        <pc:spChg chg="add mod">
          <ac:chgData name="Bryan Hess" userId="7dd7ab4c-6831-48c2-95b3-45d308a92412" providerId="ADAL" clId="{6B576FE9-CDFD-EE4D-AED6-C2F9BAD14510}" dt="2024-04-03T20:17:16.079" v="2717" actId="20577"/>
          <ac:spMkLst>
            <pc:docMk/>
            <pc:sldMk cId="1277175905" sldId="258"/>
            <ac:spMk id="9" creationId="{1E142A36-4447-C425-A794-300FAE59649F}"/>
          </ac:spMkLst>
        </pc:spChg>
        <pc:picChg chg="add mod">
          <ac:chgData name="Bryan Hess" userId="7dd7ab4c-6831-48c2-95b3-45d308a92412" providerId="ADAL" clId="{6B576FE9-CDFD-EE4D-AED6-C2F9BAD14510}" dt="2024-04-01T17:56:42.389" v="2236" actId="1076"/>
          <ac:picMkLst>
            <pc:docMk/>
            <pc:sldMk cId="1277175905" sldId="258"/>
            <ac:picMk id="8" creationId="{404C9D9D-A374-0DA6-B645-35A553278F7D}"/>
          </ac:picMkLst>
        </pc:picChg>
        <pc:picChg chg="add mod">
          <ac:chgData name="Bryan Hess" userId="7dd7ab4c-6831-48c2-95b3-45d308a92412" providerId="ADAL" clId="{6B576FE9-CDFD-EE4D-AED6-C2F9BAD14510}" dt="2024-04-01T17:32:22.162" v="336" actId="14100"/>
          <ac:picMkLst>
            <pc:docMk/>
            <pc:sldMk cId="1277175905" sldId="258"/>
            <ac:picMk id="11" creationId="{53046D9E-36B8-7E12-52CA-EE2E2A6D2A84}"/>
          </ac:picMkLst>
        </pc:picChg>
        <pc:picChg chg="add mod">
          <ac:chgData name="Bryan Hess" userId="7dd7ab4c-6831-48c2-95b3-45d308a92412" providerId="ADAL" clId="{6B576FE9-CDFD-EE4D-AED6-C2F9BAD14510}" dt="2024-04-01T17:50:02.815" v="1520" actId="1076"/>
          <ac:picMkLst>
            <pc:docMk/>
            <pc:sldMk cId="1277175905" sldId="258"/>
            <ac:picMk id="13" creationId="{4BB7A998-3328-06DC-18DF-684083C88AB4}"/>
          </ac:picMkLst>
        </pc:picChg>
      </pc:sldChg>
      <pc:sldChg chg="modSp mod">
        <pc:chgData name="Bryan Hess" userId="7dd7ab4c-6831-48c2-95b3-45d308a92412" providerId="ADAL" clId="{6B576FE9-CDFD-EE4D-AED6-C2F9BAD14510}" dt="2024-04-03T19:12:48.260" v="2266" actId="114"/>
        <pc:sldMkLst>
          <pc:docMk/>
          <pc:sldMk cId="1739386494" sldId="259"/>
        </pc:sldMkLst>
        <pc:spChg chg="mod">
          <ac:chgData name="Bryan Hess" userId="7dd7ab4c-6831-48c2-95b3-45d308a92412" providerId="ADAL" clId="{6B576FE9-CDFD-EE4D-AED6-C2F9BAD14510}" dt="2024-04-03T19:12:48.260" v="2266" actId="114"/>
          <ac:spMkLst>
            <pc:docMk/>
            <pc:sldMk cId="1739386494" sldId="259"/>
            <ac:spMk id="2" creationId="{7FBA97AF-97F5-3B1E-8745-07890007DB20}"/>
          </ac:spMkLst>
        </pc:spChg>
      </pc:sldChg>
      <pc:sldChg chg="delSp modSp add mod">
        <pc:chgData name="Bryan Hess" userId="7dd7ab4c-6831-48c2-95b3-45d308a92412" providerId="ADAL" clId="{6B576FE9-CDFD-EE4D-AED6-C2F9BAD14510}" dt="2024-04-03T20:25:00.850" v="2718" actId="1076"/>
        <pc:sldMkLst>
          <pc:docMk/>
          <pc:sldMk cId="512724494" sldId="265"/>
        </pc:sldMkLst>
        <pc:spChg chg="mod">
          <ac:chgData name="Bryan Hess" userId="7dd7ab4c-6831-48c2-95b3-45d308a92412" providerId="ADAL" clId="{6B576FE9-CDFD-EE4D-AED6-C2F9BAD14510}" dt="2024-04-03T20:25:00.850" v="2718" actId="1076"/>
          <ac:spMkLst>
            <pc:docMk/>
            <pc:sldMk cId="512724494" sldId="265"/>
            <ac:spMk id="3" creationId="{4C864786-724A-630B-5F21-304A5F23277C}"/>
          </ac:spMkLst>
        </pc:spChg>
        <pc:spChg chg="del">
          <ac:chgData name="Bryan Hess" userId="7dd7ab4c-6831-48c2-95b3-45d308a92412" providerId="ADAL" clId="{6B576FE9-CDFD-EE4D-AED6-C2F9BAD14510}" dt="2024-04-03T18:10:16.548" v="2246" actId="478"/>
          <ac:spMkLst>
            <pc:docMk/>
            <pc:sldMk cId="512724494" sldId="265"/>
            <ac:spMk id="4" creationId="{F0084B4A-F841-BC7C-A30B-AA8D05D5FD63}"/>
          </ac:spMkLst>
        </pc:spChg>
      </pc:sldChg>
      <pc:sldChg chg="delSp add mod">
        <pc:chgData name="Bryan Hess" userId="7dd7ab4c-6831-48c2-95b3-45d308a92412" providerId="ADAL" clId="{6B576FE9-CDFD-EE4D-AED6-C2F9BAD14510}" dt="2024-04-03T18:10:19.542" v="2247" actId="478"/>
        <pc:sldMkLst>
          <pc:docMk/>
          <pc:sldMk cId="4170874234" sldId="311"/>
        </pc:sldMkLst>
        <pc:spChg chg="del">
          <ac:chgData name="Bryan Hess" userId="7dd7ab4c-6831-48c2-95b3-45d308a92412" providerId="ADAL" clId="{6B576FE9-CDFD-EE4D-AED6-C2F9BAD14510}" dt="2024-04-03T18:10:19.542" v="2247" actId="478"/>
          <ac:spMkLst>
            <pc:docMk/>
            <pc:sldMk cId="4170874234" sldId="311"/>
            <ac:spMk id="5" creationId="{00000000-0000-0000-0000-000000000000}"/>
          </ac:spMkLst>
        </pc:spChg>
      </pc:sldChg>
      <pc:sldChg chg="add">
        <pc:chgData name="Bryan Hess" userId="7dd7ab4c-6831-48c2-95b3-45d308a92412" providerId="ADAL" clId="{6B576FE9-CDFD-EE4D-AED6-C2F9BAD14510}" dt="2024-04-03T18:08:10.235" v="2244"/>
        <pc:sldMkLst>
          <pc:docMk/>
          <pc:sldMk cId="558611382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April 4,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April 4,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ayout 1">
  <p:cSld name="1_Content Layout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11892" y="966055"/>
            <a:ext cx="11285837" cy="538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－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11893" y="6467336"/>
            <a:ext cx="5223851" cy="31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5635743" y="6467336"/>
            <a:ext cx="714877" cy="30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9267" y="6407801"/>
            <a:ext cx="1772067" cy="430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3"/>
          <p:cNvCxnSpPr/>
          <p:nvPr/>
        </p:nvCxnSpPr>
        <p:spPr>
          <a:xfrm>
            <a:off x="-16475" y="735987"/>
            <a:ext cx="12208476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6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April 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dpi.com/1424-8220/23/16/7167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DAF4-E30C-ECAA-0F02-67F6930C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LD2409 – DIDACT Project Financials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B04A45-2AE3-69A1-9FBD-9FD173CE6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56" r="7579" b="7908"/>
          <a:stretch/>
        </p:blipFill>
        <p:spPr>
          <a:xfrm rot="5400000">
            <a:off x="1509799" y="13775"/>
            <a:ext cx="4634635" cy="683044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9F38CD-FD9C-6E40-F5A5-8E436387934A}"/>
              </a:ext>
            </a:extLst>
          </p:cNvPr>
          <p:cNvSpPr txBox="1"/>
          <p:nvPr/>
        </p:nvSpPr>
        <p:spPr>
          <a:xfrm>
            <a:off x="7242341" y="917912"/>
            <a:ext cx="4680857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Effort trailed planned rate through March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Operations contention for labor from other projects (ENP, LQCD)</a:t>
            </a: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Staff member was temporarily on a part time schedule.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Effort Changes Starting in April: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Dedicating more Data Science time to ML model development effort. (Additional Postdoc assignment)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technician time for hardware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MLOps framework development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Bryan Hess (PI), Malachi Schram (Co-PI)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Ops: Mark Jones (primarily), Laura </a:t>
            </a:r>
            <a:r>
              <a:rPr lang="en-US" dirty="0" err="1"/>
              <a:t>Hild</a:t>
            </a:r>
            <a:r>
              <a:rPr lang="en-US" dirty="0"/>
              <a:t>, Wesley Moore, Stephanie </a:t>
            </a:r>
            <a:r>
              <a:rPr lang="en-US" dirty="0" err="1"/>
              <a:t>Siebor</a:t>
            </a:r>
            <a:r>
              <a:rPr lang="en-US" dirty="0"/>
              <a:t> (new)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Science: Diana McSpadden, Ahmed Mohammed, </a:t>
            </a:r>
            <a:r>
              <a:rPr lang="en-US" dirty="0" err="1"/>
              <a:t>Zhenyu</a:t>
            </a:r>
            <a:r>
              <a:rPr lang="en-US" dirty="0"/>
              <a:t> Dai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FBD4-B6D4-A320-C234-3D0D0721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LD2409 – DIDACT Project Progress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404C9D9D-A374-0DA6-B645-35A553278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30408">
            <a:off x="4468516" y="2532916"/>
            <a:ext cx="1720421" cy="223339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03C11-F174-0D2B-614D-0E09FAB0EB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1701" y="966055"/>
            <a:ext cx="5492873" cy="5381694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Milestones and Progress – Half 1</a:t>
            </a:r>
          </a:p>
          <a:p>
            <a:pPr rtl="0">
              <a:buFont typeface="+mj-lt"/>
              <a:buAutoNum type="arabicPeriod"/>
            </a:pPr>
            <a:r>
              <a:rPr lang="en-US" sz="1600" dirty="0">
                <a:effectLst/>
                <a:latin typeface="Arial"/>
                <a:cs typeface="Arial"/>
              </a:rPr>
              <a:t>✅ Summary and detail dashboards in Grafana</a:t>
            </a:r>
            <a:endParaRPr lang="en-US" sz="1600" dirty="0">
              <a:latin typeface="Arial"/>
              <a:cs typeface="Arial"/>
            </a:endParaRPr>
          </a:p>
          <a:p>
            <a:pPr rtl="0">
              <a:buFont typeface="+mj-lt"/>
              <a:buAutoNum type="arabicPeriod"/>
            </a:pPr>
            <a:r>
              <a:rPr lang="en-US" sz="1600" dirty="0">
                <a:effectLst/>
                <a:latin typeface="Arial"/>
                <a:cs typeface="Arial"/>
              </a:rPr>
              <a:t>✅ Continuous learning process with daily updates</a:t>
            </a:r>
            <a:endParaRPr lang="en-US" sz="1600" dirty="0">
              <a:latin typeface="Arial"/>
              <a:cs typeface="Arial"/>
            </a:endParaRPr>
          </a:p>
          <a:p>
            <a:pPr rtl="0">
              <a:buFont typeface="+mj-lt"/>
              <a:buAutoNum type="arabicPeriod"/>
            </a:pPr>
            <a:r>
              <a:rPr lang="en-US" sz="1600" dirty="0">
                <a:effectLst/>
                <a:latin typeface="Arial"/>
                <a:cs typeface="Arial"/>
              </a:rPr>
              <a:t>⚠️ Human in the loop to vet out-of-distribution events</a:t>
            </a:r>
            <a:endParaRPr lang="en-US" sz="1600" dirty="0"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effectLst/>
                <a:latin typeface="Arial"/>
                <a:cs typeface="Arial"/>
              </a:rPr>
              <a:t>⚠️ Study the performance of </a:t>
            </a:r>
            <a:r>
              <a:rPr lang="en-US" sz="1600" dirty="0">
                <a:latin typeface="Arial"/>
                <a:cs typeface="Arial"/>
              </a:rPr>
              <a:t>Variational </a:t>
            </a:r>
            <a:r>
              <a:rPr lang="en-US" sz="1600" dirty="0" err="1">
                <a:latin typeface="Arial"/>
                <a:cs typeface="Arial"/>
              </a:rPr>
              <a:t>AutoEncoder</a:t>
            </a:r>
            <a:r>
              <a:rPr lang="en-US" sz="1600" dirty="0">
                <a:latin typeface="Arial"/>
                <a:cs typeface="Arial"/>
              </a:rPr>
              <a:t> and Graph</a:t>
            </a:r>
            <a:r>
              <a:rPr lang="en-US" sz="1600" dirty="0">
                <a:effectLst/>
                <a:latin typeface="Arial"/>
                <a:cs typeface="Arial"/>
              </a:rPr>
              <a:t> Neural Network (GNN) models </a:t>
            </a:r>
            <a:endParaRPr lang="en-US" sz="1600" dirty="0">
              <a:latin typeface="Arial"/>
              <a:cs typeface="Arial"/>
            </a:endParaRPr>
          </a:p>
          <a:p>
            <a:pPr>
              <a:buAutoNum type="arabicPeriod"/>
            </a:pPr>
            <a:r>
              <a:rPr lang="en-US" sz="1600" dirty="0">
                <a:effectLst/>
                <a:latin typeface="Arial"/>
                <a:cs typeface="Arial"/>
              </a:rPr>
              <a:t>✅ Measure and characterize key timing characteristics to understand continuous learning cadence</a:t>
            </a:r>
            <a:endParaRPr lang="en-US" sz="1600" dirty="0"/>
          </a:p>
          <a:p>
            <a:pPr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Management Changes for Q3, Q4</a:t>
            </a:r>
          </a:p>
          <a:p>
            <a:r>
              <a:rPr lang="en-US" sz="1600" dirty="0">
                <a:latin typeface="Arial"/>
                <a:cs typeface="Arial"/>
              </a:rPr>
              <a:t>Staffing increase for model development</a:t>
            </a:r>
          </a:p>
          <a:p>
            <a:r>
              <a:rPr lang="en-US" sz="1600" dirty="0">
                <a:latin typeface="Arial"/>
                <a:cs typeface="Arial"/>
              </a:rPr>
              <a:t>MLOps work to complete workflow automation</a:t>
            </a:r>
          </a:p>
          <a:p>
            <a:r>
              <a:rPr lang="en-US" sz="1600" dirty="0">
                <a:latin typeface="Arial"/>
                <a:cs typeface="Arial"/>
              </a:rPr>
              <a:t>Refactor software to fit existing architecture for pluggable changes</a:t>
            </a:r>
          </a:p>
          <a:p>
            <a:r>
              <a:rPr lang="en-US" sz="1600" dirty="0">
                <a:latin typeface="Arial"/>
                <a:cs typeface="Arial"/>
              </a:rPr>
              <a:t>Increase effort to provide diverse NP jobs. </a:t>
            </a:r>
            <a:r>
              <a:rPr lang="en-US" sz="1600">
                <a:latin typeface="Arial"/>
                <a:cs typeface="Arial"/>
              </a:rPr>
              <a:t>This </a:t>
            </a:r>
            <a:r>
              <a:rPr lang="en-US" sz="1600" dirty="0">
                <a:latin typeface="Arial"/>
                <a:cs typeface="Arial"/>
              </a:rPr>
              <a:t>has been more challenging than expected.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E142A36-4447-C425-A794-300FAE59649F}"/>
              </a:ext>
            </a:extLst>
          </p:cNvPr>
          <p:cNvSpPr txBox="1">
            <a:spLocks/>
          </p:cNvSpPr>
          <p:nvPr/>
        </p:nvSpPr>
        <p:spPr>
          <a:xfrm>
            <a:off x="494271" y="966055"/>
            <a:ext cx="5492873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Good </a:t>
            </a:r>
            <a:r>
              <a:rPr lang="en-US"/>
              <a:t>Progress on ML Operations</a:t>
            </a:r>
          </a:p>
          <a:p>
            <a:pPr lvl="1"/>
            <a:r>
              <a:rPr lang="en-US"/>
              <a:t>Submission to IEEE Special Issue on</a:t>
            </a:r>
            <a:br>
              <a:rPr lang="en-US"/>
            </a:br>
            <a:r>
              <a:rPr lang="en-US" dirty="0"/>
              <a:t>MLOps</a:t>
            </a:r>
            <a:r>
              <a:rPr lang="en-US"/>
              <a:t>: </a:t>
            </a:r>
            <a:r>
              <a:rPr lang="en-US" i="1"/>
              <a:t>Enabling </a:t>
            </a:r>
            <a:r>
              <a:rPr lang="en-US" i="1" dirty="0"/>
              <a:t>MLOps</a:t>
            </a:r>
            <a:r>
              <a:rPr lang="en-US" i="1"/>
              <a:t> for Continual Learning in Computing Clusters</a:t>
            </a:r>
            <a:r>
              <a:rPr lang="en-US"/>
              <a:t> </a:t>
            </a:r>
          </a:p>
          <a:p>
            <a:r>
              <a:rPr lang="en-US"/>
              <a:t>Challenges</a:t>
            </a:r>
            <a:r>
              <a:rPr lang="en-US" dirty="0"/>
              <a:t> to modeling</a:t>
            </a:r>
            <a:endParaRPr lang="en-US"/>
          </a:p>
          <a:p>
            <a:pPr lvl="1"/>
            <a:r>
              <a:rPr lang="en-US"/>
              <a:t>Packaging Production Code</a:t>
            </a:r>
          </a:p>
          <a:p>
            <a:pPr lvl="1"/>
            <a:r>
              <a:rPr lang="en-US" dirty="0"/>
              <a:t>Testbed’s</a:t>
            </a:r>
            <a:r>
              <a:rPr lang="en-US"/>
              <a:t> evolving nature</a:t>
            </a:r>
          </a:p>
          <a:p>
            <a:pPr lvl="1"/>
            <a:r>
              <a:rPr lang="en-US"/>
              <a:t>coarse sampling rate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3046D9E-36B8-7E12-52CA-EE2E2A6D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26" y="5123271"/>
            <a:ext cx="5739718" cy="1462504"/>
          </a:xfrm>
          <a:prstGeom prst="rect">
            <a:avLst/>
          </a:prstGeom>
        </p:spPr>
      </p:pic>
      <p:pic>
        <p:nvPicPr>
          <p:cNvPr id="13" name="Picture 1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BB7A998-3328-06DC-18DF-684083C88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71" y="3756627"/>
            <a:ext cx="2571047" cy="13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97AF-97F5-3B1E-8745-07890007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1" y="2941510"/>
            <a:ext cx="11285837" cy="487490"/>
          </a:xfrm>
        </p:spPr>
        <p:txBody>
          <a:bodyPr>
            <a:noAutofit/>
          </a:bodyPr>
          <a:lstStyle/>
          <a:p>
            <a:pPr algn="ctr"/>
            <a:r>
              <a:rPr lang="en-US" sz="7200" b="0" i="1" dirty="0"/>
              <a:t>Backup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09F3F-8965-9A97-9866-2641FCD1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BE16-1F28-540B-B6A3-15BE354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MLOps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64786-724A-630B-5F21-304A5F232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92" y="990421"/>
            <a:ext cx="4398250" cy="5381694"/>
          </a:xfrm>
        </p:spPr>
        <p:txBody>
          <a:bodyPr>
            <a:normAutofit fontScale="85000" lnSpcReduction="20000"/>
          </a:bodyPr>
          <a:lstStyle/>
          <a:p>
            <a:pPr marL="88900" indent="0">
              <a:buNone/>
            </a:pPr>
            <a:endParaRPr lang="en-US" dirty="0">
              <a:hlinkClick r:id="rId2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/>
              <a:t>The manuscript "Establishing MLOps for Continual Learning in Computing Clusters" is under review for an IEEE Software MLOps special issue.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b="1" dirty="0"/>
              <a:t>Code</a:t>
            </a:r>
            <a:r>
              <a:rPr lang="en-US" dirty="0"/>
              <a:t> for daily continual learning with competition between models has been manually tested on farm.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CPU and memory features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one model with a GNN layer and one without the GNN layer.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Both saved to the </a:t>
            </a:r>
            <a:r>
              <a:rPr lang="en-US" sz="1600" dirty="0" err="1"/>
              <a:t>MLFlow</a:t>
            </a:r>
            <a:r>
              <a:rPr lang="en-US" sz="1600" dirty="0"/>
              <a:t> model repository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Daily champion model is used for real-time reconstruction error results.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Continual Integration/Continual Deployment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Approved git pull request results in a Container rebuild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Container can be run on dt100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Containers built on a timer on the dt100, with built containers stored on Code Gitlab instance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E75E2-3C80-1F71-D324-79718379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01" y="846469"/>
            <a:ext cx="3971606" cy="3150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93EB7-66CC-827E-ADF7-43BF6DE69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395" y="4605618"/>
            <a:ext cx="4624887" cy="15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BBA4-D22B-128C-2DE5-B0EFFD2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AutoEncoder</a:t>
            </a:r>
            <a:r>
              <a:rPr lang="en-US"/>
              <a:t> (AE baseline architecture) VS GNN-assisted 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7A0C9-A391-1E5F-6D19-51F390A9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4973830" cy="53816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>
                <a:latin typeface="Arial"/>
                <a:cs typeface="Arial"/>
              </a:rPr>
              <a:t>The model is used for two different tasks: </a:t>
            </a:r>
            <a:endParaRPr lang="en-US" sz="1600">
              <a:cs typeface="Arial"/>
            </a:endParaRPr>
          </a:p>
          <a:p>
            <a:pPr lvl="1">
              <a:buAutoNum type="arabicPeriod"/>
            </a:pPr>
            <a:r>
              <a:rPr lang="en-US" sz="1600">
                <a:latin typeface="Arial"/>
                <a:cs typeface="Arial"/>
              </a:rPr>
              <a:t>The first task captures the salient features of the data using an AE.</a:t>
            </a:r>
          </a:p>
          <a:p>
            <a:pPr lvl="1">
              <a:buAutoNum type="arabicPeriod"/>
            </a:pPr>
            <a:r>
              <a:rPr lang="en-US" sz="1600">
                <a:latin typeface="Arial"/>
                <a:cs typeface="Arial"/>
              </a:rPr>
              <a:t>The second task clusters the job types based on the salient features using techniques such as UMAP. </a:t>
            </a:r>
            <a:endParaRPr lang="en-US" sz="1600">
              <a:cs typeface="Arial" charset="0"/>
            </a:endParaRPr>
          </a:p>
          <a:p>
            <a:r>
              <a:rPr lang="en-US" sz="1600">
                <a:latin typeface="Arial"/>
                <a:cs typeface="Arial"/>
              </a:rPr>
              <a:t>The baseline architecture is complete, and we will explore the performance of these models when we increasing the data volume and model parameters. </a:t>
            </a:r>
          </a:p>
          <a:p>
            <a:r>
              <a:rPr lang="en-US" sz="1600">
                <a:latin typeface="Arial"/>
                <a:cs typeface="Arial"/>
              </a:rPr>
              <a:t>Based on the results, we see a clear separation between to current job types. However, it is unclear that one of the models does significantly better than the other in this case</a:t>
            </a:r>
            <a:endParaRPr lang="en-US" sz="1600">
              <a:cs typeface="Arial"/>
            </a:endParaRPr>
          </a:p>
          <a:p>
            <a:r>
              <a:rPr lang="en-US" sz="1600">
                <a:latin typeface="Arial"/>
                <a:cs typeface="Arial"/>
              </a:rPr>
              <a:t>We will study the performance of these models when we include additional job types and complexity</a:t>
            </a:r>
          </a:p>
          <a:p>
            <a:r>
              <a:rPr lang="en-US" sz="1600">
                <a:latin typeface="Arial"/>
                <a:cs typeface="Arial"/>
              </a:rPr>
              <a:t>Additional research directions: VAE (Variational AE): Although vanilla AE does a very good job in producing representative embeddings, VAE can serve as a useful tool to quantify the uncertainty in data.</a:t>
            </a:r>
          </a:p>
        </p:txBody>
      </p:sp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3E6B2017-9BC5-8FFD-DA38-3805B05C6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24" y="966055"/>
            <a:ext cx="3197192" cy="2375935"/>
          </a:xfrm>
          <a:prstGeom prst="rect">
            <a:avLst/>
          </a:prstGeom>
        </p:spPr>
      </p:pic>
      <p:pic>
        <p:nvPicPr>
          <p:cNvPr id="18" name="Picture 17" descr="Chart, bubble chart&#10;&#10;Description automatically generated">
            <a:extLst>
              <a:ext uri="{FF2B5EF4-FFF2-40B4-BE49-F238E27FC236}">
                <a16:creationId xmlns:a16="http://schemas.microsoft.com/office/drawing/2014/main" id="{0B069556-3081-0B32-4756-373E4C43B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915" y="966055"/>
            <a:ext cx="3197192" cy="2375935"/>
          </a:xfrm>
          <a:prstGeom prst="rect">
            <a:avLst/>
          </a:prstGeom>
        </p:spPr>
      </p:pic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218FFB83-825F-2A54-1098-BFD532B7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24" y="3971812"/>
            <a:ext cx="3197192" cy="2375935"/>
          </a:xfrm>
          <a:prstGeom prst="rect">
            <a:avLst/>
          </a:prstGeom>
        </p:spPr>
      </p:pic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E7510A3A-079F-F66E-1905-2B0C1F122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918" y="3971814"/>
            <a:ext cx="3197189" cy="23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C0C2-F73E-A8FB-6961-08942AFD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err="1">
                <a:latin typeface="Arial"/>
                <a:cs typeface="Arial"/>
              </a:rPr>
              <a:t>AutoEncoder</a:t>
            </a:r>
            <a:r>
              <a:rPr lang="en-US" sz="3200">
                <a:latin typeface="Arial"/>
                <a:cs typeface="Arial"/>
              </a:rPr>
              <a:t> (AE baseline architecture) VS GNN-assisted AE</a:t>
            </a:r>
            <a:endParaRPr lang="en-US" err="1"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A240-4F98-76D8-5B06-C5FB8D7E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4675366" cy="5381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latin typeface="Arial"/>
                <a:cs typeface="Arial"/>
              </a:rPr>
              <a:t>We are working on stages of the models:</a:t>
            </a:r>
          </a:p>
          <a:p>
            <a:pPr marL="914400" lvl="1" indent="-457200">
              <a:buAutoNum type="arabicPeriod"/>
            </a:pPr>
            <a:r>
              <a:rPr lang="en-US" sz="1400">
                <a:latin typeface="Arial"/>
                <a:cs typeface="Arial"/>
              </a:rPr>
              <a:t>Capturing the salient features within the traces. This is quantified through the reconstruction error. Top figures compare the AE vs the GNN-assisted AE in terms of the reconstruction error of the "idle" and "user" traces of the CPU.</a:t>
            </a:r>
          </a:p>
          <a:p>
            <a:pPr marL="914400" lvl="1" indent="-457200">
              <a:buAutoNum type="arabicPeriod"/>
            </a:pPr>
            <a:r>
              <a:rPr lang="en-US" sz="1400">
                <a:latin typeface="Arial"/>
                <a:cs typeface="Arial"/>
              </a:rPr>
              <a:t>Understanding the separation between the jobs (PCA/UMAP). A representative model would be able to reflect the jobs that are separated in the original space (bottom left figure) into a separated embedded latent space (bottom right figure).</a:t>
            </a:r>
          </a:p>
          <a:p>
            <a:r>
              <a:rPr lang="en-US" sz="1600">
                <a:latin typeface="Arial"/>
                <a:cs typeface="Arial"/>
              </a:rPr>
              <a:t>Based on the results, it is unclear that one of the models does significantly better than the other in this case</a:t>
            </a:r>
          </a:p>
          <a:p>
            <a:r>
              <a:rPr lang="en-US" sz="1600">
                <a:latin typeface="Arial"/>
                <a:cs typeface="Arial"/>
              </a:rPr>
              <a:t>Pursued research direction: Although vanilla AE does a very good job in producing representative embeddings, VAE (variational AE) can serve as a useful tool to quantify the uncertainty in data (i.e., UQ analysis).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A7589E8-100F-B9A6-A087-A32D2E10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47" y="821535"/>
            <a:ext cx="3193699" cy="2375790"/>
          </a:xfrm>
          <a:prstGeom prst="rect">
            <a:avLst/>
          </a:prstGeom>
        </p:spPr>
      </p:pic>
      <p:pic>
        <p:nvPicPr>
          <p:cNvPr id="8" name="Picture 7" descr="Chart, histogram">
            <a:extLst>
              <a:ext uri="{FF2B5EF4-FFF2-40B4-BE49-F238E27FC236}">
                <a16:creationId xmlns:a16="http://schemas.microsoft.com/office/drawing/2014/main" id="{C2D1953C-34B3-9971-058A-BE96035A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81" y="775554"/>
            <a:ext cx="3197192" cy="2375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ABCC6-B848-7A91-1870-AA8EA6551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178" y="4016022"/>
            <a:ext cx="3201811" cy="2332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CD703-BFA6-C1C7-8C92-12F25DFA1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299" y="4013543"/>
            <a:ext cx="3415145" cy="2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CPU Encoder-GNN-Decoder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4123531" cy="5381694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>
                    <a:latin typeface="+mn-lt"/>
                  </a:rPr>
                  <a:t>Encoder </a:t>
                </a:r>
                <a:r>
                  <a:rPr lang="en-US" sz="1600" i="1" dirty="0">
                    <a:latin typeface="+mn-lt"/>
                  </a:rPr>
                  <a:t>E</a:t>
                </a:r>
                <a:r>
                  <a:rPr lang="en-US" sz="1600" dirty="0">
                    <a:latin typeface="+mn-lt"/>
                  </a:rPr>
                  <a:t>: Input traces of </a:t>
                </a:r>
                <a:r>
                  <a:rPr lang="en-US" sz="1600" dirty="0" err="1">
                    <a:latin typeface="+mn-lt"/>
                  </a:rPr>
                  <a:t>CPU#</a:t>
                </a:r>
                <a:r>
                  <a:rPr lang="en-US" sz="1600" i="1" dirty="0" err="1">
                    <a:latin typeface="+mn-lt"/>
                  </a:rPr>
                  <a:t>i</a:t>
                </a: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dirty="0">
                    <a:latin typeface="+mn-lt"/>
                    <a:sym typeface="Wingdings" pitchFamily="2" charset="2"/>
                  </a:rPr>
                  <a:t></a:t>
                </a:r>
                <a:r>
                  <a:rPr lang="en-US" sz="1600" dirty="0">
                    <a:latin typeface="+mn-lt"/>
                  </a:rPr>
                  <a:t> compressed embedding </a:t>
                </a:r>
                <a:r>
                  <a:rPr lang="en-US" sz="1600" i="1" dirty="0">
                    <a:latin typeface="+mn-lt"/>
                  </a:rPr>
                  <a:t>z</a:t>
                </a:r>
                <a:r>
                  <a:rPr lang="en-US" sz="1600" i="1" baseline="-25000" dirty="0">
                    <a:latin typeface="+mn-lt"/>
                  </a:rPr>
                  <a:t>i</a:t>
                </a:r>
                <a:r>
                  <a:rPr lang="en-US" sz="1600" i="1" baseline="30000" dirty="0">
                    <a:latin typeface="+mn-lt"/>
                  </a:rPr>
                  <a:t>(0)</a:t>
                </a:r>
                <a:r>
                  <a:rPr lang="en-US" sz="1600" dirty="0">
                    <a:latin typeface="+mn-lt"/>
                  </a:rPr>
                  <a:t>.</a:t>
                </a:r>
              </a:p>
              <a:p>
                <a:r>
                  <a:rPr lang="en-US" sz="1600" dirty="0">
                    <a:latin typeface="+mn-lt"/>
                  </a:rPr>
                  <a:t>Decoder </a:t>
                </a:r>
                <a:r>
                  <a:rPr lang="en-US" sz="1600" i="1" dirty="0">
                    <a:latin typeface="+mn-lt"/>
                  </a:rPr>
                  <a:t>D</a:t>
                </a:r>
                <a:r>
                  <a:rPr lang="en-US" sz="1600" dirty="0">
                    <a:latin typeface="+mn-lt"/>
                  </a:rPr>
                  <a:t>: </a:t>
                </a:r>
                <a:r>
                  <a:rPr lang="en-US" sz="1600" u="sng" dirty="0">
                    <a:latin typeface="+mn-lt"/>
                  </a:rPr>
                  <a:t>Tries</a:t>
                </a:r>
                <a:r>
                  <a:rPr lang="en-US" sz="1600" dirty="0">
                    <a:latin typeface="+mn-lt"/>
                  </a:rPr>
                  <a:t> to reconstruct original traces from </a:t>
                </a:r>
                <a:r>
                  <a:rPr lang="en-US" sz="1600" i="1" dirty="0">
                    <a:latin typeface="+mn-lt"/>
                  </a:rPr>
                  <a:t>z</a:t>
                </a:r>
                <a:r>
                  <a:rPr lang="en-US" sz="1600" i="1" baseline="-25000" dirty="0">
                    <a:latin typeface="+mn-lt"/>
                  </a:rPr>
                  <a:t>i</a:t>
                </a:r>
                <a:r>
                  <a:rPr lang="en-US" sz="1600" dirty="0">
                    <a:latin typeface="+mn-lt"/>
                  </a:rPr>
                  <a:t>. Due to compression loss, perfect reconstruction is impossible.</a:t>
                </a:r>
              </a:p>
              <a:p>
                <a:r>
                  <a:rPr lang="en-US" sz="1600" dirty="0">
                    <a:latin typeface="+mn-lt"/>
                  </a:rPr>
                  <a:t>Hence, </a:t>
                </a:r>
                <a:r>
                  <a:rPr lang="en-US" sz="1600" i="1" dirty="0">
                    <a:latin typeface="+mn-lt"/>
                  </a:rPr>
                  <a:t>E</a:t>
                </a:r>
                <a:r>
                  <a:rPr lang="en-US" sz="1600" dirty="0">
                    <a:latin typeface="+mn-lt"/>
                  </a:rPr>
                  <a:t> learns the best compressed representation of the input while </a:t>
                </a:r>
                <a:r>
                  <a:rPr lang="en-US" sz="1600" i="1" dirty="0">
                    <a:latin typeface="+mn-lt"/>
                  </a:rPr>
                  <a:t>D</a:t>
                </a:r>
                <a:r>
                  <a:rPr lang="en-US" sz="1600" dirty="0">
                    <a:latin typeface="+mn-lt"/>
                  </a:rPr>
                  <a:t> learns the best reconstruction function.</a:t>
                </a:r>
              </a:p>
              <a:p>
                <a:r>
                  <a:rPr lang="en-US" sz="1600" dirty="0">
                    <a:latin typeface="+mn-lt"/>
                  </a:rPr>
                  <a:t>We can </a:t>
                </a:r>
                <a:r>
                  <a:rPr lang="en-US" sz="1600" u="sng" dirty="0">
                    <a:latin typeface="+mn-lt"/>
                  </a:rPr>
                  <a:t>optionally</a:t>
                </a:r>
                <a:r>
                  <a:rPr lang="en-US" sz="1600" dirty="0">
                    <a:latin typeface="+mn-lt"/>
                  </a:rPr>
                  <a:t> introduce a GNN module between </a:t>
                </a:r>
                <a:r>
                  <a:rPr lang="en-US" sz="1600" i="1" dirty="0">
                    <a:latin typeface="+mn-lt"/>
                  </a:rPr>
                  <a:t>E</a:t>
                </a:r>
                <a:r>
                  <a:rPr lang="en-US" sz="1600" dirty="0">
                    <a:latin typeface="+mn-lt"/>
                  </a:rPr>
                  <a:t> and </a:t>
                </a:r>
                <a:r>
                  <a:rPr lang="en-US" sz="1600" i="1" dirty="0">
                    <a:latin typeface="+mn-lt"/>
                  </a:rPr>
                  <a:t>D</a:t>
                </a:r>
                <a:r>
                  <a:rPr lang="en-US" sz="1600" dirty="0">
                    <a:latin typeface="+mn-lt"/>
                  </a:rPr>
                  <a:t> such that each CPU becomes aware of its neighbors activity by sharing the latent embedding </a:t>
                </a:r>
                <a:r>
                  <a:rPr lang="en-US" sz="1600" i="1" dirty="0">
                    <a:latin typeface="+mn-lt"/>
                  </a:rPr>
                  <a:t>z</a:t>
                </a:r>
                <a:r>
                  <a:rPr lang="en-US" sz="1600" dirty="0">
                    <a:latin typeface="+mn-lt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nary>
                          <m:naryPr>
                            <m:chr m:val="∑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US" sz="1600" dirty="0">
                    <a:latin typeface="+mn-lt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1600" dirty="0">
                    <a:latin typeface="+mn-lt"/>
                  </a:rPr>
                  <a:t>where </a:t>
                </a:r>
                <a:r>
                  <a:rPr lang="en-US" sz="1600" i="1" dirty="0">
                    <a:latin typeface="+mn-lt"/>
                  </a:rPr>
                  <a:t>f</a:t>
                </a:r>
                <a:r>
                  <a:rPr lang="en-US" sz="16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+mn-lt"/>
                  </a:rPr>
                  <a:t> are learnable functions.</a:t>
                </a:r>
              </a:p>
              <a:p>
                <a:r>
                  <a:rPr lang="en-US" sz="1600" dirty="0">
                    <a:latin typeface="+mn-lt"/>
                  </a:rPr>
                  <a:t>Due to the additional information each CPU gets, it is believed that the reconstruction error would be less especially in multi-threaded jobs where different cores affect each other.</a:t>
                </a:r>
              </a:p>
              <a:p>
                <a:endParaRPr lang="en-US" sz="1600" dirty="0">
                  <a:latin typeface="+mn-lt"/>
                </a:endParaRPr>
              </a:p>
              <a:p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4123531" cy="5381694"/>
              </a:xfrm>
              <a:blipFill>
                <a:blip r:embed="rId2"/>
                <a:stretch>
                  <a:fillRect l="-920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computer component&#10;&#10;Description automatically generated">
            <a:extLst>
              <a:ext uri="{FF2B5EF4-FFF2-40B4-BE49-F238E27FC236}">
                <a16:creationId xmlns:a16="http://schemas.microsoft.com/office/drawing/2014/main" id="{BC260386-66AB-7C07-4E4D-8A8BF21C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70" y="2426535"/>
            <a:ext cx="6569659" cy="39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7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826</Words>
  <Application>Microsoft Macintosh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PingFangSC-Regular</vt:lpstr>
      <vt:lpstr>.PingFangSC-Regular</vt:lpstr>
      <vt:lpstr>Arial</vt:lpstr>
      <vt:lpstr>Calibri</vt:lpstr>
      <vt:lpstr>Cambria Math</vt:lpstr>
      <vt:lpstr>Office Theme</vt:lpstr>
      <vt:lpstr>LD2409 – DIDACT Project Financials </vt:lpstr>
      <vt:lpstr>LD2409 – DIDACT Project Progress</vt:lpstr>
      <vt:lpstr>Backup</vt:lpstr>
      <vt:lpstr>MLOps Update</vt:lpstr>
      <vt:lpstr>AutoEncoder (AE baseline architecture) VS GNN-assisted AE</vt:lpstr>
      <vt:lpstr>AutoEncoder (AE baseline architecture) VS GNN-assisted AE</vt:lpstr>
      <vt:lpstr>CPU Encoder-GNN-Decoder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Bryan Hess</cp:lastModifiedBy>
  <cp:revision>1</cp:revision>
  <dcterms:created xsi:type="dcterms:W3CDTF">2017-10-25T13:53:32Z</dcterms:created>
  <dcterms:modified xsi:type="dcterms:W3CDTF">2024-04-04T12:55:34Z</dcterms:modified>
</cp:coreProperties>
</file>