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"/>
  </p:notesMasterIdLst>
  <p:sldIdLst>
    <p:sldId id="282" r:id="rId2"/>
    <p:sldId id="283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225" autoAdjust="0"/>
    <p:restoredTop sz="96408" autoAdjust="0"/>
  </p:normalViewPr>
  <p:slideViewPr>
    <p:cSldViewPr snapToGrid="0" snapToObjects="1">
      <p:cViewPr varScale="1">
        <p:scale>
          <a:sx n="91" d="100"/>
          <a:sy n="91" d="100"/>
        </p:scale>
        <p:origin x="955" y="58"/>
      </p:cViewPr>
      <p:guideLst/>
    </p:cSldViewPr>
  </p:slideViewPr>
  <p:outlineViewPr>
    <p:cViewPr>
      <p:scale>
        <a:sx n="33" d="100"/>
        <a:sy n="33" d="100"/>
      </p:scale>
      <p:origin x="0" y="-1170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48" d="100"/>
          <a:sy n="48" d="100"/>
        </p:scale>
        <p:origin x="2664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F3527-BB28-884B-A511-C22C3DCF5453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BF1341-3AFE-B447-A831-9671D6A70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40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2827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2941863"/>
            <a:ext cx="4258581" cy="425858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86" y="6232329"/>
            <a:ext cx="1720202" cy="5570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2386" y="505595"/>
            <a:ext cx="7937298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32387" y="1720792"/>
            <a:ext cx="4051834" cy="3246671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200" baseline="0">
                <a:solidFill>
                  <a:schemeClr val="accent1"/>
                </a:solidFill>
                <a:latin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Here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405" y="6459469"/>
            <a:ext cx="407283" cy="2735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909" y="6450042"/>
            <a:ext cx="1629561" cy="273531"/>
          </a:xfrm>
          <a:prstGeom prst="rect">
            <a:avLst/>
          </a:prstGeom>
        </p:spPr>
      </p:pic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06687" y="1725953"/>
            <a:ext cx="4630964" cy="3821639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332387" y="5126730"/>
            <a:ext cx="4051834" cy="42086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Author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333244" y="5611326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DC57488-3539-8349-95E7-E0E3D7B2EDB0}" type="datetime2">
              <a:rPr lang="en-US" smtClean="0"/>
              <a:pPr/>
              <a:t>Wednesday, April 3, 2024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2827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2941863"/>
            <a:ext cx="4258581" cy="425858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86" y="6232329"/>
            <a:ext cx="1720202" cy="5570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2386" y="505595"/>
            <a:ext cx="5774500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/>
              <a:t>Questions?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405" y="6459469"/>
            <a:ext cx="407283" cy="2735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909" y="6450042"/>
            <a:ext cx="1629561" cy="273531"/>
          </a:xfrm>
          <a:prstGeom prst="rect">
            <a:avLst/>
          </a:prstGeom>
        </p:spPr>
      </p:pic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06687" y="1725953"/>
            <a:ext cx="4630964" cy="3821639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6106886" y="849093"/>
            <a:ext cx="2898321" cy="27758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="0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en-US" dirty="0"/>
              <a:t>Contact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3623451" y="6328296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DC57488-3539-8349-95E7-E0E3D7B2EDB0}" type="datetime2">
              <a:rPr lang="en-US" smtClean="0"/>
              <a:pPr/>
              <a:t>Wednesday, April 3, 2024</a:t>
            </a:fld>
            <a:endParaRPr lang="en-US" dirty="0"/>
          </a:p>
        </p:txBody>
      </p:sp>
      <p:sp>
        <p:nvSpPr>
          <p:cNvPr id="14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6106886" y="156701"/>
            <a:ext cx="2898321" cy="63200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Author</a:t>
            </a:r>
          </a:p>
          <a:p>
            <a:pPr lvl="0"/>
            <a:r>
              <a:rPr lang="en-US" dirty="0"/>
              <a:t>Title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318638" y="1726357"/>
            <a:ext cx="4098242" cy="3861333"/>
          </a:xfrm>
        </p:spPr>
        <p:txBody>
          <a:bodyPr>
            <a:normAutofit/>
          </a:bodyPr>
          <a:lstStyle>
            <a:lvl1pPr marL="342900" indent="-3429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1pPr>
            <a:lvl2pPr marL="6858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2pPr>
            <a:lvl3pPr marL="11430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3pPr>
            <a:lvl4pPr marL="16002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4pPr>
            <a:lvl5pPr marL="20574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Agenda Topics Covered: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9" y="966055"/>
            <a:ext cx="8464378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966055"/>
            <a:ext cx="4148781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686300" y="966055"/>
            <a:ext cx="408699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966055"/>
            <a:ext cx="4148781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623744" y="983116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623744" y="3439834"/>
            <a:ext cx="4148781" cy="2907915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3439833"/>
            <a:ext cx="4148781" cy="2907915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08918" y="983116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623744" y="983116"/>
            <a:ext cx="4148781" cy="5364633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966055"/>
            <a:ext cx="4148781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686300" y="983116"/>
            <a:ext cx="4086225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4686300" y="3595166"/>
            <a:ext cx="4086225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4516" y="966055"/>
            <a:ext cx="4148781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08918" y="983116"/>
            <a:ext cx="4086225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308918" y="3595166"/>
            <a:ext cx="4086225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3439833"/>
            <a:ext cx="4148781" cy="2907915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08918" y="983116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623744" y="3439833"/>
            <a:ext cx="4148781" cy="2907916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4623744" y="983116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939512"/>
            <a:ext cx="4148781" cy="2907915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08918" y="3966757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623744" y="939512"/>
            <a:ext cx="4148781" cy="2907916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4623744" y="3966757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DC57488-3539-8349-95E7-E0E3D7B2EDB0}" type="datetime2">
              <a:rPr lang="en-US" smtClean="0"/>
              <a:pPr/>
              <a:t>Wednesday, April 3, 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086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9" r:id="rId3"/>
    <p:sldLayoutId id="2147483672" r:id="rId4"/>
    <p:sldLayoutId id="2147483673" r:id="rId5"/>
    <p:sldLayoutId id="2147483671" r:id="rId6"/>
    <p:sldLayoutId id="2147483675" r:id="rId7"/>
    <p:sldLayoutId id="2147483674" r:id="rId8"/>
    <p:sldLayoutId id="2147483676" r:id="rId9"/>
    <p:sldLayoutId id="2147483678" r:id="rId1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C73EF-0B2E-441E-9C62-F775DC11A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LD2408 Q2 progress and issues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C6F02B-387C-406F-8762-3F944046F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35" name="Footer Placeholder 3">
            <a:extLst>
              <a:ext uri="{FF2B5EF4-FFF2-40B4-BE49-F238E27FC236}">
                <a16:creationId xmlns:a16="http://schemas.microsoft.com/office/drawing/2014/main" id="{75E0A353-80D4-4C0C-B3A1-53C3BA2E4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/>
          <a:p>
            <a:r>
              <a:rPr lang="en-US" dirty="0"/>
              <a:t>LD2408 – Q2 Status Meeting</a:t>
            </a:r>
          </a:p>
        </p:txBody>
      </p:sp>
      <p:sp>
        <p:nvSpPr>
          <p:cNvPr id="31" name="Content Placeholder 30">
            <a:extLst>
              <a:ext uri="{FF2B5EF4-FFF2-40B4-BE49-F238E27FC236}">
                <a16:creationId xmlns:a16="http://schemas.microsoft.com/office/drawing/2014/main" id="{BC9CBAD7-4369-4B88-AC89-1EE6B221D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919" y="966055"/>
            <a:ext cx="5026479" cy="5381694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Progress:</a:t>
            </a:r>
          </a:p>
          <a:p>
            <a:pPr lvl="1"/>
            <a:r>
              <a:rPr lang="en-US" dirty="0"/>
              <a:t>Coordination meeting with Accelerator Operations and support groups</a:t>
            </a:r>
          </a:p>
          <a:p>
            <a:pPr lvl="1"/>
            <a:r>
              <a:rPr lang="en-US" dirty="0"/>
              <a:t>Preliminary commissioning plan developed</a:t>
            </a:r>
          </a:p>
          <a:p>
            <a:pPr lvl="1"/>
            <a:r>
              <a:rPr lang="en-US" dirty="0"/>
              <a:t>Fabrication of components nearly complete</a:t>
            </a:r>
          </a:p>
          <a:p>
            <a:pPr lvl="1"/>
            <a:r>
              <a:rPr lang="en-US" dirty="0"/>
              <a:t>Reported on progress in invited talk at Positron Working Group Workshop in Washington, DC</a:t>
            </a:r>
          </a:p>
          <a:p>
            <a:pPr lvl="1"/>
            <a:r>
              <a:rPr lang="en-US" dirty="0"/>
              <a:t>Two publications to be presented at IPAC’24 in Nashville, TN</a:t>
            </a:r>
          </a:p>
          <a:p>
            <a:pPr lvl="1"/>
            <a:endParaRPr lang="en-US" dirty="0"/>
          </a:p>
          <a:p>
            <a:r>
              <a:rPr lang="en-US" dirty="0"/>
              <a:t>Issues:</a:t>
            </a:r>
          </a:p>
          <a:p>
            <a:pPr lvl="1"/>
            <a:r>
              <a:rPr lang="en-US" dirty="0"/>
              <a:t>Fabrication delay on aperture plugs; working with machine shop to alter design</a:t>
            </a:r>
          </a:p>
          <a:p>
            <a:pPr lvl="1"/>
            <a:r>
              <a:rPr lang="en-US" dirty="0"/>
              <a:t>Machine shop costs higher than anticipated</a:t>
            </a:r>
          </a:p>
          <a:p>
            <a:pPr lvl="2"/>
            <a:r>
              <a:rPr lang="en-US" dirty="0"/>
              <a:t>Ramp down labor to reserve funds for installation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AA2461-8C15-4CF1-A3F9-2596D05396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5398" y="1858889"/>
            <a:ext cx="3691156" cy="277922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D59F439-DD00-41AA-B377-0AF6777B2BDE}"/>
              </a:ext>
            </a:extLst>
          </p:cNvPr>
          <p:cNvSpPr txBox="1"/>
          <p:nvPr/>
        </p:nvSpPr>
        <p:spPr>
          <a:xfrm>
            <a:off x="5427677" y="4638113"/>
            <a:ext cx="35065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Stand and cleaned components in TL1137</a:t>
            </a:r>
          </a:p>
        </p:txBody>
      </p:sp>
    </p:spTree>
    <p:extLst>
      <p:ext uri="{BB962C8B-B14F-4D97-AF65-F5344CB8AC3E}">
        <p14:creationId xmlns:p14="http://schemas.microsoft.com/office/powerpoint/2010/main" val="1989917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A81A3-A538-459E-8884-3BA54B074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LD2408 Q2 spending profile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4CF55B-C530-41B8-9022-B839FD1D0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F3F892D2-7B75-43F5-9D0A-DBFEA6F2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/>
          <a:p>
            <a:r>
              <a:rPr lang="en-US" dirty="0"/>
              <a:t>LD2408 – Q2 Status Meeting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2F53DFE-BCF5-4C46-850A-A2202D1009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92" t="3507" r="4655" b="23547"/>
          <a:stretch/>
        </p:blipFill>
        <p:spPr>
          <a:xfrm>
            <a:off x="0" y="776706"/>
            <a:ext cx="9144000" cy="5628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8194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JLab Colors">
      <a:dk1>
        <a:srgbClr val="000000"/>
      </a:dk1>
      <a:lt1>
        <a:srgbClr val="FFFFFF"/>
      </a:lt1>
      <a:dk2>
        <a:srgbClr val="5E5E5E"/>
      </a:dk2>
      <a:lt2>
        <a:srgbClr val="EAEAEA"/>
      </a:lt2>
      <a:accent1>
        <a:srgbClr val="BE1D1D"/>
      </a:accent1>
      <a:accent2>
        <a:srgbClr val="D5D5D5"/>
      </a:accent2>
      <a:accent3>
        <a:srgbClr val="C0C0C0"/>
      </a:accent3>
      <a:accent4>
        <a:srgbClr val="A9A9A9"/>
      </a:accent4>
      <a:accent5>
        <a:srgbClr val="929292"/>
      </a:accent5>
      <a:accent6>
        <a:srgbClr val="919191"/>
      </a:accent6>
      <a:hlink>
        <a:srgbClr val="941100"/>
      </a:hlink>
      <a:folHlink>
        <a:srgbClr val="C81B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LabStandardPPTTemplate" id="{A76DDB89-9485-FD4D-98A9-DF1C06249F3D}" vid="{808B238C-84FF-B441-8654-84F07F73F6B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13098</TotalTime>
  <Words>101</Words>
  <Application>Microsoft Office PowerPoint</Application>
  <PresentationFormat>On-screen Show (4:3)</PresentationFormat>
  <Paragraphs>18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.PingFangSC-Regular</vt:lpstr>
      <vt:lpstr>Arial</vt:lpstr>
      <vt:lpstr>Calibri</vt:lpstr>
      <vt:lpstr>PingFangSC-Regular</vt:lpstr>
      <vt:lpstr>Office Theme</vt:lpstr>
      <vt:lpstr>LD2408 Q2 progress and issues</vt:lpstr>
      <vt:lpstr>LD2408 Q2 spending profile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Amy Sy</cp:lastModifiedBy>
  <cp:revision>85</cp:revision>
  <dcterms:created xsi:type="dcterms:W3CDTF">2017-10-25T13:41:42Z</dcterms:created>
  <dcterms:modified xsi:type="dcterms:W3CDTF">2024-04-03T20:50:42Z</dcterms:modified>
</cp:coreProperties>
</file>