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23"/>
  </p:notesMasterIdLst>
  <p:handoutMasterIdLst>
    <p:handoutMasterId r:id="rId24"/>
  </p:handoutMasterIdLst>
  <p:sldIdLst>
    <p:sldId id="260" r:id="rId2"/>
    <p:sldId id="372" r:id="rId3"/>
    <p:sldId id="263" r:id="rId4"/>
    <p:sldId id="371" r:id="rId5"/>
    <p:sldId id="373" r:id="rId6"/>
    <p:sldId id="374" r:id="rId7"/>
    <p:sldId id="301" r:id="rId8"/>
    <p:sldId id="376" r:id="rId9"/>
    <p:sldId id="382" r:id="rId10"/>
    <p:sldId id="383" r:id="rId11"/>
    <p:sldId id="384" r:id="rId12"/>
    <p:sldId id="385" r:id="rId13"/>
    <p:sldId id="386" r:id="rId14"/>
    <p:sldId id="387" r:id="rId15"/>
    <p:sldId id="375" r:id="rId16"/>
    <p:sldId id="377" r:id="rId17"/>
    <p:sldId id="368" r:id="rId18"/>
    <p:sldId id="379" r:id="rId19"/>
    <p:sldId id="378" r:id="rId20"/>
    <p:sldId id="268" r:id="rId21"/>
    <p:sldId id="381" r:id="rId22"/>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36"/>
    <a:srgbClr val="000000"/>
    <a:srgbClr val="719500"/>
    <a:srgbClr val="BE0F34"/>
    <a:srgbClr val="820150"/>
    <a:srgbClr val="502D7F"/>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60A19-9A1E-EC4B-A5CE-CBABFD3A297D}" v="108" dt="2024-06-19T04:27:24.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21" autoAdjust="0"/>
    <p:restoredTop sz="75678"/>
  </p:normalViewPr>
  <p:slideViewPr>
    <p:cSldViewPr snapToGrid="0" snapToObjects="1">
      <p:cViewPr varScale="1">
        <p:scale>
          <a:sx n="64" d="100"/>
          <a:sy n="64" d="100"/>
        </p:scale>
        <p:origin x="168" y="240"/>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land, Heather I" userId="2e69188c-beac-451c-b282-4593f44d7727" providerId="ADAL" clId="{9FD60A19-9A1E-EC4B-A5CE-CBABFD3A297D}"/>
    <pc:docChg chg="undo custSel addSld delSld modSld sldOrd modMainMaster">
      <pc:chgData name="Garland, Heather I" userId="2e69188c-beac-451c-b282-4593f44d7727" providerId="ADAL" clId="{9FD60A19-9A1E-EC4B-A5CE-CBABFD3A297D}" dt="2024-06-19T04:28:00.760" v="1954" actId="1038"/>
      <pc:docMkLst>
        <pc:docMk/>
      </pc:docMkLst>
      <pc:sldChg chg="addSp delSp modSp mod">
        <pc:chgData name="Garland, Heather I" userId="2e69188c-beac-451c-b282-4593f44d7727" providerId="ADAL" clId="{9FD60A19-9A1E-EC4B-A5CE-CBABFD3A297D}" dt="2024-06-19T00:17:14.470" v="504" actId="403"/>
        <pc:sldMkLst>
          <pc:docMk/>
          <pc:sldMk cId="1152154647" sldId="260"/>
        </pc:sldMkLst>
        <pc:spChg chg="add mod">
          <ac:chgData name="Garland, Heather I" userId="2e69188c-beac-451c-b282-4593f44d7727" providerId="ADAL" clId="{9FD60A19-9A1E-EC4B-A5CE-CBABFD3A297D}" dt="2024-06-19T00:17:14.470" v="504" actId="403"/>
          <ac:spMkLst>
            <pc:docMk/>
            <pc:sldMk cId="1152154647" sldId="260"/>
            <ac:spMk id="3" creationId="{AC8BC771-A4EC-FE09-E46C-4CCF8BEC315E}"/>
          </ac:spMkLst>
        </pc:spChg>
        <pc:spChg chg="del">
          <ac:chgData name="Garland, Heather I" userId="2e69188c-beac-451c-b282-4593f44d7727" providerId="ADAL" clId="{9FD60A19-9A1E-EC4B-A5CE-CBABFD3A297D}" dt="2024-06-19T00:16:57.332" v="497"/>
          <ac:spMkLst>
            <pc:docMk/>
            <pc:sldMk cId="1152154647" sldId="260"/>
            <ac:spMk id="6" creationId="{B8696A4F-5314-46CD-B205-CC2D44570D66}"/>
          </ac:spMkLst>
        </pc:spChg>
      </pc:sldChg>
      <pc:sldChg chg="addSp delSp modSp add mod modShow modNotesTx">
        <pc:chgData name="Garland, Heather I" userId="2e69188c-beac-451c-b282-4593f44d7727" providerId="ADAL" clId="{9FD60A19-9A1E-EC4B-A5CE-CBABFD3A297D}" dt="2024-06-19T00:30:37.713" v="824" actId="115"/>
        <pc:sldMkLst>
          <pc:docMk/>
          <pc:sldMk cId="3300410602" sldId="263"/>
        </pc:sldMkLst>
        <pc:spChg chg="del">
          <ac:chgData name="Garland, Heather I" userId="2e69188c-beac-451c-b282-4593f44d7727" providerId="ADAL" clId="{9FD60A19-9A1E-EC4B-A5CE-CBABFD3A297D}" dt="2024-06-19T00:14:41.218" v="452"/>
          <ac:spMkLst>
            <pc:docMk/>
            <pc:sldMk cId="3300410602" sldId="263"/>
            <ac:spMk id="2" creationId="{7561E7DF-2D5A-4EF0-9E9E-047227DE4DB5}"/>
          </ac:spMkLst>
        </pc:spChg>
        <pc:spChg chg="mod">
          <ac:chgData name="Garland, Heather I" userId="2e69188c-beac-451c-b282-4593f44d7727" providerId="ADAL" clId="{9FD60A19-9A1E-EC4B-A5CE-CBABFD3A297D}" dt="2024-06-19T00:29:50.495" v="814" actId="403"/>
          <ac:spMkLst>
            <pc:docMk/>
            <pc:sldMk cId="3300410602" sldId="263"/>
            <ac:spMk id="3" creationId="{6D50AF6E-CF6A-429E-A4B2-32D2D767B73B}"/>
          </ac:spMkLst>
        </pc:spChg>
        <pc:spChg chg="mod">
          <ac:chgData name="Garland, Heather I" userId="2e69188c-beac-451c-b282-4593f44d7727" providerId="ADAL" clId="{9FD60A19-9A1E-EC4B-A5CE-CBABFD3A297D}" dt="2024-06-19T00:18:21.507" v="525" actId="20577"/>
          <ac:spMkLst>
            <pc:docMk/>
            <pc:sldMk cId="3300410602" sldId="263"/>
            <ac:spMk id="6" creationId="{B27280A4-945D-0730-0004-B5AEEE3B30E4}"/>
          </ac:spMkLst>
        </pc:spChg>
        <pc:spChg chg="mod">
          <ac:chgData name="Garland, Heather I" userId="2e69188c-beac-451c-b282-4593f44d7727" providerId="ADAL" clId="{9FD60A19-9A1E-EC4B-A5CE-CBABFD3A297D}" dt="2024-06-19T00:18:09.122" v="521" actId="20577"/>
          <ac:spMkLst>
            <pc:docMk/>
            <pc:sldMk cId="3300410602" sldId="263"/>
            <ac:spMk id="7" creationId="{A8DAA39E-C2FE-EE25-D37D-39303078A673}"/>
          </ac:spMkLst>
        </pc:spChg>
        <pc:spChg chg="mod">
          <ac:chgData name="Garland, Heather I" userId="2e69188c-beac-451c-b282-4593f44d7727" providerId="ADAL" clId="{9FD60A19-9A1E-EC4B-A5CE-CBABFD3A297D}" dt="2024-06-19T00:18:02.984" v="517" actId="20577"/>
          <ac:spMkLst>
            <pc:docMk/>
            <pc:sldMk cId="3300410602" sldId="263"/>
            <ac:spMk id="8" creationId="{35985F95-5C6D-2685-47E0-1AE5ED6AF8A1}"/>
          </ac:spMkLst>
        </pc:spChg>
        <pc:spChg chg="mod">
          <ac:chgData name="Garland, Heather I" userId="2e69188c-beac-451c-b282-4593f44d7727" providerId="ADAL" clId="{9FD60A19-9A1E-EC4B-A5CE-CBABFD3A297D}" dt="2024-06-19T00:17:55.911" v="515" actId="20577"/>
          <ac:spMkLst>
            <pc:docMk/>
            <pc:sldMk cId="3300410602" sldId="263"/>
            <ac:spMk id="10" creationId="{95391581-00F5-6C20-E7C1-A590D6937ACC}"/>
          </ac:spMkLst>
        </pc:spChg>
        <pc:spChg chg="del mod">
          <ac:chgData name="Garland, Heather I" userId="2e69188c-beac-451c-b282-4593f44d7727" providerId="ADAL" clId="{9FD60A19-9A1E-EC4B-A5CE-CBABFD3A297D}" dt="2024-06-19T00:08:58.679" v="347" actId="478"/>
          <ac:spMkLst>
            <pc:docMk/>
            <pc:sldMk cId="3300410602" sldId="263"/>
            <ac:spMk id="11" creationId="{F457C86F-7526-3C48-A269-DB93DA9303C3}"/>
          </ac:spMkLst>
        </pc:spChg>
        <pc:spChg chg="mod">
          <ac:chgData name="Garland, Heather I" userId="2e69188c-beac-451c-b282-4593f44d7727" providerId="ADAL" clId="{9FD60A19-9A1E-EC4B-A5CE-CBABFD3A297D}" dt="2024-06-19T00:00:14.752" v="246"/>
          <ac:spMkLst>
            <pc:docMk/>
            <pc:sldMk cId="3300410602" sldId="263"/>
            <ac:spMk id="12" creationId="{A3040988-0BCB-D396-EF97-6E152FB0636B}"/>
          </ac:spMkLst>
        </pc:spChg>
        <pc:spChg chg="mod">
          <ac:chgData name="Garland, Heather I" userId="2e69188c-beac-451c-b282-4593f44d7727" providerId="ADAL" clId="{9FD60A19-9A1E-EC4B-A5CE-CBABFD3A297D}" dt="2024-06-19T00:18:15.275" v="523" actId="20577"/>
          <ac:spMkLst>
            <pc:docMk/>
            <pc:sldMk cId="3300410602" sldId="263"/>
            <ac:spMk id="13" creationId="{37BFA5CF-D29C-B456-2E23-3CDF5C120413}"/>
          </ac:spMkLst>
        </pc:spChg>
        <pc:spChg chg="add mod">
          <ac:chgData name="Garland, Heather I" userId="2e69188c-beac-451c-b282-4593f44d7727" providerId="ADAL" clId="{9FD60A19-9A1E-EC4B-A5CE-CBABFD3A297D}" dt="2024-06-19T00:28:12.685" v="780" actId="1076"/>
          <ac:spMkLst>
            <pc:docMk/>
            <pc:sldMk cId="3300410602" sldId="263"/>
            <ac:spMk id="20" creationId="{18EF1707-C186-566A-A531-DA759CB567B4}"/>
          </ac:spMkLst>
        </pc:spChg>
        <pc:spChg chg="add mod">
          <ac:chgData name="Garland, Heather I" userId="2e69188c-beac-451c-b282-4593f44d7727" providerId="ADAL" clId="{9FD60A19-9A1E-EC4B-A5CE-CBABFD3A297D}" dt="2024-06-19T00:28:08.951" v="779" actId="14100"/>
          <ac:spMkLst>
            <pc:docMk/>
            <pc:sldMk cId="3300410602" sldId="263"/>
            <ac:spMk id="21" creationId="{5B59DABD-AEF9-04E8-2449-7C137511D3C0}"/>
          </ac:spMkLst>
        </pc:spChg>
        <pc:spChg chg="add mod">
          <ac:chgData name="Garland, Heather I" userId="2e69188c-beac-451c-b282-4593f44d7727" providerId="ADAL" clId="{9FD60A19-9A1E-EC4B-A5CE-CBABFD3A297D}" dt="2024-06-19T00:30:37.713" v="824" actId="115"/>
          <ac:spMkLst>
            <pc:docMk/>
            <pc:sldMk cId="3300410602" sldId="263"/>
            <ac:spMk id="22" creationId="{7B67FD51-D839-7687-8758-5A33427C1BDE}"/>
          </ac:spMkLst>
        </pc:spChg>
        <pc:spChg chg="add del mod">
          <ac:chgData name="Garland, Heather I" userId="2e69188c-beac-451c-b282-4593f44d7727" providerId="ADAL" clId="{9FD60A19-9A1E-EC4B-A5CE-CBABFD3A297D}" dt="2024-06-19T00:16:57.332" v="497"/>
          <ac:spMkLst>
            <pc:docMk/>
            <pc:sldMk cId="3300410602" sldId="263"/>
            <ac:spMk id="23" creationId="{B58E52A9-1964-2780-D2DF-D8454C8D850B}"/>
          </ac:spMkLst>
        </pc:spChg>
        <pc:spChg chg="add mod">
          <ac:chgData name="Garland, Heather I" userId="2e69188c-beac-451c-b282-4593f44d7727" providerId="ADAL" clId="{9FD60A19-9A1E-EC4B-A5CE-CBABFD3A297D}" dt="2024-06-19T00:15:03.222" v="455"/>
          <ac:spMkLst>
            <pc:docMk/>
            <pc:sldMk cId="3300410602" sldId="263"/>
            <ac:spMk id="24" creationId="{5830A457-5C7F-8217-81B9-FC0962736B3A}"/>
          </ac:spMkLst>
        </pc:spChg>
        <pc:spChg chg="add mod">
          <ac:chgData name="Garland, Heather I" userId="2e69188c-beac-451c-b282-4593f44d7727" providerId="ADAL" clId="{9FD60A19-9A1E-EC4B-A5CE-CBABFD3A297D}" dt="2024-06-19T00:30:12.024" v="819" actId="1076"/>
          <ac:spMkLst>
            <pc:docMk/>
            <pc:sldMk cId="3300410602" sldId="263"/>
            <ac:spMk id="28" creationId="{67D4043F-9F71-05E8-1432-137372558F4A}"/>
          </ac:spMkLst>
        </pc:spChg>
        <pc:grpChg chg="add mod">
          <ac:chgData name="Garland, Heather I" userId="2e69188c-beac-451c-b282-4593f44d7727" providerId="ADAL" clId="{9FD60A19-9A1E-EC4B-A5CE-CBABFD3A297D}" dt="2024-06-19T00:28:04.311" v="778" actId="1037"/>
          <ac:grpSpMkLst>
            <pc:docMk/>
            <pc:sldMk cId="3300410602" sldId="263"/>
            <ac:grpSpMk id="4" creationId="{D1348E1B-9573-9B53-913D-E95642217053}"/>
          </ac:grpSpMkLst>
        </pc:grpChg>
        <pc:picChg chg="mod">
          <ac:chgData name="Garland, Heather I" userId="2e69188c-beac-451c-b282-4593f44d7727" providerId="ADAL" clId="{9FD60A19-9A1E-EC4B-A5CE-CBABFD3A297D}" dt="2024-06-19T00:00:42.445" v="253" actId="1076"/>
          <ac:picMkLst>
            <pc:docMk/>
            <pc:sldMk cId="3300410602" sldId="263"/>
            <ac:picMk id="5" creationId="{FE49CA44-1B97-8C72-BF0B-952615769434}"/>
          </ac:picMkLst>
        </pc:picChg>
        <pc:picChg chg="mod">
          <ac:chgData name="Garland, Heather I" userId="2e69188c-beac-451c-b282-4593f44d7727" providerId="ADAL" clId="{9FD60A19-9A1E-EC4B-A5CE-CBABFD3A297D}" dt="2024-06-19T00:24:29.756" v="745" actId="1036"/>
          <ac:picMkLst>
            <pc:docMk/>
            <pc:sldMk cId="3300410602" sldId="263"/>
            <ac:picMk id="9" creationId="{E1C7BFAC-B934-C24D-A514-4EE3C7C6BC88}"/>
          </ac:picMkLst>
        </pc:picChg>
        <pc:picChg chg="add mod">
          <ac:chgData name="Garland, Heather I" userId="2e69188c-beac-451c-b282-4593f44d7727" providerId="ADAL" clId="{9FD60A19-9A1E-EC4B-A5CE-CBABFD3A297D}" dt="2024-06-19T00:28:35.916" v="787" actId="14100"/>
          <ac:picMkLst>
            <pc:docMk/>
            <pc:sldMk cId="3300410602" sldId="263"/>
            <ac:picMk id="26" creationId="{60EE67B5-9DB7-AAEF-0931-E64B5377AB47}"/>
          </ac:picMkLst>
        </pc:picChg>
        <pc:picChg chg="del">
          <ac:chgData name="Garland, Heather I" userId="2e69188c-beac-451c-b282-4593f44d7727" providerId="ADAL" clId="{9FD60A19-9A1E-EC4B-A5CE-CBABFD3A297D}" dt="2024-06-19T00:00:08.402" v="245" actId="478"/>
          <ac:picMkLst>
            <pc:docMk/>
            <pc:sldMk cId="3300410602" sldId="263"/>
            <ac:picMk id="3076" creationId="{63F7B28D-E1EB-0946-80A9-CD33DB854689}"/>
          </ac:picMkLst>
        </pc:picChg>
        <pc:picChg chg="add del">
          <ac:chgData name="Garland, Heather I" userId="2e69188c-beac-451c-b282-4593f44d7727" providerId="ADAL" clId="{9FD60A19-9A1E-EC4B-A5CE-CBABFD3A297D}" dt="2024-06-19T00:26:18.229" v="751" actId="478"/>
          <ac:picMkLst>
            <pc:docMk/>
            <pc:sldMk cId="3300410602" sldId="263"/>
            <ac:picMk id="4098" creationId="{A8462172-F204-90BD-38E6-990C596F5E5F}"/>
          </ac:picMkLst>
        </pc:picChg>
        <pc:cxnChg chg="mod">
          <ac:chgData name="Garland, Heather I" userId="2e69188c-beac-451c-b282-4593f44d7727" providerId="ADAL" clId="{9FD60A19-9A1E-EC4B-A5CE-CBABFD3A297D}" dt="2024-06-19T00:00:14.752" v="246"/>
          <ac:cxnSpMkLst>
            <pc:docMk/>
            <pc:sldMk cId="3300410602" sldId="263"/>
            <ac:cxnSpMk id="14" creationId="{E4635AFB-29F0-5F0E-6C6D-C0EA2B3652CC}"/>
          </ac:cxnSpMkLst>
        </pc:cxnChg>
        <pc:cxnChg chg="mod">
          <ac:chgData name="Garland, Heather I" userId="2e69188c-beac-451c-b282-4593f44d7727" providerId="ADAL" clId="{9FD60A19-9A1E-EC4B-A5CE-CBABFD3A297D}" dt="2024-06-19T00:00:14.752" v="246"/>
          <ac:cxnSpMkLst>
            <pc:docMk/>
            <pc:sldMk cId="3300410602" sldId="263"/>
            <ac:cxnSpMk id="15" creationId="{52802B1F-0056-54DA-36B0-B9547B91539A}"/>
          </ac:cxnSpMkLst>
        </pc:cxnChg>
        <pc:cxnChg chg="mod">
          <ac:chgData name="Garland, Heather I" userId="2e69188c-beac-451c-b282-4593f44d7727" providerId="ADAL" clId="{9FD60A19-9A1E-EC4B-A5CE-CBABFD3A297D}" dt="2024-06-19T00:00:14.752" v="246"/>
          <ac:cxnSpMkLst>
            <pc:docMk/>
            <pc:sldMk cId="3300410602" sldId="263"/>
            <ac:cxnSpMk id="16" creationId="{0239F2AD-F5E3-E54E-B714-46DCBE30DA14}"/>
          </ac:cxnSpMkLst>
        </pc:cxnChg>
        <pc:cxnChg chg="mod">
          <ac:chgData name="Garland, Heather I" userId="2e69188c-beac-451c-b282-4593f44d7727" providerId="ADAL" clId="{9FD60A19-9A1E-EC4B-A5CE-CBABFD3A297D}" dt="2024-06-19T00:00:14.752" v="246"/>
          <ac:cxnSpMkLst>
            <pc:docMk/>
            <pc:sldMk cId="3300410602" sldId="263"/>
            <ac:cxnSpMk id="17" creationId="{18754C51-8F59-95D7-C762-DA49E4B12AF2}"/>
          </ac:cxnSpMkLst>
        </pc:cxnChg>
        <pc:cxnChg chg="mod">
          <ac:chgData name="Garland, Heather I" userId="2e69188c-beac-451c-b282-4593f44d7727" providerId="ADAL" clId="{9FD60A19-9A1E-EC4B-A5CE-CBABFD3A297D}" dt="2024-06-19T00:00:14.752" v="246"/>
          <ac:cxnSpMkLst>
            <pc:docMk/>
            <pc:sldMk cId="3300410602" sldId="263"/>
            <ac:cxnSpMk id="18" creationId="{64FA2639-C6C2-E997-420D-47B4A283B697}"/>
          </ac:cxnSpMkLst>
        </pc:cxnChg>
        <pc:cxnChg chg="mod">
          <ac:chgData name="Garland, Heather I" userId="2e69188c-beac-451c-b282-4593f44d7727" providerId="ADAL" clId="{9FD60A19-9A1E-EC4B-A5CE-CBABFD3A297D}" dt="2024-06-19T00:00:14.752" v="246"/>
          <ac:cxnSpMkLst>
            <pc:docMk/>
            <pc:sldMk cId="3300410602" sldId="263"/>
            <ac:cxnSpMk id="19" creationId="{0525CC96-9A91-906E-551A-83F6DC368D1C}"/>
          </ac:cxnSpMkLst>
        </pc:cxnChg>
      </pc:sldChg>
      <pc:sldChg chg="addSp delSp modSp">
        <pc:chgData name="Garland, Heather I" userId="2e69188c-beac-451c-b282-4593f44d7727" providerId="ADAL" clId="{9FD60A19-9A1E-EC4B-A5CE-CBABFD3A297D}" dt="2024-06-19T00:15:03.222" v="455"/>
        <pc:sldMkLst>
          <pc:docMk/>
          <pc:sldMk cId="757395271" sldId="268"/>
        </pc:sldMkLst>
        <pc:spChg chg="del">
          <ac:chgData name="Garland, Heather I" userId="2e69188c-beac-451c-b282-4593f44d7727" providerId="ADAL" clId="{9FD60A19-9A1E-EC4B-A5CE-CBABFD3A297D}" dt="2024-06-19T00:14:41.218" v="452"/>
          <ac:spMkLst>
            <pc:docMk/>
            <pc:sldMk cId="757395271" sldId="268"/>
            <ac:spMk id="2" creationId="{F7433BB6-ACB2-4953-9ADC-C0F78F3BD058}"/>
          </ac:spMkLst>
        </pc:spChg>
        <pc:spChg chg="add mod">
          <ac:chgData name="Garland, Heather I" userId="2e69188c-beac-451c-b282-4593f44d7727" providerId="ADAL" clId="{9FD60A19-9A1E-EC4B-A5CE-CBABFD3A297D}" dt="2024-06-19T00:15:03.222" v="455"/>
          <ac:spMkLst>
            <pc:docMk/>
            <pc:sldMk cId="757395271" sldId="268"/>
            <ac:spMk id="3" creationId="{76254B41-ED83-52A0-FFB8-89BC35503314}"/>
          </ac:spMkLst>
        </pc:spChg>
      </pc:sldChg>
      <pc:sldChg chg="addSp delSp modSp mod">
        <pc:chgData name="Garland, Heather I" userId="2e69188c-beac-451c-b282-4593f44d7727" providerId="ADAL" clId="{9FD60A19-9A1E-EC4B-A5CE-CBABFD3A297D}" dt="2024-06-19T00:16:57.332" v="497"/>
        <pc:sldMkLst>
          <pc:docMk/>
          <pc:sldMk cId="4188004913" sldId="301"/>
        </pc:sldMkLst>
        <pc:spChg chg="del">
          <ac:chgData name="Garland, Heather I" userId="2e69188c-beac-451c-b282-4593f44d7727" providerId="ADAL" clId="{9FD60A19-9A1E-EC4B-A5CE-CBABFD3A297D}" dt="2024-06-18T23:53:30.127" v="196" actId="478"/>
          <ac:spMkLst>
            <pc:docMk/>
            <pc:sldMk cId="4188004913" sldId="301"/>
            <ac:spMk id="2" creationId="{B3A92B8F-0770-87C7-39D1-F9F6D058FFB8}"/>
          </ac:spMkLst>
        </pc:spChg>
        <pc:spChg chg="add del mod">
          <ac:chgData name="Garland, Heather I" userId="2e69188c-beac-451c-b282-4593f44d7727" providerId="ADAL" clId="{9FD60A19-9A1E-EC4B-A5CE-CBABFD3A297D}" dt="2024-06-19T00:16:57.332" v="497"/>
          <ac:spMkLst>
            <pc:docMk/>
            <pc:sldMk cId="4188004913" sldId="301"/>
            <ac:spMk id="3" creationId="{308694AA-C2A5-F143-36A1-A497A56B530F}"/>
          </ac:spMkLst>
        </pc:spChg>
        <pc:spChg chg="add mod">
          <ac:chgData name="Garland, Heather I" userId="2e69188c-beac-451c-b282-4593f44d7727" providerId="ADAL" clId="{9FD60A19-9A1E-EC4B-A5CE-CBABFD3A297D}" dt="2024-06-19T00:15:03.222" v="455"/>
          <ac:spMkLst>
            <pc:docMk/>
            <pc:sldMk cId="4188004913" sldId="301"/>
            <ac:spMk id="4" creationId="{D5F9FF49-BB4A-75F7-3E86-B7B0C3EF24E2}"/>
          </ac:spMkLst>
        </pc:spChg>
        <pc:spChg chg="del">
          <ac:chgData name="Garland, Heather I" userId="2e69188c-beac-451c-b282-4593f44d7727" providerId="ADAL" clId="{9FD60A19-9A1E-EC4B-A5CE-CBABFD3A297D}" dt="2024-06-19T00:14:41.218" v="452"/>
          <ac:spMkLst>
            <pc:docMk/>
            <pc:sldMk cId="4188004913" sldId="301"/>
            <ac:spMk id="14" creationId="{F700DC40-E1E9-419D-AD8E-C677CE964B5C}"/>
          </ac:spMkLst>
        </pc:spChg>
      </pc:sldChg>
      <pc:sldChg chg="delSp modSp add del mod">
        <pc:chgData name="Garland, Heather I" userId="2e69188c-beac-451c-b282-4593f44d7727" providerId="ADAL" clId="{9FD60A19-9A1E-EC4B-A5CE-CBABFD3A297D}" dt="2024-06-19T00:08:22.674" v="342" actId="2696"/>
        <pc:sldMkLst>
          <pc:docMk/>
          <pc:sldMk cId="4012869097" sldId="365"/>
        </pc:sldMkLst>
        <pc:spChg chg="mod">
          <ac:chgData name="Garland, Heather I" userId="2e69188c-beac-451c-b282-4593f44d7727" providerId="ADAL" clId="{9FD60A19-9A1E-EC4B-A5CE-CBABFD3A297D}" dt="2024-06-18T23:59:23.828" v="236" actId="20577"/>
          <ac:spMkLst>
            <pc:docMk/>
            <pc:sldMk cId="4012869097" sldId="365"/>
            <ac:spMk id="2" creationId="{D17F5B1D-43B7-10A5-6A57-61350C09C621}"/>
          </ac:spMkLst>
        </pc:spChg>
        <pc:spChg chg="del">
          <ac:chgData name="Garland, Heather I" userId="2e69188c-beac-451c-b282-4593f44d7727" providerId="ADAL" clId="{9FD60A19-9A1E-EC4B-A5CE-CBABFD3A297D}" dt="2024-06-18T23:59:42.424" v="237" actId="478"/>
          <ac:spMkLst>
            <pc:docMk/>
            <pc:sldMk cId="4012869097" sldId="365"/>
            <ac:spMk id="6" creationId="{771C0780-0A5D-2E46-9CD6-80EBAD4CA89A}"/>
          </ac:spMkLst>
        </pc:spChg>
        <pc:spChg chg="del">
          <ac:chgData name="Garland, Heather I" userId="2e69188c-beac-451c-b282-4593f44d7727" providerId="ADAL" clId="{9FD60A19-9A1E-EC4B-A5CE-CBABFD3A297D}" dt="2024-06-18T23:58:12.307" v="212" actId="478"/>
          <ac:spMkLst>
            <pc:docMk/>
            <pc:sldMk cId="4012869097" sldId="365"/>
            <ac:spMk id="29" creationId="{52D518C0-E8C6-87E0-4641-81F6770EB71C}"/>
          </ac:spMkLst>
        </pc:spChg>
        <pc:spChg chg="del">
          <ac:chgData name="Garland, Heather I" userId="2e69188c-beac-451c-b282-4593f44d7727" providerId="ADAL" clId="{9FD60A19-9A1E-EC4B-A5CE-CBABFD3A297D}" dt="2024-06-18T23:58:15.016" v="213" actId="478"/>
          <ac:spMkLst>
            <pc:docMk/>
            <pc:sldMk cId="4012869097" sldId="365"/>
            <ac:spMk id="30" creationId="{A23B8170-3CB7-01E5-1130-29B4B6DBBA6A}"/>
          </ac:spMkLst>
        </pc:spChg>
        <pc:spChg chg="del mod">
          <ac:chgData name="Garland, Heather I" userId="2e69188c-beac-451c-b282-4593f44d7727" providerId="ADAL" clId="{9FD60A19-9A1E-EC4B-A5CE-CBABFD3A297D}" dt="2024-06-18T23:56:28.372" v="201" actId="478"/>
          <ac:spMkLst>
            <pc:docMk/>
            <pc:sldMk cId="4012869097" sldId="365"/>
            <ac:spMk id="31" creationId="{5ADAF903-A107-90E1-4C4F-1CCF6D310C4C}"/>
          </ac:spMkLst>
        </pc:spChg>
        <pc:spChg chg="del">
          <ac:chgData name="Garland, Heather I" userId="2e69188c-beac-451c-b282-4593f44d7727" providerId="ADAL" clId="{9FD60A19-9A1E-EC4B-A5CE-CBABFD3A297D}" dt="2024-06-18T23:58:17.787" v="214" actId="478"/>
          <ac:spMkLst>
            <pc:docMk/>
            <pc:sldMk cId="4012869097" sldId="365"/>
            <ac:spMk id="32" creationId="{6408610B-675B-15B0-36DA-14F5642BBB76}"/>
          </ac:spMkLst>
        </pc:spChg>
      </pc:sldChg>
      <pc:sldChg chg="addSp delSp modSp mod modNotesTx">
        <pc:chgData name="Garland, Heather I" userId="2e69188c-beac-451c-b282-4593f44d7727" providerId="ADAL" clId="{9FD60A19-9A1E-EC4B-A5CE-CBABFD3A297D}" dt="2024-06-19T00:33:47.919" v="881" actId="1076"/>
        <pc:sldMkLst>
          <pc:docMk/>
          <pc:sldMk cId="235312179" sldId="368"/>
        </pc:sldMkLst>
        <pc:spChg chg="del">
          <ac:chgData name="Garland, Heather I" userId="2e69188c-beac-451c-b282-4593f44d7727" providerId="ADAL" clId="{9FD60A19-9A1E-EC4B-A5CE-CBABFD3A297D}" dt="2024-06-19T00:14:41.218" v="452"/>
          <ac:spMkLst>
            <pc:docMk/>
            <pc:sldMk cId="235312179" sldId="368"/>
            <ac:spMk id="2" creationId="{8F34FEB2-8DF4-2C84-AF9E-69196C6F4C54}"/>
          </ac:spMkLst>
        </pc:spChg>
        <pc:spChg chg="mod">
          <ac:chgData name="Garland, Heather I" userId="2e69188c-beac-451c-b282-4593f44d7727" providerId="ADAL" clId="{9FD60A19-9A1E-EC4B-A5CE-CBABFD3A297D}" dt="2024-06-19T00:33:40.340" v="878" actId="1035"/>
          <ac:spMkLst>
            <pc:docMk/>
            <pc:sldMk cId="235312179" sldId="368"/>
            <ac:spMk id="3" creationId="{A57A9E83-1C8E-8863-3C9C-E9BC3D632C94}"/>
          </ac:spMkLst>
        </pc:spChg>
        <pc:spChg chg="mod">
          <ac:chgData name="Garland, Heather I" userId="2e69188c-beac-451c-b282-4593f44d7727" providerId="ADAL" clId="{9FD60A19-9A1E-EC4B-A5CE-CBABFD3A297D}" dt="2024-06-19T00:33:17.665" v="865" actId="14100"/>
          <ac:spMkLst>
            <pc:docMk/>
            <pc:sldMk cId="235312179" sldId="368"/>
            <ac:spMk id="4" creationId="{F642A995-2206-C14D-4D3D-B601CE2C0540}"/>
          </ac:spMkLst>
        </pc:spChg>
        <pc:spChg chg="mod">
          <ac:chgData name="Garland, Heather I" userId="2e69188c-beac-451c-b282-4593f44d7727" providerId="ADAL" clId="{9FD60A19-9A1E-EC4B-A5CE-CBABFD3A297D}" dt="2024-06-19T00:33:47.919" v="881" actId="1076"/>
          <ac:spMkLst>
            <pc:docMk/>
            <pc:sldMk cId="235312179" sldId="368"/>
            <ac:spMk id="5" creationId="{88A6F73D-6B7C-BBCB-A8C8-07F1A5B50B78}"/>
          </ac:spMkLst>
        </pc:spChg>
        <pc:spChg chg="add del mod">
          <ac:chgData name="Garland, Heather I" userId="2e69188c-beac-451c-b282-4593f44d7727" providerId="ADAL" clId="{9FD60A19-9A1E-EC4B-A5CE-CBABFD3A297D}" dt="2024-06-19T00:16:57.332" v="497"/>
          <ac:spMkLst>
            <pc:docMk/>
            <pc:sldMk cId="235312179" sldId="368"/>
            <ac:spMk id="6" creationId="{B0200D6A-595E-E537-559C-142D4970C896}"/>
          </ac:spMkLst>
        </pc:spChg>
        <pc:spChg chg="mod">
          <ac:chgData name="Garland, Heather I" userId="2e69188c-beac-451c-b282-4593f44d7727" providerId="ADAL" clId="{9FD60A19-9A1E-EC4B-A5CE-CBABFD3A297D}" dt="2024-06-19T00:33:40.340" v="878" actId="1035"/>
          <ac:spMkLst>
            <pc:docMk/>
            <pc:sldMk cId="235312179" sldId="368"/>
            <ac:spMk id="7" creationId="{7C2A8692-5946-242D-836F-870E6196251D}"/>
          </ac:spMkLst>
        </pc:spChg>
        <pc:spChg chg="del">
          <ac:chgData name="Garland, Heather I" userId="2e69188c-beac-451c-b282-4593f44d7727" providerId="ADAL" clId="{9FD60A19-9A1E-EC4B-A5CE-CBABFD3A297D}" dt="2024-06-18T22:32:20.411" v="93" actId="478"/>
          <ac:spMkLst>
            <pc:docMk/>
            <pc:sldMk cId="235312179" sldId="368"/>
            <ac:spMk id="8" creationId="{AB253DD1-D060-CAE2-E2DF-18097797A186}"/>
          </ac:spMkLst>
        </pc:spChg>
        <pc:spChg chg="add mod">
          <ac:chgData name="Garland, Heather I" userId="2e69188c-beac-451c-b282-4593f44d7727" providerId="ADAL" clId="{9FD60A19-9A1E-EC4B-A5CE-CBABFD3A297D}" dt="2024-06-19T00:15:03.222" v="455"/>
          <ac:spMkLst>
            <pc:docMk/>
            <pc:sldMk cId="235312179" sldId="368"/>
            <ac:spMk id="9" creationId="{AD404254-AC4A-C8DD-308B-C8CC841052E1}"/>
          </ac:spMkLst>
        </pc:spChg>
        <pc:picChg chg="mod">
          <ac:chgData name="Garland, Heather I" userId="2e69188c-beac-451c-b282-4593f44d7727" providerId="ADAL" clId="{9FD60A19-9A1E-EC4B-A5CE-CBABFD3A297D}" dt="2024-06-19T00:33:25.949" v="866" actId="167"/>
          <ac:picMkLst>
            <pc:docMk/>
            <pc:sldMk cId="235312179" sldId="368"/>
            <ac:picMk id="10" creationId="{2D344A90-A99D-69CA-9CD2-D2100EBF67C7}"/>
          </ac:picMkLst>
        </pc:picChg>
      </pc:sldChg>
      <pc:sldChg chg="addSp delSp modSp mod">
        <pc:chgData name="Garland, Heather I" userId="2e69188c-beac-451c-b282-4593f44d7727" providerId="ADAL" clId="{9FD60A19-9A1E-EC4B-A5CE-CBABFD3A297D}" dt="2024-06-19T00:16:57.332" v="497"/>
        <pc:sldMkLst>
          <pc:docMk/>
          <pc:sldMk cId="3282036816" sldId="371"/>
        </pc:sldMkLst>
        <pc:spChg chg="del">
          <ac:chgData name="Garland, Heather I" userId="2e69188c-beac-451c-b282-4593f44d7727" providerId="ADAL" clId="{9FD60A19-9A1E-EC4B-A5CE-CBABFD3A297D}" dt="2024-06-19T00:14:41.218" v="452"/>
          <ac:spMkLst>
            <pc:docMk/>
            <pc:sldMk cId="3282036816" sldId="371"/>
            <ac:spMk id="2" creationId="{E4DBE0F3-60C4-4D75-B1FC-C0F4D46BCBD6}"/>
          </ac:spMkLst>
        </pc:spChg>
        <pc:spChg chg="add del mod">
          <ac:chgData name="Garland, Heather I" userId="2e69188c-beac-451c-b282-4593f44d7727" providerId="ADAL" clId="{9FD60A19-9A1E-EC4B-A5CE-CBABFD3A297D}" dt="2024-06-19T00:16:57.332" v="497"/>
          <ac:spMkLst>
            <pc:docMk/>
            <pc:sldMk cId="3282036816" sldId="371"/>
            <ac:spMk id="4" creationId="{DE067361-B9F1-3753-1503-176F85628708}"/>
          </ac:spMkLst>
        </pc:spChg>
        <pc:spChg chg="add mod">
          <ac:chgData name="Garland, Heather I" userId="2e69188c-beac-451c-b282-4593f44d7727" providerId="ADAL" clId="{9FD60A19-9A1E-EC4B-A5CE-CBABFD3A297D}" dt="2024-06-19T00:15:03.222" v="455"/>
          <ac:spMkLst>
            <pc:docMk/>
            <pc:sldMk cId="3282036816" sldId="371"/>
            <ac:spMk id="5" creationId="{29964B9B-4767-C4C9-FC39-7D632FC59D7C}"/>
          </ac:spMkLst>
        </pc:spChg>
        <pc:spChg chg="mod">
          <ac:chgData name="Garland, Heather I" userId="2e69188c-beac-451c-b282-4593f44d7727" providerId="ADAL" clId="{9FD60A19-9A1E-EC4B-A5CE-CBABFD3A297D}" dt="2024-06-19T00:11:00.331" v="416" actId="20577"/>
          <ac:spMkLst>
            <pc:docMk/>
            <pc:sldMk cId="3282036816" sldId="371"/>
            <ac:spMk id="8" creationId="{1DE3A7F2-F6FE-7A40-D5E9-12CC5FECE071}"/>
          </ac:spMkLst>
        </pc:spChg>
        <pc:spChg chg="del">
          <ac:chgData name="Garland, Heather I" userId="2e69188c-beac-451c-b282-4593f44d7727" providerId="ADAL" clId="{9FD60A19-9A1E-EC4B-A5CE-CBABFD3A297D}" dt="2024-06-18T23:53:17.595" v="193" actId="478"/>
          <ac:spMkLst>
            <pc:docMk/>
            <pc:sldMk cId="3282036816" sldId="371"/>
            <ac:spMk id="13" creationId="{75AED22D-8487-9C05-16EC-65CBD8B3A30E}"/>
          </ac:spMkLst>
        </pc:spChg>
      </pc:sldChg>
      <pc:sldChg chg="addSp delSp modSp mod">
        <pc:chgData name="Garland, Heather I" userId="2e69188c-beac-451c-b282-4593f44d7727" providerId="ADAL" clId="{9FD60A19-9A1E-EC4B-A5CE-CBABFD3A297D}" dt="2024-06-19T00:21:15.546" v="581" actId="20577"/>
        <pc:sldMkLst>
          <pc:docMk/>
          <pc:sldMk cId="3033800370" sldId="372"/>
        </pc:sldMkLst>
        <pc:spChg chg="add del mod">
          <ac:chgData name="Garland, Heather I" userId="2e69188c-beac-451c-b282-4593f44d7727" providerId="ADAL" clId="{9FD60A19-9A1E-EC4B-A5CE-CBABFD3A297D}" dt="2024-06-19T00:16:57.332" v="497"/>
          <ac:spMkLst>
            <pc:docMk/>
            <pc:sldMk cId="3033800370" sldId="372"/>
            <ac:spMk id="2" creationId="{66C58A35-0384-AE17-7140-72F9A0C49681}"/>
          </ac:spMkLst>
        </pc:spChg>
        <pc:spChg chg="del">
          <ac:chgData name="Garland, Heather I" userId="2e69188c-beac-451c-b282-4593f44d7727" providerId="ADAL" clId="{9FD60A19-9A1E-EC4B-A5CE-CBABFD3A297D}" dt="2024-06-19T00:14:41.218" v="452"/>
          <ac:spMkLst>
            <pc:docMk/>
            <pc:sldMk cId="3033800370" sldId="372"/>
            <ac:spMk id="3" creationId="{18819CBE-DA37-9979-21EE-6DB5F6553733}"/>
          </ac:spMkLst>
        </pc:spChg>
        <pc:spChg chg="add mod">
          <ac:chgData name="Garland, Heather I" userId="2e69188c-beac-451c-b282-4593f44d7727" providerId="ADAL" clId="{9FD60A19-9A1E-EC4B-A5CE-CBABFD3A297D}" dt="2024-06-19T00:15:03.222" v="455"/>
          <ac:spMkLst>
            <pc:docMk/>
            <pc:sldMk cId="3033800370" sldId="372"/>
            <ac:spMk id="4" creationId="{ECD7567D-A3B3-B442-7D46-5E780C380C95}"/>
          </ac:spMkLst>
        </pc:spChg>
        <pc:spChg chg="mod">
          <ac:chgData name="Garland, Heather I" userId="2e69188c-beac-451c-b282-4593f44d7727" providerId="ADAL" clId="{9FD60A19-9A1E-EC4B-A5CE-CBABFD3A297D}" dt="2024-06-19T00:21:15.546" v="581" actId="20577"/>
          <ac:spMkLst>
            <pc:docMk/>
            <pc:sldMk cId="3033800370" sldId="372"/>
            <ac:spMk id="6" creationId="{F3661D26-C6B6-A990-844F-E6C39D7C2BC9}"/>
          </ac:spMkLst>
        </pc:spChg>
      </pc:sldChg>
      <pc:sldChg chg="addSp delSp modSp mod">
        <pc:chgData name="Garland, Heather I" userId="2e69188c-beac-451c-b282-4593f44d7727" providerId="ADAL" clId="{9FD60A19-9A1E-EC4B-A5CE-CBABFD3A297D}" dt="2024-06-19T00:16:57.332" v="497"/>
        <pc:sldMkLst>
          <pc:docMk/>
          <pc:sldMk cId="3208256708" sldId="373"/>
        </pc:sldMkLst>
        <pc:spChg chg="del">
          <ac:chgData name="Garland, Heather I" userId="2e69188c-beac-451c-b282-4593f44d7727" providerId="ADAL" clId="{9FD60A19-9A1E-EC4B-A5CE-CBABFD3A297D}" dt="2024-06-19T00:14:41.218" v="452"/>
          <ac:spMkLst>
            <pc:docMk/>
            <pc:sldMk cId="3208256708" sldId="373"/>
            <ac:spMk id="2" creationId="{E4DBE0F3-60C4-4D75-B1FC-C0F4D46BCBD6}"/>
          </ac:spMkLst>
        </pc:spChg>
        <pc:spChg chg="add del mod">
          <ac:chgData name="Garland, Heather I" userId="2e69188c-beac-451c-b282-4593f44d7727" providerId="ADAL" clId="{9FD60A19-9A1E-EC4B-A5CE-CBABFD3A297D}" dt="2024-06-19T00:16:57.332" v="497"/>
          <ac:spMkLst>
            <pc:docMk/>
            <pc:sldMk cId="3208256708" sldId="373"/>
            <ac:spMk id="4" creationId="{19333B41-8023-ABD0-D756-56630976C6CC}"/>
          </ac:spMkLst>
        </pc:spChg>
        <pc:spChg chg="add mod">
          <ac:chgData name="Garland, Heather I" userId="2e69188c-beac-451c-b282-4593f44d7727" providerId="ADAL" clId="{9FD60A19-9A1E-EC4B-A5CE-CBABFD3A297D}" dt="2024-06-19T00:15:03.222" v="455"/>
          <ac:spMkLst>
            <pc:docMk/>
            <pc:sldMk cId="3208256708" sldId="373"/>
            <ac:spMk id="5" creationId="{E6876A2C-6249-3471-0015-50F2BA6B4C1E}"/>
          </ac:spMkLst>
        </pc:spChg>
        <pc:spChg chg="del">
          <ac:chgData name="Garland, Heather I" userId="2e69188c-beac-451c-b282-4593f44d7727" providerId="ADAL" clId="{9FD60A19-9A1E-EC4B-A5CE-CBABFD3A297D}" dt="2024-06-18T23:53:20.815" v="194" actId="478"/>
          <ac:spMkLst>
            <pc:docMk/>
            <pc:sldMk cId="3208256708" sldId="373"/>
            <ac:spMk id="13" creationId="{75AED22D-8487-9C05-16EC-65CBD8B3A30E}"/>
          </ac:spMkLst>
        </pc:spChg>
      </pc:sldChg>
      <pc:sldChg chg="addSp delSp modSp mod">
        <pc:chgData name="Garland, Heather I" userId="2e69188c-beac-451c-b282-4593f44d7727" providerId="ADAL" clId="{9FD60A19-9A1E-EC4B-A5CE-CBABFD3A297D}" dt="2024-06-19T00:16:57.332" v="497"/>
        <pc:sldMkLst>
          <pc:docMk/>
          <pc:sldMk cId="1074266854" sldId="374"/>
        </pc:sldMkLst>
        <pc:spChg chg="del">
          <ac:chgData name="Garland, Heather I" userId="2e69188c-beac-451c-b282-4593f44d7727" providerId="ADAL" clId="{9FD60A19-9A1E-EC4B-A5CE-CBABFD3A297D}" dt="2024-06-19T00:14:41.218" v="452"/>
          <ac:spMkLst>
            <pc:docMk/>
            <pc:sldMk cId="1074266854" sldId="374"/>
            <ac:spMk id="2" creationId="{E4DBE0F3-60C4-4D75-B1FC-C0F4D46BCBD6}"/>
          </ac:spMkLst>
        </pc:spChg>
        <pc:spChg chg="add del mod">
          <ac:chgData name="Garland, Heather I" userId="2e69188c-beac-451c-b282-4593f44d7727" providerId="ADAL" clId="{9FD60A19-9A1E-EC4B-A5CE-CBABFD3A297D}" dt="2024-06-19T00:16:57.332" v="497"/>
          <ac:spMkLst>
            <pc:docMk/>
            <pc:sldMk cId="1074266854" sldId="374"/>
            <ac:spMk id="4" creationId="{9497A5B9-3514-0AD0-E0FD-07F7D1B08CC5}"/>
          </ac:spMkLst>
        </pc:spChg>
        <pc:spChg chg="add mod">
          <ac:chgData name="Garland, Heather I" userId="2e69188c-beac-451c-b282-4593f44d7727" providerId="ADAL" clId="{9FD60A19-9A1E-EC4B-A5CE-CBABFD3A297D}" dt="2024-06-19T00:15:03.222" v="455"/>
          <ac:spMkLst>
            <pc:docMk/>
            <pc:sldMk cId="1074266854" sldId="374"/>
            <ac:spMk id="5" creationId="{C013590E-A288-174C-260E-CF0F3EC5DFEE}"/>
          </ac:spMkLst>
        </pc:spChg>
        <pc:spChg chg="del">
          <ac:chgData name="Garland, Heather I" userId="2e69188c-beac-451c-b282-4593f44d7727" providerId="ADAL" clId="{9FD60A19-9A1E-EC4B-A5CE-CBABFD3A297D}" dt="2024-06-18T23:53:26.708" v="195" actId="478"/>
          <ac:spMkLst>
            <pc:docMk/>
            <pc:sldMk cId="1074266854" sldId="374"/>
            <ac:spMk id="13" creationId="{75AED22D-8487-9C05-16EC-65CBD8B3A30E}"/>
          </ac:spMkLst>
        </pc:spChg>
      </pc:sldChg>
      <pc:sldChg chg="addSp delSp modSp mod">
        <pc:chgData name="Garland, Heather I" userId="2e69188c-beac-451c-b282-4593f44d7727" providerId="ADAL" clId="{9FD60A19-9A1E-EC4B-A5CE-CBABFD3A297D}" dt="2024-06-19T00:16:57.332" v="497"/>
        <pc:sldMkLst>
          <pc:docMk/>
          <pc:sldMk cId="1199541191" sldId="375"/>
        </pc:sldMkLst>
        <pc:spChg chg="del">
          <ac:chgData name="Garland, Heather I" userId="2e69188c-beac-451c-b282-4593f44d7727" providerId="ADAL" clId="{9FD60A19-9A1E-EC4B-A5CE-CBABFD3A297D}" dt="2024-06-18T23:53:37.554" v="197" actId="478"/>
          <ac:spMkLst>
            <pc:docMk/>
            <pc:sldMk cId="1199541191" sldId="375"/>
            <ac:spMk id="2" creationId="{B3A92B8F-0770-87C7-39D1-F9F6D058FFB8}"/>
          </ac:spMkLst>
        </pc:spChg>
        <pc:spChg chg="add del mod">
          <ac:chgData name="Garland, Heather I" userId="2e69188c-beac-451c-b282-4593f44d7727" providerId="ADAL" clId="{9FD60A19-9A1E-EC4B-A5CE-CBABFD3A297D}" dt="2024-06-19T00:16:57.332" v="497"/>
          <ac:spMkLst>
            <pc:docMk/>
            <pc:sldMk cId="1199541191" sldId="375"/>
            <ac:spMk id="3" creationId="{1FC3CC54-C825-9707-90CC-44A4E483AF90}"/>
          </ac:spMkLst>
        </pc:spChg>
        <pc:spChg chg="add mod">
          <ac:chgData name="Garland, Heather I" userId="2e69188c-beac-451c-b282-4593f44d7727" providerId="ADAL" clId="{9FD60A19-9A1E-EC4B-A5CE-CBABFD3A297D}" dt="2024-06-19T00:15:03.222" v="455"/>
          <ac:spMkLst>
            <pc:docMk/>
            <pc:sldMk cId="1199541191" sldId="375"/>
            <ac:spMk id="4" creationId="{DAE17F4C-5DFB-B1C6-5411-7B7BADD7DBEC}"/>
          </ac:spMkLst>
        </pc:spChg>
        <pc:spChg chg="del">
          <ac:chgData name="Garland, Heather I" userId="2e69188c-beac-451c-b282-4593f44d7727" providerId="ADAL" clId="{9FD60A19-9A1E-EC4B-A5CE-CBABFD3A297D}" dt="2024-06-19T00:14:41.218" v="452"/>
          <ac:spMkLst>
            <pc:docMk/>
            <pc:sldMk cId="1199541191" sldId="375"/>
            <ac:spMk id="14" creationId="{F700DC40-E1E9-419D-AD8E-C677CE964B5C}"/>
          </ac:spMkLst>
        </pc:spChg>
        <pc:spChg chg="mod">
          <ac:chgData name="Garland, Heather I" userId="2e69188c-beac-451c-b282-4593f44d7727" providerId="ADAL" clId="{9FD60A19-9A1E-EC4B-A5CE-CBABFD3A297D}" dt="2024-06-18T22:31:22.099" v="88" actId="20577"/>
          <ac:spMkLst>
            <pc:docMk/>
            <pc:sldMk cId="1199541191" sldId="375"/>
            <ac:spMk id="21" creationId="{4CFE6756-B015-7E4C-B310-E74707126BAF}"/>
          </ac:spMkLst>
        </pc:spChg>
      </pc:sldChg>
      <pc:sldChg chg="addSp delSp modSp mod ord">
        <pc:chgData name="Garland, Heather I" userId="2e69188c-beac-451c-b282-4593f44d7727" providerId="ADAL" clId="{9FD60A19-9A1E-EC4B-A5CE-CBABFD3A297D}" dt="2024-06-19T04:04:04.605" v="1753" actId="20578"/>
        <pc:sldMkLst>
          <pc:docMk/>
          <pc:sldMk cId="3787358964" sldId="376"/>
        </pc:sldMkLst>
        <pc:spChg chg="add del mod">
          <ac:chgData name="Garland, Heather I" userId="2e69188c-beac-451c-b282-4593f44d7727" providerId="ADAL" clId="{9FD60A19-9A1E-EC4B-A5CE-CBABFD3A297D}" dt="2024-06-19T00:16:57.332" v="497"/>
          <ac:spMkLst>
            <pc:docMk/>
            <pc:sldMk cId="3787358964" sldId="376"/>
            <ac:spMk id="2" creationId="{A90F67B9-D311-8950-4915-944787434CC8}"/>
          </ac:spMkLst>
        </pc:spChg>
        <pc:spChg chg="add mod">
          <ac:chgData name="Garland, Heather I" userId="2e69188c-beac-451c-b282-4593f44d7727" providerId="ADAL" clId="{9FD60A19-9A1E-EC4B-A5CE-CBABFD3A297D}" dt="2024-06-19T00:15:03.222" v="455"/>
          <ac:spMkLst>
            <pc:docMk/>
            <pc:sldMk cId="3787358964" sldId="376"/>
            <ac:spMk id="3" creationId="{B400C148-855F-1162-3858-2004D52726C6}"/>
          </ac:spMkLst>
        </pc:spChg>
        <pc:spChg chg="del">
          <ac:chgData name="Garland, Heather I" userId="2e69188c-beac-451c-b282-4593f44d7727" providerId="ADAL" clId="{9FD60A19-9A1E-EC4B-A5CE-CBABFD3A297D}" dt="2024-06-19T00:14:41.218" v="452"/>
          <ac:spMkLst>
            <pc:docMk/>
            <pc:sldMk cId="3787358964" sldId="376"/>
            <ac:spMk id="14" creationId="{F700DC40-E1E9-419D-AD8E-C677CE964B5C}"/>
          </ac:spMkLst>
        </pc:spChg>
        <pc:spChg chg="mod">
          <ac:chgData name="Garland, Heather I" userId="2e69188c-beac-451c-b282-4593f44d7727" providerId="ADAL" clId="{9FD60A19-9A1E-EC4B-A5CE-CBABFD3A297D}" dt="2024-06-18T21:44:59.143" v="2" actId="20577"/>
          <ac:spMkLst>
            <pc:docMk/>
            <pc:sldMk cId="3787358964" sldId="376"/>
            <ac:spMk id="21" creationId="{4CFE6756-B015-7E4C-B310-E74707126BAF}"/>
          </ac:spMkLst>
        </pc:spChg>
      </pc:sldChg>
      <pc:sldChg chg="addSp delSp modSp mod">
        <pc:chgData name="Garland, Heather I" userId="2e69188c-beac-451c-b282-4593f44d7727" providerId="ADAL" clId="{9FD60A19-9A1E-EC4B-A5CE-CBABFD3A297D}" dt="2024-06-19T00:32:54.942" v="861" actId="1076"/>
        <pc:sldMkLst>
          <pc:docMk/>
          <pc:sldMk cId="2342569654" sldId="377"/>
        </pc:sldMkLst>
        <pc:spChg chg="mod">
          <ac:chgData name="Garland, Heather I" userId="2e69188c-beac-451c-b282-4593f44d7727" providerId="ADAL" clId="{9FD60A19-9A1E-EC4B-A5CE-CBABFD3A297D}" dt="2024-06-19T00:32:08.966" v="838" actId="1035"/>
          <ac:spMkLst>
            <pc:docMk/>
            <pc:sldMk cId="2342569654" sldId="377"/>
            <ac:spMk id="2" creationId="{3428DDE5-E019-1150-9B6A-7DEDD68EDF57}"/>
          </ac:spMkLst>
        </pc:spChg>
        <pc:spChg chg="add mod">
          <ac:chgData name="Garland, Heather I" userId="2e69188c-beac-451c-b282-4593f44d7727" providerId="ADAL" clId="{9FD60A19-9A1E-EC4B-A5CE-CBABFD3A297D}" dt="2024-06-19T00:32:32.537" v="857" actId="20577"/>
          <ac:spMkLst>
            <pc:docMk/>
            <pc:sldMk cId="2342569654" sldId="377"/>
            <ac:spMk id="4" creationId="{C9769FDA-3711-3EAD-68B3-1CCAE2B0918A}"/>
          </ac:spMkLst>
        </pc:spChg>
        <pc:spChg chg="add mod">
          <ac:chgData name="Garland, Heather I" userId="2e69188c-beac-451c-b282-4593f44d7727" providerId="ADAL" clId="{9FD60A19-9A1E-EC4B-A5CE-CBABFD3A297D}" dt="2024-06-19T00:32:43.747" v="859" actId="14100"/>
          <ac:spMkLst>
            <pc:docMk/>
            <pc:sldMk cId="2342569654" sldId="377"/>
            <ac:spMk id="5" creationId="{87DC33FA-3456-39FF-9033-B76AF88EE027}"/>
          </ac:spMkLst>
        </pc:spChg>
        <pc:spChg chg="add del mod">
          <ac:chgData name="Garland, Heather I" userId="2e69188c-beac-451c-b282-4593f44d7727" providerId="ADAL" clId="{9FD60A19-9A1E-EC4B-A5CE-CBABFD3A297D}" dt="2024-06-19T00:16:57.332" v="497"/>
          <ac:spMkLst>
            <pc:docMk/>
            <pc:sldMk cId="2342569654" sldId="377"/>
            <ac:spMk id="7" creationId="{F12EDA7F-BB46-3172-2A15-0BC478E9DBC2}"/>
          </ac:spMkLst>
        </pc:spChg>
        <pc:spChg chg="add mod">
          <ac:chgData name="Garland, Heather I" userId="2e69188c-beac-451c-b282-4593f44d7727" providerId="ADAL" clId="{9FD60A19-9A1E-EC4B-A5CE-CBABFD3A297D}" dt="2024-06-19T00:32:54.942" v="861" actId="1076"/>
          <ac:spMkLst>
            <pc:docMk/>
            <pc:sldMk cId="2342569654" sldId="377"/>
            <ac:spMk id="8" creationId="{B9507AAC-9D11-FE62-631E-EAC4585D10E3}"/>
          </ac:spMkLst>
        </pc:spChg>
        <pc:spChg chg="mod">
          <ac:chgData name="Garland, Heather I" userId="2e69188c-beac-451c-b282-4593f44d7727" providerId="ADAL" clId="{9FD60A19-9A1E-EC4B-A5CE-CBABFD3A297D}" dt="2024-06-19T00:14:15.195" v="449" actId="1076"/>
          <ac:spMkLst>
            <pc:docMk/>
            <pc:sldMk cId="2342569654" sldId="377"/>
            <ac:spMk id="17" creationId="{527009B1-D4F2-0B46-9B7F-9C155F837FF3}"/>
          </ac:spMkLst>
        </pc:spChg>
        <pc:spChg chg="mod">
          <ac:chgData name="Garland, Heather I" userId="2e69188c-beac-451c-b282-4593f44d7727" providerId="ADAL" clId="{9FD60A19-9A1E-EC4B-A5CE-CBABFD3A297D}" dt="2024-06-19T00:13:28.251" v="440" actId="1076"/>
          <ac:spMkLst>
            <pc:docMk/>
            <pc:sldMk cId="2342569654" sldId="377"/>
            <ac:spMk id="21" creationId="{4CFE6756-B015-7E4C-B310-E74707126BAF}"/>
          </ac:spMkLst>
        </pc:spChg>
        <pc:grpChg chg="add mod">
          <ac:chgData name="Garland, Heather I" userId="2e69188c-beac-451c-b282-4593f44d7727" providerId="ADAL" clId="{9FD60A19-9A1E-EC4B-A5CE-CBABFD3A297D}" dt="2024-06-19T00:32:08.966" v="838" actId="1035"/>
          <ac:grpSpMkLst>
            <pc:docMk/>
            <pc:sldMk cId="2342569654" sldId="377"/>
            <ac:grpSpMk id="6" creationId="{ED997050-5664-4D04-2211-BC79CC1663A2}"/>
          </ac:grpSpMkLst>
        </pc:grpChg>
        <pc:picChg chg="mod">
          <ac:chgData name="Garland, Heather I" userId="2e69188c-beac-451c-b282-4593f44d7727" providerId="ADAL" clId="{9FD60A19-9A1E-EC4B-A5CE-CBABFD3A297D}" dt="2024-06-19T00:32:08.966" v="838" actId="1035"/>
          <ac:picMkLst>
            <pc:docMk/>
            <pc:sldMk cId="2342569654" sldId="377"/>
            <ac:picMk id="2050" creationId="{087BDC39-BE53-213A-BA94-13196D71BB78}"/>
          </ac:picMkLst>
        </pc:picChg>
      </pc:sldChg>
      <pc:sldChg chg="addSp delSp modSp mod">
        <pc:chgData name="Garland, Heather I" userId="2e69188c-beac-451c-b282-4593f44d7727" providerId="ADAL" clId="{9FD60A19-9A1E-EC4B-A5CE-CBABFD3A297D}" dt="2024-06-19T00:21:54.676" v="712" actId="20577"/>
        <pc:sldMkLst>
          <pc:docMk/>
          <pc:sldMk cId="1641505943" sldId="378"/>
        </pc:sldMkLst>
        <pc:spChg chg="del">
          <ac:chgData name="Garland, Heather I" userId="2e69188c-beac-451c-b282-4593f44d7727" providerId="ADAL" clId="{9FD60A19-9A1E-EC4B-A5CE-CBABFD3A297D}" dt="2024-06-18T22:04:22.733" v="27" actId="478"/>
          <ac:spMkLst>
            <pc:docMk/>
            <pc:sldMk cId="1641505943" sldId="378"/>
            <ac:spMk id="3" creationId="{18819CBE-DA37-9979-21EE-6DB5F6553733}"/>
          </ac:spMkLst>
        </pc:spChg>
        <pc:spChg chg="mod">
          <ac:chgData name="Garland, Heather I" userId="2e69188c-beac-451c-b282-4593f44d7727" providerId="ADAL" clId="{9FD60A19-9A1E-EC4B-A5CE-CBABFD3A297D}" dt="2024-06-19T00:21:54.676" v="712" actId="20577"/>
          <ac:spMkLst>
            <pc:docMk/>
            <pc:sldMk cId="1641505943" sldId="378"/>
            <ac:spMk id="6" creationId="{F3661D26-C6B6-A990-844F-E6C39D7C2BC9}"/>
          </ac:spMkLst>
        </pc:spChg>
        <pc:spChg chg="add mod">
          <ac:chgData name="Garland, Heather I" userId="2e69188c-beac-451c-b282-4593f44d7727" providerId="ADAL" clId="{9FD60A19-9A1E-EC4B-A5CE-CBABFD3A297D}" dt="2024-06-18T22:41:36.684" v="188" actId="1076"/>
          <ac:spMkLst>
            <pc:docMk/>
            <pc:sldMk cId="1641505943" sldId="378"/>
            <ac:spMk id="7" creationId="{638433F1-4638-2215-2FFC-981F2E339FCD}"/>
          </ac:spMkLst>
        </pc:spChg>
        <pc:spChg chg="add del mod">
          <ac:chgData name="Garland, Heather I" userId="2e69188c-beac-451c-b282-4593f44d7727" providerId="ADAL" clId="{9FD60A19-9A1E-EC4B-A5CE-CBABFD3A297D}" dt="2024-06-19T00:16:57.332" v="497"/>
          <ac:spMkLst>
            <pc:docMk/>
            <pc:sldMk cId="1641505943" sldId="378"/>
            <ac:spMk id="8" creationId="{D9BFA840-2E5F-1B91-5D09-F4FDCE4E9FBF}"/>
          </ac:spMkLst>
        </pc:spChg>
        <pc:spChg chg="add mod">
          <ac:chgData name="Garland, Heather I" userId="2e69188c-beac-451c-b282-4593f44d7727" providerId="ADAL" clId="{9FD60A19-9A1E-EC4B-A5CE-CBABFD3A297D}" dt="2024-06-19T00:15:03.222" v="455"/>
          <ac:spMkLst>
            <pc:docMk/>
            <pc:sldMk cId="1641505943" sldId="378"/>
            <ac:spMk id="10" creationId="{0A0E3CDB-B76E-EFE6-6D90-77D096461F00}"/>
          </ac:spMkLst>
        </pc:spChg>
        <pc:spChg chg="del">
          <ac:chgData name="Garland, Heather I" userId="2e69188c-beac-451c-b282-4593f44d7727" providerId="ADAL" clId="{9FD60A19-9A1E-EC4B-A5CE-CBABFD3A297D}" dt="2024-06-18T22:04:22.733" v="27" actId="478"/>
          <ac:spMkLst>
            <pc:docMk/>
            <pc:sldMk cId="1641505943" sldId="378"/>
            <ac:spMk id="12" creationId="{FC7BD307-DDBE-7260-33A8-7CEC5EA3A757}"/>
          </ac:spMkLst>
        </pc:spChg>
        <pc:spChg chg="del">
          <ac:chgData name="Garland, Heather I" userId="2e69188c-beac-451c-b282-4593f44d7727" providerId="ADAL" clId="{9FD60A19-9A1E-EC4B-A5CE-CBABFD3A297D}" dt="2024-06-18T22:04:22.733" v="27" actId="478"/>
          <ac:spMkLst>
            <pc:docMk/>
            <pc:sldMk cId="1641505943" sldId="378"/>
            <ac:spMk id="13" creationId="{E55AAD94-946B-F518-A1E5-506A14A378E6}"/>
          </ac:spMkLst>
        </pc:spChg>
        <pc:spChg chg="del">
          <ac:chgData name="Garland, Heather I" userId="2e69188c-beac-451c-b282-4593f44d7727" providerId="ADAL" clId="{9FD60A19-9A1E-EC4B-A5CE-CBABFD3A297D}" dt="2024-06-18T22:04:22.733" v="27" actId="478"/>
          <ac:spMkLst>
            <pc:docMk/>
            <pc:sldMk cId="1641505943" sldId="378"/>
            <ac:spMk id="14" creationId="{F1B8CBA6-F802-BB03-363C-50E35F42BE72}"/>
          </ac:spMkLst>
        </pc:spChg>
        <pc:spChg chg="del">
          <ac:chgData name="Garland, Heather I" userId="2e69188c-beac-451c-b282-4593f44d7727" providerId="ADAL" clId="{9FD60A19-9A1E-EC4B-A5CE-CBABFD3A297D}" dt="2024-06-18T22:04:22.733" v="27" actId="478"/>
          <ac:spMkLst>
            <pc:docMk/>
            <pc:sldMk cId="1641505943" sldId="378"/>
            <ac:spMk id="15" creationId="{4841964E-CB92-A25C-C231-794C8F8FD845}"/>
          </ac:spMkLst>
        </pc:spChg>
        <pc:spChg chg="del">
          <ac:chgData name="Garland, Heather I" userId="2e69188c-beac-451c-b282-4593f44d7727" providerId="ADAL" clId="{9FD60A19-9A1E-EC4B-A5CE-CBABFD3A297D}" dt="2024-06-18T22:04:22.733" v="27" actId="478"/>
          <ac:spMkLst>
            <pc:docMk/>
            <pc:sldMk cId="1641505943" sldId="378"/>
            <ac:spMk id="16" creationId="{1A32EAD7-CE1A-FB1B-28CC-AF7C90B9256D}"/>
          </ac:spMkLst>
        </pc:spChg>
        <pc:spChg chg="del">
          <ac:chgData name="Garland, Heather I" userId="2e69188c-beac-451c-b282-4593f44d7727" providerId="ADAL" clId="{9FD60A19-9A1E-EC4B-A5CE-CBABFD3A297D}" dt="2024-06-18T22:04:22.733" v="27" actId="478"/>
          <ac:spMkLst>
            <pc:docMk/>
            <pc:sldMk cId="1641505943" sldId="378"/>
            <ac:spMk id="17" creationId="{3B423B2F-2B6B-1CBE-20E8-CBECCB5724E6}"/>
          </ac:spMkLst>
        </pc:spChg>
        <pc:picChg chg="del mod">
          <ac:chgData name="Garland, Heather I" userId="2e69188c-beac-451c-b282-4593f44d7727" providerId="ADAL" clId="{9FD60A19-9A1E-EC4B-A5CE-CBABFD3A297D}" dt="2024-06-18T22:40:42.578" v="178" actId="478"/>
          <ac:picMkLst>
            <pc:docMk/>
            <pc:sldMk cId="1641505943" sldId="378"/>
            <ac:picMk id="2" creationId="{D7D9FBFE-9469-B427-996A-9B3FA8476686}"/>
          </ac:picMkLst>
        </pc:picChg>
        <pc:picChg chg="del">
          <ac:chgData name="Garland, Heather I" userId="2e69188c-beac-451c-b282-4593f44d7727" providerId="ADAL" clId="{9FD60A19-9A1E-EC4B-A5CE-CBABFD3A297D}" dt="2024-06-18T22:04:22.733" v="27" actId="478"/>
          <ac:picMkLst>
            <pc:docMk/>
            <pc:sldMk cId="1641505943" sldId="378"/>
            <ac:picMk id="9" creationId="{CCA53A21-52B2-5C73-5FDA-0957B5B267D4}"/>
          </ac:picMkLst>
        </pc:picChg>
        <pc:picChg chg="del">
          <ac:chgData name="Garland, Heather I" userId="2e69188c-beac-451c-b282-4593f44d7727" providerId="ADAL" clId="{9FD60A19-9A1E-EC4B-A5CE-CBABFD3A297D}" dt="2024-06-18T22:04:22.733" v="27" actId="478"/>
          <ac:picMkLst>
            <pc:docMk/>
            <pc:sldMk cId="1641505943" sldId="378"/>
            <ac:picMk id="11" creationId="{B124F90B-7F82-F996-5460-C6F89E7B2876}"/>
          </ac:picMkLst>
        </pc:picChg>
        <pc:picChg chg="del">
          <ac:chgData name="Garland, Heather I" userId="2e69188c-beac-451c-b282-4593f44d7727" providerId="ADAL" clId="{9FD60A19-9A1E-EC4B-A5CE-CBABFD3A297D}" dt="2024-06-18T22:04:22.733" v="27" actId="478"/>
          <ac:picMkLst>
            <pc:docMk/>
            <pc:sldMk cId="1641505943" sldId="378"/>
            <ac:picMk id="19" creationId="{51A5D1B7-38D6-EC8A-F5E2-20E8A1C8D0C3}"/>
          </ac:picMkLst>
        </pc:picChg>
        <pc:picChg chg="add mod">
          <ac:chgData name="Garland, Heather I" userId="2e69188c-beac-451c-b282-4593f44d7727" providerId="ADAL" clId="{9FD60A19-9A1E-EC4B-A5CE-CBABFD3A297D}" dt="2024-06-18T23:51:52.231" v="192" actId="692"/>
          <ac:picMkLst>
            <pc:docMk/>
            <pc:sldMk cId="1641505943" sldId="378"/>
            <ac:picMk id="1026" creationId="{C8026D02-CCAB-8947-A08A-F9CD25C548CC}"/>
          </ac:picMkLst>
        </pc:picChg>
        <pc:picChg chg="del">
          <ac:chgData name="Garland, Heather I" userId="2e69188c-beac-451c-b282-4593f44d7727" providerId="ADAL" clId="{9FD60A19-9A1E-EC4B-A5CE-CBABFD3A297D}" dt="2024-06-18T22:04:22.733" v="27" actId="478"/>
          <ac:picMkLst>
            <pc:docMk/>
            <pc:sldMk cId="1641505943" sldId="378"/>
            <ac:picMk id="1030" creationId="{CCFAD3B2-4796-86B5-5B46-C5FDFB0518B2}"/>
          </ac:picMkLst>
        </pc:picChg>
        <pc:picChg chg="del">
          <ac:chgData name="Garland, Heather I" userId="2e69188c-beac-451c-b282-4593f44d7727" providerId="ADAL" clId="{9FD60A19-9A1E-EC4B-A5CE-CBABFD3A297D}" dt="2024-06-18T22:04:22.733" v="27" actId="478"/>
          <ac:picMkLst>
            <pc:docMk/>
            <pc:sldMk cId="1641505943" sldId="378"/>
            <ac:picMk id="1032" creationId="{B835077B-A4D6-5FB9-7521-43D676862416}"/>
          </ac:picMkLst>
        </pc:picChg>
        <pc:picChg chg="del">
          <ac:chgData name="Garland, Heather I" userId="2e69188c-beac-451c-b282-4593f44d7727" providerId="ADAL" clId="{9FD60A19-9A1E-EC4B-A5CE-CBABFD3A297D}" dt="2024-06-18T22:04:22.733" v="27" actId="478"/>
          <ac:picMkLst>
            <pc:docMk/>
            <pc:sldMk cId="1641505943" sldId="378"/>
            <ac:picMk id="1034" creationId="{383FFFD4-D0F7-8A92-F86C-408F0841876B}"/>
          </ac:picMkLst>
        </pc:picChg>
      </pc:sldChg>
      <pc:sldChg chg="addSp delSp modSp mod">
        <pc:chgData name="Garland, Heather I" userId="2e69188c-beac-451c-b282-4593f44d7727" providerId="ADAL" clId="{9FD60A19-9A1E-EC4B-A5CE-CBABFD3A297D}" dt="2024-06-19T00:19:40.543" v="534" actId="1076"/>
        <pc:sldMkLst>
          <pc:docMk/>
          <pc:sldMk cId="879653612" sldId="379"/>
        </pc:sldMkLst>
        <pc:spChg chg="del">
          <ac:chgData name="Garland, Heather I" userId="2e69188c-beac-451c-b282-4593f44d7727" providerId="ADAL" clId="{9FD60A19-9A1E-EC4B-A5CE-CBABFD3A297D}" dt="2024-06-19T00:14:41.218" v="452"/>
          <ac:spMkLst>
            <pc:docMk/>
            <pc:sldMk cId="879653612" sldId="379"/>
            <ac:spMk id="2" creationId="{ADBA1588-81F6-8D4C-5883-FBBE28C43196}"/>
          </ac:spMkLst>
        </pc:spChg>
        <pc:spChg chg="mod">
          <ac:chgData name="Garland, Heather I" userId="2e69188c-beac-451c-b282-4593f44d7727" providerId="ADAL" clId="{9FD60A19-9A1E-EC4B-A5CE-CBABFD3A297D}" dt="2024-06-19T00:19:40.543" v="534" actId="1076"/>
          <ac:spMkLst>
            <pc:docMk/>
            <pc:sldMk cId="879653612" sldId="379"/>
            <ac:spMk id="4" creationId="{B2DFB023-01B7-4614-EFAB-EEB78A4DCEE9}"/>
          </ac:spMkLst>
        </pc:spChg>
        <pc:spChg chg="add del mod">
          <ac:chgData name="Garland, Heather I" userId="2e69188c-beac-451c-b282-4593f44d7727" providerId="ADAL" clId="{9FD60A19-9A1E-EC4B-A5CE-CBABFD3A297D}" dt="2024-06-19T00:16:57.332" v="497"/>
          <ac:spMkLst>
            <pc:docMk/>
            <pc:sldMk cId="879653612" sldId="379"/>
            <ac:spMk id="5" creationId="{E77990BB-7C43-F3C4-75FE-DE6083ECE948}"/>
          </ac:spMkLst>
        </pc:spChg>
        <pc:spChg chg="add mod">
          <ac:chgData name="Garland, Heather I" userId="2e69188c-beac-451c-b282-4593f44d7727" providerId="ADAL" clId="{9FD60A19-9A1E-EC4B-A5CE-CBABFD3A297D}" dt="2024-06-19T00:15:03.222" v="455"/>
          <ac:spMkLst>
            <pc:docMk/>
            <pc:sldMk cId="879653612" sldId="379"/>
            <ac:spMk id="6" creationId="{11092C42-520C-A548-DD94-7E8435FA51CD}"/>
          </ac:spMkLst>
        </pc:spChg>
      </pc:sldChg>
      <pc:sldChg chg="add del">
        <pc:chgData name="Garland, Heather I" userId="2e69188c-beac-451c-b282-4593f44d7727" providerId="ADAL" clId="{9FD60A19-9A1E-EC4B-A5CE-CBABFD3A297D}" dt="2024-06-19T00:22:06.049" v="715" actId="2696"/>
        <pc:sldMkLst>
          <pc:docMk/>
          <pc:sldMk cId="3459259421" sldId="380"/>
        </pc:sldMkLst>
      </pc:sldChg>
      <pc:sldChg chg="add ord">
        <pc:chgData name="Garland, Heather I" userId="2e69188c-beac-451c-b282-4593f44d7727" providerId="ADAL" clId="{9FD60A19-9A1E-EC4B-A5CE-CBABFD3A297D}" dt="2024-06-19T00:22:04.317" v="714" actId="20578"/>
        <pc:sldMkLst>
          <pc:docMk/>
          <pc:sldMk cId="1570294390" sldId="381"/>
        </pc:sldMkLst>
      </pc:sldChg>
      <pc:sldChg chg="addSp delSp modSp add mod ord">
        <pc:chgData name="Garland, Heather I" userId="2e69188c-beac-451c-b282-4593f44d7727" providerId="ADAL" clId="{9FD60A19-9A1E-EC4B-A5CE-CBABFD3A297D}" dt="2024-06-19T04:06:33.583" v="1766" actId="1076"/>
        <pc:sldMkLst>
          <pc:docMk/>
          <pc:sldMk cId="2701047663" sldId="382"/>
        </pc:sldMkLst>
        <pc:spChg chg="add mod">
          <ac:chgData name="Garland, Heather I" userId="2e69188c-beac-451c-b282-4593f44d7727" providerId="ADAL" clId="{9FD60A19-9A1E-EC4B-A5CE-CBABFD3A297D}" dt="2024-06-19T04:03:47.306" v="1752" actId="404"/>
          <ac:spMkLst>
            <pc:docMk/>
            <pc:sldMk cId="2701047663" sldId="382"/>
            <ac:spMk id="4" creationId="{2B1D64AE-89FA-5C44-6010-C517027151D4}"/>
          </ac:spMkLst>
        </pc:spChg>
        <pc:spChg chg="mod">
          <ac:chgData name="Garland, Heather I" userId="2e69188c-beac-451c-b282-4593f44d7727" providerId="ADAL" clId="{9FD60A19-9A1E-EC4B-A5CE-CBABFD3A297D}" dt="2024-06-19T04:06:33.583" v="1766" actId="1076"/>
          <ac:spMkLst>
            <pc:docMk/>
            <pc:sldMk cId="2701047663" sldId="382"/>
            <ac:spMk id="17" creationId="{527009B1-D4F2-0B46-9B7F-9C155F837FF3}"/>
          </ac:spMkLst>
        </pc:spChg>
        <pc:spChg chg="del">
          <ac:chgData name="Garland, Heather I" userId="2e69188c-beac-451c-b282-4593f44d7727" providerId="ADAL" clId="{9FD60A19-9A1E-EC4B-A5CE-CBABFD3A297D}" dt="2024-06-19T00:34:21.148" v="885" actId="478"/>
          <ac:spMkLst>
            <pc:docMk/>
            <pc:sldMk cId="2701047663" sldId="382"/>
            <ac:spMk id="21" creationId="{4CFE6756-B015-7E4C-B310-E74707126BAF}"/>
          </ac:spMkLst>
        </pc:spChg>
        <pc:picChg chg="del">
          <ac:chgData name="Garland, Heather I" userId="2e69188c-beac-451c-b282-4593f44d7727" providerId="ADAL" clId="{9FD60A19-9A1E-EC4B-A5CE-CBABFD3A297D}" dt="2024-06-19T00:34:21.148" v="885" actId="478"/>
          <ac:picMkLst>
            <pc:docMk/>
            <pc:sldMk cId="2701047663" sldId="382"/>
            <ac:picMk id="5" creationId="{83F9BC60-1A42-9809-056F-C418E6F126EC}"/>
          </ac:picMkLst>
        </pc:picChg>
        <pc:picChg chg="add mod">
          <ac:chgData name="Garland, Heather I" userId="2e69188c-beac-451c-b282-4593f44d7727" providerId="ADAL" clId="{9FD60A19-9A1E-EC4B-A5CE-CBABFD3A297D}" dt="2024-06-19T04:06:01.880" v="1760" actId="14100"/>
          <ac:picMkLst>
            <pc:docMk/>
            <pc:sldMk cId="2701047663" sldId="382"/>
            <ac:picMk id="7" creationId="{3EFC9610-6114-EE8F-1314-FD20F739BA98}"/>
          </ac:picMkLst>
        </pc:picChg>
        <pc:picChg chg="del">
          <ac:chgData name="Garland, Heather I" userId="2e69188c-beac-451c-b282-4593f44d7727" providerId="ADAL" clId="{9FD60A19-9A1E-EC4B-A5CE-CBABFD3A297D}" dt="2024-06-19T00:34:14.211" v="884" actId="478"/>
          <ac:picMkLst>
            <pc:docMk/>
            <pc:sldMk cId="2701047663" sldId="382"/>
            <ac:picMk id="10" creationId="{978DB959-CD8E-4265-B9AB-2B2D33D4305F}"/>
          </ac:picMkLst>
        </pc:picChg>
      </pc:sldChg>
      <pc:sldChg chg="addSp delSp modSp add mod">
        <pc:chgData name="Garland, Heather I" userId="2e69188c-beac-451c-b282-4593f44d7727" providerId="ADAL" clId="{9FD60A19-9A1E-EC4B-A5CE-CBABFD3A297D}" dt="2024-06-19T04:22:00.393" v="1840" actId="1035"/>
        <pc:sldMkLst>
          <pc:docMk/>
          <pc:sldMk cId="3302097027" sldId="383"/>
        </pc:sldMkLst>
        <pc:spChg chg="del">
          <ac:chgData name="Garland, Heather I" userId="2e69188c-beac-451c-b282-4593f44d7727" providerId="ADAL" clId="{9FD60A19-9A1E-EC4B-A5CE-CBABFD3A297D}" dt="2024-06-19T04:06:44.606" v="1768" actId="478"/>
          <ac:spMkLst>
            <pc:docMk/>
            <pc:sldMk cId="3302097027" sldId="383"/>
            <ac:spMk id="4" creationId="{2B1D64AE-89FA-5C44-6010-C517027151D4}"/>
          </ac:spMkLst>
        </pc:spChg>
        <pc:spChg chg="add del mod">
          <ac:chgData name="Garland, Heather I" userId="2e69188c-beac-451c-b282-4593f44d7727" providerId="ADAL" clId="{9FD60A19-9A1E-EC4B-A5CE-CBABFD3A297D}" dt="2024-06-19T04:06:46.325" v="1769" actId="478"/>
          <ac:spMkLst>
            <pc:docMk/>
            <pc:sldMk cId="3302097027" sldId="383"/>
            <ac:spMk id="5" creationId="{A20DB562-79E5-BA8D-84DD-D875DD777BD0}"/>
          </ac:spMkLst>
        </pc:spChg>
        <pc:spChg chg="add mod">
          <ac:chgData name="Garland, Heather I" userId="2e69188c-beac-451c-b282-4593f44d7727" providerId="ADAL" clId="{9FD60A19-9A1E-EC4B-A5CE-CBABFD3A297D}" dt="2024-06-19T04:22:00.393" v="1840" actId="1035"/>
          <ac:spMkLst>
            <pc:docMk/>
            <pc:sldMk cId="3302097027" sldId="383"/>
            <ac:spMk id="6" creationId="{FE1D8BE7-E2DB-A6D4-7869-EE366A530CB7}"/>
          </ac:spMkLst>
        </pc:spChg>
        <pc:spChg chg="add mod">
          <ac:chgData name="Garland, Heather I" userId="2e69188c-beac-451c-b282-4593f44d7727" providerId="ADAL" clId="{9FD60A19-9A1E-EC4B-A5CE-CBABFD3A297D}" dt="2024-06-19T04:15:41.953" v="1788" actId="1036"/>
          <ac:spMkLst>
            <pc:docMk/>
            <pc:sldMk cId="3302097027" sldId="383"/>
            <ac:spMk id="8" creationId="{5F50E996-77A0-D40C-1370-1470CDBF32A6}"/>
          </ac:spMkLst>
        </pc:spChg>
        <pc:spChg chg="add mod">
          <ac:chgData name="Garland, Heather I" userId="2e69188c-beac-451c-b282-4593f44d7727" providerId="ADAL" clId="{9FD60A19-9A1E-EC4B-A5CE-CBABFD3A297D}" dt="2024-06-19T04:22:00.393" v="1840" actId="1035"/>
          <ac:spMkLst>
            <pc:docMk/>
            <pc:sldMk cId="3302097027" sldId="383"/>
            <ac:spMk id="18" creationId="{54E55531-422E-B36E-0BF9-4A146D875D7B}"/>
          </ac:spMkLst>
        </pc:spChg>
        <pc:picChg chg="mod">
          <ac:chgData name="Garland, Heather I" userId="2e69188c-beac-451c-b282-4593f44d7727" providerId="ADAL" clId="{9FD60A19-9A1E-EC4B-A5CE-CBABFD3A297D}" dt="2024-06-19T04:06:52.488" v="1771" actId="14100"/>
          <ac:picMkLst>
            <pc:docMk/>
            <pc:sldMk cId="3302097027" sldId="383"/>
            <ac:picMk id="7" creationId="{3EFC9610-6114-EE8F-1314-FD20F739BA98}"/>
          </ac:picMkLst>
        </pc:picChg>
        <pc:picChg chg="add del mod">
          <ac:chgData name="Garland, Heather I" userId="2e69188c-beac-451c-b282-4593f44d7727" providerId="ADAL" clId="{9FD60A19-9A1E-EC4B-A5CE-CBABFD3A297D}" dt="2024-06-19T04:20:35.335" v="1820" actId="478"/>
          <ac:picMkLst>
            <pc:docMk/>
            <pc:sldMk cId="3302097027" sldId="383"/>
            <ac:picMk id="12" creationId="{AE850424-AA3B-9AED-2549-DF47455B6DFE}"/>
          </ac:picMkLst>
        </pc:picChg>
        <pc:picChg chg="add mod">
          <ac:chgData name="Garland, Heather I" userId="2e69188c-beac-451c-b282-4593f44d7727" providerId="ADAL" clId="{9FD60A19-9A1E-EC4B-A5CE-CBABFD3A297D}" dt="2024-06-19T04:20:59.084" v="1828" actId="692"/>
          <ac:picMkLst>
            <pc:docMk/>
            <pc:sldMk cId="3302097027" sldId="383"/>
            <ac:picMk id="14" creationId="{B3A7678E-5D46-56BA-EDA1-AE9FCD41C548}"/>
          </ac:picMkLst>
        </pc:picChg>
        <pc:cxnChg chg="add mod">
          <ac:chgData name="Garland, Heather I" userId="2e69188c-beac-451c-b282-4593f44d7727" providerId="ADAL" clId="{9FD60A19-9A1E-EC4B-A5CE-CBABFD3A297D}" dt="2024-06-19T04:22:00.393" v="1840" actId="1035"/>
          <ac:cxnSpMkLst>
            <pc:docMk/>
            <pc:sldMk cId="3302097027" sldId="383"/>
            <ac:cxnSpMk id="10" creationId="{E932A07F-1B84-CE6C-0D81-CEA0641489E3}"/>
          </ac:cxnSpMkLst>
        </pc:cxnChg>
        <pc:cxnChg chg="add mod">
          <ac:chgData name="Garland, Heather I" userId="2e69188c-beac-451c-b282-4593f44d7727" providerId="ADAL" clId="{9FD60A19-9A1E-EC4B-A5CE-CBABFD3A297D}" dt="2024-06-19T04:21:23.569" v="1833" actId="692"/>
          <ac:cxnSpMkLst>
            <pc:docMk/>
            <pc:sldMk cId="3302097027" sldId="383"/>
            <ac:cxnSpMk id="16" creationId="{85B4B65B-2554-0BEF-3514-94A285783A91}"/>
          </ac:cxnSpMkLst>
        </pc:cxnChg>
      </pc:sldChg>
      <pc:sldChg chg="addSp delSp modSp add mod">
        <pc:chgData name="Garland, Heather I" userId="2e69188c-beac-451c-b282-4593f44d7727" providerId="ADAL" clId="{9FD60A19-9A1E-EC4B-A5CE-CBABFD3A297D}" dt="2024-06-19T04:28:00.760" v="1954" actId="1038"/>
        <pc:sldMkLst>
          <pc:docMk/>
          <pc:sldMk cId="4127054773" sldId="384"/>
        </pc:sldMkLst>
        <pc:spChg chg="add del mod">
          <ac:chgData name="Garland, Heather I" userId="2e69188c-beac-451c-b282-4593f44d7727" providerId="ADAL" clId="{9FD60A19-9A1E-EC4B-A5CE-CBABFD3A297D}" dt="2024-06-19T04:28:00.760" v="1954" actId="1038"/>
          <ac:spMkLst>
            <pc:docMk/>
            <pc:sldMk cId="4127054773" sldId="384"/>
            <ac:spMk id="4" creationId="{959811A1-D9E6-B3AF-A232-719401BEEB80}"/>
          </ac:spMkLst>
        </pc:spChg>
        <pc:spChg chg="add mod">
          <ac:chgData name="Garland, Heather I" userId="2e69188c-beac-451c-b282-4593f44d7727" providerId="ADAL" clId="{9FD60A19-9A1E-EC4B-A5CE-CBABFD3A297D}" dt="2024-06-19T04:27:54.228" v="1945" actId="1038"/>
          <ac:spMkLst>
            <pc:docMk/>
            <pc:sldMk cId="4127054773" sldId="384"/>
            <ac:spMk id="5" creationId="{9AC7B91D-78BE-C3E4-C32C-3DC8E716B3FD}"/>
          </ac:spMkLst>
        </pc:spChg>
        <pc:spChg chg="mod">
          <ac:chgData name="Garland, Heather I" userId="2e69188c-beac-451c-b282-4593f44d7727" providerId="ADAL" clId="{9FD60A19-9A1E-EC4B-A5CE-CBABFD3A297D}" dt="2024-06-19T04:22:24.129" v="1843" actId="1076"/>
          <ac:spMkLst>
            <pc:docMk/>
            <pc:sldMk cId="4127054773" sldId="384"/>
            <ac:spMk id="18" creationId="{54E55531-422E-B36E-0BF9-4A146D875D7B}"/>
          </ac:spMkLst>
        </pc:spChg>
        <pc:picChg chg="mod">
          <ac:chgData name="Garland, Heather I" userId="2e69188c-beac-451c-b282-4593f44d7727" providerId="ADAL" clId="{9FD60A19-9A1E-EC4B-A5CE-CBABFD3A297D}" dt="2024-06-19T04:26:50.148" v="1922" actId="14100"/>
          <ac:picMkLst>
            <pc:docMk/>
            <pc:sldMk cId="4127054773" sldId="384"/>
            <ac:picMk id="14" creationId="{B3A7678E-5D46-56BA-EDA1-AE9FCD41C548}"/>
          </ac:picMkLst>
        </pc:picChg>
        <pc:cxnChg chg="mod">
          <ac:chgData name="Garland, Heather I" userId="2e69188c-beac-451c-b282-4593f44d7727" providerId="ADAL" clId="{9FD60A19-9A1E-EC4B-A5CE-CBABFD3A297D}" dt="2024-06-19T04:22:27.380" v="1844" actId="14100"/>
          <ac:cxnSpMkLst>
            <pc:docMk/>
            <pc:sldMk cId="4127054773" sldId="384"/>
            <ac:cxnSpMk id="16" creationId="{85B4B65B-2554-0BEF-3514-94A285783A91}"/>
          </ac:cxnSpMkLst>
        </pc:cxnChg>
      </pc:sldChg>
      <pc:sldChg chg="modSp add mod">
        <pc:chgData name="Garland, Heather I" userId="2e69188c-beac-451c-b282-4593f44d7727" providerId="ADAL" clId="{9FD60A19-9A1E-EC4B-A5CE-CBABFD3A297D}" dt="2024-06-19T04:23:03.188" v="1851" actId="14100"/>
        <pc:sldMkLst>
          <pc:docMk/>
          <pc:sldMk cId="587813641" sldId="385"/>
        </pc:sldMkLst>
        <pc:spChg chg="mod">
          <ac:chgData name="Garland, Heather I" userId="2e69188c-beac-451c-b282-4593f44d7727" providerId="ADAL" clId="{9FD60A19-9A1E-EC4B-A5CE-CBABFD3A297D}" dt="2024-06-19T04:22:55.582" v="1849" actId="1076"/>
          <ac:spMkLst>
            <pc:docMk/>
            <pc:sldMk cId="587813641" sldId="385"/>
            <ac:spMk id="18" creationId="{54E55531-422E-B36E-0BF9-4A146D875D7B}"/>
          </ac:spMkLst>
        </pc:spChg>
        <pc:picChg chg="mod">
          <ac:chgData name="Garland, Heather I" userId="2e69188c-beac-451c-b282-4593f44d7727" providerId="ADAL" clId="{9FD60A19-9A1E-EC4B-A5CE-CBABFD3A297D}" dt="2024-06-19T04:22:46.179" v="1846" actId="14826"/>
          <ac:picMkLst>
            <pc:docMk/>
            <pc:sldMk cId="587813641" sldId="385"/>
            <ac:picMk id="14" creationId="{B3A7678E-5D46-56BA-EDA1-AE9FCD41C548}"/>
          </ac:picMkLst>
        </pc:picChg>
        <pc:cxnChg chg="mod">
          <ac:chgData name="Garland, Heather I" userId="2e69188c-beac-451c-b282-4593f44d7727" providerId="ADAL" clId="{9FD60A19-9A1E-EC4B-A5CE-CBABFD3A297D}" dt="2024-06-19T04:23:03.188" v="1851" actId="14100"/>
          <ac:cxnSpMkLst>
            <pc:docMk/>
            <pc:sldMk cId="587813641" sldId="385"/>
            <ac:cxnSpMk id="16" creationId="{85B4B65B-2554-0BEF-3514-94A285783A91}"/>
          </ac:cxnSpMkLst>
        </pc:cxnChg>
      </pc:sldChg>
      <pc:sldChg chg="addSp delSp modSp add mod">
        <pc:chgData name="Garland, Heather I" userId="2e69188c-beac-451c-b282-4593f44d7727" providerId="ADAL" clId="{9FD60A19-9A1E-EC4B-A5CE-CBABFD3A297D}" dt="2024-06-19T04:25:50.394" v="1899" actId="20577"/>
        <pc:sldMkLst>
          <pc:docMk/>
          <pc:sldMk cId="3861004151" sldId="386"/>
        </pc:sldMkLst>
        <pc:spChg chg="add mod">
          <ac:chgData name="Garland, Heather I" userId="2e69188c-beac-451c-b282-4593f44d7727" providerId="ADAL" clId="{9FD60A19-9A1E-EC4B-A5CE-CBABFD3A297D}" dt="2024-06-19T04:25:50.394" v="1899" actId="20577"/>
          <ac:spMkLst>
            <pc:docMk/>
            <pc:sldMk cId="3861004151" sldId="386"/>
            <ac:spMk id="4" creationId="{6DE63135-9482-729A-84D0-5230EF620A99}"/>
          </ac:spMkLst>
        </pc:spChg>
        <pc:spChg chg="add del mod">
          <ac:chgData name="Garland, Heather I" userId="2e69188c-beac-451c-b282-4593f44d7727" providerId="ADAL" clId="{9FD60A19-9A1E-EC4B-A5CE-CBABFD3A297D}" dt="2024-06-19T04:24:59.769" v="1874" actId="478"/>
          <ac:spMkLst>
            <pc:docMk/>
            <pc:sldMk cId="3861004151" sldId="386"/>
            <ac:spMk id="5" creationId="{BAC881B5-7D58-49EB-938A-2CF70EB00112}"/>
          </ac:spMkLst>
        </pc:spChg>
        <pc:spChg chg="mod">
          <ac:chgData name="Garland, Heather I" userId="2e69188c-beac-451c-b282-4593f44d7727" providerId="ADAL" clId="{9FD60A19-9A1E-EC4B-A5CE-CBABFD3A297D}" dt="2024-06-19T04:23:17.773" v="1853" actId="1076"/>
          <ac:spMkLst>
            <pc:docMk/>
            <pc:sldMk cId="3861004151" sldId="386"/>
            <ac:spMk id="18" creationId="{54E55531-422E-B36E-0BF9-4A146D875D7B}"/>
          </ac:spMkLst>
        </pc:spChg>
        <pc:picChg chg="mod">
          <ac:chgData name="Garland, Heather I" userId="2e69188c-beac-451c-b282-4593f44d7727" providerId="ADAL" clId="{9FD60A19-9A1E-EC4B-A5CE-CBABFD3A297D}" dt="2024-06-19T04:23:27.920" v="1855" actId="14826"/>
          <ac:picMkLst>
            <pc:docMk/>
            <pc:sldMk cId="3861004151" sldId="386"/>
            <ac:picMk id="14" creationId="{B3A7678E-5D46-56BA-EDA1-AE9FCD41C548}"/>
          </ac:picMkLst>
        </pc:picChg>
        <pc:cxnChg chg="mod">
          <ac:chgData name="Garland, Heather I" userId="2e69188c-beac-451c-b282-4593f44d7727" providerId="ADAL" clId="{9FD60A19-9A1E-EC4B-A5CE-CBABFD3A297D}" dt="2024-06-19T04:23:20.926" v="1854" actId="14100"/>
          <ac:cxnSpMkLst>
            <pc:docMk/>
            <pc:sldMk cId="3861004151" sldId="386"/>
            <ac:cxnSpMk id="16" creationId="{85B4B65B-2554-0BEF-3514-94A285783A91}"/>
          </ac:cxnSpMkLst>
        </pc:cxnChg>
      </pc:sldChg>
      <pc:sldChg chg="modSp add mod">
        <pc:chgData name="Garland, Heather I" userId="2e69188c-beac-451c-b282-4593f44d7727" providerId="ADAL" clId="{9FD60A19-9A1E-EC4B-A5CE-CBABFD3A297D}" dt="2024-06-19T04:24:04.658" v="1861" actId="14826"/>
        <pc:sldMkLst>
          <pc:docMk/>
          <pc:sldMk cId="793408955" sldId="387"/>
        </pc:sldMkLst>
        <pc:spChg chg="mod">
          <ac:chgData name="Garland, Heather I" userId="2e69188c-beac-451c-b282-4593f44d7727" providerId="ADAL" clId="{9FD60A19-9A1E-EC4B-A5CE-CBABFD3A297D}" dt="2024-06-19T04:23:55.424" v="1860" actId="1036"/>
          <ac:spMkLst>
            <pc:docMk/>
            <pc:sldMk cId="793408955" sldId="387"/>
            <ac:spMk id="18" creationId="{54E55531-422E-B36E-0BF9-4A146D875D7B}"/>
          </ac:spMkLst>
        </pc:spChg>
        <pc:picChg chg="mod">
          <ac:chgData name="Garland, Heather I" userId="2e69188c-beac-451c-b282-4593f44d7727" providerId="ADAL" clId="{9FD60A19-9A1E-EC4B-A5CE-CBABFD3A297D}" dt="2024-06-19T04:24:04.658" v="1861" actId="14826"/>
          <ac:picMkLst>
            <pc:docMk/>
            <pc:sldMk cId="793408955" sldId="387"/>
            <ac:picMk id="14" creationId="{B3A7678E-5D46-56BA-EDA1-AE9FCD41C548}"/>
          </ac:picMkLst>
        </pc:picChg>
        <pc:cxnChg chg="mod">
          <ac:chgData name="Garland, Heather I" userId="2e69188c-beac-451c-b282-4593f44d7727" providerId="ADAL" clId="{9FD60A19-9A1E-EC4B-A5CE-CBABFD3A297D}" dt="2024-06-19T04:23:55.424" v="1860" actId="1036"/>
          <ac:cxnSpMkLst>
            <pc:docMk/>
            <pc:sldMk cId="793408955" sldId="387"/>
            <ac:cxnSpMk id="16" creationId="{85B4B65B-2554-0BEF-3514-94A285783A91}"/>
          </ac:cxnSpMkLst>
        </pc:cxnChg>
      </pc:sldChg>
      <pc:sldMasterChg chg="modSldLayout">
        <pc:chgData name="Garland, Heather I" userId="2e69188c-beac-451c-b282-4593f44d7727" providerId="ADAL" clId="{9FD60A19-9A1E-EC4B-A5CE-CBABFD3A297D}" dt="2024-06-19T00:16:24.025" v="496" actId="404"/>
        <pc:sldMasterMkLst>
          <pc:docMk/>
          <pc:sldMasterMk cId="647107024" sldId="2147483723"/>
        </pc:sldMasterMkLst>
        <pc:sldLayoutChg chg="modSp">
          <pc:chgData name="Garland, Heather I" userId="2e69188c-beac-451c-b282-4593f44d7727" providerId="ADAL" clId="{9FD60A19-9A1E-EC4B-A5CE-CBABFD3A297D}" dt="2024-06-19T00:15:31.719" v="460" actId="403"/>
          <pc:sldLayoutMkLst>
            <pc:docMk/>
            <pc:sldMasterMk cId="647107024" sldId="2147483723"/>
            <pc:sldLayoutMk cId="1957828185" sldId="2147483725"/>
          </pc:sldLayoutMkLst>
          <pc:spChg chg="mod">
            <ac:chgData name="Garland, Heather I" userId="2e69188c-beac-451c-b282-4593f44d7727" providerId="ADAL" clId="{9FD60A19-9A1E-EC4B-A5CE-CBABFD3A297D}" dt="2024-06-19T00:15:31.719" v="460" actId="403"/>
            <ac:spMkLst>
              <pc:docMk/>
              <pc:sldMasterMk cId="647107024" sldId="2147483723"/>
              <pc:sldLayoutMk cId="1957828185" sldId="2147483725"/>
              <ac:spMk id="13" creationId="{3338E046-DF9E-FC49-A812-491AB8058B4E}"/>
            </ac:spMkLst>
          </pc:spChg>
        </pc:sldLayoutChg>
        <pc:sldLayoutChg chg="modSp">
          <pc:chgData name="Garland, Heather I" userId="2e69188c-beac-451c-b282-4593f44d7727" providerId="ADAL" clId="{9FD60A19-9A1E-EC4B-A5CE-CBABFD3A297D}" dt="2024-06-19T00:15:48.066" v="465" actId="403"/>
          <pc:sldLayoutMkLst>
            <pc:docMk/>
            <pc:sldMasterMk cId="647107024" sldId="2147483723"/>
            <pc:sldLayoutMk cId="990347690" sldId="2147483726"/>
          </pc:sldLayoutMkLst>
          <pc:spChg chg="mod">
            <ac:chgData name="Garland, Heather I" userId="2e69188c-beac-451c-b282-4593f44d7727" providerId="ADAL" clId="{9FD60A19-9A1E-EC4B-A5CE-CBABFD3A297D}" dt="2024-06-19T00:15:48.066" v="465" actId="403"/>
            <ac:spMkLst>
              <pc:docMk/>
              <pc:sldMasterMk cId="647107024" sldId="2147483723"/>
              <pc:sldLayoutMk cId="990347690" sldId="2147483726"/>
              <ac:spMk id="13" creationId="{3338E046-DF9E-FC49-A812-491AB8058B4E}"/>
            </ac:spMkLst>
          </pc:spChg>
        </pc:sldLayoutChg>
        <pc:sldLayoutChg chg="modSp">
          <pc:chgData name="Garland, Heather I" userId="2e69188c-beac-451c-b282-4593f44d7727" providerId="ADAL" clId="{9FD60A19-9A1E-EC4B-A5CE-CBABFD3A297D}" dt="2024-06-19T00:15:54.979" v="472" actId="404"/>
          <pc:sldLayoutMkLst>
            <pc:docMk/>
            <pc:sldMasterMk cId="647107024" sldId="2147483723"/>
            <pc:sldLayoutMk cId="2806792559" sldId="2147483727"/>
          </pc:sldLayoutMkLst>
          <pc:spChg chg="mod">
            <ac:chgData name="Garland, Heather I" userId="2e69188c-beac-451c-b282-4593f44d7727" providerId="ADAL" clId="{9FD60A19-9A1E-EC4B-A5CE-CBABFD3A297D}" dt="2024-06-19T00:15:54.979" v="472" actId="404"/>
            <ac:spMkLst>
              <pc:docMk/>
              <pc:sldMasterMk cId="647107024" sldId="2147483723"/>
              <pc:sldLayoutMk cId="2806792559" sldId="2147483727"/>
              <ac:spMk id="4" creationId="{00000000-0000-0000-0000-000000000000}"/>
            </ac:spMkLst>
          </pc:spChg>
        </pc:sldLayoutChg>
        <pc:sldLayoutChg chg="modSp">
          <pc:chgData name="Garland, Heather I" userId="2e69188c-beac-451c-b282-4593f44d7727" providerId="ADAL" clId="{9FD60A19-9A1E-EC4B-A5CE-CBABFD3A297D}" dt="2024-06-19T00:16:01.385" v="477" actId="403"/>
          <pc:sldLayoutMkLst>
            <pc:docMk/>
            <pc:sldMasterMk cId="647107024" sldId="2147483723"/>
            <pc:sldLayoutMk cId="410932382" sldId="2147483728"/>
          </pc:sldLayoutMkLst>
          <pc:spChg chg="mod">
            <ac:chgData name="Garland, Heather I" userId="2e69188c-beac-451c-b282-4593f44d7727" providerId="ADAL" clId="{9FD60A19-9A1E-EC4B-A5CE-CBABFD3A297D}" dt="2024-06-19T00:16:01.385" v="477" actId="403"/>
            <ac:spMkLst>
              <pc:docMk/>
              <pc:sldMasterMk cId="647107024" sldId="2147483723"/>
              <pc:sldLayoutMk cId="410932382" sldId="2147483728"/>
              <ac:spMk id="16" creationId="{7DC2EC3E-C641-FD49-9F15-878B1AFFFD98}"/>
            </ac:spMkLst>
          </pc:spChg>
        </pc:sldLayoutChg>
        <pc:sldLayoutChg chg="modSp">
          <pc:chgData name="Garland, Heather I" userId="2e69188c-beac-451c-b282-4593f44d7727" providerId="ADAL" clId="{9FD60A19-9A1E-EC4B-A5CE-CBABFD3A297D}" dt="2024-06-19T00:16:07.629" v="482" actId="403"/>
          <pc:sldLayoutMkLst>
            <pc:docMk/>
            <pc:sldMasterMk cId="647107024" sldId="2147483723"/>
            <pc:sldLayoutMk cId="2950081376" sldId="2147483729"/>
          </pc:sldLayoutMkLst>
          <pc:spChg chg="mod">
            <ac:chgData name="Garland, Heather I" userId="2e69188c-beac-451c-b282-4593f44d7727" providerId="ADAL" clId="{9FD60A19-9A1E-EC4B-A5CE-CBABFD3A297D}" dt="2024-06-19T00:16:07.629" v="482" actId="403"/>
            <ac:spMkLst>
              <pc:docMk/>
              <pc:sldMasterMk cId="647107024" sldId="2147483723"/>
              <pc:sldLayoutMk cId="2950081376" sldId="2147483729"/>
              <ac:spMk id="24" creationId="{183198DF-9C78-DD40-9CE1-2BC11B888821}"/>
            </ac:spMkLst>
          </pc:spChg>
        </pc:sldLayoutChg>
        <pc:sldLayoutChg chg="modSp">
          <pc:chgData name="Garland, Heather I" userId="2e69188c-beac-451c-b282-4593f44d7727" providerId="ADAL" clId="{9FD60A19-9A1E-EC4B-A5CE-CBABFD3A297D}" dt="2024-06-19T00:16:18.037" v="489" actId="404"/>
          <pc:sldLayoutMkLst>
            <pc:docMk/>
            <pc:sldMasterMk cId="647107024" sldId="2147483723"/>
            <pc:sldLayoutMk cId="482923594" sldId="2147483730"/>
          </pc:sldLayoutMkLst>
          <pc:spChg chg="mod">
            <ac:chgData name="Garland, Heather I" userId="2e69188c-beac-451c-b282-4593f44d7727" providerId="ADAL" clId="{9FD60A19-9A1E-EC4B-A5CE-CBABFD3A297D}" dt="2024-06-19T00:16:18.037" v="489" actId="404"/>
            <ac:spMkLst>
              <pc:docMk/>
              <pc:sldMasterMk cId="647107024" sldId="2147483723"/>
              <pc:sldLayoutMk cId="482923594" sldId="2147483730"/>
              <ac:spMk id="24" creationId="{183198DF-9C78-DD40-9CE1-2BC11B888821}"/>
            </ac:spMkLst>
          </pc:spChg>
        </pc:sldLayoutChg>
        <pc:sldLayoutChg chg="modSp">
          <pc:chgData name="Garland, Heather I" userId="2e69188c-beac-451c-b282-4593f44d7727" providerId="ADAL" clId="{9FD60A19-9A1E-EC4B-A5CE-CBABFD3A297D}" dt="2024-06-19T00:16:24.025" v="496" actId="404"/>
          <pc:sldLayoutMkLst>
            <pc:docMk/>
            <pc:sldMasterMk cId="647107024" sldId="2147483723"/>
            <pc:sldLayoutMk cId="2269145649" sldId="2147483731"/>
          </pc:sldLayoutMkLst>
          <pc:spChg chg="mod">
            <ac:chgData name="Garland, Heather I" userId="2e69188c-beac-451c-b282-4593f44d7727" providerId="ADAL" clId="{9FD60A19-9A1E-EC4B-A5CE-CBABFD3A297D}" dt="2024-06-19T00:16:24.025" v="496" actId="404"/>
            <ac:spMkLst>
              <pc:docMk/>
              <pc:sldMasterMk cId="647107024" sldId="2147483723"/>
              <pc:sldLayoutMk cId="2269145649" sldId="2147483731"/>
              <ac:spMk id="4"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6/18/24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6/18/24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Abstract Data Visualization – Stock Photo</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11</a:t>
            </a:fld>
            <a:endParaRPr lang="en-US"/>
          </a:p>
        </p:txBody>
      </p:sp>
    </p:spTree>
    <p:extLst>
      <p:ext uri="{BB962C8B-B14F-4D97-AF65-F5344CB8AC3E}">
        <p14:creationId xmlns:p14="http://schemas.microsoft.com/office/powerpoint/2010/main" val="786700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12</a:t>
            </a:fld>
            <a:endParaRPr lang="en-US"/>
          </a:p>
        </p:txBody>
      </p:sp>
    </p:spTree>
    <p:extLst>
      <p:ext uri="{BB962C8B-B14F-4D97-AF65-F5344CB8AC3E}">
        <p14:creationId xmlns:p14="http://schemas.microsoft.com/office/powerpoint/2010/main" val="269382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13</a:t>
            </a:fld>
            <a:endParaRPr lang="en-US"/>
          </a:p>
        </p:txBody>
      </p:sp>
    </p:spTree>
    <p:extLst>
      <p:ext uri="{BB962C8B-B14F-4D97-AF65-F5344CB8AC3E}">
        <p14:creationId xmlns:p14="http://schemas.microsoft.com/office/powerpoint/2010/main" val="53403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14</a:t>
            </a:fld>
            <a:endParaRPr lang="en-US"/>
          </a:p>
        </p:txBody>
      </p:sp>
    </p:spTree>
    <p:extLst>
      <p:ext uri="{BB962C8B-B14F-4D97-AF65-F5344CB8AC3E}">
        <p14:creationId xmlns:p14="http://schemas.microsoft.com/office/powerpoint/2010/main" val="2677577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B76B1E-D121-4602-919A-0BAC13F00E27}" type="slidenum">
              <a:rPr lang="en-US" smtClean="0"/>
              <a:pPr/>
              <a:t>15</a:t>
            </a:fld>
            <a:endParaRPr lang="en-US"/>
          </a:p>
        </p:txBody>
      </p:sp>
    </p:spTree>
    <p:extLst>
      <p:ext uri="{BB962C8B-B14F-4D97-AF65-F5344CB8AC3E}">
        <p14:creationId xmlns:p14="http://schemas.microsoft.com/office/powerpoint/2010/main" val="4150168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B76B1E-D121-4602-919A-0BAC13F00E27}" type="slidenum">
              <a:rPr lang="en-US" smtClean="0"/>
              <a:pPr/>
              <a:t>16</a:t>
            </a:fld>
            <a:endParaRPr lang="en-US"/>
          </a:p>
        </p:txBody>
      </p:sp>
    </p:spTree>
    <p:extLst>
      <p:ext uri="{BB962C8B-B14F-4D97-AF65-F5344CB8AC3E}">
        <p14:creationId xmlns:p14="http://schemas.microsoft.com/office/powerpoint/2010/main" val="1361775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Cd 115m, Mo 99, Tb 161, Nd 147</a:t>
            </a:r>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a:p>
        </p:txBody>
      </p:sp>
    </p:spTree>
    <p:extLst>
      <p:ext uri="{BB962C8B-B14F-4D97-AF65-F5344CB8AC3E}">
        <p14:creationId xmlns:p14="http://schemas.microsoft.com/office/powerpoint/2010/main" val="83552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200" dirty="0"/>
              <a:t>Liquid scintillation</a:t>
            </a:r>
          </a:p>
          <a:p>
            <a:pPr>
              <a:lnSpc>
                <a:spcPct val="100000"/>
              </a:lnSpc>
              <a:spcBef>
                <a:spcPts val="0"/>
              </a:spcBef>
            </a:pPr>
            <a:r>
              <a:rPr lang="en-US" sz="1200" dirty="0"/>
              <a:t>Pulse-shape discrimination </a:t>
            </a:r>
          </a:p>
          <a:p>
            <a:pPr>
              <a:lnSpc>
                <a:spcPct val="100000"/>
              </a:lnSpc>
              <a:spcBef>
                <a:spcPts val="0"/>
              </a:spcBef>
            </a:pPr>
            <a:r>
              <a:rPr lang="en-US" sz="1200" dirty="0" err="1"/>
              <a:t>ɣ-ɣ</a:t>
            </a:r>
            <a:r>
              <a:rPr lang="en-US" sz="1200" dirty="0"/>
              <a:t> coincidence counting</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46936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267463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249521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21260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B76B1E-D121-4602-919A-0BAC13F00E27}" type="slidenum">
              <a:rPr lang="en-US" smtClean="0"/>
              <a:pPr/>
              <a:t>7</a:t>
            </a:fld>
            <a:endParaRPr lang="en-US"/>
          </a:p>
        </p:txBody>
      </p:sp>
    </p:spTree>
    <p:extLst>
      <p:ext uri="{BB962C8B-B14F-4D97-AF65-F5344CB8AC3E}">
        <p14:creationId xmlns:p14="http://schemas.microsoft.com/office/powerpoint/2010/main" val="247693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8</a:t>
            </a:fld>
            <a:endParaRPr lang="en-US"/>
          </a:p>
        </p:txBody>
      </p:sp>
    </p:spTree>
    <p:extLst>
      <p:ext uri="{BB962C8B-B14F-4D97-AF65-F5344CB8AC3E}">
        <p14:creationId xmlns:p14="http://schemas.microsoft.com/office/powerpoint/2010/main" val="7387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9</a:t>
            </a:fld>
            <a:endParaRPr lang="en-US"/>
          </a:p>
        </p:txBody>
      </p:sp>
    </p:spTree>
    <p:extLst>
      <p:ext uri="{BB962C8B-B14F-4D97-AF65-F5344CB8AC3E}">
        <p14:creationId xmlns:p14="http://schemas.microsoft.com/office/powerpoint/2010/main" val="104873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10</a:t>
            </a:fld>
            <a:endParaRPr lang="en-US"/>
          </a:p>
        </p:txBody>
      </p:sp>
    </p:spTree>
    <p:extLst>
      <p:ext uri="{BB962C8B-B14F-4D97-AF65-F5344CB8AC3E}">
        <p14:creationId xmlns:p14="http://schemas.microsoft.com/office/powerpoint/2010/main" val="2571644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63456272-70F7-9E46-B91D-2F4D293E1BE8}" type="datetime1">
              <a:rPr lang="en-US" smtClean="0"/>
              <a:t>6/18/24</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24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E3948768-BD0B-0F4E-9517-EBCD70B13914}" type="datetime1">
              <a:rPr lang="en-US" smtClean="0"/>
              <a:t>6/18/24</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24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D674178-105A-B648-BBE4-B1E01AB5EF26}" type="datetime1">
              <a:rPr lang="en-US" smtClean="0"/>
              <a:t>6/18/24</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24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0AD6BC44-8784-8F4D-B142-CFE9FF36B430}" type="datetime1">
              <a:rPr lang="en-US" smtClean="0"/>
              <a:t>6/18/24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24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D887-11D9-594F-8CF7-94FC92567ABE}" type="datetime1">
              <a:rPr lang="en-US" smtClean="0"/>
              <a:t>6/18/24</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24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7F98471D-07DC-9D48-8B59-35242BB8C0C1}" type="datetime1">
              <a:rPr lang="en-US" smtClean="0"/>
              <a:t>6/18/24</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24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C2219531-BDFD-084F-BD35-A12567B8C651}" type="datetime1">
              <a:rPr lang="en-US" smtClean="0"/>
              <a:t>6/18/24</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24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E335C992-E97D-584C-9BF4-93A543BF5467}" type="datetime1">
              <a:rPr lang="en-US" smtClean="0"/>
              <a:t>6/18/24</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pypi.org/project/paceENSDF/" TargetMode="External"/><Relationship Id="rId4" Type="http://schemas.openxmlformats.org/officeDocument/2006/relationships/hyperlink" Target="https://doi.org/10.1051/epjconf/2023284180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gcc02.safelinks.protection.outlook.com/?url=https%3A%2F%2Fdoi.org%2F10.1016%2Fj.nucengdes.2023.112505&amp;data=05%7C02%7Cheather.garland%40pnnl.gov%7C47a22afda8c643551f5308dc8fd840af%7Cd6faa5f90ae240338c0130048a38deeb%7C0%7C0%7C638543406158112656%7CUnknown%7CTWFpbGZsb3d8eyJWIjoiMC4wLjAwMDAiLCJQIjoiV2luMzIiLCJBTiI6Ik1haWwiLCJXVCI6Mn0%3D%7C0%7C%7C%7C&amp;sdata=TVrgDl097%2FdvKu1tXMHXor0BEBdJSM3q94iwiRpiJOQ%3D&amp;reserved=0" TargetMode="External"/><Relationship Id="rId2" Type="http://schemas.openxmlformats.org/officeDocument/2006/relationships/hyperlink" Target="https://gcc02.safelinks.protection.outlook.com/?url=https%3A%2F%2Fdoi.org%2F10.1016%2Fj.apradiso.2022.110140&amp;data=05%7C02%7Cheather.garland%40pnnl.gov%7C47a22afda8c643551f5308dc8fd840af%7Cd6faa5f90ae240338c0130048a38deeb%7C0%7C0%7C638543406158100524%7CUnknown%7CTWFpbGZsb3d8eyJWIjoiMC4wLjAwMDAiLCJQIjoiV2luMzIiLCJBTiI6Ik1haWwiLCJXVCI6Mn0%3D%7C0%7C%7C%7C&amp;sdata=V8W04L%2F4eGRUDIRGZ15Ncl01hXXyWhIVVWwaMui3nxo%3D&amp;reserved=0" TargetMode="External"/><Relationship Id="rId1" Type="http://schemas.openxmlformats.org/officeDocument/2006/relationships/slideLayout" Target="../slideLayouts/slideLayout4.xml"/><Relationship Id="rId5" Type="http://schemas.openxmlformats.org/officeDocument/2006/relationships/hyperlink" Target="https://gcc02.safelinks.protection.outlook.com/?url=https%3A%2F%2Fdoi.org%2F10.1016%2Fj.nds.2017.01.004&amp;data=05%7C02%7Cheather.garland%40pnnl.gov%7C47a22afda8c643551f5308dc8fd840af%7Cd6faa5f90ae240338c0130048a38deeb%7C0%7C0%7C638543406158128823%7CUnknown%7CTWFpbGZsb3d8eyJWIjoiMC4wLjAwMDAiLCJQIjoiV2luMzIiLCJBTiI6Ik1haWwiLCJXVCI6Mn0%3D%7C0%7C%7C%7C&amp;sdata=vLMJcjPetBie6gTy4pzfEcjBPuS%2BS3k96lVLFMOvrvk%3D&amp;reserved=0" TargetMode="External"/><Relationship Id="rId4" Type="http://schemas.openxmlformats.org/officeDocument/2006/relationships/hyperlink" Target="https://gcc02.safelinks.protection.outlook.com/?url=https%3A%2F%2Fdoi.org%2F10.1007%2Fs10967-022-08606-5&amp;data=05%7C02%7Cheather.garland%40pnnl.gov%7C47a22afda8c643551f5308dc8fd840af%7Cd6faa5f90ae240338c0130048a38deeb%7C0%7C0%7C638543406158121693%7CUnknown%7CTWFpbGZsb3d8eyJWIjoiMC4wLjAwMDAiLCJQIjoiV2luMzIiLCJBTiI6Ik1haWwiLCJXVCI6Mn0%3D%7C0%7C%7C%7C&amp;sdata=RAUwYvBoz1ubHqiXxzdlrnQDus2Mmf49VPXb39ikK1g%3D&amp;reserved=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p:txBody>
          <a:bodyPr/>
          <a:lstStyle/>
          <a:p>
            <a:r>
              <a:rPr lang="en-US" dirty="0"/>
              <a:t>Postdoctoral Research Assistant</a:t>
            </a:r>
          </a:p>
          <a:p>
            <a:endParaRPr lang="en-US" dirty="0"/>
          </a:p>
        </p:txBody>
      </p:sp>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116529" y="2768338"/>
            <a:ext cx="5080000" cy="1828800"/>
          </a:xfrm>
        </p:spPr>
        <p:txBody>
          <a:bodyPr/>
          <a:lstStyle/>
          <a:p>
            <a:pPr algn="ctr"/>
            <a:r>
              <a:rPr lang="en-US" sz="3600" b="0" i="0" dirty="0" err="1">
                <a:solidFill>
                  <a:srgbClr val="CB6D04"/>
                </a:solidFill>
                <a:effectLst/>
                <a:highlight>
                  <a:srgbClr val="FFFFFF"/>
                </a:highlight>
                <a:latin typeface="Roboto Light" panose="020F0302020204030204" pitchFamily="34" charset="0"/>
              </a:rPr>
              <a:t>TListSpectrum</a:t>
            </a:r>
            <a:r>
              <a:rPr lang="en-US" sz="3600" b="0" i="0" dirty="0">
                <a:solidFill>
                  <a:srgbClr val="CB6D04"/>
                </a:solidFill>
                <a:effectLst/>
                <a:highlight>
                  <a:srgbClr val="FFFFFF"/>
                </a:highlight>
                <a:latin typeface="Roboto Light" panose="020F0302020204030204" pitchFamily="34" charset="0"/>
              </a:rPr>
              <a:t>: </a:t>
            </a:r>
            <a:br>
              <a:rPr lang="en-US" sz="3600" b="0" i="0" dirty="0">
                <a:solidFill>
                  <a:srgbClr val="CB6D04"/>
                </a:solidFill>
                <a:effectLst/>
                <a:highlight>
                  <a:srgbClr val="FFFFFF"/>
                </a:highlight>
                <a:latin typeface="Roboto Light" panose="020F0302020204030204" pitchFamily="34" charset="0"/>
              </a:rPr>
            </a:br>
            <a:r>
              <a:rPr lang="en-US" sz="3600" b="0" i="0" dirty="0">
                <a:solidFill>
                  <a:srgbClr val="CB6D04"/>
                </a:solidFill>
                <a:effectLst/>
                <a:highlight>
                  <a:srgbClr val="FFFFFF"/>
                </a:highlight>
                <a:latin typeface="Roboto Light" panose="020F0302020204030204" pitchFamily="34" charset="0"/>
              </a:rPr>
              <a:t>toolset for spectroscopic analysis</a:t>
            </a:r>
            <a:br>
              <a:rPr lang="en-US" sz="3600" b="0" i="0" dirty="0">
                <a:solidFill>
                  <a:srgbClr val="CB6D04"/>
                </a:solidFill>
                <a:effectLst/>
                <a:highlight>
                  <a:srgbClr val="FFFFFF"/>
                </a:highlight>
                <a:latin typeface="Roboto Light" panose="020F0302020204030204" pitchFamily="34" charset="0"/>
              </a:rPr>
            </a:br>
            <a:endParaRPr lang="en-US" sz="3600" dirty="0"/>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p:txBody>
          <a:bodyPr/>
          <a:lstStyle/>
          <a:p>
            <a:r>
              <a:rPr lang="en-US" dirty="0"/>
              <a:t>Heather I. Garland</a:t>
            </a:r>
          </a:p>
        </p:txBody>
      </p:sp>
      <p:sp>
        <p:nvSpPr>
          <p:cNvPr id="3" name="Date Placeholder 2">
            <a:extLst>
              <a:ext uri="{FF2B5EF4-FFF2-40B4-BE49-F238E27FC236}">
                <a16:creationId xmlns:a16="http://schemas.microsoft.com/office/drawing/2014/main" id="{AC8BC771-A4EC-FE09-E46C-4CCF8BEC315E}"/>
              </a:ext>
            </a:extLst>
          </p:cNvPr>
          <p:cNvSpPr>
            <a:spLocks noGrp="1"/>
          </p:cNvSpPr>
          <p:nvPr>
            <p:ph type="dt" sz="half" idx="2"/>
          </p:nvPr>
        </p:nvSpPr>
        <p:spPr/>
        <p:txBody>
          <a:bodyPr/>
          <a:lstStyle/>
          <a:p>
            <a:fld id="{BB820505-54DB-D840-B19E-7E25873113BA}" type="datetime1">
              <a:rPr lang="en-US" smtClean="0"/>
              <a:t>6/18/24</a:t>
            </a:fld>
            <a:endParaRPr lang="en-US" dirty="0"/>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935200" y="-239138"/>
            <a:ext cx="6830362" cy="1590676"/>
          </a:xfrm>
        </p:spPr>
        <p:txBody>
          <a:bodyPr/>
          <a:lstStyle/>
          <a:p>
            <a:r>
              <a:rPr lang="en-US" dirty="0"/>
              <a:t>How </a:t>
            </a:r>
            <a:r>
              <a:rPr lang="en-US" dirty="0" err="1"/>
              <a:t>TListSpectrum</a:t>
            </a:r>
            <a:r>
              <a:rPr lang="en-US" dirty="0"/>
              <a:t> addresses the data analytics need</a:t>
            </a:r>
          </a:p>
        </p:txBody>
      </p:sp>
      <p:sp>
        <p:nvSpPr>
          <p:cNvPr id="3" name="Slide Number Placeholder 2">
            <a:extLst>
              <a:ext uri="{FF2B5EF4-FFF2-40B4-BE49-F238E27FC236}">
                <a16:creationId xmlns:a16="http://schemas.microsoft.com/office/drawing/2014/main" id="{B400C148-855F-1162-3858-2004D52726C6}"/>
              </a:ext>
            </a:extLst>
          </p:cNvPr>
          <p:cNvSpPr>
            <a:spLocks noGrp="1"/>
          </p:cNvSpPr>
          <p:nvPr>
            <p:ph type="sldNum" sz="quarter" idx="12"/>
          </p:nvPr>
        </p:nvSpPr>
        <p:spPr/>
        <p:txBody>
          <a:bodyPr/>
          <a:lstStyle/>
          <a:p>
            <a:fld id="{FE7A4BB3-E848-5A44-82DF-322201952CD8}" type="slidenum">
              <a:rPr lang="en-US" smtClean="0"/>
              <a:pPr/>
              <a:t>10</a:t>
            </a:fld>
            <a:endParaRPr lang="en-US" dirty="0"/>
          </a:p>
        </p:txBody>
      </p:sp>
      <p:pic>
        <p:nvPicPr>
          <p:cNvPr id="7" name="Picture 6" descr="A screenshot of a computer&#10;&#10;Description automatically generated">
            <a:extLst>
              <a:ext uri="{FF2B5EF4-FFF2-40B4-BE49-F238E27FC236}">
                <a16:creationId xmlns:a16="http://schemas.microsoft.com/office/drawing/2014/main" id="{3EFC9610-6114-EE8F-1314-FD20F739BA98}"/>
              </a:ext>
            </a:extLst>
          </p:cNvPr>
          <p:cNvPicPr>
            <a:picLocks noChangeAspect="1"/>
          </p:cNvPicPr>
          <p:nvPr/>
        </p:nvPicPr>
        <p:blipFill>
          <a:blip r:embed="rId3"/>
          <a:stretch>
            <a:fillRect/>
          </a:stretch>
        </p:blipFill>
        <p:spPr>
          <a:xfrm>
            <a:off x="944437" y="1749287"/>
            <a:ext cx="3481767" cy="6351104"/>
          </a:xfrm>
          <a:prstGeom prst="rect">
            <a:avLst/>
          </a:prstGeom>
        </p:spPr>
      </p:pic>
      <p:sp>
        <p:nvSpPr>
          <p:cNvPr id="6" name="Rectangle 5">
            <a:extLst>
              <a:ext uri="{FF2B5EF4-FFF2-40B4-BE49-F238E27FC236}">
                <a16:creationId xmlns:a16="http://schemas.microsoft.com/office/drawing/2014/main" id="{FE1D8BE7-E2DB-A6D4-7869-EE366A530CB7}"/>
              </a:ext>
            </a:extLst>
          </p:cNvPr>
          <p:cNvSpPr/>
          <p:nvPr/>
        </p:nvSpPr>
        <p:spPr>
          <a:xfrm>
            <a:off x="1331843" y="2504661"/>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50E996-77A0-D40C-1370-1470CDBF32A6}"/>
              </a:ext>
            </a:extLst>
          </p:cNvPr>
          <p:cNvSpPr/>
          <p:nvPr/>
        </p:nvSpPr>
        <p:spPr>
          <a:xfrm>
            <a:off x="1388019" y="4964595"/>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932A07F-1B84-CE6C-0D81-CEA0641489E3}"/>
              </a:ext>
            </a:extLst>
          </p:cNvPr>
          <p:cNvCxnSpPr>
            <a:stCxn id="6" idx="1"/>
            <a:endCxn id="6" idx="3"/>
          </p:cNvCxnSpPr>
          <p:nvPr/>
        </p:nvCxnSpPr>
        <p:spPr>
          <a:xfrm>
            <a:off x="1331843" y="2822714"/>
            <a:ext cx="3094361" cy="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graph of energy&#10;&#10;Description automatically generated">
            <a:extLst>
              <a:ext uri="{FF2B5EF4-FFF2-40B4-BE49-F238E27FC236}">
                <a16:creationId xmlns:a16="http://schemas.microsoft.com/office/drawing/2014/main" id="{B3A7678E-5D46-56BA-EDA1-AE9FCD41C548}"/>
              </a:ext>
            </a:extLst>
          </p:cNvPr>
          <p:cNvPicPr>
            <a:picLocks noChangeAspect="1"/>
          </p:cNvPicPr>
          <p:nvPr/>
        </p:nvPicPr>
        <p:blipFill>
          <a:blip r:embed="rId4"/>
          <a:stretch>
            <a:fillRect/>
          </a:stretch>
        </p:blipFill>
        <p:spPr>
          <a:xfrm>
            <a:off x="5551371" y="2331016"/>
            <a:ext cx="7772400" cy="5187646"/>
          </a:xfrm>
          <a:prstGeom prst="rect">
            <a:avLst/>
          </a:prstGeom>
          <a:ln w="63500">
            <a:solidFill>
              <a:schemeClr val="accent4">
                <a:lumMod val="75000"/>
              </a:schemeClr>
            </a:solidFill>
          </a:ln>
        </p:spPr>
      </p:pic>
      <p:cxnSp>
        <p:nvCxnSpPr>
          <p:cNvPr id="16" name="Straight Arrow Connector 15">
            <a:extLst>
              <a:ext uri="{FF2B5EF4-FFF2-40B4-BE49-F238E27FC236}">
                <a16:creationId xmlns:a16="http://schemas.microsoft.com/office/drawing/2014/main" id="{85B4B65B-2554-0BEF-3514-94A285783A91}"/>
              </a:ext>
            </a:extLst>
          </p:cNvPr>
          <p:cNvCxnSpPr/>
          <p:nvPr/>
        </p:nvCxnSpPr>
        <p:spPr>
          <a:xfrm>
            <a:off x="4426204" y="2683565"/>
            <a:ext cx="1125167" cy="795131"/>
          </a:xfrm>
          <a:prstGeom prst="straightConnector1">
            <a:avLst/>
          </a:prstGeom>
          <a:ln w="1270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E55531-422E-B36E-0BF9-4A146D875D7B}"/>
              </a:ext>
            </a:extLst>
          </p:cNvPr>
          <p:cNvSpPr/>
          <p:nvPr/>
        </p:nvSpPr>
        <p:spPr>
          <a:xfrm>
            <a:off x="1331843" y="2504661"/>
            <a:ext cx="3094361" cy="332778"/>
          </a:xfrm>
          <a:prstGeom prst="rect">
            <a:avLst/>
          </a:prstGeom>
          <a:noFill/>
          <a:ln w="635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09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935200" y="-239138"/>
            <a:ext cx="6830362" cy="1590676"/>
          </a:xfrm>
        </p:spPr>
        <p:txBody>
          <a:bodyPr/>
          <a:lstStyle/>
          <a:p>
            <a:r>
              <a:rPr lang="en-US" dirty="0"/>
              <a:t>How </a:t>
            </a:r>
            <a:r>
              <a:rPr lang="en-US" dirty="0" err="1"/>
              <a:t>TListSpectrum</a:t>
            </a:r>
            <a:r>
              <a:rPr lang="en-US" dirty="0"/>
              <a:t> addresses the data analytics need</a:t>
            </a:r>
          </a:p>
        </p:txBody>
      </p:sp>
      <p:sp>
        <p:nvSpPr>
          <p:cNvPr id="3" name="Slide Number Placeholder 2">
            <a:extLst>
              <a:ext uri="{FF2B5EF4-FFF2-40B4-BE49-F238E27FC236}">
                <a16:creationId xmlns:a16="http://schemas.microsoft.com/office/drawing/2014/main" id="{B400C148-855F-1162-3858-2004D52726C6}"/>
              </a:ext>
            </a:extLst>
          </p:cNvPr>
          <p:cNvSpPr>
            <a:spLocks noGrp="1"/>
          </p:cNvSpPr>
          <p:nvPr>
            <p:ph type="sldNum" sz="quarter" idx="12"/>
          </p:nvPr>
        </p:nvSpPr>
        <p:spPr/>
        <p:txBody>
          <a:bodyPr/>
          <a:lstStyle/>
          <a:p>
            <a:fld id="{FE7A4BB3-E848-5A44-82DF-322201952CD8}" type="slidenum">
              <a:rPr lang="en-US" smtClean="0"/>
              <a:pPr/>
              <a:t>11</a:t>
            </a:fld>
            <a:endParaRPr lang="en-US" dirty="0"/>
          </a:p>
        </p:txBody>
      </p:sp>
      <p:pic>
        <p:nvPicPr>
          <p:cNvPr id="7" name="Picture 6" descr="A screenshot of a computer&#10;&#10;Description automatically generated">
            <a:extLst>
              <a:ext uri="{FF2B5EF4-FFF2-40B4-BE49-F238E27FC236}">
                <a16:creationId xmlns:a16="http://schemas.microsoft.com/office/drawing/2014/main" id="{3EFC9610-6114-EE8F-1314-FD20F739BA98}"/>
              </a:ext>
            </a:extLst>
          </p:cNvPr>
          <p:cNvPicPr>
            <a:picLocks noChangeAspect="1"/>
          </p:cNvPicPr>
          <p:nvPr/>
        </p:nvPicPr>
        <p:blipFill>
          <a:blip r:embed="rId3"/>
          <a:stretch>
            <a:fillRect/>
          </a:stretch>
        </p:blipFill>
        <p:spPr>
          <a:xfrm>
            <a:off x="944437" y="1749287"/>
            <a:ext cx="3481767" cy="6351104"/>
          </a:xfrm>
          <a:prstGeom prst="rect">
            <a:avLst/>
          </a:prstGeom>
        </p:spPr>
      </p:pic>
      <p:sp>
        <p:nvSpPr>
          <p:cNvPr id="6" name="Rectangle 5">
            <a:extLst>
              <a:ext uri="{FF2B5EF4-FFF2-40B4-BE49-F238E27FC236}">
                <a16:creationId xmlns:a16="http://schemas.microsoft.com/office/drawing/2014/main" id="{FE1D8BE7-E2DB-A6D4-7869-EE366A530CB7}"/>
              </a:ext>
            </a:extLst>
          </p:cNvPr>
          <p:cNvSpPr/>
          <p:nvPr/>
        </p:nvSpPr>
        <p:spPr>
          <a:xfrm>
            <a:off x="1331843" y="2504661"/>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50E996-77A0-D40C-1370-1470CDBF32A6}"/>
              </a:ext>
            </a:extLst>
          </p:cNvPr>
          <p:cNvSpPr/>
          <p:nvPr/>
        </p:nvSpPr>
        <p:spPr>
          <a:xfrm>
            <a:off x="1388019" y="4964595"/>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932A07F-1B84-CE6C-0D81-CEA0641489E3}"/>
              </a:ext>
            </a:extLst>
          </p:cNvPr>
          <p:cNvCxnSpPr>
            <a:stCxn id="6" idx="1"/>
            <a:endCxn id="6" idx="3"/>
          </p:cNvCxnSpPr>
          <p:nvPr/>
        </p:nvCxnSpPr>
        <p:spPr>
          <a:xfrm>
            <a:off x="1331843" y="2822714"/>
            <a:ext cx="3094361" cy="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A7678E-5D46-56BA-EDA1-AE9FCD41C548}"/>
              </a:ext>
            </a:extLst>
          </p:cNvPr>
          <p:cNvPicPr>
            <a:picLocks noChangeAspect="1"/>
          </p:cNvPicPr>
          <p:nvPr/>
        </p:nvPicPr>
        <p:blipFill>
          <a:blip r:embed="rId4"/>
          <a:srcRect/>
          <a:stretch/>
        </p:blipFill>
        <p:spPr>
          <a:xfrm>
            <a:off x="5551371" y="1749287"/>
            <a:ext cx="8643975" cy="5769375"/>
          </a:xfrm>
          <a:prstGeom prst="rect">
            <a:avLst/>
          </a:prstGeom>
          <a:ln w="63500">
            <a:solidFill>
              <a:schemeClr val="accent4">
                <a:lumMod val="75000"/>
              </a:schemeClr>
            </a:solidFill>
          </a:ln>
        </p:spPr>
      </p:pic>
      <p:cxnSp>
        <p:nvCxnSpPr>
          <p:cNvPr id="16" name="Straight Arrow Connector 15">
            <a:extLst>
              <a:ext uri="{FF2B5EF4-FFF2-40B4-BE49-F238E27FC236}">
                <a16:creationId xmlns:a16="http://schemas.microsoft.com/office/drawing/2014/main" id="{85B4B65B-2554-0BEF-3514-94A285783A91}"/>
              </a:ext>
            </a:extLst>
          </p:cNvPr>
          <p:cNvCxnSpPr>
            <a:cxnSpLocks/>
          </p:cNvCxnSpPr>
          <p:nvPr/>
        </p:nvCxnSpPr>
        <p:spPr>
          <a:xfrm>
            <a:off x="4426204" y="2974377"/>
            <a:ext cx="1125167" cy="504319"/>
          </a:xfrm>
          <a:prstGeom prst="straightConnector1">
            <a:avLst/>
          </a:prstGeom>
          <a:ln w="1270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E55531-422E-B36E-0BF9-4A146D875D7B}"/>
              </a:ext>
            </a:extLst>
          </p:cNvPr>
          <p:cNvSpPr/>
          <p:nvPr/>
        </p:nvSpPr>
        <p:spPr>
          <a:xfrm>
            <a:off x="1306630" y="2807988"/>
            <a:ext cx="3094361" cy="332778"/>
          </a:xfrm>
          <a:prstGeom prst="rect">
            <a:avLst/>
          </a:prstGeom>
          <a:noFill/>
          <a:ln w="635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AC7B91D-78BE-C3E4-C32C-3DC8E716B3FD}"/>
              </a:ext>
            </a:extLst>
          </p:cNvPr>
          <p:cNvSpPr/>
          <p:nvPr/>
        </p:nvSpPr>
        <p:spPr>
          <a:xfrm>
            <a:off x="5576584" y="3478696"/>
            <a:ext cx="227868" cy="1948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9811A1-D9E6-B3AF-A232-719401BEEB80}"/>
              </a:ext>
            </a:extLst>
          </p:cNvPr>
          <p:cNvSpPr txBox="1"/>
          <p:nvPr/>
        </p:nvSpPr>
        <p:spPr>
          <a:xfrm rot="16200000">
            <a:off x="4249771" y="3597172"/>
            <a:ext cx="3001618" cy="369332"/>
          </a:xfrm>
          <a:prstGeom prst="rect">
            <a:avLst/>
          </a:prstGeom>
          <a:noFill/>
        </p:spPr>
        <p:txBody>
          <a:bodyPr wrap="square" rtlCol="0">
            <a:spAutoFit/>
          </a:bodyPr>
          <a:lstStyle/>
          <a:p>
            <a:r>
              <a:rPr lang="en-US" sz="1800" dirty="0">
                <a:solidFill>
                  <a:schemeClr val="accent2"/>
                </a:solidFill>
              </a:rPr>
              <a:t>Real Time (sec)</a:t>
            </a:r>
          </a:p>
        </p:txBody>
      </p:sp>
    </p:spTree>
    <p:extLst>
      <p:ext uri="{BB962C8B-B14F-4D97-AF65-F5344CB8AC3E}">
        <p14:creationId xmlns:p14="http://schemas.microsoft.com/office/powerpoint/2010/main" val="412705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935200" y="-239138"/>
            <a:ext cx="6830362" cy="1590676"/>
          </a:xfrm>
        </p:spPr>
        <p:txBody>
          <a:bodyPr/>
          <a:lstStyle/>
          <a:p>
            <a:r>
              <a:rPr lang="en-US" dirty="0"/>
              <a:t>How </a:t>
            </a:r>
            <a:r>
              <a:rPr lang="en-US" dirty="0" err="1"/>
              <a:t>TListSpectrum</a:t>
            </a:r>
            <a:r>
              <a:rPr lang="en-US" dirty="0"/>
              <a:t> addresses the data analytics need</a:t>
            </a:r>
          </a:p>
        </p:txBody>
      </p:sp>
      <p:sp>
        <p:nvSpPr>
          <p:cNvPr id="3" name="Slide Number Placeholder 2">
            <a:extLst>
              <a:ext uri="{FF2B5EF4-FFF2-40B4-BE49-F238E27FC236}">
                <a16:creationId xmlns:a16="http://schemas.microsoft.com/office/drawing/2014/main" id="{B400C148-855F-1162-3858-2004D52726C6}"/>
              </a:ext>
            </a:extLst>
          </p:cNvPr>
          <p:cNvSpPr>
            <a:spLocks noGrp="1"/>
          </p:cNvSpPr>
          <p:nvPr>
            <p:ph type="sldNum" sz="quarter" idx="12"/>
          </p:nvPr>
        </p:nvSpPr>
        <p:spPr/>
        <p:txBody>
          <a:bodyPr/>
          <a:lstStyle/>
          <a:p>
            <a:fld id="{FE7A4BB3-E848-5A44-82DF-322201952CD8}" type="slidenum">
              <a:rPr lang="en-US" smtClean="0"/>
              <a:pPr/>
              <a:t>12</a:t>
            </a:fld>
            <a:endParaRPr lang="en-US" dirty="0"/>
          </a:p>
        </p:txBody>
      </p:sp>
      <p:pic>
        <p:nvPicPr>
          <p:cNvPr id="7" name="Picture 6" descr="A screenshot of a computer&#10;&#10;Description automatically generated">
            <a:extLst>
              <a:ext uri="{FF2B5EF4-FFF2-40B4-BE49-F238E27FC236}">
                <a16:creationId xmlns:a16="http://schemas.microsoft.com/office/drawing/2014/main" id="{3EFC9610-6114-EE8F-1314-FD20F739BA98}"/>
              </a:ext>
            </a:extLst>
          </p:cNvPr>
          <p:cNvPicPr>
            <a:picLocks noChangeAspect="1"/>
          </p:cNvPicPr>
          <p:nvPr/>
        </p:nvPicPr>
        <p:blipFill>
          <a:blip r:embed="rId3"/>
          <a:stretch>
            <a:fillRect/>
          </a:stretch>
        </p:blipFill>
        <p:spPr>
          <a:xfrm>
            <a:off x="944437" y="1749287"/>
            <a:ext cx="3481767" cy="6351104"/>
          </a:xfrm>
          <a:prstGeom prst="rect">
            <a:avLst/>
          </a:prstGeom>
        </p:spPr>
      </p:pic>
      <p:sp>
        <p:nvSpPr>
          <p:cNvPr id="6" name="Rectangle 5">
            <a:extLst>
              <a:ext uri="{FF2B5EF4-FFF2-40B4-BE49-F238E27FC236}">
                <a16:creationId xmlns:a16="http://schemas.microsoft.com/office/drawing/2014/main" id="{FE1D8BE7-E2DB-A6D4-7869-EE366A530CB7}"/>
              </a:ext>
            </a:extLst>
          </p:cNvPr>
          <p:cNvSpPr/>
          <p:nvPr/>
        </p:nvSpPr>
        <p:spPr>
          <a:xfrm>
            <a:off x="1331843" y="2504661"/>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50E996-77A0-D40C-1370-1470CDBF32A6}"/>
              </a:ext>
            </a:extLst>
          </p:cNvPr>
          <p:cNvSpPr/>
          <p:nvPr/>
        </p:nvSpPr>
        <p:spPr>
          <a:xfrm>
            <a:off x="1388019" y="4964595"/>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932A07F-1B84-CE6C-0D81-CEA0641489E3}"/>
              </a:ext>
            </a:extLst>
          </p:cNvPr>
          <p:cNvCxnSpPr>
            <a:stCxn id="6" idx="1"/>
            <a:endCxn id="6" idx="3"/>
          </p:cNvCxnSpPr>
          <p:nvPr/>
        </p:nvCxnSpPr>
        <p:spPr>
          <a:xfrm>
            <a:off x="1331843" y="2822714"/>
            <a:ext cx="3094361" cy="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A7678E-5D46-56BA-EDA1-AE9FCD41C548}"/>
              </a:ext>
            </a:extLst>
          </p:cNvPr>
          <p:cNvPicPr>
            <a:picLocks noChangeAspect="1"/>
          </p:cNvPicPr>
          <p:nvPr/>
        </p:nvPicPr>
        <p:blipFill>
          <a:blip r:embed="rId4"/>
          <a:srcRect/>
          <a:stretch/>
        </p:blipFill>
        <p:spPr>
          <a:xfrm>
            <a:off x="5551371" y="2331016"/>
            <a:ext cx="7772399" cy="5187645"/>
          </a:xfrm>
          <a:prstGeom prst="rect">
            <a:avLst/>
          </a:prstGeom>
          <a:ln w="63500">
            <a:solidFill>
              <a:schemeClr val="accent4">
                <a:lumMod val="75000"/>
              </a:schemeClr>
            </a:solidFill>
          </a:ln>
        </p:spPr>
      </p:pic>
      <p:cxnSp>
        <p:nvCxnSpPr>
          <p:cNvPr id="16" name="Straight Arrow Connector 15">
            <a:extLst>
              <a:ext uri="{FF2B5EF4-FFF2-40B4-BE49-F238E27FC236}">
                <a16:creationId xmlns:a16="http://schemas.microsoft.com/office/drawing/2014/main" id="{85B4B65B-2554-0BEF-3514-94A285783A91}"/>
              </a:ext>
            </a:extLst>
          </p:cNvPr>
          <p:cNvCxnSpPr>
            <a:cxnSpLocks/>
          </p:cNvCxnSpPr>
          <p:nvPr/>
        </p:nvCxnSpPr>
        <p:spPr>
          <a:xfrm flipV="1">
            <a:off x="4508787" y="4631635"/>
            <a:ext cx="1042583" cy="484624"/>
          </a:xfrm>
          <a:prstGeom prst="straightConnector1">
            <a:avLst/>
          </a:prstGeom>
          <a:ln w="1270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E55531-422E-B36E-0BF9-4A146D875D7B}"/>
              </a:ext>
            </a:extLst>
          </p:cNvPr>
          <p:cNvSpPr/>
          <p:nvPr/>
        </p:nvSpPr>
        <p:spPr>
          <a:xfrm>
            <a:off x="1388018" y="4949869"/>
            <a:ext cx="3094361" cy="332778"/>
          </a:xfrm>
          <a:prstGeom prst="rect">
            <a:avLst/>
          </a:prstGeom>
          <a:noFill/>
          <a:ln w="635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81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935200" y="-239138"/>
            <a:ext cx="6830362" cy="1590676"/>
          </a:xfrm>
        </p:spPr>
        <p:txBody>
          <a:bodyPr/>
          <a:lstStyle/>
          <a:p>
            <a:r>
              <a:rPr lang="en-US" dirty="0"/>
              <a:t>How </a:t>
            </a:r>
            <a:r>
              <a:rPr lang="en-US" dirty="0" err="1"/>
              <a:t>TListSpectrum</a:t>
            </a:r>
            <a:r>
              <a:rPr lang="en-US" dirty="0"/>
              <a:t> addresses the data analytics need</a:t>
            </a:r>
          </a:p>
        </p:txBody>
      </p:sp>
      <p:sp>
        <p:nvSpPr>
          <p:cNvPr id="3" name="Slide Number Placeholder 2">
            <a:extLst>
              <a:ext uri="{FF2B5EF4-FFF2-40B4-BE49-F238E27FC236}">
                <a16:creationId xmlns:a16="http://schemas.microsoft.com/office/drawing/2014/main" id="{B400C148-855F-1162-3858-2004D52726C6}"/>
              </a:ext>
            </a:extLst>
          </p:cNvPr>
          <p:cNvSpPr>
            <a:spLocks noGrp="1"/>
          </p:cNvSpPr>
          <p:nvPr>
            <p:ph type="sldNum" sz="quarter" idx="12"/>
          </p:nvPr>
        </p:nvSpPr>
        <p:spPr/>
        <p:txBody>
          <a:bodyPr/>
          <a:lstStyle/>
          <a:p>
            <a:fld id="{FE7A4BB3-E848-5A44-82DF-322201952CD8}" type="slidenum">
              <a:rPr lang="en-US" smtClean="0"/>
              <a:pPr/>
              <a:t>13</a:t>
            </a:fld>
            <a:endParaRPr lang="en-US" dirty="0"/>
          </a:p>
        </p:txBody>
      </p:sp>
      <p:pic>
        <p:nvPicPr>
          <p:cNvPr id="7" name="Picture 6" descr="A screenshot of a computer&#10;&#10;Description automatically generated">
            <a:extLst>
              <a:ext uri="{FF2B5EF4-FFF2-40B4-BE49-F238E27FC236}">
                <a16:creationId xmlns:a16="http://schemas.microsoft.com/office/drawing/2014/main" id="{3EFC9610-6114-EE8F-1314-FD20F739BA98}"/>
              </a:ext>
            </a:extLst>
          </p:cNvPr>
          <p:cNvPicPr>
            <a:picLocks noChangeAspect="1"/>
          </p:cNvPicPr>
          <p:nvPr/>
        </p:nvPicPr>
        <p:blipFill>
          <a:blip r:embed="rId3"/>
          <a:stretch>
            <a:fillRect/>
          </a:stretch>
        </p:blipFill>
        <p:spPr>
          <a:xfrm>
            <a:off x="944437" y="1749287"/>
            <a:ext cx="3481767" cy="6351104"/>
          </a:xfrm>
          <a:prstGeom prst="rect">
            <a:avLst/>
          </a:prstGeom>
        </p:spPr>
      </p:pic>
      <p:sp>
        <p:nvSpPr>
          <p:cNvPr id="6" name="Rectangle 5">
            <a:extLst>
              <a:ext uri="{FF2B5EF4-FFF2-40B4-BE49-F238E27FC236}">
                <a16:creationId xmlns:a16="http://schemas.microsoft.com/office/drawing/2014/main" id="{FE1D8BE7-E2DB-A6D4-7869-EE366A530CB7}"/>
              </a:ext>
            </a:extLst>
          </p:cNvPr>
          <p:cNvSpPr/>
          <p:nvPr/>
        </p:nvSpPr>
        <p:spPr>
          <a:xfrm>
            <a:off x="1331843" y="2504661"/>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50E996-77A0-D40C-1370-1470CDBF32A6}"/>
              </a:ext>
            </a:extLst>
          </p:cNvPr>
          <p:cNvSpPr/>
          <p:nvPr/>
        </p:nvSpPr>
        <p:spPr>
          <a:xfrm>
            <a:off x="1388019" y="4964595"/>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932A07F-1B84-CE6C-0D81-CEA0641489E3}"/>
              </a:ext>
            </a:extLst>
          </p:cNvPr>
          <p:cNvCxnSpPr>
            <a:stCxn id="6" idx="1"/>
            <a:endCxn id="6" idx="3"/>
          </p:cNvCxnSpPr>
          <p:nvPr/>
        </p:nvCxnSpPr>
        <p:spPr>
          <a:xfrm>
            <a:off x="1331843" y="2822714"/>
            <a:ext cx="3094361" cy="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A7678E-5D46-56BA-EDA1-AE9FCD41C548}"/>
              </a:ext>
            </a:extLst>
          </p:cNvPr>
          <p:cNvPicPr>
            <a:picLocks noChangeAspect="1"/>
          </p:cNvPicPr>
          <p:nvPr/>
        </p:nvPicPr>
        <p:blipFill>
          <a:blip r:embed="rId4"/>
          <a:srcRect/>
          <a:stretch/>
        </p:blipFill>
        <p:spPr>
          <a:xfrm>
            <a:off x="5551371" y="2331016"/>
            <a:ext cx="7772398" cy="5187645"/>
          </a:xfrm>
          <a:prstGeom prst="rect">
            <a:avLst/>
          </a:prstGeom>
          <a:ln w="63500">
            <a:solidFill>
              <a:schemeClr val="accent4">
                <a:lumMod val="75000"/>
              </a:schemeClr>
            </a:solidFill>
          </a:ln>
        </p:spPr>
      </p:pic>
      <p:cxnSp>
        <p:nvCxnSpPr>
          <p:cNvPr id="16" name="Straight Arrow Connector 15">
            <a:extLst>
              <a:ext uri="{FF2B5EF4-FFF2-40B4-BE49-F238E27FC236}">
                <a16:creationId xmlns:a16="http://schemas.microsoft.com/office/drawing/2014/main" id="{85B4B65B-2554-0BEF-3514-94A285783A91}"/>
              </a:ext>
            </a:extLst>
          </p:cNvPr>
          <p:cNvCxnSpPr>
            <a:cxnSpLocks/>
            <a:stCxn id="18" idx="3"/>
          </p:cNvCxnSpPr>
          <p:nvPr/>
        </p:nvCxnSpPr>
        <p:spPr>
          <a:xfrm flipV="1">
            <a:off x="4467495" y="4631635"/>
            <a:ext cx="1083875" cy="638496"/>
          </a:xfrm>
          <a:prstGeom prst="straightConnector1">
            <a:avLst/>
          </a:prstGeom>
          <a:ln w="1270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E55531-422E-B36E-0BF9-4A146D875D7B}"/>
              </a:ext>
            </a:extLst>
          </p:cNvPr>
          <p:cNvSpPr/>
          <p:nvPr/>
        </p:nvSpPr>
        <p:spPr>
          <a:xfrm>
            <a:off x="1373134" y="5103742"/>
            <a:ext cx="3094361" cy="332778"/>
          </a:xfrm>
          <a:prstGeom prst="rect">
            <a:avLst/>
          </a:prstGeom>
          <a:noFill/>
          <a:ln w="635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E63135-9482-729A-84D0-5230EF620A99}"/>
              </a:ext>
            </a:extLst>
          </p:cNvPr>
          <p:cNvSpPr txBox="1"/>
          <p:nvPr/>
        </p:nvSpPr>
        <p:spPr>
          <a:xfrm rot="16200000">
            <a:off x="4235227" y="4059343"/>
            <a:ext cx="3001618" cy="369332"/>
          </a:xfrm>
          <a:prstGeom prst="rect">
            <a:avLst/>
          </a:prstGeom>
          <a:solidFill>
            <a:schemeClr val="bg1"/>
          </a:solidFill>
        </p:spPr>
        <p:txBody>
          <a:bodyPr wrap="square" rtlCol="0">
            <a:spAutoFit/>
          </a:bodyPr>
          <a:lstStyle/>
          <a:p>
            <a:r>
              <a:rPr lang="en-US" sz="1800" dirty="0" err="1">
                <a:solidFill>
                  <a:schemeClr val="accent2"/>
                </a:solidFill>
              </a:rPr>
              <a:t>ΔTime</a:t>
            </a:r>
            <a:r>
              <a:rPr lang="en-US" sz="1800" dirty="0">
                <a:solidFill>
                  <a:schemeClr val="accent2"/>
                </a:solidFill>
              </a:rPr>
              <a:t> (</a:t>
            </a:r>
            <a:r>
              <a:rPr lang="en-US" sz="1800" dirty="0" err="1">
                <a:solidFill>
                  <a:schemeClr val="accent2"/>
                </a:solidFill>
              </a:rPr>
              <a:t>nsec</a:t>
            </a:r>
            <a:r>
              <a:rPr lang="en-US" sz="1800" dirty="0">
                <a:solidFill>
                  <a:schemeClr val="accent2"/>
                </a:solidFill>
              </a:rPr>
              <a:t>)</a:t>
            </a:r>
          </a:p>
        </p:txBody>
      </p:sp>
    </p:spTree>
    <p:extLst>
      <p:ext uri="{BB962C8B-B14F-4D97-AF65-F5344CB8AC3E}">
        <p14:creationId xmlns:p14="http://schemas.microsoft.com/office/powerpoint/2010/main" val="386100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935200" y="-239138"/>
            <a:ext cx="6830362" cy="1590676"/>
          </a:xfrm>
        </p:spPr>
        <p:txBody>
          <a:bodyPr/>
          <a:lstStyle/>
          <a:p>
            <a:r>
              <a:rPr lang="en-US" dirty="0"/>
              <a:t>How </a:t>
            </a:r>
            <a:r>
              <a:rPr lang="en-US" dirty="0" err="1"/>
              <a:t>TListSpectrum</a:t>
            </a:r>
            <a:r>
              <a:rPr lang="en-US" dirty="0"/>
              <a:t> addresses the data analytics need</a:t>
            </a:r>
          </a:p>
        </p:txBody>
      </p:sp>
      <p:sp>
        <p:nvSpPr>
          <p:cNvPr id="3" name="Slide Number Placeholder 2">
            <a:extLst>
              <a:ext uri="{FF2B5EF4-FFF2-40B4-BE49-F238E27FC236}">
                <a16:creationId xmlns:a16="http://schemas.microsoft.com/office/drawing/2014/main" id="{B400C148-855F-1162-3858-2004D52726C6}"/>
              </a:ext>
            </a:extLst>
          </p:cNvPr>
          <p:cNvSpPr>
            <a:spLocks noGrp="1"/>
          </p:cNvSpPr>
          <p:nvPr>
            <p:ph type="sldNum" sz="quarter" idx="12"/>
          </p:nvPr>
        </p:nvSpPr>
        <p:spPr/>
        <p:txBody>
          <a:bodyPr/>
          <a:lstStyle/>
          <a:p>
            <a:fld id="{FE7A4BB3-E848-5A44-82DF-322201952CD8}" type="slidenum">
              <a:rPr lang="en-US" smtClean="0"/>
              <a:pPr/>
              <a:t>14</a:t>
            </a:fld>
            <a:endParaRPr lang="en-US" dirty="0"/>
          </a:p>
        </p:txBody>
      </p:sp>
      <p:pic>
        <p:nvPicPr>
          <p:cNvPr id="7" name="Picture 6" descr="A screenshot of a computer&#10;&#10;Description automatically generated">
            <a:extLst>
              <a:ext uri="{FF2B5EF4-FFF2-40B4-BE49-F238E27FC236}">
                <a16:creationId xmlns:a16="http://schemas.microsoft.com/office/drawing/2014/main" id="{3EFC9610-6114-EE8F-1314-FD20F739BA98}"/>
              </a:ext>
            </a:extLst>
          </p:cNvPr>
          <p:cNvPicPr>
            <a:picLocks noChangeAspect="1"/>
          </p:cNvPicPr>
          <p:nvPr/>
        </p:nvPicPr>
        <p:blipFill>
          <a:blip r:embed="rId3"/>
          <a:stretch>
            <a:fillRect/>
          </a:stretch>
        </p:blipFill>
        <p:spPr>
          <a:xfrm>
            <a:off x="944437" y="1749287"/>
            <a:ext cx="3481767" cy="6351104"/>
          </a:xfrm>
          <a:prstGeom prst="rect">
            <a:avLst/>
          </a:prstGeom>
        </p:spPr>
      </p:pic>
      <p:sp>
        <p:nvSpPr>
          <p:cNvPr id="6" name="Rectangle 5">
            <a:extLst>
              <a:ext uri="{FF2B5EF4-FFF2-40B4-BE49-F238E27FC236}">
                <a16:creationId xmlns:a16="http://schemas.microsoft.com/office/drawing/2014/main" id="{FE1D8BE7-E2DB-A6D4-7869-EE366A530CB7}"/>
              </a:ext>
            </a:extLst>
          </p:cNvPr>
          <p:cNvSpPr/>
          <p:nvPr/>
        </p:nvSpPr>
        <p:spPr>
          <a:xfrm>
            <a:off x="1331843" y="2504661"/>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50E996-77A0-D40C-1370-1470CDBF32A6}"/>
              </a:ext>
            </a:extLst>
          </p:cNvPr>
          <p:cNvSpPr/>
          <p:nvPr/>
        </p:nvSpPr>
        <p:spPr>
          <a:xfrm>
            <a:off x="1388019" y="4964595"/>
            <a:ext cx="3094361" cy="636105"/>
          </a:xfrm>
          <a:prstGeom prst="rect">
            <a:avLst/>
          </a:prstGeom>
          <a:noFill/>
          <a:ln w="635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932A07F-1B84-CE6C-0D81-CEA0641489E3}"/>
              </a:ext>
            </a:extLst>
          </p:cNvPr>
          <p:cNvCxnSpPr>
            <a:stCxn id="6" idx="1"/>
            <a:endCxn id="6" idx="3"/>
          </p:cNvCxnSpPr>
          <p:nvPr/>
        </p:nvCxnSpPr>
        <p:spPr>
          <a:xfrm>
            <a:off x="1331843" y="2822714"/>
            <a:ext cx="3094361" cy="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3A7678E-5D46-56BA-EDA1-AE9FCD41C548}"/>
              </a:ext>
            </a:extLst>
          </p:cNvPr>
          <p:cNvPicPr>
            <a:picLocks noChangeAspect="1"/>
          </p:cNvPicPr>
          <p:nvPr/>
        </p:nvPicPr>
        <p:blipFill>
          <a:blip r:embed="rId4"/>
          <a:srcRect/>
          <a:stretch/>
        </p:blipFill>
        <p:spPr>
          <a:xfrm>
            <a:off x="5551371" y="2621309"/>
            <a:ext cx="7772398" cy="4607058"/>
          </a:xfrm>
          <a:prstGeom prst="rect">
            <a:avLst/>
          </a:prstGeom>
          <a:ln w="63500">
            <a:solidFill>
              <a:schemeClr val="accent4">
                <a:lumMod val="75000"/>
              </a:schemeClr>
            </a:solidFill>
          </a:ln>
        </p:spPr>
      </p:pic>
      <p:cxnSp>
        <p:nvCxnSpPr>
          <p:cNvPr id="16" name="Straight Arrow Connector 15">
            <a:extLst>
              <a:ext uri="{FF2B5EF4-FFF2-40B4-BE49-F238E27FC236}">
                <a16:creationId xmlns:a16="http://schemas.microsoft.com/office/drawing/2014/main" id="{85B4B65B-2554-0BEF-3514-94A285783A91}"/>
              </a:ext>
            </a:extLst>
          </p:cNvPr>
          <p:cNvCxnSpPr>
            <a:cxnSpLocks/>
            <a:stCxn id="18" idx="3"/>
          </p:cNvCxnSpPr>
          <p:nvPr/>
        </p:nvCxnSpPr>
        <p:spPr>
          <a:xfrm flipV="1">
            <a:off x="4466728" y="4815693"/>
            <a:ext cx="1083875" cy="645858"/>
          </a:xfrm>
          <a:prstGeom prst="straightConnector1">
            <a:avLst/>
          </a:prstGeom>
          <a:ln w="1270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E55531-422E-B36E-0BF9-4A146D875D7B}"/>
              </a:ext>
            </a:extLst>
          </p:cNvPr>
          <p:cNvSpPr/>
          <p:nvPr/>
        </p:nvSpPr>
        <p:spPr>
          <a:xfrm>
            <a:off x="1372367" y="5302524"/>
            <a:ext cx="3094361" cy="318054"/>
          </a:xfrm>
          <a:prstGeom prst="rect">
            <a:avLst/>
          </a:prstGeom>
          <a:noFill/>
          <a:ln w="635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40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880388" y="0"/>
            <a:ext cx="6083152" cy="1590676"/>
          </a:xfrm>
        </p:spPr>
        <p:txBody>
          <a:bodyPr/>
          <a:lstStyle/>
          <a:p>
            <a:r>
              <a:rPr lang="en-US" dirty="0">
                <a:solidFill>
                  <a:srgbClr val="D47727"/>
                </a:solidFill>
              </a:rPr>
              <a:t>ROOT </a:t>
            </a:r>
            <a:r>
              <a:rPr lang="en-US" dirty="0" err="1">
                <a:solidFill>
                  <a:srgbClr val="D47727"/>
                </a:solidFill>
              </a:rPr>
              <a:t>TListSpectrum</a:t>
            </a:r>
            <a:r>
              <a:rPr lang="en-US" dirty="0">
                <a:solidFill>
                  <a:srgbClr val="D47727"/>
                </a:solidFill>
              </a:rPr>
              <a:t>: Current Capabilities</a:t>
            </a:r>
          </a:p>
        </p:txBody>
      </p:sp>
      <p:sp>
        <p:nvSpPr>
          <p:cNvPr id="21" name="Content Placeholder 20">
            <a:extLst>
              <a:ext uri="{FF2B5EF4-FFF2-40B4-BE49-F238E27FC236}">
                <a16:creationId xmlns:a16="http://schemas.microsoft.com/office/drawing/2014/main" id="{4CFE6756-B015-7E4C-B310-E74707126BAF}"/>
              </a:ext>
            </a:extLst>
          </p:cNvPr>
          <p:cNvSpPr>
            <a:spLocks noGrp="1"/>
          </p:cNvSpPr>
          <p:nvPr>
            <p:ph sz="quarter" idx="21"/>
          </p:nvPr>
        </p:nvSpPr>
        <p:spPr>
          <a:xfrm>
            <a:off x="1057252" y="1660095"/>
            <a:ext cx="7025611" cy="6340906"/>
          </a:xfrm>
        </p:spPr>
        <p:txBody>
          <a:bodyPr/>
          <a:lstStyle/>
          <a:p>
            <a:r>
              <a:rPr lang="en-US" dirty="0"/>
              <a:t>Enables parsing, storing, and analyzing of list-mode spectroscopic data</a:t>
            </a:r>
          </a:p>
          <a:p>
            <a:pPr lvl="1"/>
            <a:r>
              <a:rPr lang="en-US" dirty="0"/>
              <a:t>Singles &amp; Coincidence</a:t>
            </a:r>
          </a:p>
          <a:p>
            <a:pPr lvl="1"/>
            <a:r>
              <a:rPr lang="en-US" dirty="0"/>
              <a:t>Automated temporal slicing</a:t>
            </a:r>
          </a:p>
          <a:p>
            <a:r>
              <a:rPr lang="en-US" dirty="0"/>
              <a:t>Supports multi-particle higher order coincident combinations</a:t>
            </a:r>
          </a:p>
          <a:p>
            <a:pPr lvl="1"/>
            <a:r>
              <a:rPr lang="el-GR" dirty="0"/>
              <a:t>γ</a:t>
            </a:r>
            <a:r>
              <a:rPr lang="en-US" dirty="0"/>
              <a:t>-</a:t>
            </a:r>
            <a:r>
              <a:rPr lang="el-GR" dirty="0"/>
              <a:t> γ</a:t>
            </a:r>
            <a:r>
              <a:rPr lang="en-US" dirty="0"/>
              <a:t>, </a:t>
            </a:r>
            <a:r>
              <a:rPr lang="el-GR" dirty="0"/>
              <a:t>β</a:t>
            </a:r>
            <a:r>
              <a:rPr lang="en-US" dirty="0"/>
              <a:t>-</a:t>
            </a:r>
            <a:r>
              <a:rPr lang="el-GR" dirty="0"/>
              <a:t>γ</a:t>
            </a:r>
            <a:r>
              <a:rPr lang="en-US" dirty="0"/>
              <a:t>-</a:t>
            </a:r>
            <a:r>
              <a:rPr lang="el-GR" dirty="0"/>
              <a:t>γ</a:t>
            </a:r>
            <a:r>
              <a:rPr lang="en-US" dirty="0"/>
              <a:t>, </a:t>
            </a:r>
            <a:r>
              <a:rPr lang="el-GR" dirty="0"/>
              <a:t>β</a:t>
            </a:r>
            <a:r>
              <a:rPr lang="en-US" dirty="0"/>
              <a:t>-</a:t>
            </a:r>
            <a:r>
              <a:rPr lang="el-GR" dirty="0"/>
              <a:t>γ</a:t>
            </a:r>
            <a:r>
              <a:rPr lang="en-US" dirty="0"/>
              <a:t>-X-ray, </a:t>
            </a:r>
            <a:r>
              <a:rPr lang="el-GR" dirty="0">
                <a:latin typeface="Calibri" panose="020F0502020204030204" pitchFamily="34" charset="0"/>
                <a:cs typeface="Calibri" panose="020F0502020204030204" pitchFamily="34" charset="0"/>
              </a:rPr>
              <a:t>α</a:t>
            </a:r>
            <a:r>
              <a:rPr lang="en-US" dirty="0"/>
              <a:t>-</a:t>
            </a:r>
            <a:r>
              <a:rPr lang="el-GR" dirty="0"/>
              <a:t>γ</a:t>
            </a:r>
            <a:r>
              <a:rPr lang="en-US" dirty="0"/>
              <a:t>-</a:t>
            </a:r>
            <a:r>
              <a:rPr lang="el-GR" dirty="0"/>
              <a:t>γ</a:t>
            </a:r>
            <a:r>
              <a:rPr lang="en-US" dirty="0"/>
              <a:t>, etc..</a:t>
            </a:r>
            <a:r>
              <a:rPr lang="en-US" sz="3200" dirty="0"/>
              <a:t> </a:t>
            </a:r>
          </a:p>
          <a:p>
            <a:r>
              <a:rPr lang="en-US" dirty="0"/>
              <a:t>Automated analysis of </a:t>
            </a:r>
            <a:r>
              <a:rPr lang="el-GR" dirty="0"/>
              <a:t>γ</a:t>
            </a:r>
            <a:r>
              <a:rPr lang="en-US" dirty="0"/>
              <a:t>-</a:t>
            </a:r>
            <a:r>
              <a:rPr lang="el-GR" dirty="0"/>
              <a:t>γ</a:t>
            </a:r>
            <a:r>
              <a:rPr lang="en-US" dirty="0"/>
              <a:t>/X-ray coincident data </a:t>
            </a:r>
          </a:p>
          <a:p>
            <a:pPr lvl="1"/>
            <a:r>
              <a:rPr lang="en-US" dirty="0"/>
              <a:t>AI/ML techniques used to track and fit features of radionuclides</a:t>
            </a:r>
          </a:p>
          <a:p>
            <a:pPr lvl="1"/>
            <a:endParaRPr lang="en-US" dirty="0"/>
          </a:p>
          <a:p>
            <a:pPr lvl="1"/>
            <a:endParaRPr lang="en-US" dirty="0"/>
          </a:p>
          <a:p>
            <a:pPr lvl="1"/>
            <a:endParaRPr lang="en-US" sz="2800" dirty="0"/>
          </a:p>
          <a:p>
            <a:pPr lvl="1"/>
            <a:endParaRPr lang="en-US" sz="2800" dirty="0"/>
          </a:p>
        </p:txBody>
      </p:sp>
      <p:pic>
        <p:nvPicPr>
          <p:cNvPr id="7" name="Picture 6" descr="Chart, histogram&#10;&#10;Description automatically generated">
            <a:extLst>
              <a:ext uri="{FF2B5EF4-FFF2-40B4-BE49-F238E27FC236}">
                <a16:creationId xmlns:a16="http://schemas.microsoft.com/office/drawing/2014/main" id="{2A66CB48-0AAB-45BB-8591-45ECD76FE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962" y="395943"/>
            <a:ext cx="5765945" cy="7411166"/>
          </a:xfrm>
          <a:prstGeom prst="rect">
            <a:avLst/>
          </a:prstGeom>
        </p:spPr>
      </p:pic>
      <p:sp>
        <p:nvSpPr>
          <p:cNvPr id="4" name="Slide Number Placeholder 3">
            <a:extLst>
              <a:ext uri="{FF2B5EF4-FFF2-40B4-BE49-F238E27FC236}">
                <a16:creationId xmlns:a16="http://schemas.microsoft.com/office/drawing/2014/main" id="{DAE17F4C-5DFB-B1C6-5411-7B7BADD7DBEC}"/>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Tree>
    <p:extLst>
      <p:ext uri="{BB962C8B-B14F-4D97-AF65-F5344CB8AC3E}">
        <p14:creationId xmlns:p14="http://schemas.microsoft.com/office/powerpoint/2010/main" val="119954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3008118" y="-283211"/>
            <a:ext cx="6116631" cy="1590676"/>
          </a:xfrm>
        </p:spPr>
        <p:txBody>
          <a:bodyPr/>
          <a:lstStyle/>
          <a:p>
            <a:r>
              <a:rPr lang="en-US" dirty="0">
                <a:solidFill>
                  <a:srgbClr val="D47727"/>
                </a:solidFill>
              </a:rPr>
              <a:t>ROOT </a:t>
            </a:r>
            <a:r>
              <a:rPr lang="en-US" dirty="0" err="1">
                <a:solidFill>
                  <a:srgbClr val="D47727"/>
                </a:solidFill>
              </a:rPr>
              <a:t>TListSpectrum</a:t>
            </a:r>
            <a:r>
              <a:rPr lang="en-US" dirty="0">
                <a:solidFill>
                  <a:srgbClr val="D47727"/>
                </a:solidFill>
              </a:rPr>
              <a:t>: Future Capabilities</a:t>
            </a:r>
          </a:p>
        </p:txBody>
      </p:sp>
      <p:sp>
        <p:nvSpPr>
          <p:cNvPr id="21" name="Content Placeholder 20">
            <a:extLst>
              <a:ext uri="{FF2B5EF4-FFF2-40B4-BE49-F238E27FC236}">
                <a16:creationId xmlns:a16="http://schemas.microsoft.com/office/drawing/2014/main" id="{4CFE6756-B015-7E4C-B310-E74707126BAF}"/>
              </a:ext>
            </a:extLst>
          </p:cNvPr>
          <p:cNvSpPr>
            <a:spLocks noGrp="1"/>
          </p:cNvSpPr>
          <p:nvPr>
            <p:ph sz="quarter" idx="21"/>
          </p:nvPr>
        </p:nvSpPr>
        <p:spPr>
          <a:xfrm>
            <a:off x="1079532" y="1672427"/>
            <a:ext cx="6669710" cy="6053203"/>
          </a:xfrm>
        </p:spPr>
        <p:txBody>
          <a:bodyPr/>
          <a:lstStyle/>
          <a:p>
            <a:r>
              <a:rPr lang="en-US" dirty="0"/>
              <a:t>Integration of coincident feature library for automated identification of features into existing tool-sets</a:t>
            </a:r>
          </a:p>
          <a:p>
            <a:pPr lvl="1"/>
            <a:r>
              <a:rPr lang="en-US" dirty="0"/>
              <a:t>Coverage spanning ~2720 radioisotopes</a:t>
            </a:r>
          </a:p>
          <a:p>
            <a:pPr lvl="1"/>
            <a:r>
              <a:rPr lang="en-US" dirty="0"/>
              <a:t>Filterable by half-life, energy, and associated decay pathway </a:t>
            </a:r>
          </a:p>
          <a:p>
            <a:pPr lvl="2"/>
            <a:r>
              <a:rPr lang="el-GR" dirty="0">
                <a:cs typeface="Calibri" panose="020F0502020204030204" pitchFamily="34" charset="0"/>
              </a:rPr>
              <a:t>β</a:t>
            </a:r>
            <a:r>
              <a:rPr lang="en-US" baseline="30000" dirty="0">
                <a:cs typeface="Calibri" panose="020F0502020204030204" pitchFamily="34" charset="0"/>
              </a:rPr>
              <a:t>-</a:t>
            </a:r>
            <a:r>
              <a:rPr lang="en-US" dirty="0">
                <a:cs typeface="Calibri" panose="020F0502020204030204" pitchFamily="34" charset="0"/>
              </a:rPr>
              <a:t> ,</a:t>
            </a:r>
            <a:r>
              <a:rPr lang="el-GR" dirty="0">
                <a:cs typeface="Calibri" panose="020F0502020204030204" pitchFamily="34" charset="0"/>
              </a:rPr>
              <a:t>β</a:t>
            </a:r>
            <a:r>
              <a:rPr lang="en-US" baseline="30000" dirty="0">
                <a:cs typeface="Calibri" panose="020F0502020204030204" pitchFamily="34" charset="0"/>
              </a:rPr>
              <a:t>+</a:t>
            </a:r>
            <a:r>
              <a:rPr lang="en-US" dirty="0">
                <a:cs typeface="Calibri" panose="020F0502020204030204" pitchFamily="34" charset="0"/>
              </a:rPr>
              <a:t>, </a:t>
            </a:r>
            <a:r>
              <a:rPr lang="en-US" dirty="0" err="1">
                <a:cs typeface="Calibri" panose="020F0502020204030204" pitchFamily="34" charset="0"/>
              </a:rPr>
              <a:t>ec</a:t>
            </a:r>
            <a:r>
              <a:rPr lang="en-US" dirty="0">
                <a:cs typeface="Calibri" panose="020F0502020204030204" pitchFamily="34" charset="0"/>
              </a:rPr>
              <a:t>, and </a:t>
            </a:r>
            <a:r>
              <a:rPr lang="el-GR" dirty="0">
                <a:cs typeface="Calibri" panose="020F0502020204030204" pitchFamily="34" charset="0"/>
              </a:rPr>
              <a:t>α</a:t>
            </a:r>
            <a:r>
              <a:rPr lang="en-US" dirty="0">
                <a:cs typeface="Calibri" panose="020F0502020204030204" pitchFamily="34" charset="0"/>
              </a:rPr>
              <a:t> decay</a:t>
            </a:r>
          </a:p>
          <a:p>
            <a:r>
              <a:rPr lang="en-US" dirty="0">
                <a:cs typeface="Calibri" panose="020F0502020204030204" pitchFamily="34" charset="0"/>
              </a:rPr>
              <a:t>Initiated development of a Geant4 database to provide cascade summing and angular correlations required for accurate quantification</a:t>
            </a:r>
          </a:p>
          <a:p>
            <a:pPr lvl="1"/>
            <a:r>
              <a:rPr lang="en-US" dirty="0">
                <a:cs typeface="Calibri" panose="020F0502020204030204" pitchFamily="34" charset="0"/>
              </a:rPr>
              <a:t>Coverage spanning 34 key radioisotopes (~5000 𝛾-𝛾 signatures) and growing</a:t>
            </a:r>
          </a:p>
          <a:p>
            <a:pPr lvl="1"/>
            <a:r>
              <a:rPr lang="en-US" dirty="0">
                <a:cs typeface="Calibri" panose="020F0502020204030204" pitchFamily="34" charset="0"/>
              </a:rPr>
              <a:t>Gabriel 2 (𝛾-𝛾) and SXG1 (𝛾-𝛾, 𝛾-x, 𝛾-β)</a:t>
            </a:r>
          </a:p>
          <a:p>
            <a:pPr lvl="1"/>
            <a:r>
              <a:rPr lang="en-US" dirty="0">
                <a:cs typeface="Calibri" panose="020F0502020204030204" pitchFamily="34" charset="0"/>
              </a:rPr>
              <a:t>Leveraging PNNL HPC resources (&gt;120,000+ </a:t>
            </a:r>
            <a:r>
              <a:rPr lang="en-US" dirty="0" err="1">
                <a:cs typeface="Calibri" panose="020F0502020204030204" pitchFamily="34" charset="0"/>
              </a:rPr>
              <a:t>cpu-hrs</a:t>
            </a:r>
            <a:r>
              <a:rPr lang="en-US" dirty="0">
                <a:cs typeface="Calibri" panose="020F0502020204030204" pitchFamily="34" charset="0"/>
              </a:rPr>
              <a:t>)</a:t>
            </a:r>
            <a:endParaRPr lang="en-US" sz="3200" dirty="0">
              <a:cs typeface="Calibri" panose="020F0502020204030204" pitchFamily="34" charset="0"/>
            </a:endParaRPr>
          </a:p>
          <a:p>
            <a:pPr marL="548640" lvl="1" indent="0">
              <a:buNone/>
            </a:pPr>
            <a:endParaRPr lang="en-US" dirty="0"/>
          </a:p>
        </p:txBody>
      </p:sp>
      <p:grpSp>
        <p:nvGrpSpPr>
          <p:cNvPr id="6" name="Group 5">
            <a:extLst>
              <a:ext uri="{FF2B5EF4-FFF2-40B4-BE49-F238E27FC236}">
                <a16:creationId xmlns:a16="http://schemas.microsoft.com/office/drawing/2014/main" id="{ED997050-5664-4D04-2211-BC79CC1663A2}"/>
              </a:ext>
            </a:extLst>
          </p:cNvPr>
          <p:cNvGrpSpPr/>
          <p:nvPr/>
        </p:nvGrpSpPr>
        <p:grpSpPr>
          <a:xfrm>
            <a:off x="7749242" y="503970"/>
            <a:ext cx="6669710" cy="7562056"/>
            <a:chOff x="7960690" y="-365825"/>
            <a:chExt cx="6669710" cy="7562056"/>
          </a:xfrm>
        </p:grpSpPr>
        <p:pic>
          <p:nvPicPr>
            <p:cNvPr id="2050" name="Picture 2">
              <a:extLst>
                <a:ext uri="{FF2B5EF4-FFF2-40B4-BE49-F238E27FC236}">
                  <a16:creationId xmlns:a16="http://schemas.microsoft.com/office/drawing/2014/main" id="{087BDC39-BE53-213A-BA94-13196D71B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691" y="33451"/>
              <a:ext cx="6669709" cy="4446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28DDE5-E019-1150-9B6A-7DEDD68EDF57}"/>
                </a:ext>
              </a:extLst>
            </p:cNvPr>
            <p:cNvSpPr txBox="1"/>
            <p:nvPr/>
          </p:nvSpPr>
          <p:spPr>
            <a:xfrm>
              <a:off x="10640865" y="-230658"/>
              <a:ext cx="1873624" cy="424732"/>
            </a:xfrm>
            <a:prstGeom prst="rect">
              <a:avLst/>
            </a:prstGeom>
            <a:noFill/>
          </p:spPr>
          <p:txBody>
            <a:bodyPr wrap="square" rtlCol="0">
              <a:spAutoFit/>
            </a:bodyPr>
            <a:lstStyle/>
            <a:p>
              <a:r>
                <a:rPr lang="en-US" b="1" i="1" dirty="0"/>
                <a:t>pace-ENSDF</a:t>
              </a:r>
            </a:p>
          </p:txBody>
        </p:sp>
        <p:sp>
          <p:nvSpPr>
            <p:cNvPr id="4" name="TextBox 3">
              <a:extLst>
                <a:ext uri="{FF2B5EF4-FFF2-40B4-BE49-F238E27FC236}">
                  <a16:creationId xmlns:a16="http://schemas.microsoft.com/office/drawing/2014/main" id="{C9769FDA-3711-3EAD-68B3-1CCAE2B0918A}"/>
                </a:ext>
              </a:extLst>
            </p:cNvPr>
            <p:cNvSpPr txBox="1"/>
            <p:nvPr/>
          </p:nvSpPr>
          <p:spPr>
            <a:xfrm>
              <a:off x="8137215" y="4411966"/>
              <a:ext cx="6307068" cy="2751522"/>
            </a:xfrm>
            <a:prstGeom prst="rect">
              <a:avLst/>
            </a:prstGeom>
            <a:noFill/>
          </p:spPr>
          <p:txBody>
            <a:bodyPr wrap="square">
              <a:spAutoFit/>
            </a:bodyPr>
            <a:lstStyle/>
            <a:p>
              <a:r>
                <a:rPr lang="en-US" dirty="0">
                  <a:effectLst/>
                </a:rPr>
                <a:t>A.M. Hurst, B.D. Pierson, B.C. Archambault, L.A. Bernstein, S.M. </a:t>
              </a:r>
              <a:r>
                <a:rPr lang="en-US" dirty="0" err="1">
                  <a:effectLst/>
                </a:rPr>
                <a:t>Tannous</a:t>
              </a:r>
              <a:r>
                <a:rPr lang="en-US" dirty="0">
                  <a:effectLst/>
                </a:rPr>
                <a:t>, </a:t>
              </a:r>
              <a:r>
                <a:rPr lang="en-US" i="1" dirty="0"/>
                <a:t>“A decay </a:t>
              </a:r>
              <a:r>
                <a:rPr lang="en-US" i="1" dirty="0" err="1"/>
                <a:t>datababase</a:t>
              </a:r>
              <a:r>
                <a:rPr lang="en-US" i="1" dirty="0"/>
                <a:t> of coincident</a:t>
              </a:r>
              <a:r>
                <a:rPr lang="en-US" dirty="0">
                  <a:effectLst/>
                </a:rPr>
                <a:t> 𝛾-𝛾 </a:t>
              </a:r>
              <a:r>
                <a:rPr lang="en-US" i="1" dirty="0"/>
                <a:t>and</a:t>
              </a:r>
              <a:r>
                <a:rPr lang="en-US" dirty="0">
                  <a:effectLst/>
                </a:rPr>
                <a:t> 𝛾-</a:t>
              </a:r>
              <a:r>
                <a:rPr lang="en-US" i="1" dirty="0"/>
                <a:t>X-ray branching ratios for in-field spectroscopy applications”</a:t>
              </a:r>
              <a:r>
                <a:rPr lang="en-US" dirty="0">
                  <a:effectLst/>
                </a:rPr>
                <a:t>, Eur. Phys. J. (Web of Conf.) </a:t>
              </a:r>
              <a:r>
                <a:rPr lang="en-US" b="1" dirty="0"/>
                <a:t>284</a:t>
              </a:r>
              <a:r>
                <a:rPr lang="en-US" dirty="0">
                  <a:effectLst/>
                </a:rPr>
                <a:t>, 18002 (2023); </a:t>
              </a:r>
              <a:r>
                <a:rPr lang="en-US" dirty="0">
                  <a:hlinkClick r:id="rId4" tooltip="https://doi.org/10.1051/epjconf/202328418002"/>
                </a:rPr>
                <a:t>https://doi.org/10.1051/epjconf/202328418002</a:t>
              </a:r>
              <a:endParaRPr lang="en-US" dirty="0"/>
            </a:p>
            <a:p>
              <a:endParaRPr lang="en-US" dirty="0"/>
            </a:p>
            <a:p>
              <a:pPr algn="ctr"/>
              <a:r>
                <a:rPr lang="en-US" b="1" dirty="0">
                  <a:hlinkClick r:id="rId5" tooltip="https://pypi.org/project/paceensdf/"/>
                </a:rPr>
                <a:t>https://pypi.org/project/paceENSDF/</a:t>
              </a:r>
              <a:endParaRPr lang="en-US" b="1" dirty="0"/>
            </a:p>
          </p:txBody>
        </p:sp>
        <p:sp>
          <p:nvSpPr>
            <p:cNvPr id="5" name="Rectangle 4">
              <a:extLst>
                <a:ext uri="{FF2B5EF4-FFF2-40B4-BE49-F238E27FC236}">
                  <a16:creationId xmlns:a16="http://schemas.microsoft.com/office/drawing/2014/main" id="{87DC33FA-3456-39FF-9033-B76AF88EE027}"/>
                </a:ext>
              </a:extLst>
            </p:cNvPr>
            <p:cNvSpPr/>
            <p:nvPr/>
          </p:nvSpPr>
          <p:spPr>
            <a:xfrm>
              <a:off x="7960690" y="-365825"/>
              <a:ext cx="6669710" cy="7562056"/>
            </a:xfrm>
            <a:prstGeom prst="rect">
              <a:avLst/>
            </a:prstGeom>
            <a:noFill/>
            <a:ln w="635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B9507AAC-9D11-FE62-631E-EAC4585D10E3}"/>
              </a:ext>
            </a:extLst>
          </p:cNvPr>
          <p:cNvSpPr>
            <a:spLocks noGrp="1"/>
          </p:cNvSpPr>
          <p:nvPr>
            <p:ph type="sldNum" sz="quarter" idx="12"/>
          </p:nvPr>
        </p:nvSpPr>
        <p:spPr>
          <a:xfrm>
            <a:off x="14084999" y="0"/>
            <a:ext cx="453223" cy="457200"/>
          </a:xfrm>
        </p:spPr>
        <p:txBody>
          <a:bodyPr/>
          <a:lstStyle/>
          <a:p>
            <a:fld id="{FE7A4BB3-E848-5A44-82DF-322201952CD8}" type="slidenum">
              <a:rPr lang="en-US" smtClean="0"/>
              <a:pPr/>
              <a:t>16</a:t>
            </a:fld>
            <a:endParaRPr lang="en-US" dirty="0"/>
          </a:p>
        </p:txBody>
      </p:sp>
    </p:spTree>
    <p:extLst>
      <p:ext uri="{BB962C8B-B14F-4D97-AF65-F5344CB8AC3E}">
        <p14:creationId xmlns:p14="http://schemas.microsoft.com/office/powerpoint/2010/main" val="234256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344A90-A99D-69CA-9CD2-D2100EBF67C7}"/>
              </a:ext>
            </a:extLst>
          </p:cNvPr>
          <p:cNvPicPr>
            <a:picLocks noChangeAspect="1"/>
          </p:cNvPicPr>
          <p:nvPr/>
        </p:nvPicPr>
        <p:blipFill>
          <a:blip r:embed="rId3"/>
          <a:stretch>
            <a:fillRect/>
          </a:stretch>
        </p:blipFill>
        <p:spPr>
          <a:xfrm>
            <a:off x="7240863" y="1800204"/>
            <a:ext cx="7206656" cy="6158463"/>
          </a:xfrm>
          <a:prstGeom prst="rect">
            <a:avLst/>
          </a:prstGeom>
          <a:ln w="63500">
            <a:solidFill>
              <a:schemeClr val="tx2"/>
            </a:solidFill>
          </a:ln>
        </p:spPr>
      </p:pic>
      <p:sp>
        <p:nvSpPr>
          <p:cNvPr id="3" name="Title 2">
            <a:extLst>
              <a:ext uri="{FF2B5EF4-FFF2-40B4-BE49-F238E27FC236}">
                <a16:creationId xmlns:a16="http://schemas.microsoft.com/office/drawing/2014/main" id="{A57A9E83-1C8E-8863-3C9C-E9BC3D632C94}"/>
              </a:ext>
            </a:extLst>
          </p:cNvPr>
          <p:cNvSpPr>
            <a:spLocks noGrp="1"/>
          </p:cNvSpPr>
          <p:nvPr>
            <p:ph type="title"/>
          </p:nvPr>
        </p:nvSpPr>
        <p:spPr>
          <a:xfrm>
            <a:off x="3248107" y="-4213"/>
            <a:ext cx="10972800" cy="1310979"/>
          </a:xfrm>
        </p:spPr>
        <p:txBody>
          <a:bodyPr/>
          <a:lstStyle/>
          <a:p>
            <a:r>
              <a:rPr lang="en-US" dirty="0"/>
              <a:t>Example Analysis from ROOT </a:t>
            </a:r>
            <a:r>
              <a:rPr lang="en-US" dirty="0" err="1"/>
              <a:t>TListSpectrum</a:t>
            </a:r>
            <a:endParaRPr lang="en-US" dirty="0"/>
          </a:p>
        </p:txBody>
      </p:sp>
      <p:sp>
        <p:nvSpPr>
          <p:cNvPr id="4" name="Content Placeholder 3">
            <a:extLst>
              <a:ext uri="{FF2B5EF4-FFF2-40B4-BE49-F238E27FC236}">
                <a16:creationId xmlns:a16="http://schemas.microsoft.com/office/drawing/2014/main" id="{F642A995-2206-C14D-4D3D-B601CE2C0540}"/>
              </a:ext>
            </a:extLst>
          </p:cNvPr>
          <p:cNvSpPr>
            <a:spLocks noGrp="1"/>
          </p:cNvSpPr>
          <p:nvPr>
            <p:ph sz="quarter" idx="20"/>
          </p:nvPr>
        </p:nvSpPr>
        <p:spPr>
          <a:xfrm>
            <a:off x="1138339" y="2188140"/>
            <a:ext cx="5858810" cy="5579828"/>
          </a:xfrm>
        </p:spPr>
        <p:txBody>
          <a:bodyPr lIns="91440" tIns="45720" rIns="91440" bIns="45720" anchor="t"/>
          <a:lstStyle/>
          <a:p>
            <a:pPr marL="0" indent="0">
              <a:buNone/>
            </a:pPr>
            <a:r>
              <a:rPr lang="en-US" sz="2400" dirty="0">
                <a:latin typeface="Arial"/>
                <a:cs typeface="Arial"/>
              </a:rPr>
              <a:t>Acquisition of list-mode data-sets enables temporal slicing of beta/gamma signatures that can be used as an additional verification of nuclide identification</a:t>
            </a:r>
            <a:endParaRPr lang="en-US" sz="1100" dirty="0"/>
          </a:p>
          <a:p>
            <a:pPr marL="0" indent="0">
              <a:buNone/>
            </a:pPr>
            <a:r>
              <a:rPr lang="en-US" sz="2400" dirty="0">
                <a:latin typeface="Arial"/>
                <a:cs typeface="Arial"/>
              </a:rPr>
              <a:t>Extended measurement (~ 6mo.) of a purified Y-91 sample was done with G2 as a benchmark against other detectors</a:t>
            </a:r>
            <a:endParaRPr lang="en-US" sz="1100" dirty="0"/>
          </a:p>
          <a:p>
            <a:pPr marL="0" indent="0">
              <a:buNone/>
            </a:pPr>
            <a:r>
              <a:rPr lang="en-US" sz="2400" dirty="0">
                <a:latin typeface="Arial"/>
                <a:cs typeface="Arial"/>
              </a:rPr>
              <a:t>Goal: Evaluate Half-life by beta and gamma counting </a:t>
            </a:r>
          </a:p>
          <a:p>
            <a:pPr lvl="1"/>
            <a:r>
              <a:rPr lang="en-US" dirty="0">
                <a:latin typeface="Arial"/>
                <a:cs typeface="Arial"/>
              </a:rPr>
              <a:t>Life-time fit </a:t>
            </a:r>
            <a:endParaRPr lang="en-US" dirty="0"/>
          </a:p>
          <a:p>
            <a:pPr lvl="1"/>
            <a:r>
              <a:rPr lang="en-US" dirty="0">
                <a:latin typeface="Arial"/>
                <a:cs typeface="Arial"/>
              </a:rPr>
              <a:t>Statistical reliability tests</a:t>
            </a:r>
          </a:p>
          <a:p>
            <a:pPr lvl="1"/>
            <a:r>
              <a:rPr lang="en-US" dirty="0">
                <a:latin typeface="Arial"/>
                <a:cs typeface="Arial"/>
              </a:rPr>
              <a:t>Half-life fit over time</a:t>
            </a:r>
            <a:endParaRPr lang="en-US" dirty="0"/>
          </a:p>
          <a:p>
            <a:pPr marL="0" indent="0">
              <a:buNone/>
            </a:pPr>
            <a:endParaRPr lang="en-US" sz="2400" dirty="0"/>
          </a:p>
        </p:txBody>
      </p:sp>
      <p:sp>
        <p:nvSpPr>
          <p:cNvPr id="5" name="TextBox 4">
            <a:extLst>
              <a:ext uri="{FF2B5EF4-FFF2-40B4-BE49-F238E27FC236}">
                <a16:creationId xmlns:a16="http://schemas.microsoft.com/office/drawing/2014/main" id="{88A6F73D-6B7C-BBCB-A8C8-07F1A5B50B78}"/>
              </a:ext>
            </a:extLst>
          </p:cNvPr>
          <p:cNvSpPr txBox="1"/>
          <p:nvPr/>
        </p:nvSpPr>
        <p:spPr>
          <a:xfrm>
            <a:off x="10022693" y="1297809"/>
            <a:ext cx="1947333" cy="523220"/>
          </a:xfrm>
          <a:prstGeom prst="rect">
            <a:avLst/>
          </a:prstGeom>
          <a:noFill/>
        </p:spPr>
        <p:txBody>
          <a:bodyPr wrap="square" rtlCol="0">
            <a:spAutoFit/>
          </a:bodyPr>
          <a:lstStyle/>
          <a:p>
            <a:pPr algn="ctr"/>
            <a:r>
              <a:rPr lang="en-US" sz="2800" dirty="0"/>
              <a:t>Y-91</a:t>
            </a:r>
          </a:p>
        </p:txBody>
      </p:sp>
      <p:sp>
        <p:nvSpPr>
          <p:cNvPr id="7" name="TextBox 6">
            <a:extLst>
              <a:ext uri="{FF2B5EF4-FFF2-40B4-BE49-F238E27FC236}">
                <a16:creationId xmlns:a16="http://schemas.microsoft.com/office/drawing/2014/main" id="{7C2A8692-5946-242D-836F-870E6196251D}"/>
              </a:ext>
            </a:extLst>
          </p:cNvPr>
          <p:cNvSpPr txBox="1"/>
          <p:nvPr/>
        </p:nvSpPr>
        <p:spPr>
          <a:xfrm>
            <a:off x="3138040" y="1161593"/>
            <a:ext cx="7315200" cy="461665"/>
          </a:xfrm>
          <a:prstGeom prst="rect">
            <a:avLst/>
          </a:prstGeom>
          <a:noFill/>
        </p:spPr>
        <p:txBody>
          <a:bodyPr wrap="square">
            <a:spAutoFit/>
          </a:bodyPr>
          <a:lstStyle/>
          <a:p>
            <a:pPr marL="0" indent="0">
              <a:buNone/>
            </a:pPr>
            <a:r>
              <a:rPr lang="en-US" sz="2400" i="1"/>
              <a:t>Erin Good, Bruce Pierson</a:t>
            </a:r>
          </a:p>
        </p:txBody>
      </p:sp>
      <p:sp>
        <p:nvSpPr>
          <p:cNvPr id="9" name="Slide Number Placeholder 8">
            <a:extLst>
              <a:ext uri="{FF2B5EF4-FFF2-40B4-BE49-F238E27FC236}">
                <a16:creationId xmlns:a16="http://schemas.microsoft.com/office/drawing/2014/main" id="{AD404254-AC4A-C8DD-308B-C8CC841052E1}"/>
              </a:ext>
            </a:extLst>
          </p:cNvPr>
          <p:cNvSpPr>
            <a:spLocks noGrp="1"/>
          </p:cNvSpPr>
          <p:nvPr>
            <p:ph type="sldNum" sz="quarter" idx="12"/>
          </p:nvPr>
        </p:nvSpPr>
        <p:spPr/>
        <p:txBody>
          <a:bodyPr/>
          <a:lstStyle/>
          <a:p>
            <a:fld id="{FE7A4BB3-E848-5A44-82DF-322201952CD8}" type="slidenum">
              <a:rPr lang="en-US" smtClean="0"/>
              <a:pPr/>
              <a:t>17</a:t>
            </a:fld>
            <a:endParaRPr lang="en-US" dirty="0"/>
          </a:p>
        </p:txBody>
      </p:sp>
    </p:spTree>
    <p:extLst>
      <p:ext uri="{BB962C8B-B14F-4D97-AF65-F5344CB8AC3E}">
        <p14:creationId xmlns:p14="http://schemas.microsoft.com/office/powerpoint/2010/main" val="23531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ACE80-DC3C-B1F7-40CC-FD84D3B178C6}"/>
              </a:ext>
            </a:extLst>
          </p:cNvPr>
          <p:cNvSpPr>
            <a:spLocks noGrp="1"/>
          </p:cNvSpPr>
          <p:nvPr>
            <p:ph type="title"/>
          </p:nvPr>
        </p:nvSpPr>
        <p:spPr/>
        <p:txBody>
          <a:bodyPr/>
          <a:lstStyle/>
          <a:p>
            <a:r>
              <a:rPr lang="en-US" dirty="0"/>
              <a:t>Publications where analysis was performed </a:t>
            </a:r>
            <a:br>
              <a:rPr lang="en-US" dirty="0"/>
            </a:br>
            <a:r>
              <a:rPr lang="en-US" dirty="0"/>
              <a:t>with </a:t>
            </a:r>
            <a:r>
              <a:rPr lang="en-US" dirty="0" err="1"/>
              <a:t>TListSpectrum</a:t>
            </a:r>
            <a:endParaRPr lang="en-US" dirty="0"/>
          </a:p>
        </p:txBody>
      </p:sp>
      <p:sp>
        <p:nvSpPr>
          <p:cNvPr id="4" name="Content Placeholder 3">
            <a:extLst>
              <a:ext uri="{FF2B5EF4-FFF2-40B4-BE49-F238E27FC236}">
                <a16:creationId xmlns:a16="http://schemas.microsoft.com/office/drawing/2014/main" id="{B2DFB023-01B7-4614-EFAB-EEB78A4DCEE9}"/>
              </a:ext>
            </a:extLst>
          </p:cNvPr>
          <p:cNvSpPr>
            <a:spLocks noGrp="1"/>
          </p:cNvSpPr>
          <p:nvPr>
            <p:ph sz="quarter" idx="20"/>
          </p:nvPr>
        </p:nvSpPr>
        <p:spPr>
          <a:xfrm>
            <a:off x="1188719" y="1933955"/>
            <a:ext cx="13258800" cy="5486401"/>
          </a:xfrm>
        </p:spPr>
        <p:txBody>
          <a:bodyPr/>
          <a:lstStyle/>
          <a:p>
            <a:pPr marL="0" marR="0" algn="l">
              <a:spcBef>
                <a:spcPts val="0"/>
              </a:spcBef>
              <a:spcAft>
                <a:spcPts val="0"/>
              </a:spcAft>
            </a:pPr>
            <a:r>
              <a:rPr lang="en-US" sz="2400" b="0" i="0" u="none" strike="noStrike" dirty="0">
                <a:solidFill>
                  <a:srgbClr val="000000"/>
                </a:solidFill>
                <a:effectLst/>
                <a:latin typeface="+mn-lt"/>
              </a:rPr>
              <a:t>Lani, C, “Measurement of Independent Fission Yields Using Cyclic Neutron Activation Analysis and a Fast Fission Spectrum at the Penn State </a:t>
            </a:r>
            <a:r>
              <a:rPr lang="en-US" sz="2400" b="0" i="0" u="none" strike="noStrike" dirty="0" err="1">
                <a:solidFill>
                  <a:srgbClr val="000000"/>
                </a:solidFill>
                <a:effectLst/>
                <a:latin typeface="+mn-lt"/>
              </a:rPr>
              <a:t>Breazeale</a:t>
            </a:r>
            <a:r>
              <a:rPr lang="en-US" sz="2400" b="0" i="0" u="none" strike="noStrike" dirty="0">
                <a:solidFill>
                  <a:srgbClr val="000000"/>
                </a:solidFill>
                <a:effectLst/>
                <a:latin typeface="+mn-lt"/>
              </a:rPr>
              <a:t> Reactor.” Thesis, 2024. Submitted</a:t>
            </a:r>
          </a:p>
          <a:p>
            <a:pPr marL="0" marR="0" indent="0" algn="l">
              <a:spcBef>
                <a:spcPts val="0"/>
              </a:spcBef>
              <a:spcAft>
                <a:spcPts val="0"/>
              </a:spcAft>
              <a:buNone/>
            </a:pPr>
            <a:endParaRPr lang="en-US" sz="2400" b="0" i="0" u="none" strike="noStrike" dirty="0">
              <a:solidFill>
                <a:srgbClr val="212121"/>
              </a:solidFill>
              <a:effectLst/>
              <a:latin typeface="+mn-lt"/>
            </a:endParaRPr>
          </a:p>
          <a:p>
            <a:pPr marL="0" marR="0" algn="l">
              <a:spcBef>
                <a:spcPts val="0"/>
              </a:spcBef>
              <a:spcAft>
                <a:spcPts val="0"/>
              </a:spcAft>
            </a:pPr>
            <a:r>
              <a:rPr lang="en-US" sz="2400" b="0" i="0" u="none" strike="noStrike" dirty="0">
                <a:solidFill>
                  <a:srgbClr val="212121"/>
                </a:solidFill>
                <a:effectLst/>
                <a:latin typeface="+mn-lt"/>
              </a:rPr>
              <a:t>S. M. Collins </a:t>
            </a:r>
            <a:r>
              <a:rPr lang="en-US" sz="2400" b="0" i="1" u="none" strike="noStrike" dirty="0">
                <a:solidFill>
                  <a:srgbClr val="212121"/>
                </a:solidFill>
                <a:effectLst/>
                <a:latin typeface="+mn-lt"/>
              </a:rPr>
              <a:t>et al.</a:t>
            </a:r>
            <a:r>
              <a:rPr lang="en-US" sz="2400" b="0" i="0" u="none" strike="noStrike" dirty="0">
                <a:solidFill>
                  <a:srgbClr val="212121"/>
                </a:solidFill>
                <a:effectLst/>
                <a:latin typeface="+mn-lt"/>
              </a:rPr>
              <a:t>, “Determination of the 161Tb half-life,” </a:t>
            </a:r>
            <a:r>
              <a:rPr lang="en-US" sz="2400" b="0" i="1" u="none" strike="noStrike" dirty="0">
                <a:solidFill>
                  <a:srgbClr val="212121"/>
                </a:solidFill>
                <a:effectLst/>
                <a:latin typeface="+mn-lt"/>
              </a:rPr>
              <a:t>Applied Radiation and Isotopes</a:t>
            </a:r>
            <a:r>
              <a:rPr lang="en-US" sz="2400" b="0" i="0" u="none" strike="noStrike" dirty="0">
                <a:solidFill>
                  <a:srgbClr val="212121"/>
                </a:solidFill>
                <a:effectLst/>
                <a:latin typeface="+mn-lt"/>
              </a:rPr>
              <a:t>, vol. 182, p. 110140, Apr. 2022, </a:t>
            </a:r>
            <a:r>
              <a:rPr lang="en-US" sz="2400" b="0" i="0" u="none" strike="noStrike" dirty="0" err="1">
                <a:solidFill>
                  <a:srgbClr val="212121"/>
                </a:solidFill>
                <a:effectLst/>
                <a:latin typeface="+mn-lt"/>
              </a:rPr>
              <a:t>doi</a:t>
            </a:r>
            <a:r>
              <a:rPr lang="en-US" sz="2400" b="0" i="0" u="none" strike="noStrike" dirty="0">
                <a:solidFill>
                  <a:srgbClr val="212121"/>
                </a:solidFill>
                <a:effectLst/>
                <a:latin typeface="+mn-lt"/>
              </a:rPr>
              <a:t>: </a:t>
            </a:r>
            <a:r>
              <a:rPr lang="en-US" sz="2400" b="0" i="0" u="sng" strike="noStrike" dirty="0">
                <a:solidFill>
                  <a:srgbClr val="0078D7"/>
                </a:solidFill>
                <a:effectLst/>
                <a:latin typeface="+mn-lt"/>
                <a:hlinkClick r:id="rId2" tooltip="https://gcc02.safelinks.protection.outlook.com/?url=https%3A%2F%2Fdoi.org%2F10.1016%2Fj.apradiso.2022.110140&amp;data=05%7C02%7Cheather.garland%40pnnl.gov%7C47a22afda8c643551f5308dc8fd840af%7Cd6faa5f90ae240338c0130048a38deeb%7C0%7C0%7C638543406158100524%7CUnknown%7CTWFpbGZsb3d8eyJWIjoiMC4wLjAwMDAiLCJQIjoiV2luMzIiLCJBTiI6Ik1haWwiLCJXVCI6Mn0%3D%7C0%7C%7C%7C&amp;sdata=V8W04L%2F4eGRUDIRGZ15Ncl01hXXyWhIVVWwaMui3nxo%3D&amp;reserved=0"/>
              </a:rPr>
              <a:t>10.1016/j.apradiso.2022.110140</a:t>
            </a:r>
            <a:r>
              <a:rPr lang="en-US" sz="2400" b="0" i="0" u="none" strike="noStrike" dirty="0">
                <a:solidFill>
                  <a:srgbClr val="212121"/>
                </a:solidFill>
                <a:effectLst/>
                <a:latin typeface="+mn-lt"/>
              </a:rPr>
              <a:t>.</a:t>
            </a:r>
          </a:p>
          <a:p>
            <a:pPr marL="0" marR="0" indent="0" algn="l">
              <a:spcBef>
                <a:spcPts val="0"/>
              </a:spcBef>
              <a:spcAft>
                <a:spcPts val="0"/>
              </a:spcAft>
              <a:buNone/>
            </a:pPr>
            <a:endParaRPr lang="en-US" sz="2400" b="0" i="0" u="none" strike="noStrike" dirty="0">
              <a:solidFill>
                <a:srgbClr val="212121"/>
              </a:solidFill>
              <a:effectLst/>
              <a:latin typeface="+mn-lt"/>
            </a:endParaRPr>
          </a:p>
          <a:p>
            <a:pPr marL="0" marR="0" algn="l">
              <a:spcBef>
                <a:spcPts val="0"/>
              </a:spcBef>
              <a:spcAft>
                <a:spcPts val="0"/>
              </a:spcAft>
            </a:pPr>
            <a:r>
              <a:rPr lang="en-US" sz="2400" b="0" i="0" u="none" strike="noStrike" dirty="0">
                <a:solidFill>
                  <a:srgbClr val="212121"/>
                </a:solidFill>
                <a:effectLst/>
                <a:latin typeface="+mn-lt"/>
              </a:rPr>
              <a:t>M. </a:t>
            </a:r>
            <a:r>
              <a:rPr lang="en-US" sz="2400" b="0" i="0" u="none" strike="noStrike" dirty="0" err="1">
                <a:solidFill>
                  <a:srgbClr val="212121"/>
                </a:solidFill>
                <a:effectLst/>
                <a:latin typeface="+mn-lt"/>
              </a:rPr>
              <a:t>Kuatbek</a:t>
            </a:r>
            <a:r>
              <a:rPr lang="en-US" sz="2400" b="0" i="0" u="none" strike="noStrike" dirty="0">
                <a:solidFill>
                  <a:srgbClr val="212121"/>
                </a:solidFill>
                <a:effectLst/>
                <a:latin typeface="+mn-lt"/>
              </a:rPr>
              <a:t>, B. D. Pierson, S. M. Lyons, M. </a:t>
            </a:r>
            <a:r>
              <a:rPr lang="en-US" sz="2400" b="0" i="0" u="none" strike="noStrike" dirty="0" err="1">
                <a:solidFill>
                  <a:srgbClr val="212121"/>
                </a:solidFill>
                <a:effectLst/>
                <a:latin typeface="+mn-lt"/>
              </a:rPr>
              <a:t>Flaska</a:t>
            </a:r>
            <a:r>
              <a:rPr lang="en-US" sz="2400" b="0" i="0" u="none" strike="noStrike" dirty="0">
                <a:solidFill>
                  <a:srgbClr val="212121"/>
                </a:solidFill>
                <a:effectLst/>
                <a:latin typeface="+mn-lt"/>
              </a:rPr>
              <a:t>, and A. M. Johnsen, “Characterization of the Fast-Neutron Irradiator and the Fast-Flux Tube Irradiation Fixtures at the Pennsylvania State </a:t>
            </a:r>
            <a:r>
              <a:rPr lang="en-US" sz="2400" b="0" i="0" u="none" strike="noStrike" dirty="0" err="1">
                <a:solidFill>
                  <a:srgbClr val="212121"/>
                </a:solidFill>
                <a:effectLst/>
                <a:latin typeface="+mn-lt"/>
              </a:rPr>
              <a:t>Breazeale</a:t>
            </a:r>
            <a:r>
              <a:rPr lang="en-US" sz="2400" b="0" i="0" u="none" strike="noStrike" dirty="0">
                <a:solidFill>
                  <a:srgbClr val="212121"/>
                </a:solidFill>
                <a:effectLst/>
                <a:latin typeface="+mn-lt"/>
              </a:rPr>
              <a:t> Reactor,” </a:t>
            </a:r>
            <a:r>
              <a:rPr lang="en-US" sz="2400" b="0" i="1" u="none" strike="noStrike" dirty="0">
                <a:solidFill>
                  <a:srgbClr val="212121"/>
                </a:solidFill>
                <a:effectLst/>
                <a:latin typeface="+mn-lt"/>
              </a:rPr>
              <a:t>Nuclear Engineering and Design</a:t>
            </a:r>
            <a:r>
              <a:rPr lang="en-US" sz="2400" b="0" i="0" u="none" strike="noStrike" dirty="0">
                <a:solidFill>
                  <a:srgbClr val="212121"/>
                </a:solidFill>
                <a:effectLst/>
                <a:latin typeface="+mn-lt"/>
              </a:rPr>
              <a:t>, vol. 413, p. 112505, Nov. 2023, </a:t>
            </a:r>
            <a:r>
              <a:rPr lang="en-US" sz="2400" b="0" i="0" u="none" strike="noStrike" dirty="0" err="1">
                <a:solidFill>
                  <a:srgbClr val="212121"/>
                </a:solidFill>
                <a:effectLst/>
                <a:latin typeface="+mn-lt"/>
              </a:rPr>
              <a:t>doi</a:t>
            </a:r>
            <a:r>
              <a:rPr lang="en-US" sz="2400" b="0" i="0" u="none" strike="noStrike" dirty="0">
                <a:solidFill>
                  <a:srgbClr val="212121"/>
                </a:solidFill>
                <a:effectLst/>
                <a:latin typeface="+mn-lt"/>
              </a:rPr>
              <a:t>: </a:t>
            </a:r>
            <a:r>
              <a:rPr lang="en-US" sz="2400" b="0" i="0" u="sng" strike="noStrike" dirty="0">
                <a:solidFill>
                  <a:srgbClr val="0078D7"/>
                </a:solidFill>
                <a:effectLst/>
                <a:latin typeface="+mn-lt"/>
                <a:hlinkClick r:id="rId3" tooltip="https://gcc02.safelinks.protection.outlook.com/?url=https%3A%2F%2Fdoi.org%2F10.1016%2Fj.nucengdes.2023.112505&amp;data=05%7C02%7Cheather.garland%40pnnl.gov%7C47a22afda8c643551f5308dc8fd840af%7Cd6faa5f90ae240338c0130048a38deeb%7C0%7C0%7C638543406158112656%7CUnknown%7CTWFpbGZsb3d8eyJWIjoiMC4wLjAwMDAiLCJQIjoiV2luMzIiLCJBTiI6Ik1haWwiLCJXVCI6Mn0%3D%7C0%7C%7C%7C&amp;sdata=TVrgDl097%2FdvKu1tXMHXor0BEBdJSM3q94iwiRpiJOQ%3D&amp;reserved=0"/>
              </a:rPr>
              <a:t>10.1016/j.nucengdes.2023.112505</a:t>
            </a:r>
            <a:r>
              <a:rPr lang="en-US" sz="2400" b="0" i="0" u="none" strike="noStrike" dirty="0">
                <a:solidFill>
                  <a:srgbClr val="212121"/>
                </a:solidFill>
                <a:effectLst/>
                <a:latin typeface="+mn-lt"/>
              </a:rPr>
              <a:t>.</a:t>
            </a:r>
          </a:p>
          <a:p>
            <a:pPr marL="0" marR="0" indent="0" algn="l">
              <a:spcBef>
                <a:spcPts val="0"/>
              </a:spcBef>
              <a:spcAft>
                <a:spcPts val="0"/>
              </a:spcAft>
              <a:buNone/>
            </a:pPr>
            <a:endParaRPr lang="en-US" sz="2400" b="0" i="0" u="none" strike="noStrike" dirty="0">
              <a:solidFill>
                <a:srgbClr val="212121"/>
              </a:solidFill>
              <a:effectLst/>
              <a:latin typeface="+mn-lt"/>
            </a:endParaRPr>
          </a:p>
          <a:p>
            <a:pPr marL="0" marR="0" algn="l">
              <a:spcBef>
                <a:spcPts val="0"/>
              </a:spcBef>
              <a:spcAft>
                <a:spcPts val="0"/>
              </a:spcAft>
            </a:pPr>
            <a:r>
              <a:rPr lang="en-US" sz="2400" b="0" i="0" u="none" strike="noStrike" dirty="0">
                <a:solidFill>
                  <a:srgbClr val="212121"/>
                </a:solidFill>
                <a:effectLst/>
                <a:latin typeface="+mn-lt"/>
              </a:rPr>
              <a:t>B. D. Pierson </a:t>
            </a:r>
            <a:r>
              <a:rPr lang="en-US" sz="2400" b="0" i="1" u="none" strike="noStrike" dirty="0">
                <a:solidFill>
                  <a:srgbClr val="212121"/>
                </a:solidFill>
                <a:effectLst/>
                <a:latin typeface="+mn-lt"/>
              </a:rPr>
              <a:t>et al.</a:t>
            </a:r>
            <a:r>
              <a:rPr lang="en-US" sz="2400" b="0" i="0" u="none" strike="noStrike" dirty="0">
                <a:solidFill>
                  <a:srgbClr val="212121"/>
                </a:solidFill>
                <a:effectLst/>
                <a:latin typeface="+mn-lt"/>
              </a:rPr>
              <a:t>, “Alpha/beta-gated gamma–gamma spectroscopy of mixed fission products for trace analysis,” </a:t>
            </a:r>
            <a:r>
              <a:rPr lang="en-US" sz="2400" b="0" i="1" u="none" strike="noStrike" dirty="0">
                <a:solidFill>
                  <a:srgbClr val="212121"/>
                </a:solidFill>
                <a:effectLst/>
                <a:latin typeface="+mn-lt"/>
              </a:rPr>
              <a:t>J </a:t>
            </a:r>
            <a:r>
              <a:rPr lang="en-US" sz="2400" b="0" i="1" u="none" strike="noStrike" dirty="0" err="1">
                <a:solidFill>
                  <a:srgbClr val="212121"/>
                </a:solidFill>
                <a:effectLst/>
                <a:latin typeface="+mn-lt"/>
              </a:rPr>
              <a:t>Radioanal</a:t>
            </a:r>
            <a:r>
              <a:rPr lang="en-US" sz="2400" b="0" i="1" u="none" strike="noStrike" dirty="0">
                <a:solidFill>
                  <a:srgbClr val="212121"/>
                </a:solidFill>
                <a:effectLst/>
                <a:latin typeface="+mn-lt"/>
              </a:rPr>
              <a:t> </a:t>
            </a:r>
            <a:r>
              <a:rPr lang="en-US" sz="2400" b="0" i="1" u="none" strike="noStrike" dirty="0" err="1">
                <a:solidFill>
                  <a:srgbClr val="212121"/>
                </a:solidFill>
                <a:effectLst/>
                <a:latin typeface="+mn-lt"/>
              </a:rPr>
              <a:t>Nucl</a:t>
            </a:r>
            <a:r>
              <a:rPr lang="en-US" sz="2400" b="0" i="1" u="none" strike="noStrike" dirty="0">
                <a:solidFill>
                  <a:srgbClr val="212121"/>
                </a:solidFill>
                <a:effectLst/>
                <a:latin typeface="+mn-lt"/>
              </a:rPr>
              <a:t> Chem</a:t>
            </a:r>
            <a:r>
              <a:rPr lang="en-US" sz="2400" b="0" i="0" u="none" strike="noStrike" dirty="0">
                <a:solidFill>
                  <a:srgbClr val="212121"/>
                </a:solidFill>
                <a:effectLst/>
                <a:latin typeface="+mn-lt"/>
              </a:rPr>
              <a:t>, Nov. 2022, </a:t>
            </a:r>
            <a:r>
              <a:rPr lang="en-US" sz="2400" b="0" i="0" u="none" strike="noStrike" dirty="0" err="1">
                <a:solidFill>
                  <a:srgbClr val="212121"/>
                </a:solidFill>
                <a:effectLst/>
                <a:latin typeface="+mn-lt"/>
              </a:rPr>
              <a:t>doi</a:t>
            </a:r>
            <a:r>
              <a:rPr lang="en-US" sz="2400" b="0" i="0" u="none" strike="noStrike" dirty="0">
                <a:solidFill>
                  <a:srgbClr val="212121"/>
                </a:solidFill>
                <a:effectLst/>
                <a:latin typeface="+mn-lt"/>
              </a:rPr>
              <a:t>: </a:t>
            </a:r>
            <a:r>
              <a:rPr lang="en-US" sz="2400" b="0" i="0" u="sng" strike="noStrike" dirty="0">
                <a:solidFill>
                  <a:srgbClr val="0078D7"/>
                </a:solidFill>
                <a:effectLst/>
                <a:latin typeface="+mn-lt"/>
                <a:hlinkClick r:id="rId4" tooltip="https://gcc02.safelinks.protection.outlook.com/?url=https%3A%2F%2Fdoi.org%2F10.1007%2Fs10967-022-08606-5&amp;data=05%7C02%7Cheather.garland%40pnnl.gov%7C47a22afda8c643551f5308dc8fd840af%7Cd6faa5f90ae240338c0130048a38deeb%7C0%7C0%7C638543406158121693%7CUnknown%7CTWFpbGZsb3d8eyJWIjoiMC4wLjAwMDAiLCJQIjoiV2luMzIiLCJBTiI6Ik1haWwiLCJXVCI6Mn0%3D%7C0%7C%7C%7C&amp;sdata=RAUwYvBoz1ubHqiXxzdlrnQDus2Mmf49VPXb39ikK1g%3D&amp;reserved=0"/>
              </a:rPr>
              <a:t>10.1007/s10967-022-08606-5</a:t>
            </a:r>
            <a:r>
              <a:rPr lang="en-US" sz="2400" b="0" i="0" u="none" strike="noStrike" dirty="0">
                <a:solidFill>
                  <a:srgbClr val="212121"/>
                </a:solidFill>
                <a:effectLst/>
                <a:latin typeface="+mn-lt"/>
              </a:rPr>
              <a:t>.</a:t>
            </a:r>
          </a:p>
          <a:p>
            <a:pPr marL="0" marR="0" indent="0" algn="l">
              <a:spcBef>
                <a:spcPts val="0"/>
              </a:spcBef>
              <a:spcAft>
                <a:spcPts val="0"/>
              </a:spcAft>
              <a:buNone/>
            </a:pPr>
            <a:endParaRPr lang="en-US" sz="2400" b="0" i="0" u="none" strike="noStrike" dirty="0">
              <a:solidFill>
                <a:srgbClr val="212121"/>
              </a:solidFill>
              <a:effectLst/>
              <a:latin typeface="+mn-lt"/>
            </a:endParaRPr>
          </a:p>
          <a:p>
            <a:pPr marL="0" marR="0" algn="l">
              <a:spcBef>
                <a:spcPts val="0"/>
              </a:spcBef>
              <a:spcAft>
                <a:spcPts val="0"/>
              </a:spcAft>
            </a:pPr>
            <a:r>
              <a:rPr lang="en-US" sz="2400" b="0" i="0" u="none" strike="noStrike" dirty="0">
                <a:solidFill>
                  <a:srgbClr val="212121"/>
                </a:solidFill>
                <a:effectLst/>
                <a:latin typeface="+mn-lt"/>
              </a:rPr>
              <a:t>B. D. Pierson, L. R. Greenwood, M. </a:t>
            </a:r>
            <a:r>
              <a:rPr lang="en-US" sz="2400" b="0" i="0" u="none" strike="noStrike" dirty="0" err="1">
                <a:solidFill>
                  <a:srgbClr val="212121"/>
                </a:solidFill>
                <a:effectLst/>
                <a:latin typeface="+mn-lt"/>
              </a:rPr>
              <a:t>Flaska</a:t>
            </a:r>
            <a:r>
              <a:rPr lang="en-US" sz="2400" b="0" i="0" u="none" strike="noStrike" dirty="0">
                <a:solidFill>
                  <a:srgbClr val="212121"/>
                </a:solidFill>
                <a:effectLst/>
                <a:latin typeface="+mn-lt"/>
              </a:rPr>
              <a:t>, and S. A. </a:t>
            </a:r>
            <a:r>
              <a:rPr lang="en-US" sz="2400" b="0" i="0" u="none" strike="noStrike" dirty="0" err="1">
                <a:solidFill>
                  <a:srgbClr val="212121"/>
                </a:solidFill>
                <a:effectLst/>
                <a:latin typeface="+mn-lt"/>
              </a:rPr>
              <a:t>Pozzi</a:t>
            </a:r>
            <a:r>
              <a:rPr lang="en-US" sz="2400" b="0" i="0" u="none" strike="noStrike" dirty="0">
                <a:solidFill>
                  <a:srgbClr val="212121"/>
                </a:solidFill>
                <a:effectLst/>
                <a:latin typeface="+mn-lt"/>
              </a:rPr>
              <a:t>, “Fission Product Yields from 232Th, 238U, and 235U Using 14 MeV Neutrons,” </a:t>
            </a:r>
            <a:r>
              <a:rPr lang="en-US" sz="2400" b="0" i="1" u="none" strike="noStrike" dirty="0">
                <a:solidFill>
                  <a:srgbClr val="212121"/>
                </a:solidFill>
                <a:effectLst/>
                <a:latin typeface="+mn-lt"/>
              </a:rPr>
              <a:t>Nuclear Data Sheets</a:t>
            </a:r>
            <a:r>
              <a:rPr lang="en-US" sz="2400" b="0" i="0" u="none" strike="noStrike" dirty="0">
                <a:solidFill>
                  <a:srgbClr val="212121"/>
                </a:solidFill>
                <a:effectLst/>
                <a:latin typeface="+mn-lt"/>
              </a:rPr>
              <a:t>, vol. 139, pp. 171–189, Jan. 2017, </a:t>
            </a:r>
            <a:r>
              <a:rPr lang="en-US" sz="2400" b="0" i="0" u="none" strike="noStrike" dirty="0" err="1">
                <a:solidFill>
                  <a:srgbClr val="212121"/>
                </a:solidFill>
                <a:effectLst/>
                <a:latin typeface="+mn-lt"/>
              </a:rPr>
              <a:t>doi</a:t>
            </a:r>
            <a:r>
              <a:rPr lang="en-US" sz="2400" b="0" i="0" u="none" strike="noStrike" dirty="0">
                <a:solidFill>
                  <a:srgbClr val="212121"/>
                </a:solidFill>
                <a:effectLst/>
                <a:latin typeface="+mn-lt"/>
              </a:rPr>
              <a:t>: </a:t>
            </a:r>
            <a:r>
              <a:rPr lang="en-US" sz="2400" b="0" i="0" u="sng" strike="noStrike" dirty="0">
                <a:solidFill>
                  <a:srgbClr val="0078D7"/>
                </a:solidFill>
                <a:effectLst/>
                <a:latin typeface="+mn-lt"/>
                <a:hlinkClick r:id="rId5" tooltip="https://gcc02.safelinks.protection.outlook.com/?url=https%3A%2F%2Fdoi.org%2F10.1016%2Fj.nds.2017.01.004&amp;data=05%7C02%7Cheather.garland%40pnnl.gov%7C47a22afda8c643551f5308dc8fd840af%7Cd6faa5f90ae240338c0130048a38deeb%7C0%7C0%7C638543406158128823%7CUnknown%7CTWFpbGZsb3d8eyJWIjoiMC4wLjAwMDAiLCJQIjoiV2luMzIiLCJBTiI6Ik1haWwiLCJXVCI6Mn0%3D%7C0%7C%7C%7C&amp;sdata=vLMJcjPetBie6gTy4pzfEcjBPuS%2BS3k96lVLFMOvrvk%3D&amp;reserved=0"/>
              </a:rPr>
              <a:t>10.1016/j.nds.2017.01.004</a:t>
            </a:r>
            <a:r>
              <a:rPr lang="en-US" sz="2400" b="0" i="0" u="none" strike="noStrike" dirty="0">
                <a:solidFill>
                  <a:srgbClr val="212121"/>
                </a:solidFill>
                <a:effectLst/>
                <a:latin typeface="+mn-lt"/>
              </a:rPr>
              <a:t>.</a:t>
            </a:r>
          </a:p>
          <a:p>
            <a:endParaRPr lang="en-US" dirty="0"/>
          </a:p>
        </p:txBody>
      </p:sp>
      <p:sp>
        <p:nvSpPr>
          <p:cNvPr id="6" name="Slide Number Placeholder 5">
            <a:extLst>
              <a:ext uri="{FF2B5EF4-FFF2-40B4-BE49-F238E27FC236}">
                <a16:creationId xmlns:a16="http://schemas.microsoft.com/office/drawing/2014/main" id="{11092C42-520C-A548-DD94-7E8435FA51CD}"/>
              </a:ext>
            </a:extLst>
          </p:cNvPr>
          <p:cNvSpPr>
            <a:spLocks noGrp="1"/>
          </p:cNvSpPr>
          <p:nvPr>
            <p:ph type="sldNum" sz="quarter" idx="12"/>
          </p:nvPr>
        </p:nvSpPr>
        <p:spPr/>
        <p:txBody>
          <a:bodyPr/>
          <a:lstStyle/>
          <a:p>
            <a:fld id="{FE7A4BB3-E848-5A44-82DF-322201952CD8}" type="slidenum">
              <a:rPr lang="en-US" smtClean="0"/>
              <a:pPr/>
              <a:t>18</a:t>
            </a:fld>
            <a:endParaRPr lang="en-US" dirty="0"/>
          </a:p>
        </p:txBody>
      </p:sp>
    </p:spTree>
    <p:extLst>
      <p:ext uri="{BB962C8B-B14F-4D97-AF65-F5344CB8AC3E}">
        <p14:creationId xmlns:p14="http://schemas.microsoft.com/office/powerpoint/2010/main" val="87965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2201A0-43BB-7E46-701F-D21017B04B27}"/>
              </a:ext>
            </a:extLst>
          </p:cNvPr>
          <p:cNvSpPr>
            <a:spLocks noGrp="1"/>
          </p:cNvSpPr>
          <p:nvPr>
            <p:ph type="title"/>
          </p:nvPr>
        </p:nvSpPr>
        <p:spPr>
          <a:xfrm>
            <a:off x="3178383" y="575411"/>
            <a:ext cx="4572001" cy="853068"/>
          </a:xfrm>
        </p:spPr>
        <p:txBody>
          <a:bodyPr/>
          <a:lstStyle/>
          <a:p>
            <a:r>
              <a:rPr lang="en-US" dirty="0"/>
              <a:t>Summary</a:t>
            </a:r>
          </a:p>
        </p:txBody>
      </p:sp>
      <p:sp>
        <p:nvSpPr>
          <p:cNvPr id="6" name="Content Placeholder 5">
            <a:extLst>
              <a:ext uri="{FF2B5EF4-FFF2-40B4-BE49-F238E27FC236}">
                <a16:creationId xmlns:a16="http://schemas.microsoft.com/office/drawing/2014/main" id="{F3661D26-C6B6-A990-844F-E6C39D7C2BC9}"/>
              </a:ext>
            </a:extLst>
          </p:cNvPr>
          <p:cNvSpPr>
            <a:spLocks noGrp="1"/>
          </p:cNvSpPr>
          <p:nvPr>
            <p:ph sz="quarter" idx="21"/>
          </p:nvPr>
        </p:nvSpPr>
        <p:spPr>
          <a:xfrm>
            <a:off x="1156115" y="2228108"/>
            <a:ext cx="7443136" cy="3303353"/>
          </a:xfrm>
        </p:spPr>
        <p:txBody>
          <a:bodyPr/>
          <a:lstStyle/>
          <a:p>
            <a:r>
              <a:rPr lang="en-US" dirty="0"/>
              <a:t>The data analytics need</a:t>
            </a:r>
          </a:p>
          <a:p>
            <a:r>
              <a:rPr lang="en-US" dirty="0" err="1"/>
              <a:t>TListSpectrum</a:t>
            </a:r>
            <a:r>
              <a:rPr lang="en-US" dirty="0"/>
              <a:t> as a new ROOT package</a:t>
            </a:r>
          </a:p>
          <a:p>
            <a:r>
              <a:rPr lang="en-US" dirty="0"/>
              <a:t>How </a:t>
            </a:r>
            <a:r>
              <a:rPr lang="en-US" dirty="0" err="1"/>
              <a:t>TListSpectrum</a:t>
            </a:r>
            <a:r>
              <a:rPr lang="en-US" dirty="0"/>
              <a:t> addresses the data analytics need</a:t>
            </a:r>
          </a:p>
          <a:p>
            <a:r>
              <a:rPr lang="en-US" dirty="0"/>
              <a:t>Current and future capabilities of </a:t>
            </a:r>
            <a:r>
              <a:rPr lang="en-US" dirty="0" err="1"/>
              <a:t>TListSpectrum</a:t>
            </a:r>
            <a:endParaRPr lang="en-US" dirty="0"/>
          </a:p>
          <a:p>
            <a:r>
              <a:rPr lang="en-US" dirty="0"/>
              <a:t>Example of </a:t>
            </a:r>
            <a:r>
              <a:rPr lang="en-US" dirty="0" err="1"/>
              <a:t>TListSpectrum</a:t>
            </a:r>
            <a:r>
              <a:rPr lang="en-US" dirty="0"/>
              <a:t> analysis and papers published that used </a:t>
            </a:r>
            <a:r>
              <a:rPr lang="en-US" dirty="0" err="1"/>
              <a:t>TListSpectrum</a:t>
            </a:r>
            <a:endParaRPr lang="en-US" dirty="0"/>
          </a:p>
          <a:p>
            <a:endParaRPr lang="en-US" dirty="0"/>
          </a:p>
          <a:p>
            <a:endParaRPr lang="en-US" dirty="0"/>
          </a:p>
        </p:txBody>
      </p:sp>
      <p:sp>
        <p:nvSpPr>
          <p:cNvPr id="7" name="TextBox 6">
            <a:extLst>
              <a:ext uri="{FF2B5EF4-FFF2-40B4-BE49-F238E27FC236}">
                <a16:creationId xmlns:a16="http://schemas.microsoft.com/office/drawing/2014/main" id="{638433F1-4638-2215-2FFC-981F2E339FCD}"/>
              </a:ext>
            </a:extLst>
          </p:cNvPr>
          <p:cNvSpPr txBox="1"/>
          <p:nvPr/>
        </p:nvSpPr>
        <p:spPr>
          <a:xfrm>
            <a:off x="1156115" y="6001492"/>
            <a:ext cx="8124908" cy="2086725"/>
          </a:xfrm>
          <a:prstGeom prst="rect">
            <a:avLst/>
          </a:prstGeom>
          <a:noFill/>
        </p:spPr>
        <p:txBody>
          <a:bodyPr wrap="square">
            <a:spAutoFit/>
          </a:bodyPr>
          <a:lstStyle/>
          <a:p>
            <a:r>
              <a:rPr lang="en-US" b="0" i="0" u="none" strike="noStrike" dirty="0">
                <a:solidFill>
                  <a:srgbClr val="212121"/>
                </a:solidFill>
                <a:effectLst/>
                <a:latin typeface="Calibri" panose="020F0502020204030204" pitchFamily="34" charset="0"/>
              </a:rPr>
              <a:t>This work was supported by the Office of Defense Nuclear Nonproliferation Research and Development within the U.S. Department of Energy’s National Nuclear Security Administration and Pacific Northwest National Laboratory, which is operated by Battelle Memorial Institute for the U.S. Department of Energy under contract DE-AC05-76RLO1830.</a:t>
            </a:r>
            <a:endParaRPr lang="en-US" dirty="0"/>
          </a:p>
        </p:txBody>
      </p:sp>
      <p:pic>
        <p:nvPicPr>
          <p:cNvPr id="1026" name="Picture 2">
            <a:extLst>
              <a:ext uri="{FF2B5EF4-FFF2-40B4-BE49-F238E27FC236}">
                <a16:creationId xmlns:a16="http://schemas.microsoft.com/office/drawing/2014/main" id="{C8026D02-CCAB-8947-A08A-F9CD25C54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39"/>
          <a:stretch/>
        </p:blipFill>
        <p:spPr bwMode="auto">
          <a:xfrm rot="5400000">
            <a:off x="8128648" y="1617809"/>
            <a:ext cx="7558391" cy="4992022"/>
          </a:xfrm>
          <a:prstGeom prst="rect">
            <a:avLst/>
          </a:prstGeom>
          <a:noFill/>
          <a:ln w="63500">
            <a:solidFill>
              <a:srgbClr val="007836"/>
            </a:solidFill>
          </a:ln>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0A0E3CDB-B76E-EFE6-6D90-77D096461F00}"/>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Tree>
    <p:extLst>
      <p:ext uri="{BB962C8B-B14F-4D97-AF65-F5344CB8AC3E}">
        <p14:creationId xmlns:p14="http://schemas.microsoft.com/office/powerpoint/2010/main" val="164150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2201A0-43BB-7E46-701F-D21017B04B27}"/>
              </a:ext>
            </a:extLst>
          </p:cNvPr>
          <p:cNvSpPr>
            <a:spLocks noGrp="1"/>
          </p:cNvSpPr>
          <p:nvPr>
            <p:ph type="title"/>
          </p:nvPr>
        </p:nvSpPr>
        <p:spPr>
          <a:xfrm>
            <a:off x="1394458" y="1851102"/>
            <a:ext cx="4572001" cy="853068"/>
          </a:xfrm>
        </p:spPr>
        <p:txBody>
          <a:bodyPr/>
          <a:lstStyle/>
          <a:p>
            <a:r>
              <a:rPr lang="en-US" dirty="0"/>
              <a:t>Outline</a:t>
            </a:r>
          </a:p>
        </p:txBody>
      </p:sp>
      <p:sp>
        <p:nvSpPr>
          <p:cNvPr id="6" name="Content Placeholder 5">
            <a:extLst>
              <a:ext uri="{FF2B5EF4-FFF2-40B4-BE49-F238E27FC236}">
                <a16:creationId xmlns:a16="http://schemas.microsoft.com/office/drawing/2014/main" id="{F3661D26-C6B6-A990-844F-E6C39D7C2BC9}"/>
              </a:ext>
            </a:extLst>
          </p:cNvPr>
          <p:cNvSpPr>
            <a:spLocks noGrp="1"/>
          </p:cNvSpPr>
          <p:nvPr>
            <p:ph sz="quarter" idx="21"/>
          </p:nvPr>
        </p:nvSpPr>
        <p:spPr>
          <a:xfrm>
            <a:off x="1394459" y="2899317"/>
            <a:ext cx="5558582" cy="4902716"/>
          </a:xfrm>
        </p:spPr>
        <p:txBody>
          <a:bodyPr/>
          <a:lstStyle/>
          <a:p>
            <a:r>
              <a:rPr lang="en-US" dirty="0"/>
              <a:t>The data analytics need</a:t>
            </a:r>
          </a:p>
          <a:p>
            <a:r>
              <a:rPr lang="en-US" dirty="0" err="1"/>
              <a:t>TListSpectrum</a:t>
            </a:r>
            <a:r>
              <a:rPr lang="en-US" dirty="0"/>
              <a:t> as a new ROOT package</a:t>
            </a:r>
          </a:p>
          <a:p>
            <a:r>
              <a:rPr lang="en-US" dirty="0"/>
              <a:t>How </a:t>
            </a:r>
            <a:r>
              <a:rPr lang="en-US" dirty="0" err="1"/>
              <a:t>TListSpectrum</a:t>
            </a:r>
            <a:r>
              <a:rPr lang="en-US" dirty="0"/>
              <a:t> addresses the data analytics need</a:t>
            </a:r>
          </a:p>
          <a:p>
            <a:r>
              <a:rPr lang="en-US" dirty="0"/>
              <a:t>Current and future capabilities of </a:t>
            </a:r>
            <a:r>
              <a:rPr lang="en-US" dirty="0" err="1"/>
              <a:t>TListSpectrum</a:t>
            </a:r>
            <a:endParaRPr lang="en-US" dirty="0"/>
          </a:p>
          <a:p>
            <a:endParaRPr lang="en-US" dirty="0"/>
          </a:p>
        </p:txBody>
      </p:sp>
      <p:pic>
        <p:nvPicPr>
          <p:cNvPr id="1030" name="Picture 6" descr="Pierson, Bruce">
            <a:extLst>
              <a:ext uri="{FF2B5EF4-FFF2-40B4-BE49-F238E27FC236}">
                <a16:creationId xmlns:a16="http://schemas.microsoft.com/office/drawing/2014/main" id="{CCFAD3B2-4796-86B5-5B46-C5FDFB051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912"/>
          <a:stretch/>
        </p:blipFill>
        <p:spPr bwMode="auto">
          <a:xfrm>
            <a:off x="7401135" y="137358"/>
            <a:ext cx="2300106" cy="2100660"/>
          </a:xfrm>
          <a:prstGeom prst="rect">
            <a:avLst/>
          </a:prstGeom>
          <a:noFill/>
          <a:ln w="63500">
            <a:solidFill>
              <a:srgbClr val="007836"/>
            </a:solidFill>
          </a:ln>
          <a:extLst>
            <a:ext uri="{909E8E84-426E-40DD-AFC4-6F175D3DCCD1}">
              <a14:hiddenFill xmlns:a14="http://schemas.microsoft.com/office/drawing/2010/main">
                <a:solidFill>
                  <a:srgbClr val="FFFFFF"/>
                </a:solidFill>
              </a14:hiddenFill>
            </a:ext>
          </a:extLst>
        </p:spPr>
      </p:pic>
      <p:pic>
        <p:nvPicPr>
          <p:cNvPr id="1032" name="Picture 8" descr="Archambault, Brian">
            <a:extLst>
              <a:ext uri="{FF2B5EF4-FFF2-40B4-BE49-F238E27FC236}">
                <a16:creationId xmlns:a16="http://schemas.microsoft.com/office/drawing/2014/main" id="{B835077B-A4D6-5FB9-7521-43D676862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82" r="9453"/>
          <a:stretch/>
        </p:blipFill>
        <p:spPr bwMode="auto">
          <a:xfrm>
            <a:off x="10896064" y="137358"/>
            <a:ext cx="2300107" cy="2103120"/>
          </a:xfrm>
          <a:prstGeom prst="rect">
            <a:avLst/>
          </a:prstGeom>
          <a:noFill/>
          <a:ln w="63500">
            <a:solidFill>
              <a:srgbClr val="007836"/>
            </a:solidFill>
          </a:ln>
          <a:extLst>
            <a:ext uri="{909E8E84-426E-40DD-AFC4-6F175D3DCCD1}">
              <a14:hiddenFill xmlns:a14="http://schemas.microsoft.com/office/drawing/2010/main">
                <a:solidFill>
                  <a:srgbClr val="FFFFFF"/>
                </a:solidFill>
              </a14:hiddenFill>
            </a:ext>
          </a:extLst>
        </p:spPr>
      </p:pic>
      <p:pic>
        <p:nvPicPr>
          <p:cNvPr id="9" name="Picture 8" descr="A person standing next to a model of a space ship&#10;&#10;Description automatically generated with low confidence">
            <a:extLst>
              <a:ext uri="{FF2B5EF4-FFF2-40B4-BE49-F238E27FC236}">
                <a16:creationId xmlns:a16="http://schemas.microsoft.com/office/drawing/2014/main" id="{CCA53A21-52B2-5C73-5FDA-0957B5B267D4}"/>
              </a:ext>
            </a:extLst>
          </p:cNvPr>
          <p:cNvPicPr>
            <a:picLocks noChangeAspect="1"/>
          </p:cNvPicPr>
          <p:nvPr/>
        </p:nvPicPr>
        <p:blipFill rotWithShape="1">
          <a:blip r:embed="rId4">
            <a:extLst>
              <a:ext uri="{28A0092B-C50C-407E-A947-70E740481C1C}">
                <a14:useLocalDpi xmlns:a14="http://schemas.microsoft.com/office/drawing/2010/main" val="0"/>
              </a:ext>
            </a:extLst>
          </a:blip>
          <a:srcRect l="46103" t="21789" r="11714" b="20811"/>
          <a:stretch/>
        </p:blipFill>
        <p:spPr>
          <a:xfrm>
            <a:off x="7421303" y="2704170"/>
            <a:ext cx="2259770" cy="2306289"/>
          </a:xfrm>
          <a:prstGeom prst="rect">
            <a:avLst/>
          </a:prstGeom>
          <a:ln w="63500">
            <a:solidFill>
              <a:srgbClr val="007836"/>
            </a:solidFill>
          </a:ln>
        </p:spPr>
      </p:pic>
      <p:pic>
        <p:nvPicPr>
          <p:cNvPr id="11" name="Picture 10" descr="A person with long hair wearing a green jacket&#10;&#10;Description automatically generated">
            <a:extLst>
              <a:ext uri="{FF2B5EF4-FFF2-40B4-BE49-F238E27FC236}">
                <a16:creationId xmlns:a16="http://schemas.microsoft.com/office/drawing/2014/main" id="{B124F90B-7F82-F996-5460-C6F89E7B2876}"/>
              </a:ext>
            </a:extLst>
          </p:cNvPr>
          <p:cNvPicPr>
            <a:picLocks noChangeAspect="1"/>
          </p:cNvPicPr>
          <p:nvPr/>
        </p:nvPicPr>
        <p:blipFill rotWithShape="1">
          <a:blip r:embed="rId5"/>
          <a:srcRect l="15909" r="16454"/>
          <a:stretch/>
        </p:blipFill>
        <p:spPr>
          <a:xfrm>
            <a:off x="10854500" y="2696812"/>
            <a:ext cx="2427831" cy="2392980"/>
          </a:xfrm>
          <a:prstGeom prst="rect">
            <a:avLst/>
          </a:prstGeom>
          <a:ln w="63500">
            <a:solidFill>
              <a:srgbClr val="007836"/>
            </a:solidFill>
          </a:ln>
        </p:spPr>
      </p:pic>
      <p:pic>
        <p:nvPicPr>
          <p:cNvPr id="1034" name="Picture 10">
            <a:extLst>
              <a:ext uri="{FF2B5EF4-FFF2-40B4-BE49-F238E27FC236}">
                <a16:creationId xmlns:a16="http://schemas.microsoft.com/office/drawing/2014/main" id="{383FFFD4-D0F7-8A92-F86C-408F084187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96064" y="5519497"/>
            <a:ext cx="2339877" cy="2339877"/>
          </a:xfrm>
          <a:prstGeom prst="rect">
            <a:avLst/>
          </a:prstGeom>
          <a:noFill/>
          <a:ln w="63500">
            <a:solidFill>
              <a:srgbClr val="007836"/>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C7BD307-DDBE-7260-33A8-7CEC5EA3A757}"/>
              </a:ext>
            </a:extLst>
          </p:cNvPr>
          <p:cNvSpPr txBox="1"/>
          <p:nvPr/>
        </p:nvSpPr>
        <p:spPr>
          <a:xfrm>
            <a:off x="7227522" y="2224641"/>
            <a:ext cx="2872842" cy="424732"/>
          </a:xfrm>
          <a:prstGeom prst="rect">
            <a:avLst/>
          </a:prstGeom>
          <a:noFill/>
        </p:spPr>
        <p:txBody>
          <a:bodyPr wrap="square" rtlCol="0">
            <a:spAutoFit/>
          </a:bodyPr>
          <a:lstStyle/>
          <a:p>
            <a:r>
              <a:rPr lang="en-US" dirty="0"/>
              <a:t>Bruce Pierson, PNNL </a:t>
            </a:r>
          </a:p>
        </p:txBody>
      </p:sp>
      <p:sp>
        <p:nvSpPr>
          <p:cNvPr id="13" name="TextBox 12">
            <a:extLst>
              <a:ext uri="{FF2B5EF4-FFF2-40B4-BE49-F238E27FC236}">
                <a16:creationId xmlns:a16="http://schemas.microsoft.com/office/drawing/2014/main" id="{E55AAD94-946B-F518-A1E5-506A14A378E6}"/>
              </a:ext>
            </a:extLst>
          </p:cNvPr>
          <p:cNvSpPr txBox="1"/>
          <p:nvPr/>
        </p:nvSpPr>
        <p:spPr>
          <a:xfrm>
            <a:off x="10371527" y="2225106"/>
            <a:ext cx="3626746" cy="424732"/>
          </a:xfrm>
          <a:prstGeom prst="rect">
            <a:avLst/>
          </a:prstGeom>
          <a:noFill/>
        </p:spPr>
        <p:txBody>
          <a:bodyPr wrap="square" rtlCol="0">
            <a:spAutoFit/>
          </a:bodyPr>
          <a:lstStyle/>
          <a:p>
            <a:r>
              <a:rPr lang="en-US" dirty="0"/>
              <a:t>Brian Archambault, PNNL </a:t>
            </a:r>
          </a:p>
        </p:txBody>
      </p:sp>
      <p:sp>
        <p:nvSpPr>
          <p:cNvPr id="14" name="TextBox 13">
            <a:extLst>
              <a:ext uri="{FF2B5EF4-FFF2-40B4-BE49-F238E27FC236}">
                <a16:creationId xmlns:a16="http://schemas.microsoft.com/office/drawing/2014/main" id="{F1B8CBA6-F802-BB03-363C-50E35F42BE72}"/>
              </a:ext>
            </a:extLst>
          </p:cNvPr>
          <p:cNvSpPr txBox="1"/>
          <p:nvPr/>
        </p:nvSpPr>
        <p:spPr>
          <a:xfrm>
            <a:off x="7227522" y="5094765"/>
            <a:ext cx="2872842" cy="424732"/>
          </a:xfrm>
          <a:prstGeom prst="rect">
            <a:avLst/>
          </a:prstGeom>
          <a:noFill/>
        </p:spPr>
        <p:txBody>
          <a:bodyPr wrap="square" rtlCol="0">
            <a:spAutoFit/>
          </a:bodyPr>
          <a:lstStyle/>
          <a:p>
            <a:r>
              <a:rPr lang="en-US" dirty="0"/>
              <a:t>Erin Good, PNNL </a:t>
            </a:r>
          </a:p>
        </p:txBody>
      </p:sp>
      <p:sp>
        <p:nvSpPr>
          <p:cNvPr id="15" name="TextBox 14">
            <a:extLst>
              <a:ext uri="{FF2B5EF4-FFF2-40B4-BE49-F238E27FC236}">
                <a16:creationId xmlns:a16="http://schemas.microsoft.com/office/drawing/2014/main" id="{4841964E-CB92-A25C-C231-794C8F8FD845}"/>
              </a:ext>
            </a:extLst>
          </p:cNvPr>
          <p:cNvSpPr txBox="1"/>
          <p:nvPr/>
        </p:nvSpPr>
        <p:spPr>
          <a:xfrm>
            <a:off x="10466014" y="5071903"/>
            <a:ext cx="3981505" cy="424732"/>
          </a:xfrm>
          <a:prstGeom prst="rect">
            <a:avLst/>
          </a:prstGeom>
          <a:noFill/>
        </p:spPr>
        <p:txBody>
          <a:bodyPr wrap="square" rtlCol="0">
            <a:spAutoFit/>
          </a:bodyPr>
          <a:lstStyle/>
          <a:p>
            <a:r>
              <a:rPr lang="en-US" dirty="0"/>
              <a:t>Heather Garland, PNNL </a:t>
            </a:r>
          </a:p>
        </p:txBody>
      </p:sp>
      <p:sp>
        <p:nvSpPr>
          <p:cNvPr id="16" name="TextBox 15">
            <a:extLst>
              <a:ext uri="{FF2B5EF4-FFF2-40B4-BE49-F238E27FC236}">
                <a16:creationId xmlns:a16="http://schemas.microsoft.com/office/drawing/2014/main" id="{1A32EAD7-CE1A-FB1B-28CC-AF7C90B9256D}"/>
              </a:ext>
            </a:extLst>
          </p:cNvPr>
          <p:cNvSpPr txBox="1"/>
          <p:nvPr/>
        </p:nvSpPr>
        <p:spPr>
          <a:xfrm>
            <a:off x="10648895" y="7859094"/>
            <a:ext cx="3981505" cy="424732"/>
          </a:xfrm>
          <a:prstGeom prst="rect">
            <a:avLst/>
          </a:prstGeom>
          <a:noFill/>
        </p:spPr>
        <p:txBody>
          <a:bodyPr wrap="square" rtlCol="0">
            <a:spAutoFit/>
          </a:bodyPr>
          <a:lstStyle/>
          <a:p>
            <a:r>
              <a:rPr lang="en-US" dirty="0"/>
              <a:t>Scott Garner, FSU/PNNL </a:t>
            </a:r>
          </a:p>
        </p:txBody>
      </p:sp>
      <p:sp>
        <p:nvSpPr>
          <p:cNvPr id="17" name="TextBox 16">
            <a:extLst>
              <a:ext uri="{FF2B5EF4-FFF2-40B4-BE49-F238E27FC236}">
                <a16:creationId xmlns:a16="http://schemas.microsoft.com/office/drawing/2014/main" id="{3B423B2F-2B6B-1CBE-20E8-CBECCB5724E6}"/>
              </a:ext>
            </a:extLst>
          </p:cNvPr>
          <p:cNvSpPr txBox="1"/>
          <p:nvPr/>
        </p:nvSpPr>
        <p:spPr>
          <a:xfrm>
            <a:off x="7227522" y="7836232"/>
            <a:ext cx="3981505" cy="424732"/>
          </a:xfrm>
          <a:prstGeom prst="rect">
            <a:avLst/>
          </a:prstGeom>
          <a:noFill/>
        </p:spPr>
        <p:txBody>
          <a:bodyPr wrap="square" rtlCol="0">
            <a:spAutoFit/>
          </a:bodyPr>
          <a:lstStyle/>
          <a:p>
            <a:r>
              <a:rPr lang="en-US" dirty="0"/>
              <a:t>Soren Cheng, PSU/PNNL </a:t>
            </a:r>
          </a:p>
        </p:txBody>
      </p:sp>
      <p:pic>
        <p:nvPicPr>
          <p:cNvPr id="19" name="Graphic 18" descr="Sunglasses face outline with solid fill">
            <a:extLst>
              <a:ext uri="{FF2B5EF4-FFF2-40B4-BE49-F238E27FC236}">
                <a16:creationId xmlns:a16="http://schemas.microsoft.com/office/drawing/2014/main" id="{51A5D1B7-38D6-EC8A-F5E2-20E8A1C8D0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6764" y="5519217"/>
            <a:ext cx="2339877" cy="2339877"/>
          </a:xfrm>
          <a:prstGeom prst="rect">
            <a:avLst/>
          </a:prstGeom>
        </p:spPr>
      </p:pic>
      <p:sp>
        <p:nvSpPr>
          <p:cNvPr id="4" name="Slide Number Placeholder 3">
            <a:extLst>
              <a:ext uri="{FF2B5EF4-FFF2-40B4-BE49-F238E27FC236}">
                <a16:creationId xmlns:a16="http://schemas.microsoft.com/office/drawing/2014/main" id="{ECD7567D-A3B3-B442-7D46-5E780C380C95}"/>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Tree>
    <p:extLst>
      <p:ext uri="{BB962C8B-B14F-4D97-AF65-F5344CB8AC3E}">
        <p14:creationId xmlns:p14="http://schemas.microsoft.com/office/powerpoint/2010/main" val="303380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254B41-ED83-52A0-FFB8-89BC35503314}"/>
              </a:ext>
            </a:extLst>
          </p:cNvPr>
          <p:cNvSpPr>
            <a:spLocks noGrp="1"/>
          </p:cNvSpPr>
          <p:nvPr>
            <p:ph type="sldNum" sz="quarter" idx="12"/>
          </p:nvPr>
        </p:nvSpPr>
        <p:spPr/>
        <p:txBody>
          <a:bodyPr/>
          <a:lstStyle/>
          <a:p>
            <a:fld id="{FE7A4BB3-E848-5A44-82DF-322201952CD8}" type="slidenum">
              <a:rPr lang="en-US" smtClean="0"/>
              <a:pPr/>
              <a:t>20</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2201A0-43BB-7E46-701F-D21017B04B27}"/>
              </a:ext>
            </a:extLst>
          </p:cNvPr>
          <p:cNvSpPr>
            <a:spLocks noGrp="1"/>
          </p:cNvSpPr>
          <p:nvPr>
            <p:ph type="title"/>
          </p:nvPr>
        </p:nvSpPr>
        <p:spPr>
          <a:xfrm>
            <a:off x="3178383" y="575411"/>
            <a:ext cx="4572001" cy="853068"/>
          </a:xfrm>
        </p:spPr>
        <p:txBody>
          <a:bodyPr/>
          <a:lstStyle/>
          <a:p>
            <a:r>
              <a:rPr lang="en-US" dirty="0"/>
              <a:t>Summary</a:t>
            </a:r>
          </a:p>
        </p:txBody>
      </p:sp>
      <p:sp>
        <p:nvSpPr>
          <p:cNvPr id="6" name="Content Placeholder 5">
            <a:extLst>
              <a:ext uri="{FF2B5EF4-FFF2-40B4-BE49-F238E27FC236}">
                <a16:creationId xmlns:a16="http://schemas.microsoft.com/office/drawing/2014/main" id="{F3661D26-C6B6-A990-844F-E6C39D7C2BC9}"/>
              </a:ext>
            </a:extLst>
          </p:cNvPr>
          <p:cNvSpPr>
            <a:spLocks noGrp="1"/>
          </p:cNvSpPr>
          <p:nvPr>
            <p:ph sz="quarter" idx="21"/>
          </p:nvPr>
        </p:nvSpPr>
        <p:spPr>
          <a:xfrm>
            <a:off x="1156115" y="2228108"/>
            <a:ext cx="7443136" cy="3303353"/>
          </a:xfrm>
        </p:spPr>
        <p:txBody>
          <a:bodyPr/>
          <a:lstStyle/>
          <a:p>
            <a:r>
              <a:rPr lang="en-US" dirty="0"/>
              <a:t>The data analytics need</a:t>
            </a:r>
          </a:p>
          <a:p>
            <a:r>
              <a:rPr lang="en-US" dirty="0" err="1"/>
              <a:t>TListSpectrum</a:t>
            </a:r>
            <a:r>
              <a:rPr lang="en-US" dirty="0"/>
              <a:t> as a new ROOT package</a:t>
            </a:r>
          </a:p>
          <a:p>
            <a:r>
              <a:rPr lang="en-US" dirty="0"/>
              <a:t>How </a:t>
            </a:r>
            <a:r>
              <a:rPr lang="en-US" dirty="0" err="1"/>
              <a:t>TListSpectrum</a:t>
            </a:r>
            <a:r>
              <a:rPr lang="en-US" dirty="0"/>
              <a:t> addresses the data analytics need</a:t>
            </a:r>
          </a:p>
          <a:p>
            <a:r>
              <a:rPr lang="en-US" dirty="0"/>
              <a:t>Current and future capabilities of </a:t>
            </a:r>
            <a:r>
              <a:rPr lang="en-US" dirty="0" err="1"/>
              <a:t>TListSpectrum</a:t>
            </a:r>
            <a:endParaRPr lang="en-US" dirty="0"/>
          </a:p>
          <a:p>
            <a:r>
              <a:rPr lang="en-US" dirty="0"/>
              <a:t>Example of </a:t>
            </a:r>
            <a:r>
              <a:rPr lang="en-US" dirty="0" err="1"/>
              <a:t>TListSpectrum</a:t>
            </a:r>
            <a:r>
              <a:rPr lang="en-US" dirty="0"/>
              <a:t> analysis and papers published that used </a:t>
            </a:r>
            <a:r>
              <a:rPr lang="en-US" dirty="0" err="1"/>
              <a:t>TListSpectrum</a:t>
            </a:r>
            <a:endParaRPr lang="en-US" dirty="0"/>
          </a:p>
          <a:p>
            <a:endParaRPr lang="en-US" dirty="0"/>
          </a:p>
          <a:p>
            <a:endParaRPr lang="en-US" dirty="0"/>
          </a:p>
        </p:txBody>
      </p:sp>
      <p:sp>
        <p:nvSpPr>
          <p:cNvPr id="7" name="TextBox 6">
            <a:extLst>
              <a:ext uri="{FF2B5EF4-FFF2-40B4-BE49-F238E27FC236}">
                <a16:creationId xmlns:a16="http://schemas.microsoft.com/office/drawing/2014/main" id="{638433F1-4638-2215-2FFC-981F2E339FCD}"/>
              </a:ext>
            </a:extLst>
          </p:cNvPr>
          <p:cNvSpPr txBox="1"/>
          <p:nvPr/>
        </p:nvSpPr>
        <p:spPr>
          <a:xfrm>
            <a:off x="1156115" y="6001492"/>
            <a:ext cx="8124908" cy="2086725"/>
          </a:xfrm>
          <a:prstGeom prst="rect">
            <a:avLst/>
          </a:prstGeom>
          <a:noFill/>
        </p:spPr>
        <p:txBody>
          <a:bodyPr wrap="square">
            <a:spAutoFit/>
          </a:bodyPr>
          <a:lstStyle/>
          <a:p>
            <a:r>
              <a:rPr lang="en-US" b="0" i="0" u="none" strike="noStrike" dirty="0">
                <a:solidFill>
                  <a:srgbClr val="212121"/>
                </a:solidFill>
                <a:effectLst/>
                <a:latin typeface="Calibri" panose="020F0502020204030204" pitchFamily="34" charset="0"/>
              </a:rPr>
              <a:t>This work was supported by the Office of Defense Nuclear Nonproliferation Research and Development within the U.S. Department of Energy’s National Nuclear Security Administration and Pacific Northwest National Laboratory, which is operated by Battelle Memorial Institute for the U.S. Department of Energy under contract DE-AC05-76RLO1830.</a:t>
            </a:r>
            <a:endParaRPr lang="en-US" dirty="0"/>
          </a:p>
        </p:txBody>
      </p:sp>
      <p:pic>
        <p:nvPicPr>
          <p:cNvPr id="1026" name="Picture 2">
            <a:extLst>
              <a:ext uri="{FF2B5EF4-FFF2-40B4-BE49-F238E27FC236}">
                <a16:creationId xmlns:a16="http://schemas.microsoft.com/office/drawing/2014/main" id="{C8026D02-CCAB-8947-A08A-F9CD25C54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39"/>
          <a:stretch/>
        </p:blipFill>
        <p:spPr bwMode="auto">
          <a:xfrm rot="5400000">
            <a:off x="8128648" y="1617809"/>
            <a:ext cx="7558391" cy="4992022"/>
          </a:xfrm>
          <a:prstGeom prst="rect">
            <a:avLst/>
          </a:prstGeom>
          <a:noFill/>
          <a:ln w="63500">
            <a:solidFill>
              <a:srgbClr val="007836"/>
            </a:solidFill>
          </a:ln>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0A0E3CDB-B76E-EFE6-6D90-77D096461F00}"/>
              </a:ext>
            </a:extLst>
          </p:cNvPr>
          <p:cNvSpPr>
            <a:spLocks noGrp="1"/>
          </p:cNvSpPr>
          <p:nvPr>
            <p:ph type="sldNum" sz="quarter" idx="12"/>
          </p:nvPr>
        </p:nvSpPr>
        <p:spPr/>
        <p:txBody>
          <a:bodyPr/>
          <a:lstStyle/>
          <a:p>
            <a:fld id="{FE7A4BB3-E848-5A44-82DF-322201952CD8}" type="slidenum">
              <a:rPr lang="en-US" smtClean="0"/>
              <a:pPr/>
              <a:t>21</a:t>
            </a:fld>
            <a:endParaRPr lang="en-US" dirty="0"/>
          </a:p>
        </p:txBody>
      </p:sp>
    </p:spTree>
    <p:extLst>
      <p:ext uri="{BB962C8B-B14F-4D97-AF65-F5344CB8AC3E}">
        <p14:creationId xmlns:p14="http://schemas.microsoft.com/office/powerpoint/2010/main" val="15702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348E1B-9573-9B53-913D-E95642217053}"/>
              </a:ext>
            </a:extLst>
          </p:cNvPr>
          <p:cNvGrpSpPr/>
          <p:nvPr/>
        </p:nvGrpSpPr>
        <p:grpSpPr>
          <a:xfrm>
            <a:off x="3038678" y="3497414"/>
            <a:ext cx="7127579" cy="4434010"/>
            <a:chOff x="3957944" y="1214398"/>
            <a:chExt cx="8093598" cy="4642338"/>
          </a:xfrm>
        </p:grpSpPr>
        <p:pic>
          <p:nvPicPr>
            <p:cNvPr id="5" name="Picture 4" descr="A picture containing icon&#10;&#10;Description automatically generated">
              <a:extLst>
                <a:ext uri="{FF2B5EF4-FFF2-40B4-BE49-F238E27FC236}">
                  <a16:creationId xmlns:a16="http://schemas.microsoft.com/office/drawing/2014/main" id="{FE49CA44-1B97-8C72-BF0B-952615769434}"/>
                </a:ext>
              </a:extLst>
            </p:cNvPr>
            <p:cNvPicPr>
              <a:picLocks noChangeAspect="1"/>
            </p:cNvPicPr>
            <p:nvPr/>
          </p:nvPicPr>
          <p:blipFill rotWithShape="1">
            <a:blip r:embed="rId3">
              <a:extLst>
                <a:ext uri="{28A0092B-C50C-407E-A947-70E740481C1C}">
                  <a14:useLocalDpi xmlns:a14="http://schemas.microsoft.com/office/drawing/2010/main" val="0"/>
                </a:ext>
              </a:extLst>
            </a:blip>
            <a:srcRect r="11600"/>
            <a:stretch/>
          </p:blipFill>
          <p:spPr>
            <a:xfrm>
              <a:off x="3957944" y="1214398"/>
              <a:ext cx="8093598" cy="4526401"/>
            </a:xfrm>
            <a:prstGeom prst="rect">
              <a:avLst/>
            </a:prstGeom>
          </p:spPr>
        </p:pic>
        <p:sp>
          <p:nvSpPr>
            <p:cNvPr id="6" name="TextBox 5">
              <a:extLst>
                <a:ext uri="{FF2B5EF4-FFF2-40B4-BE49-F238E27FC236}">
                  <a16:creationId xmlns:a16="http://schemas.microsoft.com/office/drawing/2014/main" id="{B27280A4-945D-0730-0004-B5AEEE3B30E4}"/>
                </a:ext>
              </a:extLst>
            </p:cNvPr>
            <p:cNvSpPr txBox="1"/>
            <p:nvPr/>
          </p:nvSpPr>
          <p:spPr>
            <a:xfrm>
              <a:off x="8784818" y="1761934"/>
              <a:ext cx="1143000" cy="409354"/>
            </a:xfrm>
            <a:prstGeom prst="rect">
              <a:avLst/>
            </a:prstGeom>
            <a:noFill/>
          </p:spPr>
          <p:txBody>
            <a:bodyPr wrap="square" rtlCol="0">
              <a:spAutoFit/>
            </a:bodyPr>
            <a:lstStyle/>
            <a:p>
              <a:r>
                <a:rPr lang="en-US" sz="2592" dirty="0"/>
                <a:t>𝛾W</a:t>
              </a:r>
            </a:p>
          </p:txBody>
        </p:sp>
        <p:sp>
          <p:nvSpPr>
            <p:cNvPr id="7" name="TextBox 6">
              <a:extLst>
                <a:ext uri="{FF2B5EF4-FFF2-40B4-BE49-F238E27FC236}">
                  <a16:creationId xmlns:a16="http://schemas.microsoft.com/office/drawing/2014/main" id="{A8DAA39E-C2FE-EE25-D37D-39303078A673}"/>
                </a:ext>
              </a:extLst>
            </p:cNvPr>
            <p:cNvSpPr txBox="1"/>
            <p:nvPr/>
          </p:nvSpPr>
          <p:spPr>
            <a:xfrm>
              <a:off x="9488129" y="2604632"/>
              <a:ext cx="1143000" cy="409354"/>
            </a:xfrm>
            <a:prstGeom prst="rect">
              <a:avLst/>
            </a:prstGeom>
            <a:noFill/>
          </p:spPr>
          <p:txBody>
            <a:bodyPr wrap="square" rtlCol="0">
              <a:spAutoFit/>
            </a:bodyPr>
            <a:lstStyle/>
            <a:p>
              <a:r>
                <a:rPr lang="en-US" sz="2592" dirty="0"/>
                <a:t>XN</a:t>
              </a:r>
            </a:p>
          </p:txBody>
        </p:sp>
        <p:sp>
          <p:nvSpPr>
            <p:cNvPr id="8" name="TextBox 7">
              <a:extLst>
                <a:ext uri="{FF2B5EF4-FFF2-40B4-BE49-F238E27FC236}">
                  <a16:creationId xmlns:a16="http://schemas.microsoft.com/office/drawing/2014/main" id="{35985F95-5C6D-2685-47E0-1AE5ED6AF8A1}"/>
                </a:ext>
              </a:extLst>
            </p:cNvPr>
            <p:cNvSpPr txBox="1"/>
            <p:nvPr/>
          </p:nvSpPr>
          <p:spPr>
            <a:xfrm>
              <a:off x="10555125" y="2772234"/>
              <a:ext cx="1143000" cy="409354"/>
            </a:xfrm>
            <a:prstGeom prst="rect">
              <a:avLst/>
            </a:prstGeom>
            <a:noFill/>
          </p:spPr>
          <p:txBody>
            <a:bodyPr wrap="square" rtlCol="0">
              <a:spAutoFit/>
            </a:bodyPr>
            <a:lstStyle/>
            <a:p>
              <a:r>
                <a:rPr lang="en-US" sz="2592" dirty="0"/>
                <a:t>𝛾N</a:t>
              </a:r>
            </a:p>
          </p:txBody>
        </p:sp>
        <p:sp>
          <p:nvSpPr>
            <p:cNvPr id="10" name="TextBox 9">
              <a:extLst>
                <a:ext uri="{FF2B5EF4-FFF2-40B4-BE49-F238E27FC236}">
                  <a16:creationId xmlns:a16="http://schemas.microsoft.com/office/drawing/2014/main" id="{95391581-00F5-6C20-E7C1-A590D6937ACC}"/>
                </a:ext>
              </a:extLst>
            </p:cNvPr>
            <p:cNvSpPr txBox="1"/>
            <p:nvPr/>
          </p:nvSpPr>
          <p:spPr>
            <a:xfrm>
              <a:off x="8266470" y="5447382"/>
              <a:ext cx="1143000" cy="409354"/>
            </a:xfrm>
            <a:prstGeom prst="rect">
              <a:avLst/>
            </a:prstGeom>
            <a:noFill/>
          </p:spPr>
          <p:txBody>
            <a:bodyPr wrap="square" rtlCol="0">
              <a:spAutoFit/>
            </a:bodyPr>
            <a:lstStyle/>
            <a:p>
              <a:r>
                <a:rPr lang="en-US" sz="2592" dirty="0"/>
                <a:t>𝛾β</a:t>
              </a:r>
            </a:p>
          </p:txBody>
        </p:sp>
        <p:sp>
          <p:nvSpPr>
            <p:cNvPr id="12" name="TextBox 11">
              <a:extLst>
                <a:ext uri="{FF2B5EF4-FFF2-40B4-BE49-F238E27FC236}">
                  <a16:creationId xmlns:a16="http://schemas.microsoft.com/office/drawing/2014/main" id="{A3040988-0BCB-D396-EF97-6E152FB0636B}"/>
                </a:ext>
              </a:extLst>
            </p:cNvPr>
            <p:cNvSpPr txBox="1"/>
            <p:nvPr/>
          </p:nvSpPr>
          <p:spPr>
            <a:xfrm>
              <a:off x="7641818" y="2274317"/>
              <a:ext cx="1143000" cy="409354"/>
            </a:xfrm>
            <a:prstGeom prst="rect">
              <a:avLst/>
            </a:prstGeom>
            <a:noFill/>
          </p:spPr>
          <p:txBody>
            <a:bodyPr wrap="square" rtlCol="0">
              <a:spAutoFit/>
            </a:bodyPr>
            <a:lstStyle/>
            <a:p>
              <a:r>
                <a:rPr lang="en-US" sz="2592"/>
                <a:t>XS</a:t>
              </a:r>
            </a:p>
          </p:txBody>
        </p:sp>
        <p:sp>
          <p:nvSpPr>
            <p:cNvPr id="13" name="TextBox 12">
              <a:extLst>
                <a:ext uri="{FF2B5EF4-FFF2-40B4-BE49-F238E27FC236}">
                  <a16:creationId xmlns:a16="http://schemas.microsoft.com/office/drawing/2014/main" id="{37BFA5CF-D29C-B456-2E23-3CDF5C120413}"/>
                </a:ext>
              </a:extLst>
            </p:cNvPr>
            <p:cNvSpPr txBox="1"/>
            <p:nvPr/>
          </p:nvSpPr>
          <p:spPr>
            <a:xfrm>
              <a:off x="6538450" y="2075214"/>
              <a:ext cx="1143000" cy="409354"/>
            </a:xfrm>
            <a:prstGeom prst="rect">
              <a:avLst/>
            </a:prstGeom>
            <a:noFill/>
          </p:spPr>
          <p:txBody>
            <a:bodyPr wrap="square" rtlCol="0">
              <a:spAutoFit/>
            </a:bodyPr>
            <a:lstStyle/>
            <a:p>
              <a:r>
                <a:rPr lang="en-US" sz="2592" dirty="0"/>
                <a:t>𝛾S</a:t>
              </a:r>
            </a:p>
          </p:txBody>
        </p:sp>
        <p:cxnSp>
          <p:nvCxnSpPr>
            <p:cNvPr id="14" name="Straight Arrow Connector 13">
              <a:extLst>
                <a:ext uri="{FF2B5EF4-FFF2-40B4-BE49-F238E27FC236}">
                  <a16:creationId xmlns:a16="http://schemas.microsoft.com/office/drawing/2014/main" id="{E4635AFB-29F0-5F0E-6C6D-C0EA2B3652CC}"/>
                </a:ext>
              </a:extLst>
            </p:cNvPr>
            <p:cNvCxnSpPr/>
            <p:nvPr/>
          </p:nvCxnSpPr>
          <p:spPr bwMode="auto">
            <a:xfrm>
              <a:off x="6825892" y="2403987"/>
              <a:ext cx="424016" cy="110582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52802B1F-0056-54DA-36B0-B9547B91539A}"/>
                </a:ext>
              </a:extLst>
            </p:cNvPr>
            <p:cNvCxnSpPr>
              <a:cxnSpLocks/>
            </p:cNvCxnSpPr>
            <p:nvPr/>
          </p:nvCxnSpPr>
          <p:spPr bwMode="auto">
            <a:xfrm>
              <a:off x="7867028" y="2604632"/>
              <a:ext cx="289982" cy="9718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0239F2AD-F5E3-E54E-B714-46DCBE30DA14}"/>
                </a:ext>
              </a:extLst>
            </p:cNvPr>
            <p:cNvCxnSpPr>
              <a:cxnSpLocks/>
            </p:cNvCxnSpPr>
            <p:nvPr/>
          </p:nvCxnSpPr>
          <p:spPr bwMode="auto">
            <a:xfrm flipH="1">
              <a:off x="8929809" y="2916494"/>
              <a:ext cx="710671" cy="7944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18754C51-8F59-95D7-C762-DA49E4B12AF2}"/>
                </a:ext>
              </a:extLst>
            </p:cNvPr>
            <p:cNvCxnSpPr>
              <a:cxnSpLocks/>
            </p:cNvCxnSpPr>
            <p:nvPr/>
          </p:nvCxnSpPr>
          <p:spPr bwMode="auto">
            <a:xfrm flipH="1">
              <a:off x="9920458" y="3088462"/>
              <a:ext cx="710671" cy="7944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64FA2639-C6C2-E997-420D-47B4A283B697}"/>
                </a:ext>
              </a:extLst>
            </p:cNvPr>
            <p:cNvCxnSpPr>
              <a:cxnSpLocks/>
            </p:cNvCxnSpPr>
            <p:nvPr/>
          </p:nvCxnSpPr>
          <p:spPr bwMode="auto">
            <a:xfrm flipV="1">
              <a:off x="8519505" y="5079122"/>
              <a:ext cx="0" cy="5145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525CC96-9A91-906E-551A-83F6DC368D1C}"/>
                </a:ext>
              </a:extLst>
            </p:cNvPr>
            <p:cNvCxnSpPr>
              <a:cxnSpLocks/>
            </p:cNvCxnSpPr>
            <p:nvPr/>
          </p:nvCxnSpPr>
          <p:spPr bwMode="auto">
            <a:xfrm>
              <a:off x="9081173" y="2131266"/>
              <a:ext cx="0" cy="7717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292070" y="2489748"/>
            <a:ext cx="4497606" cy="1590675"/>
          </a:xfrm>
          <a:solidFill>
            <a:schemeClr val="bg1"/>
          </a:solidFill>
        </p:spPr>
        <p:txBody>
          <a:bodyPr/>
          <a:lstStyle/>
          <a:p>
            <a:pPr algn="ctr"/>
            <a:r>
              <a:rPr lang="en-US" dirty="0"/>
              <a:t>GABRIEL </a:t>
            </a:r>
            <a:r>
              <a:rPr lang="en-US" sz="4000" dirty="0"/>
              <a:t>Detector</a:t>
            </a:r>
            <a:br>
              <a:rPr lang="en-US" dirty="0"/>
            </a:br>
            <a:r>
              <a:rPr lang="en-US" sz="2400" dirty="0"/>
              <a:t>(Gamma Alpha Beta Radio-Isotope </a:t>
            </a:r>
            <a:r>
              <a:rPr lang="en-US" sz="2400" dirty="0" err="1"/>
              <a:t>EvaLuator</a:t>
            </a:r>
            <a:r>
              <a:rPr lang="en-US" sz="2400" dirty="0"/>
              <a:t>)</a:t>
            </a:r>
            <a:endParaRPr lang="en-US" dirty="0"/>
          </a:p>
        </p:txBody>
      </p:sp>
      <p:pic>
        <p:nvPicPr>
          <p:cNvPr id="9" name="Picture 8" descr="A picture containing indoor&#10;&#10;Description automatically generated">
            <a:extLst>
              <a:ext uri="{FF2B5EF4-FFF2-40B4-BE49-F238E27FC236}">
                <a16:creationId xmlns:a16="http://schemas.microsoft.com/office/drawing/2014/main" id="{E1C7BFAC-B934-C24D-A514-4EE3C7C6BC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1826" y="4113517"/>
            <a:ext cx="4377832" cy="3425640"/>
          </a:xfrm>
          <a:prstGeom prst="rect">
            <a:avLst/>
          </a:prstGeom>
          <a:ln w="63500">
            <a:solidFill>
              <a:schemeClr val="tx2"/>
            </a:solidFill>
          </a:ln>
        </p:spPr>
      </p:pic>
      <p:sp>
        <p:nvSpPr>
          <p:cNvPr id="20" name="Title 1">
            <a:extLst>
              <a:ext uri="{FF2B5EF4-FFF2-40B4-BE49-F238E27FC236}">
                <a16:creationId xmlns:a16="http://schemas.microsoft.com/office/drawing/2014/main" id="{18EF1707-C186-566A-A531-DA759CB567B4}"/>
              </a:ext>
            </a:extLst>
          </p:cNvPr>
          <p:cNvSpPr txBox="1">
            <a:spLocks/>
          </p:cNvSpPr>
          <p:nvPr/>
        </p:nvSpPr>
        <p:spPr>
          <a:xfrm>
            <a:off x="3625119" y="2714602"/>
            <a:ext cx="7422250" cy="187674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pPr algn="ctr"/>
            <a:r>
              <a:rPr lang="en-US" sz="4000" b="1" dirty="0">
                <a:solidFill>
                  <a:schemeClr val="tx2"/>
                </a:solidFill>
              </a:rPr>
              <a:t>SXGABRIEL</a:t>
            </a:r>
            <a:r>
              <a:rPr lang="en-US" sz="4000" dirty="0"/>
              <a:t> </a:t>
            </a:r>
            <a:br>
              <a:rPr lang="en-US" sz="4000" dirty="0"/>
            </a:br>
            <a:r>
              <a:rPr lang="en-US" sz="2400" b="1" dirty="0">
                <a:solidFill>
                  <a:schemeClr val="tx2"/>
                </a:solidFill>
              </a:rPr>
              <a:t>(Super X-Ray Gamma Alpha Beta </a:t>
            </a:r>
          </a:p>
          <a:p>
            <a:pPr algn="ctr"/>
            <a:r>
              <a:rPr lang="en-US" sz="2400" b="1" dirty="0">
                <a:solidFill>
                  <a:schemeClr val="tx2"/>
                </a:solidFill>
              </a:rPr>
              <a:t>Radio-Isotope </a:t>
            </a:r>
            <a:r>
              <a:rPr lang="en-US" sz="2400" b="1" dirty="0" err="1">
                <a:solidFill>
                  <a:schemeClr val="tx2"/>
                </a:solidFill>
              </a:rPr>
              <a:t>EvaLuator</a:t>
            </a:r>
            <a:r>
              <a:rPr lang="en-US" sz="2400" b="1" dirty="0">
                <a:solidFill>
                  <a:schemeClr val="tx2"/>
                </a:solidFill>
              </a:rPr>
              <a:t>) </a:t>
            </a:r>
            <a:endParaRPr lang="en-US" sz="4000" b="1" dirty="0">
              <a:solidFill>
                <a:schemeClr val="tx2"/>
              </a:solidFill>
            </a:endParaRPr>
          </a:p>
        </p:txBody>
      </p:sp>
      <p:sp>
        <p:nvSpPr>
          <p:cNvPr id="21" name="Rectangle 20">
            <a:extLst>
              <a:ext uri="{FF2B5EF4-FFF2-40B4-BE49-F238E27FC236}">
                <a16:creationId xmlns:a16="http://schemas.microsoft.com/office/drawing/2014/main" id="{5B59DABD-AEF9-04E8-2449-7C137511D3C0}"/>
              </a:ext>
            </a:extLst>
          </p:cNvPr>
          <p:cNvSpPr/>
          <p:nvPr/>
        </p:nvSpPr>
        <p:spPr>
          <a:xfrm>
            <a:off x="4949359" y="4089317"/>
            <a:ext cx="4905663" cy="3901743"/>
          </a:xfrm>
          <a:prstGeom prst="rect">
            <a:avLst/>
          </a:prstGeom>
          <a:noFill/>
          <a:ln w="635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B67FD51-D839-7687-8758-5A33427C1BDE}"/>
              </a:ext>
            </a:extLst>
          </p:cNvPr>
          <p:cNvSpPr txBox="1"/>
          <p:nvPr/>
        </p:nvSpPr>
        <p:spPr>
          <a:xfrm>
            <a:off x="0" y="711393"/>
            <a:ext cx="14630400" cy="830997"/>
          </a:xfrm>
          <a:prstGeom prst="rect">
            <a:avLst/>
          </a:prstGeom>
          <a:noFill/>
        </p:spPr>
        <p:txBody>
          <a:bodyPr wrap="square" rtlCol="0">
            <a:spAutoFit/>
          </a:bodyPr>
          <a:lstStyle/>
          <a:p>
            <a:pPr algn="ctr"/>
            <a:r>
              <a:rPr lang="en-US" sz="4800" b="1" u="sng" dirty="0">
                <a:solidFill>
                  <a:schemeClr val="tx2"/>
                </a:solidFill>
              </a:rPr>
              <a:t>PNNL Detectors</a:t>
            </a:r>
          </a:p>
        </p:txBody>
      </p:sp>
      <p:sp>
        <p:nvSpPr>
          <p:cNvPr id="24" name="Slide Number Placeholder 23">
            <a:extLst>
              <a:ext uri="{FF2B5EF4-FFF2-40B4-BE49-F238E27FC236}">
                <a16:creationId xmlns:a16="http://schemas.microsoft.com/office/drawing/2014/main" id="{5830A457-5C7F-8217-81B9-FC0962736B3A}"/>
              </a:ext>
            </a:extLst>
          </p:cNvPr>
          <p:cNvSpPr>
            <a:spLocks noGrp="1"/>
          </p:cNvSpPr>
          <p:nvPr>
            <p:ph type="sldNum" sz="quarter" idx="12"/>
          </p:nvPr>
        </p:nvSpPr>
        <p:spPr/>
        <p:txBody>
          <a:bodyPr/>
          <a:lstStyle/>
          <a:p>
            <a:fld id="{FE7A4BB3-E848-5A44-82DF-322201952CD8}" type="slidenum">
              <a:rPr lang="en-US" smtClean="0"/>
              <a:pPr/>
              <a:t>3</a:t>
            </a:fld>
            <a:endParaRPr lang="en-US" dirty="0"/>
          </a:p>
        </p:txBody>
      </p:sp>
      <p:pic>
        <p:nvPicPr>
          <p:cNvPr id="26" name="Picture 25" descr="A yellow and black machine&#10;&#10;Description automatically generated">
            <a:extLst>
              <a:ext uri="{FF2B5EF4-FFF2-40B4-BE49-F238E27FC236}">
                <a16:creationId xmlns:a16="http://schemas.microsoft.com/office/drawing/2014/main" id="{60EE67B5-9DB7-AAEF-0931-E64B5377AB47}"/>
              </a:ext>
            </a:extLst>
          </p:cNvPr>
          <p:cNvPicPr>
            <a:picLocks noChangeAspect="1"/>
          </p:cNvPicPr>
          <p:nvPr/>
        </p:nvPicPr>
        <p:blipFill>
          <a:blip r:embed="rId5"/>
          <a:stretch>
            <a:fillRect/>
          </a:stretch>
        </p:blipFill>
        <p:spPr>
          <a:xfrm>
            <a:off x="10116005" y="4129073"/>
            <a:ext cx="4191303" cy="3551133"/>
          </a:xfrm>
          <a:prstGeom prst="rect">
            <a:avLst/>
          </a:prstGeom>
          <a:ln w="63500">
            <a:solidFill>
              <a:schemeClr val="tx2"/>
            </a:solidFill>
          </a:ln>
        </p:spPr>
      </p:pic>
      <p:sp>
        <p:nvSpPr>
          <p:cNvPr id="28" name="TextBox 27">
            <a:extLst>
              <a:ext uri="{FF2B5EF4-FFF2-40B4-BE49-F238E27FC236}">
                <a16:creationId xmlns:a16="http://schemas.microsoft.com/office/drawing/2014/main" id="{67D4043F-9F71-05E8-1432-137372558F4A}"/>
              </a:ext>
            </a:extLst>
          </p:cNvPr>
          <p:cNvSpPr txBox="1"/>
          <p:nvPr/>
        </p:nvSpPr>
        <p:spPr>
          <a:xfrm>
            <a:off x="10029604" y="2649662"/>
            <a:ext cx="4191303" cy="1446550"/>
          </a:xfrm>
          <a:prstGeom prst="rect">
            <a:avLst/>
          </a:prstGeom>
          <a:noFill/>
        </p:spPr>
        <p:txBody>
          <a:bodyPr wrap="square">
            <a:spAutoFit/>
          </a:bodyPr>
          <a:lstStyle/>
          <a:p>
            <a:pPr algn="ctr"/>
            <a:r>
              <a:rPr lang="en-US" sz="4000" b="1" dirty="0" err="1">
                <a:solidFill>
                  <a:schemeClr val="tx2"/>
                </a:solidFill>
                <a:effectLst/>
              </a:rPr>
              <a:t>GeGI</a:t>
            </a:r>
            <a:endParaRPr lang="en-US" sz="4000" b="1" dirty="0">
              <a:solidFill>
                <a:schemeClr val="tx2"/>
              </a:solidFill>
              <a:effectLst/>
            </a:endParaRPr>
          </a:p>
          <a:p>
            <a:pPr algn="ctr"/>
            <a:r>
              <a:rPr lang="en-US" sz="2400" b="1" dirty="0">
                <a:solidFill>
                  <a:schemeClr val="tx2"/>
                </a:solidFill>
                <a:effectLst/>
              </a:rPr>
              <a:t> (</a:t>
            </a:r>
            <a:r>
              <a:rPr lang="en-US" sz="2400" b="1" dirty="0" err="1">
                <a:solidFill>
                  <a:schemeClr val="tx2"/>
                </a:solidFill>
                <a:effectLst/>
              </a:rPr>
              <a:t>GeGI</a:t>
            </a:r>
            <a:r>
              <a:rPr lang="en-US" sz="2400" b="1" dirty="0">
                <a:solidFill>
                  <a:schemeClr val="tx2"/>
                </a:solidFill>
                <a:effectLst/>
              </a:rPr>
              <a:t> Gamma-ray Imaging spectrometer</a:t>
            </a:r>
            <a:r>
              <a:rPr lang="en-US" sz="2400" dirty="0">
                <a:solidFill>
                  <a:schemeClr val="tx2"/>
                </a:solidFill>
                <a:effectLst/>
                <a:latin typeface="Calibri" panose="020F0502020204030204" pitchFamily="34" charset="0"/>
              </a:rPr>
              <a:t>) </a:t>
            </a:r>
          </a:p>
        </p:txBody>
      </p: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5">
            <a:extLst>
              <a:ext uri="{FF2B5EF4-FFF2-40B4-BE49-F238E27FC236}">
                <a16:creationId xmlns:a16="http://schemas.microsoft.com/office/drawing/2014/main" id="{DCEBF63F-91FE-4BE5-9F3A-E71F898C984C}"/>
              </a:ext>
            </a:extLst>
          </p:cNvPr>
          <p:cNvSpPr txBox="1">
            <a:spLocks/>
          </p:cNvSpPr>
          <p:nvPr/>
        </p:nvSpPr>
        <p:spPr>
          <a:xfrm>
            <a:off x="3200400" y="270933"/>
            <a:ext cx="10972800" cy="131097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Data Analytics Need</a:t>
            </a:r>
          </a:p>
        </p:txBody>
      </p:sp>
      <p:grpSp>
        <p:nvGrpSpPr>
          <p:cNvPr id="9" name="Group 8">
            <a:extLst>
              <a:ext uri="{FF2B5EF4-FFF2-40B4-BE49-F238E27FC236}">
                <a16:creationId xmlns:a16="http://schemas.microsoft.com/office/drawing/2014/main" id="{8C47123A-3EA4-A0A4-F29F-3AABB3F211D6}"/>
              </a:ext>
            </a:extLst>
          </p:cNvPr>
          <p:cNvGrpSpPr/>
          <p:nvPr/>
        </p:nvGrpSpPr>
        <p:grpSpPr>
          <a:xfrm>
            <a:off x="1478365" y="4829577"/>
            <a:ext cx="12635568" cy="3129090"/>
            <a:chOff x="1371317" y="3341631"/>
            <a:chExt cx="12635568" cy="3129090"/>
          </a:xfrm>
        </p:grpSpPr>
        <p:pic>
          <p:nvPicPr>
            <p:cNvPr id="3" name="Picture 2">
              <a:extLst>
                <a:ext uri="{FF2B5EF4-FFF2-40B4-BE49-F238E27FC236}">
                  <a16:creationId xmlns:a16="http://schemas.microsoft.com/office/drawing/2014/main" id="{270D3E7A-E72C-95AA-848F-BC1C20C48D3F}"/>
                </a:ext>
              </a:extLst>
            </p:cNvPr>
            <p:cNvPicPr>
              <a:picLocks noChangeAspect="1"/>
            </p:cNvPicPr>
            <p:nvPr/>
          </p:nvPicPr>
          <p:blipFill rotWithShape="1">
            <a:blip r:embed="rId3"/>
            <a:srcRect l="32299" r="1"/>
            <a:stretch/>
          </p:blipFill>
          <p:spPr>
            <a:xfrm>
              <a:off x="9546056" y="3341631"/>
              <a:ext cx="4460829" cy="2836390"/>
            </a:xfrm>
            <a:prstGeom prst="rect">
              <a:avLst/>
            </a:prstGeom>
          </p:spPr>
        </p:pic>
        <p:pic>
          <p:nvPicPr>
            <p:cNvPr id="6" name="Picture 5">
              <a:extLst>
                <a:ext uri="{FF2B5EF4-FFF2-40B4-BE49-F238E27FC236}">
                  <a16:creationId xmlns:a16="http://schemas.microsoft.com/office/drawing/2014/main" id="{9A5F00FB-F765-A7F4-C4AC-63862EF02297}"/>
                </a:ext>
              </a:extLst>
            </p:cNvPr>
            <p:cNvPicPr>
              <a:picLocks noChangeAspect="1"/>
            </p:cNvPicPr>
            <p:nvPr/>
          </p:nvPicPr>
          <p:blipFill>
            <a:blip r:embed="rId4"/>
            <a:stretch>
              <a:fillRect/>
            </a:stretch>
          </p:blipFill>
          <p:spPr>
            <a:xfrm>
              <a:off x="1371317" y="3679698"/>
              <a:ext cx="7784169" cy="2791023"/>
            </a:xfrm>
            <a:prstGeom prst="rect">
              <a:avLst/>
            </a:prstGeom>
          </p:spPr>
        </p:pic>
        <p:sp>
          <p:nvSpPr>
            <p:cNvPr id="7" name="Right Brace 6">
              <a:extLst>
                <a:ext uri="{FF2B5EF4-FFF2-40B4-BE49-F238E27FC236}">
                  <a16:creationId xmlns:a16="http://schemas.microsoft.com/office/drawing/2014/main" id="{21068705-8A6F-2B76-A9B0-C9E583C81AE0}"/>
                </a:ext>
              </a:extLst>
            </p:cNvPr>
            <p:cNvSpPr/>
            <p:nvPr/>
          </p:nvSpPr>
          <p:spPr>
            <a:xfrm>
              <a:off x="9300524" y="3739764"/>
              <a:ext cx="245532" cy="2522923"/>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1DE3A7F2-F6FE-7A40-D5E9-12CC5FECE071}"/>
              </a:ext>
            </a:extLst>
          </p:cNvPr>
          <p:cNvSpPr txBox="1">
            <a:spLocks/>
          </p:cNvSpPr>
          <p:nvPr/>
        </p:nvSpPr>
        <p:spPr>
          <a:xfrm>
            <a:off x="1240932" y="1779386"/>
            <a:ext cx="12534335" cy="3257559"/>
          </a:xfrm>
          <a:prstGeom prst="rect">
            <a:avLst/>
          </a:prstGeo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200" dirty="0"/>
              <a:t>List mode (Time, Energy, Pulse Shape Discrimination) data sets </a:t>
            </a:r>
          </a:p>
          <a:p>
            <a:pPr lvl="1"/>
            <a:r>
              <a:rPr lang="en-US" sz="2000" dirty="0"/>
              <a:t>Can be ~100 GBs, nearly x1000 more than traditional screening datasets</a:t>
            </a:r>
          </a:p>
          <a:p>
            <a:pPr lvl="1"/>
            <a:r>
              <a:rPr lang="en-US" sz="2000" dirty="0"/>
              <a:t>Require more computational onus and researcher expertise</a:t>
            </a:r>
          </a:p>
        </p:txBody>
      </p:sp>
      <p:sp>
        <p:nvSpPr>
          <p:cNvPr id="5" name="Slide Number Placeholder 4">
            <a:extLst>
              <a:ext uri="{FF2B5EF4-FFF2-40B4-BE49-F238E27FC236}">
                <a16:creationId xmlns:a16="http://schemas.microsoft.com/office/drawing/2014/main" id="{29964B9B-4767-C4C9-FC39-7D632FC59D7C}"/>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Tree>
    <p:extLst>
      <p:ext uri="{BB962C8B-B14F-4D97-AF65-F5344CB8AC3E}">
        <p14:creationId xmlns:p14="http://schemas.microsoft.com/office/powerpoint/2010/main" val="328203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5">
            <a:extLst>
              <a:ext uri="{FF2B5EF4-FFF2-40B4-BE49-F238E27FC236}">
                <a16:creationId xmlns:a16="http://schemas.microsoft.com/office/drawing/2014/main" id="{DCEBF63F-91FE-4BE5-9F3A-E71F898C984C}"/>
              </a:ext>
            </a:extLst>
          </p:cNvPr>
          <p:cNvSpPr txBox="1">
            <a:spLocks/>
          </p:cNvSpPr>
          <p:nvPr/>
        </p:nvSpPr>
        <p:spPr>
          <a:xfrm>
            <a:off x="3200400" y="270933"/>
            <a:ext cx="10972800" cy="131097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Data Analytics Need</a:t>
            </a:r>
          </a:p>
        </p:txBody>
      </p:sp>
      <p:grpSp>
        <p:nvGrpSpPr>
          <p:cNvPr id="9" name="Group 8">
            <a:extLst>
              <a:ext uri="{FF2B5EF4-FFF2-40B4-BE49-F238E27FC236}">
                <a16:creationId xmlns:a16="http://schemas.microsoft.com/office/drawing/2014/main" id="{8C47123A-3EA4-A0A4-F29F-3AABB3F211D6}"/>
              </a:ext>
            </a:extLst>
          </p:cNvPr>
          <p:cNvGrpSpPr/>
          <p:nvPr/>
        </p:nvGrpSpPr>
        <p:grpSpPr>
          <a:xfrm>
            <a:off x="1478365" y="4829577"/>
            <a:ext cx="12635568" cy="3129090"/>
            <a:chOff x="1371317" y="3341631"/>
            <a:chExt cx="12635568" cy="3129090"/>
          </a:xfrm>
        </p:grpSpPr>
        <p:pic>
          <p:nvPicPr>
            <p:cNvPr id="3" name="Picture 2">
              <a:extLst>
                <a:ext uri="{FF2B5EF4-FFF2-40B4-BE49-F238E27FC236}">
                  <a16:creationId xmlns:a16="http://schemas.microsoft.com/office/drawing/2014/main" id="{270D3E7A-E72C-95AA-848F-BC1C20C48D3F}"/>
                </a:ext>
              </a:extLst>
            </p:cNvPr>
            <p:cNvPicPr>
              <a:picLocks noChangeAspect="1"/>
            </p:cNvPicPr>
            <p:nvPr/>
          </p:nvPicPr>
          <p:blipFill rotWithShape="1">
            <a:blip r:embed="rId3"/>
            <a:srcRect l="32299" r="1"/>
            <a:stretch/>
          </p:blipFill>
          <p:spPr>
            <a:xfrm>
              <a:off x="9546056" y="3341631"/>
              <a:ext cx="4460829" cy="2836390"/>
            </a:xfrm>
            <a:prstGeom prst="rect">
              <a:avLst/>
            </a:prstGeom>
          </p:spPr>
        </p:pic>
        <p:pic>
          <p:nvPicPr>
            <p:cNvPr id="6" name="Picture 5">
              <a:extLst>
                <a:ext uri="{FF2B5EF4-FFF2-40B4-BE49-F238E27FC236}">
                  <a16:creationId xmlns:a16="http://schemas.microsoft.com/office/drawing/2014/main" id="{9A5F00FB-F765-A7F4-C4AC-63862EF02297}"/>
                </a:ext>
              </a:extLst>
            </p:cNvPr>
            <p:cNvPicPr>
              <a:picLocks noChangeAspect="1"/>
            </p:cNvPicPr>
            <p:nvPr/>
          </p:nvPicPr>
          <p:blipFill>
            <a:blip r:embed="rId4"/>
            <a:stretch>
              <a:fillRect/>
            </a:stretch>
          </p:blipFill>
          <p:spPr>
            <a:xfrm>
              <a:off x="1371317" y="3679698"/>
              <a:ext cx="7784169" cy="2791023"/>
            </a:xfrm>
            <a:prstGeom prst="rect">
              <a:avLst/>
            </a:prstGeom>
          </p:spPr>
        </p:pic>
        <p:sp>
          <p:nvSpPr>
            <p:cNvPr id="7" name="Right Brace 6">
              <a:extLst>
                <a:ext uri="{FF2B5EF4-FFF2-40B4-BE49-F238E27FC236}">
                  <a16:creationId xmlns:a16="http://schemas.microsoft.com/office/drawing/2014/main" id="{21068705-8A6F-2B76-A9B0-C9E583C81AE0}"/>
                </a:ext>
              </a:extLst>
            </p:cNvPr>
            <p:cNvSpPr/>
            <p:nvPr/>
          </p:nvSpPr>
          <p:spPr>
            <a:xfrm>
              <a:off x="9300524" y="3739764"/>
              <a:ext cx="245532" cy="2522923"/>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1DE3A7F2-F6FE-7A40-D5E9-12CC5FECE071}"/>
              </a:ext>
            </a:extLst>
          </p:cNvPr>
          <p:cNvSpPr txBox="1">
            <a:spLocks/>
          </p:cNvSpPr>
          <p:nvPr/>
        </p:nvSpPr>
        <p:spPr>
          <a:xfrm>
            <a:off x="1240932" y="1779386"/>
            <a:ext cx="12534335" cy="3257559"/>
          </a:xfrm>
          <a:prstGeom prst="rect">
            <a:avLst/>
          </a:prstGeo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200" dirty="0"/>
              <a:t>List mode (Time, Energy, PSD) data sets </a:t>
            </a:r>
          </a:p>
          <a:p>
            <a:pPr lvl="1"/>
            <a:r>
              <a:rPr lang="en-US" sz="2000" dirty="0"/>
              <a:t>Can be ~100 GBs, nearly x1000 more than traditional screening datasets</a:t>
            </a:r>
          </a:p>
          <a:p>
            <a:pPr lvl="1"/>
            <a:r>
              <a:rPr lang="en-US" sz="2000" dirty="0"/>
              <a:t>Require more computational onus and researcher expertise</a:t>
            </a:r>
          </a:p>
          <a:p>
            <a:r>
              <a:rPr lang="en-US" sz="2200" dirty="0"/>
              <a:t>Software for rapid, reliable, and accurate analysis of coincident data doesn’t exist as a commercially available source</a:t>
            </a:r>
          </a:p>
          <a:p>
            <a:pPr lvl="1"/>
            <a:r>
              <a:rPr lang="en-US" sz="2000" dirty="0"/>
              <a:t>Researchers/graduate students writing unique data parsers and offline analysis suites per piece of equipment – sometimes per experiment, inhibits scientific advancement</a:t>
            </a:r>
          </a:p>
        </p:txBody>
      </p:sp>
      <p:sp>
        <p:nvSpPr>
          <p:cNvPr id="5" name="Slide Number Placeholder 4">
            <a:extLst>
              <a:ext uri="{FF2B5EF4-FFF2-40B4-BE49-F238E27FC236}">
                <a16:creationId xmlns:a16="http://schemas.microsoft.com/office/drawing/2014/main" id="{E6876A2C-6249-3471-0015-50F2BA6B4C1E}"/>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Tree>
    <p:extLst>
      <p:ext uri="{BB962C8B-B14F-4D97-AF65-F5344CB8AC3E}">
        <p14:creationId xmlns:p14="http://schemas.microsoft.com/office/powerpoint/2010/main" val="320825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5">
            <a:extLst>
              <a:ext uri="{FF2B5EF4-FFF2-40B4-BE49-F238E27FC236}">
                <a16:creationId xmlns:a16="http://schemas.microsoft.com/office/drawing/2014/main" id="{DCEBF63F-91FE-4BE5-9F3A-E71F898C984C}"/>
              </a:ext>
            </a:extLst>
          </p:cNvPr>
          <p:cNvSpPr txBox="1">
            <a:spLocks/>
          </p:cNvSpPr>
          <p:nvPr/>
        </p:nvSpPr>
        <p:spPr>
          <a:xfrm>
            <a:off x="3200400" y="270933"/>
            <a:ext cx="10972800" cy="1310979"/>
          </a:xfrm>
          <a:prstGeom prst="rect">
            <a:avLst/>
          </a:prstGeom>
        </p:spPr>
        <p:txBody>
          <a:bodyPr lIns="0" anchor="b"/>
          <a:lstStyle>
            <a:lvl1pPr algn="l" defTabSz="1097280" rtl="0" eaLnBrk="1" latinLnBrk="0" hangingPunct="1">
              <a:lnSpc>
                <a:spcPct val="90000"/>
              </a:lnSpc>
              <a:spcBef>
                <a:spcPct val="0"/>
              </a:spcBef>
              <a:buNone/>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Data Analytics Need</a:t>
            </a:r>
          </a:p>
        </p:txBody>
      </p:sp>
      <p:grpSp>
        <p:nvGrpSpPr>
          <p:cNvPr id="9" name="Group 8">
            <a:extLst>
              <a:ext uri="{FF2B5EF4-FFF2-40B4-BE49-F238E27FC236}">
                <a16:creationId xmlns:a16="http://schemas.microsoft.com/office/drawing/2014/main" id="{8C47123A-3EA4-A0A4-F29F-3AABB3F211D6}"/>
              </a:ext>
            </a:extLst>
          </p:cNvPr>
          <p:cNvGrpSpPr/>
          <p:nvPr/>
        </p:nvGrpSpPr>
        <p:grpSpPr>
          <a:xfrm>
            <a:off x="1478365" y="4829577"/>
            <a:ext cx="12635568" cy="3129090"/>
            <a:chOff x="1371317" y="3341631"/>
            <a:chExt cx="12635568" cy="3129090"/>
          </a:xfrm>
        </p:grpSpPr>
        <p:pic>
          <p:nvPicPr>
            <p:cNvPr id="3" name="Picture 2">
              <a:extLst>
                <a:ext uri="{FF2B5EF4-FFF2-40B4-BE49-F238E27FC236}">
                  <a16:creationId xmlns:a16="http://schemas.microsoft.com/office/drawing/2014/main" id="{270D3E7A-E72C-95AA-848F-BC1C20C48D3F}"/>
                </a:ext>
              </a:extLst>
            </p:cNvPr>
            <p:cNvPicPr>
              <a:picLocks noChangeAspect="1"/>
            </p:cNvPicPr>
            <p:nvPr/>
          </p:nvPicPr>
          <p:blipFill rotWithShape="1">
            <a:blip r:embed="rId3"/>
            <a:srcRect l="32299" r="1"/>
            <a:stretch/>
          </p:blipFill>
          <p:spPr>
            <a:xfrm>
              <a:off x="9546056" y="3341631"/>
              <a:ext cx="4460829" cy="2836390"/>
            </a:xfrm>
            <a:prstGeom prst="rect">
              <a:avLst/>
            </a:prstGeom>
          </p:spPr>
        </p:pic>
        <p:pic>
          <p:nvPicPr>
            <p:cNvPr id="6" name="Picture 5">
              <a:extLst>
                <a:ext uri="{FF2B5EF4-FFF2-40B4-BE49-F238E27FC236}">
                  <a16:creationId xmlns:a16="http://schemas.microsoft.com/office/drawing/2014/main" id="{9A5F00FB-F765-A7F4-C4AC-63862EF02297}"/>
                </a:ext>
              </a:extLst>
            </p:cNvPr>
            <p:cNvPicPr>
              <a:picLocks noChangeAspect="1"/>
            </p:cNvPicPr>
            <p:nvPr/>
          </p:nvPicPr>
          <p:blipFill>
            <a:blip r:embed="rId4"/>
            <a:stretch>
              <a:fillRect/>
            </a:stretch>
          </p:blipFill>
          <p:spPr>
            <a:xfrm>
              <a:off x="1371317" y="3679698"/>
              <a:ext cx="7784169" cy="2791023"/>
            </a:xfrm>
            <a:prstGeom prst="rect">
              <a:avLst/>
            </a:prstGeom>
          </p:spPr>
        </p:pic>
        <p:sp>
          <p:nvSpPr>
            <p:cNvPr id="7" name="Right Brace 6">
              <a:extLst>
                <a:ext uri="{FF2B5EF4-FFF2-40B4-BE49-F238E27FC236}">
                  <a16:creationId xmlns:a16="http://schemas.microsoft.com/office/drawing/2014/main" id="{21068705-8A6F-2B76-A9B0-C9E583C81AE0}"/>
                </a:ext>
              </a:extLst>
            </p:cNvPr>
            <p:cNvSpPr/>
            <p:nvPr/>
          </p:nvSpPr>
          <p:spPr>
            <a:xfrm>
              <a:off x="9300524" y="3739764"/>
              <a:ext cx="245532" cy="2522923"/>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1DE3A7F2-F6FE-7A40-D5E9-12CC5FECE071}"/>
              </a:ext>
            </a:extLst>
          </p:cNvPr>
          <p:cNvSpPr txBox="1">
            <a:spLocks/>
          </p:cNvSpPr>
          <p:nvPr/>
        </p:nvSpPr>
        <p:spPr>
          <a:xfrm>
            <a:off x="1240932" y="1779386"/>
            <a:ext cx="12534335" cy="3257559"/>
          </a:xfrm>
          <a:prstGeom prst="rect">
            <a:avLst/>
          </a:prstGeom>
        </p:spPr>
        <p:txBody>
          <a:bodyPr>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200" dirty="0"/>
              <a:t>List mode (Time, Energy, PSD) data sets </a:t>
            </a:r>
          </a:p>
          <a:p>
            <a:pPr lvl="1"/>
            <a:r>
              <a:rPr lang="en-US" sz="2000" dirty="0"/>
              <a:t>Can be ~100 GBs, nearly x1000 more than traditional screening datasets</a:t>
            </a:r>
          </a:p>
          <a:p>
            <a:pPr lvl="1"/>
            <a:r>
              <a:rPr lang="en-US" sz="2000" dirty="0"/>
              <a:t>Require more computational onus and researcher expertise</a:t>
            </a:r>
          </a:p>
          <a:p>
            <a:r>
              <a:rPr lang="en-US" sz="2200" dirty="0"/>
              <a:t>Software for rapid, reliable, and accurate analysis of coincident data doesn’t exist as a commercially available source</a:t>
            </a:r>
          </a:p>
          <a:p>
            <a:pPr lvl="1"/>
            <a:r>
              <a:rPr lang="en-US" sz="2000" dirty="0"/>
              <a:t>Researchers/graduate students writing unique data parsers and offline analysis suites per piece of equipment – sometimes per experiment, inhibits scientific advancement</a:t>
            </a:r>
          </a:p>
          <a:p>
            <a:r>
              <a:rPr lang="en-US" sz="2200" dirty="0" err="1"/>
              <a:t>TListSpectrum</a:t>
            </a:r>
            <a:r>
              <a:rPr lang="en-US" sz="2200" dirty="0"/>
              <a:t> plans to develop a universal software analysis toolset that will leverage high performance computing resources to expedite analyses </a:t>
            </a:r>
          </a:p>
        </p:txBody>
      </p:sp>
      <p:sp>
        <p:nvSpPr>
          <p:cNvPr id="5" name="Slide Number Placeholder 4">
            <a:extLst>
              <a:ext uri="{FF2B5EF4-FFF2-40B4-BE49-F238E27FC236}">
                <a16:creationId xmlns:a16="http://schemas.microsoft.com/office/drawing/2014/main" id="{C013590E-A288-174C-260E-CF0F3EC5DFEE}"/>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Tree>
    <p:extLst>
      <p:ext uri="{BB962C8B-B14F-4D97-AF65-F5344CB8AC3E}">
        <p14:creationId xmlns:p14="http://schemas.microsoft.com/office/powerpoint/2010/main" val="107426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8DB959-CD8E-4265-B9AB-2B2D33D4305F}"/>
              </a:ext>
            </a:extLst>
          </p:cNvPr>
          <p:cNvPicPr>
            <a:picLocks noChangeAspect="1"/>
          </p:cNvPicPr>
          <p:nvPr/>
        </p:nvPicPr>
        <p:blipFill rotWithShape="1">
          <a:blip r:embed="rId3"/>
          <a:srcRect b="43740"/>
          <a:stretch/>
        </p:blipFill>
        <p:spPr>
          <a:xfrm>
            <a:off x="7720597" y="1740219"/>
            <a:ext cx="6909803" cy="4610754"/>
          </a:xfrm>
          <a:prstGeom prst="rect">
            <a:avLst/>
          </a:prstGeom>
        </p:spPr>
      </p:pic>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880388" y="0"/>
            <a:ext cx="6083152" cy="1590676"/>
          </a:xfrm>
        </p:spPr>
        <p:txBody>
          <a:bodyPr/>
          <a:lstStyle/>
          <a:p>
            <a:r>
              <a:rPr lang="en-US" dirty="0">
                <a:solidFill>
                  <a:srgbClr val="D47727"/>
                </a:solidFill>
              </a:rPr>
              <a:t>ROOT </a:t>
            </a:r>
            <a:r>
              <a:rPr lang="en-US" dirty="0" err="1">
                <a:solidFill>
                  <a:srgbClr val="D47727"/>
                </a:solidFill>
              </a:rPr>
              <a:t>TListSpectrum</a:t>
            </a:r>
            <a:endParaRPr lang="en-US" dirty="0">
              <a:solidFill>
                <a:srgbClr val="D47727"/>
              </a:solidFill>
            </a:endParaRPr>
          </a:p>
        </p:txBody>
      </p:sp>
      <p:sp>
        <p:nvSpPr>
          <p:cNvPr id="21" name="Content Placeholder 20">
            <a:extLst>
              <a:ext uri="{FF2B5EF4-FFF2-40B4-BE49-F238E27FC236}">
                <a16:creationId xmlns:a16="http://schemas.microsoft.com/office/drawing/2014/main" id="{4CFE6756-B015-7E4C-B310-E74707126BAF}"/>
              </a:ext>
            </a:extLst>
          </p:cNvPr>
          <p:cNvSpPr>
            <a:spLocks noGrp="1"/>
          </p:cNvSpPr>
          <p:nvPr>
            <p:ph sz="quarter" idx="21"/>
          </p:nvPr>
        </p:nvSpPr>
        <p:spPr>
          <a:xfrm>
            <a:off x="1057252" y="1660095"/>
            <a:ext cx="6909803" cy="6340906"/>
          </a:xfrm>
        </p:spPr>
        <p:txBody>
          <a:bodyPr/>
          <a:lstStyle/>
          <a:p>
            <a:r>
              <a:rPr lang="en-US" dirty="0"/>
              <a:t>Leverages:</a:t>
            </a:r>
          </a:p>
          <a:p>
            <a:pPr lvl="1"/>
            <a:r>
              <a:rPr lang="en-US" dirty="0">
                <a:latin typeface="Arial"/>
                <a:cs typeface="Arial"/>
              </a:rPr>
              <a:t>ROOT – a widely used software package from CERN</a:t>
            </a:r>
            <a:endParaRPr lang="en-US" dirty="0"/>
          </a:p>
          <a:p>
            <a:pPr lvl="1"/>
            <a:r>
              <a:rPr lang="en-US" dirty="0"/>
              <a:t> PNNL’s prior development of a tool-set for analysis of datasets from a</a:t>
            </a:r>
            <a:r>
              <a:rPr lang="en-US" dirty="0">
                <a:latin typeface="Arial"/>
                <a:cs typeface="Arial"/>
              </a:rPr>
              <a:t>dvanced radiometric detection systems</a:t>
            </a:r>
          </a:p>
          <a:p>
            <a:r>
              <a:rPr lang="en-US" dirty="0"/>
              <a:t>Enables parsing, storing, and analyzing of list-mode spectroscopic data</a:t>
            </a:r>
          </a:p>
        </p:txBody>
      </p:sp>
      <p:sp>
        <p:nvSpPr>
          <p:cNvPr id="4" name="Slide Number Placeholder 3">
            <a:extLst>
              <a:ext uri="{FF2B5EF4-FFF2-40B4-BE49-F238E27FC236}">
                <a16:creationId xmlns:a16="http://schemas.microsoft.com/office/drawing/2014/main" id="{D5F9FF49-BB4A-75F7-3E86-B7B0C3EF24E2}"/>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Tree>
    <p:extLst>
      <p:ext uri="{BB962C8B-B14F-4D97-AF65-F5344CB8AC3E}">
        <p14:creationId xmlns:p14="http://schemas.microsoft.com/office/powerpoint/2010/main" val="418800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8DB959-CD8E-4265-B9AB-2B2D33D4305F}"/>
              </a:ext>
            </a:extLst>
          </p:cNvPr>
          <p:cNvPicPr>
            <a:picLocks noChangeAspect="1"/>
          </p:cNvPicPr>
          <p:nvPr/>
        </p:nvPicPr>
        <p:blipFill rotWithShape="1">
          <a:blip r:embed="rId3"/>
          <a:srcRect b="43740"/>
          <a:stretch/>
        </p:blipFill>
        <p:spPr>
          <a:xfrm>
            <a:off x="7720597" y="1740219"/>
            <a:ext cx="6909803" cy="4610754"/>
          </a:xfrm>
          <a:prstGeom prst="rect">
            <a:avLst/>
          </a:prstGeom>
        </p:spPr>
      </p:pic>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880387" y="-107574"/>
            <a:ext cx="9455047" cy="1590676"/>
          </a:xfrm>
        </p:spPr>
        <p:txBody>
          <a:bodyPr/>
          <a:lstStyle/>
          <a:p>
            <a:r>
              <a:rPr lang="en-US" dirty="0"/>
              <a:t>How ROOT </a:t>
            </a:r>
            <a:r>
              <a:rPr lang="en-US" dirty="0" err="1"/>
              <a:t>TListSpectrum</a:t>
            </a:r>
            <a:r>
              <a:rPr lang="en-US" dirty="0"/>
              <a:t> addresses the data analytics need</a:t>
            </a:r>
          </a:p>
        </p:txBody>
      </p:sp>
      <p:sp>
        <p:nvSpPr>
          <p:cNvPr id="21" name="Content Placeholder 20">
            <a:extLst>
              <a:ext uri="{FF2B5EF4-FFF2-40B4-BE49-F238E27FC236}">
                <a16:creationId xmlns:a16="http://schemas.microsoft.com/office/drawing/2014/main" id="{4CFE6756-B015-7E4C-B310-E74707126BAF}"/>
              </a:ext>
            </a:extLst>
          </p:cNvPr>
          <p:cNvSpPr>
            <a:spLocks noGrp="1"/>
          </p:cNvSpPr>
          <p:nvPr>
            <p:ph sz="quarter" idx="21"/>
          </p:nvPr>
        </p:nvSpPr>
        <p:spPr>
          <a:xfrm>
            <a:off x="1092077" y="1740219"/>
            <a:ext cx="6909803" cy="6340906"/>
          </a:xfrm>
        </p:spPr>
        <p:txBody>
          <a:bodyPr/>
          <a:lstStyle/>
          <a:p>
            <a:r>
              <a:rPr lang="en-US" dirty="0" err="1"/>
              <a:t>TListSpectrum</a:t>
            </a:r>
            <a:r>
              <a:rPr lang="en-US" dirty="0"/>
              <a:t> </a:t>
            </a:r>
            <a:r>
              <a:rPr lang="en-US" dirty="0" err="1"/>
              <a:t>TTree</a:t>
            </a:r>
            <a:r>
              <a:rPr lang="en-US" dirty="0"/>
              <a:t> Format:</a:t>
            </a:r>
          </a:p>
          <a:p>
            <a:endParaRPr lang="en-US" dirty="0"/>
          </a:p>
          <a:p>
            <a:endParaRPr lang="en-US" dirty="0"/>
          </a:p>
          <a:p>
            <a:endParaRPr lang="en-US" dirty="0"/>
          </a:p>
          <a:p>
            <a:endParaRPr lang="en-US" dirty="0"/>
          </a:p>
          <a:p>
            <a:endParaRPr lang="en-US" dirty="0"/>
          </a:p>
          <a:p>
            <a:r>
              <a:rPr lang="en-US" dirty="0"/>
              <a:t>Standard flexible </a:t>
            </a:r>
            <a:r>
              <a:rPr lang="en-US" dirty="0" err="1"/>
              <a:t>TTree</a:t>
            </a:r>
            <a:r>
              <a:rPr lang="en-US" dirty="0"/>
              <a:t> format allows for interchangeable analysis codes with only minor updates per system/experiment</a:t>
            </a:r>
          </a:p>
          <a:p>
            <a:r>
              <a:rPr lang="en-US" dirty="0"/>
              <a:t>Analysis toolkit suite readily available for integrated use</a:t>
            </a:r>
          </a:p>
        </p:txBody>
      </p:sp>
      <p:pic>
        <p:nvPicPr>
          <p:cNvPr id="5" name="Picture 4" descr="A screenshot of a computer&#10;&#10;Description automatically generated">
            <a:extLst>
              <a:ext uri="{FF2B5EF4-FFF2-40B4-BE49-F238E27FC236}">
                <a16:creationId xmlns:a16="http://schemas.microsoft.com/office/drawing/2014/main" id="{83F9BC60-1A42-9809-056F-C418E6F126EC}"/>
              </a:ext>
            </a:extLst>
          </p:cNvPr>
          <p:cNvPicPr>
            <a:picLocks noChangeAspect="1"/>
          </p:cNvPicPr>
          <p:nvPr/>
        </p:nvPicPr>
        <p:blipFill>
          <a:blip r:embed="rId4"/>
          <a:stretch>
            <a:fillRect/>
          </a:stretch>
        </p:blipFill>
        <p:spPr>
          <a:xfrm>
            <a:off x="1999219" y="2287390"/>
            <a:ext cx="3727245" cy="2218598"/>
          </a:xfrm>
          <a:prstGeom prst="rect">
            <a:avLst/>
          </a:prstGeom>
        </p:spPr>
      </p:pic>
      <p:sp>
        <p:nvSpPr>
          <p:cNvPr id="3" name="Slide Number Placeholder 2">
            <a:extLst>
              <a:ext uri="{FF2B5EF4-FFF2-40B4-BE49-F238E27FC236}">
                <a16:creationId xmlns:a16="http://schemas.microsoft.com/office/drawing/2014/main" id="{B400C148-855F-1162-3858-2004D52726C6}"/>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Tree>
    <p:extLst>
      <p:ext uri="{BB962C8B-B14F-4D97-AF65-F5344CB8AC3E}">
        <p14:creationId xmlns:p14="http://schemas.microsoft.com/office/powerpoint/2010/main" val="378735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7009B1-D4F2-0B46-9B7F-9C155F837FF3}"/>
              </a:ext>
            </a:extLst>
          </p:cNvPr>
          <p:cNvSpPr>
            <a:spLocks noGrp="1"/>
          </p:cNvSpPr>
          <p:nvPr>
            <p:ph type="title"/>
          </p:nvPr>
        </p:nvSpPr>
        <p:spPr>
          <a:xfrm>
            <a:off x="2935200" y="-239138"/>
            <a:ext cx="6830362" cy="1590676"/>
          </a:xfrm>
        </p:spPr>
        <p:txBody>
          <a:bodyPr/>
          <a:lstStyle/>
          <a:p>
            <a:r>
              <a:rPr lang="en-US" dirty="0"/>
              <a:t>How </a:t>
            </a:r>
            <a:r>
              <a:rPr lang="en-US" dirty="0" err="1"/>
              <a:t>TListSpectrum</a:t>
            </a:r>
            <a:r>
              <a:rPr lang="en-US" dirty="0"/>
              <a:t> addresses the data analytics need</a:t>
            </a:r>
          </a:p>
        </p:txBody>
      </p:sp>
      <p:sp>
        <p:nvSpPr>
          <p:cNvPr id="3" name="Slide Number Placeholder 2">
            <a:extLst>
              <a:ext uri="{FF2B5EF4-FFF2-40B4-BE49-F238E27FC236}">
                <a16:creationId xmlns:a16="http://schemas.microsoft.com/office/drawing/2014/main" id="{B400C148-855F-1162-3858-2004D52726C6}"/>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4" name="Content Placeholder 3">
            <a:extLst>
              <a:ext uri="{FF2B5EF4-FFF2-40B4-BE49-F238E27FC236}">
                <a16:creationId xmlns:a16="http://schemas.microsoft.com/office/drawing/2014/main" id="{2B1D64AE-89FA-5C44-6010-C517027151D4}"/>
              </a:ext>
            </a:extLst>
          </p:cNvPr>
          <p:cNvSpPr>
            <a:spLocks noGrp="1"/>
          </p:cNvSpPr>
          <p:nvPr>
            <p:ph sz="quarter" idx="21"/>
          </p:nvPr>
        </p:nvSpPr>
        <p:spPr>
          <a:xfrm>
            <a:off x="1275190" y="1908129"/>
            <a:ext cx="7371854" cy="3429000"/>
          </a:xfrm>
        </p:spPr>
        <p:txBody>
          <a:bodyPr/>
          <a:lstStyle/>
          <a:p>
            <a:pPr marL="0" indent="0">
              <a:buNone/>
            </a:pPr>
            <a:r>
              <a:rPr lang="en-US" sz="3200" b="1" u="sng" dirty="0">
                <a:solidFill>
                  <a:schemeClr val="tx2">
                    <a:lumMod val="75000"/>
                  </a:schemeClr>
                </a:solidFill>
              </a:rPr>
              <a:t>Speed.</a:t>
            </a:r>
          </a:p>
          <a:p>
            <a:r>
              <a:rPr lang="en-US" dirty="0">
                <a:solidFill>
                  <a:schemeClr val="accent2"/>
                </a:solidFill>
              </a:rPr>
              <a:t>Completely analyzes 24 hours worth of data in 4 hours</a:t>
            </a:r>
          </a:p>
          <a:p>
            <a:pPr lvl="1"/>
            <a:r>
              <a:rPr lang="en-US" dirty="0">
                <a:solidFill>
                  <a:schemeClr val="accent2"/>
                </a:solidFill>
              </a:rPr>
              <a:t>20 GB of data can be parsed in 30-60 minutes </a:t>
            </a:r>
          </a:p>
          <a:p>
            <a:pPr lvl="1"/>
            <a:r>
              <a:rPr lang="en-US" dirty="0">
                <a:solidFill>
                  <a:schemeClr val="accent2"/>
                </a:solidFill>
              </a:rPr>
              <a:t>Analyzed in 1.5-2 hours through post process</a:t>
            </a:r>
          </a:p>
          <a:p>
            <a:pPr lvl="1"/>
            <a:r>
              <a:rPr lang="en-US" dirty="0">
                <a:solidFill>
                  <a:schemeClr val="accent2"/>
                </a:solidFill>
              </a:rPr>
              <a:t>Dependent on the computer – this was done on a 52 core machine</a:t>
            </a:r>
          </a:p>
          <a:p>
            <a:r>
              <a:rPr lang="en-US" dirty="0">
                <a:solidFill>
                  <a:schemeClr val="accent2"/>
                </a:solidFill>
              </a:rPr>
              <a:t>Spectra is output after post process sequence – near immediate results</a:t>
            </a:r>
          </a:p>
          <a:p>
            <a:r>
              <a:rPr lang="en-US" dirty="0">
                <a:solidFill>
                  <a:schemeClr val="accent2"/>
                </a:solidFill>
              </a:rPr>
              <a:t>Only need to ”view” the data you need – not all data like when processing with event splitting</a:t>
            </a:r>
          </a:p>
          <a:p>
            <a:pPr lvl="1"/>
            <a:r>
              <a:rPr lang="en-US" dirty="0">
                <a:solidFill>
                  <a:schemeClr val="accent2"/>
                </a:solidFill>
              </a:rPr>
              <a:t>Aka can view the 𝛾-𝛾 data without running over the β data if you so choose</a:t>
            </a:r>
          </a:p>
        </p:txBody>
      </p:sp>
      <p:pic>
        <p:nvPicPr>
          <p:cNvPr id="7" name="Picture 6" descr="A screenshot of a computer&#10;&#10;Description automatically generated">
            <a:extLst>
              <a:ext uri="{FF2B5EF4-FFF2-40B4-BE49-F238E27FC236}">
                <a16:creationId xmlns:a16="http://schemas.microsoft.com/office/drawing/2014/main" id="{3EFC9610-6114-EE8F-1314-FD20F739BA98}"/>
              </a:ext>
            </a:extLst>
          </p:cNvPr>
          <p:cNvPicPr>
            <a:picLocks noChangeAspect="1"/>
          </p:cNvPicPr>
          <p:nvPr/>
        </p:nvPicPr>
        <p:blipFill>
          <a:blip r:embed="rId3"/>
          <a:stretch>
            <a:fillRect/>
          </a:stretch>
        </p:blipFill>
        <p:spPr>
          <a:xfrm>
            <a:off x="9909533" y="238539"/>
            <a:ext cx="4394015" cy="8015140"/>
          </a:xfrm>
          <a:prstGeom prst="rect">
            <a:avLst/>
          </a:prstGeom>
        </p:spPr>
      </p:pic>
    </p:spTree>
    <p:extLst>
      <p:ext uri="{BB962C8B-B14F-4D97-AF65-F5344CB8AC3E}">
        <p14:creationId xmlns:p14="http://schemas.microsoft.com/office/powerpoint/2010/main" val="270104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1.potx" id="{67A745C7-3CA8-44F1-8F45-244060EEEDAC}" vid="{94DE1E9B-A210-4CA1-9854-5C10012B62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3212</TotalTime>
  <Words>1373</Words>
  <Application>Microsoft Macintosh PowerPoint</Application>
  <PresentationFormat>Custom</PresentationFormat>
  <Paragraphs>171</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Roboto Light</vt:lpstr>
      <vt:lpstr>Wingdings</vt:lpstr>
      <vt:lpstr>PNNL_Option_4</vt:lpstr>
      <vt:lpstr>TListSpectrum:  toolset for spectroscopic analysis </vt:lpstr>
      <vt:lpstr>Outline</vt:lpstr>
      <vt:lpstr>GABRIEL Detector (Gamma Alpha Beta Radio-Isotope EvaLuator)</vt:lpstr>
      <vt:lpstr>PowerPoint Presentation</vt:lpstr>
      <vt:lpstr>PowerPoint Presentation</vt:lpstr>
      <vt:lpstr>PowerPoint Presentation</vt:lpstr>
      <vt:lpstr>ROOT TListSpectrum</vt:lpstr>
      <vt:lpstr>How ROOT TListSpectrum addresses the data analytics need</vt:lpstr>
      <vt:lpstr>How TListSpectrum addresses the data analytics need</vt:lpstr>
      <vt:lpstr>How TListSpectrum addresses the data analytics need</vt:lpstr>
      <vt:lpstr>How TListSpectrum addresses the data analytics need</vt:lpstr>
      <vt:lpstr>How TListSpectrum addresses the data analytics need</vt:lpstr>
      <vt:lpstr>How TListSpectrum addresses the data analytics need</vt:lpstr>
      <vt:lpstr>How TListSpectrum addresses the data analytics need</vt:lpstr>
      <vt:lpstr>ROOT TListSpectrum: Current Capabilities</vt:lpstr>
      <vt:lpstr>ROOT TListSpectrum: Future Capabilities</vt:lpstr>
      <vt:lpstr>Example Analysis from ROOT TListSpectrum</vt:lpstr>
      <vt:lpstr>Publications where analysis was performed  with TListSpectrum</vt:lpstr>
      <vt:lpstr>Summary</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Garland, Heather I</dc:creator>
  <cp:lastModifiedBy>Garland, Heather I</cp:lastModifiedBy>
  <cp:revision>1</cp:revision>
  <dcterms:created xsi:type="dcterms:W3CDTF">2024-06-16T22:53:40Z</dcterms:created>
  <dcterms:modified xsi:type="dcterms:W3CDTF">2024-06-19T04:28:02Z</dcterms:modified>
</cp:coreProperties>
</file>