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94E91-4453-C1EE-E72E-BBF462F555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8CF047-961D-B6AC-981D-1CE222C428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D3181-2B75-0221-30C4-53FE5A5DB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DB46-E150-3A43-A6A7-CA944CB720D0}" type="datetimeFigureOut">
              <a:rPr lang="en-US" smtClean="0"/>
              <a:t>6/21/24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CF6B8-D457-48EA-0F49-3B4986E65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E78D41-139A-B15C-292E-1F71FFED5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780FC-67C3-E64B-9238-CE10CC5FE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341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18D5D-08AE-7E23-DCF0-E4732AC04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153D59-6C0F-D9E4-FBFE-376BA08C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D5F68-68F3-D502-E47E-C5C47ED8D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DB46-E150-3A43-A6A7-CA944CB720D0}" type="datetimeFigureOut">
              <a:rPr lang="en-US" smtClean="0"/>
              <a:t>6/21/24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68A6F2-3FAE-C100-8581-C8E88F11E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D6569-60E9-23A5-2D81-66FECCD22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780FC-67C3-E64B-9238-CE10CC5FE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563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596942-B61C-AE51-5645-9895482649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5BCAA2-6CA8-407C-D426-4BF64A9D92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1EDD3-F963-6AA5-3EBB-E6A5343F1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DB46-E150-3A43-A6A7-CA944CB720D0}" type="datetimeFigureOut">
              <a:rPr lang="en-US" smtClean="0"/>
              <a:t>6/21/24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A9BDA-5248-E176-8DF1-FDF51BA16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A6308-F866-8C1D-02D2-9C642AA6F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780FC-67C3-E64B-9238-CE10CC5FE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660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6612C-7291-3CB8-4721-A695CF049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1E77A-65FF-6E31-8C34-05405D169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8A2D2-9660-2337-F3C5-32A280DCD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DB46-E150-3A43-A6A7-CA944CB720D0}" type="datetimeFigureOut">
              <a:rPr lang="en-US" smtClean="0"/>
              <a:t>6/21/24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5C380-FCBF-CD55-CF8D-D263FE36F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015F23-CBCA-A55F-5C0A-77937CE0C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780FC-67C3-E64B-9238-CE10CC5FE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679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92CE1-5ECB-3EC6-C9CD-18761DC40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4BC968-C913-A2C1-2CEB-BC97B3C4CF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197A9-D20E-BBDE-A96A-9B33DBC29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DB46-E150-3A43-A6A7-CA944CB720D0}" type="datetimeFigureOut">
              <a:rPr lang="en-US" smtClean="0"/>
              <a:t>6/21/24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7E354-EDA1-CB2B-04FD-1E3DF71A9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FC834-C73C-D48E-6EF3-F59E5E2D3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780FC-67C3-E64B-9238-CE10CC5FE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461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87BE8-E6B6-96DB-F9F2-744F4F5EE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69F01-A2DF-477E-6E3C-144C56EE08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855A73-068F-8E6D-9CF6-1B4419846B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B2AD33-74C9-3963-D705-0583AB618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DB46-E150-3A43-A6A7-CA944CB720D0}" type="datetimeFigureOut">
              <a:rPr lang="en-US" smtClean="0"/>
              <a:t>6/21/24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99F811-3A1A-11EA-5AFE-494CDC536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E0B2D-7E2A-FEFE-B814-9CAC10FAE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780FC-67C3-E64B-9238-CE10CC5FE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87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D980C-BC4E-FD5E-E32C-1EAD3A22B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944AB-CA1D-0C96-1ACD-8DDD75BA0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25A0D2-6DE5-508C-75F9-72535A0767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2F92B4-348D-8DA2-A239-93DCE442BB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F4E825-DA16-2D38-1841-C8FF65B436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678CEC-326F-83EF-FFC5-4E89742FF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DB46-E150-3A43-A6A7-CA944CB720D0}" type="datetimeFigureOut">
              <a:rPr lang="en-US" smtClean="0"/>
              <a:t>6/21/24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D221A7-B7D7-A32D-D841-0513F4593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9EDA46-C7FA-5A3B-BEE1-1988EC459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780FC-67C3-E64B-9238-CE10CC5FE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588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163E2-C167-C7BE-FE13-271304C2B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4BCFE1-E10B-803B-BE8D-16B30E9E3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DB46-E150-3A43-A6A7-CA944CB720D0}" type="datetimeFigureOut">
              <a:rPr lang="en-US" smtClean="0"/>
              <a:t>6/21/24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D80406-E810-4F62-3D25-795796E43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D7FC14-CB32-7F2D-C827-226C7017E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780FC-67C3-E64B-9238-CE10CC5FE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37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5F4A62-95DC-59D2-0D82-646B132F4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DB46-E150-3A43-A6A7-CA944CB720D0}" type="datetimeFigureOut">
              <a:rPr lang="en-US" smtClean="0"/>
              <a:t>6/21/24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E984B9-A300-0430-2204-80F9E6234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38129D-820C-2D71-E3B2-F2822BDCB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780FC-67C3-E64B-9238-CE10CC5FE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015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ECFAB-793D-381C-90CA-25338CB4C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DA631-C3ED-93FE-74F4-54EC99D0E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478FD8-C779-8255-1206-A8F040926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D75D0-44E5-6957-9C02-9BDE2B7A5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DB46-E150-3A43-A6A7-CA944CB720D0}" type="datetimeFigureOut">
              <a:rPr lang="en-US" smtClean="0"/>
              <a:t>6/21/24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AD394E-500C-6462-7E3D-FD9D47CB4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D52594-53D7-A508-A8B6-C6BEEEFCE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780FC-67C3-E64B-9238-CE10CC5FE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75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E0004-B019-EB73-AFD7-DC8A03B96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10ACAA-ECAD-BE26-F424-49430E8F1A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8DECF0-9EEC-2026-8234-5990105971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B26EBB-C4FA-7782-2F79-81B98B54E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DB46-E150-3A43-A6A7-CA944CB720D0}" type="datetimeFigureOut">
              <a:rPr lang="en-US" smtClean="0"/>
              <a:t>6/21/24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7CF2E6-374F-5B9E-02B0-A26E85C24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C04BD2-B1CF-B7C0-21C9-7DE8A4188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780FC-67C3-E64B-9238-CE10CC5FE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354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6C0908-7FBD-2720-0CAC-51DF9363A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60C661-B53C-53CB-1C0B-4CFD95C94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8567A-691E-60D6-7A2D-82F0F2D034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28DB46-E150-3A43-A6A7-CA944CB720D0}" type="datetimeFigureOut">
              <a:rPr lang="en-US" smtClean="0"/>
              <a:t>6/21/24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5DD32-6C6A-3B25-2AB6-613648B877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57B34-591D-4916-B462-9E01011A72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4780FC-67C3-E64B-9238-CE10CC5FE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372BCF3-F31D-9DB6-5002-85CF9BAE9AC8}"/>
              </a:ext>
            </a:extLst>
          </p:cNvPr>
          <p:cNvSpPr txBox="1"/>
          <p:nvPr/>
        </p:nvSpPr>
        <p:spPr>
          <a:xfrm>
            <a:off x="1351722" y="826275"/>
            <a:ext cx="959730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Physics at the Information Frontier </a:t>
            </a:r>
            <a:r>
              <a:rPr lang="en-US" sz="2000" dirty="0"/>
              <a:t>(PHY/PIF)</a:t>
            </a:r>
          </a:p>
          <a:p>
            <a:endParaRPr lang="en-US" sz="2000" dirty="0"/>
          </a:p>
          <a:p>
            <a:pPr marL="285750" indent="-285750">
              <a:buFontTx/>
              <a:buChar char="-"/>
            </a:pPr>
            <a:r>
              <a:rPr lang="en-US" sz="2000" dirty="0"/>
              <a:t>Enable scientific discovery through advancements in computing and data analytics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Physics communities in the purview of the NSF Division of Physics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Office of Advanced Infrastructure (OAC) 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Cyberinfrastructure for Sustained Scientific Innovation (CSSI)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Multi-disciplinary, community focused: developers and users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45095F-6E57-A8B1-171C-C5650B534433}"/>
              </a:ext>
            </a:extLst>
          </p:cNvPr>
          <p:cNvSpPr txBox="1"/>
          <p:nvPr/>
        </p:nvSpPr>
        <p:spPr>
          <a:xfrm>
            <a:off x="1351722" y="3283225"/>
            <a:ext cx="995900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Examples</a:t>
            </a:r>
          </a:p>
          <a:p>
            <a:endParaRPr lang="en-US" sz="2000" dirty="0"/>
          </a:p>
          <a:p>
            <a:pPr marL="285750" indent="-285750">
              <a:buFontTx/>
              <a:buChar char="-"/>
            </a:pPr>
            <a:r>
              <a:rPr lang="en-US" sz="2000" dirty="0"/>
              <a:t>IRIS-HEP: Institute for Research and Innovation in Software for High Energy Physics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JETSCAPE: Jet Energy-loss Tomography with a Statistically and Computationally Advanced Program Envelope 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BAND: Bayesian Analysis of Nuclear Dynamics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MUSES: Modular Unified Solver of the Equation of State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Einstein Toolkit ecosystem: Enabling fundamental research in the era of multi-messenger astrophysics</a:t>
            </a:r>
          </a:p>
          <a:p>
            <a:pPr marL="285750" indent="-285750">
              <a:buFontTx/>
              <a:buChar char="-"/>
            </a:pP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00A4E3-0CF7-98C9-29D5-D7D56F91EC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18613" y="5978538"/>
            <a:ext cx="754380" cy="75438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8AB4934-AECE-CC2F-B1AA-83A33B7D690E}"/>
              </a:ext>
            </a:extLst>
          </p:cNvPr>
          <p:cNvSpPr txBox="1"/>
          <p:nvPr/>
        </p:nvSpPr>
        <p:spPr>
          <a:xfrm>
            <a:off x="494082" y="6355728"/>
            <a:ext cx="35630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Bogdan Mihaila, MPS/PHY – 6/21/2024</a:t>
            </a:r>
          </a:p>
        </p:txBody>
      </p:sp>
    </p:spTree>
    <p:extLst>
      <p:ext uri="{BB962C8B-B14F-4D97-AF65-F5344CB8AC3E}">
        <p14:creationId xmlns:p14="http://schemas.microsoft.com/office/powerpoint/2010/main" val="403680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119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Mihaila, Bogdan</dc:creator>
  <cp:lastModifiedBy>Mihaila, Bogdan</cp:lastModifiedBy>
  <cp:revision>4</cp:revision>
  <dcterms:created xsi:type="dcterms:W3CDTF">2024-06-21T12:47:57Z</dcterms:created>
  <dcterms:modified xsi:type="dcterms:W3CDTF">2024-06-21T13:53:55Z</dcterms:modified>
</cp:coreProperties>
</file>