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3" r:id="rId2"/>
    <p:sldMasterId id="2147483715" r:id="rId3"/>
    <p:sldMasterId id="2147483723" r:id="rId4"/>
    <p:sldMasterId id="2147483754" r:id="rId5"/>
  </p:sldMasterIdLst>
  <p:notesMasterIdLst>
    <p:notesMasterId r:id="rId16"/>
  </p:notesMasterIdLst>
  <p:sldIdLst>
    <p:sldId id="256" r:id="rId6"/>
    <p:sldId id="281" r:id="rId7"/>
    <p:sldId id="2147468799" r:id="rId8"/>
    <p:sldId id="2147468854" r:id="rId9"/>
    <p:sldId id="2147468785" r:id="rId10"/>
    <p:sldId id="2147468793" r:id="rId11"/>
    <p:sldId id="2147470235" r:id="rId12"/>
    <p:sldId id="2147470237" r:id="rId13"/>
    <p:sldId id="2147470238" r:id="rId14"/>
    <p:sldId id="214747023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737"/>
    <a:srgbClr val="008000"/>
    <a:srgbClr val="010715"/>
    <a:srgbClr val="000E28"/>
    <a:srgbClr val="000717"/>
    <a:srgbClr val="44546A"/>
    <a:srgbClr val="C56A6A"/>
    <a:srgbClr val="ED8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332FB5-F41E-4F1C-985E-1AAB7C970CC9}" v="3" dt="2024-06-21T01:03:29.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0"/>
  </p:normalViewPr>
  <p:slideViewPr>
    <p:cSldViewPr snapToGrid="0">
      <p:cViewPr varScale="1">
        <p:scale>
          <a:sx n="63" d="100"/>
          <a:sy n="63" d="100"/>
        </p:scale>
        <p:origin x="820" y="56"/>
      </p:cViewPr>
      <p:guideLst/>
    </p:cSldViewPr>
  </p:slideViewPr>
  <p:notesTextViewPr>
    <p:cViewPr>
      <p:scale>
        <a:sx n="1" d="1"/>
        <a:sy n="1" d="1"/>
      </p:scale>
      <p:origin x="0" y="0"/>
    </p:cViewPr>
  </p:notesTextViewPr>
  <p:sorterViewPr>
    <p:cViewPr varScale="1">
      <p:scale>
        <a:sx n="1" d="1"/>
        <a:sy n="1" d="1"/>
      </p:scale>
      <p:origin x="0" y="-1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wk, Carol" userId="fc7b37e5-fd14-4f76-ab03-6692735639d0" providerId="ADAL" clId="{7F332FB5-F41E-4F1C-985E-1AAB7C970CC9}"/>
    <pc:docChg chg="custSel addSld delSld modSld sldOrd delMainMaster">
      <pc:chgData name="Hawk, Carol" userId="fc7b37e5-fd14-4f76-ab03-6692735639d0" providerId="ADAL" clId="{7F332FB5-F41E-4F1C-985E-1AAB7C970CC9}" dt="2024-06-21T01:03:29.537" v="141" actId="164"/>
      <pc:docMkLst>
        <pc:docMk/>
      </pc:docMkLst>
      <pc:sldChg chg="modSp mod">
        <pc:chgData name="Hawk, Carol" userId="fc7b37e5-fd14-4f76-ab03-6692735639d0" providerId="ADAL" clId="{7F332FB5-F41E-4F1C-985E-1AAB7C970CC9}" dt="2024-06-21T00:50:57.504" v="131" actId="14100"/>
        <pc:sldMkLst>
          <pc:docMk/>
          <pc:sldMk cId="3711353172" sldId="256"/>
        </pc:sldMkLst>
        <pc:spChg chg="mod">
          <ac:chgData name="Hawk, Carol" userId="fc7b37e5-fd14-4f76-ab03-6692735639d0" providerId="ADAL" clId="{7F332FB5-F41E-4F1C-985E-1AAB7C970CC9}" dt="2024-06-21T00:50:57.504" v="131" actId="14100"/>
          <ac:spMkLst>
            <pc:docMk/>
            <pc:sldMk cId="3711353172" sldId="256"/>
            <ac:spMk id="2" creationId="{00000000-0000-0000-0000-000000000000}"/>
          </ac:spMkLst>
        </pc:spChg>
      </pc:sldChg>
      <pc:sldChg chg="del">
        <pc:chgData name="Hawk, Carol" userId="fc7b37e5-fd14-4f76-ab03-6692735639d0" providerId="ADAL" clId="{7F332FB5-F41E-4F1C-985E-1AAB7C970CC9}" dt="2024-06-21T00:52:25.244" v="133" actId="47"/>
        <pc:sldMkLst>
          <pc:docMk/>
          <pc:sldMk cId="0" sldId="257"/>
        </pc:sldMkLst>
      </pc:sldChg>
      <pc:sldChg chg="del">
        <pc:chgData name="Hawk, Carol" userId="fc7b37e5-fd14-4f76-ab03-6692735639d0" providerId="ADAL" clId="{7F332FB5-F41E-4F1C-985E-1AAB7C970CC9}" dt="2024-06-21T00:52:25.244" v="133" actId="47"/>
        <pc:sldMkLst>
          <pc:docMk/>
          <pc:sldMk cId="0" sldId="258"/>
        </pc:sldMkLst>
      </pc:sldChg>
      <pc:sldChg chg="del">
        <pc:chgData name="Hawk, Carol" userId="fc7b37e5-fd14-4f76-ab03-6692735639d0" providerId="ADAL" clId="{7F332FB5-F41E-4F1C-985E-1AAB7C970CC9}" dt="2024-06-21T00:52:25.244" v="133" actId="47"/>
        <pc:sldMkLst>
          <pc:docMk/>
          <pc:sldMk cId="0" sldId="259"/>
        </pc:sldMkLst>
      </pc:sldChg>
      <pc:sldChg chg="del">
        <pc:chgData name="Hawk, Carol" userId="fc7b37e5-fd14-4f76-ab03-6692735639d0" providerId="ADAL" clId="{7F332FB5-F41E-4F1C-985E-1AAB7C970CC9}" dt="2024-06-21T00:52:25.244" v="133" actId="47"/>
        <pc:sldMkLst>
          <pc:docMk/>
          <pc:sldMk cId="3691265852" sldId="260"/>
        </pc:sldMkLst>
      </pc:sldChg>
      <pc:sldChg chg="del">
        <pc:chgData name="Hawk, Carol" userId="fc7b37e5-fd14-4f76-ab03-6692735639d0" providerId="ADAL" clId="{7F332FB5-F41E-4F1C-985E-1AAB7C970CC9}" dt="2024-06-21T00:52:25.244" v="133" actId="47"/>
        <pc:sldMkLst>
          <pc:docMk/>
          <pc:sldMk cId="0" sldId="261"/>
        </pc:sldMkLst>
      </pc:sldChg>
      <pc:sldChg chg="del">
        <pc:chgData name="Hawk, Carol" userId="fc7b37e5-fd14-4f76-ab03-6692735639d0" providerId="ADAL" clId="{7F332FB5-F41E-4F1C-985E-1AAB7C970CC9}" dt="2024-06-21T00:52:25.244" v="133" actId="47"/>
        <pc:sldMkLst>
          <pc:docMk/>
          <pc:sldMk cId="0" sldId="262"/>
        </pc:sldMkLst>
      </pc:sldChg>
      <pc:sldChg chg="del">
        <pc:chgData name="Hawk, Carol" userId="fc7b37e5-fd14-4f76-ab03-6692735639d0" providerId="ADAL" clId="{7F332FB5-F41E-4F1C-985E-1AAB7C970CC9}" dt="2024-06-21T00:52:25.244" v="133" actId="47"/>
        <pc:sldMkLst>
          <pc:docMk/>
          <pc:sldMk cId="3788301021" sldId="269"/>
        </pc:sldMkLst>
      </pc:sldChg>
      <pc:sldChg chg="del">
        <pc:chgData name="Hawk, Carol" userId="fc7b37e5-fd14-4f76-ab03-6692735639d0" providerId="ADAL" clId="{7F332FB5-F41E-4F1C-985E-1AAB7C970CC9}" dt="2024-06-21T00:52:25.244" v="133" actId="47"/>
        <pc:sldMkLst>
          <pc:docMk/>
          <pc:sldMk cId="471268712" sldId="271"/>
        </pc:sldMkLst>
      </pc:sldChg>
      <pc:sldChg chg="add">
        <pc:chgData name="Hawk, Carol" userId="fc7b37e5-fd14-4f76-ab03-6692735639d0" providerId="ADAL" clId="{7F332FB5-F41E-4F1C-985E-1AAB7C970CC9}" dt="2024-06-21T00:56:10.273" v="136"/>
        <pc:sldMkLst>
          <pc:docMk/>
          <pc:sldMk cId="1791729430" sldId="281"/>
        </pc:sldMkLst>
      </pc:sldChg>
      <pc:sldChg chg="del">
        <pc:chgData name="Hawk, Carol" userId="fc7b37e5-fd14-4f76-ab03-6692735639d0" providerId="ADAL" clId="{7F332FB5-F41E-4F1C-985E-1AAB7C970CC9}" dt="2024-06-21T00:52:25.244" v="133" actId="47"/>
        <pc:sldMkLst>
          <pc:docMk/>
          <pc:sldMk cId="2964065799" sldId="5947"/>
        </pc:sldMkLst>
      </pc:sldChg>
      <pc:sldChg chg="del">
        <pc:chgData name="Hawk, Carol" userId="fc7b37e5-fd14-4f76-ab03-6692735639d0" providerId="ADAL" clId="{7F332FB5-F41E-4F1C-985E-1AAB7C970CC9}" dt="2024-06-21T00:51:47.121" v="132" actId="47"/>
        <pc:sldMkLst>
          <pc:docMk/>
          <pc:sldMk cId="1559788801" sldId="2147468788"/>
        </pc:sldMkLst>
      </pc:sldChg>
      <pc:sldChg chg="del">
        <pc:chgData name="Hawk, Carol" userId="fc7b37e5-fd14-4f76-ab03-6692735639d0" providerId="ADAL" clId="{7F332FB5-F41E-4F1C-985E-1AAB7C970CC9}" dt="2024-06-21T00:52:25.244" v="133" actId="47"/>
        <pc:sldMkLst>
          <pc:docMk/>
          <pc:sldMk cId="1685935801" sldId="2147468794"/>
        </pc:sldMkLst>
      </pc:sldChg>
      <pc:sldChg chg="addSp modSp add mod">
        <pc:chgData name="Hawk, Carol" userId="fc7b37e5-fd14-4f76-ab03-6692735639d0" providerId="ADAL" clId="{7F332FB5-F41E-4F1C-985E-1AAB7C970CC9}" dt="2024-06-21T01:03:29.537" v="141" actId="164"/>
        <pc:sldMkLst>
          <pc:docMk/>
          <pc:sldMk cId="1724251385" sldId="2147468799"/>
        </pc:sldMkLst>
        <pc:grpChg chg="mod">
          <ac:chgData name="Hawk, Carol" userId="fc7b37e5-fd14-4f76-ab03-6692735639d0" providerId="ADAL" clId="{7F332FB5-F41E-4F1C-985E-1AAB7C970CC9}" dt="2024-06-21T01:03:29.537" v="141" actId="164"/>
          <ac:grpSpMkLst>
            <pc:docMk/>
            <pc:sldMk cId="1724251385" sldId="2147468799"/>
            <ac:grpSpMk id="9" creationId="{73BB41DA-3D40-E7F0-4E2E-ED0A99B50CC2}"/>
          </ac:grpSpMkLst>
        </pc:grpChg>
        <pc:grpChg chg="add mod">
          <ac:chgData name="Hawk, Carol" userId="fc7b37e5-fd14-4f76-ab03-6692735639d0" providerId="ADAL" clId="{7F332FB5-F41E-4F1C-985E-1AAB7C970CC9}" dt="2024-06-21T01:03:29.537" v="141" actId="164"/>
          <ac:grpSpMkLst>
            <pc:docMk/>
            <pc:sldMk cId="1724251385" sldId="2147468799"/>
            <ac:grpSpMk id="10" creationId="{D43E7501-C569-64FC-53F3-CF84CAF6D964}"/>
          </ac:grpSpMkLst>
        </pc:grpChg>
        <pc:picChg chg="add mod">
          <ac:chgData name="Hawk, Carol" userId="fc7b37e5-fd14-4f76-ab03-6692735639d0" providerId="ADAL" clId="{7F332FB5-F41E-4F1C-985E-1AAB7C970CC9}" dt="2024-06-21T01:03:29.537" v="141" actId="164"/>
          <ac:picMkLst>
            <pc:docMk/>
            <pc:sldMk cId="1724251385" sldId="2147468799"/>
            <ac:picMk id="8" creationId="{E5DBD577-4585-C033-1728-E62077606FDE}"/>
          </ac:picMkLst>
        </pc:picChg>
      </pc:sldChg>
      <pc:sldChg chg="del">
        <pc:chgData name="Hawk, Carol" userId="fc7b37e5-fd14-4f76-ab03-6692735639d0" providerId="ADAL" clId="{7F332FB5-F41E-4F1C-985E-1AAB7C970CC9}" dt="2024-06-21T00:52:25.244" v="133" actId="47"/>
        <pc:sldMkLst>
          <pc:docMk/>
          <pc:sldMk cId="3112651590" sldId="2147468801"/>
        </pc:sldMkLst>
      </pc:sldChg>
      <pc:sldChg chg="ord">
        <pc:chgData name="Hawk, Carol" userId="fc7b37e5-fd14-4f76-ab03-6692735639d0" providerId="ADAL" clId="{7F332FB5-F41E-4F1C-985E-1AAB7C970CC9}" dt="2024-06-21T00:53:11.283" v="135"/>
        <pc:sldMkLst>
          <pc:docMk/>
          <pc:sldMk cId="3109314676" sldId="2147470232"/>
        </pc:sldMkLst>
      </pc:sldChg>
      <pc:sldChg chg="del">
        <pc:chgData name="Hawk, Carol" userId="fc7b37e5-fd14-4f76-ab03-6692735639d0" providerId="ADAL" clId="{7F332FB5-F41E-4F1C-985E-1AAB7C970CC9}" dt="2024-06-21T00:52:25.244" v="133" actId="47"/>
        <pc:sldMkLst>
          <pc:docMk/>
          <pc:sldMk cId="1935081156" sldId="2147470234"/>
        </pc:sldMkLst>
      </pc:sldChg>
      <pc:sldChg chg="del">
        <pc:chgData name="Hawk, Carol" userId="fc7b37e5-fd14-4f76-ab03-6692735639d0" providerId="ADAL" clId="{7F332FB5-F41E-4F1C-985E-1AAB7C970CC9}" dt="2024-06-21T00:52:25.244" v="133" actId="47"/>
        <pc:sldMkLst>
          <pc:docMk/>
          <pc:sldMk cId="0" sldId="2147470236"/>
        </pc:sldMkLst>
      </pc:sldChg>
      <pc:sldChg chg="del">
        <pc:chgData name="Hawk, Carol" userId="fc7b37e5-fd14-4f76-ab03-6692735639d0" providerId="ADAL" clId="{7F332FB5-F41E-4F1C-985E-1AAB7C970CC9}" dt="2024-06-21T00:52:25.244" v="133" actId="47"/>
        <pc:sldMkLst>
          <pc:docMk/>
          <pc:sldMk cId="3717202832" sldId="2147470239"/>
        </pc:sldMkLst>
      </pc:sldChg>
      <pc:sldMasterChg chg="del delSldLayout">
        <pc:chgData name="Hawk, Carol" userId="fc7b37e5-fd14-4f76-ab03-6692735639d0" providerId="ADAL" clId="{7F332FB5-F41E-4F1C-985E-1AAB7C970CC9}" dt="2024-06-21T00:52:25.244" v="133" actId="47"/>
        <pc:sldMasterMkLst>
          <pc:docMk/>
          <pc:sldMasterMk cId="2863148669" sldId="2147483732"/>
        </pc:sldMasterMkLst>
        <pc:sldLayoutChg chg="del">
          <pc:chgData name="Hawk, Carol" userId="fc7b37e5-fd14-4f76-ab03-6692735639d0" providerId="ADAL" clId="{7F332FB5-F41E-4F1C-985E-1AAB7C970CC9}" dt="2024-06-21T00:52:25.244" v="133" actId="47"/>
          <pc:sldLayoutMkLst>
            <pc:docMk/>
            <pc:sldMasterMk cId="2863148669" sldId="2147483732"/>
            <pc:sldLayoutMk cId="1249426245" sldId="2147483733"/>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1107631435" sldId="2147483734"/>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1535604701" sldId="2147483735"/>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861015851" sldId="2147483736"/>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1258884048" sldId="2147483737"/>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2933488982" sldId="2147483738"/>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3689091676" sldId="2147483739"/>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3025016633" sldId="2147483740"/>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1572552730" sldId="2147483741"/>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1296636910" sldId="2147483742"/>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4039928866" sldId="2147483743"/>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1112709163" sldId="2147483744"/>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3857123184" sldId="2147483745"/>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2644368080" sldId="2147483746"/>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1430203341" sldId="2147483747"/>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1142831303" sldId="2147483748"/>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2131680453" sldId="2147483749"/>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432589950" sldId="2147483750"/>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782054840" sldId="2147483751"/>
          </pc:sldLayoutMkLst>
        </pc:sldLayoutChg>
        <pc:sldLayoutChg chg="del">
          <pc:chgData name="Hawk, Carol" userId="fc7b37e5-fd14-4f76-ab03-6692735639d0" providerId="ADAL" clId="{7F332FB5-F41E-4F1C-985E-1AAB7C970CC9}" dt="2024-06-21T00:52:25.244" v="133" actId="47"/>
          <pc:sldLayoutMkLst>
            <pc:docMk/>
            <pc:sldMasterMk cId="2863148669" sldId="2147483732"/>
            <pc:sldLayoutMk cId="3235648398" sldId="2147483752"/>
          </pc:sldLayoutMkLst>
        </pc:sldLayoutChg>
      </pc:sldMasterChg>
    </pc:docChg>
  </pc:docChgLst>
  <pc:docChgLst>
    <pc:chgData name="Hawk, Carol" userId="fc7b37e5-fd14-4f76-ab03-6692735639d0" providerId="ADAL" clId="{22F7E69A-4D85-46F0-8D39-7ECC2A6123BB}"/>
    <pc:docChg chg="undo custSel addSld delSld modSld sldOrd">
      <pc:chgData name="Hawk, Carol" userId="fc7b37e5-fd14-4f76-ab03-6692735639d0" providerId="ADAL" clId="{22F7E69A-4D85-46F0-8D39-7ECC2A6123BB}" dt="2024-04-30T03:01:08.528" v="1590"/>
      <pc:docMkLst>
        <pc:docMk/>
      </pc:docMkLst>
      <pc:sldChg chg="modSp mod">
        <pc:chgData name="Hawk, Carol" userId="fc7b37e5-fd14-4f76-ab03-6692735639d0" providerId="ADAL" clId="{22F7E69A-4D85-46F0-8D39-7ECC2A6123BB}" dt="2024-04-27T20:33:27.457" v="146" actId="20577"/>
        <pc:sldMkLst>
          <pc:docMk/>
          <pc:sldMk cId="3711353172" sldId="256"/>
        </pc:sldMkLst>
        <pc:spChg chg="mod">
          <ac:chgData name="Hawk, Carol" userId="fc7b37e5-fd14-4f76-ab03-6692735639d0" providerId="ADAL" clId="{22F7E69A-4D85-46F0-8D39-7ECC2A6123BB}" dt="2024-04-27T20:33:27.457" v="146" actId="20577"/>
          <ac:spMkLst>
            <pc:docMk/>
            <pc:sldMk cId="3711353172" sldId="256"/>
            <ac:spMk id="2" creationId="{00000000-0000-0000-0000-000000000000}"/>
          </ac:spMkLst>
        </pc:spChg>
      </pc:sldChg>
      <pc:sldChg chg="modSp mod">
        <pc:chgData name="Hawk, Carol" userId="fc7b37e5-fd14-4f76-ab03-6692735639d0" providerId="ADAL" clId="{22F7E69A-4D85-46F0-8D39-7ECC2A6123BB}" dt="2024-04-30T02:32:13.223" v="1484" actId="6549"/>
        <pc:sldMkLst>
          <pc:docMk/>
          <pc:sldMk cId="0" sldId="257"/>
        </pc:sldMkLst>
        <pc:spChg chg="mod">
          <ac:chgData name="Hawk, Carol" userId="fc7b37e5-fd14-4f76-ab03-6692735639d0" providerId="ADAL" clId="{22F7E69A-4D85-46F0-8D39-7ECC2A6123BB}" dt="2024-04-30T02:32:13.223" v="1484" actId="6549"/>
          <ac:spMkLst>
            <pc:docMk/>
            <pc:sldMk cId="0" sldId="257"/>
            <ac:spMk id="119" creationId="{00000000-0000-0000-0000-000000000000}"/>
          </ac:spMkLst>
        </pc:spChg>
        <pc:spChg chg="mod">
          <ac:chgData name="Hawk, Carol" userId="fc7b37e5-fd14-4f76-ab03-6692735639d0" providerId="ADAL" clId="{22F7E69A-4D85-46F0-8D39-7ECC2A6123BB}" dt="2024-04-30T01:42:05.406" v="1293" actId="20577"/>
          <ac:spMkLst>
            <pc:docMk/>
            <pc:sldMk cId="0" sldId="257"/>
            <ac:spMk id="120" creationId="{00000000-0000-0000-0000-000000000000}"/>
          </ac:spMkLst>
        </pc:spChg>
      </pc:sldChg>
      <pc:sldChg chg="del">
        <pc:chgData name="Hawk, Carol" userId="fc7b37e5-fd14-4f76-ab03-6692735639d0" providerId="ADAL" clId="{22F7E69A-4D85-46F0-8D39-7ECC2A6123BB}" dt="2024-04-26T22:51:24.137" v="0" actId="47"/>
        <pc:sldMkLst>
          <pc:docMk/>
          <pc:sldMk cId="706712513" sldId="257"/>
        </pc:sldMkLst>
      </pc:sldChg>
      <pc:sldChg chg="del">
        <pc:chgData name="Hawk, Carol" userId="fc7b37e5-fd14-4f76-ab03-6692735639d0" providerId="ADAL" clId="{22F7E69A-4D85-46F0-8D39-7ECC2A6123BB}" dt="2024-04-26T22:51:24.137" v="0" actId="47"/>
        <pc:sldMkLst>
          <pc:docMk/>
          <pc:sldMk cId="719304572" sldId="258"/>
        </pc:sldMkLst>
      </pc:sldChg>
      <pc:sldChg chg="del">
        <pc:chgData name="Hawk, Carol" userId="fc7b37e5-fd14-4f76-ab03-6692735639d0" providerId="ADAL" clId="{22F7E69A-4D85-46F0-8D39-7ECC2A6123BB}" dt="2024-04-26T22:51:24.137" v="0" actId="47"/>
        <pc:sldMkLst>
          <pc:docMk/>
          <pc:sldMk cId="93575673" sldId="259"/>
        </pc:sldMkLst>
      </pc:sldChg>
      <pc:sldChg chg="del">
        <pc:chgData name="Hawk, Carol" userId="fc7b37e5-fd14-4f76-ab03-6692735639d0" providerId="ADAL" clId="{22F7E69A-4D85-46F0-8D39-7ECC2A6123BB}" dt="2024-04-26T22:51:24.137" v="0" actId="47"/>
        <pc:sldMkLst>
          <pc:docMk/>
          <pc:sldMk cId="803799956" sldId="260"/>
        </pc:sldMkLst>
      </pc:sldChg>
      <pc:sldChg chg="add">
        <pc:chgData name="Hawk, Carol" userId="fc7b37e5-fd14-4f76-ab03-6692735639d0" providerId="ADAL" clId="{22F7E69A-4D85-46F0-8D39-7ECC2A6123BB}" dt="2024-04-27T21:12:38.056" v="326"/>
        <pc:sldMkLst>
          <pc:docMk/>
          <pc:sldMk cId="3691265852" sldId="260"/>
        </pc:sldMkLst>
      </pc:sldChg>
      <pc:sldChg chg="modSp mod">
        <pc:chgData name="Hawk, Carol" userId="fc7b37e5-fd14-4f76-ab03-6692735639d0" providerId="ADAL" clId="{22F7E69A-4D85-46F0-8D39-7ECC2A6123BB}" dt="2024-04-30T02:37:14.951" v="1523" actId="14100"/>
        <pc:sldMkLst>
          <pc:docMk/>
          <pc:sldMk cId="0" sldId="261"/>
        </pc:sldMkLst>
        <pc:spChg chg="mod">
          <ac:chgData name="Hawk, Carol" userId="fc7b37e5-fd14-4f76-ab03-6692735639d0" providerId="ADAL" clId="{22F7E69A-4D85-46F0-8D39-7ECC2A6123BB}" dt="2024-04-30T02:37:14.951" v="1523" actId="14100"/>
          <ac:spMkLst>
            <pc:docMk/>
            <pc:sldMk cId="0" sldId="261"/>
            <ac:spMk id="147" creationId="{00000000-0000-0000-0000-000000000000}"/>
          </ac:spMkLst>
        </pc:spChg>
      </pc:sldChg>
      <pc:sldChg chg="modSp mod">
        <pc:chgData name="Hawk, Carol" userId="fc7b37e5-fd14-4f76-ab03-6692735639d0" providerId="ADAL" clId="{22F7E69A-4D85-46F0-8D39-7ECC2A6123BB}" dt="2024-04-30T02:41:02.724" v="1533" actId="948"/>
        <pc:sldMkLst>
          <pc:docMk/>
          <pc:sldMk cId="0" sldId="262"/>
        </pc:sldMkLst>
        <pc:spChg chg="mod">
          <ac:chgData name="Hawk, Carol" userId="fc7b37e5-fd14-4f76-ab03-6692735639d0" providerId="ADAL" clId="{22F7E69A-4D85-46F0-8D39-7ECC2A6123BB}" dt="2024-04-30T02:41:02.724" v="1533" actId="948"/>
          <ac:spMkLst>
            <pc:docMk/>
            <pc:sldMk cId="0" sldId="262"/>
            <ac:spMk id="154" creationId="{00000000-0000-0000-0000-000000000000}"/>
          </ac:spMkLst>
        </pc:spChg>
      </pc:sldChg>
      <pc:sldChg chg="add">
        <pc:chgData name="Hawk, Carol" userId="fc7b37e5-fd14-4f76-ab03-6692735639d0" providerId="ADAL" clId="{22F7E69A-4D85-46F0-8D39-7ECC2A6123BB}" dt="2024-04-27T21:12:38.056" v="326"/>
        <pc:sldMkLst>
          <pc:docMk/>
          <pc:sldMk cId="3788301021" sldId="269"/>
        </pc:sldMkLst>
      </pc:sldChg>
      <pc:sldChg chg="add">
        <pc:chgData name="Hawk, Carol" userId="fc7b37e5-fd14-4f76-ab03-6692735639d0" providerId="ADAL" clId="{22F7E69A-4D85-46F0-8D39-7ECC2A6123BB}" dt="2024-04-27T21:12:38.056" v="326"/>
        <pc:sldMkLst>
          <pc:docMk/>
          <pc:sldMk cId="471268712" sldId="271"/>
        </pc:sldMkLst>
      </pc:sldChg>
      <pc:sldChg chg="del">
        <pc:chgData name="Hawk, Carol" userId="fc7b37e5-fd14-4f76-ab03-6692735639d0" providerId="ADAL" clId="{22F7E69A-4D85-46F0-8D39-7ECC2A6123BB}" dt="2024-04-26T22:51:24.137" v="0" actId="47"/>
        <pc:sldMkLst>
          <pc:docMk/>
          <pc:sldMk cId="1281267749" sldId="327"/>
        </pc:sldMkLst>
      </pc:sldChg>
      <pc:sldChg chg="del">
        <pc:chgData name="Hawk, Carol" userId="fc7b37e5-fd14-4f76-ab03-6692735639d0" providerId="ADAL" clId="{22F7E69A-4D85-46F0-8D39-7ECC2A6123BB}" dt="2024-04-26T22:51:24.137" v="0" actId="47"/>
        <pc:sldMkLst>
          <pc:docMk/>
          <pc:sldMk cId="2187915322" sldId="328"/>
        </pc:sldMkLst>
      </pc:sldChg>
      <pc:sldChg chg="del">
        <pc:chgData name="Hawk, Carol" userId="fc7b37e5-fd14-4f76-ab03-6692735639d0" providerId="ADAL" clId="{22F7E69A-4D85-46F0-8D39-7ECC2A6123BB}" dt="2024-04-26T22:51:24.137" v="0" actId="47"/>
        <pc:sldMkLst>
          <pc:docMk/>
          <pc:sldMk cId="141860680" sldId="329"/>
        </pc:sldMkLst>
      </pc:sldChg>
      <pc:sldChg chg="add del">
        <pc:chgData name="Hawk, Carol" userId="fc7b37e5-fd14-4f76-ab03-6692735639d0" providerId="ADAL" clId="{22F7E69A-4D85-46F0-8D39-7ECC2A6123BB}" dt="2024-04-28T21:53:43.124" v="1288" actId="47"/>
        <pc:sldMkLst>
          <pc:docMk/>
          <pc:sldMk cId="4197661780" sldId="5544"/>
        </pc:sldMkLst>
      </pc:sldChg>
      <pc:sldChg chg="add del">
        <pc:chgData name="Hawk, Carol" userId="fc7b37e5-fd14-4f76-ab03-6692735639d0" providerId="ADAL" clId="{22F7E69A-4D85-46F0-8D39-7ECC2A6123BB}" dt="2024-04-30T02:17:54.483" v="1369" actId="47"/>
        <pc:sldMkLst>
          <pc:docMk/>
          <pc:sldMk cId="2499441876" sldId="5551"/>
        </pc:sldMkLst>
      </pc:sldChg>
      <pc:sldChg chg="modSp add del mod modTransition">
        <pc:chgData name="Hawk, Carol" userId="fc7b37e5-fd14-4f76-ab03-6692735639d0" providerId="ADAL" clId="{22F7E69A-4D85-46F0-8D39-7ECC2A6123BB}" dt="2024-04-28T21:17:16.082" v="1281" actId="47"/>
        <pc:sldMkLst>
          <pc:docMk/>
          <pc:sldMk cId="1528628484" sldId="5729"/>
        </pc:sldMkLst>
        <pc:spChg chg="mod">
          <ac:chgData name="Hawk, Carol" userId="fc7b37e5-fd14-4f76-ab03-6692735639d0" providerId="ADAL" clId="{22F7E69A-4D85-46F0-8D39-7ECC2A6123BB}" dt="2024-04-28T16:06:50.326" v="328" actId="27636"/>
          <ac:spMkLst>
            <pc:docMk/>
            <pc:sldMk cId="1528628484" sldId="5729"/>
            <ac:spMk id="2" creationId="{7FDA84F9-4ACD-FBAB-0468-412104B2980F}"/>
          </ac:spMkLst>
        </pc:spChg>
        <pc:spChg chg="mod">
          <ac:chgData name="Hawk, Carol" userId="fc7b37e5-fd14-4f76-ab03-6692735639d0" providerId="ADAL" clId="{22F7E69A-4D85-46F0-8D39-7ECC2A6123BB}" dt="2024-04-27T20:56:17.896" v="324"/>
          <ac:spMkLst>
            <pc:docMk/>
            <pc:sldMk cId="1528628484" sldId="5729"/>
            <ac:spMk id="6" creationId="{16BD0D26-9EA7-8F35-A728-448AE8B1B105}"/>
          </ac:spMkLst>
        </pc:spChg>
        <pc:spChg chg="mod">
          <ac:chgData name="Hawk, Carol" userId="fc7b37e5-fd14-4f76-ab03-6692735639d0" providerId="ADAL" clId="{22F7E69A-4D85-46F0-8D39-7ECC2A6123BB}" dt="2024-04-27T20:56:17.896" v="324"/>
          <ac:spMkLst>
            <pc:docMk/>
            <pc:sldMk cId="1528628484" sldId="5729"/>
            <ac:spMk id="11" creationId="{7A978F11-2207-40EF-9F12-AD1D5E8B39AE}"/>
          </ac:spMkLst>
        </pc:spChg>
      </pc:sldChg>
      <pc:sldChg chg="modSp add del mod modTransition">
        <pc:chgData name="Hawk, Carol" userId="fc7b37e5-fd14-4f76-ab03-6692735639d0" providerId="ADAL" clId="{22F7E69A-4D85-46F0-8D39-7ECC2A6123BB}" dt="2024-04-28T21:17:24.239" v="1282" actId="47"/>
        <pc:sldMkLst>
          <pc:docMk/>
          <pc:sldMk cId="2528419368" sldId="5908"/>
        </pc:sldMkLst>
        <pc:spChg chg="mod">
          <ac:chgData name="Hawk, Carol" userId="fc7b37e5-fd14-4f76-ab03-6692735639d0" providerId="ADAL" clId="{22F7E69A-4D85-46F0-8D39-7ECC2A6123BB}" dt="2024-04-28T16:06:50.357" v="329" actId="27636"/>
          <ac:spMkLst>
            <pc:docMk/>
            <pc:sldMk cId="2528419368" sldId="5908"/>
            <ac:spMk id="2" creationId="{8034C374-5ECE-AB63-8DB3-C0133F52D1D0}"/>
          </ac:spMkLst>
        </pc:spChg>
        <pc:spChg chg="mod">
          <ac:chgData name="Hawk, Carol" userId="fc7b37e5-fd14-4f76-ab03-6692735639d0" providerId="ADAL" clId="{22F7E69A-4D85-46F0-8D39-7ECC2A6123BB}" dt="2024-04-27T21:00:42.423" v="325"/>
          <ac:spMkLst>
            <pc:docMk/>
            <pc:sldMk cId="2528419368" sldId="5908"/>
            <ac:spMk id="9" creationId="{73C731E6-689C-CA48-0BAF-461E63783CB1}"/>
          </ac:spMkLst>
        </pc:spChg>
        <pc:spChg chg="mod">
          <ac:chgData name="Hawk, Carol" userId="fc7b37e5-fd14-4f76-ab03-6692735639d0" providerId="ADAL" clId="{22F7E69A-4D85-46F0-8D39-7ECC2A6123BB}" dt="2024-04-27T21:00:42.423" v="325"/>
          <ac:spMkLst>
            <pc:docMk/>
            <pc:sldMk cId="2528419368" sldId="5908"/>
            <ac:spMk id="30" creationId="{9827E897-4A45-4A57-BE11-22178C376265}"/>
          </ac:spMkLst>
        </pc:spChg>
      </pc:sldChg>
      <pc:sldChg chg="add">
        <pc:chgData name="Hawk, Carol" userId="fc7b37e5-fd14-4f76-ab03-6692735639d0" providerId="ADAL" clId="{22F7E69A-4D85-46F0-8D39-7ECC2A6123BB}" dt="2024-04-27T21:12:38.056" v="326"/>
        <pc:sldMkLst>
          <pc:docMk/>
          <pc:sldMk cId="2964065799" sldId="5947"/>
        </pc:sldMkLst>
      </pc:sldChg>
      <pc:sldChg chg="del">
        <pc:chgData name="Hawk, Carol" userId="fc7b37e5-fd14-4f76-ab03-6692735639d0" providerId="ADAL" clId="{22F7E69A-4D85-46F0-8D39-7ECC2A6123BB}" dt="2024-04-26T22:52:37.400" v="1" actId="47"/>
        <pc:sldMkLst>
          <pc:docMk/>
          <pc:sldMk cId="2557389168" sldId="2147468784"/>
        </pc:sldMkLst>
      </pc:sldChg>
      <pc:sldChg chg="delSp mod ord">
        <pc:chgData name="Hawk, Carol" userId="fc7b37e5-fd14-4f76-ab03-6692735639d0" providerId="ADAL" clId="{22F7E69A-4D85-46F0-8D39-7ECC2A6123BB}" dt="2024-04-30T02:49:20.219" v="1587" actId="478"/>
        <pc:sldMkLst>
          <pc:docMk/>
          <pc:sldMk cId="2628372418" sldId="2147468785"/>
        </pc:sldMkLst>
        <pc:spChg chg="del">
          <ac:chgData name="Hawk, Carol" userId="fc7b37e5-fd14-4f76-ab03-6692735639d0" providerId="ADAL" clId="{22F7E69A-4D85-46F0-8D39-7ECC2A6123BB}" dt="2024-04-30T02:49:20.219" v="1587" actId="478"/>
          <ac:spMkLst>
            <pc:docMk/>
            <pc:sldMk cId="2628372418" sldId="2147468785"/>
            <ac:spMk id="8" creationId="{1CB0D916-97ED-02E0-F384-24A03E6FA59A}"/>
          </ac:spMkLst>
        </pc:spChg>
      </pc:sldChg>
      <pc:sldChg chg="del">
        <pc:chgData name="Hawk, Carol" userId="fc7b37e5-fd14-4f76-ab03-6692735639d0" providerId="ADAL" clId="{22F7E69A-4D85-46F0-8D39-7ECC2A6123BB}" dt="2024-04-26T22:51:24.137" v="0" actId="47"/>
        <pc:sldMkLst>
          <pc:docMk/>
          <pc:sldMk cId="3329351383" sldId="2147468787"/>
        </pc:sldMkLst>
      </pc:sldChg>
      <pc:sldChg chg="modSp mod">
        <pc:chgData name="Hawk, Carol" userId="fc7b37e5-fd14-4f76-ab03-6692735639d0" providerId="ADAL" clId="{22F7E69A-4D85-46F0-8D39-7ECC2A6123BB}" dt="2024-04-30T02:46:43.275" v="1563" actId="5793"/>
        <pc:sldMkLst>
          <pc:docMk/>
          <pc:sldMk cId="1559788801" sldId="2147468788"/>
        </pc:sldMkLst>
        <pc:spChg chg="mod">
          <ac:chgData name="Hawk, Carol" userId="fc7b37e5-fd14-4f76-ab03-6692735639d0" providerId="ADAL" clId="{22F7E69A-4D85-46F0-8D39-7ECC2A6123BB}" dt="2024-04-30T02:46:43.275" v="1563" actId="5793"/>
          <ac:spMkLst>
            <pc:docMk/>
            <pc:sldMk cId="1559788801" sldId="2147468788"/>
            <ac:spMk id="5" creationId="{E36A17CA-D758-7088-08B4-46C59A7B4A49}"/>
          </ac:spMkLst>
        </pc:spChg>
      </pc:sldChg>
      <pc:sldChg chg="del">
        <pc:chgData name="Hawk, Carol" userId="fc7b37e5-fd14-4f76-ab03-6692735639d0" providerId="ADAL" clId="{22F7E69A-4D85-46F0-8D39-7ECC2A6123BB}" dt="2024-04-26T22:51:24.137" v="0" actId="47"/>
        <pc:sldMkLst>
          <pc:docMk/>
          <pc:sldMk cId="2515401872" sldId="2147468790"/>
        </pc:sldMkLst>
      </pc:sldChg>
      <pc:sldChg chg="del">
        <pc:chgData name="Hawk, Carol" userId="fc7b37e5-fd14-4f76-ab03-6692735639d0" providerId="ADAL" clId="{22F7E69A-4D85-46F0-8D39-7ECC2A6123BB}" dt="2024-04-26T22:51:24.137" v="0" actId="47"/>
        <pc:sldMkLst>
          <pc:docMk/>
          <pc:sldMk cId="2139486669" sldId="2147468791"/>
        </pc:sldMkLst>
      </pc:sldChg>
      <pc:sldChg chg="del">
        <pc:chgData name="Hawk, Carol" userId="fc7b37e5-fd14-4f76-ab03-6692735639d0" providerId="ADAL" clId="{22F7E69A-4D85-46F0-8D39-7ECC2A6123BB}" dt="2024-04-26T22:51:24.137" v="0" actId="47"/>
        <pc:sldMkLst>
          <pc:docMk/>
          <pc:sldMk cId="2055588547" sldId="2147468792"/>
        </pc:sldMkLst>
      </pc:sldChg>
      <pc:sldChg chg="delSp modSp add del mod setBg delDesignElem">
        <pc:chgData name="Hawk, Carol" userId="fc7b37e5-fd14-4f76-ab03-6692735639d0" providerId="ADAL" clId="{22F7E69A-4D85-46F0-8D39-7ECC2A6123BB}" dt="2024-04-28T22:03:08.621" v="1289" actId="47"/>
        <pc:sldMkLst>
          <pc:docMk/>
          <pc:sldMk cId="4270010319" sldId="2147468795"/>
        </pc:sldMkLst>
        <pc:spChg chg="mod">
          <ac:chgData name="Hawk, Carol" userId="fc7b37e5-fd14-4f76-ab03-6692735639d0" providerId="ADAL" clId="{22F7E69A-4D85-46F0-8D39-7ECC2A6123BB}" dt="2024-04-28T21:52:54.197" v="1287" actId="207"/>
          <ac:spMkLst>
            <pc:docMk/>
            <pc:sldMk cId="4270010319" sldId="2147468795"/>
            <ac:spMk id="2" creationId="{7DAEBDED-F4FB-3E6F-296E-FC637E02D97C}"/>
          </ac:spMkLst>
        </pc:spChg>
        <pc:spChg chg="del">
          <ac:chgData name="Hawk, Carol" userId="fc7b37e5-fd14-4f76-ab03-6692735639d0" providerId="ADAL" clId="{22F7E69A-4D85-46F0-8D39-7ECC2A6123BB}" dt="2024-04-28T21:52:24.824" v="1284"/>
          <ac:spMkLst>
            <pc:docMk/>
            <pc:sldMk cId="4270010319" sldId="2147468795"/>
            <ac:spMk id="10" creationId="{D4771268-CB57-404A-9271-370EB28F6090}"/>
          </ac:spMkLst>
        </pc:spChg>
      </pc:sldChg>
      <pc:sldChg chg="del">
        <pc:chgData name="Hawk, Carol" userId="fc7b37e5-fd14-4f76-ab03-6692735639d0" providerId="ADAL" clId="{22F7E69A-4D85-46F0-8D39-7ECC2A6123BB}" dt="2024-04-26T22:52:37.400" v="1" actId="47"/>
        <pc:sldMkLst>
          <pc:docMk/>
          <pc:sldMk cId="1331830291" sldId="2147468800"/>
        </pc:sldMkLst>
      </pc:sldChg>
      <pc:sldChg chg="del">
        <pc:chgData name="Hawk, Carol" userId="fc7b37e5-fd14-4f76-ab03-6692735639d0" providerId="ADAL" clId="{22F7E69A-4D85-46F0-8D39-7ECC2A6123BB}" dt="2024-04-26T22:51:24.137" v="0" actId="47"/>
        <pc:sldMkLst>
          <pc:docMk/>
          <pc:sldMk cId="1581796355" sldId="2147468802"/>
        </pc:sldMkLst>
      </pc:sldChg>
      <pc:sldChg chg="del">
        <pc:chgData name="Hawk, Carol" userId="fc7b37e5-fd14-4f76-ab03-6692735639d0" providerId="ADAL" clId="{22F7E69A-4D85-46F0-8D39-7ECC2A6123BB}" dt="2024-04-26T22:51:24.137" v="0" actId="47"/>
        <pc:sldMkLst>
          <pc:docMk/>
          <pc:sldMk cId="350051059" sldId="2147468803"/>
        </pc:sldMkLst>
      </pc:sldChg>
      <pc:sldChg chg="del">
        <pc:chgData name="Hawk, Carol" userId="fc7b37e5-fd14-4f76-ab03-6692735639d0" providerId="ADAL" clId="{22F7E69A-4D85-46F0-8D39-7ECC2A6123BB}" dt="2024-04-26T22:51:24.137" v="0" actId="47"/>
        <pc:sldMkLst>
          <pc:docMk/>
          <pc:sldMk cId="2827147046" sldId="2147468804"/>
        </pc:sldMkLst>
      </pc:sldChg>
      <pc:sldChg chg="del">
        <pc:chgData name="Hawk, Carol" userId="fc7b37e5-fd14-4f76-ab03-6692735639d0" providerId="ADAL" clId="{22F7E69A-4D85-46F0-8D39-7ECC2A6123BB}" dt="2024-04-26T22:51:24.137" v="0" actId="47"/>
        <pc:sldMkLst>
          <pc:docMk/>
          <pc:sldMk cId="3175527074" sldId="2147468805"/>
        </pc:sldMkLst>
      </pc:sldChg>
      <pc:sldChg chg="del">
        <pc:chgData name="Hawk, Carol" userId="fc7b37e5-fd14-4f76-ab03-6692735639d0" providerId="ADAL" clId="{22F7E69A-4D85-46F0-8D39-7ECC2A6123BB}" dt="2024-04-26T22:51:24.137" v="0" actId="47"/>
        <pc:sldMkLst>
          <pc:docMk/>
          <pc:sldMk cId="193594944" sldId="2147468806"/>
        </pc:sldMkLst>
      </pc:sldChg>
      <pc:sldChg chg="del">
        <pc:chgData name="Hawk, Carol" userId="fc7b37e5-fd14-4f76-ab03-6692735639d0" providerId="ADAL" clId="{22F7E69A-4D85-46F0-8D39-7ECC2A6123BB}" dt="2024-04-27T20:52:03.825" v="323" actId="47"/>
        <pc:sldMkLst>
          <pc:docMk/>
          <pc:sldMk cId="403416493" sldId="2147468807"/>
        </pc:sldMkLst>
      </pc:sldChg>
      <pc:sldChg chg="del">
        <pc:chgData name="Hawk, Carol" userId="fc7b37e5-fd14-4f76-ab03-6692735639d0" providerId="ADAL" clId="{22F7E69A-4D85-46F0-8D39-7ECC2A6123BB}" dt="2024-04-27T20:52:02.144" v="322" actId="47"/>
        <pc:sldMkLst>
          <pc:docMk/>
          <pc:sldMk cId="3983658556" sldId="2147468808"/>
        </pc:sldMkLst>
      </pc:sldChg>
      <pc:sldChg chg="add">
        <pc:chgData name="Hawk, Carol" userId="fc7b37e5-fd14-4f76-ab03-6692735639d0" providerId="ADAL" clId="{22F7E69A-4D85-46F0-8D39-7ECC2A6123BB}" dt="2024-04-27T20:34:46.169" v="147"/>
        <pc:sldMkLst>
          <pc:docMk/>
          <pc:sldMk cId="1743033451" sldId="2147468854"/>
        </pc:sldMkLst>
      </pc:sldChg>
      <pc:sldChg chg="modSp add mod ord">
        <pc:chgData name="Hawk, Carol" userId="fc7b37e5-fd14-4f76-ab03-6692735639d0" providerId="ADAL" clId="{22F7E69A-4D85-46F0-8D39-7ECC2A6123BB}" dt="2024-04-28T16:23:36.489" v="427" actId="1076"/>
        <pc:sldMkLst>
          <pc:docMk/>
          <pc:sldMk cId="3109314676" sldId="2147470232"/>
        </pc:sldMkLst>
        <pc:spChg chg="mod">
          <ac:chgData name="Hawk, Carol" userId="fc7b37e5-fd14-4f76-ab03-6692735639d0" providerId="ADAL" clId="{22F7E69A-4D85-46F0-8D39-7ECC2A6123BB}" dt="2024-04-28T16:23:36.489" v="427" actId="1076"/>
          <ac:spMkLst>
            <pc:docMk/>
            <pc:sldMk cId="3109314676" sldId="2147470232"/>
            <ac:spMk id="21" creationId="{8C89483B-835B-9637-A1D5-25A885BD930C}"/>
          </ac:spMkLst>
        </pc:spChg>
      </pc:sldChg>
      <pc:sldChg chg="modSp new del mod">
        <pc:chgData name="Hawk, Carol" userId="fc7b37e5-fd14-4f76-ab03-6692735639d0" providerId="ADAL" clId="{22F7E69A-4D85-46F0-8D39-7ECC2A6123BB}" dt="2024-04-30T01:42:29.070" v="1294" actId="47"/>
        <pc:sldMkLst>
          <pc:docMk/>
          <pc:sldMk cId="3081326620" sldId="2147470233"/>
        </pc:sldMkLst>
        <pc:spChg chg="mod">
          <ac:chgData name="Hawk, Carol" userId="fc7b37e5-fd14-4f76-ab03-6692735639d0" providerId="ADAL" clId="{22F7E69A-4D85-46F0-8D39-7ECC2A6123BB}" dt="2024-04-27T20:44:03.373" v="218" actId="20577"/>
          <ac:spMkLst>
            <pc:docMk/>
            <pc:sldMk cId="3081326620" sldId="2147470233"/>
            <ac:spMk id="2" creationId="{1519F8D4-057C-F94A-17D5-E8DA00911E2C}"/>
          </ac:spMkLst>
        </pc:spChg>
        <pc:spChg chg="mod">
          <ac:chgData name="Hawk, Carol" userId="fc7b37e5-fd14-4f76-ab03-6692735639d0" providerId="ADAL" clId="{22F7E69A-4D85-46F0-8D39-7ECC2A6123BB}" dt="2024-04-27T20:51:29.564" v="321" actId="20577"/>
          <ac:spMkLst>
            <pc:docMk/>
            <pc:sldMk cId="3081326620" sldId="2147470233"/>
            <ac:spMk id="3" creationId="{1134953C-7597-C1C2-A1EF-C6E8E269B7BB}"/>
          </ac:spMkLst>
        </pc:spChg>
      </pc:sldChg>
      <pc:sldChg chg="modSp new mod">
        <pc:chgData name="Hawk, Carol" userId="fc7b37e5-fd14-4f76-ab03-6692735639d0" providerId="ADAL" clId="{22F7E69A-4D85-46F0-8D39-7ECC2A6123BB}" dt="2024-04-28T21:16:35.049" v="1280" actId="20577"/>
        <pc:sldMkLst>
          <pc:docMk/>
          <pc:sldMk cId="1935081156" sldId="2147470234"/>
        </pc:sldMkLst>
        <pc:spChg chg="mod">
          <ac:chgData name="Hawk, Carol" userId="fc7b37e5-fd14-4f76-ab03-6692735639d0" providerId="ADAL" clId="{22F7E69A-4D85-46F0-8D39-7ECC2A6123BB}" dt="2024-04-28T16:30:37.534" v="497" actId="14100"/>
          <ac:spMkLst>
            <pc:docMk/>
            <pc:sldMk cId="1935081156" sldId="2147470234"/>
            <ac:spMk id="2" creationId="{5CB384DD-53C0-46CC-84B5-C04B923C1D79}"/>
          </ac:spMkLst>
        </pc:spChg>
        <pc:spChg chg="mod">
          <ac:chgData name="Hawk, Carol" userId="fc7b37e5-fd14-4f76-ab03-6692735639d0" providerId="ADAL" clId="{22F7E69A-4D85-46F0-8D39-7ECC2A6123BB}" dt="2024-04-28T21:16:35.049" v="1280" actId="20577"/>
          <ac:spMkLst>
            <pc:docMk/>
            <pc:sldMk cId="1935081156" sldId="2147470234"/>
            <ac:spMk id="3" creationId="{DF120013-612F-88D4-350B-08EEC1E8F1E7}"/>
          </ac:spMkLst>
        </pc:spChg>
      </pc:sldChg>
      <pc:sldChg chg="ord">
        <pc:chgData name="Hawk, Carol" userId="fc7b37e5-fd14-4f76-ab03-6692735639d0" providerId="ADAL" clId="{22F7E69A-4D85-46F0-8D39-7ECC2A6123BB}" dt="2024-04-30T02:25:01.715" v="1371"/>
        <pc:sldMkLst>
          <pc:docMk/>
          <pc:sldMk cId="2471030232" sldId="2147470235"/>
        </pc:sldMkLst>
      </pc:sldChg>
      <pc:sldChg chg="add del modTransition">
        <pc:chgData name="Hawk, Carol" userId="fc7b37e5-fd14-4f76-ab03-6692735639d0" providerId="ADAL" clId="{22F7E69A-4D85-46F0-8D39-7ECC2A6123BB}" dt="2024-04-28T21:52:29.157" v="1285" actId="47"/>
        <pc:sldMkLst>
          <pc:docMk/>
          <pc:sldMk cId="4055839128" sldId="2147470235"/>
        </pc:sldMkLst>
      </pc:sldChg>
      <pc:sldChg chg="add del">
        <pc:chgData name="Hawk, Carol" userId="fc7b37e5-fd14-4f76-ab03-6692735639d0" providerId="ADAL" clId="{22F7E69A-4D85-46F0-8D39-7ECC2A6123BB}" dt="2024-04-28T21:52:33.290" v="1286" actId="47"/>
        <pc:sldMkLst>
          <pc:docMk/>
          <pc:sldMk cId="218196032" sldId="2147470236"/>
        </pc:sldMkLst>
      </pc:sldChg>
      <pc:sldChg chg="addSp delSp modSp mod ord">
        <pc:chgData name="Hawk, Carol" userId="fc7b37e5-fd14-4f76-ab03-6692735639d0" providerId="ADAL" clId="{22F7E69A-4D85-46F0-8D39-7ECC2A6123BB}" dt="2024-04-30T02:51:47.233" v="1589" actId="113"/>
        <pc:sldMkLst>
          <pc:docMk/>
          <pc:sldMk cId="3946964810" sldId="2147470237"/>
        </pc:sldMkLst>
        <pc:spChg chg="del mod">
          <ac:chgData name="Hawk, Carol" userId="fc7b37e5-fd14-4f76-ab03-6692735639d0" providerId="ADAL" clId="{22F7E69A-4D85-46F0-8D39-7ECC2A6123BB}" dt="2024-04-30T01:49:48.927" v="1310"/>
          <ac:spMkLst>
            <pc:docMk/>
            <pc:sldMk cId="3946964810" sldId="2147470237"/>
            <ac:spMk id="3" creationId="{4A981688-2240-FCC1-16FE-73D23A71F122}"/>
          </ac:spMkLst>
        </pc:spChg>
        <pc:spChg chg="add mod">
          <ac:chgData name="Hawk, Carol" userId="fc7b37e5-fd14-4f76-ab03-6692735639d0" providerId="ADAL" clId="{22F7E69A-4D85-46F0-8D39-7ECC2A6123BB}" dt="2024-04-30T01:53:26.026" v="1322" actId="1037"/>
          <ac:spMkLst>
            <pc:docMk/>
            <pc:sldMk cId="3946964810" sldId="2147470237"/>
            <ac:spMk id="6" creationId="{481229B1-68A9-F82B-3673-394E4BFCCA1B}"/>
          </ac:spMkLst>
        </pc:spChg>
        <pc:graphicFrameChg chg="del">
          <ac:chgData name="Hawk, Carol" userId="fc7b37e5-fd14-4f76-ab03-6692735639d0" providerId="ADAL" clId="{22F7E69A-4D85-46F0-8D39-7ECC2A6123BB}" dt="2024-04-30T01:46:00.478" v="1295" actId="478"/>
          <ac:graphicFrameMkLst>
            <pc:docMk/>
            <pc:sldMk cId="3946964810" sldId="2147470237"/>
            <ac:graphicFrameMk id="5" creationId="{48F296EB-206D-030E-D3E5-949B2863C0BD}"/>
          </ac:graphicFrameMkLst>
        </pc:graphicFrameChg>
        <pc:graphicFrameChg chg="add del mod">
          <ac:chgData name="Hawk, Carol" userId="fc7b37e5-fd14-4f76-ab03-6692735639d0" providerId="ADAL" clId="{22F7E69A-4D85-46F0-8D39-7ECC2A6123BB}" dt="2024-04-30T02:02:55.934" v="1337" actId="478"/>
          <ac:graphicFrameMkLst>
            <pc:docMk/>
            <pc:sldMk cId="3946964810" sldId="2147470237"/>
            <ac:graphicFrameMk id="8" creationId="{A2EC9618-28FE-E3BD-7ABF-92B1FF534B56}"/>
          </ac:graphicFrameMkLst>
        </pc:graphicFrameChg>
        <pc:graphicFrameChg chg="add mod">
          <ac:chgData name="Hawk, Carol" userId="fc7b37e5-fd14-4f76-ab03-6692735639d0" providerId="ADAL" clId="{22F7E69A-4D85-46F0-8D39-7ECC2A6123BB}" dt="2024-04-30T02:51:47.233" v="1589" actId="113"/>
          <ac:graphicFrameMkLst>
            <pc:docMk/>
            <pc:sldMk cId="3946964810" sldId="2147470237"/>
            <ac:graphicFrameMk id="9" creationId="{A2EC9618-28FE-E3BD-7ABF-92B1FF534B56}"/>
          </ac:graphicFrameMkLst>
        </pc:graphicFrameChg>
        <pc:picChg chg="add del mod">
          <ac:chgData name="Hawk, Carol" userId="fc7b37e5-fd14-4f76-ab03-6692735639d0" providerId="ADAL" clId="{22F7E69A-4D85-46F0-8D39-7ECC2A6123BB}" dt="2024-04-30T02:01:48.318" v="1330" actId="478"/>
          <ac:picMkLst>
            <pc:docMk/>
            <pc:sldMk cId="3946964810" sldId="2147470237"/>
            <ac:picMk id="7" creationId="{B5F3883F-3FFD-A9F6-767D-EBDA60128878}"/>
          </ac:picMkLst>
        </pc:picChg>
      </pc:sldChg>
      <pc:sldChg chg="new del">
        <pc:chgData name="Hawk, Carol" userId="fc7b37e5-fd14-4f76-ab03-6692735639d0" providerId="ADAL" clId="{22F7E69A-4D85-46F0-8D39-7ECC2A6123BB}" dt="2024-04-30T02:45:36.240" v="1535" actId="680"/>
        <pc:sldMkLst>
          <pc:docMk/>
          <pc:sldMk cId="1606722869" sldId="2147470238"/>
        </pc:sldMkLst>
      </pc:sldChg>
      <pc:sldChg chg="addSp delSp modSp mod">
        <pc:chgData name="Hawk, Carol" userId="fc7b37e5-fd14-4f76-ab03-6692735639d0" providerId="ADAL" clId="{22F7E69A-4D85-46F0-8D39-7ECC2A6123BB}" dt="2024-04-30T02:48:11.153" v="1586" actId="403"/>
        <pc:sldMkLst>
          <pc:docMk/>
          <pc:sldMk cId="3368828273" sldId="2147470238"/>
        </pc:sldMkLst>
        <pc:spChg chg="del">
          <ac:chgData name="Hawk, Carol" userId="fc7b37e5-fd14-4f76-ab03-6692735639d0" providerId="ADAL" clId="{22F7E69A-4D85-46F0-8D39-7ECC2A6123BB}" dt="2024-04-30T02:47:57.768" v="1577" actId="478"/>
          <ac:spMkLst>
            <pc:docMk/>
            <pc:sldMk cId="3368828273" sldId="2147470238"/>
            <ac:spMk id="2" creationId="{A587FEC8-F2F5-C7FB-8CC4-9B1B1A4130D4}"/>
          </ac:spMkLst>
        </pc:spChg>
        <pc:spChg chg="mod">
          <ac:chgData name="Hawk, Carol" userId="fc7b37e5-fd14-4f76-ab03-6692735639d0" providerId="ADAL" clId="{22F7E69A-4D85-46F0-8D39-7ECC2A6123BB}" dt="2024-04-30T02:48:11.153" v="1586" actId="403"/>
          <ac:spMkLst>
            <pc:docMk/>
            <pc:sldMk cId="3368828273" sldId="2147470238"/>
            <ac:spMk id="5" creationId="{E36A17CA-D758-7088-08B4-46C59A7B4A49}"/>
          </ac:spMkLst>
        </pc:spChg>
        <pc:spChg chg="add mod">
          <ac:chgData name="Hawk, Carol" userId="fc7b37e5-fd14-4f76-ab03-6692735639d0" providerId="ADAL" clId="{22F7E69A-4D85-46F0-8D39-7ECC2A6123BB}" dt="2024-04-30T02:47:57.768" v="1577" actId="478"/>
          <ac:spMkLst>
            <pc:docMk/>
            <pc:sldMk cId="3368828273" sldId="2147470238"/>
            <ac:spMk id="6" creationId="{33AB136D-273F-9B67-B4CC-0B3C923525B0}"/>
          </ac:spMkLst>
        </pc:spChg>
      </pc:sldChg>
      <pc:sldChg chg="addSp modSp add del">
        <pc:chgData name="Hawk, Carol" userId="fc7b37e5-fd14-4f76-ab03-6692735639d0" providerId="ADAL" clId="{22F7E69A-4D85-46F0-8D39-7ECC2A6123BB}" dt="2024-04-30T01:50:54.197" v="1313" actId="47"/>
        <pc:sldMkLst>
          <pc:docMk/>
          <pc:sldMk cId="3662641925" sldId="2147470238"/>
        </pc:sldMkLst>
        <pc:spChg chg="mod">
          <ac:chgData name="Hawk, Carol" userId="fc7b37e5-fd14-4f76-ab03-6692735639d0" providerId="ADAL" clId="{22F7E69A-4D85-46F0-8D39-7ECC2A6123BB}" dt="2024-04-30T01:47:50.223" v="1301" actId="1076"/>
          <ac:spMkLst>
            <pc:docMk/>
            <pc:sldMk cId="3662641925" sldId="2147470238"/>
            <ac:spMk id="3" creationId="{4A981688-2240-FCC1-16FE-73D23A71F122}"/>
          </ac:spMkLst>
        </pc:spChg>
        <pc:spChg chg="add mod">
          <ac:chgData name="Hawk, Carol" userId="fc7b37e5-fd14-4f76-ab03-6692735639d0" providerId="ADAL" clId="{22F7E69A-4D85-46F0-8D39-7ECC2A6123BB}" dt="2024-04-30T01:47:50.223" v="1301" actId="1076"/>
          <ac:spMkLst>
            <pc:docMk/>
            <pc:sldMk cId="3662641925" sldId="2147470238"/>
            <ac:spMk id="6" creationId="{64B82EE1-E786-B6D9-B1A7-4D531EBC4B53}"/>
          </ac:spMkLst>
        </pc:spChg>
      </pc:sldChg>
      <pc:sldChg chg="addSp delSp add del setBg delDesignElem">
        <pc:chgData name="Hawk, Carol" userId="fc7b37e5-fd14-4f76-ab03-6692735639d0" providerId="ADAL" clId="{22F7E69A-4D85-46F0-8D39-7ECC2A6123BB}" dt="2024-04-30T01:46:34.252" v="1298"/>
        <pc:sldMkLst>
          <pc:docMk/>
          <pc:sldMk cId="3807345382" sldId="2147470238"/>
        </pc:sldMkLst>
        <pc:spChg chg="add del">
          <ac:chgData name="Hawk, Carol" userId="fc7b37e5-fd14-4f76-ab03-6692735639d0" providerId="ADAL" clId="{22F7E69A-4D85-46F0-8D39-7ECC2A6123BB}" dt="2024-04-30T01:46:34.252" v="1298"/>
          <ac:spMkLst>
            <pc:docMk/>
            <pc:sldMk cId="3807345382" sldId="2147470238"/>
            <ac:spMk id="10" creationId="{D4771268-CB57-404A-9271-370EB28F6090}"/>
          </ac:spMkLst>
        </pc:spChg>
      </pc:sldChg>
      <pc:sldChg chg="del">
        <pc:chgData name="Hawk, Carol" userId="fc7b37e5-fd14-4f76-ab03-6692735639d0" providerId="ADAL" clId="{22F7E69A-4D85-46F0-8D39-7ECC2A6123BB}" dt="2024-04-30T03:01:08.528" v="1590"/>
        <pc:sldMkLst>
          <pc:docMk/>
          <pc:sldMk cId="3095934218" sldId="2147470239"/>
        </pc:sldMkLst>
      </pc:sldChg>
      <pc:sldMasterChg chg="delSldLayout">
        <pc:chgData name="Hawk, Carol" userId="fc7b37e5-fd14-4f76-ab03-6692735639d0" providerId="ADAL" clId="{22F7E69A-4D85-46F0-8D39-7ECC2A6123BB}" dt="2024-04-26T22:51:24.137" v="0" actId="47"/>
        <pc:sldMasterMkLst>
          <pc:docMk/>
          <pc:sldMasterMk cId="83318093" sldId="2147483715"/>
        </pc:sldMasterMkLst>
        <pc:sldLayoutChg chg="del">
          <pc:chgData name="Hawk, Carol" userId="fc7b37e5-fd14-4f76-ab03-6692735639d0" providerId="ADAL" clId="{22F7E69A-4D85-46F0-8D39-7ECC2A6123BB}" dt="2024-04-26T22:51:24.137" v="0" actId="47"/>
          <pc:sldLayoutMkLst>
            <pc:docMk/>
            <pc:sldMasterMk cId="83318093" sldId="2147483715"/>
            <pc:sldLayoutMk cId="2753667106" sldId="2147483718"/>
          </pc:sldLayoutMkLst>
        </pc:sldLayoutChg>
        <pc:sldLayoutChg chg="del">
          <pc:chgData name="Hawk, Carol" userId="fc7b37e5-fd14-4f76-ab03-6692735639d0" providerId="ADAL" clId="{22F7E69A-4D85-46F0-8D39-7ECC2A6123BB}" dt="2024-04-26T22:51:24.137" v="0" actId="47"/>
          <pc:sldLayoutMkLst>
            <pc:docMk/>
            <pc:sldMasterMk cId="83318093" sldId="2147483715"/>
            <pc:sldLayoutMk cId="891654575" sldId="2147483719"/>
          </pc:sldLayoutMkLst>
        </pc:sldLayoutChg>
        <pc:sldLayoutChg chg="del">
          <pc:chgData name="Hawk, Carol" userId="fc7b37e5-fd14-4f76-ab03-6692735639d0" providerId="ADAL" clId="{22F7E69A-4D85-46F0-8D39-7ECC2A6123BB}" dt="2024-04-26T22:51:24.137" v="0" actId="47"/>
          <pc:sldLayoutMkLst>
            <pc:docMk/>
            <pc:sldMasterMk cId="83318093" sldId="2147483715"/>
            <pc:sldLayoutMk cId="478277448" sldId="2147483721"/>
          </pc:sldLayoutMkLst>
        </pc:sldLayoutChg>
      </pc:sldMasterChg>
    </pc:docChg>
  </pc:docChgLst>
  <pc:docChgLst>
    <pc:chgData name="Hawk, Carol" userId="fc7b37e5-fd14-4f76-ab03-6692735639d0" providerId="ADAL" clId="{F15B70FA-3CF7-4170-863B-B254A8738A06}"/>
    <pc:docChg chg="undo custSel addSld delSld modSld sldOrd">
      <pc:chgData name="Hawk, Carol" userId="fc7b37e5-fd14-4f76-ab03-6692735639d0" providerId="ADAL" clId="{F15B70FA-3CF7-4170-863B-B254A8738A06}" dt="2023-05-16T16:43:29.141" v="228" actId="47"/>
      <pc:docMkLst>
        <pc:docMk/>
      </pc:docMkLst>
      <pc:sldChg chg="add">
        <pc:chgData name="Hawk, Carol" userId="fc7b37e5-fd14-4f76-ab03-6692735639d0" providerId="ADAL" clId="{F15B70FA-3CF7-4170-863B-B254A8738A06}" dt="2023-05-16T13:37:24.288" v="6"/>
        <pc:sldMkLst>
          <pc:docMk/>
          <pc:sldMk cId="1791729430" sldId="281"/>
        </pc:sldMkLst>
      </pc:sldChg>
      <pc:sldChg chg="del">
        <pc:chgData name="Hawk, Carol" userId="fc7b37e5-fd14-4f76-ab03-6692735639d0" providerId="ADAL" clId="{F15B70FA-3CF7-4170-863B-B254A8738A06}" dt="2023-05-16T13:25:52.010" v="0" actId="47"/>
        <pc:sldMkLst>
          <pc:docMk/>
          <pc:sldMk cId="20740847" sldId="5460"/>
        </pc:sldMkLst>
      </pc:sldChg>
      <pc:sldChg chg="del ord">
        <pc:chgData name="Hawk, Carol" userId="fc7b37e5-fd14-4f76-ab03-6692735639d0" providerId="ADAL" clId="{F15B70FA-3CF7-4170-863B-B254A8738A06}" dt="2023-05-16T16:43:29.141" v="228" actId="47"/>
        <pc:sldMkLst>
          <pc:docMk/>
          <pc:sldMk cId="1593893095" sldId="5462"/>
        </pc:sldMkLst>
      </pc:sldChg>
      <pc:sldChg chg="del">
        <pc:chgData name="Hawk, Carol" userId="fc7b37e5-fd14-4f76-ab03-6692735639d0" providerId="ADAL" clId="{F15B70FA-3CF7-4170-863B-B254A8738A06}" dt="2023-05-16T13:28:24.189" v="3" actId="47"/>
        <pc:sldMkLst>
          <pc:docMk/>
          <pc:sldMk cId="601883042" sldId="5486"/>
        </pc:sldMkLst>
      </pc:sldChg>
      <pc:sldChg chg="del">
        <pc:chgData name="Hawk, Carol" userId="fc7b37e5-fd14-4f76-ab03-6692735639d0" providerId="ADAL" clId="{F15B70FA-3CF7-4170-863B-B254A8738A06}" dt="2023-05-16T13:27:46.632" v="2" actId="47"/>
        <pc:sldMkLst>
          <pc:docMk/>
          <pc:sldMk cId="2191957127" sldId="5549"/>
        </pc:sldMkLst>
      </pc:sldChg>
      <pc:sldChg chg="addSp delSp modSp mod">
        <pc:chgData name="Hawk, Carol" userId="fc7b37e5-fd14-4f76-ab03-6692735639d0" providerId="ADAL" clId="{F15B70FA-3CF7-4170-863B-B254A8738A06}" dt="2023-05-16T14:09:10.221" v="186" actId="1076"/>
        <pc:sldMkLst>
          <pc:docMk/>
          <pc:sldMk cId="1063776376" sldId="5552"/>
        </pc:sldMkLst>
        <pc:spChg chg="del">
          <ac:chgData name="Hawk, Carol" userId="fc7b37e5-fd14-4f76-ab03-6692735639d0" providerId="ADAL" clId="{F15B70FA-3CF7-4170-863B-B254A8738A06}" dt="2023-05-16T13:57:43.952" v="78" actId="478"/>
          <ac:spMkLst>
            <pc:docMk/>
            <pc:sldMk cId="1063776376" sldId="5552"/>
            <ac:spMk id="8" creationId="{8A16F6A3-B785-3256-1A58-417EE9DE0453}"/>
          </ac:spMkLst>
        </pc:spChg>
        <pc:spChg chg="mod">
          <ac:chgData name="Hawk, Carol" userId="fc7b37e5-fd14-4f76-ab03-6692735639d0" providerId="ADAL" clId="{F15B70FA-3CF7-4170-863B-B254A8738A06}" dt="2023-05-16T13:59:23.312" v="80" actId="164"/>
          <ac:spMkLst>
            <pc:docMk/>
            <pc:sldMk cId="1063776376" sldId="5552"/>
            <ac:spMk id="68" creationId="{76D7AC69-1F60-EEC6-A83A-C0F8B6EF3878}"/>
          </ac:spMkLst>
        </pc:spChg>
        <pc:spChg chg="mod">
          <ac:chgData name="Hawk, Carol" userId="fc7b37e5-fd14-4f76-ab03-6692735639d0" providerId="ADAL" clId="{F15B70FA-3CF7-4170-863B-B254A8738A06}" dt="2023-05-16T13:59:23.312" v="80" actId="164"/>
          <ac:spMkLst>
            <pc:docMk/>
            <pc:sldMk cId="1063776376" sldId="5552"/>
            <ac:spMk id="69" creationId="{A1DAAAEF-F50C-FA5A-595D-1B834C40591A}"/>
          </ac:spMkLst>
        </pc:spChg>
        <pc:spChg chg="mod">
          <ac:chgData name="Hawk, Carol" userId="fc7b37e5-fd14-4f76-ab03-6692735639d0" providerId="ADAL" clId="{F15B70FA-3CF7-4170-863B-B254A8738A06}" dt="2023-05-16T13:59:23.312" v="80" actId="164"/>
          <ac:spMkLst>
            <pc:docMk/>
            <pc:sldMk cId="1063776376" sldId="5552"/>
            <ac:spMk id="70" creationId="{CC6BAA7B-6B37-FA0C-055F-53081992CA7C}"/>
          </ac:spMkLst>
        </pc:spChg>
        <pc:spChg chg="del">
          <ac:chgData name="Hawk, Carol" userId="fc7b37e5-fd14-4f76-ab03-6692735639d0" providerId="ADAL" clId="{F15B70FA-3CF7-4170-863B-B254A8738A06}" dt="2023-05-16T13:55:12.037" v="15" actId="478"/>
          <ac:spMkLst>
            <pc:docMk/>
            <pc:sldMk cId="1063776376" sldId="5552"/>
            <ac:spMk id="390" creationId="{00000000-0000-0000-0000-000000000000}"/>
          </ac:spMkLst>
        </pc:spChg>
        <pc:spChg chg="mod">
          <ac:chgData name="Hawk, Carol" userId="fc7b37e5-fd14-4f76-ab03-6692735639d0" providerId="ADAL" clId="{F15B70FA-3CF7-4170-863B-B254A8738A06}" dt="2023-05-16T14:02:10.574" v="130" actId="1076"/>
          <ac:spMkLst>
            <pc:docMk/>
            <pc:sldMk cId="1063776376" sldId="5552"/>
            <ac:spMk id="396" creationId="{00000000-0000-0000-0000-000000000000}"/>
          </ac:spMkLst>
        </pc:spChg>
        <pc:spChg chg="mod">
          <ac:chgData name="Hawk, Carol" userId="fc7b37e5-fd14-4f76-ab03-6692735639d0" providerId="ADAL" clId="{F15B70FA-3CF7-4170-863B-B254A8738A06}" dt="2023-05-16T14:08:11.554" v="183" actId="692"/>
          <ac:spMkLst>
            <pc:docMk/>
            <pc:sldMk cId="1063776376" sldId="5552"/>
            <ac:spMk id="436" creationId="{00000000-0000-0000-0000-000000000000}"/>
          </ac:spMkLst>
        </pc:spChg>
        <pc:spChg chg="mod">
          <ac:chgData name="Hawk, Carol" userId="fc7b37e5-fd14-4f76-ab03-6692735639d0" providerId="ADAL" clId="{F15B70FA-3CF7-4170-863B-B254A8738A06}" dt="2023-05-16T13:59:23.312" v="80" actId="164"/>
          <ac:spMkLst>
            <pc:docMk/>
            <pc:sldMk cId="1063776376" sldId="5552"/>
            <ac:spMk id="437" creationId="{00000000-0000-0000-0000-000000000000}"/>
          </ac:spMkLst>
        </pc:spChg>
        <pc:spChg chg="mod">
          <ac:chgData name="Hawk, Carol" userId="fc7b37e5-fd14-4f76-ab03-6692735639d0" providerId="ADAL" clId="{F15B70FA-3CF7-4170-863B-B254A8738A06}" dt="2023-05-16T13:59:23.312" v="80" actId="164"/>
          <ac:spMkLst>
            <pc:docMk/>
            <pc:sldMk cId="1063776376" sldId="5552"/>
            <ac:spMk id="438" creationId="{00000000-0000-0000-0000-000000000000}"/>
          </ac:spMkLst>
        </pc:spChg>
        <pc:spChg chg="del mod">
          <ac:chgData name="Hawk, Carol" userId="fc7b37e5-fd14-4f76-ab03-6692735639d0" providerId="ADAL" clId="{F15B70FA-3CF7-4170-863B-B254A8738A06}" dt="2023-05-16T14:01:09.945" v="125" actId="478"/>
          <ac:spMkLst>
            <pc:docMk/>
            <pc:sldMk cId="1063776376" sldId="5552"/>
            <ac:spMk id="440" creationId="{00000000-0000-0000-0000-000000000000}"/>
          </ac:spMkLst>
        </pc:spChg>
        <pc:spChg chg="del mod">
          <ac:chgData name="Hawk, Carol" userId="fc7b37e5-fd14-4f76-ab03-6692735639d0" providerId="ADAL" clId="{F15B70FA-3CF7-4170-863B-B254A8738A06}" dt="2023-05-16T14:01:05.006" v="124" actId="478"/>
          <ac:spMkLst>
            <pc:docMk/>
            <pc:sldMk cId="1063776376" sldId="5552"/>
            <ac:spMk id="441" creationId="{00000000-0000-0000-0000-000000000000}"/>
          </ac:spMkLst>
        </pc:spChg>
        <pc:spChg chg="del">
          <ac:chgData name="Hawk, Carol" userId="fc7b37e5-fd14-4f76-ab03-6692735639d0" providerId="ADAL" clId="{F15B70FA-3CF7-4170-863B-B254A8738A06}" dt="2023-05-16T13:57:39.161" v="77" actId="478"/>
          <ac:spMkLst>
            <pc:docMk/>
            <pc:sldMk cId="1063776376" sldId="5552"/>
            <ac:spMk id="442" creationId="{00000000-0000-0000-0000-000000000000}"/>
          </ac:spMkLst>
        </pc:spChg>
        <pc:spChg chg="mod">
          <ac:chgData name="Hawk, Carol" userId="fc7b37e5-fd14-4f76-ab03-6692735639d0" providerId="ADAL" clId="{F15B70FA-3CF7-4170-863B-B254A8738A06}" dt="2023-05-16T14:02:01.718" v="129" actId="1076"/>
          <ac:spMkLst>
            <pc:docMk/>
            <pc:sldMk cId="1063776376" sldId="5552"/>
            <ac:spMk id="445" creationId="{00000000-0000-0000-0000-000000000000}"/>
          </ac:spMkLst>
        </pc:spChg>
        <pc:spChg chg="mod">
          <ac:chgData name="Hawk, Carol" userId="fc7b37e5-fd14-4f76-ab03-6692735639d0" providerId="ADAL" clId="{F15B70FA-3CF7-4170-863B-B254A8738A06}" dt="2023-05-16T14:00:43.860" v="121" actId="1076"/>
          <ac:spMkLst>
            <pc:docMk/>
            <pc:sldMk cId="1063776376" sldId="5552"/>
            <ac:spMk id="446" creationId="{00000000-0000-0000-0000-000000000000}"/>
          </ac:spMkLst>
        </pc:spChg>
        <pc:grpChg chg="mod">
          <ac:chgData name="Hawk, Carol" userId="fc7b37e5-fd14-4f76-ab03-6692735639d0" providerId="ADAL" clId="{F15B70FA-3CF7-4170-863B-B254A8738A06}" dt="2023-05-16T13:59:23.312" v="80" actId="164"/>
          <ac:grpSpMkLst>
            <pc:docMk/>
            <pc:sldMk cId="1063776376" sldId="5552"/>
            <ac:grpSpMk id="2" creationId="{840B3ECC-667B-862F-E9C7-4F6097F39347}"/>
          </ac:grpSpMkLst>
        </pc:grpChg>
        <pc:grpChg chg="mod">
          <ac:chgData name="Hawk, Carol" userId="fc7b37e5-fd14-4f76-ab03-6692735639d0" providerId="ADAL" clId="{F15B70FA-3CF7-4170-863B-B254A8738A06}" dt="2023-05-16T13:59:23.312" v="80" actId="164"/>
          <ac:grpSpMkLst>
            <pc:docMk/>
            <pc:sldMk cId="1063776376" sldId="5552"/>
            <ac:grpSpMk id="3" creationId="{D1556AC8-B909-BEF9-FD3B-B0BAF96A679E}"/>
          </ac:grpSpMkLst>
        </pc:grpChg>
        <pc:grpChg chg="mod">
          <ac:chgData name="Hawk, Carol" userId="fc7b37e5-fd14-4f76-ab03-6692735639d0" providerId="ADAL" clId="{F15B70FA-3CF7-4170-863B-B254A8738A06}" dt="2023-05-16T13:59:23.312" v="80" actId="164"/>
          <ac:grpSpMkLst>
            <pc:docMk/>
            <pc:sldMk cId="1063776376" sldId="5552"/>
            <ac:grpSpMk id="4" creationId="{D0ED79E2-CCB3-A9F1-C4D5-DC1DEA84D732}"/>
          </ac:grpSpMkLst>
        </pc:grpChg>
        <pc:grpChg chg="mod">
          <ac:chgData name="Hawk, Carol" userId="fc7b37e5-fd14-4f76-ab03-6692735639d0" providerId="ADAL" clId="{F15B70FA-3CF7-4170-863B-B254A8738A06}" dt="2023-05-16T13:59:23.312" v="80" actId="164"/>
          <ac:grpSpMkLst>
            <pc:docMk/>
            <pc:sldMk cId="1063776376" sldId="5552"/>
            <ac:grpSpMk id="5" creationId="{FD23108D-94D5-784A-467B-0AAFC59A023B}"/>
          </ac:grpSpMkLst>
        </pc:grpChg>
        <pc:grpChg chg="mod">
          <ac:chgData name="Hawk, Carol" userId="fc7b37e5-fd14-4f76-ab03-6692735639d0" providerId="ADAL" clId="{F15B70FA-3CF7-4170-863B-B254A8738A06}" dt="2023-05-16T14:06:53.137" v="174" actId="14861"/>
          <ac:grpSpMkLst>
            <pc:docMk/>
            <pc:sldMk cId="1063776376" sldId="5552"/>
            <ac:grpSpMk id="6" creationId="{E1D445D0-AB6C-E90B-8046-3858F5003FE1}"/>
          </ac:grpSpMkLst>
        </pc:grpChg>
        <pc:grpChg chg="add mod">
          <ac:chgData name="Hawk, Carol" userId="fc7b37e5-fd14-4f76-ab03-6692735639d0" providerId="ADAL" clId="{F15B70FA-3CF7-4170-863B-B254A8738A06}" dt="2023-05-16T14:01:53.968" v="128" actId="1076"/>
          <ac:grpSpMkLst>
            <pc:docMk/>
            <pc:sldMk cId="1063776376" sldId="5552"/>
            <ac:grpSpMk id="9" creationId="{73BB41DA-3D40-E7F0-4E2E-ED0A99B50CC2}"/>
          </ac:grpSpMkLst>
        </pc:grpChg>
        <pc:grpChg chg="mod">
          <ac:chgData name="Hawk, Carol" userId="fc7b37e5-fd14-4f76-ab03-6692735639d0" providerId="ADAL" clId="{F15B70FA-3CF7-4170-863B-B254A8738A06}" dt="2023-05-16T13:59:23.312" v="80" actId="164"/>
          <ac:grpSpMkLst>
            <pc:docMk/>
            <pc:sldMk cId="1063776376" sldId="5552"/>
            <ac:grpSpMk id="13" creationId="{89A0311C-E710-A89F-79B4-2CAFC6B425B6}"/>
          </ac:grpSpMkLst>
        </pc:grpChg>
        <pc:grpChg chg="mod">
          <ac:chgData name="Hawk, Carol" userId="fc7b37e5-fd14-4f76-ab03-6692735639d0" providerId="ADAL" clId="{F15B70FA-3CF7-4170-863B-B254A8738A06}" dt="2023-05-16T13:59:23.312" v="80" actId="164"/>
          <ac:grpSpMkLst>
            <pc:docMk/>
            <pc:sldMk cId="1063776376" sldId="5552"/>
            <ac:grpSpMk id="400" creationId="{00000000-0000-0000-0000-000000000000}"/>
          </ac:grpSpMkLst>
        </pc:grpChg>
        <pc:picChg chg="add mod">
          <ac:chgData name="Hawk, Carol" userId="fc7b37e5-fd14-4f76-ab03-6692735639d0" providerId="ADAL" clId="{F15B70FA-3CF7-4170-863B-B254A8738A06}" dt="2023-05-16T14:05:50.921" v="171" actId="692"/>
          <ac:picMkLst>
            <pc:docMk/>
            <pc:sldMk cId="1063776376" sldId="5552"/>
            <ac:picMk id="7" creationId="{3D18ED7E-D259-8C75-3263-D9F5A0FE398F}"/>
          </ac:picMkLst>
        </pc:picChg>
        <pc:picChg chg="del mod">
          <ac:chgData name="Hawk, Carol" userId="fc7b37e5-fd14-4f76-ab03-6692735639d0" providerId="ADAL" clId="{F15B70FA-3CF7-4170-863B-B254A8738A06}" dt="2023-05-16T13:55:22.985" v="17" actId="478"/>
          <ac:picMkLst>
            <pc:docMk/>
            <pc:sldMk cId="1063776376" sldId="5552"/>
            <ac:picMk id="391" creationId="{00000000-0000-0000-0000-000000000000}"/>
          </ac:picMkLst>
        </pc:picChg>
        <pc:picChg chg="mod">
          <ac:chgData name="Hawk, Carol" userId="fc7b37e5-fd14-4f76-ab03-6692735639d0" providerId="ADAL" clId="{F15B70FA-3CF7-4170-863B-B254A8738A06}" dt="2023-05-16T14:08:11.554" v="183" actId="692"/>
          <ac:picMkLst>
            <pc:docMk/>
            <pc:sldMk cId="1063776376" sldId="5552"/>
            <ac:picMk id="398" creationId="{00000000-0000-0000-0000-000000000000}"/>
          </ac:picMkLst>
        </pc:picChg>
        <pc:picChg chg="mod">
          <ac:chgData name="Hawk, Carol" userId="fc7b37e5-fd14-4f76-ab03-6692735639d0" providerId="ADAL" clId="{F15B70FA-3CF7-4170-863B-B254A8738A06}" dt="2023-05-16T13:59:23.312" v="80" actId="164"/>
          <ac:picMkLst>
            <pc:docMk/>
            <pc:sldMk cId="1063776376" sldId="5552"/>
            <ac:picMk id="425" creationId="{00000000-0000-0000-0000-000000000000}"/>
          </ac:picMkLst>
        </pc:picChg>
        <pc:picChg chg="mod">
          <ac:chgData name="Hawk, Carol" userId="fc7b37e5-fd14-4f76-ab03-6692735639d0" providerId="ADAL" clId="{F15B70FA-3CF7-4170-863B-B254A8738A06}" dt="2023-05-16T14:08:55.709" v="184" actId="1076"/>
          <ac:picMkLst>
            <pc:docMk/>
            <pc:sldMk cId="1063776376" sldId="5552"/>
            <ac:picMk id="426" creationId="{00000000-0000-0000-0000-000000000000}"/>
          </ac:picMkLst>
        </pc:picChg>
        <pc:picChg chg="mod">
          <ac:chgData name="Hawk, Carol" userId="fc7b37e5-fd14-4f76-ab03-6692735639d0" providerId="ADAL" clId="{F15B70FA-3CF7-4170-863B-B254A8738A06}" dt="2023-05-16T14:09:10.221" v="186" actId="1076"/>
          <ac:picMkLst>
            <pc:docMk/>
            <pc:sldMk cId="1063776376" sldId="5552"/>
            <ac:picMk id="427" creationId="{00000000-0000-0000-0000-000000000000}"/>
          </ac:picMkLst>
        </pc:picChg>
        <pc:picChg chg="mod">
          <ac:chgData name="Hawk, Carol" userId="fc7b37e5-fd14-4f76-ab03-6692735639d0" providerId="ADAL" clId="{F15B70FA-3CF7-4170-863B-B254A8738A06}" dt="2023-05-16T14:09:01.515" v="185" actId="1076"/>
          <ac:picMkLst>
            <pc:docMk/>
            <pc:sldMk cId="1063776376" sldId="5552"/>
            <ac:picMk id="428" creationId="{00000000-0000-0000-0000-000000000000}"/>
          </ac:picMkLst>
        </pc:picChg>
      </pc:sldChg>
      <pc:sldChg chg="del">
        <pc:chgData name="Hawk, Carol" userId="fc7b37e5-fd14-4f76-ab03-6692735639d0" providerId="ADAL" clId="{F15B70FA-3CF7-4170-863B-B254A8738A06}" dt="2023-05-16T15:02:35.999" v="226" actId="47"/>
        <pc:sldMkLst>
          <pc:docMk/>
          <pc:sldMk cId="1402652058" sldId="2147468780"/>
        </pc:sldMkLst>
      </pc:sldChg>
      <pc:sldChg chg="del">
        <pc:chgData name="Hawk, Carol" userId="fc7b37e5-fd14-4f76-ab03-6692735639d0" providerId="ADAL" clId="{F15B70FA-3CF7-4170-863B-B254A8738A06}" dt="2023-05-16T13:28:30.263" v="4" actId="47"/>
        <pc:sldMkLst>
          <pc:docMk/>
          <pc:sldMk cId="1965906856" sldId="2147468781"/>
        </pc:sldMkLst>
      </pc:sldChg>
      <pc:sldChg chg="del">
        <pc:chgData name="Hawk, Carol" userId="fc7b37e5-fd14-4f76-ab03-6692735639d0" providerId="ADAL" clId="{F15B70FA-3CF7-4170-863B-B254A8738A06}" dt="2023-05-16T13:26:52.933" v="1" actId="47"/>
        <pc:sldMkLst>
          <pc:docMk/>
          <pc:sldMk cId="3112970900" sldId="2147468787"/>
        </pc:sldMkLst>
      </pc:sldChg>
      <pc:sldChg chg="modSp mod">
        <pc:chgData name="Hawk, Carol" userId="fc7b37e5-fd14-4f76-ab03-6692735639d0" providerId="ADAL" clId="{F15B70FA-3CF7-4170-863B-B254A8738A06}" dt="2023-05-16T14:49:24.937" v="196" actId="20577"/>
        <pc:sldMkLst>
          <pc:docMk/>
          <pc:sldMk cId="1559788801" sldId="2147468788"/>
        </pc:sldMkLst>
        <pc:spChg chg="mod">
          <ac:chgData name="Hawk, Carol" userId="fc7b37e5-fd14-4f76-ab03-6692735639d0" providerId="ADAL" clId="{F15B70FA-3CF7-4170-863B-B254A8738A06}" dt="2023-05-16T14:49:24.937" v="196" actId="20577"/>
          <ac:spMkLst>
            <pc:docMk/>
            <pc:sldMk cId="1559788801" sldId="2147468788"/>
            <ac:spMk id="5" creationId="{E36A17CA-D758-7088-08B4-46C59A7B4A49}"/>
          </ac:spMkLst>
        </pc:spChg>
      </pc:sldChg>
      <pc:sldChg chg="del">
        <pc:chgData name="Hawk, Carol" userId="fc7b37e5-fd14-4f76-ab03-6692735639d0" providerId="ADAL" clId="{F15B70FA-3CF7-4170-863B-B254A8738A06}" dt="2023-05-16T16:43:27.789" v="227" actId="47"/>
        <pc:sldMkLst>
          <pc:docMk/>
          <pc:sldMk cId="1685935801" sldId="2147468794"/>
        </pc:sldMkLst>
      </pc:sldChg>
      <pc:sldChg chg="modSp mod">
        <pc:chgData name="Hawk, Carol" userId="fc7b37e5-fd14-4f76-ab03-6692735639d0" providerId="ADAL" clId="{F15B70FA-3CF7-4170-863B-B254A8738A06}" dt="2023-05-16T13:40:03.791" v="11" actId="20577"/>
        <pc:sldMkLst>
          <pc:docMk/>
          <pc:sldMk cId="4270010319" sldId="2147468795"/>
        </pc:sldMkLst>
        <pc:spChg chg="mod">
          <ac:chgData name="Hawk, Carol" userId="fc7b37e5-fd14-4f76-ab03-6692735639d0" providerId="ADAL" clId="{F15B70FA-3CF7-4170-863B-B254A8738A06}" dt="2023-05-16T13:40:03.791" v="11" actId="20577"/>
          <ac:spMkLst>
            <pc:docMk/>
            <pc:sldMk cId="4270010319" sldId="2147468795"/>
            <ac:spMk id="2" creationId="{7DAEBDED-F4FB-3E6F-296E-FC637E02D97C}"/>
          </ac:spMkLst>
        </pc:spChg>
      </pc:sldChg>
      <pc:sldChg chg="del">
        <pc:chgData name="Hawk, Carol" userId="fc7b37e5-fd14-4f76-ab03-6692735639d0" providerId="ADAL" clId="{F15B70FA-3CF7-4170-863B-B254A8738A06}" dt="2023-05-16T13:29:51.514" v="5" actId="47"/>
        <pc:sldMkLst>
          <pc:docMk/>
          <pc:sldMk cId="1568542235" sldId="2147468796"/>
        </pc:sldMkLst>
      </pc:sldChg>
      <pc:sldChg chg="addSp modSp mod">
        <pc:chgData name="Hawk, Carol" userId="fc7b37e5-fd14-4f76-ab03-6692735639d0" providerId="ADAL" clId="{F15B70FA-3CF7-4170-863B-B254A8738A06}" dt="2023-05-16T14:56:20.669" v="222" actId="5793"/>
        <pc:sldMkLst>
          <pc:docMk/>
          <pc:sldMk cId="0" sldId="2147468797"/>
        </pc:sldMkLst>
        <pc:spChg chg="add mod ord">
          <ac:chgData name="Hawk, Carol" userId="fc7b37e5-fd14-4f76-ab03-6692735639d0" providerId="ADAL" clId="{F15B70FA-3CF7-4170-863B-B254A8738A06}" dt="2023-05-16T14:54:51.991" v="210" actId="164"/>
          <ac:spMkLst>
            <pc:docMk/>
            <pc:sldMk cId="0" sldId="2147468797"/>
            <ac:spMk id="2" creationId="{32E1DC18-B6D9-248E-6B3A-5D06A9D130B4}"/>
          </ac:spMkLst>
        </pc:spChg>
        <pc:spChg chg="mod">
          <ac:chgData name="Hawk, Carol" userId="fc7b37e5-fd14-4f76-ab03-6692735639d0" providerId="ADAL" clId="{F15B70FA-3CF7-4170-863B-B254A8738A06}" dt="2023-05-16T14:53:14.516" v="200" actId="21"/>
          <ac:spMkLst>
            <pc:docMk/>
            <pc:sldMk cId="0" sldId="2147468797"/>
            <ac:spMk id="149" creationId="{00000000-0000-0000-0000-000000000000}"/>
          </ac:spMkLst>
        </pc:spChg>
        <pc:spChg chg="mod">
          <ac:chgData name="Hawk, Carol" userId="fc7b37e5-fd14-4f76-ab03-6692735639d0" providerId="ADAL" clId="{F15B70FA-3CF7-4170-863B-B254A8738A06}" dt="2023-05-16T14:56:20.669" v="222" actId="5793"/>
          <ac:spMkLst>
            <pc:docMk/>
            <pc:sldMk cId="0" sldId="2147468797"/>
            <ac:spMk id="150" creationId="{00000000-0000-0000-0000-000000000000}"/>
          </ac:spMkLst>
        </pc:spChg>
        <pc:grpChg chg="add mod">
          <ac:chgData name="Hawk, Carol" userId="fc7b37e5-fd14-4f76-ab03-6692735639d0" providerId="ADAL" clId="{F15B70FA-3CF7-4170-863B-B254A8738A06}" dt="2023-05-16T14:54:51.991" v="210" actId="164"/>
          <ac:grpSpMkLst>
            <pc:docMk/>
            <pc:sldMk cId="0" sldId="2147468797"/>
            <ac:grpSpMk id="3" creationId="{C50DEB0F-2B8E-1498-EE94-66FE4B28C2FE}"/>
          </ac:grpSpMkLst>
        </pc:grpChg>
        <pc:picChg chg="mod">
          <ac:chgData name="Hawk, Carol" userId="fc7b37e5-fd14-4f76-ab03-6692735639d0" providerId="ADAL" clId="{F15B70FA-3CF7-4170-863B-B254A8738A06}" dt="2023-05-16T14:54:51.991" v="210" actId="164"/>
          <ac:picMkLst>
            <pc:docMk/>
            <pc:sldMk cId="0" sldId="2147468797"/>
            <ac:picMk id="148" creationId="{00000000-0000-0000-0000-000000000000}"/>
          </ac:picMkLst>
        </pc:picChg>
      </pc:sldChg>
      <pc:sldChg chg="addSp delSp modSp new del mod">
        <pc:chgData name="Hawk, Carol" userId="fc7b37e5-fd14-4f76-ab03-6692735639d0" providerId="ADAL" clId="{F15B70FA-3CF7-4170-863B-B254A8738A06}" dt="2023-05-16T14:10:35.319" v="187" actId="47"/>
        <pc:sldMkLst>
          <pc:docMk/>
          <pc:sldMk cId="484580835" sldId="2147468799"/>
        </pc:sldMkLst>
        <pc:spChg chg="del">
          <ac:chgData name="Hawk, Carol" userId="fc7b37e5-fd14-4f76-ab03-6692735639d0" providerId="ADAL" clId="{F15B70FA-3CF7-4170-863B-B254A8738A06}" dt="2023-05-16T13:48:18.113" v="13" actId="478"/>
          <ac:spMkLst>
            <pc:docMk/>
            <pc:sldMk cId="484580835" sldId="2147468799"/>
            <ac:spMk id="3" creationId="{8B37CD1F-6C85-F994-7409-78A3C3B658D4}"/>
          </ac:spMkLst>
        </pc:spChg>
        <pc:picChg chg="add mod">
          <ac:chgData name="Hawk, Carol" userId="fc7b37e5-fd14-4f76-ab03-6692735639d0" providerId="ADAL" clId="{F15B70FA-3CF7-4170-863B-B254A8738A06}" dt="2023-05-16T13:48:19.492" v="14"/>
          <ac:picMkLst>
            <pc:docMk/>
            <pc:sldMk cId="484580835" sldId="2147468799"/>
            <ac:picMk id="5" creationId="{6EACABA5-F583-4F00-1BA9-B65D06A745AD}"/>
          </ac:picMkLst>
        </pc:picChg>
      </pc:sldChg>
      <pc:sldChg chg="add">
        <pc:chgData name="Hawk, Carol" userId="fc7b37e5-fd14-4f76-ab03-6692735639d0" providerId="ADAL" clId="{F15B70FA-3CF7-4170-863B-B254A8738A06}" dt="2023-05-16T15:02:32.473" v="225"/>
        <pc:sldMkLst>
          <pc:docMk/>
          <pc:sldMk cId="1724251385" sldId="2147468799"/>
        </pc:sldMkLst>
      </pc:sldChg>
    </pc:docChg>
  </pc:docChgLst>
  <pc:docChgLst>
    <pc:chgData name="Hawk, Carol" userId="fc7b37e5-fd14-4f76-ab03-6692735639d0" providerId="ADAL" clId="{5BF0458C-B564-4074-A187-19BDD90463B3}"/>
    <pc:docChg chg="undo custSel addSld delSld modSld sldOrd delMainMaster">
      <pc:chgData name="Hawk, Carol" userId="fc7b37e5-fd14-4f76-ab03-6692735639d0" providerId="ADAL" clId="{5BF0458C-B564-4074-A187-19BDD90463B3}" dt="2023-10-18T16:22:53.188" v="509" actId="20577"/>
      <pc:docMkLst>
        <pc:docMk/>
      </pc:docMkLst>
      <pc:sldChg chg="modSp mod">
        <pc:chgData name="Hawk, Carol" userId="fc7b37e5-fd14-4f76-ab03-6692735639d0" providerId="ADAL" clId="{5BF0458C-B564-4074-A187-19BDD90463B3}" dt="2023-10-18T16:22:53.188" v="509" actId="20577"/>
        <pc:sldMkLst>
          <pc:docMk/>
          <pc:sldMk cId="3711353172" sldId="256"/>
        </pc:sldMkLst>
        <pc:spChg chg="mod">
          <ac:chgData name="Hawk, Carol" userId="fc7b37e5-fd14-4f76-ab03-6692735639d0" providerId="ADAL" clId="{5BF0458C-B564-4074-A187-19BDD90463B3}" dt="2023-10-18T16:22:53.188" v="509" actId="20577"/>
          <ac:spMkLst>
            <pc:docMk/>
            <pc:sldMk cId="3711353172" sldId="256"/>
            <ac:spMk id="2" creationId="{00000000-0000-0000-0000-000000000000}"/>
          </ac:spMkLst>
        </pc:spChg>
      </pc:sldChg>
      <pc:sldChg chg="add del">
        <pc:chgData name="Hawk, Carol" userId="fc7b37e5-fd14-4f76-ab03-6692735639d0" providerId="ADAL" clId="{5BF0458C-B564-4074-A187-19BDD90463B3}" dt="2023-10-18T15:31:54.649" v="201"/>
        <pc:sldMkLst>
          <pc:docMk/>
          <pc:sldMk cId="706712513" sldId="257"/>
        </pc:sldMkLst>
      </pc:sldChg>
      <pc:sldChg chg="add del ord">
        <pc:chgData name="Hawk, Carol" userId="fc7b37e5-fd14-4f76-ab03-6692735639d0" providerId="ADAL" clId="{5BF0458C-B564-4074-A187-19BDD90463B3}" dt="2023-10-18T15:35:03.579" v="205"/>
        <pc:sldMkLst>
          <pc:docMk/>
          <pc:sldMk cId="719304572" sldId="258"/>
        </pc:sldMkLst>
      </pc:sldChg>
      <pc:sldChg chg="del">
        <pc:chgData name="Hawk, Carol" userId="fc7b37e5-fd14-4f76-ab03-6692735639d0" providerId="ADAL" clId="{5BF0458C-B564-4074-A187-19BDD90463B3}" dt="2023-10-18T15:20:59.120" v="173" actId="47"/>
        <pc:sldMkLst>
          <pc:docMk/>
          <pc:sldMk cId="93575673" sldId="259"/>
        </pc:sldMkLst>
      </pc:sldChg>
      <pc:sldChg chg="add del">
        <pc:chgData name="Hawk, Carol" userId="fc7b37e5-fd14-4f76-ab03-6692735639d0" providerId="ADAL" clId="{5BF0458C-B564-4074-A187-19BDD90463B3}" dt="2023-10-18T15:31:54.649" v="201"/>
        <pc:sldMkLst>
          <pc:docMk/>
          <pc:sldMk cId="803799956" sldId="260"/>
        </pc:sldMkLst>
      </pc:sldChg>
      <pc:sldChg chg="add del">
        <pc:chgData name="Hawk, Carol" userId="fc7b37e5-fd14-4f76-ab03-6692735639d0" providerId="ADAL" clId="{5BF0458C-B564-4074-A187-19BDD90463B3}" dt="2023-10-18T15:39:18.500" v="206" actId="47"/>
        <pc:sldMkLst>
          <pc:docMk/>
          <pc:sldMk cId="2451278918" sldId="261"/>
        </pc:sldMkLst>
      </pc:sldChg>
      <pc:sldChg chg="del">
        <pc:chgData name="Hawk, Carol" userId="fc7b37e5-fd14-4f76-ab03-6692735639d0" providerId="ADAL" clId="{5BF0458C-B564-4074-A187-19BDD90463B3}" dt="2023-10-18T15:53:23.152" v="269" actId="47"/>
        <pc:sldMkLst>
          <pc:docMk/>
          <pc:sldMk cId="1791729430" sldId="281"/>
        </pc:sldMkLst>
      </pc:sldChg>
      <pc:sldChg chg="add del">
        <pc:chgData name="Hawk, Carol" userId="fc7b37e5-fd14-4f76-ab03-6692735639d0" providerId="ADAL" clId="{5BF0458C-B564-4074-A187-19BDD90463B3}" dt="2023-10-18T15:31:54.649" v="201"/>
        <pc:sldMkLst>
          <pc:docMk/>
          <pc:sldMk cId="1281267749" sldId="327"/>
        </pc:sldMkLst>
      </pc:sldChg>
      <pc:sldChg chg="add del">
        <pc:chgData name="Hawk, Carol" userId="fc7b37e5-fd14-4f76-ab03-6692735639d0" providerId="ADAL" clId="{5BF0458C-B564-4074-A187-19BDD90463B3}" dt="2023-10-18T15:31:54.649" v="201"/>
        <pc:sldMkLst>
          <pc:docMk/>
          <pc:sldMk cId="2187915322" sldId="328"/>
        </pc:sldMkLst>
      </pc:sldChg>
      <pc:sldChg chg="add del">
        <pc:chgData name="Hawk, Carol" userId="fc7b37e5-fd14-4f76-ab03-6692735639d0" providerId="ADAL" clId="{5BF0458C-B564-4074-A187-19BDD90463B3}" dt="2023-10-18T15:31:54.649" v="201"/>
        <pc:sldMkLst>
          <pc:docMk/>
          <pc:sldMk cId="141860680" sldId="329"/>
        </pc:sldMkLst>
      </pc:sldChg>
      <pc:sldChg chg="add del">
        <pc:chgData name="Hawk, Carol" userId="fc7b37e5-fd14-4f76-ab03-6692735639d0" providerId="ADAL" clId="{5BF0458C-B564-4074-A187-19BDD90463B3}" dt="2023-10-18T15:39:19.533" v="207" actId="47"/>
        <pc:sldMkLst>
          <pc:docMk/>
          <pc:sldMk cId="1744215453" sldId="330"/>
        </pc:sldMkLst>
      </pc:sldChg>
      <pc:sldChg chg="add del">
        <pc:chgData name="Hawk, Carol" userId="fc7b37e5-fd14-4f76-ab03-6692735639d0" providerId="ADAL" clId="{5BF0458C-B564-4074-A187-19BDD90463B3}" dt="2023-10-18T15:41:17.483" v="208" actId="47"/>
        <pc:sldMkLst>
          <pc:docMk/>
          <pc:sldMk cId="1004765847" sldId="335"/>
        </pc:sldMkLst>
      </pc:sldChg>
      <pc:sldChg chg="del">
        <pc:chgData name="Hawk, Carol" userId="fc7b37e5-fd14-4f76-ab03-6692735639d0" providerId="ADAL" clId="{5BF0458C-B564-4074-A187-19BDD90463B3}" dt="2023-10-18T15:19:51.982" v="171" actId="47"/>
        <pc:sldMkLst>
          <pc:docMk/>
          <pc:sldMk cId="298923191" sldId="354"/>
        </pc:sldMkLst>
      </pc:sldChg>
      <pc:sldChg chg="del">
        <pc:chgData name="Hawk, Carol" userId="fc7b37e5-fd14-4f76-ab03-6692735639d0" providerId="ADAL" clId="{5BF0458C-B564-4074-A187-19BDD90463B3}" dt="2023-10-18T15:20:23.241" v="172" actId="47"/>
        <pc:sldMkLst>
          <pc:docMk/>
          <pc:sldMk cId="1877292624" sldId="1804"/>
        </pc:sldMkLst>
      </pc:sldChg>
      <pc:sldChg chg="del">
        <pc:chgData name="Hawk, Carol" userId="fc7b37e5-fd14-4f76-ab03-6692735639d0" providerId="ADAL" clId="{5BF0458C-B564-4074-A187-19BDD90463B3}" dt="2023-10-18T15:21:07.902" v="175" actId="47"/>
        <pc:sldMkLst>
          <pc:docMk/>
          <pc:sldMk cId="4197661780" sldId="5544"/>
        </pc:sldMkLst>
      </pc:sldChg>
      <pc:sldChg chg="del">
        <pc:chgData name="Hawk, Carol" userId="fc7b37e5-fd14-4f76-ab03-6692735639d0" providerId="ADAL" clId="{5BF0458C-B564-4074-A187-19BDD90463B3}" dt="2023-10-18T15:21:01.098" v="174" actId="47"/>
        <pc:sldMkLst>
          <pc:docMk/>
          <pc:sldMk cId="2499441876" sldId="5551"/>
        </pc:sldMkLst>
      </pc:sldChg>
      <pc:sldChg chg="del">
        <pc:chgData name="Hawk, Carol" userId="fc7b37e5-fd14-4f76-ab03-6692735639d0" providerId="ADAL" clId="{5BF0458C-B564-4074-A187-19BDD90463B3}" dt="2023-10-18T15:21:24.609" v="177" actId="47"/>
        <pc:sldMkLst>
          <pc:docMk/>
          <pc:sldMk cId="1063776376" sldId="5552"/>
        </pc:sldMkLst>
      </pc:sldChg>
      <pc:sldChg chg="delSp modSp mod ord">
        <pc:chgData name="Hawk, Carol" userId="fc7b37e5-fd14-4f76-ab03-6692735639d0" providerId="ADAL" clId="{5BF0458C-B564-4074-A187-19BDD90463B3}" dt="2023-10-18T15:52:32.715" v="267" actId="478"/>
        <pc:sldMkLst>
          <pc:docMk/>
          <pc:sldMk cId="2557389168" sldId="2147468784"/>
        </pc:sldMkLst>
        <pc:spChg chg="mod">
          <ac:chgData name="Hawk, Carol" userId="fc7b37e5-fd14-4f76-ab03-6692735639d0" providerId="ADAL" clId="{5BF0458C-B564-4074-A187-19BDD90463B3}" dt="2023-10-18T15:52:13.605" v="265" actId="14100"/>
          <ac:spMkLst>
            <pc:docMk/>
            <pc:sldMk cId="2557389168" sldId="2147468784"/>
            <ac:spMk id="2" creationId="{60FE0A98-95EC-110E-5837-CE2E755BB72F}"/>
          </ac:spMkLst>
        </pc:spChg>
        <pc:cxnChg chg="del">
          <ac:chgData name="Hawk, Carol" userId="fc7b37e5-fd14-4f76-ab03-6692735639d0" providerId="ADAL" clId="{5BF0458C-B564-4074-A187-19BDD90463B3}" dt="2023-10-18T15:52:28.461" v="266" actId="478"/>
          <ac:cxnSpMkLst>
            <pc:docMk/>
            <pc:sldMk cId="2557389168" sldId="2147468784"/>
            <ac:cxnSpMk id="22" creationId="{97BE10A1-C4EB-D761-6180-EDF76C81F6E1}"/>
          </ac:cxnSpMkLst>
        </pc:cxnChg>
        <pc:cxnChg chg="del">
          <ac:chgData name="Hawk, Carol" userId="fc7b37e5-fd14-4f76-ab03-6692735639d0" providerId="ADAL" clId="{5BF0458C-B564-4074-A187-19BDD90463B3}" dt="2023-10-18T15:52:32.715" v="267" actId="478"/>
          <ac:cxnSpMkLst>
            <pc:docMk/>
            <pc:sldMk cId="2557389168" sldId="2147468784"/>
            <ac:cxnSpMk id="24" creationId="{65A175AF-F123-7C4C-853E-13FB7C036632}"/>
          </ac:cxnSpMkLst>
        </pc:cxnChg>
      </pc:sldChg>
      <pc:sldChg chg="add del">
        <pc:chgData name="Hawk, Carol" userId="fc7b37e5-fd14-4f76-ab03-6692735639d0" providerId="ADAL" clId="{5BF0458C-B564-4074-A187-19BDD90463B3}" dt="2023-10-18T15:31:54.649" v="201"/>
        <pc:sldMkLst>
          <pc:docMk/>
          <pc:sldMk cId="3329351383" sldId="2147468787"/>
        </pc:sldMkLst>
      </pc:sldChg>
      <pc:sldChg chg="modSp mod">
        <pc:chgData name="Hawk, Carol" userId="fc7b37e5-fd14-4f76-ab03-6692735639d0" providerId="ADAL" clId="{5BF0458C-B564-4074-A187-19BDD90463B3}" dt="2023-10-18T15:18:37.500" v="168" actId="20577"/>
        <pc:sldMkLst>
          <pc:docMk/>
          <pc:sldMk cId="1559788801" sldId="2147468788"/>
        </pc:sldMkLst>
        <pc:spChg chg="mod">
          <ac:chgData name="Hawk, Carol" userId="fc7b37e5-fd14-4f76-ab03-6692735639d0" providerId="ADAL" clId="{5BF0458C-B564-4074-A187-19BDD90463B3}" dt="2023-10-18T15:18:37.500" v="168" actId="20577"/>
          <ac:spMkLst>
            <pc:docMk/>
            <pc:sldMk cId="1559788801" sldId="2147468788"/>
            <ac:spMk id="5" creationId="{E36A17CA-D758-7088-08B4-46C59A7B4A49}"/>
          </ac:spMkLst>
        </pc:spChg>
      </pc:sldChg>
      <pc:sldChg chg="add del">
        <pc:chgData name="Hawk, Carol" userId="fc7b37e5-fd14-4f76-ab03-6692735639d0" providerId="ADAL" clId="{5BF0458C-B564-4074-A187-19BDD90463B3}" dt="2023-10-18T15:31:54.649" v="201"/>
        <pc:sldMkLst>
          <pc:docMk/>
          <pc:sldMk cId="2515401872" sldId="2147468790"/>
        </pc:sldMkLst>
      </pc:sldChg>
      <pc:sldChg chg="add del">
        <pc:chgData name="Hawk, Carol" userId="fc7b37e5-fd14-4f76-ab03-6692735639d0" providerId="ADAL" clId="{5BF0458C-B564-4074-A187-19BDD90463B3}" dt="2023-10-18T15:31:54.649" v="201"/>
        <pc:sldMkLst>
          <pc:docMk/>
          <pc:sldMk cId="2139486669" sldId="2147468791"/>
        </pc:sldMkLst>
      </pc:sldChg>
      <pc:sldChg chg="del">
        <pc:chgData name="Hawk, Carol" userId="fc7b37e5-fd14-4f76-ab03-6692735639d0" providerId="ADAL" clId="{5BF0458C-B564-4074-A187-19BDD90463B3}" dt="2023-10-18T15:21:49.464" v="180" actId="47"/>
        <pc:sldMkLst>
          <pc:docMk/>
          <pc:sldMk cId="3284263359" sldId="2147468791"/>
        </pc:sldMkLst>
      </pc:sldChg>
      <pc:sldChg chg="add del">
        <pc:chgData name="Hawk, Carol" userId="fc7b37e5-fd14-4f76-ab03-6692735639d0" providerId="ADAL" clId="{5BF0458C-B564-4074-A187-19BDD90463B3}" dt="2023-10-18T15:31:54.649" v="201"/>
        <pc:sldMkLst>
          <pc:docMk/>
          <pc:sldMk cId="2055588547" sldId="2147468792"/>
        </pc:sldMkLst>
      </pc:sldChg>
      <pc:sldChg chg="add del">
        <pc:chgData name="Hawk, Carol" userId="fc7b37e5-fd14-4f76-ab03-6692735639d0" providerId="ADAL" clId="{5BF0458C-B564-4074-A187-19BDD90463B3}" dt="2023-10-18T15:21:39.096" v="179" actId="47"/>
        <pc:sldMkLst>
          <pc:docMk/>
          <pc:sldMk cId="1236220430" sldId="2147468793"/>
        </pc:sldMkLst>
      </pc:sldChg>
      <pc:sldChg chg="add">
        <pc:chgData name="Hawk, Carol" userId="fc7b37e5-fd14-4f76-ab03-6692735639d0" providerId="ADAL" clId="{5BF0458C-B564-4074-A187-19BDD90463B3}" dt="2023-10-18T15:23:23.379" v="181"/>
        <pc:sldMkLst>
          <pc:docMk/>
          <pc:sldMk cId="1685935801" sldId="2147468794"/>
        </pc:sldMkLst>
      </pc:sldChg>
      <pc:sldChg chg="del">
        <pc:chgData name="Hawk, Carol" userId="fc7b37e5-fd14-4f76-ab03-6692735639d0" providerId="ADAL" clId="{5BF0458C-B564-4074-A187-19BDD90463B3}" dt="2023-10-18T15:21:23.464" v="176" actId="47"/>
        <pc:sldMkLst>
          <pc:docMk/>
          <pc:sldMk cId="4270010319" sldId="2147468795"/>
        </pc:sldMkLst>
      </pc:sldChg>
      <pc:sldChg chg="del">
        <pc:chgData name="Hawk, Carol" userId="fc7b37e5-fd14-4f76-ab03-6692735639d0" providerId="ADAL" clId="{5BF0458C-B564-4074-A187-19BDD90463B3}" dt="2023-10-18T15:19:51.982" v="171" actId="47"/>
        <pc:sldMkLst>
          <pc:docMk/>
          <pc:sldMk cId="0" sldId="2147468797"/>
        </pc:sldMkLst>
      </pc:sldChg>
      <pc:sldChg chg="del">
        <pc:chgData name="Hawk, Carol" userId="fc7b37e5-fd14-4f76-ab03-6692735639d0" providerId="ADAL" clId="{5BF0458C-B564-4074-A187-19BDD90463B3}" dt="2023-10-18T15:19:51.982" v="171" actId="47"/>
        <pc:sldMkLst>
          <pc:docMk/>
          <pc:sldMk cId="3768843795" sldId="2147468798"/>
        </pc:sldMkLst>
      </pc:sldChg>
      <pc:sldChg chg="del">
        <pc:chgData name="Hawk, Carol" userId="fc7b37e5-fd14-4f76-ab03-6692735639d0" providerId="ADAL" clId="{5BF0458C-B564-4074-A187-19BDD90463B3}" dt="2023-10-18T15:53:09.698" v="268" actId="47"/>
        <pc:sldMkLst>
          <pc:docMk/>
          <pc:sldMk cId="1724251385" sldId="2147468799"/>
        </pc:sldMkLst>
      </pc:sldChg>
      <pc:sldChg chg="addSp delSp modSp new mod">
        <pc:chgData name="Hawk, Carol" userId="fc7b37e5-fd14-4f76-ab03-6692735639d0" providerId="ADAL" clId="{5BF0458C-B564-4074-A187-19BDD90463B3}" dt="2023-10-18T15:13:37.203" v="35" actId="732"/>
        <pc:sldMkLst>
          <pc:docMk/>
          <pc:sldMk cId="1331830291" sldId="2147468800"/>
        </pc:sldMkLst>
        <pc:spChg chg="del mod">
          <ac:chgData name="Hawk, Carol" userId="fc7b37e5-fd14-4f76-ab03-6692735639d0" providerId="ADAL" clId="{5BF0458C-B564-4074-A187-19BDD90463B3}" dt="2023-10-18T14:58:55.780" v="16" actId="478"/>
          <ac:spMkLst>
            <pc:docMk/>
            <pc:sldMk cId="1331830291" sldId="2147468800"/>
            <ac:spMk id="2" creationId="{2E87ED6E-040B-29B1-2DF3-46D4CCF3E6AF}"/>
          </ac:spMkLst>
        </pc:spChg>
        <pc:spChg chg="del">
          <ac:chgData name="Hawk, Carol" userId="fc7b37e5-fd14-4f76-ab03-6692735639d0" providerId="ADAL" clId="{5BF0458C-B564-4074-A187-19BDD90463B3}" dt="2023-10-18T14:58:26.825" v="14" actId="478"/>
          <ac:spMkLst>
            <pc:docMk/>
            <pc:sldMk cId="1331830291" sldId="2147468800"/>
            <ac:spMk id="3" creationId="{7EB70026-6837-21BA-34B1-9282A791AB07}"/>
          </ac:spMkLst>
        </pc:spChg>
        <pc:graphicFrameChg chg="add del mod">
          <ac:chgData name="Hawk, Carol" userId="fc7b37e5-fd14-4f76-ab03-6692735639d0" providerId="ADAL" clId="{5BF0458C-B564-4074-A187-19BDD90463B3}" dt="2023-10-18T14:59:14.681" v="18"/>
          <ac:graphicFrameMkLst>
            <pc:docMk/>
            <pc:sldMk cId="1331830291" sldId="2147468800"/>
            <ac:graphicFrameMk id="5" creationId="{2C20DD4C-9FF4-4542-6E2A-F79FB7DF4819}"/>
          </ac:graphicFrameMkLst>
        </pc:graphicFrameChg>
        <pc:graphicFrameChg chg="add del mod">
          <ac:chgData name="Hawk, Carol" userId="fc7b37e5-fd14-4f76-ab03-6692735639d0" providerId="ADAL" clId="{5BF0458C-B564-4074-A187-19BDD90463B3}" dt="2023-10-18T15:00:23.610" v="20" actId="478"/>
          <ac:graphicFrameMkLst>
            <pc:docMk/>
            <pc:sldMk cId="1331830291" sldId="2147468800"/>
            <ac:graphicFrameMk id="6" creationId="{00C70DC3-6BFD-6D3D-06F7-BA97E735F2E3}"/>
          </ac:graphicFrameMkLst>
        </pc:graphicFrameChg>
        <pc:graphicFrameChg chg="add del mod">
          <ac:chgData name="Hawk, Carol" userId="fc7b37e5-fd14-4f76-ab03-6692735639d0" providerId="ADAL" clId="{5BF0458C-B564-4074-A187-19BDD90463B3}" dt="2023-10-18T15:07:59.708" v="22" actId="478"/>
          <ac:graphicFrameMkLst>
            <pc:docMk/>
            <pc:sldMk cId="1331830291" sldId="2147468800"/>
            <ac:graphicFrameMk id="7" creationId="{0EDA6E5B-A917-3880-B677-8289AF49D8DF}"/>
          </ac:graphicFrameMkLst>
        </pc:graphicFrameChg>
        <pc:graphicFrameChg chg="add del mod">
          <ac:chgData name="Hawk, Carol" userId="fc7b37e5-fd14-4f76-ab03-6692735639d0" providerId="ADAL" clId="{5BF0458C-B564-4074-A187-19BDD90463B3}" dt="2023-10-18T15:09:29.885" v="24" actId="478"/>
          <ac:graphicFrameMkLst>
            <pc:docMk/>
            <pc:sldMk cId="1331830291" sldId="2147468800"/>
            <ac:graphicFrameMk id="8" creationId="{7955FE06-F27D-33EE-75BC-8515A707B233}"/>
          </ac:graphicFrameMkLst>
        </pc:graphicFrameChg>
        <pc:picChg chg="add mod modCrop">
          <ac:chgData name="Hawk, Carol" userId="fc7b37e5-fd14-4f76-ab03-6692735639d0" providerId="ADAL" clId="{5BF0458C-B564-4074-A187-19BDD90463B3}" dt="2023-10-18T15:13:37.203" v="35" actId="732"/>
          <ac:picMkLst>
            <pc:docMk/>
            <pc:sldMk cId="1331830291" sldId="2147468800"/>
            <ac:picMk id="10" creationId="{5994FDA0-6AA2-2298-A69E-3D5CD79F8D1D}"/>
          </ac:picMkLst>
        </pc:picChg>
      </pc:sldChg>
      <pc:sldChg chg="addSp modSp add mod">
        <pc:chgData name="Hawk, Carol" userId="fc7b37e5-fd14-4f76-ab03-6692735639d0" providerId="ADAL" clId="{5BF0458C-B564-4074-A187-19BDD90463B3}" dt="2023-10-18T15:27:53.717" v="198" actId="207"/>
        <pc:sldMkLst>
          <pc:docMk/>
          <pc:sldMk cId="3112651590" sldId="2147468801"/>
        </pc:sldMkLst>
        <pc:spChg chg="add mod">
          <ac:chgData name="Hawk, Carol" userId="fc7b37e5-fd14-4f76-ab03-6692735639d0" providerId="ADAL" clId="{5BF0458C-B564-4074-A187-19BDD90463B3}" dt="2023-10-18T15:26:42.200" v="196" actId="208"/>
          <ac:spMkLst>
            <pc:docMk/>
            <pc:sldMk cId="3112651590" sldId="2147468801"/>
            <ac:spMk id="2" creationId="{79FDDA2A-4B3B-BBD9-62A1-D72342E2880D}"/>
          </ac:spMkLst>
        </pc:spChg>
        <pc:spChg chg="mod">
          <ac:chgData name="Hawk, Carol" userId="fc7b37e5-fd14-4f76-ab03-6692735639d0" providerId="ADAL" clId="{5BF0458C-B564-4074-A187-19BDD90463B3}" dt="2023-10-18T15:27:53.717" v="198" actId="207"/>
          <ac:spMkLst>
            <pc:docMk/>
            <pc:sldMk cId="3112651590" sldId="2147468801"/>
            <ac:spMk id="6" creationId="{59687430-E20B-2CBD-104E-0834489EFEA0}"/>
          </ac:spMkLst>
        </pc:spChg>
      </pc:sldChg>
      <pc:sldChg chg="add del">
        <pc:chgData name="Hawk, Carol" userId="fc7b37e5-fd14-4f76-ab03-6692735639d0" providerId="ADAL" clId="{5BF0458C-B564-4074-A187-19BDD90463B3}" dt="2023-10-18T15:31:54.649" v="201"/>
        <pc:sldMkLst>
          <pc:docMk/>
          <pc:sldMk cId="1581796355" sldId="2147468802"/>
        </pc:sldMkLst>
      </pc:sldChg>
      <pc:sldChg chg="addSp modSp add del mod">
        <pc:chgData name="Hawk, Carol" userId="fc7b37e5-fd14-4f76-ab03-6692735639d0" providerId="ADAL" clId="{5BF0458C-B564-4074-A187-19BDD90463B3}" dt="2023-10-18T16:01:14.505" v="299" actId="1035"/>
        <pc:sldMkLst>
          <pc:docMk/>
          <pc:sldMk cId="350051059" sldId="2147468803"/>
        </pc:sldMkLst>
        <pc:spChg chg="add mod">
          <ac:chgData name="Hawk, Carol" userId="fc7b37e5-fd14-4f76-ab03-6692735639d0" providerId="ADAL" clId="{5BF0458C-B564-4074-A187-19BDD90463B3}" dt="2023-10-18T15:58:32.655" v="273" actId="208"/>
          <ac:spMkLst>
            <pc:docMk/>
            <pc:sldMk cId="350051059" sldId="2147468803"/>
            <ac:spMk id="4" creationId="{CF1BDEC6-D1C9-1808-C6E0-4AAA6E104F5F}"/>
          </ac:spMkLst>
        </pc:spChg>
        <pc:spChg chg="add mod">
          <ac:chgData name="Hawk, Carol" userId="fc7b37e5-fd14-4f76-ab03-6692735639d0" providerId="ADAL" clId="{5BF0458C-B564-4074-A187-19BDD90463B3}" dt="2023-10-18T16:00:07.313" v="289" actId="164"/>
          <ac:spMkLst>
            <pc:docMk/>
            <pc:sldMk cId="350051059" sldId="2147468803"/>
            <ac:spMk id="9" creationId="{CCA41441-4779-736B-024B-8522635A6C25}"/>
          </ac:spMkLst>
        </pc:spChg>
        <pc:spChg chg="add mod">
          <ac:chgData name="Hawk, Carol" userId="fc7b37e5-fd14-4f76-ab03-6692735639d0" providerId="ADAL" clId="{5BF0458C-B564-4074-A187-19BDD90463B3}" dt="2023-10-18T16:00:47.655" v="292" actId="164"/>
          <ac:spMkLst>
            <pc:docMk/>
            <pc:sldMk cId="350051059" sldId="2147468803"/>
            <ac:spMk id="12" creationId="{96F1F474-2793-23B0-B9F2-237C1A95933E}"/>
          </ac:spMkLst>
        </pc:spChg>
        <pc:grpChg chg="mod">
          <ac:chgData name="Hawk, Carol" userId="fc7b37e5-fd14-4f76-ab03-6692735639d0" providerId="ADAL" clId="{5BF0458C-B564-4074-A187-19BDD90463B3}" dt="2023-10-18T15:58:16.116" v="272" actId="164"/>
          <ac:grpSpMkLst>
            <pc:docMk/>
            <pc:sldMk cId="350051059" sldId="2147468803"/>
            <ac:grpSpMk id="3" creationId="{DBC70016-3478-1506-A486-D23AA6576262}"/>
          </ac:grpSpMkLst>
        </pc:grpChg>
        <pc:grpChg chg="add mod">
          <ac:chgData name="Hawk, Carol" userId="fc7b37e5-fd14-4f76-ab03-6692735639d0" providerId="ADAL" clId="{5BF0458C-B564-4074-A187-19BDD90463B3}" dt="2023-10-18T16:00:07.313" v="289" actId="164"/>
          <ac:grpSpMkLst>
            <pc:docMk/>
            <pc:sldMk cId="350051059" sldId="2147468803"/>
            <ac:grpSpMk id="8" creationId="{8A9596CA-5175-401B-76C5-14DC45ED6601}"/>
          </ac:grpSpMkLst>
        </pc:grpChg>
        <pc:grpChg chg="add mod">
          <ac:chgData name="Hawk, Carol" userId="fc7b37e5-fd14-4f76-ab03-6692735639d0" providerId="ADAL" clId="{5BF0458C-B564-4074-A187-19BDD90463B3}" dt="2023-10-18T16:00:47.655" v="292" actId="164"/>
          <ac:grpSpMkLst>
            <pc:docMk/>
            <pc:sldMk cId="350051059" sldId="2147468803"/>
            <ac:grpSpMk id="10" creationId="{183DB729-7F9B-AFB7-E498-5AC38E0BDD3F}"/>
          </ac:grpSpMkLst>
        </pc:grpChg>
        <pc:grpChg chg="add mod">
          <ac:chgData name="Hawk, Carol" userId="fc7b37e5-fd14-4f76-ab03-6692735639d0" providerId="ADAL" clId="{5BF0458C-B564-4074-A187-19BDD90463B3}" dt="2023-10-18T16:01:14.505" v="299" actId="1035"/>
          <ac:grpSpMkLst>
            <pc:docMk/>
            <pc:sldMk cId="350051059" sldId="2147468803"/>
            <ac:grpSpMk id="13" creationId="{EA09A0E8-042A-DB8F-906F-B4B71791752C}"/>
          </ac:grpSpMkLst>
        </pc:grpChg>
      </pc:sldChg>
      <pc:sldChg chg="add del">
        <pc:chgData name="Hawk, Carol" userId="fc7b37e5-fd14-4f76-ab03-6692735639d0" providerId="ADAL" clId="{5BF0458C-B564-4074-A187-19BDD90463B3}" dt="2023-10-18T15:31:45.225" v="200"/>
        <pc:sldMkLst>
          <pc:docMk/>
          <pc:sldMk cId="1947122784" sldId="2147468804"/>
        </pc:sldMkLst>
      </pc:sldChg>
      <pc:sldChg chg="add">
        <pc:chgData name="Hawk, Carol" userId="fc7b37e5-fd14-4f76-ab03-6692735639d0" providerId="ADAL" clId="{5BF0458C-B564-4074-A187-19BDD90463B3}" dt="2023-10-18T15:31:54.649" v="201"/>
        <pc:sldMkLst>
          <pc:docMk/>
          <pc:sldMk cId="2827147046" sldId="2147468804"/>
        </pc:sldMkLst>
      </pc:sldChg>
      <pc:sldChg chg="add del ord">
        <pc:chgData name="Hawk, Carol" userId="fc7b37e5-fd14-4f76-ab03-6692735639d0" providerId="ADAL" clId="{5BF0458C-B564-4074-A187-19BDD90463B3}" dt="2023-10-18T15:33:41.942" v="203"/>
        <pc:sldMkLst>
          <pc:docMk/>
          <pc:sldMk cId="3175527074" sldId="2147468805"/>
        </pc:sldMkLst>
      </pc:sldChg>
      <pc:sldChg chg="addSp modSp add mod">
        <pc:chgData name="Hawk, Carol" userId="fc7b37e5-fd14-4f76-ab03-6692735639d0" providerId="ADAL" clId="{5BF0458C-B564-4074-A187-19BDD90463B3}" dt="2023-10-18T15:48:25.415" v="241" actId="1076"/>
        <pc:sldMkLst>
          <pc:docMk/>
          <pc:sldMk cId="193594944" sldId="2147468806"/>
        </pc:sldMkLst>
        <pc:picChg chg="add mod">
          <ac:chgData name="Hawk, Carol" userId="fc7b37e5-fd14-4f76-ab03-6692735639d0" providerId="ADAL" clId="{5BF0458C-B564-4074-A187-19BDD90463B3}" dt="2023-10-18T15:48:25.415" v="241" actId="1076"/>
          <ac:picMkLst>
            <pc:docMk/>
            <pc:sldMk cId="193594944" sldId="2147468806"/>
            <ac:picMk id="5" creationId="{269B73CB-4441-44E4-6DB2-EA1A6EEE31AE}"/>
          </ac:picMkLst>
        </pc:picChg>
      </pc:sldChg>
      <pc:sldChg chg="modSp new mod">
        <pc:chgData name="Hawk, Carol" userId="fc7b37e5-fd14-4f76-ab03-6692735639d0" providerId="ADAL" clId="{5BF0458C-B564-4074-A187-19BDD90463B3}" dt="2023-10-18T15:49:45.014" v="248" actId="403"/>
        <pc:sldMkLst>
          <pc:docMk/>
          <pc:sldMk cId="403416493" sldId="2147468807"/>
        </pc:sldMkLst>
        <pc:spChg chg="mod">
          <ac:chgData name="Hawk, Carol" userId="fc7b37e5-fd14-4f76-ab03-6692735639d0" providerId="ADAL" clId="{5BF0458C-B564-4074-A187-19BDD90463B3}" dt="2023-10-18T15:44:51.787" v="220" actId="20577"/>
          <ac:spMkLst>
            <pc:docMk/>
            <pc:sldMk cId="403416493" sldId="2147468807"/>
            <ac:spMk id="2" creationId="{83AB0BE6-DBB1-D432-6E3A-1650C9365E70}"/>
          </ac:spMkLst>
        </pc:spChg>
        <pc:spChg chg="mod">
          <ac:chgData name="Hawk, Carol" userId="fc7b37e5-fd14-4f76-ab03-6692735639d0" providerId="ADAL" clId="{5BF0458C-B564-4074-A187-19BDD90463B3}" dt="2023-10-18T15:49:45.014" v="248" actId="403"/>
          <ac:spMkLst>
            <pc:docMk/>
            <pc:sldMk cId="403416493" sldId="2147468807"/>
            <ac:spMk id="3" creationId="{116801BE-B87C-13B6-3547-17741026565F}"/>
          </ac:spMkLst>
        </pc:spChg>
      </pc:sldChg>
      <pc:sldChg chg="modSp new mod">
        <pc:chgData name="Hawk, Carol" userId="fc7b37e5-fd14-4f76-ab03-6692735639d0" providerId="ADAL" clId="{5BF0458C-B564-4074-A187-19BDD90463B3}" dt="2023-10-18T16:18:31.237" v="507" actId="115"/>
        <pc:sldMkLst>
          <pc:docMk/>
          <pc:sldMk cId="3983658556" sldId="2147468808"/>
        </pc:sldMkLst>
        <pc:spChg chg="mod">
          <ac:chgData name="Hawk, Carol" userId="fc7b37e5-fd14-4f76-ab03-6692735639d0" providerId="ADAL" clId="{5BF0458C-B564-4074-A187-19BDD90463B3}" dt="2023-10-18T16:11:19.369" v="312" actId="20577"/>
          <ac:spMkLst>
            <pc:docMk/>
            <pc:sldMk cId="3983658556" sldId="2147468808"/>
            <ac:spMk id="2" creationId="{F0C1DCD6-3A18-4E93-9282-F04BCB95EBB8}"/>
          </ac:spMkLst>
        </pc:spChg>
        <pc:spChg chg="mod">
          <ac:chgData name="Hawk, Carol" userId="fc7b37e5-fd14-4f76-ab03-6692735639d0" providerId="ADAL" clId="{5BF0458C-B564-4074-A187-19BDD90463B3}" dt="2023-10-18T16:18:31.237" v="507" actId="115"/>
          <ac:spMkLst>
            <pc:docMk/>
            <pc:sldMk cId="3983658556" sldId="2147468808"/>
            <ac:spMk id="3" creationId="{E4CC1747-EB72-CD29-5CED-5EE0FF52F286}"/>
          </ac:spMkLst>
        </pc:spChg>
      </pc:sldChg>
      <pc:sldMasterChg chg="del delSldLayout">
        <pc:chgData name="Hawk, Carol" userId="fc7b37e5-fd14-4f76-ab03-6692735639d0" providerId="ADAL" clId="{5BF0458C-B564-4074-A187-19BDD90463B3}" dt="2023-10-18T15:19:51.982" v="171" actId="47"/>
        <pc:sldMasterMkLst>
          <pc:docMk/>
          <pc:sldMasterMk cId="2521061941" sldId="2147483690"/>
        </pc:sldMasterMkLst>
        <pc:sldLayoutChg chg="del">
          <pc:chgData name="Hawk, Carol" userId="fc7b37e5-fd14-4f76-ab03-6692735639d0" providerId="ADAL" clId="{5BF0458C-B564-4074-A187-19BDD90463B3}" dt="2023-10-18T15:19:51.982" v="171" actId="47"/>
          <pc:sldLayoutMkLst>
            <pc:docMk/>
            <pc:sldMasterMk cId="2521061941" sldId="2147483690"/>
            <pc:sldLayoutMk cId="2098938092" sldId="2147483691"/>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1247579171" sldId="2147483692"/>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1546273845" sldId="2147483693"/>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1017178561" sldId="2147483694"/>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1921505756" sldId="2147483695"/>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2142575155" sldId="2147483696"/>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2087755755" sldId="2147483697"/>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1397693535" sldId="2147483698"/>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3795665788" sldId="2147483699"/>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3617135583" sldId="2147483700"/>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787316333" sldId="2147483701"/>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1936843801" sldId="2147483702"/>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3650013638" sldId="2147483703"/>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2076095273" sldId="2147483704"/>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3317278258" sldId="2147483705"/>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459389083" sldId="2147483706"/>
          </pc:sldLayoutMkLst>
        </pc:sldLayoutChg>
        <pc:sldLayoutChg chg="del">
          <pc:chgData name="Hawk, Carol" userId="fc7b37e5-fd14-4f76-ab03-6692735639d0" providerId="ADAL" clId="{5BF0458C-B564-4074-A187-19BDD90463B3}" dt="2023-10-18T15:19:51.982" v="171" actId="47"/>
          <pc:sldLayoutMkLst>
            <pc:docMk/>
            <pc:sldMasterMk cId="2521061941" sldId="2147483690"/>
            <pc:sldLayoutMk cId="4146511102" sldId="2147483707"/>
          </pc:sldLayoutMkLst>
        </pc:sldLayoutChg>
      </pc:sldMasterChg>
      <pc:sldMasterChg chg="del delSldLayout">
        <pc:chgData name="Hawk, Carol" userId="fc7b37e5-fd14-4f76-ab03-6692735639d0" providerId="ADAL" clId="{5BF0458C-B564-4074-A187-19BDD90463B3}" dt="2023-10-18T15:53:23.152" v="269" actId="47"/>
        <pc:sldMasterMkLst>
          <pc:docMk/>
          <pc:sldMasterMk cId="3628451607" sldId="2147483708"/>
        </pc:sldMasterMkLst>
        <pc:sldLayoutChg chg="del">
          <pc:chgData name="Hawk, Carol" userId="fc7b37e5-fd14-4f76-ab03-6692735639d0" providerId="ADAL" clId="{5BF0458C-B564-4074-A187-19BDD90463B3}" dt="2023-10-18T15:53:23.152" v="269" actId="47"/>
          <pc:sldLayoutMkLst>
            <pc:docMk/>
            <pc:sldMasterMk cId="3628451607" sldId="2147483708"/>
            <pc:sldLayoutMk cId="40431025" sldId="2147483709"/>
          </pc:sldLayoutMkLst>
        </pc:sldLayoutChg>
        <pc:sldLayoutChg chg="del">
          <pc:chgData name="Hawk, Carol" userId="fc7b37e5-fd14-4f76-ab03-6692735639d0" providerId="ADAL" clId="{5BF0458C-B564-4074-A187-19BDD90463B3}" dt="2023-10-18T15:53:23.152" v="269" actId="47"/>
          <pc:sldLayoutMkLst>
            <pc:docMk/>
            <pc:sldMasterMk cId="3628451607" sldId="2147483708"/>
            <pc:sldLayoutMk cId="1279570435" sldId="2147483710"/>
          </pc:sldLayoutMkLst>
        </pc:sldLayoutChg>
        <pc:sldLayoutChg chg="del">
          <pc:chgData name="Hawk, Carol" userId="fc7b37e5-fd14-4f76-ab03-6692735639d0" providerId="ADAL" clId="{5BF0458C-B564-4074-A187-19BDD90463B3}" dt="2023-10-18T15:53:23.152" v="269" actId="47"/>
          <pc:sldLayoutMkLst>
            <pc:docMk/>
            <pc:sldMasterMk cId="3628451607" sldId="2147483708"/>
            <pc:sldLayoutMk cId="3222024210" sldId="2147483711"/>
          </pc:sldLayoutMkLst>
        </pc:sldLayoutChg>
        <pc:sldLayoutChg chg="del">
          <pc:chgData name="Hawk, Carol" userId="fc7b37e5-fd14-4f76-ab03-6692735639d0" providerId="ADAL" clId="{5BF0458C-B564-4074-A187-19BDD90463B3}" dt="2023-10-18T15:53:23.152" v="269" actId="47"/>
          <pc:sldLayoutMkLst>
            <pc:docMk/>
            <pc:sldMasterMk cId="3628451607" sldId="2147483708"/>
            <pc:sldLayoutMk cId="2400670847" sldId="2147483712"/>
          </pc:sldLayoutMkLst>
        </pc:sldLayoutChg>
        <pc:sldLayoutChg chg="del">
          <pc:chgData name="Hawk, Carol" userId="fc7b37e5-fd14-4f76-ab03-6692735639d0" providerId="ADAL" clId="{5BF0458C-B564-4074-A187-19BDD90463B3}" dt="2023-10-18T15:53:23.152" v="269" actId="47"/>
          <pc:sldLayoutMkLst>
            <pc:docMk/>
            <pc:sldMasterMk cId="3628451607" sldId="2147483708"/>
            <pc:sldLayoutMk cId="1737224029" sldId="2147483713"/>
          </pc:sldLayoutMkLst>
        </pc:sldLayoutChg>
        <pc:sldLayoutChg chg="del">
          <pc:chgData name="Hawk, Carol" userId="fc7b37e5-fd14-4f76-ab03-6692735639d0" providerId="ADAL" clId="{5BF0458C-B564-4074-A187-19BDD90463B3}" dt="2023-10-18T15:53:23.152" v="269" actId="47"/>
          <pc:sldLayoutMkLst>
            <pc:docMk/>
            <pc:sldMasterMk cId="3628451607" sldId="2147483708"/>
            <pc:sldLayoutMk cId="3548093161" sldId="2147483714"/>
          </pc:sldLayoutMkLst>
        </pc:sldLayoutChg>
      </pc:sldMasterChg>
      <pc:sldMasterChg chg="del delSldLayout">
        <pc:chgData name="Hawk, Carol" userId="fc7b37e5-fd14-4f76-ab03-6692735639d0" providerId="ADAL" clId="{5BF0458C-B564-4074-A187-19BDD90463B3}" dt="2023-10-18T15:21:24.609" v="177" actId="47"/>
        <pc:sldMasterMkLst>
          <pc:docMk/>
          <pc:sldMasterMk cId="3302571616" sldId="2147483715"/>
        </pc:sldMasterMkLst>
        <pc:sldLayoutChg chg="del">
          <pc:chgData name="Hawk, Carol" userId="fc7b37e5-fd14-4f76-ab03-6692735639d0" providerId="ADAL" clId="{5BF0458C-B564-4074-A187-19BDD90463B3}" dt="2023-10-18T15:21:24.609" v="177" actId="47"/>
          <pc:sldLayoutMkLst>
            <pc:docMk/>
            <pc:sldMasterMk cId="3302571616" sldId="2147483715"/>
            <pc:sldLayoutMk cId="3182723461" sldId="2147483716"/>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312248148" sldId="2147483717"/>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2072011408" sldId="2147483718"/>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3456137109" sldId="2147483719"/>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1542101054" sldId="2147483720"/>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3084088659" sldId="2147483721"/>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3204841728" sldId="2147483722"/>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1714917484" sldId="2147483723"/>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582716876" sldId="2147483724"/>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821884655" sldId="2147483725"/>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2138824052" sldId="2147483726"/>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2947441035" sldId="2147483727"/>
          </pc:sldLayoutMkLst>
        </pc:sldLayoutChg>
        <pc:sldLayoutChg chg="del">
          <pc:chgData name="Hawk, Carol" userId="fc7b37e5-fd14-4f76-ab03-6692735639d0" providerId="ADAL" clId="{5BF0458C-B564-4074-A187-19BDD90463B3}" dt="2023-10-18T15:21:24.609" v="177" actId="47"/>
          <pc:sldLayoutMkLst>
            <pc:docMk/>
            <pc:sldMasterMk cId="3302571616" sldId="2147483715"/>
            <pc:sldLayoutMk cId="3785932615" sldId="214748372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oeosc365-my.sharepoint.com/personal/carol_hawk_science_doe_gov/Documents/IRI/RR-IRI%20meta%20analysis/20220222-RR-IRI-CX-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Prevelance of IRI Patterns in SC Program RRs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NarrativeSummary!$H$7</c:f>
              <c:strCache>
                <c:ptCount val="1"/>
                <c:pt idx="0">
                  <c:v>Time-Sensitive</c:v>
                </c:pt>
              </c:strCache>
            </c:strRef>
          </c:tx>
          <c:spPr>
            <a:solidFill>
              <a:schemeClr val="accent1"/>
            </a:solidFill>
            <a:ln>
              <a:noFill/>
            </a:ln>
            <a:effectLst/>
          </c:spPr>
          <c:invertIfNegative val="0"/>
          <c:cat>
            <c:strRef>
              <c:f>NarrativeSummary!$G$8:$G$12</c:f>
              <c:strCache>
                <c:ptCount val="5"/>
                <c:pt idx="0">
                  <c:v>BER</c:v>
                </c:pt>
                <c:pt idx="1">
                  <c:v>BES</c:v>
                </c:pt>
                <c:pt idx="2">
                  <c:v>FES</c:v>
                </c:pt>
                <c:pt idx="3">
                  <c:v>HEP</c:v>
                </c:pt>
                <c:pt idx="4">
                  <c:v>NP</c:v>
                </c:pt>
              </c:strCache>
            </c:strRef>
          </c:cat>
          <c:val>
            <c:numRef>
              <c:f>NarrativeSummary!$H$8:$H$12</c:f>
              <c:numCache>
                <c:formatCode>0%</c:formatCode>
                <c:ptCount val="5"/>
                <c:pt idx="0">
                  <c:v>0.28000000000000003</c:v>
                </c:pt>
                <c:pt idx="1">
                  <c:v>0.61</c:v>
                </c:pt>
                <c:pt idx="2">
                  <c:v>0.5</c:v>
                </c:pt>
                <c:pt idx="3">
                  <c:v>0.31</c:v>
                </c:pt>
                <c:pt idx="4">
                  <c:v>0.62</c:v>
                </c:pt>
              </c:numCache>
            </c:numRef>
          </c:val>
          <c:extLst>
            <c:ext xmlns:c16="http://schemas.microsoft.com/office/drawing/2014/chart" uri="{C3380CC4-5D6E-409C-BE32-E72D297353CC}">
              <c16:uniqueId val="{00000000-122F-42E2-92A3-E47937CBD5CD}"/>
            </c:ext>
          </c:extLst>
        </c:ser>
        <c:ser>
          <c:idx val="1"/>
          <c:order val="1"/>
          <c:tx>
            <c:strRef>
              <c:f>NarrativeSummary!$I$7</c:f>
              <c:strCache>
                <c:ptCount val="1"/>
                <c:pt idx="0">
                  <c:v>Data Integration-Intensive</c:v>
                </c:pt>
              </c:strCache>
            </c:strRef>
          </c:tx>
          <c:spPr>
            <a:solidFill>
              <a:schemeClr val="accent2"/>
            </a:solidFill>
            <a:ln>
              <a:noFill/>
            </a:ln>
            <a:effectLst/>
          </c:spPr>
          <c:invertIfNegative val="0"/>
          <c:cat>
            <c:strRef>
              <c:f>NarrativeSummary!$G$8:$G$12</c:f>
              <c:strCache>
                <c:ptCount val="5"/>
                <c:pt idx="0">
                  <c:v>BER</c:v>
                </c:pt>
                <c:pt idx="1">
                  <c:v>BES</c:v>
                </c:pt>
                <c:pt idx="2">
                  <c:v>FES</c:v>
                </c:pt>
                <c:pt idx="3">
                  <c:v>HEP</c:v>
                </c:pt>
                <c:pt idx="4">
                  <c:v>NP</c:v>
                </c:pt>
              </c:strCache>
            </c:strRef>
          </c:cat>
          <c:val>
            <c:numRef>
              <c:f>NarrativeSummary!$I$8:$I$12</c:f>
              <c:numCache>
                <c:formatCode>0%</c:formatCode>
                <c:ptCount val="5"/>
                <c:pt idx="0">
                  <c:v>1</c:v>
                </c:pt>
                <c:pt idx="1">
                  <c:v>0.56000000000000005</c:v>
                </c:pt>
                <c:pt idx="2">
                  <c:v>0.42</c:v>
                </c:pt>
                <c:pt idx="3">
                  <c:v>0.88</c:v>
                </c:pt>
                <c:pt idx="4">
                  <c:v>0.77</c:v>
                </c:pt>
              </c:numCache>
            </c:numRef>
          </c:val>
          <c:extLst>
            <c:ext xmlns:c16="http://schemas.microsoft.com/office/drawing/2014/chart" uri="{C3380CC4-5D6E-409C-BE32-E72D297353CC}">
              <c16:uniqueId val="{00000001-122F-42E2-92A3-E47937CBD5CD}"/>
            </c:ext>
          </c:extLst>
        </c:ser>
        <c:ser>
          <c:idx val="2"/>
          <c:order val="2"/>
          <c:tx>
            <c:strRef>
              <c:f>NarrativeSummary!$J$7</c:f>
              <c:strCache>
                <c:ptCount val="1"/>
                <c:pt idx="0">
                  <c:v>Long-Term Campaign</c:v>
                </c:pt>
              </c:strCache>
            </c:strRef>
          </c:tx>
          <c:spPr>
            <a:solidFill>
              <a:schemeClr val="accent3"/>
            </a:solidFill>
            <a:ln>
              <a:noFill/>
            </a:ln>
            <a:effectLst/>
          </c:spPr>
          <c:invertIfNegative val="0"/>
          <c:cat>
            <c:strRef>
              <c:f>NarrativeSummary!$G$8:$G$12</c:f>
              <c:strCache>
                <c:ptCount val="5"/>
                <c:pt idx="0">
                  <c:v>BER</c:v>
                </c:pt>
                <c:pt idx="1">
                  <c:v>BES</c:v>
                </c:pt>
                <c:pt idx="2">
                  <c:v>FES</c:v>
                </c:pt>
                <c:pt idx="3">
                  <c:v>HEP</c:v>
                </c:pt>
                <c:pt idx="4">
                  <c:v>NP</c:v>
                </c:pt>
              </c:strCache>
            </c:strRef>
          </c:cat>
          <c:val>
            <c:numRef>
              <c:f>NarrativeSummary!$J$8:$J$12</c:f>
              <c:numCache>
                <c:formatCode>0%</c:formatCode>
                <c:ptCount val="5"/>
                <c:pt idx="0">
                  <c:v>0.94</c:v>
                </c:pt>
                <c:pt idx="1">
                  <c:v>0.06</c:v>
                </c:pt>
                <c:pt idx="2">
                  <c:v>0.42</c:v>
                </c:pt>
                <c:pt idx="3">
                  <c:v>1</c:v>
                </c:pt>
                <c:pt idx="4">
                  <c:v>0.46</c:v>
                </c:pt>
              </c:numCache>
            </c:numRef>
          </c:val>
          <c:extLst>
            <c:ext xmlns:c16="http://schemas.microsoft.com/office/drawing/2014/chart" uri="{C3380CC4-5D6E-409C-BE32-E72D297353CC}">
              <c16:uniqueId val="{00000002-122F-42E2-92A3-E47937CBD5CD}"/>
            </c:ext>
          </c:extLst>
        </c:ser>
        <c:dLbls>
          <c:showLegendKey val="0"/>
          <c:showVal val="0"/>
          <c:showCatName val="0"/>
          <c:showSerName val="0"/>
          <c:showPercent val="0"/>
          <c:showBubbleSize val="0"/>
        </c:dLbls>
        <c:gapWidth val="219"/>
        <c:overlap val="-27"/>
        <c:axId val="960496808"/>
        <c:axId val="960497528"/>
      </c:barChart>
      <c:catAx>
        <c:axId val="96049680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SC</a:t>
                </a:r>
                <a:r>
                  <a:rPr lang="en-US" sz="1800" baseline="0"/>
                  <a:t> Program</a:t>
                </a:r>
                <a:endParaRPr lang="en-US" sz="180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60497528"/>
        <c:crosses val="autoZero"/>
        <c:auto val="1"/>
        <c:lblAlgn val="ctr"/>
        <c:lblOffset val="100"/>
        <c:noMultiLvlLbl val="0"/>
      </c:catAx>
      <c:valAx>
        <c:axId val="960497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Percent of RR case studies</a:t>
                </a:r>
                <a:r>
                  <a:rPr lang="en-US" sz="1600" baseline="0"/>
                  <a:t> with IRI Pattern</a:t>
                </a:r>
                <a:endParaRPr lang="en-US" sz="1600"/>
              </a:p>
            </c:rich>
          </c:tx>
          <c:layout>
            <c:manualLayout>
              <c:xMode val="edge"/>
              <c:yMode val="edge"/>
              <c:x val="1.8353387966328729E-3"/>
              <c:y val="0.1558744268675547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60496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u="none" strike="noStrike" kern="1200" spc="0" baseline="0" dirty="0">
                <a:solidFill>
                  <a:srgbClr val="000000">
                    <a:lumMod val="65000"/>
                    <a:lumOff val="35000"/>
                  </a:srgbClr>
                </a:solidFill>
                <a:latin typeface="Cambria" panose="02040503050406030204" pitchFamily="18" charset="0"/>
                <a:ea typeface="Cambria" panose="02040503050406030204" pitchFamily="18" charset="0"/>
              </a:rPr>
              <a:t>Alignment of RR use cases with one, or more than one, IRI pattern for each SC Program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'Chart 2'!$G$2</c:f>
              <c:strCache>
                <c:ptCount val="1"/>
                <c:pt idx="0">
                  <c:v>BER</c:v>
                </c:pt>
              </c:strCache>
            </c:strRef>
          </c:tx>
          <c:spPr>
            <a:solidFill>
              <a:schemeClr val="accent1"/>
            </a:solidFill>
            <a:ln>
              <a:noFill/>
            </a:ln>
            <a:effectLst/>
          </c:spPr>
          <c:invertIfNegative val="0"/>
          <c:cat>
            <c:strRef>
              <c:f>'Chart 2'!$F$3:$F$9</c:f>
              <c:strCache>
                <c:ptCount val="7"/>
                <c:pt idx="0">
                  <c:v>Long-Term Campaign AND Data Integration-Intensive</c:v>
                </c:pt>
                <c:pt idx="1">
                  <c:v>Time-Sensitive Only</c:v>
                </c:pt>
                <c:pt idx="2">
                  <c:v>All IRI patterns</c:v>
                </c:pt>
                <c:pt idx="3">
                  <c:v>Data Integration-Intensive Only</c:v>
                </c:pt>
                <c:pt idx="4">
                  <c:v>Time-Sensitive AND Data Integration-Intensive</c:v>
                </c:pt>
                <c:pt idx="5">
                  <c:v>Long-Term Campaign AND Time-Sensitive</c:v>
                </c:pt>
                <c:pt idx="6">
                  <c:v>Long-Term Campaign Only</c:v>
                </c:pt>
              </c:strCache>
            </c:strRef>
          </c:cat>
          <c:val>
            <c:numRef>
              <c:f>'Chart 2'!$G$3:$G$9</c:f>
              <c:numCache>
                <c:formatCode>0</c:formatCode>
                <c:ptCount val="7"/>
                <c:pt idx="0">
                  <c:v>12</c:v>
                </c:pt>
                <c:pt idx="1">
                  <c:v>0</c:v>
                </c:pt>
                <c:pt idx="2">
                  <c:v>5</c:v>
                </c:pt>
                <c:pt idx="3">
                  <c:v>1</c:v>
                </c:pt>
                <c:pt idx="4">
                  <c:v>0</c:v>
                </c:pt>
                <c:pt idx="5">
                  <c:v>0</c:v>
                </c:pt>
                <c:pt idx="6">
                  <c:v>0</c:v>
                </c:pt>
              </c:numCache>
            </c:numRef>
          </c:val>
          <c:extLst>
            <c:ext xmlns:c16="http://schemas.microsoft.com/office/drawing/2014/chart" uri="{C3380CC4-5D6E-409C-BE32-E72D297353CC}">
              <c16:uniqueId val="{00000000-0C7A-4BD6-8D99-4A1004276183}"/>
            </c:ext>
          </c:extLst>
        </c:ser>
        <c:ser>
          <c:idx val="1"/>
          <c:order val="1"/>
          <c:tx>
            <c:strRef>
              <c:f>'Chart 2'!$H$2</c:f>
              <c:strCache>
                <c:ptCount val="1"/>
                <c:pt idx="0">
                  <c:v>BES</c:v>
                </c:pt>
              </c:strCache>
            </c:strRef>
          </c:tx>
          <c:spPr>
            <a:solidFill>
              <a:schemeClr val="accent2"/>
            </a:solidFill>
            <a:ln>
              <a:noFill/>
            </a:ln>
            <a:effectLst/>
          </c:spPr>
          <c:invertIfNegative val="0"/>
          <c:cat>
            <c:strRef>
              <c:f>'Chart 2'!$F$3:$F$9</c:f>
              <c:strCache>
                <c:ptCount val="7"/>
                <c:pt idx="0">
                  <c:v>Long-Term Campaign AND Data Integration-Intensive</c:v>
                </c:pt>
                <c:pt idx="1">
                  <c:v>Time-Sensitive Only</c:v>
                </c:pt>
                <c:pt idx="2">
                  <c:v>All IRI patterns</c:v>
                </c:pt>
                <c:pt idx="3">
                  <c:v>Data Integration-Intensive Only</c:v>
                </c:pt>
                <c:pt idx="4">
                  <c:v>Time-Sensitive AND Data Integration-Intensive</c:v>
                </c:pt>
                <c:pt idx="5">
                  <c:v>Long-Term Campaign AND Time-Sensitive</c:v>
                </c:pt>
                <c:pt idx="6">
                  <c:v>Long-Term Campaign Only</c:v>
                </c:pt>
              </c:strCache>
            </c:strRef>
          </c:cat>
          <c:val>
            <c:numRef>
              <c:f>'Chart 2'!$H$3:$H$9</c:f>
              <c:numCache>
                <c:formatCode>0</c:formatCode>
                <c:ptCount val="7"/>
                <c:pt idx="0">
                  <c:v>1</c:v>
                </c:pt>
                <c:pt idx="1">
                  <c:v>8</c:v>
                </c:pt>
                <c:pt idx="2">
                  <c:v>0</c:v>
                </c:pt>
                <c:pt idx="3">
                  <c:v>6</c:v>
                </c:pt>
                <c:pt idx="4">
                  <c:v>3</c:v>
                </c:pt>
                <c:pt idx="5">
                  <c:v>0</c:v>
                </c:pt>
                <c:pt idx="6">
                  <c:v>0</c:v>
                </c:pt>
              </c:numCache>
            </c:numRef>
          </c:val>
          <c:extLst>
            <c:ext xmlns:c16="http://schemas.microsoft.com/office/drawing/2014/chart" uri="{C3380CC4-5D6E-409C-BE32-E72D297353CC}">
              <c16:uniqueId val="{00000001-0C7A-4BD6-8D99-4A1004276183}"/>
            </c:ext>
          </c:extLst>
        </c:ser>
        <c:ser>
          <c:idx val="2"/>
          <c:order val="2"/>
          <c:tx>
            <c:strRef>
              <c:f>'Chart 2'!$I$2</c:f>
              <c:strCache>
                <c:ptCount val="1"/>
                <c:pt idx="0">
                  <c:v>FES</c:v>
                </c:pt>
              </c:strCache>
            </c:strRef>
          </c:tx>
          <c:spPr>
            <a:solidFill>
              <a:schemeClr val="accent3"/>
            </a:solidFill>
            <a:ln>
              <a:noFill/>
            </a:ln>
            <a:effectLst/>
          </c:spPr>
          <c:invertIfNegative val="0"/>
          <c:cat>
            <c:strRef>
              <c:f>'Chart 2'!$F$3:$F$9</c:f>
              <c:strCache>
                <c:ptCount val="7"/>
                <c:pt idx="0">
                  <c:v>Long-Term Campaign AND Data Integration-Intensive</c:v>
                </c:pt>
                <c:pt idx="1">
                  <c:v>Time-Sensitive Only</c:v>
                </c:pt>
                <c:pt idx="2">
                  <c:v>All IRI patterns</c:v>
                </c:pt>
                <c:pt idx="3">
                  <c:v>Data Integration-Intensive Only</c:v>
                </c:pt>
                <c:pt idx="4">
                  <c:v>Time-Sensitive AND Data Integration-Intensive</c:v>
                </c:pt>
                <c:pt idx="5">
                  <c:v>Long-Term Campaign AND Time-Sensitive</c:v>
                </c:pt>
                <c:pt idx="6">
                  <c:v>Long-Term Campaign Only</c:v>
                </c:pt>
              </c:strCache>
            </c:strRef>
          </c:cat>
          <c:val>
            <c:numRef>
              <c:f>'Chart 2'!$I$3:$I$9</c:f>
              <c:numCache>
                <c:formatCode>0</c:formatCode>
                <c:ptCount val="7"/>
                <c:pt idx="0">
                  <c:v>3</c:v>
                </c:pt>
                <c:pt idx="1">
                  <c:v>3</c:v>
                </c:pt>
                <c:pt idx="2">
                  <c:v>0</c:v>
                </c:pt>
                <c:pt idx="3">
                  <c:v>1</c:v>
                </c:pt>
                <c:pt idx="4">
                  <c:v>1</c:v>
                </c:pt>
                <c:pt idx="5">
                  <c:v>2</c:v>
                </c:pt>
                <c:pt idx="6">
                  <c:v>0</c:v>
                </c:pt>
              </c:numCache>
            </c:numRef>
          </c:val>
          <c:extLst>
            <c:ext xmlns:c16="http://schemas.microsoft.com/office/drawing/2014/chart" uri="{C3380CC4-5D6E-409C-BE32-E72D297353CC}">
              <c16:uniqueId val="{00000002-0C7A-4BD6-8D99-4A1004276183}"/>
            </c:ext>
          </c:extLst>
        </c:ser>
        <c:ser>
          <c:idx val="3"/>
          <c:order val="3"/>
          <c:tx>
            <c:strRef>
              <c:f>'Chart 2'!$J$2</c:f>
              <c:strCache>
                <c:ptCount val="1"/>
                <c:pt idx="0">
                  <c:v>HEP</c:v>
                </c:pt>
              </c:strCache>
            </c:strRef>
          </c:tx>
          <c:spPr>
            <a:solidFill>
              <a:schemeClr val="accent4"/>
            </a:solidFill>
            <a:ln>
              <a:noFill/>
            </a:ln>
            <a:effectLst/>
          </c:spPr>
          <c:invertIfNegative val="0"/>
          <c:cat>
            <c:strRef>
              <c:f>'Chart 2'!$F$3:$F$9</c:f>
              <c:strCache>
                <c:ptCount val="7"/>
                <c:pt idx="0">
                  <c:v>Long-Term Campaign AND Data Integration-Intensive</c:v>
                </c:pt>
                <c:pt idx="1">
                  <c:v>Time-Sensitive Only</c:v>
                </c:pt>
                <c:pt idx="2">
                  <c:v>All IRI patterns</c:v>
                </c:pt>
                <c:pt idx="3">
                  <c:v>Data Integration-Intensive Only</c:v>
                </c:pt>
                <c:pt idx="4">
                  <c:v>Time-Sensitive AND Data Integration-Intensive</c:v>
                </c:pt>
                <c:pt idx="5">
                  <c:v>Long-Term Campaign AND Time-Sensitive</c:v>
                </c:pt>
                <c:pt idx="6">
                  <c:v>Long-Term Campaign Only</c:v>
                </c:pt>
              </c:strCache>
            </c:strRef>
          </c:cat>
          <c:val>
            <c:numRef>
              <c:f>'Chart 2'!$J$3:$J$9</c:f>
              <c:numCache>
                <c:formatCode>0</c:formatCode>
                <c:ptCount val="7"/>
                <c:pt idx="0">
                  <c:v>10</c:v>
                </c:pt>
                <c:pt idx="1">
                  <c:v>0</c:v>
                </c:pt>
                <c:pt idx="2">
                  <c:v>4</c:v>
                </c:pt>
                <c:pt idx="3">
                  <c:v>0</c:v>
                </c:pt>
                <c:pt idx="4">
                  <c:v>0</c:v>
                </c:pt>
                <c:pt idx="5">
                  <c:v>1</c:v>
                </c:pt>
                <c:pt idx="6">
                  <c:v>1</c:v>
                </c:pt>
              </c:numCache>
            </c:numRef>
          </c:val>
          <c:extLst>
            <c:ext xmlns:c16="http://schemas.microsoft.com/office/drawing/2014/chart" uri="{C3380CC4-5D6E-409C-BE32-E72D297353CC}">
              <c16:uniqueId val="{00000003-0C7A-4BD6-8D99-4A1004276183}"/>
            </c:ext>
          </c:extLst>
        </c:ser>
        <c:ser>
          <c:idx val="4"/>
          <c:order val="4"/>
          <c:tx>
            <c:strRef>
              <c:f>'Chart 2'!$K$2</c:f>
              <c:strCache>
                <c:ptCount val="1"/>
                <c:pt idx="0">
                  <c:v>NP</c:v>
                </c:pt>
              </c:strCache>
            </c:strRef>
          </c:tx>
          <c:spPr>
            <a:solidFill>
              <a:schemeClr val="accent5"/>
            </a:solidFill>
            <a:ln>
              <a:noFill/>
            </a:ln>
            <a:effectLst/>
          </c:spPr>
          <c:invertIfNegative val="0"/>
          <c:cat>
            <c:strRef>
              <c:f>'Chart 2'!$F$3:$F$9</c:f>
              <c:strCache>
                <c:ptCount val="7"/>
                <c:pt idx="0">
                  <c:v>Long-Term Campaign AND Data Integration-Intensive</c:v>
                </c:pt>
                <c:pt idx="1">
                  <c:v>Time-Sensitive Only</c:v>
                </c:pt>
                <c:pt idx="2">
                  <c:v>All IRI patterns</c:v>
                </c:pt>
                <c:pt idx="3">
                  <c:v>Data Integration-Intensive Only</c:v>
                </c:pt>
                <c:pt idx="4">
                  <c:v>Time-Sensitive AND Data Integration-Intensive</c:v>
                </c:pt>
                <c:pt idx="5">
                  <c:v>Long-Term Campaign AND Time-Sensitive</c:v>
                </c:pt>
                <c:pt idx="6">
                  <c:v>Long-Term Campaign Only</c:v>
                </c:pt>
              </c:strCache>
            </c:strRef>
          </c:cat>
          <c:val>
            <c:numRef>
              <c:f>'Chart 2'!$K$3:$K$9</c:f>
              <c:numCache>
                <c:formatCode>0</c:formatCode>
                <c:ptCount val="7"/>
                <c:pt idx="0">
                  <c:v>4</c:v>
                </c:pt>
                <c:pt idx="1">
                  <c:v>3</c:v>
                </c:pt>
                <c:pt idx="2">
                  <c:v>2</c:v>
                </c:pt>
                <c:pt idx="3">
                  <c:v>1</c:v>
                </c:pt>
                <c:pt idx="4">
                  <c:v>3</c:v>
                </c:pt>
                <c:pt idx="5">
                  <c:v>0</c:v>
                </c:pt>
                <c:pt idx="6">
                  <c:v>0</c:v>
                </c:pt>
              </c:numCache>
            </c:numRef>
          </c:val>
          <c:extLst>
            <c:ext xmlns:c16="http://schemas.microsoft.com/office/drawing/2014/chart" uri="{C3380CC4-5D6E-409C-BE32-E72D297353CC}">
              <c16:uniqueId val="{00000004-0C7A-4BD6-8D99-4A1004276183}"/>
            </c:ext>
          </c:extLst>
        </c:ser>
        <c:dLbls>
          <c:showLegendKey val="0"/>
          <c:showVal val="0"/>
          <c:showCatName val="0"/>
          <c:showSerName val="0"/>
          <c:showPercent val="0"/>
          <c:showBubbleSize val="0"/>
        </c:dLbls>
        <c:gapWidth val="150"/>
        <c:overlap val="100"/>
        <c:axId val="1001052312"/>
        <c:axId val="1001049432"/>
      </c:barChart>
      <c:catAx>
        <c:axId val="10010523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0" i="0" u="none" strike="noStrike" kern="1200" baseline="0" dirty="0">
                    <a:solidFill>
                      <a:srgbClr val="000000">
                        <a:lumMod val="65000"/>
                        <a:lumOff val="35000"/>
                      </a:srgbClr>
                    </a:solidFill>
                  </a:rPr>
                  <a:t>IRI pattern or combination of IRI patterns</a:t>
                </a:r>
              </a:p>
            </c:rich>
          </c:tx>
          <c:layout>
            <c:manualLayout>
              <c:xMode val="edge"/>
              <c:yMode val="edge"/>
              <c:x val="8.0456670730450364E-3"/>
              <c:y val="0.1003544394093313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1049432"/>
        <c:crosses val="autoZero"/>
        <c:auto val="1"/>
        <c:lblAlgn val="ctr"/>
        <c:lblOffset val="100"/>
        <c:noMultiLvlLbl val="0"/>
      </c:catAx>
      <c:valAx>
        <c:axId val="1001049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0" i="0" u="none" strike="noStrike" kern="1200" baseline="0" dirty="0">
                    <a:solidFill>
                      <a:srgbClr val="000000">
                        <a:lumMod val="65000"/>
                        <a:lumOff val="35000"/>
                      </a:srgbClr>
                    </a:solidFill>
                    <a:latin typeface="Cambria" panose="02040503050406030204" pitchFamily="18" charset="0"/>
                    <a:ea typeface="Cambria" panose="02040503050406030204" pitchFamily="18" charset="0"/>
                  </a:rPr>
                  <a:t>Number of RR use cases that reflect one IRI pattern or a combination of IRI patterns</a:t>
                </a:r>
              </a:p>
            </c:rich>
          </c:tx>
          <c:layout>
            <c:manualLayout>
              <c:xMode val="edge"/>
              <c:yMode val="edge"/>
              <c:x val="0.15302384028601262"/>
              <c:y val="0.8291875917545865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1052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E6CA4-F664-4CBD-98A9-4628BA5CC87D}"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244647-CF0E-4A27-BE2D-1ABA96A5EEDF}" type="slidenum">
              <a:rPr lang="en-US" smtClean="0"/>
              <a:t>‹#›</a:t>
            </a:fld>
            <a:endParaRPr lang="en-US"/>
          </a:p>
        </p:txBody>
      </p:sp>
    </p:spTree>
    <p:extLst>
      <p:ext uri="{BB962C8B-B14F-4D97-AF65-F5344CB8AC3E}">
        <p14:creationId xmlns:p14="http://schemas.microsoft.com/office/powerpoint/2010/main" val="234531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The IRI vision is about integrating our user facilities together to be more than the sum of the parts, providing researchers with transformational acceleration of their research process, raising productivity.</a:t>
            </a:r>
          </a:p>
          <a:p>
            <a:pPr marL="0" lvl="0" indent="0" algn="l" rtl="0">
              <a:lnSpc>
                <a:spcPct val="100000"/>
              </a:lnSpc>
              <a:spcBef>
                <a:spcPts val="0"/>
              </a:spcBef>
              <a:spcAft>
                <a:spcPts val="0"/>
              </a:spcAft>
              <a:buSzPts val="1400"/>
              <a:buNone/>
            </a:pPr>
            <a:r>
              <a:rPr lang="en-US" dirty="0"/>
              <a:t>•	The National Virtual Biotechnology Laboratory is perhaps the most obvious recent example of IRI, but there are many.  The NVBL sought to meld HPC with materials characterization facilities – there were successes, but melding the experiments, the data, and the computing was very challenging and required manual effort at every link in the chain.  </a:t>
            </a:r>
          </a:p>
          <a:p>
            <a:pPr marL="0" lvl="0" indent="0" algn="l" rtl="0">
              <a:lnSpc>
                <a:spcPct val="100000"/>
              </a:lnSpc>
              <a:spcBef>
                <a:spcPts val="0"/>
              </a:spcBef>
              <a:spcAft>
                <a:spcPts val="0"/>
              </a:spcAft>
              <a:buSzPts val="1400"/>
              <a:buNone/>
            </a:pPr>
            <a:r>
              <a:rPr lang="en-US" dirty="0"/>
              <a:t>•	In FY 2022 we brought over 150 experts across DOE together to identify the key IRI challenges and opportunities.  Today, several of the largest labs, including ORNL, are attempting to integrate the user facilities on campus with the HPC.  The community recognized that we should avoid duplication and tackle common issues together.</a:t>
            </a:r>
          </a:p>
          <a:p>
            <a:pPr marL="0" lvl="0" indent="0" algn="l" rtl="0">
              <a:lnSpc>
                <a:spcPct val="100000"/>
              </a:lnSpc>
              <a:spcBef>
                <a:spcPts val="0"/>
              </a:spcBef>
              <a:spcAft>
                <a:spcPts val="0"/>
              </a:spcAft>
              <a:buSzPts val="1400"/>
              <a:buNone/>
            </a:pPr>
            <a:r>
              <a:rPr lang="en-US" dirty="0"/>
              <a:t>•	Consistent with the omnibus report language, in FY 2023 we aim to launch a new IRI program that will start with projects that bridge our experimental user facilities to advanced computing resources.</a:t>
            </a:r>
          </a:p>
          <a:p>
            <a:pPr marL="0" lvl="0" indent="0" algn="l" rtl="0">
              <a:lnSpc>
                <a:spcPct val="100000"/>
              </a:lnSpc>
              <a:spcBef>
                <a:spcPts val="0"/>
              </a:spcBef>
              <a:spcAft>
                <a:spcPts val="0"/>
              </a:spcAft>
              <a:buSzPts val="1400"/>
              <a:buNone/>
            </a:pPr>
            <a:endParaRPr dirty="0"/>
          </a:p>
        </p:txBody>
      </p:sp>
      <p:sp>
        <p:nvSpPr>
          <p:cNvPr id="386" name="Google Shape;38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936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p:cNvSpPr>
            <a:spLocks noGrp="1"/>
          </p:cNvSpPr>
          <p:nvPr>
            <p:ph type="title"/>
          </p:nvPr>
        </p:nvSpPr>
        <p:spPr>
          <a:xfrm>
            <a:off x="838200" y="2132379"/>
            <a:ext cx="10515600" cy="1325563"/>
          </a:xfrm>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340456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997033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3130004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197506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19" name="Group 18"/>
          <p:cNvGrpSpPr/>
          <p:nvPr/>
        </p:nvGrpSpPr>
        <p:grpSpPr>
          <a:xfrm>
            <a:off x="-129704" y="-21162"/>
            <a:ext cx="12484757" cy="6899470"/>
            <a:chOff x="-97278" y="-21162"/>
            <a:chExt cx="9363568" cy="689947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278" y="-21162"/>
              <a:ext cx="9363567" cy="6899470"/>
            </a:xfrm>
            <a:prstGeom prst="rect">
              <a:avLst/>
            </a:prstGeom>
          </p:spPr>
        </p:pic>
        <p:sp>
          <p:nvSpPr>
            <p:cNvPr id="15" name="Rectangle 14"/>
            <p:cNvSpPr/>
            <p:nvPr userDrawn="1"/>
          </p:nvSpPr>
          <p:spPr>
            <a:xfrm>
              <a:off x="-76200" y="990600"/>
              <a:ext cx="9342490" cy="1981200"/>
            </a:xfrm>
            <a:prstGeom prst="rect">
              <a:avLst/>
            </a:prstGeom>
            <a:solidFill>
              <a:srgbClr val="00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8" name="Title Placeholder 1"/>
          <p:cNvSpPr>
            <a:spLocks noGrp="1"/>
          </p:cNvSpPr>
          <p:nvPr>
            <p:ph type="title"/>
          </p:nvPr>
        </p:nvSpPr>
        <p:spPr>
          <a:xfrm>
            <a:off x="863600" y="1265238"/>
            <a:ext cx="10515600" cy="1325563"/>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US" dirty="0"/>
          </a:p>
        </p:txBody>
      </p:sp>
      <p:sp>
        <p:nvSpPr>
          <p:cNvPr id="21" name="Subtitle 2"/>
          <p:cNvSpPr>
            <a:spLocks noGrp="1"/>
          </p:cNvSpPr>
          <p:nvPr>
            <p:ph type="subTitle" idx="10" hasCustomPrompt="1"/>
          </p:nvPr>
        </p:nvSpPr>
        <p:spPr>
          <a:xfrm>
            <a:off x="203200" y="3124200"/>
            <a:ext cx="5384800" cy="91440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Title</a:t>
            </a:r>
          </a:p>
        </p:txBody>
      </p:sp>
      <p:sp>
        <p:nvSpPr>
          <p:cNvPr id="3" name="Text Placeholder 2"/>
          <p:cNvSpPr>
            <a:spLocks noGrp="1"/>
          </p:cNvSpPr>
          <p:nvPr>
            <p:ph type="body" sz="quarter" idx="11" hasCustomPrompt="1"/>
          </p:nvPr>
        </p:nvSpPr>
        <p:spPr>
          <a:xfrm>
            <a:off x="203200" y="4267200"/>
            <a:ext cx="5384800" cy="990600"/>
          </a:xfrm>
          <a:prstGeom prst="rect">
            <a:avLst/>
          </a:prstGeom>
        </p:spPr>
        <p:txBody>
          <a:bodyPr/>
          <a:lstStyle>
            <a:lvl1pPr marL="0" indent="0">
              <a:buNone/>
              <a:defRPr sz="2800">
                <a:solidFill>
                  <a:schemeClr val="bg1"/>
                </a:solidFill>
              </a:defRPr>
            </a:lvl1pPr>
            <a:lvl2pPr marL="457200" indent="0">
              <a:buNone/>
              <a:defRPr/>
            </a:lvl2pPr>
          </a:lstStyle>
          <a:p>
            <a:pPr lvl="0"/>
            <a:r>
              <a:rPr lang="en-US" dirty="0"/>
              <a:t>Office</a:t>
            </a:r>
          </a:p>
        </p:txBody>
      </p:sp>
    </p:spTree>
    <p:extLst>
      <p:ext uri="{BB962C8B-B14F-4D97-AF65-F5344CB8AC3E}">
        <p14:creationId xmlns:p14="http://schemas.microsoft.com/office/powerpoint/2010/main" val="1033064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Option 1">
    <p:spTree>
      <p:nvGrpSpPr>
        <p:cNvPr id="1" name=""/>
        <p:cNvGrpSpPr/>
        <p:nvPr/>
      </p:nvGrpSpPr>
      <p:grpSpPr>
        <a:xfrm>
          <a:off x="0" y="0"/>
          <a:ext cx="0" cy="0"/>
          <a:chOff x="0" y="0"/>
          <a:chExt cx="0" cy="0"/>
        </a:xfrm>
      </p:grpSpPr>
      <p:sp>
        <p:nvSpPr>
          <p:cNvPr id="9" name="Title 1"/>
          <p:cNvSpPr>
            <a:spLocks noGrp="1"/>
          </p:cNvSpPr>
          <p:nvPr>
            <p:ph type="title"/>
          </p:nvPr>
        </p:nvSpPr>
        <p:spPr>
          <a:xfrm>
            <a:off x="1117600" y="274638"/>
            <a:ext cx="10515600" cy="715963"/>
          </a:xfrm>
          <a:prstGeom prst="rect">
            <a:avLst/>
          </a:prstGeom>
        </p:spPr>
        <p:txBody>
          <a:bodyPr/>
          <a:lstStyle>
            <a:lvl1pPr>
              <a:defRPr sz="4800" b="1">
                <a:solidFill>
                  <a:schemeClr val="bg1"/>
                </a:solidFill>
              </a:defRPr>
            </a:lvl1pPr>
          </a:lstStyle>
          <a:p>
            <a:r>
              <a:rPr lang="en-US"/>
              <a:t>Click to edit Master title style</a:t>
            </a:r>
            <a:endParaRPr lang="en-US" dirty="0"/>
          </a:p>
        </p:txBody>
      </p:sp>
      <p:sp>
        <p:nvSpPr>
          <p:cNvPr id="10" name="Text Placeholder 3"/>
          <p:cNvSpPr>
            <a:spLocks noGrp="1"/>
          </p:cNvSpPr>
          <p:nvPr>
            <p:ph type="body" sz="quarter" idx="10"/>
          </p:nvPr>
        </p:nvSpPr>
        <p:spPr>
          <a:xfrm>
            <a:off x="1244600" y="1524000"/>
            <a:ext cx="10642600"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val 10"/>
          <p:cNvSpPr/>
          <p:nvPr/>
        </p:nvSpPr>
        <p:spPr>
          <a:xfrm>
            <a:off x="152400" y="6248400"/>
            <a:ext cx="711200" cy="533400"/>
          </a:xfrm>
          <a:prstGeom prst="ellipse">
            <a:avLst/>
          </a:prstGeom>
          <a:solidFill>
            <a:srgbClr val="005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p:cNvSpPr txBox="1">
            <a:spLocks/>
          </p:cNvSpPr>
          <p:nvPr/>
        </p:nvSpPr>
        <p:spPr>
          <a:xfrm>
            <a:off x="0" y="6332538"/>
            <a:ext cx="1016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B3C0E89-0CF6-4CD9-ACCF-845D02CAF8EE}" type="slidenum">
              <a:rPr lang="en-US" sz="1800" smtClean="0">
                <a:solidFill>
                  <a:schemeClr val="bg1"/>
                </a:solidFill>
              </a:rPr>
              <a:pPr algn="ctr"/>
              <a:t>‹#›</a:t>
            </a:fld>
            <a:endParaRPr lang="en-US" sz="1800" dirty="0">
              <a:solidFill>
                <a:schemeClr val="bg1"/>
              </a:solidFill>
            </a:endParaRPr>
          </a:p>
        </p:txBody>
      </p:sp>
    </p:spTree>
    <p:extLst>
      <p:ext uri="{BB962C8B-B14F-4D97-AF65-F5344CB8AC3E}">
        <p14:creationId xmlns:p14="http://schemas.microsoft.com/office/powerpoint/2010/main" val="1870069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1"/>
            <a:ext cx="10515600" cy="838200"/>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838200" y="1447800"/>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286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ASCAC  07.29.2021</a:t>
            </a:r>
            <a:endParaRPr lang="en-US" dirty="0"/>
          </a:p>
        </p:txBody>
      </p:sp>
      <p:sp>
        <p:nvSpPr>
          <p:cNvPr id="4" name="Slide Number Placeholder 3"/>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412016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8DE35F11-7B8B-15C2-185F-E10FB9F2145E}"/>
              </a:ext>
            </a:extLst>
          </p:cNvPr>
          <p:cNvPicPr>
            <a:picLocks noChangeAspect="1"/>
          </p:cNvPicPr>
          <p:nvPr userDrawn="1"/>
        </p:nvPicPr>
        <p:blipFill rotWithShape="1">
          <a:blip r:embed="rId2"/>
          <a:srcRect r="8016" b="8057"/>
          <a:stretch/>
        </p:blipFill>
        <p:spPr>
          <a:xfrm>
            <a:off x="-325988" y="-135469"/>
            <a:ext cx="12438475" cy="6993469"/>
          </a:xfrm>
          <a:prstGeom prst="rect">
            <a:avLst/>
          </a:prstGeom>
        </p:spPr>
      </p:pic>
      <p:pic>
        <p:nvPicPr>
          <p:cNvPr id="7" name="Picture 6">
            <a:extLst>
              <a:ext uri="{FF2B5EF4-FFF2-40B4-BE49-F238E27FC236}">
                <a16:creationId xmlns:a16="http://schemas.microsoft.com/office/drawing/2014/main" id="{6278C8A7-49A3-09C2-55B2-204679826582}"/>
              </a:ext>
            </a:extLst>
          </p:cNvPr>
          <p:cNvPicPr>
            <a:picLocks noChangeAspect="1"/>
          </p:cNvPicPr>
          <p:nvPr userDrawn="1"/>
        </p:nvPicPr>
        <p:blipFill>
          <a:blip r:embed="rId3"/>
          <a:stretch>
            <a:fillRect/>
          </a:stretch>
        </p:blipFill>
        <p:spPr>
          <a:xfrm>
            <a:off x="-246476" y="451015"/>
            <a:ext cx="7574844" cy="5681133"/>
          </a:xfrm>
          <a:prstGeom prst="rect">
            <a:avLst/>
          </a:prstGeom>
        </p:spPr>
      </p:pic>
      <p:pic>
        <p:nvPicPr>
          <p:cNvPr id="8" name="Picture 7">
            <a:extLst>
              <a:ext uri="{FF2B5EF4-FFF2-40B4-BE49-F238E27FC236}">
                <a16:creationId xmlns:a16="http://schemas.microsoft.com/office/drawing/2014/main" id="{68BE68B7-663B-B1CE-1C42-874EC206C57D}"/>
              </a:ext>
            </a:extLst>
          </p:cNvPr>
          <p:cNvPicPr>
            <a:picLocks noChangeAspect="1"/>
          </p:cNvPicPr>
          <p:nvPr userDrawn="1"/>
        </p:nvPicPr>
        <p:blipFill>
          <a:blip r:embed="rId4"/>
          <a:stretch>
            <a:fillRect/>
          </a:stretch>
        </p:blipFill>
        <p:spPr>
          <a:xfrm>
            <a:off x="0" y="227667"/>
            <a:ext cx="1459447" cy="456077"/>
          </a:xfrm>
          <a:prstGeom prst="rect">
            <a:avLst/>
          </a:prstGeom>
        </p:spPr>
      </p:pic>
      <p:pic>
        <p:nvPicPr>
          <p:cNvPr id="9" name="Picture 8">
            <a:extLst>
              <a:ext uri="{FF2B5EF4-FFF2-40B4-BE49-F238E27FC236}">
                <a16:creationId xmlns:a16="http://schemas.microsoft.com/office/drawing/2014/main" id="{469EA6FE-05BB-C97A-EE65-A7B20B98F123}"/>
              </a:ext>
            </a:extLst>
          </p:cNvPr>
          <p:cNvPicPr>
            <a:picLocks noChangeAspect="1"/>
          </p:cNvPicPr>
          <p:nvPr userDrawn="1"/>
        </p:nvPicPr>
        <p:blipFill>
          <a:blip r:embed="rId5"/>
          <a:stretch>
            <a:fillRect/>
          </a:stretch>
        </p:blipFill>
        <p:spPr>
          <a:xfrm>
            <a:off x="1570453" y="265314"/>
            <a:ext cx="1274209" cy="307949"/>
          </a:xfrm>
          <a:prstGeom prst="rect">
            <a:avLst/>
          </a:prstGeom>
        </p:spPr>
      </p:pic>
      <p:pic>
        <p:nvPicPr>
          <p:cNvPr id="10" name="Picture 9">
            <a:extLst>
              <a:ext uri="{FF2B5EF4-FFF2-40B4-BE49-F238E27FC236}">
                <a16:creationId xmlns:a16="http://schemas.microsoft.com/office/drawing/2014/main" id="{25332B87-9A83-5C65-1A9C-6F1D8296480E}"/>
              </a:ext>
            </a:extLst>
          </p:cNvPr>
          <p:cNvPicPr>
            <a:picLocks noChangeAspect="1"/>
          </p:cNvPicPr>
          <p:nvPr userDrawn="1"/>
        </p:nvPicPr>
        <p:blipFill>
          <a:blip r:embed="rId6"/>
          <a:stretch>
            <a:fillRect/>
          </a:stretch>
        </p:blipFill>
        <p:spPr>
          <a:xfrm>
            <a:off x="2958721" y="119365"/>
            <a:ext cx="1968879" cy="536720"/>
          </a:xfrm>
          <a:prstGeom prst="rect">
            <a:avLst/>
          </a:prstGeom>
        </p:spPr>
      </p:pic>
      <p:sp>
        <p:nvSpPr>
          <p:cNvPr id="13" name="Title Placeholder 16">
            <a:extLst>
              <a:ext uri="{FF2B5EF4-FFF2-40B4-BE49-F238E27FC236}">
                <a16:creationId xmlns:a16="http://schemas.microsoft.com/office/drawing/2014/main" id="{FCFD1EC5-56CC-6D4C-B4EC-6B4F920F9097}"/>
              </a:ext>
            </a:extLst>
          </p:cNvPr>
          <p:cNvSpPr>
            <a:spLocks noGrp="1"/>
          </p:cNvSpPr>
          <p:nvPr>
            <p:ph type="title" hasCustomPrompt="1"/>
          </p:nvPr>
        </p:nvSpPr>
        <p:spPr>
          <a:xfrm>
            <a:off x="585475" y="5684109"/>
            <a:ext cx="6148957" cy="578578"/>
          </a:xfrm>
          <a:prstGeom prst="rect">
            <a:avLst/>
          </a:prstGeom>
        </p:spPr>
        <p:txBody>
          <a:bodyPr vert="horz" lIns="91440" tIns="45720" rIns="91440" bIns="45720" rtlCol="0" anchor="ctr">
            <a:noAutofit/>
          </a:bodyPr>
          <a:lstStyle>
            <a:lvl1pPr>
              <a:defRPr sz="2400" baseline="0">
                <a:solidFill>
                  <a:schemeClr val="bg1"/>
                </a:solidFill>
              </a:defRPr>
            </a:lvl1pPr>
          </a:lstStyle>
          <a:p>
            <a:r>
              <a:rPr lang="en-US"/>
              <a:t>Presenters Names</a:t>
            </a:r>
          </a:p>
        </p:txBody>
      </p:sp>
    </p:spTree>
    <p:extLst>
      <p:ext uri="{BB962C8B-B14F-4D97-AF65-F5344CB8AC3E}">
        <p14:creationId xmlns:p14="http://schemas.microsoft.com/office/powerpoint/2010/main" val="3789521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sp>
        <p:nvSpPr>
          <p:cNvPr id="8" name="Title Placeholder 16">
            <a:extLst>
              <a:ext uri="{FF2B5EF4-FFF2-40B4-BE49-F238E27FC236}">
                <a16:creationId xmlns:a16="http://schemas.microsoft.com/office/drawing/2014/main" id="{FF148D93-5349-7CC8-F500-F9778E85AB4E}"/>
              </a:ext>
            </a:extLst>
          </p:cNvPr>
          <p:cNvSpPr>
            <a:spLocks noGrp="1"/>
          </p:cNvSpPr>
          <p:nvPr>
            <p:ph type="title" hasCustomPrompt="1"/>
          </p:nvPr>
        </p:nvSpPr>
        <p:spPr>
          <a:xfrm>
            <a:off x="585475" y="5684109"/>
            <a:ext cx="6148957" cy="578578"/>
          </a:xfrm>
          <a:prstGeom prst="rect">
            <a:avLst/>
          </a:prstGeom>
        </p:spPr>
        <p:txBody>
          <a:bodyPr vert="horz" lIns="91440" tIns="45720" rIns="91440" bIns="45720" rtlCol="0" anchor="ctr">
            <a:noAutofit/>
          </a:bodyPr>
          <a:lstStyle>
            <a:lvl1pPr>
              <a:defRPr sz="2400" baseline="0"/>
            </a:lvl1pPr>
          </a:lstStyle>
          <a:p>
            <a:r>
              <a:rPr lang="en-US"/>
              <a:t>Presenters Names</a:t>
            </a:r>
          </a:p>
        </p:txBody>
      </p:sp>
      <p:sp>
        <p:nvSpPr>
          <p:cNvPr id="11" name="Title Placeholder 16">
            <a:extLst>
              <a:ext uri="{FF2B5EF4-FFF2-40B4-BE49-F238E27FC236}">
                <a16:creationId xmlns:a16="http://schemas.microsoft.com/office/drawing/2014/main" id="{A208E05B-D235-D8C0-1C7E-0AA84543C5B5}"/>
              </a:ext>
            </a:extLst>
          </p:cNvPr>
          <p:cNvSpPr txBox="1">
            <a:spLocks/>
          </p:cNvSpPr>
          <p:nvPr userDrawn="1"/>
        </p:nvSpPr>
        <p:spPr>
          <a:xfrm>
            <a:off x="4157010" y="6320654"/>
            <a:ext cx="3944961" cy="4032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baseline="0">
                <a:solidFill>
                  <a:schemeClr val="bg1"/>
                </a:solidFill>
                <a:latin typeface="Avenir Black" panose="02000503020000020003" pitchFamily="2" charset="0"/>
                <a:ea typeface="+mj-ea"/>
                <a:cs typeface="+mj-cs"/>
              </a:defRPr>
            </a:lvl1pPr>
          </a:lstStyle>
          <a:p>
            <a:r>
              <a:rPr lang="en-US" sz="2000" baseline="0">
                <a:solidFill>
                  <a:schemeClr val="accent4"/>
                </a:solidFill>
                <a:latin typeface="Avenir Light" panose="020B0402020203020204" pitchFamily="34" charset="77"/>
              </a:rPr>
              <a:t>Date</a:t>
            </a:r>
          </a:p>
        </p:txBody>
      </p:sp>
      <p:pic>
        <p:nvPicPr>
          <p:cNvPr id="12" name="Picture 11">
            <a:extLst>
              <a:ext uri="{FF2B5EF4-FFF2-40B4-BE49-F238E27FC236}">
                <a16:creationId xmlns:a16="http://schemas.microsoft.com/office/drawing/2014/main" id="{EF91CB8F-B151-FDCB-8CC2-2855CD460131}"/>
              </a:ext>
            </a:extLst>
          </p:cNvPr>
          <p:cNvPicPr>
            <a:picLocks noChangeAspect="1"/>
          </p:cNvPicPr>
          <p:nvPr userDrawn="1"/>
        </p:nvPicPr>
        <p:blipFill rotWithShape="1">
          <a:blip r:embed="rId2"/>
          <a:srcRect t="14814" b="15180"/>
          <a:stretch/>
        </p:blipFill>
        <p:spPr>
          <a:xfrm>
            <a:off x="1490299" y="729049"/>
            <a:ext cx="8590158" cy="4510216"/>
          </a:xfrm>
          <a:prstGeom prst="rect">
            <a:avLst/>
          </a:prstGeom>
        </p:spPr>
      </p:pic>
      <p:pic>
        <p:nvPicPr>
          <p:cNvPr id="9" name="Picture 8">
            <a:extLst>
              <a:ext uri="{FF2B5EF4-FFF2-40B4-BE49-F238E27FC236}">
                <a16:creationId xmlns:a16="http://schemas.microsoft.com/office/drawing/2014/main" id="{8A10287F-DBE5-A744-89FB-E6ADC9830AD1}"/>
              </a:ext>
            </a:extLst>
          </p:cNvPr>
          <p:cNvPicPr>
            <a:picLocks noChangeAspect="1"/>
          </p:cNvPicPr>
          <p:nvPr userDrawn="1"/>
        </p:nvPicPr>
        <p:blipFill>
          <a:blip r:embed="rId3"/>
          <a:stretch>
            <a:fillRect/>
          </a:stretch>
        </p:blipFill>
        <p:spPr>
          <a:xfrm>
            <a:off x="10398091" y="6226499"/>
            <a:ext cx="1249551" cy="340002"/>
          </a:xfrm>
          <a:prstGeom prst="rect">
            <a:avLst/>
          </a:prstGeom>
        </p:spPr>
      </p:pic>
      <p:pic>
        <p:nvPicPr>
          <p:cNvPr id="10" name="Picture 9">
            <a:extLst>
              <a:ext uri="{FF2B5EF4-FFF2-40B4-BE49-F238E27FC236}">
                <a16:creationId xmlns:a16="http://schemas.microsoft.com/office/drawing/2014/main" id="{1D32E4AD-E994-BB4B-A509-CD298C4A7AFF}"/>
              </a:ext>
            </a:extLst>
          </p:cNvPr>
          <p:cNvPicPr>
            <a:picLocks noChangeAspect="1"/>
          </p:cNvPicPr>
          <p:nvPr userDrawn="1"/>
        </p:nvPicPr>
        <p:blipFill>
          <a:blip r:embed="rId4"/>
          <a:stretch>
            <a:fillRect/>
          </a:stretch>
        </p:blipFill>
        <p:spPr>
          <a:xfrm>
            <a:off x="7375907" y="6258832"/>
            <a:ext cx="1093229" cy="341634"/>
          </a:xfrm>
          <a:prstGeom prst="rect">
            <a:avLst/>
          </a:prstGeom>
        </p:spPr>
      </p:pic>
      <p:pic>
        <p:nvPicPr>
          <p:cNvPr id="15" name="Picture 14">
            <a:extLst>
              <a:ext uri="{FF2B5EF4-FFF2-40B4-BE49-F238E27FC236}">
                <a16:creationId xmlns:a16="http://schemas.microsoft.com/office/drawing/2014/main" id="{948EC82F-8E57-F34A-B54C-640AA2941FD1}"/>
              </a:ext>
            </a:extLst>
          </p:cNvPr>
          <p:cNvPicPr>
            <a:picLocks noChangeAspect="1"/>
          </p:cNvPicPr>
          <p:nvPr userDrawn="1"/>
        </p:nvPicPr>
        <p:blipFill>
          <a:blip r:embed="rId5"/>
          <a:stretch>
            <a:fillRect/>
          </a:stretch>
        </p:blipFill>
        <p:spPr>
          <a:xfrm>
            <a:off x="8846137" y="6323920"/>
            <a:ext cx="1268748" cy="211458"/>
          </a:xfrm>
          <a:prstGeom prst="rect">
            <a:avLst/>
          </a:prstGeom>
        </p:spPr>
      </p:pic>
      <p:sp>
        <p:nvSpPr>
          <p:cNvPr id="17" name="Title Placeholder 16">
            <a:extLst>
              <a:ext uri="{FF2B5EF4-FFF2-40B4-BE49-F238E27FC236}">
                <a16:creationId xmlns:a16="http://schemas.microsoft.com/office/drawing/2014/main" id="{18033BDC-BC0A-1E4A-AE94-7149F63D5AA7}"/>
              </a:ext>
            </a:extLst>
          </p:cNvPr>
          <p:cNvSpPr txBox="1">
            <a:spLocks/>
          </p:cNvSpPr>
          <p:nvPr userDrawn="1"/>
        </p:nvSpPr>
        <p:spPr>
          <a:xfrm>
            <a:off x="585475" y="6323920"/>
            <a:ext cx="3560579" cy="4032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baseline="0">
                <a:solidFill>
                  <a:schemeClr val="bg1"/>
                </a:solidFill>
                <a:latin typeface="Avenir Black" panose="02000503020000020003" pitchFamily="2" charset="0"/>
                <a:ea typeface="+mj-ea"/>
                <a:cs typeface="+mj-cs"/>
              </a:defRPr>
            </a:lvl1pPr>
          </a:lstStyle>
          <a:p>
            <a:r>
              <a:rPr lang="en-US" sz="2000" baseline="0">
                <a:solidFill>
                  <a:schemeClr val="accent4"/>
                </a:solidFill>
                <a:latin typeface="Avenir Light" panose="020B0402020203020204" pitchFamily="34" charset="77"/>
              </a:rPr>
              <a:t>Talk Title</a:t>
            </a:r>
          </a:p>
        </p:txBody>
      </p:sp>
    </p:spTree>
    <p:extLst>
      <p:ext uri="{BB962C8B-B14F-4D97-AF65-F5344CB8AC3E}">
        <p14:creationId xmlns:p14="http://schemas.microsoft.com/office/powerpoint/2010/main" val="825792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CACF30-1C30-DC20-166B-3D638DA25A38}"/>
              </a:ext>
            </a:extLst>
          </p:cNvPr>
          <p:cNvPicPr>
            <a:picLocks noChangeAspect="1"/>
          </p:cNvPicPr>
          <p:nvPr userDrawn="1"/>
        </p:nvPicPr>
        <p:blipFill rotWithShape="1">
          <a:blip r:embed="rId2">
            <a:alphaModFix amt="9000"/>
          </a:blip>
          <a:srcRect t="-18644" r="26452" b="18644"/>
          <a:stretch/>
        </p:blipFill>
        <p:spPr>
          <a:xfrm>
            <a:off x="6556259" y="1110344"/>
            <a:ext cx="5668400" cy="5780314"/>
          </a:xfrm>
          <a:prstGeom prst="rect">
            <a:avLst/>
          </a:prstGeom>
        </p:spPr>
      </p:pic>
      <p:pic>
        <p:nvPicPr>
          <p:cNvPr id="2" name="Picture 1">
            <a:extLst>
              <a:ext uri="{FF2B5EF4-FFF2-40B4-BE49-F238E27FC236}">
                <a16:creationId xmlns:a16="http://schemas.microsoft.com/office/drawing/2014/main" id="{DBCE6B17-9881-B007-3862-106639468816}"/>
              </a:ext>
            </a:extLst>
          </p:cNvPr>
          <p:cNvPicPr>
            <a:picLocks noChangeAspect="1"/>
          </p:cNvPicPr>
          <p:nvPr userDrawn="1"/>
        </p:nvPicPr>
        <p:blipFill>
          <a:blip r:embed="rId3"/>
          <a:srcRect/>
          <a:stretch/>
        </p:blipFill>
        <p:spPr>
          <a:xfrm>
            <a:off x="9994158" y="127650"/>
            <a:ext cx="1739478" cy="1304610"/>
          </a:xfrm>
          <a:prstGeom prst="rect">
            <a:avLst/>
          </a:prstGeom>
        </p:spPr>
      </p:pic>
      <p:pic>
        <p:nvPicPr>
          <p:cNvPr id="14" name="Picture 13">
            <a:extLst>
              <a:ext uri="{FF2B5EF4-FFF2-40B4-BE49-F238E27FC236}">
                <a16:creationId xmlns:a16="http://schemas.microsoft.com/office/drawing/2014/main" id="{7A3D300D-B7C3-9045-BDDB-8F74B6F12F04}"/>
              </a:ext>
            </a:extLst>
          </p:cNvPr>
          <p:cNvPicPr>
            <a:picLocks noChangeAspect="1"/>
          </p:cNvPicPr>
          <p:nvPr userDrawn="1"/>
        </p:nvPicPr>
        <p:blipFill>
          <a:blip r:embed="rId4"/>
          <a:stretch>
            <a:fillRect/>
          </a:stretch>
        </p:blipFill>
        <p:spPr>
          <a:xfrm>
            <a:off x="10398091" y="6226499"/>
            <a:ext cx="1249551" cy="340002"/>
          </a:xfrm>
          <a:prstGeom prst="rect">
            <a:avLst/>
          </a:prstGeom>
        </p:spPr>
      </p:pic>
      <p:pic>
        <p:nvPicPr>
          <p:cNvPr id="15" name="Picture 14">
            <a:extLst>
              <a:ext uri="{FF2B5EF4-FFF2-40B4-BE49-F238E27FC236}">
                <a16:creationId xmlns:a16="http://schemas.microsoft.com/office/drawing/2014/main" id="{220545F9-74DE-D042-AF89-69502F13F7B9}"/>
              </a:ext>
            </a:extLst>
          </p:cNvPr>
          <p:cNvPicPr>
            <a:picLocks noChangeAspect="1"/>
          </p:cNvPicPr>
          <p:nvPr userDrawn="1"/>
        </p:nvPicPr>
        <p:blipFill>
          <a:blip r:embed="rId5"/>
          <a:stretch>
            <a:fillRect/>
          </a:stretch>
        </p:blipFill>
        <p:spPr>
          <a:xfrm>
            <a:off x="7375907" y="6258832"/>
            <a:ext cx="1093229" cy="341634"/>
          </a:xfrm>
          <a:prstGeom prst="rect">
            <a:avLst/>
          </a:prstGeom>
        </p:spPr>
      </p:pic>
      <p:pic>
        <p:nvPicPr>
          <p:cNvPr id="16" name="Picture 15">
            <a:extLst>
              <a:ext uri="{FF2B5EF4-FFF2-40B4-BE49-F238E27FC236}">
                <a16:creationId xmlns:a16="http://schemas.microsoft.com/office/drawing/2014/main" id="{B661AE7F-DA3B-3547-AC07-F79269C6724B}"/>
              </a:ext>
            </a:extLst>
          </p:cNvPr>
          <p:cNvPicPr>
            <a:picLocks noChangeAspect="1"/>
          </p:cNvPicPr>
          <p:nvPr userDrawn="1"/>
        </p:nvPicPr>
        <p:blipFill>
          <a:blip r:embed="rId6"/>
          <a:stretch>
            <a:fillRect/>
          </a:stretch>
        </p:blipFill>
        <p:spPr>
          <a:xfrm>
            <a:off x="8846137" y="6323920"/>
            <a:ext cx="1268748" cy="211458"/>
          </a:xfrm>
          <a:prstGeom prst="rect">
            <a:avLst/>
          </a:prstGeom>
        </p:spPr>
      </p:pic>
      <p:sp>
        <p:nvSpPr>
          <p:cNvPr id="6" name="Slide Number Placeholder 5"/>
          <p:cNvSpPr>
            <a:spLocks noGrp="1"/>
          </p:cNvSpPr>
          <p:nvPr>
            <p:ph type="sldNum" sz="quarter" idx="12"/>
          </p:nvPr>
        </p:nvSpPr>
        <p:spPr>
          <a:xfrm>
            <a:off x="5635743" y="6304053"/>
            <a:ext cx="714877" cy="303364"/>
          </a:xfrm>
        </p:spPr>
        <p:txBody>
          <a:bodyPr/>
          <a:lstStyle>
            <a:lvl1pPr algn="ctr">
              <a:defRPr sz="1000" baseline="0">
                <a:solidFill>
                  <a:srgbClr val="0E2E39"/>
                </a:solidFill>
                <a:latin typeface="Avenir" panose="02000503020000020003" pitchFamily="2" charset="0"/>
                <a:cs typeface="Arial" panose="020B0604020202020204" pitchFamily="34" charset="0"/>
              </a:defRPr>
            </a:lvl1pPr>
          </a:lstStyle>
          <a:p>
            <a:fld id="{07E1C93C-5050-FC42-8F10-D22D4F119D13}" type="slidenum">
              <a:rPr lang="en-US" smtClean="0"/>
              <a:pPr/>
              <a:t>‹#›</a:t>
            </a:fld>
            <a:endParaRPr lang="en-US"/>
          </a:p>
        </p:txBody>
      </p:sp>
      <p:cxnSp>
        <p:nvCxnSpPr>
          <p:cNvPr id="17" name="Straight Connector 16">
            <a:extLst>
              <a:ext uri="{FF2B5EF4-FFF2-40B4-BE49-F238E27FC236}">
                <a16:creationId xmlns:a16="http://schemas.microsoft.com/office/drawing/2014/main" id="{89D01C34-D395-3F47-B258-D03F5FD206C9}"/>
              </a:ext>
            </a:extLst>
          </p:cNvPr>
          <p:cNvCxnSpPr/>
          <p:nvPr userDrawn="1"/>
        </p:nvCxnSpPr>
        <p:spPr>
          <a:xfrm>
            <a:off x="-12958" y="1027873"/>
            <a:ext cx="8534400"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D73C894-10A6-494C-AAA0-ED768C16F8A8}"/>
              </a:ext>
            </a:extLst>
          </p:cNvPr>
          <p:cNvSpPr>
            <a:spLocks noGrp="1"/>
          </p:cNvSpPr>
          <p:nvPr>
            <p:ph type="body" sz="quarter" idx="16" hasCustomPrompt="1"/>
          </p:nvPr>
        </p:nvSpPr>
        <p:spPr>
          <a:xfrm>
            <a:off x="411892" y="434196"/>
            <a:ext cx="9788891" cy="658038"/>
          </a:xfrm>
        </p:spPr>
        <p:txBody>
          <a:bodyPr>
            <a:noAutofit/>
          </a:bodyPr>
          <a:lstStyle>
            <a:lvl1pPr marL="0" indent="0">
              <a:buFontTx/>
              <a:buNone/>
              <a:defRPr sz="3000" b="1" i="0" cap="none" baseline="0">
                <a:solidFill>
                  <a:sysClr val="windowText" lastClr="000000"/>
                </a:solidFill>
                <a:latin typeface="Avenir Black" panose="02000503020000020003" pitchFamily="2" charset="0"/>
              </a:defRPr>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Click to edit Master title style</a:t>
            </a:r>
          </a:p>
        </p:txBody>
      </p:sp>
      <p:sp>
        <p:nvSpPr>
          <p:cNvPr id="19" name="Content Placeholder 2">
            <a:extLst>
              <a:ext uri="{FF2B5EF4-FFF2-40B4-BE49-F238E27FC236}">
                <a16:creationId xmlns:a16="http://schemas.microsoft.com/office/drawing/2014/main" id="{60885E2A-A496-074C-8182-6106CC16617F}"/>
              </a:ext>
            </a:extLst>
          </p:cNvPr>
          <p:cNvSpPr>
            <a:spLocks noGrp="1"/>
          </p:cNvSpPr>
          <p:nvPr>
            <p:ph idx="1"/>
          </p:nvPr>
        </p:nvSpPr>
        <p:spPr>
          <a:xfrm>
            <a:off x="411892" y="1432260"/>
            <a:ext cx="11285837" cy="4489570"/>
          </a:xfrm>
        </p:spPr>
        <p:txBody>
          <a:bodyPr/>
          <a:lstStyle>
            <a:lvl1pPr>
              <a:defRPr sz="2200" baseline="0">
                <a:solidFill>
                  <a:sysClr val="windowText" lastClr="000000"/>
                </a:solidFill>
                <a:latin typeface="Avenir" panose="02000503020000020003" pitchFamily="2" charset="0"/>
              </a:defRPr>
            </a:lvl1pPr>
            <a:lvl2pPr marL="685800" indent="-228600">
              <a:buFont typeface="PingFangSC-Regular" charset="-122"/>
              <a:buChar char="－"/>
              <a:defRPr sz="2000" baseline="0">
                <a:solidFill>
                  <a:sysClr val="windowText" lastClr="000000"/>
                </a:solidFill>
                <a:latin typeface="Avenir" panose="02000503020000020003" pitchFamily="2" charset="0"/>
              </a:defRPr>
            </a:lvl2pPr>
            <a:lvl3pPr marL="1143000" indent="-228600">
              <a:buFont typeface="Arial" charset="0"/>
              <a:buChar char="•"/>
              <a:defRPr sz="1800" baseline="0">
                <a:solidFill>
                  <a:sysClr val="windowText" lastClr="000000"/>
                </a:solidFill>
                <a:latin typeface="Avenir" panose="02000503020000020003" pitchFamily="2" charset="0"/>
              </a:defRPr>
            </a:lvl3pPr>
            <a:lvl4pPr marL="1657350" indent="-285750">
              <a:buFont typeface="PingFangSC-Regular" charset="-122"/>
              <a:buChar char="－"/>
              <a:defRPr sz="1600" baseline="0">
                <a:solidFill>
                  <a:sysClr val="windowText" lastClr="000000"/>
                </a:solidFill>
                <a:latin typeface="Avenir" panose="02000503020000020003" pitchFamily="2" charset="0"/>
              </a:defRPr>
            </a:lvl4pPr>
            <a:lvl5pPr marL="2057400" indent="-228600">
              <a:buFont typeface="Arial" charset="0"/>
              <a:buChar char="•"/>
              <a:defRPr sz="1400" baseline="0">
                <a:solidFill>
                  <a:sysClr val="windowText" lastClr="000000"/>
                </a:solidFill>
                <a:latin typeface="Avenir" panose="0200050302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76974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8181" y="202755"/>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2686504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2" y="1432260"/>
            <a:ext cx="11285837" cy="4489570"/>
          </a:xfrm>
        </p:spPr>
        <p:txBody>
          <a:bodyPr/>
          <a:lstStyle>
            <a:lvl1pPr>
              <a:defRPr sz="2200" baseline="0">
                <a:solidFill>
                  <a:sysClr val="windowText" lastClr="000000"/>
                </a:solidFill>
                <a:latin typeface="Avenir" panose="02000503020000020003" pitchFamily="2" charset="0"/>
              </a:defRPr>
            </a:lvl1pPr>
            <a:lvl2pPr marL="685800" indent="-228600">
              <a:buFont typeface="PingFangSC-Regular" charset="-122"/>
              <a:buChar char="－"/>
              <a:defRPr sz="2000" baseline="0">
                <a:solidFill>
                  <a:sysClr val="windowText" lastClr="000000"/>
                </a:solidFill>
                <a:latin typeface="Avenir" panose="02000503020000020003" pitchFamily="2" charset="0"/>
              </a:defRPr>
            </a:lvl2pPr>
            <a:lvl3pPr marL="1143000" indent="-228600">
              <a:buFont typeface="Arial" charset="0"/>
              <a:buChar char="•"/>
              <a:defRPr sz="1800" baseline="0">
                <a:solidFill>
                  <a:sysClr val="windowText" lastClr="000000"/>
                </a:solidFill>
                <a:latin typeface="Avenir" panose="02000503020000020003" pitchFamily="2" charset="0"/>
              </a:defRPr>
            </a:lvl3pPr>
            <a:lvl4pPr marL="1657350" indent="-285750">
              <a:buFont typeface="PingFangSC-Regular" charset="-122"/>
              <a:buChar char="－"/>
              <a:defRPr sz="1600" baseline="0">
                <a:solidFill>
                  <a:sysClr val="windowText" lastClr="000000"/>
                </a:solidFill>
                <a:latin typeface="Avenir" panose="02000503020000020003" pitchFamily="2" charset="0"/>
              </a:defRPr>
            </a:lvl4pPr>
            <a:lvl5pPr marL="2057400" indent="-228600">
              <a:buFont typeface="Arial" charset="0"/>
              <a:buChar char="•"/>
              <a:defRPr sz="1400" baseline="0">
                <a:solidFill>
                  <a:sysClr val="windowText" lastClr="000000"/>
                </a:solidFill>
                <a:latin typeface="Avenir" panose="0200050302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1766F41B-25E9-0D32-D018-369074468BFD}"/>
              </a:ext>
            </a:extLst>
          </p:cNvPr>
          <p:cNvCxnSpPr/>
          <p:nvPr userDrawn="1"/>
        </p:nvCxnSpPr>
        <p:spPr>
          <a:xfrm>
            <a:off x="-12958" y="1027873"/>
            <a:ext cx="8534400"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2C9459F7-3A4E-F36D-A27C-46C12F1DE1A4}"/>
              </a:ext>
            </a:extLst>
          </p:cNvPr>
          <p:cNvSpPr>
            <a:spLocks noGrp="1"/>
          </p:cNvSpPr>
          <p:nvPr>
            <p:ph type="body" sz="quarter" idx="16" hasCustomPrompt="1"/>
          </p:nvPr>
        </p:nvSpPr>
        <p:spPr>
          <a:xfrm>
            <a:off x="411892" y="434196"/>
            <a:ext cx="9788891" cy="658038"/>
          </a:xfrm>
        </p:spPr>
        <p:txBody>
          <a:bodyPr>
            <a:noAutofit/>
          </a:bodyPr>
          <a:lstStyle>
            <a:lvl1pPr marL="0" indent="0">
              <a:buFontTx/>
              <a:buNone/>
              <a:defRPr sz="3000" b="1" i="0" cap="none" baseline="0">
                <a:solidFill>
                  <a:sysClr val="windowText" lastClr="000000"/>
                </a:solidFill>
                <a:latin typeface="Avenir Black" panose="02000503020000020003" pitchFamily="2" charset="0"/>
              </a:defRPr>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Click to edit Master title style</a:t>
            </a:r>
          </a:p>
        </p:txBody>
      </p:sp>
      <p:sp>
        <p:nvSpPr>
          <p:cNvPr id="15" name="Slide Number Placeholder 5">
            <a:extLst>
              <a:ext uri="{FF2B5EF4-FFF2-40B4-BE49-F238E27FC236}">
                <a16:creationId xmlns:a16="http://schemas.microsoft.com/office/drawing/2014/main" id="{A9DD7856-3F5D-40D6-033B-C326A2AB5D70}"/>
              </a:ext>
            </a:extLst>
          </p:cNvPr>
          <p:cNvSpPr>
            <a:spLocks noGrp="1"/>
          </p:cNvSpPr>
          <p:nvPr>
            <p:ph type="sldNum" sz="quarter" idx="12"/>
          </p:nvPr>
        </p:nvSpPr>
        <p:spPr>
          <a:xfrm>
            <a:off x="5635743" y="6304053"/>
            <a:ext cx="714877" cy="303364"/>
          </a:xfrm>
        </p:spPr>
        <p:txBody>
          <a:bodyPr/>
          <a:lstStyle>
            <a:lvl1pPr algn="ctr">
              <a:defRPr sz="1000" baseline="0">
                <a:solidFill>
                  <a:schemeClr val="bg1"/>
                </a:solidFill>
                <a:latin typeface="Avenir" panose="02000503020000020003" pitchFamily="2" charset="0"/>
                <a:cs typeface="Arial" panose="020B0604020202020204" pitchFamily="34" charset="0"/>
              </a:defRPr>
            </a:lvl1pPr>
          </a:lstStyle>
          <a:p>
            <a:fld id="{07E1C93C-5050-FC42-8F10-D22D4F119D13}" type="slidenum">
              <a:rPr lang="en-US" smtClean="0"/>
              <a:pPr/>
              <a:t>‹#›</a:t>
            </a:fld>
            <a:endParaRPr lang="en-US"/>
          </a:p>
        </p:txBody>
      </p:sp>
      <p:pic>
        <p:nvPicPr>
          <p:cNvPr id="12" name="Picture 11">
            <a:extLst>
              <a:ext uri="{FF2B5EF4-FFF2-40B4-BE49-F238E27FC236}">
                <a16:creationId xmlns:a16="http://schemas.microsoft.com/office/drawing/2014/main" id="{5CBF6F96-D015-4749-A522-02088B76D39D}"/>
              </a:ext>
            </a:extLst>
          </p:cNvPr>
          <p:cNvPicPr>
            <a:picLocks noChangeAspect="1"/>
          </p:cNvPicPr>
          <p:nvPr userDrawn="1"/>
        </p:nvPicPr>
        <p:blipFill>
          <a:blip r:embed="rId2"/>
          <a:srcRect/>
          <a:stretch/>
        </p:blipFill>
        <p:spPr>
          <a:xfrm>
            <a:off x="9994158" y="9663"/>
            <a:ext cx="1739478" cy="1304610"/>
          </a:xfrm>
          <a:prstGeom prst="rect">
            <a:avLst/>
          </a:prstGeom>
        </p:spPr>
      </p:pic>
      <p:pic>
        <p:nvPicPr>
          <p:cNvPr id="16" name="Picture 15">
            <a:extLst>
              <a:ext uri="{FF2B5EF4-FFF2-40B4-BE49-F238E27FC236}">
                <a16:creationId xmlns:a16="http://schemas.microsoft.com/office/drawing/2014/main" id="{8E9F02A5-DEE3-624F-8370-D37A2598E1C2}"/>
              </a:ext>
            </a:extLst>
          </p:cNvPr>
          <p:cNvPicPr>
            <a:picLocks noChangeAspect="1"/>
          </p:cNvPicPr>
          <p:nvPr userDrawn="1"/>
        </p:nvPicPr>
        <p:blipFill>
          <a:blip r:embed="rId3"/>
          <a:stretch>
            <a:fillRect/>
          </a:stretch>
        </p:blipFill>
        <p:spPr>
          <a:xfrm>
            <a:off x="10398091" y="6226499"/>
            <a:ext cx="1249551" cy="340002"/>
          </a:xfrm>
          <a:prstGeom prst="rect">
            <a:avLst/>
          </a:prstGeom>
        </p:spPr>
      </p:pic>
      <p:pic>
        <p:nvPicPr>
          <p:cNvPr id="17" name="Picture 16">
            <a:extLst>
              <a:ext uri="{FF2B5EF4-FFF2-40B4-BE49-F238E27FC236}">
                <a16:creationId xmlns:a16="http://schemas.microsoft.com/office/drawing/2014/main" id="{76B117D9-0B16-5B45-BDD7-DBB96F14E3E9}"/>
              </a:ext>
            </a:extLst>
          </p:cNvPr>
          <p:cNvPicPr>
            <a:picLocks noChangeAspect="1"/>
          </p:cNvPicPr>
          <p:nvPr userDrawn="1"/>
        </p:nvPicPr>
        <p:blipFill>
          <a:blip r:embed="rId4"/>
          <a:stretch>
            <a:fillRect/>
          </a:stretch>
        </p:blipFill>
        <p:spPr>
          <a:xfrm>
            <a:off x="7375907" y="6258832"/>
            <a:ext cx="1093229" cy="341634"/>
          </a:xfrm>
          <a:prstGeom prst="rect">
            <a:avLst/>
          </a:prstGeom>
        </p:spPr>
      </p:pic>
      <p:pic>
        <p:nvPicPr>
          <p:cNvPr id="18" name="Picture 17">
            <a:extLst>
              <a:ext uri="{FF2B5EF4-FFF2-40B4-BE49-F238E27FC236}">
                <a16:creationId xmlns:a16="http://schemas.microsoft.com/office/drawing/2014/main" id="{CDB75C93-E016-4347-BA01-1DC2D407A533}"/>
              </a:ext>
            </a:extLst>
          </p:cNvPr>
          <p:cNvPicPr>
            <a:picLocks noChangeAspect="1"/>
          </p:cNvPicPr>
          <p:nvPr userDrawn="1"/>
        </p:nvPicPr>
        <p:blipFill>
          <a:blip r:embed="rId5"/>
          <a:stretch>
            <a:fillRect/>
          </a:stretch>
        </p:blipFill>
        <p:spPr>
          <a:xfrm>
            <a:off x="8846137" y="6323920"/>
            <a:ext cx="1268748" cy="211458"/>
          </a:xfrm>
          <a:prstGeom prst="rect">
            <a:avLst/>
          </a:prstGeom>
        </p:spPr>
      </p:pic>
    </p:spTree>
    <p:extLst>
      <p:ext uri="{BB962C8B-B14F-4D97-AF65-F5344CB8AC3E}">
        <p14:creationId xmlns:p14="http://schemas.microsoft.com/office/powerpoint/2010/main" val="355372311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2" y="1594338"/>
            <a:ext cx="11285837" cy="4327492"/>
          </a:xfrm>
        </p:spPr>
        <p:txBody>
          <a:bodyPr/>
          <a:lstStyle>
            <a:lvl1pPr>
              <a:defRPr sz="2200" baseline="0">
                <a:solidFill>
                  <a:schemeClr val="tx2"/>
                </a:solidFill>
                <a:latin typeface="Avenir" panose="02000503020000020003" pitchFamily="2" charset="0"/>
              </a:defRPr>
            </a:lvl1pPr>
            <a:lvl2pPr marL="685800" indent="-228600">
              <a:buFont typeface="PingFangSC-Regular" charset="-122"/>
              <a:buChar char="－"/>
              <a:defRPr sz="2000" baseline="0">
                <a:solidFill>
                  <a:schemeClr val="tx2"/>
                </a:solidFill>
                <a:latin typeface="Avenir" panose="02000503020000020003" pitchFamily="2" charset="0"/>
              </a:defRPr>
            </a:lvl2pPr>
            <a:lvl3pPr marL="1143000" indent="-228600">
              <a:buFont typeface="Arial" charset="0"/>
              <a:buChar char="•"/>
              <a:defRPr sz="1800" baseline="0">
                <a:solidFill>
                  <a:schemeClr val="tx2"/>
                </a:solidFill>
                <a:latin typeface="Avenir" panose="02000503020000020003" pitchFamily="2" charset="0"/>
              </a:defRPr>
            </a:lvl3pPr>
            <a:lvl4pPr marL="1657350" indent="-285750">
              <a:buFont typeface="PingFangSC-Regular" charset="-122"/>
              <a:buChar char="－"/>
              <a:defRPr sz="1600" baseline="0">
                <a:solidFill>
                  <a:schemeClr val="tx2"/>
                </a:solidFill>
                <a:latin typeface="Avenir" panose="02000503020000020003" pitchFamily="2" charset="0"/>
              </a:defRPr>
            </a:lvl4pPr>
            <a:lvl5pPr marL="2057400" indent="-228600">
              <a:buFont typeface="Arial" charset="0"/>
              <a:buChar char="•"/>
              <a:defRPr sz="1400" baseline="0">
                <a:solidFill>
                  <a:schemeClr val="tx2"/>
                </a:solidFill>
                <a:latin typeface="Avenir" panose="0200050302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F4EECC4-C359-919C-D508-29F08F19A408}"/>
              </a:ext>
            </a:extLst>
          </p:cNvPr>
          <p:cNvPicPr>
            <a:picLocks noChangeAspect="1"/>
          </p:cNvPicPr>
          <p:nvPr userDrawn="1"/>
        </p:nvPicPr>
        <p:blipFill>
          <a:blip r:embed="rId2"/>
          <a:stretch>
            <a:fillRect/>
          </a:stretch>
        </p:blipFill>
        <p:spPr>
          <a:xfrm>
            <a:off x="7506154" y="6254943"/>
            <a:ext cx="1123624" cy="351132"/>
          </a:xfrm>
          <a:prstGeom prst="rect">
            <a:avLst/>
          </a:prstGeom>
        </p:spPr>
      </p:pic>
      <p:pic>
        <p:nvPicPr>
          <p:cNvPr id="13" name="Picture 12">
            <a:extLst>
              <a:ext uri="{FF2B5EF4-FFF2-40B4-BE49-F238E27FC236}">
                <a16:creationId xmlns:a16="http://schemas.microsoft.com/office/drawing/2014/main" id="{3625D3E7-5164-48C2-C784-0F6ED2CE91DF}"/>
              </a:ext>
            </a:extLst>
          </p:cNvPr>
          <p:cNvPicPr>
            <a:picLocks noChangeAspect="1"/>
          </p:cNvPicPr>
          <p:nvPr userDrawn="1"/>
        </p:nvPicPr>
        <p:blipFill>
          <a:blip r:embed="rId3"/>
          <a:stretch>
            <a:fillRect/>
          </a:stretch>
        </p:blipFill>
        <p:spPr>
          <a:xfrm>
            <a:off x="10454817" y="6239212"/>
            <a:ext cx="1291681" cy="352114"/>
          </a:xfrm>
          <a:prstGeom prst="rect">
            <a:avLst/>
          </a:prstGeom>
        </p:spPr>
      </p:pic>
      <p:sp>
        <p:nvSpPr>
          <p:cNvPr id="15" name="Slide Number Placeholder 5">
            <a:extLst>
              <a:ext uri="{FF2B5EF4-FFF2-40B4-BE49-F238E27FC236}">
                <a16:creationId xmlns:a16="http://schemas.microsoft.com/office/drawing/2014/main" id="{A9DD7856-3F5D-40D6-033B-C326A2AB5D70}"/>
              </a:ext>
            </a:extLst>
          </p:cNvPr>
          <p:cNvSpPr>
            <a:spLocks noGrp="1"/>
          </p:cNvSpPr>
          <p:nvPr>
            <p:ph type="sldNum" sz="quarter" idx="12"/>
          </p:nvPr>
        </p:nvSpPr>
        <p:spPr>
          <a:xfrm>
            <a:off x="5635743" y="6304053"/>
            <a:ext cx="714877" cy="303364"/>
          </a:xfrm>
        </p:spPr>
        <p:txBody>
          <a:bodyPr/>
          <a:lstStyle>
            <a:lvl1pPr algn="ctr">
              <a:defRPr sz="1000" baseline="0">
                <a:solidFill>
                  <a:schemeClr val="tx1"/>
                </a:solidFill>
                <a:latin typeface="Avenir" panose="02000503020000020003" pitchFamily="2" charset="0"/>
                <a:cs typeface="Arial" panose="020B0604020202020204" pitchFamily="34" charset="0"/>
              </a:defRPr>
            </a:lvl1pPr>
          </a:lstStyle>
          <a:p>
            <a:fld id="{07E1C93C-5050-FC42-8F10-D22D4F119D13}" type="slidenum">
              <a:rPr lang="en-US" smtClean="0"/>
              <a:pPr/>
              <a:t>‹#›</a:t>
            </a:fld>
            <a:endParaRPr lang="en-US"/>
          </a:p>
        </p:txBody>
      </p:sp>
      <p:pic>
        <p:nvPicPr>
          <p:cNvPr id="5" name="Picture 4">
            <a:extLst>
              <a:ext uri="{FF2B5EF4-FFF2-40B4-BE49-F238E27FC236}">
                <a16:creationId xmlns:a16="http://schemas.microsoft.com/office/drawing/2014/main" id="{E7E39684-7E32-C249-AF86-CA2D43382008}"/>
              </a:ext>
            </a:extLst>
          </p:cNvPr>
          <p:cNvPicPr>
            <a:picLocks noChangeAspect="1"/>
          </p:cNvPicPr>
          <p:nvPr userDrawn="1"/>
        </p:nvPicPr>
        <p:blipFill>
          <a:blip r:embed="rId4"/>
          <a:stretch>
            <a:fillRect/>
          </a:stretch>
        </p:blipFill>
        <p:spPr>
          <a:xfrm>
            <a:off x="8925717" y="6315120"/>
            <a:ext cx="1288024" cy="214671"/>
          </a:xfrm>
          <a:prstGeom prst="rect">
            <a:avLst/>
          </a:prstGeom>
        </p:spPr>
      </p:pic>
      <p:pic>
        <p:nvPicPr>
          <p:cNvPr id="20" name="Picture 19">
            <a:extLst>
              <a:ext uri="{FF2B5EF4-FFF2-40B4-BE49-F238E27FC236}">
                <a16:creationId xmlns:a16="http://schemas.microsoft.com/office/drawing/2014/main" id="{3BE181F0-1835-7B44-8E84-2AD928ADDA2C}"/>
              </a:ext>
            </a:extLst>
          </p:cNvPr>
          <p:cNvPicPr>
            <a:picLocks noChangeAspect="1"/>
          </p:cNvPicPr>
          <p:nvPr userDrawn="1"/>
        </p:nvPicPr>
        <p:blipFill>
          <a:blip r:embed="rId5"/>
          <a:stretch>
            <a:fillRect/>
          </a:stretch>
        </p:blipFill>
        <p:spPr>
          <a:xfrm>
            <a:off x="10009007" y="139456"/>
            <a:ext cx="1709781" cy="1282336"/>
          </a:xfrm>
          <a:prstGeom prst="rect">
            <a:avLst/>
          </a:prstGeom>
        </p:spPr>
      </p:pic>
      <p:cxnSp>
        <p:nvCxnSpPr>
          <p:cNvPr id="12" name="Straight Connector 11">
            <a:extLst>
              <a:ext uri="{FF2B5EF4-FFF2-40B4-BE49-F238E27FC236}">
                <a16:creationId xmlns:a16="http://schemas.microsoft.com/office/drawing/2014/main" id="{241B0C53-3305-C846-B944-C8A60295EB05}"/>
              </a:ext>
            </a:extLst>
          </p:cNvPr>
          <p:cNvCxnSpPr/>
          <p:nvPr userDrawn="1"/>
        </p:nvCxnSpPr>
        <p:spPr>
          <a:xfrm>
            <a:off x="-12958" y="1027873"/>
            <a:ext cx="8534400" cy="0"/>
          </a:xfrm>
          <a:prstGeom prst="line">
            <a:avLst/>
          </a:prstGeom>
          <a:ln w="539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BAFABD0E-9A43-A949-9C9B-1B77EA96E3EC}"/>
              </a:ext>
            </a:extLst>
          </p:cNvPr>
          <p:cNvSpPr>
            <a:spLocks noGrp="1"/>
          </p:cNvSpPr>
          <p:nvPr>
            <p:ph type="body" sz="quarter" idx="16" hasCustomPrompt="1"/>
          </p:nvPr>
        </p:nvSpPr>
        <p:spPr>
          <a:xfrm>
            <a:off x="411892" y="434196"/>
            <a:ext cx="9788891" cy="658038"/>
          </a:xfrm>
        </p:spPr>
        <p:txBody>
          <a:bodyPr>
            <a:noAutofit/>
          </a:bodyPr>
          <a:lstStyle>
            <a:lvl1pPr marL="0" indent="0">
              <a:buFontTx/>
              <a:buNone/>
              <a:defRPr sz="3000" b="1" i="0" cap="none" baseline="0">
                <a:solidFill>
                  <a:schemeClr val="tx1"/>
                </a:solidFill>
                <a:latin typeface="Avenir Black" panose="02000503020000020003" pitchFamily="2" charset="0"/>
              </a:defRPr>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Click to edit Master title style</a:t>
            </a:r>
          </a:p>
        </p:txBody>
      </p:sp>
    </p:spTree>
    <p:extLst>
      <p:ext uri="{BB962C8B-B14F-4D97-AF65-F5344CB8AC3E}">
        <p14:creationId xmlns:p14="http://schemas.microsoft.com/office/powerpoint/2010/main" val="202317352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ith 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70304B-6B4F-AC34-2F35-C50050C94482}"/>
              </a:ext>
            </a:extLst>
          </p:cNvPr>
          <p:cNvPicPr>
            <a:picLocks noChangeAspect="1"/>
          </p:cNvPicPr>
          <p:nvPr userDrawn="1"/>
        </p:nvPicPr>
        <p:blipFill rotWithShape="1">
          <a:blip r:embed="rId2">
            <a:alphaModFix amt="9000"/>
          </a:blip>
          <a:srcRect t="-18644" r="26452" b="18644"/>
          <a:stretch/>
        </p:blipFill>
        <p:spPr>
          <a:xfrm>
            <a:off x="6556259" y="1143002"/>
            <a:ext cx="5668400" cy="5780314"/>
          </a:xfrm>
          <a:prstGeom prst="rect">
            <a:avLst/>
          </a:prstGeom>
        </p:spPr>
      </p:pic>
      <p:sp>
        <p:nvSpPr>
          <p:cNvPr id="11" name="Picture Placeholder 10"/>
          <p:cNvSpPr>
            <a:spLocks noGrp="1"/>
          </p:cNvSpPr>
          <p:nvPr>
            <p:ph type="pic" sz="quarter" idx="17"/>
          </p:nvPr>
        </p:nvSpPr>
        <p:spPr>
          <a:xfrm>
            <a:off x="6232526" y="1420813"/>
            <a:ext cx="5575758" cy="4641850"/>
          </a:xfrm>
        </p:spPr>
        <p:txBody>
          <a:bodyPr/>
          <a:lstStyle>
            <a:lvl1pPr>
              <a:defRPr baseline="0">
                <a:solidFill>
                  <a:srgbClr val="121212"/>
                </a:solidFill>
              </a:defRPr>
            </a:lvl1pPr>
          </a:lstStyle>
          <a:p>
            <a:r>
              <a:rPr lang="en-US"/>
              <a:t>Click icon to add picture</a:t>
            </a:r>
          </a:p>
        </p:txBody>
      </p:sp>
      <p:sp>
        <p:nvSpPr>
          <p:cNvPr id="7" name="Text Placeholder 6"/>
          <p:cNvSpPr>
            <a:spLocks noGrp="1"/>
          </p:cNvSpPr>
          <p:nvPr>
            <p:ph type="body" sz="quarter" idx="15"/>
          </p:nvPr>
        </p:nvSpPr>
        <p:spPr>
          <a:xfrm>
            <a:off x="424850" y="1432262"/>
            <a:ext cx="5678108" cy="4630402"/>
          </a:xfrm>
        </p:spPr>
        <p:txBody>
          <a:bodyPr>
            <a:normAutofit/>
          </a:bodyPr>
          <a:lstStyle>
            <a:lvl1pPr marL="342900" indent="-342900">
              <a:buFont typeface="Arial" charset="0"/>
              <a:buChar char="•"/>
              <a:defRPr sz="2200" baseline="0">
                <a:solidFill>
                  <a:srgbClr val="121212"/>
                </a:solidFill>
              </a:defRPr>
            </a:lvl1pPr>
            <a:lvl2pPr marL="685800" indent="-228600">
              <a:buFont typeface=".PingFangSC-Regular" charset="-122"/>
              <a:buChar char="－"/>
              <a:defRPr sz="2200" baseline="0">
                <a:solidFill>
                  <a:srgbClr val="121212"/>
                </a:solidFill>
              </a:defRPr>
            </a:lvl2pPr>
            <a:lvl3pPr marL="1143000" indent="-228600">
              <a:buFont typeface="Arial" charset="0"/>
              <a:buChar char="•"/>
              <a:defRPr sz="2200" baseline="0">
                <a:solidFill>
                  <a:srgbClr val="121212"/>
                </a:solidFill>
              </a:defRPr>
            </a:lvl3pPr>
            <a:lvl4pPr marL="1600200" indent="-228600">
              <a:buFont typeface=".PingFangSC-Regular" charset="-122"/>
              <a:buChar char="－"/>
              <a:defRPr sz="2200" baseline="0">
                <a:solidFill>
                  <a:srgbClr val="121212"/>
                </a:solidFill>
              </a:defRPr>
            </a:lvl4pPr>
            <a:lvl5pPr marL="2057400" indent="-228600">
              <a:buFont typeface="Arial" charset="0"/>
              <a:buChar char="•"/>
              <a:defRPr sz="2200" baseline="0">
                <a:solidFill>
                  <a:srgbClr val="12121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5" name="Picture 24">
            <a:extLst>
              <a:ext uri="{FF2B5EF4-FFF2-40B4-BE49-F238E27FC236}">
                <a16:creationId xmlns:a16="http://schemas.microsoft.com/office/drawing/2014/main" id="{0E8E3E6A-889A-4D48-814D-9C8EB1749B6F}"/>
              </a:ext>
            </a:extLst>
          </p:cNvPr>
          <p:cNvPicPr>
            <a:picLocks noChangeAspect="1"/>
          </p:cNvPicPr>
          <p:nvPr userDrawn="1"/>
        </p:nvPicPr>
        <p:blipFill>
          <a:blip r:embed="rId3"/>
          <a:srcRect/>
          <a:stretch/>
        </p:blipFill>
        <p:spPr>
          <a:xfrm>
            <a:off x="9994158" y="34285"/>
            <a:ext cx="1739478" cy="1304610"/>
          </a:xfrm>
          <a:prstGeom prst="rect">
            <a:avLst/>
          </a:prstGeom>
        </p:spPr>
      </p:pic>
      <p:cxnSp>
        <p:nvCxnSpPr>
          <p:cNvPr id="14" name="Straight Connector 13">
            <a:extLst>
              <a:ext uri="{FF2B5EF4-FFF2-40B4-BE49-F238E27FC236}">
                <a16:creationId xmlns:a16="http://schemas.microsoft.com/office/drawing/2014/main" id="{86B036A4-8435-4447-857A-87B479A8C2C4}"/>
              </a:ext>
            </a:extLst>
          </p:cNvPr>
          <p:cNvCxnSpPr/>
          <p:nvPr userDrawn="1"/>
        </p:nvCxnSpPr>
        <p:spPr>
          <a:xfrm>
            <a:off x="-12958" y="1027873"/>
            <a:ext cx="8534400"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1C7FD6DD-5A50-034F-A421-43247DE51048}"/>
              </a:ext>
            </a:extLst>
          </p:cNvPr>
          <p:cNvSpPr>
            <a:spLocks noGrp="1"/>
          </p:cNvSpPr>
          <p:nvPr>
            <p:ph type="body" sz="quarter" idx="16" hasCustomPrompt="1"/>
          </p:nvPr>
        </p:nvSpPr>
        <p:spPr>
          <a:xfrm>
            <a:off x="411892" y="434196"/>
            <a:ext cx="9788891" cy="658038"/>
          </a:xfrm>
        </p:spPr>
        <p:txBody>
          <a:bodyPr>
            <a:noAutofit/>
          </a:bodyPr>
          <a:lstStyle>
            <a:lvl1pPr marL="0" indent="0">
              <a:buFontTx/>
              <a:buNone/>
              <a:defRPr sz="3000" b="1" i="0" cap="none" baseline="0">
                <a:solidFill>
                  <a:sysClr val="windowText" lastClr="000000"/>
                </a:solidFill>
                <a:latin typeface="Avenir Black" panose="02000503020000020003" pitchFamily="2" charset="0"/>
              </a:defRPr>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Click to edit Master title style</a:t>
            </a:r>
          </a:p>
        </p:txBody>
      </p:sp>
      <p:pic>
        <p:nvPicPr>
          <p:cNvPr id="16" name="Picture 15">
            <a:extLst>
              <a:ext uri="{FF2B5EF4-FFF2-40B4-BE49-F238E27FC236}">
                <a16:creationId xmlns:a16="http://schemas.microsoft.com/office/drawing/2014/main" id="{2B05F3DA-E385-734E-AC83-163C36752367}"/>
              </a:ext>
            </a:extLst>
          </p:cNvPr>
          <p:cNvPicPr>
            <a:picLocks noChangeAspect="1"/>
          </p:cNvPicPr>
          <p:nvPr userDrawn="1"/>
        </p:nvPicPr>
        <p:blipFill>
          <a:blip r:embed="rId4"/>
          <a:stretch>
            <a:fillRect/>
          </a:stretch>
        </p:blipFill>
        <p:spPr>
          <a:xfrm>
            <a:off x="10398091" y="6226499"/>
            <a:ext cx="1249551" cy="340002"/>
          </a:xfrm>
          <a:prstGeom prst="rect">
            <a:avLst/>
          </a:prstGeom>
        </p:spPr>
      </p:pic>
      <p:pic>
        <p:nvPicPr>
          <p:cNvPr id="17" name="Picture 16">
            <a:extLst>
              <a:ext uri="{FF2B5EF4-FFF2-40B4-BE49-F238E27FC236}">
                <a16:creationId xmlns:a16="http://schemas.microsoft.com/office/drawing/2014/main" id="{2988EA8F-B804-4C4C-B465-18BE91F63857}"/>
              </a:ext>
            </a:extLst>
          </p:cNvPr>
          <p:cNvPicPr>
            <a:picLocks noChangeAspect="1"/>
          </p:cNvPicPr>
          <p:nvPr userDrawn="1"/>
        </p:nvPicPr>
        <p:blipFill>
          <a:blip r:embed="rId5"/>
          <a:stretch>
            <a:fillRect/>
          </a:stretch>
        </p:blipFill>
        <p:spPr>
          <a:xfrm>
            <a:off x="7375907" y="6258832"/>
            <a:ext cx="1093229" cy="341634"/>
          </a:xfrm>
          <a:prstGeom prst="rect">
            <a:avLst/>
          </a:prstGeom>
        </p:spPr>
      </p:pic>
      <p:pic>
        <p:nvPicPr>
          <p:cNvPr id="19" name="Picture 18">
            <a:extLst>
              <a:ext uri="{FF2B5EF4-FFF2-40B4-BE49-F238E27FC236}">
                <a16:creationId xmlns:a16="http://schemas.microsoft.com/office/drawing/2014/main" id="{56040397-048B-FE45-AAF8-F95AC5CA5917}"/>
              </a:ext>
            </a:extLst>
          </p:cNvPr>
          <p:cNvPicPr>
            <a:picLocks noChangeAspect="1"/>
          </p:cNvPicPr>
          <p:nvPr userDrawn="1"/>
        </p:nvPicPr>
        <p:blipFill>
          <a:blip r:embed="rId6"/>
          <a:stretch>
            <a:fillRect/>
          </a:stretch>
        </p:blipFill>
        <p:spPr>
          <a:xfrm>
            <a:off x="8846137" y="6323920"/>
            <a:ext cx="1268748" cy="211458"/>
          </a:xfrm>
          <a:prstGeom prst="rect">
            <a:avLst/>
          </a:prstGeom>
        </p:spPr>
      </p:pic>
      <p:sp>
        <p:nvSpPr>
          <p:cNvPr id="21" name="Slide Number Placeholder 5">
            <a:extLst>
              <a:ext uri="{FF2B5EF4-FFF2-40B4-BE49-F238E27FC236}">
                <a16:creationId xmlns:a16="http://schemas.microsoft.com/office/drawing/2014/main" id="{2697D46A-DE15-5D45-A1C2-A39D206FE20A}"/>
              </a:ext>
            </a:extLst>
          </p:cNvPr>
          <p:cNvSpPr>
            <a:spLocks noGrp="1"/>
          </p:cNvSpPr>
          <p:nvPr>
            <p:ph type="sldNum" sz="quarter" idx="12"/>
          </p:nvPr>
        </p:nvSpPr>
        <p:spPr>
          <a:xfrm>
            <a:off x="5635743" y="6304053"/>
            <a:ext cx="714877" cy="303364"/>
          </a:xfrm>
        </p:spPr>
        <p:txBody>
          <a:bodyPr/>
          <a:lstStyle>
            <a:lvl1pPr algn="ctr">
              <a:defRPr sz="1000" baseline="0">
                <a:solidFill>
                  <a:srgbClr val="0E2E39"/>
                </a:solidFill>
                <a:latin typeface="Avenir" panose="02000503020000020003" pitchFamily="2"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2548807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ith Picture 2">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a:xfrm>
            <a:off x="424850" y="1420814"/>
            <a:ext cx="5678108" cy="4490130"/>
          </a:xfrm>
        </p:spPr>
        <p:txBody>
          <a:bodyPr>
            <a:normAutofit/>
          </a:bodyPr>
          <a:lstStyle>
            <a:lvl1pPr marL="342900" indent="-342900">
              <a:buFont typeface="Arial" charset="0"/>
              <a:buChar char="•"/>
              <a:defRPr sz="2200" baseline="0">
                <a:solidFill>
                  <a:schemeClr val="bg1"/>
                </a:solidFill>
              </a:defRPr>
            </a:lvl1pPr>
            <a:lvl2pPr marL="685800" indent="-228600">
              <a:buFont typeface=".PingFangSC-Regular" charset="-122"/>
              <a:buChar char="－"/>
              <a:defRPr sz="2200" baseline="0">
                <a:solidFill>
                  <a:schemeClr val="bg1"/>
                </a:solidFill>
              </a:defRPr>
            </a:lvl2pPr>
            <a:lvl3pPr marL="1143000" indent="-228600">
              <a:buFont typeface="Arial" charset="0"/>
              <a:buChar char="•"/>
              <a:defRPr sz="2200" baseline="0">
                <a:solidFill>
                  <a:schemeClr val="bg1"/>
                </a:solidFill>
              </a:defRPr>
            </a:lvl3pPr>
            <a:lvl4pPr marL="1600200" indent="-228600">
              <a:buFont typeface=".PingFangSC-Regular" charset="-122"/>
              <a:buChar char="－"/>
              <a:defRPr sz="2200" baseline="0">
                <a:solidFill>
                  <a:schemeClr val="bg1"/>
                </a:solidFill>
              </a:defRPr>
            </a:lvl4pPr>
            <a:lvl5pPr marL="2057400" indent="-228600">
              <a:buFont typeface="Arial" charset="0"/>
              <a:buChar char="•"/>
              <a:defRPr sz="220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7"/>
          </p:nvPr>
        </p:nvSpPr>
        <p:spPr>
          <a:xfrm>
            <a:off x="6232525" y="1420813"/>
            <a:ext cx="5959475" cy="4641850"/>
          </a:xfrm>
        </p:spPr>
        <p:txBody>
          <a:bodyPr/>
          <a:lstStyle/>
          <a:p>
            <a:r>
              <a:rPr lang="en-US"/>
              <a:t>Click icon to add picture</a:t>
            </a:r>
          </a:p>
        </p:txBody>
      </p:sp>
      <p:pic>
        <p:nvPicPr>
          <p:cNvPr id="12" name="Picture 11">
            <a:extLst>
              <a:ext uri="{FF2B5EF4-FFF2-40B4-BE49-F238E27FC236}">
                <a16:creationId xmlns:a16="http://schemas.microsoft.com/office/drawing/2014/main" id="{F597ED67-EBDE-1C46-9E9E-7F131BF59482}"/>
              </a:ext>
            </a:extLst>
          </p:cNvPr>
          <p:cNvPicPr>
            <a:picLocks noChangeAspect="1"/>
          </p:cNvPicPr>
          <p:nvPr userDrawn="1"/>
        </p:nvPicPr>
        <p:blipFill>
          <a:blip r:embed="rId2"/>
          <a:srcRect/>
          <a:stretch/>
        </p:blipFill>
        <p:spPr>
          <a:xfrm>
            <a:off x="295283" y="5744195"/>
            <a:ext cx="1739478" cy="1304610"/>
          </a:xfrm>
          <a:prstGeom prst="rect">
            <a:avLst/>
          </a:prstGeom>
        </p:spPr>
      </p:pic>
      <p:pic>
        <p:nvPicPr>
          <p:cNvPr id="13" name="Picture 12">
            <a:extLst>
              <a:ext uri="{FF2B5EF4-FFF2-40B4-BE49-F238E27FC236}">
                <a16:creationId xmlns:a16="http://schemas.microsoft.com/office/drawing/2014/main" id="{B2222EE1-EB66-E24C-92A1-3F11C9752317}"/>
              </a:ext>
            </a:extLst>
          </p:cNvPr>
          <p:cNvPicPr>
            <a:picLocks noChangeAspect="1"/>
          </p:cNvPicPr>
          <p:nvPr userDrawn="1"/>
        </p:nvPicPr>
        <p:blipFill>
          <a:blip r:embed="rId3"/>
          <a:stretch>
            <a:fillRect/>
          </a:stretch>
        </p:blipFill>
        <p:spPr>
          <a:xfrm>
            <a:off x="10398091" y="6226499"/>
            <a:ext cx="1249551" cy="340002"/>
          </a:xfrm>
          <a:prstGeom prst="rect">
            <a:avLst/>
          </a:prstGeom>
        </p:spPr>
      </p:pic>
      <p:pic>
        <p:nvPicPr>
          <p:cNvPr id="17" name="Picture 16">
            <a:extLst>
              <a:ext uri="{FF2B5EF4-FFF2-40B4-BE49-F238E27FC236}">
                <a16:creationId xmlns:a16="http://schemas.microsoft.com/office/drawing/2014/main" id="{D7EFC5CA-AACB-414C-AF7B-7F235F743A72}"/>
              </a:ext>
            </a:extLst>
          </p:cNvPr>
          <p:cNvPicPr>
            <a:picLocks noChangeAspect="1"/>
          </p:cNvPicPr>
          <p:nvPr userDrawn="1"/>
        </p:nvPicPr>
        <p:blipFill>
          <a:blip r:embed="rId4"/>
          <a:stretch>
            <a:fillRect/>
          </a:stretch>
        </p:blipFill>
        <p:spPr>
          <a:xfrm>
            <a:off x="7375907" y="6258832"/>
            <a:ext cx="1093229" cy="341634"/>
          </a:xfrm>
          <a:prstGeom prst="rect">
            <a:avLst/>
          </a:prstGeom>
        </p:spPr>
      </p:pic>
      <p:pic>
        <p:nvPicPr>
          <p:cNvPr id="19" name="Picture 18">
            <a:extLst>
              <a:ext uri="{FF2B5EF4-FFF2-40B4-BE49-F238E27FC236}">
                <a16:creationId xmlns:a16="http://schemas.microsoft.com/office/drawing/2014/main" id="{5173573F-77A3-9F4E-904E-8618E313CD57}"/>
              </a:ext>
            </a:extLst>
          </p:cNvPr>
          <p:cNvPicPr>
            <a:picLocks noChangeAspect="1"/>
          </p:cNvPicPr>
          <p:nvPr userDrawn="1"/>
        </p:nvPicPr>
        <p:blipFill>
          <a:blip r:embed="rId5"/>
          <a:stretch>
            <a:fillRect/>
          </a:stretch>
        </p:blipFill>
        <p:spPr>
          <a:xfrm>
            <a:off x="8846137" y="6323920"/>
            <a:ext cx="1268748" cy="211458"/>
          </a:xfrm>
          <a:prstGeom prst="rect">
            <a:avLst/>
          </a:prstGeom>
        </p:spPr>
      </p:pic>
      <p:cxnSp>
        <p:nvCxnSpPr>
          <p:cNvPr id="26" name="Straight Connector 25">
            <a:extLst>
              <a:ext uri="{FF2B5EF4-FFF2-40B4-BE49-F238E27FC236}">
                <a16:creationId xmlns:a16="http://schemas.microsoft.com/office/drawing/2014/main" id="{00D1B6F2-CED8-154E-9616-B49A5EA7D570}"/>
              </a:ext>
            </a:extLst>
          </p:cNvPr>
          <p:cNvCxnSpPr/>
          <p:nvPr userDrawn="1"/>
        </p:nvCxnSpPr>
        <p:spPr>
          <a:xfrm>
            <a:off x="-12958" y="1027873"/>
            <a:ext cx="8534400" cy="0"/>
          </a:xfrm>
          <a:prstGeom prst="line">
            <a:avLst/>
          </a:prstGeom>
          <a:ln w="539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4">
            <a:extLst>
              <a:ext uri="{FF2B5EF4-FFF2-40B4-BE49-F238E27FC236}">
                <a16:creationId xmlns:a16="http://schemas.microsoft.com/office/drawing/2014/main" id="{2B43DF71-CB44-104F-9AFA-E27AB7055A4C}"/>
              </a:ext>
            </a:extLst>
          </p:cNvPr>
          <p:cNvSpPr>
            <a:spLocks noGrp="1"/>
          </p:cNvSpPr>
          <p:nvPr>
            <p:ph type="body" sz="quarter" idx="16" hasCustomPrompt="1"/>
          </p:nvPr>
        </p:nvSpPr>
        <p:spPr>
          <a:xfrm>
            <a:off x="411892" y="434196"/>
            <a:ext cx="9788891" cy="658038"/>
          </a:xfrm>
        </p:spPr>
        <p:txBody>
          <a:bodyPr>
            <a:noAutofit/>
          </a:bodyPr>
          <a:lstStyle>
            <a:lvl1pPr marL="0" indent="0">
              <a:buFontTx/>
              <a:buNone/>
              <a:defRPr sz="3000" b="1" i="0" cap="none" baseline="0">
                <a:solidFill>
                  <a:sysClr val="windowText" lastClr="000000"/>
                </a:solidFill>
                <a:latin typeface="Avenir Black" panose="02000503020000020003" pitchFamily="2" charset="0"/>
              </a:defRPr>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Click to edit Master title style</a:t>
            </a:r>
          </a:p>
        </p:txBody>
      </p:sp>
      <p:sp>
        <p:nvSpPr>
          <p:cNvPr id="28" name="Slide Number Placeholder 5">
            <a:extLst>
              <a:ext uri="{FF2B5EF4-FFF2-40B4-BE49-F238E27FC236}">
                <a16:creationId xmlns:a16="http://schemas.microsoft.com/office/drawing/2014/main" id="{307A1267-8153-A141-9CB7-6CD64CE8DE41}"/>
              </a:ext>
            </a:extLst>
          </p:cNvPr>
          <p:cNvSpPr>
            <a:spLocks noGrp="1"/>
          </p:cNvSpPr>
          <p:nvPr>
            <p:ph type="sldNum" sz="quarter" idx="12"/>
          </p:nvPr>
        </p:nvSpPr>
        <p:spPr>
          <a:xfrm>
            <a:off x="5635743" y="6304053"/>
            <a:ext cx="714877" cy="303364"/>
          </a:xfrm>
        </p:spPr>
        <p:txBody>
          <a:bodyPr/>
          <a:lstStyle>
            <a:lvl1pPr algn="ctr">
              <a:defRPr sz="1000" baseline="0">
                <a:solidFill>
                  <a:schemeClr val="bg1"/>
                </a:solidFill>
                <a:latin typeface="Avenir" panose="02000503020000020003" pitchFamily="2"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396287210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th Picture 3">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a:xfrm>
            <a:off x="424850" y="1420813"/>
            <a:ext cx="5678108" cy="4375829"/>
          </a:xfrm>
        </p:spPr>
        <p:txBody>
          <a:bodyPr>
            <a:normAutofit/>
          </a:bodyPr>
          <a:lstStyle>
            <a:lvl1pPr marL="342900" indent="-342900">
              <a:buFont typeface="Arial" charset="0"/>
              <a:buChar char="•"/>
              <a:defRPr sz="2200" baseline="0">
                <a:solidFill>
                  <a:schemeClr val="tx1"/>
                </a:solidFill>
              </a:defRPr>
            </a:lvl1pPr>
            <a:lvl2pPr marL="685800" indent="-228600">
              <a:buFont typeface=".PingFangSC-Regular" charset="-122"/>
              <a:buChar char="－"/>
              <a:defRPr sz="2200" baseline="0">
                <a:solidFill>
                  <a:schemeClr val="tx1"/>
                </a:solidFill>
              </a:defRPr>
            </a:lvl2pPr>
            <a:lvl3pPr marL="1143000" indent="-228600">
              <a:buFont typeface="Arial" charset="0"/>
              <a:buChar char="•"/>
              <a:defRPr sz="2200" baseline="0">
                <a:solidFill>
                  <a:schemeClr val="tx1"/>
                </a:solidFill>
              </a:defRPr>
            </a:lvl3pPr>
            <a:lvl4pPr marL="1600200" indent="-228600">
              <a:buFont typeface=".PingFangSC-Regular" charset="-122"/>
              <a:buChar char="－"/>
              <a:defRPr sz="2200" baseline="0">
                <a:solidFill>
                  <a:schemeClr val="tx1"/>
                </a:solidFill>
              </a:defRPr>
            </a:lvl4pPr>
            <a:lvl5pPr marL="2057400" indent="-228600">
              <a:buFont typeface="Arial" charset="0"/>
              <a:buChar char="•"/>
              <a:defRPr sz="220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7"/>
          </p:nvPr>
        </p:nvSpPr>
        <p:spPr>
          <a:xfrm>
            <a:off x="6232525" y="1420813"/>
            <a:ext cx="5959475" cy="4641850"/>
          </a:xfrm>
        </p:spPr>
        <p:txBody>
          <a:bodyPr/>
          <a:lstStyle/>
          <a:p>
            <a:r>
              <a:rPr lang="en-US"/>
              <a:t>Click icon to add picture</a:t>
            </a:r>
          </a:p>
        </p:txBody>
      </p:sp>
      <p:pic>
        <p:nvPicPr>
          <p:cNvPr id="9" name="Picture 8">
            <a:extLst>
              <a:ext uri="{FF2B5EF4-FFF2-40B4-BE49-F238E27FC236}">
                <a16:creationId xmlns:a16="http://schemas.microsoft.com/office/drawing/2014/main" id="{66DF928C-99DE-439C-FF6E-3E7616E4C555}"/>
              </a:ext>
            </a:extLst>
          </p:cNvPr>
          <p:cNvPicPr>
            <a:picLocks noChangeAspect="1"/>
          </p:cNvPicPr>
          <p:nvPr userDrawn="1"/>
        </p:nvPicPr>
        <p:blipFill>
          <a:blip r:embed="rId2"/>
          <a:stretch>
            <a:fillRect/>
          </a:stretch>
        </p:blipFill>
        <p:spPr>
          <a:xfrm>
            <a:off x="345330" y="5649822"/>
            <a:ext cx="1709781" cy="1282336"/>
          </a:xfrm>
          <a:prstGeom prst="rect">
            <a:avLst/>
          </a:prstGeom>
        </p:spPr>
      </p:pic>
      <p:pic>
        <p:nvPicPr>
          <p:cNvPr id="13" name="Picture 12">
            <a:extLst>
              <a:ext uri="{FF2B5EF4-FFF2-40B4-BE49-F238E27FC236}">
                <a16:creationId xmlns:a16="http://schemas.microsoft.com/office/drawing/2014/main" id="{CD4842F3-0978-6B44-864A-051518F4217B}"/>
              </a:ext>
            </a:extLst>
          </p:cNvPr>
          <p:cNvPicPr>
            <a:picLocks noChangeAspect="1"/>
          </p:cNvPicPr>
          <p:nvPr userDrawn="1"/>
        </p:nvPicPr>
        <p:blipFill>
          <a:blip r:embed="rId3"/>
          <a:stretch>
            <a:fillRect/>
          </a:stretch>
        </p:blipFill>
        <p:spPr>
          <a:xfrm>
            <a:off x="7506154" y="6254943"/>
            <a:ext cx="1123624" cy="351132"/>
          </a:xfrm>
          <a:prstGeom prst="rect">
            <a:avLst/>
          </a:prstGeom>
        </p:spPr>
      </p:pic>
      <p:pic>
        <p:nvPicPr>
          <p:cNvPr id="14" name="Picture 13">
            <a:extLst>
              <a:ext uri="{FF2B5EF4-FFF2-40B4-BE49-F238E27FC236}">
                <a16:creationId xmlns:a16="http://schemas.microsoft.com/office/drawing/2014/main" id="{420CC69D-F651-C048-B0D6-2E7BCF4CAAFF}"/>
              </a:ext>
            </a:extLst>
          </p:cNvPr>
          <p:cNvPicPr>
            <a:picLocks noChangeAspect="1"/>
          </p:cNvPicPr>
          <p:nvPr userDrawn="1"/>
        </p:nvPicPr>
        <p:blipFill>
          <a:blip r:embed="rId4"/>
          <a:stretch>
            <a:fillRect/>
          </a:stretch>
        </p:blipFill>
        <p:spPr>
          <a:xfrm>
            <a:off x="10454817" y="6239212"/>
            <a:ext cx="1291681" cy="352114"/>
          </a:xfrm>
          <a:prstGeom prst="rect">
            <a:avLst/>
          </a:prstGeom>
        </p:spPr>
      </p:pic>
      <p:pic>
        <p:nvPicPr>
          <p:cNvPr id="15" name="Picture 14">
            <a:extLst>
              <a:ext uri="{FF2B5EF4-FFF2-40B4-BE49-F238E27FC236}">
                <a16:creationId xmlns:a16="http://schemas.microsoft.com/office/drawing/2014/main" id="{DC138406-90A9-3A40-9701-25387FB8B316}"/>
              </a:ext>
            </a:extLst>
          </p:cNvPr>
          <p:cNvPicPr>
            <a:picLocks noChangeAspect="1"/>
          </p:cNvPicPr>
          <p:nvPr userDrawn="1"/>
        </p:nvPicPr>
        <p:blipFill>
          <a:blip r:embed="rId5"/>
          <a:stretch>
            <a:fillRect/>
          </a:stretch>
        </p:blipFill>
        <p:spPr>
          <a:xfrm>
            <a:off x="8925717" y="6315120"/>
            <a:ext cx="1288024" cy="214671"/>
          </a:xfrm>
          <a:prstGeom prst="rect">
            <a:avLst/>
          </a:prstGeom>
        </p:spPr>
      </p:pic>
      <p:sp>
        <p:nvSpPr>
          <p:cNvPr id="10" name="Slide Number Placeholder 5">
            <a:extLst>
              <a:ext uri="{FF2B5EF4-FFF2-40B4-BE49-F238E27FC236}">
                <a16:creationId xmlns:a16="http://schemas.microsoft.com/office/drawing/2014/main" id="{BCA091EC-75EF-334A-A2B0-82BA2775DF0A}"/>
              </a:ext>
            </a:extLst>
          </p:cNvPr>
          <p:cNvSpPr>
            <a:spLocks noGrp="1"/>
          </p:cNvSpPr>
          <p:nvPr>
            <p:ph type="sldNum" sz="quarter" idx="12"/>
          </p:nvPr>
        </p:nvSpPr>
        <p:spPr>
          <a:xfrm>
            <a:off x="5635743" y="6304053"/>
            <a:ext cx="714877" cy="303364"/>
          </a:xfrm>
        </p:spPr>
        <p:txBody>
          <a:bodyPr/>
          <a:lstStyle>
            <a:lvl1pPr algn="ctr">
              <a:defRPr sz="1000" baseline="0">
                <a:solidFill>
                  <a:schemeClr val="tx1"/>
                </a:solidFill>
                <a:latin typeface="Avenir" panose="02000503020000020003" pitchFamily="2" charset="0"/>
                <a:cs typeface="Arial" panose="020B0604020202020204" pitchFamily="34" charset="0"/>
              </a:defRPr>
            </a:lvl1pPr>
          </a:lstStyle>
          <a:p>
            <a:fld id="{07E1C93C-5050-FC42-8F10-D22D4F119D13}" type="slidenum">
              <a:rPr lang="en-US" smtClean="0"/>
              <a:pPr/>
              <a:t>‹#›</a:t>
            </a:fld>
            <a:endParaRPr lang="en-US"/>
          </a:p>
        </p:txBody>
      </p:sp>
      <p:cxnSp>
        <p:nvCxnSpPr>
          <p:cNvPr id="12" name="Straight Connector 11">
            <a:extLst>
              <a:ext uri="{FF2B5EF4-FFF2-40B4-BE49-F238E27FC236}">
                <a16:creationId xmlns:a16="http://schemas.microsoft.com/office/drawing/2014/main" id="{6360E8D8-4CA9-5D44-BA82-492E3611713F}"/>
              </a:ext>
            </a:extLst>
          </p:cNvPr>
          <p:cNvCxnSpPr/>
          <p:nvPr userDrawn="1"/>
        </p:nvCxnSpPr>
        <p:spPr>
          <a:xfrm>
            <a:off x="-12958" y="1027873"/>
            <a:ext cx="8534400" cy="0"/>
          </a:xfrm>
          <a:prstGeom prst="line">
            <a:avLst/>
          </a:prstGeom>
          <a:ln w="539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5266B7E-FD43-5D42-AEE9-ECF7A52EEB86}"/>
              </a:ext>
            </a:extLst>
          </p:cNvPr>
          <p:cNvSpPr>
            <a:spLocks noGrp="1"/>
          </p:cNvSpPr>
          <p:nvPr>
            <p:ph type="body" sz="quarter" idx="16" hasCustomPrompt="1"/>
          </p:nvPr>
        </p:nvSpPr>
        <p:spPr>
          <a:xfrm>
            <a:off x="411892" y="434196"/>
            <a:ext cx="9788891" cy="658038"/>
          </a:xfrm>
        </p:spPr>
        <p:txBody>
          <a:bodyPr>
            <a:noAutofit/>
          </a:bodyPr>
          <a:lstStyle>
            <a:lvl1pPr marL="0" indent="0">
              <a:buFontTx/>
              <a:buNone/>
              <a:defRPr sz="3000" b="1" i="0" cap="none" baseline="0">
                <a:solidFill>
                  <a:schemeClr val="tx1"/>
                </a:solidFill>
                <a:latin typeface="Avenir Black" panose="02000503020000020003" pitchFamily="2" charset="0"/>
              </a:defRPr>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Click to edit Master title style</a:t>
            </a:r>
          </a:p>
        </p:txBody>
      </p:sp>
    </p:spTree>
    <p:extLst>
      <p:ext uri="{BB962C8B-B14F-4D97-AF65-F5344CB8AC3E}">
        <p14:creationId xmlns:p14="http://schemas.microsoft.com/office/powerpoint/2010/main" val="74286689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8181" y="202756"/>
            <a:ext cx="10515600" cy="97429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2390199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p:cNvSpPr>
            <a:spLocks noGrp="1"/>
          </p:cNvSpPr>
          <p:nvPr>
            <p:ph type="title"/>
          </p:nvPr>
        </p:nvSpPr>
        <p:spPr>
          <a:xfrm>
            <a:off x="838200" y="2132379"/>
            <a:ext cx="10515600" cy="1325563"/>
          </a:xfrm>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2373256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8181" y="202756"/>
            <a:ext cx="10515600" cy="97429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3716270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2278189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48917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2820293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2086020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3499534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165444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37216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273642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p:cNvSpPr>
            <a:spLocks noGrp="1"/>
          </p:cNvSpPr>
          <p:nvPr>
            <p:ph type="title"/>
          </p:nvPr>
        </p:nvSpPr>
        <p:spPr>
          <a:xfrm>
            <a:off x="838200" y="2132379"/>
            <a:ext cx="10515600" cy="1325563"/>
          </a:xfrm>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517793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8181" y="202756"/>
            <a:ext cx="10515600" cy="97429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3729277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5102199-DA31-4AA6-A532-F9188E43EA63}" type="slidenum">
              <a:rPr lang="en-US" smtClean="0"/>
              <a:t>‹#›</a:t>
            </a:fld>
            <a:endParaRPr lang="en-US"/>
          </a:p>
        </p:txBody>
      </p:sp>
    </p:spTree>
    <p:extLst>
      <p:ext uri="{BB962C8B-B14F-4D97-AF65-F5344CB8AC3E}">
        <p14:creationId xmlns:p14="http://schemas.microsoft.com/office/powerpoint/2010/main" val="1106982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image" Target="../media/image3.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4.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9815" y="8311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02199-DA31-4AA6-A532-F9188E43EA63}" type="slidenum">
              <a:rPr lang="en-US" smtClean="0"/>
              <a:t>‹#›</a:t>
            </a:fld>
            <a:endParaRPr lang="en-US"/>
          </a:p>
        </p:txBody>
      </p:sp>
      <p:pic>
        <p:nvPicPr>
          <p:cNvPr id="5" name="Picture 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8200" y="6289266"/>
            <a:ext cx="2743206" cy="457201"/>
          </a:xfrm>
          <a:prstGeom prst="rect">
            <a:avLst/>
          </a:prstGeom>
        </p:spPr>
      </p:pic>
    </p:spTree>
    <p:extLst>
      <p:ext uri="{BB962C8B-B14F-4D97-AF65-F5344CB8AC3E}">
        <p14:creationId xmlns:p14="http://schemas.microsoft.com/office/powerpoint/2010/main" val="3703423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7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6511" y="104217"/>
            <a:ext cx="10515600" cy="9755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74323"/>
            <a:ext cx="10515600" cy="47762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02199-DA31-4AA6-A532-F9188E43EA63}" type="slidenum">
              <a:rPr lang="en-US" smtClean="0"/>
              <a:t>‹#›</a:t>
            </a:fld>
            <a:endParaRPr lang="en-US"/>
          </a:p>
        </p:txBody>
      </p:sp>
      <p:pic>
        <p:nvPicPr>
          <p:cNvPr id="5" name="Picture 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8200" y="6289266"/>
            <a:ext cx="2743206" cy="457201"/>
          </a:xfrm>
          <a:prstGeom prst="rect">
            <a:avLst/>
          </a:prstGeom>
        </p:spPr>
      </p:pic>
    </p:spTree>
    <p:extLst>
      <p:ext uri="{BB962C8B-B14F-4D97-AF65-F5344CB8AC3E}">
        <p14:creationId xmlns:p14="http://schemas.microsoft.com/office/powerpoint/2010/main" val="264062080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1015999" y="-5862"/>
            <a:ext cx="11175999" cy="1301262"/>
          </a:xfrm>
          <a:prstGeom prst="rect">
            <a:avLst/>
          </a:prstGeom>
        </p:spPr>
      </p:pic>
      <p:sp>
        <p:nvSpPr>
          <p:cNvPr id="9" name="Rectangle 8"/>
          <p:cNvSpPr/>
          <p:nvPr/>
        </p:nvSpPr>
        <p:spPr>
          <a:xfrm>
            <a:off x="1031632" y="-5862"/>
            <a:ext cx="11160368" cy="1301262"/>
          </a:xfrm>
          <a:prstGeom prst="rect">
            <a:avLst/>
          </a:prstGeom>
          <a:solidFill>
            <a:srgbClr val="0054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0" y="-11724"/>
            <a:ext cx="1031632" cy="6869724"/>
          </a:xfrm>
          <a:prstGeom prst="rect">
            <a:avLst/>
          </a:prstGeom>
          <a:blipFill dpi="0" rotWithShape="1">
            <a:blip r:embed="rId7">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2" descr="http://science.energy.gov/~/media/_/images/about/resources/logos/jpg/high-res/RGB_Color-Seal_Green-Mark_SC_Horizontal.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331200" y="6248400"/>
            <a:ext cx="363166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180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20" r:id="rId3"/>
    <p:sldLayoutId id="214748372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1127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baseline="0">
                <a:solidFill>
                  <a:schemeClr val="tx1">
                    <a:tint val="75000"/>
                  </a:schemeClr>
                </a:solidFill>
                <a:latin typeface="Avenir" panose="02000503020000020003" pitchFamily="2" charset="0"/>
                <a:cs typeface="Arial" panose="020B0604020202020204" pitchFamily="34" charset="0"/>
              </a:defRPr>
            </a:lvl1pPr>
          </a:lstStyle>
          <a:p>
            <a:fld id="{BDC57488-3539-8349-95E7-E0E3D7B2EDB0}" type="datetime2">
              <a:rPr lang="en-US" smtClean="0"/>
              <a:pPr/>
              <a:t>Thursday, June 20, 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34321733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53" r:id="rId9"/>
  </p:sldLayoutIdLst>
  <p:hf hdr="0"/>
  <p:txStyles>
    <p:titleStyle>
      <a:lvl1pPr algn="l" defTabSz="914400" rtl="0" eaLnBrk="1" latinLnBrk="0" hangingPunct="1">
        <a:lnSpc>
          <a:spcPct val="90000"/>
        </a:lnSpc>
        <a:spcBef>
          <a:spcPct val="0"/>
        </a:spcBef>
        <a:buNone/>
        <a:defRPr sz="3600" b="1" i="0" kern="1200" baseline="0">
          <a:solidFill>
            <a:schemeClr val="tx2"/>
          </a:solidFill>
          <a:latin typeface="Avenir Black" panose="02000503020000020003"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121212"/>
          </a:solidFill>
          <a:latin typeface="Avenir" panose="02000503020000020003"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121212"/>
          </a:solidFill>
          <a:latin typeface="Avenir" panose="02000503020000020003"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121212"/>
          </a:solidFill>
          <a:latin typeface="Avenir" panose="02000503020000020003"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121212"/>
          </a:solidFill>
          <a:latin typeface="Avenir" panose="02000503020000020003"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121212"/>
          </a:solidFill>
          <a:latin typeface="Avenir"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6511" y="104217"/>
            <a:ext cx="10515600" cy="9755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74323"/>
            <a:ext cx="10515600" cy="47762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02199-DA31-4AA6-A532-F9188E43EA63}" type="slidenum">
              <a:rPr lang="en-US" smtClean="0"/>
              <a:t>‹#›</a:t>
            </a:fld>
            <a:endParaRPr lang="en-US"/>
          </a:p>
        </p:txBody>
      </p:sp>
      <p:pic>
        <p:nvPicPr>
          <p:cNvPr id="5" name="Picture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8200" y="6289266"/>
            <a:ext cx="2743206" cy="457201"/>
          </a:xfrm>
          <a:prstGeom prst="rect">
            <a:avLst/>
          </a:prstGeom>
        </p:spPr>
      </p:pic>
    </p:spTree>
    <p:extLst>
      <p:ext uri="{BB962C8B-B14F-4D97-AF65-F5344CB8AC3E}">
        <p14:creationId xmlns:p14="http://schemas.microsoft.com/office/powerpoint/2010/main" val="60977760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hyperlink" Target="https://computing.llnl.gov/misc/ASCR@40-11.2020.pdf"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4510" y="430373"/>
            <a:ext cx="5489459" cy="917450"/>
          </a:xfrm>
          <a:prstGeom prst="rect">
            <a:avLst/>
          </a:prstGeom>
        </p:spPr>
      </p:pic>
      <p:sp>
        <p:nvSpPr>
          <p:cNvPr id="2" name="Title 1"/>
          <p:cNvSpPr>
            <a:spLocks noGrp="1"/>
          </p:cNvSpPr>
          <p:nvPr>
            <p:ph type="ctrTitle"/>
          </p:nvPr>
        </p:nvSpPr>
        <p:spPr>
          <a:xfrm>
            <a:off x="749559" y="2036791"/>
            <a:ext cx="11117321" cy="2905911"/>
          </a:xfrm>
        </p:spPr>
        <p:txBody>
          <a:bodyPr>
            <a:normAutofit fontScale="90000"/>
          </a:bodyPr>
          <a:lstStyle/>
          <a:p>
            <a:r>
              <a:rPr lang="en-US" sz="4000" b="1" dirty="0"/>
              <a:t>Integrated Research Infrastructure (IRI) Overview</a:t>
            </a:r>
            <a:br>
              <a:rPr lang="en-US" sz="4000" b="1" dirty="0"/>
            </a:br>
            <a:br>
              <a:rPr lang="en-US" b="1" dirty="0"/>
            </a:br>
            <a:r>
              <a:rPr lang="en-US" sz="2800" b="1" dirty="0"/>
              <a:t>Software Infrastructure</a:t>
            </a:r>
            <a:br>
              <a:rPr lang="en-US" sz="2800" b="1" dirty="0"/>
            </a:br>
            <a:r>
              <a:rPr lang="en-US" sz="2800" b="1" dirty="0"/>
              <a:t>For Advanced</a:t>
            </a:r>
            <a:br>
              <a:rPr lang="en-US" sz="2800" b="1" dirty="0"/>
            </a:br>
            <a:r>
              <a:rPr lang="en-US" sz="2800" b="1" dirty="0"/>
              <a:t>Nuclear Physics</a:t>
            </a:r>
            <a:br>
              <a:rPr lang="en-US" sz="2800" b="1" dirty="0"/>
            </a:br>
            <a:r>
              <a:rPr lang="en-US" sz="2800" b="1" dirty="0"/>
              <a:t>Computing</a:t>
            </a:r>
            <a:br>
              <a:rPr lang="en-US" sz="2800" dirty="0"/>
            </a:br>
            <a:r>
              <a:rPr lang="en-US" sz="2800" dirty="0"/>
              <a:t>June 21, 2024</a:t>
            </a:r>
            <a:endParaRPr lang="en-US" dirty="0"/>
          </a:p>
        </p:txBody>
      </p:sp>
      <p:sp>
        <p:nvSpPr>
          <p:cNvPr id="3" name="Subtitle 2"/>
          <p:cNvSpPr>
            <a:spLocks noGrp="1"/>
          </p:cNvSpPr>
          <p:nvPr>
            <p:ph type="subTitle" idx="1"/>
          </p:nvPr>
        </p:nvSpPr>
        <p:spPr>
          <a:xfrm>
            <a:off x="2373085" y="5287228"/>
            <a:ext cx="9144000" cy="1337507"/>
          </a:xfrm>
        </p:spPr>
        <p:txBody>
          <a:bodyPr>
            <a:normAutofit/>
          </a:bodyPr>
          <a:lstStyle/>
          <a:p>
            <a:pPr algn="r"/>
            <a:r>
              <a:rPr lang="en-US" sz="2000" b="1" dirty="0"/>
              <a:t>Carol Hawk</a:t>
            </a:r>
          </a:p>
          <a:p>
            <a:pPr algn="r"/>
            <a:r>
              <a:rPr lang="en-US" sz="2000" dirty="0"/>
              <a:t>ESnet Program Manager, Facilities Division</a:t>
            </a:r>
          </a:p>
          <a:p>
            <a:pPr algn="r"/>
            <a:r>
              <a:rPr lang="en-US" sz="2000" dirty="0"/>
              <a:t>Advanced Scientific Computing Research (ASCR)</a:t>
            </a:r>
          </a:p>
          <a:p>
            <a:pPr algn="r"/>
            <a:endParaRPr lang="en-US" sz="2000" b="1" dirty="0"/>
          </a:p>
        </p:txBody>
      </p:sp>
      <p:sp>
        <p:nvSpPr>
          <p:cNvPr id="4" name="Rectangle 3"/>
          <p:cNvSpPr/>
          <p:nvPr/>
        </p:nvSpPr>
        <p:spPr>
          <a:xfrm>
            <a:off x="634482" y="5859624"/>
            <a:ext cx="3013787" cy="99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353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sosceles Triangle 50">
            <a:extLst>
              <a:ext uri="{FF2B5EF4-FFF2-40B4-BE49-F238E27FC236}">
                <a16:creationId xmlns:a16="http://schemas.microsoft.com/office/drawing/2014/main" id="{CD1EE35C-CCBD-5B09-FA00-C7A6CC29600C}"/>
              </a:ext>
            </a:extLst>
          </p:cNvPr>
          <p:cNvSpPr/>
          <p:nvPr/>
        </p:nvSpPr>
        <p:spPr>
          <a:xfrm rot="16200000">
            <a:off x="2988873" y="4704899"/>
            <a:ext cx="1927801" cy="729988"/>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Regular"/>
              <a:ea typeface="+mn-ea"/>
              <a:cs typeface="+mn-cs"/>
            </a:endParaRPr>
          </a:p>
        </p:txBody>
      </p:sp>
      <p:sp>
        <p:nvSpPr>
          <p:cNvPr id="47" name="Rectangle 46">
            <a:extLst>
              <a:ext uri="{FF2B5EF4-FFF2-40B4-BE49-F238E27FC236}">
                <a16:creationId xmlns:a16="http://schemas.microsoft.com/office/drawing/2014/main" id="{B4736700-8FEA-25FF-6CE1-ABF84FA746E0}"/>
              </a:ext>
            </a:extLst>
          </p:cNvPr>
          <p:cNvSpPr/>
          <p:nvPr/>
        </p:nvSpPr>
        <p:spPr>
          <a:xfrm>
            <a:off x="4302292" y="3908214"/>
            <a:ext cx="7715319" cy="23410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Regular"/>
              <a:ea typeface="+mn-ea"/>
              <a:cs typeface="+mn-cs"/>
            </a:endParaRPr>
          </a:p>
        </p:txBody>
      </p:sp>
      <p:sp>
        <p:nvSpPr>
          <p:cNvPr id="41" name="Isosceles Triangle 40">
            <a:extLst>
              <a:ext uri="{FF2B5EF4-FFF2-40B4-BE49-F238E27FC236}">
                <a16:creationId xmlns:a16="http://schemas.microsoft.com/office/drawing/2014/main" id="{EAF0A3F9-DDAB-F07E-FD97-306E6187063D}"/>
              </a:ext>
            </a:extLst>
          </p:cNvPr>
          <p:cNvSpPr/>
          <p:nvPr/>
        </p:nvSpPr>
        <p:spPr>
          <a:xfrm rot="5400000">
            <a:off x="5161404" y="1247350"/>
            <a:ext cx="2482995" cy="22593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Next LT Pro Regular"/>
              <a:ea typeface="+mn-ea"/>
              <a:cs typeface="+mn-cs"/>
            </a:endParaRPr>
          </a:p>
        </p:txBody>
      </p:sp>
      <p:sp>
        <p:nvSpPr>
          <p:cNvPr id="2" name="Title 1">
            <a:extLst>
              <a:ext uri="{FF2B5EF4-FFF2-40B4-BE49-F238E27FC236}">
                <a16:creationId xmlns:a16="http://schemas.microsoft.com/office/drawing/2014/main" id="{B8AC0336-513E-24CF-3FE4-1718F3ADC92C}"/>
              </a:ext>
            </a:extLst>
          </p:cNvPr>
          <p:cNvSpPr>
            <a:spLocks noGrp="1"/>
          </p:cNvSpPr>
          <p:nvPr>
            <p:ph type="title"/>
          </p:nvPr>
        </p:nvSpPr>
        <p:spPr>
          <a:xfrm>
            <a:off x="150443" y="20882"/>
            <a:ext cx="11317044" cy="801663"/>
          </a:xfrm>
        </p:spPr>
        <p:txBody>
          <a:bodyPr/>
          <a:lstStyle/>
          <a:p>
            <a:r>
              <a:rPr lang="en-US" dirty="0"/>
              <a:t>IRI program startup status – March 2024</a:t>
            </a:r>
          </a:p>
        </p:txBody>
      </p:sp>
      <p:sp>
        <p:nvSpPr>
          <p:cNvPr id="21" name="TextBox 20">
            <a:extLst>
              <a:ext uri="{FF2B5EF4-FFF2-40B4-BE49-F238E27FC236}">
                <a16:creationId xmlns:a16="http://schemas.microsoft.com/office/drawing/2014/main" id="{8C89483B-835B-9637-A1D5-25A885BD930C}"/>
              </a:ext>
            </a:extLst>
          </p:cNvPr>
          <p:cNvSpPr txBox="1"/>
          <p:nvPr/>
        </p:nvSpPr>
        <p:spPr>
          <a:xfrm>
            <a:off x="237237" y="1411272"/>
            <a:ext cx="5334487" cy="1908215"/>
          </a:xfrm>
          <a:prstGeom prst="rect">
            <a:avLst/>
          </a:prstGeom>
          <a:solidFill>
            <a:schemeClr val="accent5">
              <a:lumMod val="20000"/>
              <a:lumOff val="80000"/>
            </a:schemeClr>
          </a:solid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Next LT Pro Regular"/>
                <a:ea typeface="+mn-ea"/>
                <a:cs typeface="+mn-cs"/>
              </a:rPr>
              <a:t>ALCF, ESnet, HPDF, NERSC, OLCF are providing the initial leadership:</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Executive Committee </a:t>
            </a:r>
            <a:r>
              <a:rPr kumimoji="0" lang="en-US" sz="1400" b="0" i="0" u="none" strike="noStrike" kern="1200" cap="none" spc="0" normalizeH="0" baseline="0" noProof="0" dirty="0">
                <a:ln>
                  <a:noFill/>
                </a:ln>
                <a:solidFill>
                  <a:prstClr val="black"/>
                </a:solidFill>
                <a:effectLst/>
                <a:uLnTx/>
                <a:uFillTx/>
                <a:latin typeface="AvenirNext LT Pro Regular"/>
                <a:ea typeface="+mn-ea"/>
                <a:cs typeface="+mn-cs"/>
              </a:rPr>
              <a:t>is the ASCR Facility Directors</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Leadership Group: </a:t>
            </a:r>
            <a:r>
              <a:rPr kumimoji="0" lang="en-US" sz="1400" i="0" u="none" strike="noStrike" kern="1200" cap="none" spc="0" normalizeH="0" baseline="0" noProof="0" dirty="0">
                <a:ln>
                  <a:noFill/>
                </a:ln>
                <a:solidFill>
                  <a:prstClr val="black"/>
                </a:solidFill>
                <a:effectLst/>
                <a:uLnTx/>
                <a:uFillTx/>
                <a:latin typeface="AvenirNext LT Pro Regular"/>
                <a:ea typeface="+mn-ea"/>
                <a:cs typeface="+mn-cs"/>
              </a:rPr>
              <a:t>Representatives from each ASCR Facility</a:t>
            </a:r>
          </a:p>
          <a:p>
            <a:endParaRPr kumimoji="0" lang="en-US" sz="1000" b="1" i="0" u="none" strike="noStrike" kern="1200" cap="none" spc="0" normalizeH="0" baseline="0" noProof="0" dirty="0">
              <a:ln>
                <a:noFill/>
              </a:ln>
              <a:solidFill>
                <a:prstClr val="black"/>
              </a:solidFill>
              <a:effectLst/>
              <a:uLnTx/>
              <a:uFillTx/>
              <a:latin typeface="AvenirNext LT Pro Regular"/>
              <a:ea typeface="+mn-ea"/>
              <a:cs typeface="+mn-cs"/>
            </a:endParaRPr>
          </a:p>
          <a:p>
            <a:r>
              <a:rPr kumimoji="0" lang="en-US" sz="1400" b="1" i="1" u="none" strike="noStrike" kern="1200" cap="none" spc="0" normalizeH="0" baseline="0" noProof="0" dirty="0">
                <a:ln>
                  <a:noFill/>
                </a:ln>
                <a:solidFill>
                  <a:prstClr val="black"/>
                </a:solidFill>
                <a:effectLst/>
                <a:uLnTx/>
                <a:uFillTx/>
                <a:latin typeface="AvenirNext LT Pro Regular"/>
                <a:ea typeface="+mn-ea"/>
                <a:cs typeface="+mn-cs"/>
              </a:rPr>
              <a:t>The fully constituted Management Council will include senior personnel from partner SC user facilities and other DOE personnel.</a:t>
            </a:r>
            <a:endParaRPr lang="en-US" sz="1400" b="1" i="1" dirty="0">
              <a:solidFill>
                <a:prstClr val="black"/>
              </a:solidFill>
              <a:latin typeface="AvenirNext LT Pro Regular"/>
            </a:endParaRPr>
          </a:p>
          <a:p>
            <a:endParaRPr lang="en-US" sz="1000" b="1" dirty="0">
              <a:solidFill>
                <a:prstClr val="black"/>
              </a:solidFill>
              <a:latin typeface="AvenirNext LT Pro Regular"/>
            </a:endParaRPr>
          </a:p>
          <a:p>
            <a:r>
              <a:rPr lang="en-US" sz="1400" b="1" i="1" dirty="0">
                <a:solidFill>
                  <a:prstClr val="black"/>
                </a:solidFill>
                <a:latin typeface="AvenirNext LT Pro Regular"/>
              </a:rPr>
              <a:t>Technical Subcommittees will also foster shorter term work groups and workstreams with opportunities for broader participation.</a:t>
            </a:r>
            <a:endParaRPr kumimoji="0" lang="en-US" sz="1400" b="1" i="1" u="none" strike="noStrike" kern="1200" cap="none" spc="0" normalizeH="0" baseline="0" noProof="0" dirty="0">
              <a:ln>
                <a:noFill/>
              </a:ln>
              <a:solidFill>
                <a:prstClr val="black"/>
              </a:solidFill>
              <a:effectLst/>
              <a:uLnTx/>
              <a:uFillTx/>
              <a:latin typeface="AvenirNext LT Pro Regular"/>
              <a:ea typeface="+mn-ea"/>
              <a:cs typeface="+mn-cs"/>
            </a:endParaRPr>
          </a:p>
        </p:txBody>
      </p:sp>
      <p:grpSp>
        <p:nvGrpSpPr>
          <p:cNvPr id="4" name="Group 3">
            <a:extLst>
              <a:ext uri="{FF2B5EF4-FFF2-40B4-BE49-F238E27FC236}">
                <a16:creationId xmlns:a16="http://schemas.microsoft.com/office/drawing/2014/main" id="{E1B022F4-3F47-FD35-B4C0-0286BD8A14B9}"/>
              </a:ext>
            </a:extLst>
          </p:cNvPr>
          <p:cNvGrpSpPr/>
          <p:nvPr/>
        </p:nvGrpSpPr>
        <p:grpSpPr>
          <a:xfrm>
            <a:off x="6181375" y="506290"/>
            <a:ext cx="5797728" cy="2922710"/>
            <a:chOff x="6162125" y="759536"/>
            <a:chExt cx="5797728" cy="2922710"/>
          </a:xfrm>
        </p:grpSpPr>
        <p:cxnSp>
          <p:nvCxnSpPr>
            <p:cNvPr id="6" name="Straight Connector 5">
              <a:extLst>
                <a:ext uri="{FF2B5EF4-FFF2-40B4-BE49-F238E27FC236}">
                  <a16:creationId xmlns:a16="http://schemas.microsoft.com/office/drawing/2014/main" id="{06C925E0-4A6A-B53B-C85A-18D8B9A21F70}"/>
                </a:ext>
              </a:extLst>
            </p:cNvPr>
            <p:cNvCxnSpPr>
              <a:cxnSpLocks/>
            </p:cNvCxnSpPr>
            <p:nvPr/>
          </p:nvCxnSpPr>
          <p:spPr>
            <a:xfrm flipV="1">
              <a:off x="10651354" y="1036535"/>
              <a:ext cx="0" cy="16085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538ABB8-BB06-9D4C-A0B9-D7BA194C88DA}"/>
                </a:ext>
              </a:extLst>
            </p:cNvPr>
            <p:cNvCxnSpPr/>
            <p:nvPr/>
          </p:nvCxnSpPr>
          <p:spPr>
            <a:xfrm>
              <a:off x="8452570" y="2439615"/>
              <a:ext cx="2762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11BD90-99E7-B6CC-02E5-1FBA771E1401}"/>
                </a:ext>
              </a:extLst>
            </p:cNvPr>
            <p:cNvCxnSpPr>
              <a:cxnSpLocks/>
            </p:cNvCxnSpPr>
            <p:nvPr/>
          </p:nvCxnSpPr>
          <p:spPr>
            <a:xfrm>
              <a:off x="7568565" y="1639664"/>
              <a:ext cx="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88CEA1-C9A4-BE31-365D-C44B86F7C7E0}"/>
                </a:ext>
              </a:extLst>
            </p:cNvPr>
            <p:cNvSpPr txBox="1"/>
            <p:nvPr/>
          </p:nvSpPr>
          <p:spPr>
            <a:xfrm>
              <a:off x="9442337" y="759536"/>
              <a:ext cx="2418034" cy="553998"/>
            </a:xfrm>
            <a:prstGeom prst="rect">
              <a:avLst/>
            </a:prstGeom>
            <a:solidFill>
              <a:srgbClr val="BCDCF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IRI Executive Authority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SC DDSP</a:t>
              </a:r>
            </a:p>
          </p:txBody>
        </p:sp>
        <p:sp>
          <p:nvSpPr>
            <p:cNvPr id="10" name="TextBox 9">
              <a:extLst>
                <a:ext uri="{FF2B5EF4-FFF2-40B4-BE49-F238E27FC236}">
                  <a16:creationId xmlns:a16="http://schemas.microsoft.com/office/drawing/2014/main" id="{E4FF279D-C6F2-9980-8D67-05FA2579215B}"/>
                </a:ext>
              </a:extLst>
            </p:cNvPr>
            <p:cNvSpPr txBox="1"/>
            <p:nvPr/>
          </p:nvSpPr>
          <p:spPr>
            <a:xfrm>
              <a:off x="9342855" y="1977950"/>
              <a:ext cx="2616998" cy="923330"/>
            </a:xfrm>
            <a:prstGeom prst="rect">
              <a:avLst/>
            </a:prstGeom>
            <a:solidFill>
              <a:srgbClr val="BCDCF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Steering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Chair: ASCR Facilities Division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[Comprised of senior staff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BES, BER, FES, HEP, NP, IP]</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A8DC3853-6A20-B626-9253-526E4695A1A8}"/>
                </a:ext>
              </a:extLst>
            </p:cNvPr>
            <p:cNvSpPr/>
            <p:nvPr/>
          </p:nvSpPr>
          <p:spPr>
            <a:xfrm>
              <a:off x="6162125" y="1422937"/>
              <a:ext cx="2798898" cy="2259309"/>
            </a:xfrm>
            <a:prstGeom prst="rect">
              <a:avLst/>
            </a:prstGeom>
            <a:solidFill>
              <a:schemeClr val="accent5">
                <a:lumMod val="40000"/>
                <a:lumOff val="6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B3A2490B-74BD-AA6D-548A-5EC1120453A3}"/>
                </a:ext>
              </a:extLst>
            </p:cNvPr>
            <p:cNvSpPr txBox="1"/>
            <p:nvPr/>
          </p:nvSpPr>
          <p:spPr>
            <a:xfrm>
              <a:off x="6300555" y="1411172"/>
              <a:ext cx="252203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IRI Management Council</a:t>
              </a:r>
            </a:p>
          </p:txBody>
        </p:sp>
        <p:cxnSp>
          <p:nvCxnSpPr>
            <p:cNvPr id="16" name="Straight Connector 15">
              <a:extLst>
                <a:ext uri="{FF2B5EF4-FFF2-40B4-BE49-F238E27FC236}">
                  <a16:creationId xmlns:a16="http://schemas.microsoft.com/office/drawing/2014/main" id="{AD3B4F9F-C88F-2699-1E08-F39DA6F24EA1}"/>
                </a:ext>
              </a:extLst>
            </p:cNvPr>
            <p:cNvCxnSpPr>
              <a:cxnSpLocks/>
            </p:cNvCxnSpPr>
            <p:nvPr/>
          </p:nvCxnSpPr>
          <p:spPr>
            <a:xfrm flipV="1">
              <a:off x="7548200" y="2036654"/>
              <a:ext cx="0" cy="13294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E1AC438-ACC1-8904-01A0-5124466D1AAB}"/>
                </a:ext>
              </a:extLst>
            </p:cNvPr>
            <p:cNvSpPr txBox="1"/>
            <p:nvPr/>
          </p:nvSpPr>
          <p:spPr>
            <a:xfrm>
              <a:off x="6644703" y="1842126"/>
              <a:ext cx="1807867" cy="307777"/>
            </a:xfrm>
            <a:prstGeom prst="rect">
              <a:avLst/>
            </a:prstGeom>
            <a:solidFill>
              <a:schemeClr val="accent5">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Executive Committee</a:t>
              </a:r>
            </a:p>
          </p:txBody>
        </p:sp>
        <p:sp>
          <p:nvSpPr>
            <p:cNvPr id="19" name="TextBox 18">
              <a:extLst>
                <a:ext uri="{FF2B5EF4-FFF2-40B4-BE49-F238E27FC236}">
                  <a16:creationId xmlns:a16="http://schemas.microsoft.com/office/drawing/2014/main" id="{D80C9EAD-7DC5-27BA-CF65-23AE6C58270D}"/>
                </a:ext>
              </a:extLst>
            </p:cNvPr>
            <p:cNvSpPr txBox="1"/>
            <p:nvPr/>
          </p:nvSpPr>
          <p:spPr>
            <a:xfrm>
              <a:off x="6791747" y="2337347"/>
              <a:ext cx="1539652" cy="307777"/>
            </a:xfrm>
            <a:prstGeom prst="rect">
              <a:avLst/>
            </a:prstGeom>
            <a:solidFill>
              <a:schemeClr val="accent5">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Leadership Group </a:t>
              </a:r>
            </a:p>
          </p:txBody>
        </p:sp>
        <p:sp>
          <p:nvSpPr>
            <p:cNvPr id="22" name="TextBox 21">
              <a:extLst>
                <a:ext uri="{FF2B5EF4-FFF2-40B4-BE49-F238E27FC236}">
                  <a16:creationId xmlns:a16="http://schemas.microsoft.com/office/drawing/2014/main" id="{6AD2EC39-E149-8054-C30A-9C02FACCBE26}"/>
                </a:ext>
              </a:extLst>
            </p:cNvPr>
            <p:cNvSpPr txBox="1"/>
            <p:nvPr/>
          </p:nvSpPr>
          <p:spPr>
            <a:xfrm>
              <a:off x="9450481" y="1442379"/>
              <a:ext cx="2401748" cy="369332"/>
            </a:xfrm>
            <a:prstGeom prst="rect">
              <a:avLst/>
            </a:prstGeom>
            <a:solidFill>
              <a:srgbClr val="BCDCF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Program ADs/ODs/DDs</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569F633C-C500-2C49-9778-E778FFD055B7}"/>
                </a:ext>
              </a:extLst>
            </p:cNvPr>
            <p:cNvSpPr txBox="1"/>
            <p:nvPr/>
          </p:nvSpPr>
          <p:spPr>
            <a:xfrm>
              <a:off x="6516154" y="2821961"/>
              <a:ext cx="2064090" cy="738664"/>
            </a:xfrm>
            <a:prstGeom prst="rect">
              <a:avLst/>
            </a:prstGeom>
            <a:solidFill>
              <a:schemeClr val="accent5">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Technical Subcommittees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Outreach/Engagement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Subcommittee</a:t>
              </a:r>
            </a:p>
          </p:txBody>
        </p:sp>
      </p:grpSp>
      <p:sp>
        <p:nvSpPr>
          <p:cNvPr id="24" name="TextBox 23">
            <a:extLst>
              <a:ext uri="{FF2B5EF4-FFF2-40B4-BE49-F238E27FC236}">
                <a16:creationId xmlns:a16="http://schemas.microsoft.com/office/drawing/2014/main" id="{3C6875D1-6BB4-94A8-9C2B-4317D6C1D904}"/>
              </a:ext>
            </a:extLst>
          </p:cNvPr>
          <p:cNvSpPr txBox="1"/>
          <p:nvPr/>
        </p:nvSpPr>
        <p:spPr>
          <a:xfrm>
            <a:off x="4512597" y="4349135"/>
            <a:ext cx="2239752" cy="1815882"/>
          </a:xfrm>
          <a:prstGeom prst="rect">
            <a:avLst/>
          </a:prstGeom>
          <a:solidFill>
            <a:schemeClr val="accent5">
              <a:lumMod val="20000"/>
              <a:lumOff val="80000"/>
            </a:schemeClr>
          </a:solid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Technical Subcommittees</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Next LT Pro Regular"/>
                <a:ea typeface="+mn-ea"/>
                <a:cs typeface="+mn-cs"/>
              </a:rPr>
              <a:t>Data Movement</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Next LT Pro Regular"/>
                <a:ea typeface="+mn-ea"/>
                <a:cs typeface="+mn-cs"/>
              </a:rPr>
              <a:t>Interfaces</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Next LT Pro Regular"/>
                <a:ea typeface="+mn-ea"/>
                <a:cs typeface="+mn-cs"/>
              </a:rPr>
              <a:t>Scheduling</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Next LT Pro Regular"/>
                <a:ea typeface="+mn-ea"/>
                <a:cs typeface="+mn-cs"/>
              </a:rPr>
              <a:t>Software Deployment and Portability</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Next LT Pro Regular"/>
                <a:ea typeface="+mn-ea"/>
                <a:cs typeface="+mn-cs"/>
              </a:rPr>
              <a:t>Identity and Access Management</a:t>
            </a:r>
          </a:p>
        </p:txBody>
      </p:sp>
      <p:sp>
        <p:nvSpPr>
          <p:cNvPr id="42" name="TextBox 41">
            <a:extLst>
              <a:ext uri="{FF2B5EF4-FFF2-40B4-BE49-F238E27FC236}">
                <a16:creationId xmlns:a16="http://schemas.microsoft.com/office/drawing/2014/main" id="{C9E7942D-EE16-AD6E-CC93-9D1A3B74E4B5}"/>
              </a:ext>
            </a:extLst>
          </p:cNvPr>
          <p:cNvSpPr txBox="1"/>
          <p:nvPr/>
        </p:nvSpPr>
        <p:spPr>
          <a:xfrm>
            <a:off x="6943291" y="4354343"/>
            <a:ext cx="2239753" cy="307777"/>
          </a:xfrm>
          <a:prstGeom prst="rect">
            <a:avLst/>
          </a:prstGeom>
          <a:solidFill>
            <a:schemeClr val="accent5">
              <a:lumMod val="20000"/>
              <a:lumOff val="80000"/>
            </a:schemeClr>
          </a:solidFill>
          <a:ln>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Pathfinder Projects</a:t>
            </a:r>
          </a:p>
        </p:txBody>
      </p:sp>
      <p:sp>
        <p:nvSpPr>
          <p:cNvPr id="43" name="TextBox 42">
            <a:extLst>
              <a:ext uri="{FF2B5EF4-FFF2-40B4-BE49-F238E27FC236}">
                <a16:creationId xmlns:a16="http://schemas.microsoft.com/office/drawing/2014/main" id="{AC5428AC-4B9C-6DA0-F11F-B01A405DD3B6}"/>
              </a:ext>
            </a:extLst>
          </p:cNvPr>
          <p:cNvSpPr txBox="1"/>
          <p:nvPr/>
        </p:nvSpPr>
        <p:spPr>
          <a:xfrm>
            <a:off x="9373984" y="4170784"/>
            <a:ext cx="2474192" cy="1815882"/>
          </a:xfrm>
          <a:prstGeom prst="rect">
            <a:avLst/>
          </a:prstGeom>
          <a:solidFill>
            <a:schemeClr val="accent5">
              <a:lumMod val="20000"/>
              <a:lumOff val="80000"/>
            </a:schemeClr>
          </a:solidFill>
          <a:ln w="28575">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Foundational Infrastructure: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major projects with IRI scope</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HPDF project</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NERSC-10 project</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OLCF-6 project</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ALCF-4 project</a:t>
            </a:r>
          </a:p>
          <a:p>
            <a:pPr marL="28575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1" dirty="0">
              <a:solidFill>
                <a:prstClr val="black"/>
              </a:solidFill>
              <a:latin typeface="AvenirNext LT Pro Regular"/>
            </a:endParaRPr>
          </a:p>
          <a:p>
            <a:pPr marL="60325"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ESnet6 services development</a:t>
            </a:r>
          </a:p>
        </p:txBody>
      </p:sp>
      <p:sp>
        <p:nvSpPr>
          <p:cNvPr id="44" name="TextBox 43">
            <a:extLst>
              <a:ext uri="{FF2B5EF4-FFF2-40B4-BE49-F238E27FC236}">
                <a16:creationId xmlns:a16="http://schemas.microsoft.com/office/drawing/2014/main" id="{21A4B17E-4B6B-E8DD-34BC-F88CED062AC4}"/>
              </a:ext>
            </a:extLst>
          </p:cNvPr>
          <p:cNvSpPr txBox="1"/>
          <p:nvPr/>
        </p:nvSpPr>
        <p:spPr>
          <a:xfrm>
            <a:off x="6943290" y="4910903"/>
            <a:ext cx="2239753" cy="307777"/>
          </a:xfrm>
          <a:prstGeom prst="rect">
            <a:avLst/>
          </a:prstGeom>
          <a:solidFill>
            <a:schemeClr val="accent5">
              <a:lumMod val="20000"/>
              <a:lumOff val="80000"/>
            </a:schemeClr>
          </a:solidFill>
          <a:ln>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IRI Pathfinding Testbed</a:t>
            </a:r>
          </a:p>
        </p:txBody>
      </p:sp>
      <p:sp>
        <p:nvSpPr>
          <p:cNvPr id="46" name="TextBox 45">
            <a:extLst>
              <a:ext uri="{FF2B5EF4-FFF2-40B4-BE49-F238E27FC236}">
                <a16:creationId xmlns:a16="http://schemas.microsoft.com/office/drawing/2014/main" id="{E102F62C-A35A-4205-2AC2-C7343AD96B1C}"/>
              </a:ext>
            </a:extLst>
          </p:cNvPr>
          <p:cNvSpPr txBox="1"/>
          <p:nvPr/>
        </p:nvSpPr>
        <p:spPr>
          <a:xfrm>
            <a:off x="6943290" y="5487827"/>
            <a:ext cx="2239753" cy="307777"/>
          </a:xfrm>
          <a:prstGeom prst="rect">
            <a:avLst/>
          </a:prstGeom>
          <a:solidFill>
            <a:schemeClr val="accent5">
              <a:lumMod val="20000"/>
              <a:lumOff val="80000"/>
            </a:schemeClr>
          </a:solidFill>
          <a:ln>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IRI HPC Allocation</a:t>
            </a:r>
          </a:p>
        </p:txBody>
      </p:sp>
      <p:sp>
        <p:nvSpPr>
          <p:cNvPr id="49" name="TextBox 48">
            <a:extLst>
              <a:ext uri="{FF2B5EF4-FFF2-40B4-BE49-F238E27FC236}">
                <a16:creationId xmlns:a16="http://schemas.microsoft.com/office/drawing/2014/main" id="{9B5D126F-6A91-E0C6-D26B-EA54B0B1D3A7}"/>
              </a:ext>
            </a:extLst>
          </p:cNvPr>
          <p:cNvSpPr txBox="1"/>
          <p:nvPr/>
        </p:nvSpPr>
        <p:spPr>
          <a:xfrm>
            <a:off x="310211" y="4226325"/>
            <a:ext cx="3675716" cy="1600438"/>
          </a:xfrm>
          <a:prstGeom prst="rect">
            <a:avLst/>
          </a:prstGeom>
          <a:solidFill>
            <a:schemeClr val="accent5">
              <a:lumMod val="20000"/>
              <a:lumOff val="80000"/>
            </a:schemeClr>
          </a:solidFill>
          <a:ln w="28575">
            <a:solidFill>
              <a:schemeClr val="accent3">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nirNext LT Pro Regular"/>
                <a:ea typeface="+mn-ea"/>
                <a:cs typeface="+mn-cs"/>
              </a:rPr>
              <a:t>The Management Council is responsible for bringing projects and activities into formal coordination.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prstClr val="black"/>
              </a:solidFill>
              <a:latin typeface="AvenirNext LT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venirNext LT Pro Regular"/>
                <a:ea typeface="+mn-ea"/>
                <a:cs typeface="+mn-cs"/>
              </a:rPr>
              <a:t>This slide shows the initial set of activities described in the Prospectus document, which will expand over time as resources grow.</a:t>
            </a:r>
          </a:p>
        </p:txBody>
      </p:sp>
      <p:sp>
        <p:nvSpPr>
          <p:cNvPr id="50" name="TextBox 49">
            <a:extLst>
              <a:ext uri="{FF2B5EF4-FFF2-40B4-BE49-F238E27FC236}">
                <a16:creationId xmlns:a16="http://schemas.microsoft.com/office/drawing/2014/main" id="{23B7C7FB-63AA-BC83-1AEC-DF76A7B39C39}"/>
              </a:ext>
            </a:extLst>
          </p:cNvPr>
          <p:cNvSpPr txBox="1"/>
          <p:nvPr/>
        </p:nvSpPr>
        <p:spPr>
          <a:xfrm>
            <a:off x="4935022" y="3974899"/>
            <a:ext cx="3862333" cy="307777"/>
          </a:xfrm>
          <a:prstGeom prst="rect">
            <a:avLst/>
          </a:prstGeom>
          <a:solidFill>
            <a:schemeClr val="accent5">
              <a:lumMod val="20000"/>
              <a:lumOff val="80000"/>
            </a:schemeClr>
          </a:solidFill>
          <a:ln>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Outreach/Engagement activities</a:t>
            </a:r>
          </a:p>
        </p:txBody>
      </p:sp>
    </p:spTree>
    <p:extLst>
      <p:ext uri="{BB962C8B-B14F-4D97-AF65-F5344CB8AC3E}">
        <p14:creationId xmlns:p14="http://schemas.microsoft.com/office/powerpoint/2010/main" val="31093146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46974" y="3741303"/>
            <a:ext cx="6701576" cy="3028654"/>
          </a:xfrm>
          <a:prstGeom prst="rect">
            <a:avLst/>
          </a:prstGeom>
        </p:spPr>
      </p:pic>
      <p:sp>
        <p:nvSpPr>
          <p:cNvPr id="2" name="Title 1"/>
          <p:cNvSpPr>
            <a:spLocks noGrp="1"/>
          </p:cNvSpPr>
          <p:nvPr>
            <p:ph type="title"/>
          </p:nvPr>
        </p:nvSpPr>
        <p:spPr>
          <a:xfrm>
            <a:off x="110840" y="106168"/>
            <a:ext cx="10515600" cy="908198"/>
          </a:xfrm>
        </p:spPr>
        <p:txBody>
          <a:bodyPr>
            <a:normAutofit/>
          </a:bodyPr>
          <a:lstStyle/>
          <a:p>
            <a:r>
              <a:rPr lang="en-US" sz="3200" b="1" dirty="0"/>
              <a:t>ASCR Facilities: </a:t>
            </a:r>
            <a:r>
              <a:rPr lang="en-US" sz="3200" b="0" dirty="0"/>
              <a:t>History</a:t>
            </a:r>
          </a:p>
        </p:txBody>
      </p:sp>
      <p:pic>
        <p:nvPicPr>
          <p:cNvPr id="7" name="Picture 6"/>
          <p:cNvPicPr>
            <a:picLocks noChangeAspect="1"/>
          </p:cNvPicPr>
          <p:nvPr/>
        </p:nvPicPr>
        <p:blipFill>
          <a:blip r:embed="rId3"/>
          <a:stretch>
            <a:fillRect/>
          </a:stretch>
        </p:blipFill>
        <p:spPr>
          <a:xfrm>
            <a:off x="757038" y="833210"/>
            <a:ext cx="7730844" cy="3250705"/>
          </a:xfrm>
          <a:prstGeom prst="rect">
            <a:avLst/>
          </a:prstGeom>
        </p:spPr>
      </p:pic>
      <p:pic>
        <p:nvPicPr>
          <p:cNvPr id="8" name="Picture 7"/>
          <p:cNvPicPr>
            <a:picLocks noChangeAspect="1"/>
          </p:cNvPicPr>
          <p:nvPr/>
        </p:nvPicPr>
        <p:blipFill>
          <a:blip r:embed="rId4"/>
          <a:stretch>
            <a:fillRect/>
          </a:stretch>
        </p:blipFill>
        <p:spPr>
          <a:xfrm>
            <a:off x="8091288" y="3445369"/>
            <a:ext cx="3115634" cy="3115634"/>
          </a:xfrm>
          <a:prstGeom prst="rect">
            <a:avLst/>
          </a:prstGeom>
        </p:spPr>
      </p:pic>
      <p:pic>
        <p:nvPicPr>
          <p:cNvPr id="11" name="Picture 10"/>
          <p:cNvPicPr>
            <a:picLocks noChangeAspect="1"/>
          </p:cNvPicPr>
          <p:nvPr/>
        </p:nvPicPr>
        <p:blipFill>
          <a:blip r:embed="rId5"/>
          <a:stretch>
            <a:fillRect/>
          </a:stretch>
        </p:blipFill>
        <p:spPr>
          <a:xfrm>
            <a:off x="6974666" y="415247"/>
            <a:ext cx="5016532" cy="3234775"/>
          </a:xfrm>
          <a:prstGeom prst="rect">
            <a:avLst/>
          </a:prstGeom>
          <a:ln>
            <a:solidFill>
              <a:schemeClr val="tx1"/>
            </a:solidFill>
          </a:ln>
        </p:spPr>
      </p:pic>
      <p:sp>
        <p:nvSpPr>
          <p:cNvPr id="3" name="Rectangle 2"/>
          <p:cNvSpPr/>
          <p:nvPr/>
        </p:nvSpPr>
        <p:spPr>
          <a:xfrm>
            <a:off x="8610600" y="6538912"/>
            <a:ext cx="356700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5737B"/>
                </a:solidFill>
                <a:effectLst/>
                <a:uLnTx/>
                <a:uFillTx/>
                <a:latin typeface="Arial" panose="020B0604020202020204"/>
                <a:ea typeface="+mn-ea"/>
                <a:cs typeface="+mn-cs"/>
                <a:hlinkClick r:id="rId6"/>
              </a:rPr>
              <a:t>ASCR@40: Highlights and Impacts of ASCR’s Programs</a:t>
            </a:r>
            <a:endPar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917294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4"/>
          <p:cNvSpPr txBox="1">
            <a:spLocks noGrp="1"/>
          </p:cNvSpPr>
          <p:nvPr>
            <p:ph type="title"/>
          </p:nvPr>
        </p:nvSpPr>
        <p:spPr>
          <a:xfrm>
            <a:off x="144445" y="26219"/>
            <a:ext cx="11996755" cy="681516"/>
          </a:xfrm>
          <a:prstGeom prst="rect">
            <a:avLst/>
          </a:prstGeom>
          <a:solidFill>
            <a:schemeClr val="bg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ct val="100000"/>
              <a:buFont typeface="Arial"/>
              <a:buNone/>
            </a:pPr>
            <a:r>
              <a:rPr lang="en-US" sz="2000" dirty="0"/>
              <a:t>ASCR Look Ahead</a:t>
            </a:r>
            <a:r>
              <a:rPr lang="en-US" sz="2000" b="1" dirty="0"/>
              <a:t>: Foster the DOE </a:t>
            </a:r>
            <a:r>
              <a:rPr lang="en-US" sz="2000" dirty="0"/>
              <a:t>Integrated Research Infrastructure (IRI)</a:t>
            </a:r>
            <a:br>
              <a:rPr lang="en-US" sz="2000" dirty="0"/>
            </a:br>
            <a:r>
              <a:rPr lang="en-US" sz="2000" b="0" dirty="0"/>
              <a:t>Provide researchers with seamless interoperability of DOE’s unique infrastructure &amp; capabilities</a:t>
            </a:r>
          </a:p>
        </p:txBody>
      </p:sp>
      <p:sp>
        <p:nvSpPr>
          <p:cNvPr id="389" name="Google Shape;38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srgbClr val="888888"/>
              </a:solidFill>
              <a:effectLst/>
              <a:uLnTx/>
              <a:uFillTx/>
              <a:latin typeface="Arial"/>
              <a:ea typeface="Arial"/>
              <a:cs typeface="Arial"/>
              <a:sym typeface="Arial"/>
            </a:endParaRPr>
          </a:p>
        </p:txBody>
      </p:sp>
      <p:sp>
        <p:nvSpPr>
          <p:cNvPr id="396" name="Google Shape;396;p24"/>
          <p:cNvSpPr txBox="1"/>
          <p:nvPr/>
        </p:nvSpPr>
        <p:spPr>
          <a:xfrm>
            <a:off x="2193344" y="5584337"/>
            <a:ext cx="2284332" cy="64633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1200" cap="none" spc="0" normalizeH="0" baseline="0" noProof="0" dirty="0">
                <a:ln>
                  <a:noFill/>
                </a:ln>
                <a:solidFill>
                  <a:srgbClr val="0070C0"/>
                </a:solidFill>
                <a:effectLst/>
                <a:uLnTx/>
                <a:uFillTx/>
                <a:latin typeface="Arial"/>
                <a:ea typeface="Arial"/>
                <a:cs typeface="Arial"/>
                <a:sym typeface="Arial"/>
              </a:rPr>
              <a:t>New modes of integrated science</a:t>
            </a:r>
            <a:endParaRPr kumimoji="0" sz="1400" b="0" i="0" u="none" strike="noStrike" kern="1200" cap="none" spc="0" normalizeH="0" baseline="0" noProof="0" dirty="0">
              <a:ln>
                <a:noFill/>
              </a:ln>
              <a:solidFill>
                <a:srgbClr val="0070C0"/>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E1D445D0-AB6C-E90B-8046-3858F5003FE1}"/>
              </a:ext>
            </a:extLst>
          </p:cNvPr>
          <p:cNvGrpSpPr>
            <a:grpSpLocks noChangeAspect="1"/>
          </p:cNvGrpSpPr>
          <p:nvPr/>
        </p:nvGrpSpPr>
        <p:grpSpPr>
          <a:xfrm>
            <a:off x="1206000" y="3800105"/>
            <a:ext cx="2692762" cy="1824791"/>
            <a:chOff x="194311" y="1164078"/>
            <a:chExt cx="3398885" cy="2303305"/>
          </a:xfrm>
          <a:effectLst/>
        </p:grpSpPr>
        <p:pic>
          <p:nvPicPr>
            <p:cNvPr id="398" name="Google Shape;398;p24"/>
            <p:cNvPicPr preferRelativeResize="0"/>
            <p:nvPr/>
          </p:nvPicPr>
          <p:blipFill rotWithShape="1">
            <a:blip r:embed="rId3">
              <a:alphaModFix/>
            </a:blip>
            <a:srcRect/>
            <a:stretch/>
          </p:blipFill>
          <p:spPr>
            <a:xfrm>
              <a:off x="194311" y="1164078"/>
              <a:ext cx="3398885" cy="2303305"/>
            </a:xfrm>
            <a:prstGeom prst="rect">
              <a:avLst/>
            </a:prstGeom>
            <a:noFill/>
            <a:ln w="12700">
              <a:solidFill>
                <a:schemeClr val="accent1"/>
              </a:solidFill>
            </a:ln>
            <a:effectLst/>
          </p:spPr>
        </p:pic>
        <p:sp>
          <p:nvSpPr>
            <p:cNvPr id="436" name="Google Shape;436;p24"/>
            <p:cNvSpPr txBox="1"/>
            <p:nvPr/>
          </p:nvSpPr>
          <p:spPr>
            <a:xfrm>
              <a:off x="895616" y="1177188"/>
              <a:ext cx="2522187" cy="466130"/>
            </a:xfrm>
            <a:prstGeom prst="rect">
              <a:avLst/>
            </a:prstGeom>
            <a:solidFill>
              <a:srgbClr val="146837"/>
            </a:solidFill>
            <a:ln w="12700">
              <a:solidFill>
                <a:schemeClr val="accent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US" sz="900" b="1" i="0" u="none" strike="noStrike" kern="1200" cap="none" spc="0" normalizeH="0" baseline="0" noProof="0" dirty="0">
                  <a:ln>
                    <a:noFill/>
                  </a:ln>
                  <a:solidFill>
                    <a:srgbClr val="FFFFFF"/>
                  </a:solidFill>
                  <a:effectLst/>
                  <a:uLnTx/>
                  <a:uFillTx/>
                  <a:latin typeface="Arial"/>
                  <a:ea typeface="Arial"/>
                  <a:cs typeface="Arial"/>
                  <a:sym typeface="Arial"/>
                </a:rPr>
                <a:t>Experimental and Observational</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US" sz="900" b="1" i="0" u="none" strike="noStrike" kern="1200" cap="none" spc="0" normalizeH="0" baseline="0" noProof="0" dirty="0">
                  <a:ln>
                    <a:noFill/>
                  </a:ln>
                  <a:solidFill>
                    <a:srgbClr val="FFFFFF"/>
                  </a:solidFill>
                  <a:effectLst/>
                  <a:uLnTx/>
                  <a:uFillTx/>
                  <a:latin typeface="Arial"/>
                  <a:ea typeface="Arial"/>
                  <a:cs typeface="Arial"/>
                  <a:sym typeface="Arial"/>
                </a:rPr>
                <a:t>User Facilities</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sp>
        <p:nvSpPr>
          <p:cNvPr id="445" name="Google Shape;445;p24"/>
          <p:cNvSpPr txBox="1"/>
          <p:nvPr/>
        </p:nvSpPr>
        <p:spPr>
          <a:xfrm>
            <a:off x="7312887" y="5217951"/>
            <a:ext cx="1270430" cy="338554"/>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1200" cap="none" spc="0" normalizeH="0" baseline="0" noProof="0" dirty="0">
                <a:ln>
                  <a:noFill/>
                </a:ln>
                <a:solidFill>
                  <a:srgbClr val="000000"/>
                </a:solidFill>
                <a:effectLst/>
                <a:uLnTx/>
                <a:uFillTx/>
                <a:latin typeface="Arial"/>
                <a:ea typeface="Arial"/>
                <a:cs typeface="Arial"/>
                <a:sym typeface="Arial"/>
              </a:rPr>
              <a:t>Software</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id="{3D18ED7E-D259-8C75-3263-D9F5A0FE398F}"/>
              </a:ext>
            </a:extLst>
          </p:cNvPr>
          <p:cNvPicPr>
            <a:picLocks noChangeAspect="1"/>
          </p:cNvPicPr>
          <p:nvPr/>
        </p:nvPicPr>
        <p:blipFill>
          <a:blip r:embed="rId4">
            <a:alphaModFix amt="95000"/>
          </a:blip>
          <a:stretch>
            <a:fillRect/>
          </a:stretch>
        </p:blipFill>
        <p:spPr>
          <a:xfrm>
            <a:off x="180516" y="915264"/>
            <a:ext cx="4738909" cy="2764363"/>
          </a:xfrm>
          <a:prstGeom prst="rect">
            <a:avLst/>
          </a:prstGeom>
          <a:ln w="57150">
            <a:solidFill>
              <a:schemeClr val="accent1"/>
            </a:solidFill>
          </a:ln>
        </p:spPr>
      </p:pic>
      <p:grpSp>
        <p:nvGrpSpPr>
          <p:cNvPr id="10" name="Group 9">
            <a:extLst>
              <a:ext uri="{FF2B5EF4-FFF2-40B4-BE49-F238E27FC236}">
                <a16:creationId xmlns:a16="http://schemas.microsoft.com/office/drawing/2014/main" id="{D43E7501-C569-64FC-53F3-CF84CAF6D964}"/>
              </a:ext>
            </a:extLst>
          </p:cNvPr>
          <p:cNvGrpSpPr/>
          <p:nvPr/>
        </p:nvGrpSpPr>
        <p:grpSpPr>
          <a:xfrm>
            <a:off x="4461425" y="820411"/>
            <a:ext cx="7708152" cy="5382425"/>
            <a:chOff x="4461425" y="820411"/>
            <a:chExt cx="7708152" cy="5382425"/>
          </a:xfrm>
        </p:grpSpPr>
        <p:grpSp>
          <p:nvGrpSpPr>
            <p:cNvPr id="9" name="Group 8">
              <a:extLst>
                <a:ext uri="{FF2B5EF4-FFF2-40B4-BE49-F238E27FC236}">
                  <a16:creationId xmlns:a16="http://schemas.microsoft.com/office/drawing/2014/main" id="{73BB41DA-3D40-E7F0-4E2E-ED0A99B50CC2}"/>
                </a:ext>
              </a:extLst>
            </p:cNvPr>
            <p:cNvGrpSpPr/>
            <p:nvPr/>
          </p:nvGrpSpPr>
          <p:grpSpPr>
            <a:xfrm>
              <a:off x="4461425" y="820411"/>
              <a:ext cx="7708152" cy="5382425"/>
              <a:chOff x="2915447" y="792579"/>
              <a:chExt cx="7708152" cy="5382425"/>
            </a:xfrm>
          </p:grpSpPr>
          <p:grpSp>
            <p:nvGrpSpPr>
              <p:cNvPr id="13" name="Group 12">
                <a:extLst>
                  <a:ext uri="{FF2B5EF4-FFF2-40B4-BE49-F238E27FC236}">
                    <a16:creationId xmlns:a16="http://schemas.microsoft.com/office/drawing/2014/main" id="{89A0311C-E710-A89F-79B4-2CAFC6B425B6}"/>
                  </a:ext>
                </a:extLst>
              </p:cNvPr>
              <p:cNvGrpSpPr/>
              <p:nvPr/>
            </p:nvGrpSpPr>
            <p:grpSpPr>
              <a:xfrm>
                <a:off x="3515078" y="792579"/>
                <a:ext cx="5382425" cy="5382425"/>
                <a:chOff x="3015244" y="213407"/>
                <a:chExt cx="6527024" cy="6527024"/>
              </a:xfrm>
            </p:grpSpPr>
            <p:sp>
              <p:nvSpPr>
                <p:cNvPr id="11" name="Oval 10">
                  <a:extLst>
                    <a:ext uri="{FF2B5EF4-FFF2-40B4-BE49-F238E27FC236}">
                      <a16:creationId xmlns:a16="http://schemas.microsoft.com/office/drawing/2014/main" id="{9E7DAE23-67F2-CB9F-2281-ADE78AB5F5AE}"/>
                    </a:ext>
                  </a:extLst>
                </p:cNvPr>
                <p:cNvSpPr/>
                <p:nvPr/>
              </p:nvSpPr>
              <p:spPr>
                <a:xfrm>
                  <a:off x="3015244" y="213407"/>
                  <a:ext cx="6527024" cy="6527024"/>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E1C3F7D1-F67B-5387-B25D-7E6CDA7F94FB}"/>
                    </a:ext>
                  </a:extLst>
                </p:cNvPr>
                <p:cNvSpPr/>
                <p:nvPr/>
              </p:nvSpPr>
              <p:spPr>
                <a:xfrm>
                  <a:off x="4254782" y="1373444"/>
                  <a:ext cx="4108990" cy="410899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0" name="Google Shape;400;p24"/>
              <p:cNvGrpSpPr/>
              <p:nvPr/>
            </p:nvGrpSpPr>
            <p:grpSpPr>
              <a:xfrm>
                <a:off x="4982311" y="2441400"/>
                <a:ext cx="2580506" cy="1911601"/>
                <a:chOff x="4203466" y="1034120"/>
                <a:chExt cx="2244232" cy="1662494"/>
              </a:xfrm>
            </p:grpSpPr>
            <p:grpSp>
              <p:nvGrpSpPr>
                <p:cNvPr id="401" name="Google Shape;401;p24"/>
                <p:cNvGrpSpPr/>
                <p:nvPr/>
              </p:nvGrpSpPr>
              <p:grpSpPr>
                <a:xfrm>
                  <a:off x="4203466" y="1302547"/>
                  <a:ext cx="2244232" cy="1394067"/>
                  <a:chOff x="228600" y="1198243"/>
                  <a:chExt cx="8743318" cy="5431154"/>
                </a:xfrm>
              </p:grpSpPr>
              <p:pic>
                <p:nvPicPr>
                  <p:cNvPr id="402" name="Google Shape;402;p24"/>
                  <p:cNvPicPr preferRelativeResize="0"/>
                  <p:nvPr/>
                </p:nvPicPr>
                <p:blipFill rotWithShape="1">
                  <a:blip r:embed="rId5">
                    <a:alphaModFix/>
                  </a:blip>
                  <a:srcRect/>
                  <a:stretch/>
                </p:blipFill>
                <p:spPr>
                  <a:xfrm>
                    <a:off x="228600" y="1198243"/>
                    <a:ext cx="8743318" cy="5431154"/>
                  </a:xfrm>
                  <a:prstGeom prst="rect">
                    <a:avLst/>
                  </a:prstGeom>
                  <a:noFill/>
                  <a:ln>
                    <a:noFill/>
                  </a:ln>
                </p:spPr>
              </p:pic>
              <p:sp>
                <p:nvSpPr>
                  <p:cNvPr id="403" name="Google Shape;403;p24"/>
                  <p:cNvSpPr/>
                  <p:nvPr/>
                </p:nvSpPr>
                <p:spPr>
                  <a:xfrm>
                    <a:off x="7640053" y="4397542"/>
                    <a:ext cx="1331865" cy="14197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404" name="Google Shape;404;p24"/>
                <p:cNvGrpSpPr/>
                <p:nvPr/>
              </p:nvGrpSpPr>
              <p:grpSpPr>
                <a:xfrm>
                  <a:off x="4654798" y="1463830"/>
                  <a:ext cx="645932" cy="659911"/>
                  <a:chOff x="9101611" y="1268953"/>
                  <a:chExt cx="645932" cy="659911"/>
                </a:xfrm>
              </p:grpSpPr>
              <p:grpSp>
                <p:nvGrpSpPr>
                  <p:cNvPr id="405" name="Google Shape;405;p24"/>
                  <p:cNvGrpSpPr/>
                  <p:nvPr/>
                </p:nvGrpSpPr>
                <p:grpSpPr>
                  <a:xfrm>
                    <a:off x="9101611" y="1268953"/>
                    <a:ext cx="272504" cy="558067"/>
                    <a:chOff x="9816175" y="1314072"/>
                    <a:chExt cx="314893" cy="644876"/>
                  </a:xfrm>
                </p:grpSpPr>
                <p:sp>
                  <p:nvSpPr>
                    <p:cNvPr id="406" name="Google Shape;406;p24"/>
                    <p:cNvSpPr/>
                    <p:nvPr/>
                  </p:nvSpPr>
                  <p:spPr>
                    <a:xfrm rot="-5400000">
                      <a:off x="9791952" y="1627449"/>
                      <a:ext cx="363338" cy="299660"/>
                    </a:xfrm>
                    <a:prstGeom prst="flowChartDelay">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07" name="Google Shape;407;p24"/>
                    <p:cNvSpPr/>
                    <p:nvPr/>
                  </p:nvSpPr>
                  <p:spPr>
                    <a:xfrm>
                      <a:off x="9816175" y="1314072"/>
                      <a:ext cx="314893" cy="314893"/>
                    </a:xfrm>
                    <a:prstGeom prst="ellipse">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408" name="Google Shape;408;p24"/>
                  <p:cNvGrpSpPr/>
                  <p:nvPr/>
                </p:nvGrpSpPr>
                <p:grpSpPr>
                  <a:xfrm>
                    <a:off x="9475039" y="1271676"/>
                    <a:ext cx="272504" cy="558067"/>
                    <a:chOff x="9816175" y="1314072"/>
                    <a:chExt cx="314893" cy="644876"/>
                  </a:xfrm>
                </p:grpSpPr>
                <p:sp>
                  <p:nvSpPr>
                    <p:cNvPr id="409" name="Google Shape;409;p24"/>
                    <p:cNvSpPr/>
                    <p:nvPr/>
                  </p:nvSpPr>
                  <p:spPr>
                    <a:xfrm rot="-5400000">
                      <a:off x="9791952" y="1627449"/>
                      <a:ext cx="363338" cy="299660"/>
                    </a:xfrm>
                    <a:prstGeom prst="flowChartDelay">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10" name="Google Shape;410;p24"/>
                    <p:cNvSpPr/>
                    <p:nvPr/>
                  </p:nvSpPr>
                  <p:spPr>
                    <a:xfrm>
                      <a:off x="9816175" y="1314072"/>
                      <a:ext cx="314893" cy="314893"/>
                    </a:xfrm>
                    <a:prstGeom prst="ellipse">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411" name="Google Shape;411;p24"/>
                  <p:cNvGrpSpPr/>
                  <p:nvPr/>
                </p:nvGrpSpPr>
                <p:grpSpPr>
                  <a:xfrm>
                    <a:off x="9281738" y="1370797"/>
                    <a:ext cx="272504" cy="558067"/>
                    <a:chOff x="9816175" y="1314072"/>
                    <a:chExt cx="314893" cy="644876"/>
                  </a:xfrm>
                </p:grpSpPr>
                <p:sp>
                  <p:nvSpPr>
                    <p:cNvPr id="412" name="Google Shape;412;p24"/>
                    <p:cNvSpPr/>
                    <p:nvPr/>
                  </p:nvSpPr>
                  <p:spPr>
                    <a:xfrm rot="-5400000">
                      <a:off x="9791952" y="1627449"/>
                      <a:ext cx="363338" cy="299660"/>
                    </a:xfrm>
                    <a:prstGeom prst="flowChartDelay">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13" name="Google Shape;413;p24"/>
                    <p:cNvSpPr/>
                    <p:nvPr/>
                  </p:nvSpPr>
                  <p:spPr>
                    <a:xfrm>
                      <a:off x="9816175" y="1314072"/>
                      <a:ext cx="314893" cy="314893"/>
                    </a:xfrm>
                    <a:prstGeom prst="ellipse">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sp>
              <p:nvSpPr>
                <p:cNvPr id="414" name="Google Shape;414;p24"/>
                <p:cNvSpPr txBox="1"/>
                <p:nvPr/>
              </p:nvSpPr>
              <p:spPr>
                <a:xfrm>
                  <a:off x="4713710" y="1034120"/>
                  <a:ext cx="1222605" cy="294401"/>
                </a:xfrm>
                <a:prstGeom prst="rect">
                  <a:avLst/>
                </a:prstGeom>
                <a:solidFill>
                  <a:srgbClr val="146837"/>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US" sz="1600" b="1" i="0" u="none" strike="noStrike" kern="1200" cap="none" spc="0" normalizeH="0" baseline="0" noProof="0">
                      <a:ln>
                        <a:noFill/>
                      </a:ln>
                      <a:solidFill>
                        <a:srgbClr val="FFFFFF"/>
                      </a:solidFill>
                      <a:effectLst/>
                      <a:uLnTx/>
                      <a:uFillTx/>
                      <a:latin typeface="Arial"/>
                      <a:ea typeface="Arial"/>
                      <a:cs typeface="Arial"/>
                      <a:sym typeface="Arial"/>
                    </a:rPr>
                    <a:t>Researchers</a:t>
                  </a:r>
                  <a:endParaRPr kumimoji="0" sz="16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15" name="Google Shape;415;p24"/>
                <p:cNvGrpSpPr/>
                <p:nvPr/>
              </p:nvGrpSpPr>
              <p:grpSpPr>
                <a:xfrm>
                  <a:off x="5351356" y="1702579"/>
                  <a:ext cx="645932" cy="659911"/>
                  <a:chOff x="9101611" y="1268953"/>
                  <a:chExt cx="645932" cy="659911"/>
                </a:xfrm>
              </p:grpSpPr>
              <p:grpSp>
                <p:nvGrpSpPr>
                  <p:cNvPr id="416" name="Google Shape;416;p24"/>
                  <p:cNvGrpSpPr/>
                  <p:nvPr/>
                </p:nvGrpSpPr>
                <p:grpSpPr>
                  <a:xfrm>
                    <a:off x="9101611" y="1268953"/>
                    <a:ext cx="272504" cy="558067"/>
                    <a:chOff x="9816175" y="1314072"/>
                    <a:chExt cx="314893" cy="644876"/>
                  </a:xfrm>
                </p:grpSpPr>
                <p:sp>
                  <p:nvSpPr>
                    <p:cNvPr id="417" name="Google Shape;417;p24"/>
                    <p:cNvSpPr/>
                    <p:nvPr/>
                  </p:nvSpPr>
                  <p:spPr>
                    <a:xfrm rot="-5400000">
                      <a:off x="9791952" y="1627449"/>
                      <a:ext cx="363338" cy="299660"/>
                    </a:xfrm>
                    <a:prstGeom prst="flowChartDelay">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18" name="Google Shape;418;p24"/>
                    <p:cNvSpPr/>
                    <p:nvPr/>
                  </p:nvSpPr>
                  <p:spPr>
                    <a:xfrm>
                      <a:off x="9816175" y="1314072"/>
                      <a:ext cx="314893" cy="314893"/>
                    </a:xfrm>
                    <a:prstGeom prst="ellipse">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419" name="Google Shape;419;p24"/>
                  <p:cNvGrpSpPr/>
                  <p:nvPr/>
                </p:nvGrpSpPr>
                <p:grpSpPr>
                  <a:xfrm>
                    <a:off x="9475039" y="1271676"/>
                    <a:ext cx="272504" cy="558067"/>
                    <a:chOff x="9816175" y="1314072"/>
                    <a:chExt cx="314893" cy="644876"/>
                  </a:xfrm>
                </p:grpSpPr>
                <p:sp>
                  <p:nvSpPr>
                    <p:cNvPr id="420" name="Google Shape;420;p24"/>
                    <p:cNvSpPr/>
                    <p:nvPr/>
                  </p:nvSpPr>
                  <p:spPr>
                    <a:xfrm rot="-5400000">
                      <a:off x="9791952" y="1627449"/>
                      <a:ext cx="363338" cy="299660"/>
                    </a:xfrm>
                    <a:prstGeom prst="flowChartDelay">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21" name="Google Shape;421;p24"/>
                    <p:cNvSpPr/>
                    <p:nvPr/>
                  </p:nvSpPr>
                  <p:spPr>
                    <a:xfrm>
                      <a:off x="9816175" y="1314072"/>
                      <a:ext cx="314893" cy="314893"/>
                    </a:xfrm>
                    <a:prstGeom prst="ellipse">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422" name="Google Shape;422;p24"/>
                  <p:cNvGrpSpPr/>
                  <p:nvPr/>
                </p:nvGrpSpPr>
                <p:grpSpPr>
                  <a:xfrm>
                    <a:off x="9281738" y="1370797"/>
                    <a:ext cx="272504" cy="558067"/>
                    <a:chOff x="9816175" y="1314072"/>
                    <a:chExt cx="314893" cy="644876"/>
                  </a:xfrm>
                </p:grpSpPr>
                <p:sp>
                  <p:nvSpPr>
                    <p:cNvPr id="423" name="Google Shape;423;p24"/>
                    <p:cNvSpPr/>
                    <p:nvPr/>
                  </p:nvSpPr>
                  <p:spPr>
                    <a:xfrm rot="-5400000">
                      <a:off x="9791952" y="1627449"/>
                      <a:ext cx="363338" cy="299660"/>
                    </a:xfrm>
                    <a:prstGeom prst="flowChartDelay">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24" name="Google Shape;424;p24"/>
                    <p:cNvSpPr/>
                    <p:nvPr/>
                  </p:nvSpPr>
                  <p:spPr>
                    <a:xfrm>
                      <a:off x="9816175" y="1314072"/>
                      <a:ext cx="314893" cy="314893"/>
                    </a:xfrm>
                    <a:prstGeom prst="ellipse">
                      <a:avLst/>
                    </a:prstGeom>
                    <a:solidFill>
                      <a:srgbClr val="BFBFBF"/>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grpSp>
          <p:pic>
            <p:nvPicPr>
              <p:cNvPr id="425" name="Google Shape;425;p24"/>
              <p:cNvPicPr preferRelativeResize="0"/>
              <p:nvPr/>
            </p:nvPicPr>
            <p:blipFill rotWithShape="1">
              <a:blip r:embed="rId6">
                <a:alphaModFix/>
              </a:blip>
              <a:srcRect/>
              <a:stretch/>
            </p:blipFill>
            <p:spPr>
              <a:xfrm>
                <a:off x="5830893" y="1436922"/>
                <a:ext cx="655515" cy="552818"/>
              </a:xfrm>
              <a:prstGeom prst="rect">
                <a:avLst/>
              </a:prstGeom>
              <a:noFill/>
              <a:ln>
                <a:noFill/>
              </a:ln>
            </p:spPr>
          </p:pic>
          <p:pic>
            <p:nvPicPr>
              <p:cNvPr id="426" name="Google Shape;426;p24" descr="https://www.olcf.ornl.gov/wp-content/uploads/2019/05/Frontier-System-large1.png"/>
              <p:cNvPicPr preferRelativeResize="0"/>
              <p:nvPr/>
            </p:nvPicPr>
            <p:blipFill rotWithShape="1">
              <a:blip r:embed="rId7">
                <a:alphaModFix/>
              </a:blip>
              <a:srcRect/>
              <a:stretch/>
            </p:blipFill>
            <p:spPr>
              <a:xfrm>
                <a:off x="7809353" y="1809306"/>
                <a:ext cx="1515676" cy="659161"/>
              </a:xfrm>
              <a:prstGeom prst="rect">
                <a:avLst/>
              </a:prstGeom>
              <a:noFill/>
              <a:ln>
                <a:noFill/>
              </a:ln>
            </p:spPr>
          </p:pic>
          <p:grpSp>
            <p:nvGrpSpPr>
              <p:cNvPr id="4" name="Group 3">
                <a:extLst>
                  <a:ext uri="{FF2B5EF4-FFF2-40B4-BE49-F238E27FC236}">
                    <a16:creationId xmlns:a16="http://schemas.microsoft.com/office/drawing/2014/main" id="{D0ED79E2-CCB3-A9F1-C4D5-DC1DEA84D732}"/>
                  </a:ext>
                </a:extLst>
              </p:cNvPr>
              <p:cNvGrpSpPr/>
              <p:nvPr/>
            </p:nvGrpSpPr>
            <p:grpSpPr>
              <a:xfrm>
                <a:off x="7247423" y="1083983"/>
                <a:ext cx="1078129" cy="731677"/>
                <a:chOff x="8027804" y="3254263"/>
                <a:chExt cx="1078129" cy="731677"/>
              </a:xfrm>
            </p:grpSpPr>
            <p:sp>
              <p:nvSpPr>
                <p:cNvPr id="430" name="Google Shape;430;p24"/>
                <p:cNvSpPr/>
                <p:nvPr/>
              </p:nvSpPr>
              <p:spPr>
                <a:xfrm>
                  <a:off x="8027804" y="3254263"/>
                  <a:ext cx="1078129" cy="731677"/>
                </a:xfrm>
                <a:prstGeom prst="cloud">
                  <a:avLst/>
                </a:prstGeom>
                <a:solidFill>
                  <a:schemeClr val="lt1"/>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31" name="Google Shape;431;p24"/>
                <p:cNvSpPr txBox="1"/>
                <p:nvPr/>
              </p:nvSpPr>
              <p:spPr>
                <a:xfrm flipH="1">
                  <a:off x="8099854" y="3386787"/>
                  <a:ext cx="911449" cy="4154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1" i="0" u="none" strike="noStrike" kern="1200" cap="none" spc="0" normalizeH="0" baseline="0" noProof="0">
                      <a:ln>
                        <a:noFill/>
                      </a:ln>
                      <a:solidFill>
                        <a:srgbClr val="000000"/>
                      </a:solidFill>
                      <a:effectLst/>
                      <a:uLnTx/>
                      <a:uFillTx/>
                      <a:latin typeface="Arial"/>
                      <a:ea typeface="Arial"/>
                      <a:cs typeface="Arial"/>
                      <a:sym typeface="Arial"/>
                    </a:rPr>
                    <a:t>Sensors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1" i="0" u="none" strike="noStrike" kern="1200" cap="none" spc="0" normalizeH="0" baseline="0" noProof="0">
                      <a:ln>
                        <a:noFill/>
                      </a:ln>
                      <a:solidFill>
                        <a:srgbClr val="000000"/>
                      </a:solidFill>
                      <a:effectLst/>
                      <a:uLnTx/>
                      <a:uFillTx/>
                      <a:latin typeface="Arial"/>
                      <a:ea typeface="Arial"/>
                      <a:cs typeface="Arial"/>
                      <a:sym typeface="Arial"/>
                    </a:rPr>
                    <a:t>at the edge</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2" name="Group 1">
                <a:extLst>
                  <a:ext uri="{FF2B5EF4-FFF2-40B4-BE49-F238E27FC236}">
                    <a16:creationId xmlns:a16="http://schemas.microsoft.com/office/drawing/2014/main" id="{840B3ECC-667B-862F-E9C7-4F6097F39347}"/>
                  </a:ext>
                </a:extLst>
              </p:cNvPr>
              <p:cNvGrpSpPr/>
              <p:nvPr/>
            </p:nvGrpSpPr>
            <p:grpSpPr>
              <a:xfrm>
                <a:off x="3945398" y="1135799"/>
                <a:ext cx="1078129" cy="810505"/>
                <a:chOff x="4533732" y="1787614"/>
                <a:chExt cx="1078129" cy="810505"/>
              </a:xfrm>
            </p:grpSpPr>
            <p:sp>
              <p:nvSpPr>
                <p:cNvPr id="432" name="Google Shape;432;p24"/>
                <p:cNvSpPr/>
                <p:nvPr/>
              </p:nvSpPr>
              <p:spPr>
                <a:xfrm>
                  <a:off x="4533732" y="1787614"/>
                  <a:ext cx="1078129" cy="810505"/>
                </a:xfrm>
                <a:prstGeom prst="cloud">
                  <a:avLst/>
                </a:prstGeom>
                <a:solidFill>
                  <a:schemeClr val="lt1"/>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33" name="Google Shape;433;p24"/>
                <p:cNvSpPr txBox="1"/>
                <p:nvPr/>
              </p:nvSpPr>
              <p:spPr>
                <a:xfrm flipH="1">
                  <a:off x="4601679" y="1871921"/>
                  <a:ext cx="911449" cy="57708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1" i="0" u="none" strike="noStrike" kern="1200" cap="none" spc="0" normalizeH="0" baseline="0" noProof="0">
                      <a:ln>
                        <a:noFill/>
                      </a:ln>
                      <a:solidFill>
                        <a:srgbClr val="000000"/>
                      </a:solidFill>
                      <a:effectLst/>
                      <a:uLnTx/>
                      <a:uFillTx/>
                      <a:latin typeface="Arial"/>
                      <a:ea typeface="Arial"/>
                      <a:cs typeface="Arial"/>
                      <a:sym typeface="Arial"/>
                    </a:rPr>
                    <a:t>Laboratory</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1" i="0" u="none" strike="noStrike" kern="1200" cap="none" spc="0" normalizeH="0" baseline="0" noProof="0">
                      <a:ln>
                        <a:noFill/>
                      </a:ln>
                      <a:solidFill>
                        <a:srgbClr val="000000"/>
                      </a:solidFill>
                      <a:effectLst/>
                      <a:uLnTx/>
                      <a:uFillTx/>
                      <a:latin typeface="Arial"/>
                      <a:ea typeface="Arial"/>
                      <a:cs typeface="Arial"/>
                      <a:sym typeface="Arial"/>
                    </a:rPr>
                    <a:t>Compute Assets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5" name="Group 4">
                <a:extLst>
                  <a:ext uri="{FF2B5EF4-FFF2-40B4-BE49-F238E27FC236}">
                    <a16:creationId xmlns:a16="http://schemas.microsoft.com/office/drawing/2014/main" id="{FD23108D-94D5-784A-467B-0AAFC59A023B}"/>
                  </a:ext>
                </a:extLst>
              </p:cNvPr>
              <p:cNvGrpSpPr/>
              <p:nvPr/>
            </p:nvGrpSpPr>
            <p:grpSpPr>
              <a:xfrm>
                <a:off x="8030942" y="3236169"/>
                <a:ext cx="1078129" cy="731677"/>
                <a:chOff x="4837313" y="4265727"/>
                <a:chExt cx="1078129" cy="731677"/>
              </a:xfrm>
            </p:grpSpPr>
            <p:sp>
              <p:nvSpPr>
                <p:cNvPr id="434" name="Google Shape;434;p24"/>
                <p:cNvSpPr/>
                <p:nvPr/>
              </p:nvSpPr>
              <p:spPr>
                <a:xfrm>
                  <a:off x="4837313" y="4265727"/>
                  <a:ext cx="1078129" cy="731677"/>
                </a:xfrm>
                <a:prstGeom prst="cloud">
                  <a:avLst/>
                </a:prstGeom>
                <a:solidFill>
                  <a:schemeClr val="lt1"/>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35" name="Google Shape;435;p24"/>
                <p:cNvSpPr txBox="1"/>
                <p:nvPr/>
              </p:nvSpPr>
              <p:spPr>
                <a:xfrm flipH="1">
                  <a:off x="4920652" y="4453646"/>
                  <a:ext cx="911449" cy="25391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1" i="0" u="none" strike="noStrike" kern="1200" cap="none" spc="0" normalizeH="0" baseline="0" noProof="0">
                      <a:ln>
                        <a:noFill/>
                      </a:ln>
                      <a:solidFill>
                        <a:srgbClr val="000000"/>
                      </a:solidFill>
                      <a:effectLst/>
                      <a:uLnTx/>
                      <a:uFillTx/>
                      <a:latin typeface="Arial"/>
                      <a:ea typeface="Arial"/>
                      <a:cs typeface="Arial"/>
                      <a:sym typeface="Arial"/>
                    </a:rPr>
                    <a:t>Testbeds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7" name="Google Shape;437;p24"/>
              <p:cNvSpPr txBox="1"/>
              <p:nvPr/>
            </p:nvSpPr>
            <p:spPr>
              <a:xfrm>
                <a:off x="8947491" y="1135496"/>
                <a:ext cx="127043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1200" cap="none" spc="0" normalizeH="0" baseline="0" noProof="0">
                    <a:ln>
                      <a:noFill/>
                    </a:ln>
                    <a:solidFill>
                      <a:srgbClr val="000000"/>
                    </a:solidFill>
                    <a:effectLst/>
                    <a:uLnTx/>
                    <a:uFillTx/>
                    <a:latin typeface="Arial"/>
                    <a:ea typeface="Arial"/>
                    <a:cs typeface="Arial"/>
                    <a:sym typeface="Arial"/>
                  </a:rPr>
                  <a:t>Advanced Computing</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24"/>
              <p:cNvSpPr txBox="1"/>
              <p:nvPr/>
            </p:nvSpPr>
            <p:spPr>
              <a:xfrm>
                <a:off x="5380143" y="936074"/>
                <a:ext cx="1515534"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1200" cap="none" spc="0" normalizeH="0" baseline="0" noProof="0">
                    <a:ln>
                      <a:noFill/>
                    </a:ln>
                    <a:solidFill>
                      <a:srgbClr val="000000"/>
                    </a:solidFill>
                    <a:effectLst/>
                    <a:uLnTx/>
                    <a:uFillTx/>
                    <a:latin typeface="Arial"/>
                    <a:ea typeface="Arial"/>
                    <a:cs typeface="Arial"/>
                    <a:sym typeface="Arial"/>
                  </a:rPr>
                  <a:t>Advanced Networking</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3" name="Group 2">
                <a:extLst>
                  <a:ext uri="{FF2B5EF4-FFF2-40B4-BE49-F238E27FC236}">
                    <a16:creationId xmlns:a16="http://schemas.microsoft.com/office/drawing/2014/main" id="{D1556AC8-B909-BEF9-FD3B-B0BAF96A679E}"/>
                  </a:ext>
                </a:extLst>
              </p:cNvPr>
              <p:cNvGrpSpPr/>
              <p:nvPr/>
            </p:nvGrpSpPr>
            <p:grpSpPr>
              <a:xfrm>
                <a:off x="7835154" y="4366595"/>
                <a:ext cx="1078129" cy="810505"/>
                <a:chOff x="7906027" y="1968283"/>
                <a:chExt cx="1078129" cy="810505"/>
              </a:xfrm>
            </p:grpSpPr>
            <p:sp>
              <p:nvSpPr>
                <p:cNvPr id="443" name="Google Shape;443;p24"/>
                <p:cNvSpPr/>
                <p:nvPr/>
              </p:nvSpPr>
              <p:spPr>
                <a:xfrm>
                  <a:off x="7906027" y="1968283"/>
                  <a:ext cx="1078129" cy="810505"/>
                </a:xfrm>
                <a:prstGeom prst="cloud">
                  <a:avLst/>
                </a:prstGeom>
                <a:solidFill>
                  <a:schemeClr val="lt1"/>
                </a:solidFill>
                <a:ln w="25400" cap="flat" cmpd="sng">
                  <a:solidFill>
                    <a:srgbClr val="146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44" name="Google Shape;444;p24"/>
                <p:cNvSpPr txBox="1"/>
                <p:nvPr/>
              </p:nvSpPr>
              <p:spPr>
                <a:xfrm flipH="1">
                  <a:off x="7943011" y="2113817"/>
                  <a:ext cx="911449" cy="4154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1" i="0" u="none" strike="noStrike" kern="1200" cap="none" spc="0" normalizeH="0" baseline="0" noProof="0">
                      <a:ln>
                        <a:noFill/>
                      </a:ln>
                      <a:solidFill>
                        <a:srgbClr val="000000"/>
                      </a:solidFill>
                      <a:effectLst/>
                      <a:uLnTx/>
                      <a:uFillTx/>
                      <a:latin typeface="Arial"/>
                      <a:ea typeface="Arial"/>
                      <a:cs typeface="Arial"/>
                      <a:sym typeface="Arial"/>
                    </a:rPr>
                    <a:t>Cloud Computing</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46" name="Google Shape;446;p24"/>
              <p:cNvSpPr txBox="1"/>
              <p:nvPr/>
            </p:nvSpPr>
            <p:spPr>
              <a:xfrm>
                <a:off x="3210699" y="3985100"/>
                <a:ext cx="1469397" cy="584735"/>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1200" cap="none" spc="0" normalizeH="0" baseline="0" noProof="0" dirty="0">
                    <a:ln>
                      <a:noFill/>
                    </a:ln>
                    <a:solidFill>
                      <a:srgbClr val="000000"/>
                    </a:solidFill>
                    <a:effectLst/>
                    <a:uLnTx/>
                    <a:uFillTx/>
                    <a:latin typeface="Arial"/>
                    <a:ea typeface="Arial"/>
                    <a:cs typeface="Arial"/>
                    <a:sym typeface="Arial"/>
                  </a:rPr>
                  <a:t>Data Management</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427" name="Google Shape;427;p24" descr="Aurora exascale supercomputer"/>
              <p:cNvPicPr preferRelativeResize="0"/>
              <p:nvPr/>
            </p:nvPicPr>
            <p:blipFill rotWithShape="1">
              <a:blip r:embed="rId8">
                <a:alphaModFix/>
              </a:blip>
              <a:srcRect/>
              <a:stretch/>
            </p:blipFill>
            <p:spPr>
              <a:xfrm>
                <a:off x="9181695" y="1860050"/>
                <a:ext cx="1441904" cy="810502"/>
              </a:xfrm>
              <a:prstGeom prst="rect">
                <a:avLst/>
              </a:prstGeom>
              <a:noFill/>
              <a:ln>
                <a:noFill/>
              </a:ln>
            </p:spPr>
          </p:pic>
          <p:pic>
            <p:nvPicPr>
              <p:cNvPr id="428" name="Google Shape;428;p24"/>
              <p:cNvPicPr preferRelativeResize="0"/>
              <p:nvPr/>
            </p:nvPicPr>
            <p:blipFill rotWithShape="1">
              <a:blip r:embed="rId9">
                <a:alphaModFix/>
              </a:blip>
              <a:srcRect/>
              <a:stretch/>
            </p:blipFill>
            <p:spPr>
              <a:xfrm>
                <a:off x="8154767" y="2483462"/>
                <a:ext cx="1518785" cy="601782"/>
              </a:xfrm>
              <a:prstGeom prst="rect">
                <a:avLst/>
              </a:prstGeom>
              <a:noFill/>
              <a:ln>
                <a:noFill/>
              </a:ln>
            </p:spPr>
          </p:pic>
          <p:sp>
            <p:nvSpPr>
              <p:cNvPr id="68" name="Google Shape;392;p24">
                <a:extLst>
                  <a:ext uri="{FF2B5EF4-FFF2-40B4-BE49-F238E27FC236}">
                    <a16:creationId xmlns:a16="http://schemas.microsoft.com/office/drawing/2014/main" id="{76D7AC69-1F60-EEC6-A83A-C0F8B6EF3878}"/>
                  </a:ext>
                </a:extLst>
              </p:cNvPr>
              <p:cNvSpPr/>
              <p:nvPr/>
            </p:nvSpPr>
            <p:spPr>
              <a:xfrm>
                <a:off x="7960423" y="5613422"/>
                <a:ext cx="2578251" cy="532499"/>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AI-enabled insight from </a:t>
                </a:r>
              </a:p>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integrating vast data sources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9" name="Google Shape;393;p24">
                <a:extLst>
                  <a:ext uri="{FF2B5EF4-FFF2-40B4-BE49-F238E27FC236}">
                    <a16:creationId xmlns:a16="http://schemas.microsoft.com/office/drawing/2014/main" id="{A1DAAAEF-F50C-FA5A-595D-1B834C40591A}"/>
                  </a:ext>
                </a:extLst>
              </p:cNvPr>
              <p:cNvSpPr/>
              <p:nvPr/>
            </p:nvSpPr>
            <p:spPr>
              <a:xfrm>
                <a:off x="2915447" y="5624062"/>
                <a:ext cx="2187640" cy="511219"/>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Rapid data analysis and steering of experiments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395;p24">
                <a:extLst>
                  <a:ext uri="{FF2B5EF4-FFF2-40B4-BE49-F238E27FC236}">
                    <a16:creationId xmlns:a16="http://schemas.microsoft.com/office/drawing/2014/main" id="{CC6BAA7B-6B37-FA0C-055F-53081992CA7C}"/>
                  </a:ext>
                </a:extLst>
              </p:cNvPr>
              <p:cNvSpPr/>
              <p:nvPr/>
            </p:nvSpPr>
            <p:spPr>
              <a:xfrm>
                <a:off x="5300236" y="5613422"/>
                <a:ext cx="2463038" cy="532499"/>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Novel workflows using multiple user facilities</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8" name="Picture 7">
              <a:extLst>
                <a:ext uri="{FF2B5EF4-FFF2-40B4-BE49-F238E27FC236}">
                  <a16:creationId xmlns:a16="http://schemas.microsoft.com/office/drawing/2014/main" id="{E5DBD577-4585-C033-1728-E62077606FDE}"/>
                </a:ext>
              </a:extLst>
            </p:cNvPr>
            <p:cNvPicPr>
              <a:picLocks noChangeAspect="1"/>
            </p:cNvPicPr>
            <p:nvPr/>
          </p:nvPicPr>
          <p:blipFill>
            <a:blip r:embed="rId10"/>
            <a:srcRect/>
            <a:stretch/>
          </p:blipFill>
          <p:spPr>
            <a:xfrm>
              <a:off x="4754931" y="4444393"/>
              <a:ext cx="1224949" cy="918713"/>
            </a:xfrm>
            <a:prstGeom prst="rect">
              <a:avLst/>
            </a:prstGeom>
          </p:spPr>
        </p:pic>
      </p:grpSp>
    </p:spTree>
    <p:extLst>
      <p:ext uri="{BB962C8B-B14F-4D97-AF65-F5344CB8AC3E}">
        <p14:creationId xmlns:p14="http://schemas.microsoft.com/office/powerpoint/2010/main" val="1724251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2990176-EBE7-DCF7-38F9-D4B0466683E6}"/>
              </a:ext>
            </a:extLst>
          </p:cNvPr>
          <p:cNvGrpSpPr/>
          <p:nvPr/>
        </p:nvGrpSpPr>
        <p:grpSpPr>
          <a:xfrm>
            <a:off x="407660" y="4689241"/>
            <a:ext cx="11282941" cy="787468"/>
            <a:chOff x="234488" y="1784972"/>
            <a:chExt cx="11282941" cy="787468"/>
          </a:xfrm>
        </p:grpSpPr>
        <p:sp>
          <p:nvSpPr>
            <p:cNvPr id="8" name="TextBox 7">
              <a:extLst>
                <a:ext uri="{FF2B5EF4-FFF2-40B4-BE49-F238E27FC236}">
                  <a16:creationId xmlns:a16="http://schemas.microsoft.com/office/drawing/2014/main" id="{72F17F96-61AC-DF9C-EAE5-EB3DBC559BBA}"/>
                </a:ext>
              </a:extLst>
            </p:cNvPr>
            <p:cNvSpPr txBox="1"/>
            <p:nvPr/>
          </p:nvSpPr>
          <p:spPr>
            <a:xfrm>
              <a:off x="234488" y="1802996"/>
              <a:ext cx="3584920" cy="769441"/>
            </a:xfrm>
            <a:prstGeom prst="rect">
              <a:avLst/>
            </a:prstGeom>
            <a:solidFill>
              <a:schemeClr val="accent6">
                <a:lumMod val="50000"/>
              </a:schemeClr>
            </a:solidFill>
            <a:ln>
              <a:noFill/>
            </a:ln>
          </p:spPr>
          <p:txBody>
            <a:bodyPr wrap="square" rtlCol="0">
              <a:spAutoFit/>
            </a:bodyPr>
            <a:lstStyle/>
            <a:p>
              <a:pPr algn="ctr"/>
              <a:r>
                <a:rPr lang="en-US" sz="4400" b="1" dirty="0">
                  <a:solidFill>
                    <a:schemeClr val="bg1"/>
                  </a:solidFill>
                </a:rPr>
                <a:t>Vision</a:t>
              </a:r>
            </a:p>
          </p:txBody>
        </p:sp>
        <p:sp>
          <p:nvSpPr>
            <p:cNvPr id="20" name="TextBox 19">
              <a:extLst>
                <a:ext uri="{FF2B5EF4-FFF2-40B4-BE49-F238E27FC236}">
                  <a16:creationId xmlns:a16="http://schemas.microsoft.com/office/drawing/2014/main" id="{8BC267F3-EC4D-54D2-6B8A-F32DEBDA6A43}"/>
                </a:ext>
              </a:extLst>
            </p:cNvPr>
            <p:cNvSpPr txBox="1"/>
            <p:nvPr/>
          </p:nvSpPr>
          <p:spPr>
            <a:xfrm>
              <a:off x="3918720" y="1793528"/>
              <a:ext cx="3584920" cy="769441"/>
            </a:xfrm>
            <a:prstGeom prst="rect">
              <a:avLst/>
            </a:prstGeom>
            <a:solidFill>
              <a:schemeClr val="accent6">
                <a:lumMod val="75000"/>
              </a:schemeClr>
            </a:solidFill>
            <a:ln>
              <a:noFill/>
            </a:ln>
          </p:spPr>
          <p:txBody>
            <a:bodyPr wrap="square" rtlCol="0">
              <a:spAutoFit/>
            </a:bodyPr>
            <a:lstStyle/>
            <a:p>
              <a:pPr algn="ctr"/>
              <a:r>
                <a:rPr lang="en-US" sz="4400" b="1" dirty="0">
                  <a:solidFill>
                    <a:schemeClr val="bg1"/>
                  </a:solidFill>
                </a:rPr>
                <a:t>Strategy</a:t>
              </a:r>
            </a:p>
          </p:txBody>
        </p:sp>
        <p:sp>
          <p:nvSpPr>
            <p:cNvPr id="25" name="TextBox 24">
              <a:extLst>
                <a:ext uri="{FF2B5EF4-FFF2-40B4-BE49-F238E27FC236}">
                  <a16:creationId xmlns:a16="http://schemas.microsoft.com/office/drawing/2014/main" id="{23B5F1A2-C9B6-B79D-9195-17F28077DE21}"/>
                </a:ext>
              </a:extLst>
            </p:cNvPr>
            <p:cNvSpPr txBox="1"/>
            <p:nvPr/>
          </p:nvSpPr>
          <p:spPr>
            <a:xfrm>
              <a:off x="7585828" y="1784972"/>
              <a:ext cx="3584920" cy="769441"/>
            </a:xfrm>
            <a:prstGeom prst="rect">
              <a:avLst/>
            </a:prstGeom>
            <a:solidFill>
              <a:schemeClr val="accent6">
                <a:lumMod val="60000"/>
                <a:lumOff val="40000"/>
              </a:schemeClr>
            </a:solidFill>
            <a:ln>
              <a:noFill/>
            </a:ln>
          </p:spPr>
          <p:txBody>
            <a:bodyPr wrap="square" rtlCol="0">
              <a:spAutoFit/>
            </a:bodyPr>
            <a:lstStyle/>
            <a:p>
              <a:pPr algn="ctr"/>
              <a:r>
                <a:rPr lang="en-US" sz="4400" b="1" dirty="0"/>
                <a:t>Implement</a:t>
              </a:r>
            </a:p>
          </p:txBody>
        </p:sp>
        <p:sp>
          <p:nvSpPr>
            <p:cNvPr id="27" name="Isosceles Triangle 26">
              <a:extLst>
                <a:ext uri="{FF2B5EF4-FFF2-40B4-BE49-F238E27FC236}">
                  <a16:creationId xmlns:a16="http://schemas.microsoft.com/office/drawing/2014/main" id="{55BAA29D-0139-8122-35C7-4209E434B0C2}"/>
                </a:ext>
              </a:extLst>
            </p:cNvPr>
            <p:cNvSpPr/>
            <p:nvPr/>
          </p:nvSpPr>
          <p:spPr>
            <a:xfrm rot="5400000">
              <a:off x="10953002" y="1989989"/>
              <a:ext cx="769442" cy="359412"/>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5AFB8AA7-6579-6E31-CC02-9991338C94C5}"/>
                </a:ext>
              </a:extLst>
            </p:cNvPr>
            <p:cNvSpPr/>
            <p:nvPr/>
          </p:nvSpPr>
          <p:spPr>
            <a:xfrm rot="5400000">
              <a:off x="7296187" y="1998542"/>
              <a:ext cx="769442" cy="359412"/>
            </a:xfrm>
            <a:prstGeom prst="triangl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F3F02918-BFB9-EEAC-C34E-D5D5B3240BCC}"/>
                </a:ext>
              </a:extLst>
            </p:cNvPr>
            <p:cNvSpPr/>
            <p:nvPr/>
          </p:nvSpPr>
          <p:spPr>
            <a:xfrm rot="5400000">
              <a:off x="3604067" y="2008013"/>
              <a:ext cx="769442" cy="359412"/>
            </a:xfrm>
            <a:prstGeom prst="triangl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Rectangle 49">
            <a:extLst>
              <a:ext uri="{FF2B5EF4-FFF2-40B4-BE49-F238E27FC236}">
                <a16:creationId xmlns:a16="http://schemas.microsoft.com/office/drawing/2014/main" id="{7A941DA3-C380-22A3-9F85-5F2FAE395CFA}"/>
              </a:ext>
            </a:extLst>
          </p:cNvPr>
          <p:cNvSpPr/>
          <p:nvPr/>
        </p:nvSpPr>
        <p:spPr>
          <a:xfrm>
            <a:off x="0" y="1141358"/>
            <a:ext cx="12176211" cy="2909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LT Pro" panose="020B0504020202020204" pitchFamily="34" charset="0"/>
            </a:endParaRPr>
          </a:p>
        </p:txBody>
      </p:sp>
      <p:sp>
        <p:nvSpPr>
          <p:cNvPr id="39" name="Arrow: Right 38">
            <a:extLst>
              <a:ext uri="{FF2B5EF4-FFF2-40B4-BE49-F238E27FC236}">
                <a16:creationId xmlns:a16="http://schemas.microsoft.com/office/drawing/2014/main" id="{98A56E38-50DC-AFE5-9BCD-52F4B5F67733}"/>
              </a:ext>
            </a:extLst>
          </p:cNvPr>
          <p:cNvSpPr/>
          <p:nvPr/>
        </p:nvSpPr>
        <p:spPr>
          <a:xfrm>
            <a:off x="7862899" y="3543969"/>
            <a:ext cx="4263732" cy="636785"/>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7C4F3-06AB-4893-F649-1F21B5CF64EB}"/>
              </a:ext>
            </a:extLst>
          </p:cNvPr>
          <p:cNvSpPr>
            <a:spLocks noGrp="1"/>
          </p:cNvSpPr>
          <p:nvPr>
            <p:ph type="title"/>
          </p:nvPr>
        </p:nvSpPr>
        <p:spPr>
          <a:xfrm>
            <a:off x="144837" y="111247"/>
            <a:ext cx="10515600" cy="974292"/>
          </a:xfrm>
        </p:spPr>
        <p:txBody>
          <a:bodyPr>
            <a:normAutofit/>
          </a:bodyPr>
          <a:lstStyle/>
          <a:p>
            <a:r>
              <a:rPr lang="en-US" sz="3200" dirty="0"/>
              <a:t>Timeline of IRI Program Development</a:t>
            </a:r>
          </a:p>
        </p:txBody>
      </p:sp>
      <p:cxnSp>
        <p:nvCxnSpPr>
          <p:cNvPr id="5" name="Straight Connector 4">
            <a:extLst>
              <a:ext uri="{FF2B5EF4-FFF2-40B4-BE49-F238E27FC236}">
                <a16:creationId xmlns:a16="http://schemas.microsoft.com/office/drawing/2014/main" id="{0FD3293C-12F1-E212-4DF5-9A989EAE408E}"/>
              </a:ext>
            </a:extLst>
          </p:cNvPr>
          <p:cNvCxnSpPr>
            <a:cxnSpLocks/>
          </p:cNvCxnSpPr>
          <p:nvPr/>
        </p:nvCxnSpPr>
        <p:spPr>
          <a:xfrm>
            <a:off x="225779" y="4050807"/>
            <a:ext cx="11625420" cy="0"/>
          </a:xfrm>
          <a:prstGeom prst="line">
            <a:avLst/>
          </a:prstGeom>
          <a:noFill/>
          <a:ln w="28575" cap="flat" cmpd="sng">
            <a:solidFill>
              <a:schemeClr val="tx1"/>
            </a:solidFill>
            <a:prstDash val="solid"/>
            <a:round/>
            <a:headEnd type="none" w="sm" len="sm"/>
            <a:tailEnd type="none" w="sm" len="sm"/>
          </a:ln>
        </p:spPr>
      </p:cxnSp>
      <p:sp>
        <p:nvSpPr>
          <p:cNvPr id="7" name="TextBox 6">
            <a:extLst>
              <a:ext uri="{FF2B5EF4-FFF2-40B4-BE49-F238E27FC236}">
                <a16:creationId xmlns:a16="http://schemas.microsoft.com/office/drawing/2014/main" id="{538DE9CB-DC78-F77A-D581-0A8EDE32B3ED}"/>
              </a:ext>
            </a:extLst>
          </p:cNvPr>
          <p:cNvSpPr txBox="1"/>
          <p:nvPr/>
        </p:nvSpPr>
        <p:spPr>
          <a:xfrm>
            <a:off x="98579" y="4197905"/>
            <a:ext cx="978729" cy="307777"/>
          </a:xfrm>
          <a:prstGeom prst="rect">
            <a:avLst/>
          </a:prstGeom>
          <a:solidFill>
            <a:schemeClr val="bg1">
              <a:alpha val="26000"/>
            </a:schemeClr>
          </a:solidFill>
        </p:spPr>
        <p:txBody>
          <a:bodyPr wrap="none" rtlCol="0">
            <a:spAutoFit/>
          </a:bodyPr>
          <a:lstStyle/>
          <a:p>
            <a:r>
              <a:rPr lang="en-US" sz="1400" dirty="0">
                <a:latin typeface="Avenir Next LT Pro" panose="020B0504020202020204" pitchFamily="34" charset="0"/>
              </a:rPr>
              <a:t>Jan </a:t>
            </a:r>
            <a:r>
              <a:rPr lang="en-US" sz="1400" b="1" dirty="0">
                <a:latin typeface="Avenir Next LT Pro" panose="020B0504020202020204" pitchFamily="34" charset="0"/>
              </a:rPr>
              <a:t>2020</a:t>
            </a:r>
          </a:p>
        </p:txBody>
      </p:sp>
      <p:sp>
        <p:nvSpPr>
          <p:cNvPr id="9" name="TextBox 8">
            <a:extLst>
              <a:ext uri="{FF2B5EF4-FFF2-40B4-BE49-F238E27FC236}">
                <a16:creationId xmlns:a16="http://schemas.microsoft.com/office/drawing/2014/main" id="{798ABDF6-341F-B23F-F0B6-EE474122EDA5}"/>
              </a:ext>
            </a:extLst>
          </p:cNvPr>
          <p:cNvSpPr txBox="1"/>
          <p:nvPr/>
        </p:nvSpPr>
        <p:spPr>
          <a:xfrm>
            <a:off x="10845796" y="4197905"/>
            <a:ext cx="978729" cy="307777"/>
          </a:xfrm>
          <a:prstGeom prst="rect">
            <a:avLst/>
          </a:prstGeom>
          <a:solidFill>
            <a:schemeClr val="bg1">
              <a:alpha val="26000"/>
            </a:schemeClr>
          </a:solidFill>
        </p:spPr>
        <p:txBody>
          <a:bodyPr wrap="none" rtlCol="0">
            <a:spAutoFit/>
          </a:bodyPr>
          <a:lstStyle/>
          <a:p>
            <a:r>
              <a:rPr lang="en-US" sz="1400" dirty="0">
                <a:latin typeface="Avenir Next LT Pro" panose="020B0504020202020204" pitchFamily="34" charset="0"/>
              </a:rPr>
              <a:t>Jan </a:t>
            </a:r>
            <a:r>
              <a:rPr lang="en-US" sz="1400" b="1" dirty="0">
                <a:latin typeface="Avenir Next LT Pro" panose="020B0504020202020204" pitchFamily="34" charset="0"/>
              </a:rPr>
              <a:t>2024</a:t>
            </a:r>
          </a:p>
        </p:txBody>
      </p:sp>
      <p:cxnSp>
        <p:nvCxnSpPr>
          <p:cNvPr id="17" name="Straight Arrow Connector 16">
            <a:extLst>
              <a:ext uri="{FF2B5EF4-FFF2-40B4-BE49-F238E27FC236}">
                <a16:creationId xmlns:a16="http://schemas.microsoft.com/office/drawing/2014/main" id="{C57D275D-95B5-D510-6ECC-C7C10765E683}"/>
              </a:ext>
            </a:extLst>
          </p:cNvPr>
          <p:cNvCxnSpPr>
            <a:cxnSpLocks/>
          </p:cNvCxnSpPr>
          <p:nvPr/>
        </p:nvCxnSpPr>
        <p:spPr>
          <a:xfrm>
            <a:off x="1012543" y="1664406"/>
            <a:ext cx="0" cy="2386396"/>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5F3267F-89EF-E4C7-916B-40B180F4A4AC}"/>
              </a:ext>
            </a:extLst>
          </p:cNvPr>
          <p:cNvSpPr txBox="1"/>
          <p:nvPr/>
        </p:nvSpPr>
        <p:spPr>
          <a:xfrm>
            <a:off x="5472187" y="4197905"/>
            <a:ext cx="978729" cy="307777"/>
          </a:xfrm>
          <a:prstGeom prst="rect">
            <a:avLst/>
          </a:prstGeom>
          <a:solidFill>
            <a:schemeClr val="bg1">
              <a:alpha val="26000"/>
            </a:schemeClr>
          </a:solidFill>
        </p:spPr>
        <p:txBody>
          <a:bodyPr wrap="none" rtlCol="0">
            <a:spAutoFit/>
          </a:bodyPr>
          <a:lstStyle/>
          <a:p>
            <a:r>
              <a:rPr lang="en-US" sz="1400" dirty="0">
                <a:latin typeface="Avenir Next LT Pro" panose="020B0504020202020204" pitchFamily="34" charset="0"/>
              </a:rPr>
              <a:t>Jan </a:t>
            </a:r>
            <a:r>
              <a:rPr lang="en-US" sz="1400" b="1" dirty="0">
                <a:latin typeface="Avenir Next LT Pro" panose="020B0504020202020204" pitchFamily="34" charset="0"/>
              </a:rPr>
              <a:t>2022</a:t>
            </a:r>
          </a:p>
        </p:txBody>
      </p:sp>
      <p:sp>
        <p:nvSpPr>
          <p:cNvPr id="31" name="TextBox 30">
            <a:extLst>
              <a:ext uri="{FF2B5EF4-FFF2-40B4-BE49-F238E27FC236}">
                <a16:creationId xmlns:a16="http://schemas.microsoft.com/office/drawing/2014/main" id="{6A5D5A17-D731-6E2A-216E-D667EC4CE8E4}"/>
              </a:ext>
            </a:extLst>
          </p:cNvPr>
          <p:cNvSpPr txBox="1"/>
          <p:nvPr/>
        </p:nvSpPr>
        <p:spPr>
          <a:xfrm>
            <a:off x="8158991" y="4197905"/>
            <a:ext cx="978729" cy="307777"/>
          </a:xfrm>
          <a:prstGeom prst="rect">
            <a:avLst/>
          </a:prstGeom>
          <a:solidFill>
            <a:schemeClr val="bg1">
              <a:alpha val="26000"/>
            </a:schemeClr>
          </a:solidFill>
        </p:spPr>
        <p:txBody>
          <a:bodyPr wrap="none" rtlCol="0">
            <a:spAutoFit/>
          </a:bodyPr>
          <a:lstStyle/>
          <a:p>
            <a:r>
              <a:rPr lang="en-US" sz="1400" dirty="0">
                <a:latin typeface="Avenir Next LT Pro" panose="020B0504020202020204" pitchFamily="34" charset="0"/>
              </a:rPr>
              <a:t>Jan </a:t>
            </a:r>
            <a:r>
              <a:rPr lang="en-US" sz="1400" b="1" dirty="0">
                <a:latin typeface="Avenir Next LT Pro" panose="020B0504020202020204" pitchFamily="34" charset="0"/>
              </a:rPr>
              <a:t>2023</a:t>
            </a:r>
          </a:p>
        </p:txBody>
      </p:sp>
      <p:cxnSp>
        <p:nvCxnSpPr>
          <p:cNvPr id="35" name="Straight Arrow Connector 34">
            <a:extLst>
              <a:ext uri="{FF2B5EF4-FFF2-40B4-BE49-F238E27FC236}">
                <a16:creationId xmlns:a16="http://schemas.microsoft.com/office/drawing/2014/main" id="{E59D4FF2-8F74-9F65-C722-D6FEDA228D29}"/>
              </a:ext>
            </a:extLst>
          </p:cNvPr>
          <p:cNvCxnSpPr>
            <a:cxnSpLocks/>
          </p:cNvCxnSpPr>
          <p:nvPr/>
        </p:nvCxnSpPr>
        <p:spPr>
          <a:xfrm>
            <a:off x="4011254" y="3274646"/>
            <a:ext cx="0" cy="77616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F71BE59-9AFC-EED8-F4E9-F2173A925D82}"/>
              </a:ext>
            </a:extLst>
          </p:cNvPr>
          <p:cNvCxnSpPr>
            <a:cxnSpLocks/>
          </p:cNvCxnSpPr>
          <p:nvPr/>
        </p:nvCxnSpPr>
        <p:spPr>
          <a:xfrm>
            <a:off x="5776740" y="2758831"/>
            <a:ext cx="0" cy="1291974"/>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0EB7E1C-EC1D-CF0A-70C8-48B0265D3B06}"/>
              </a:ext>
            </a:extLst>
          </p:cNvPr>
          <p:cNvCxnSpPr>
            <a:cxnSpLocks/>
          </p:cNvCxnSpPr>
          <p:nvPr/>
        </p:nvCxnSpPr>
        <p:spPr>
          <a:xfrm flipH="1">
            <a:off x="9137720" y="1594026"/>
            <a:ext cx="16613" cy="2456777"/>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2AABCA2-B97F-04AF-F25D-4C9DF87EB458}"/>
              </a:ext>
            </a:extLst>
          </p:cNvPr>
          <p:cNvSpPr txBox="1"/>
          <p:nvPr/>
        </p:nvSpPr>
        <p:spPr>
          <a:xfrm>
            <a:off x="7347273" y="1236359"/>
            <a:ext cx="3152338" cy="523220"/>
          </a:xfrm>
          <a:prstGeom prst="rect">
            <a:avLst/>
          </a:prstGeom>
          <a:solidFill>
            <a:srgbClr val="C5E0B4"/>
          </a:solidFill>
          <a:ln>
            <a:solidFill>
              <a:schemeClr val="tx1"/>
            </a:solidFill>
          </a:ln>
        </p:spPr>
        <p:txBody>
          <a:bodyPr wrap="none" rtlCol="0">
            <a:spAutoFit/>
          </a:bodyPr>
          <a:lstStyle/>
          <a:p>
            <a:pPr algn="ctr"/>
            <a:r>
              <a:rPr lang="en-US" sz="1400" b="1" dirty="0">
                <a:latin typeface="Avenir Next LT Pro" panose="020B0504020202020204" pitchFamily="34" charset="0"/>
              </a:rPr>
              <a:t>FY 2024 PBR advances IRI and the</a:t>
            </a:r>
          </a:p>
          <a:p>
            <a:pPr algn="ctr"/>
            <a:r>
              <a:rPr lang="en-US" sz="1400" b="1" dirty="0">
                <a:latin typeface="Avenir Next LT Pro" panose="020B0504020202020204" pitchFamily="34" charset="0"/>
              </a:rPr>
              <a:t>High Performance Data Facility</a:t>
            </a:r>
          </a:p>
        </p:txBody>
      </p:sp>
      <p:sp>
        <p:nvSpPr>
          <p:cNvPr id="23" name="TextBox 22">
            <a:extLst>
              <a:ext uri="{FF2B5EF4-FFF2-40B4-BE49-F238E27FC236}">
                <a16:creationId xmlns:a16="http://schemas.microsoft.com/office/drawing/2014/main" id="{EAF4EAA4-66A1-8107-F27E-F2206BE4F8B8}"/>
              </a:ext>
            </a:extLst>
          </p:cNvPr>
          <p:cNvSpPr txBox="1"/>
          <p:nvPr/>
        </p:nvSpPr>
        <p:spPr>
          <a:xfrm>
            <a:off x="4841737" y="2533268"/>
            <a:ext cx="2677271" cy="307777"/>
          </a:xfrm>
          <a:prstGeom prst="rect">
            <a:avLst/>
          </a:prstGeom>
          <a:solidFill>
            <a:schemeClr val="accent1">
              <a:lumMod val="20000"/>
              <a:lumOff val="80000"/>
            </a:schemeClr>
          </a:solidFill>
          <a:ln>
            <a:solidFill>
              <a:schemeClr val="tx1"/>
            </a:solidFill>
          </a:ln>
          <a:effectLst>
            <a:glow rad="228600">
              <a:schemeClr val="accent5">
                <a:satMod val="175000"/>
                <a:alpha val="40000"/>
              </a:schemeClr>
            </a:glow>
          </a:effectLst>
        </p:spPr>
        <p:txBody>
          <a:bodyPr wrap="none" rtlCol="0">
            <a:spAutoFit/>
          </a:bodyPr>
          <a:lstStyle/>
          <a:p>
            <a:r>
              <a:rPr lang="en-US" sz="1400" dirty="0">
                <a:latin typeface="Avenir Next LT Pro" panose="020B0504020202020204" pitchFamily="34" charset="0"/>
              </a:rPr>
              <a:t>SC IRI Blueprint Activity launch</a:t>
            </a:r>
          </a:p>
        </p:txBody>
      </p:sp>
      <p:cxnSp>
        <p:nvCxnSpPr>
          <p:cNvPr id="68" name="Straight Arrow Connector 67">
            <a:extLst>
              <a:ext uri="{FF2B5EF4-FFF2-40B4-BE49-F238E27FC236}">
                <a16:creationId xmlns:a16="http://schemas.microsoft.com/office/drawing/2014/main" id="{7ABB226D-FFE2-1CED-2B98-2DD504896F1C}"/>
              </a:ext>
            </a:extLst>
          </p:cNvPr>
          <p:cNvCxnSpPr>
            <a:cxnSpLocks/>
          </p:cNvCxnSpPr>
          <p:nvPr/>
        </p:nvCxnSpPr>
        <p:spPr>
          <a:xfrm>
            <a:off x="7862898" y="3274646"/>
            <a:ext cx="0" cy="782942"/>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6052508-88C6-74CE-DF8C-8FBEB315C0DC}"/>
              </a:ext>
            </a:extLst>
          </p:cNvPr>
          <p:cNvSpPr txBox="1"/>
          <p:nvPr/>
        </p:nvSpPr>
        <p:spPr>
          <a:xfrm>
            <a:off x="6400073" y="3052633"/>
            <a:ext cx="2387064" cy="307777"/>
          </a:xfrm>
          <a:prstGeom prst="rect">
            <a:avLst/>
          </a:prstGeom>
          <a:solidFill>
            <a:schemeClr val="accent1">
              <a:lumMod val="20000"/>
              <a:lumOff val="80000"/>
            </a:schemeClr>
          </a:solidFill>
          <a:ln>
            <a:solidFill>
              <a:schemeClr val="tx1"/>
            </a:solidFill>
          </a:ln>
          <a:effectLst>
            <a:glow rad="228600">
              <a:schemeClr val="accent5">
                <a:satMod val="175000"/>
                <a:alpha val="40000"/>
              </a:schemeClr>
            </a:glow>
          </a:effectLst>
        </p:spPr>
        <p:txBody>
          <a:bodyPr wrap="none" rtlCol="0">
            <a:spAutoFit/>
          </a:bodyPr>
          <a:lstStyle/>
          <a:p>
            <a:r>
              <a:rPr lang="en-US" sz="1400" dirty="0">
                <a:latin typeface="Avenir Next LT Pro" panose="020B0504020202020204" pitchFamily="34" charset="0"/>
              </a:rPr>
              <a:t>IRI Blueprint Activity results</a:t>
            </a:r>
          </a:p>
        </p:txBody>
      </p:sp>
      <p:sp>
        <p:nvSpPr>
          <p:cNvPr id="12" name="TextBox 11">
            <a:extLst>
              <a:ext uri="{FF2B5EF4-FFF2-40B4-BE49-F238E27FC236}">
                <a16:creationId xmlns:a16="http://schemas.microsoft.com/office/drawing/2014/main" id="{38E19807-8C7C-4171-4B53-3CF70C2F96F2}"/>
              </a:ext>
            </a:extLst>
          </p:cNvPr>
          <p:cNvSpPr txBox="1"/>
          <p:nvPr/>
        </p:nvSpPr>
        <p:spPr>
          <a:xfrm>
            <a:off x="78654" y="1239010"/>
            <a:ext cx="3174393" cy="738664"/>
          </a:xfrm>
          <a:prstGeom prst="rect">
            <a:avLst/>
          </a:prstGeom>
          <a:solidFill>
            <a:schemeClr val="bg1"/>
          </a:solidFill>
          <a:ln>
            <a:solidFill>
              <a:schemeClr val="tx1"/>
            </a:solidFill>
          </a:ln>
        </p:spPr>
        <p:txBody>
          <a:bodyPr wrap="square" rtlCol="0">
            <a:spAutoFit/>
          </a:bodyPr>
          <a:lstStyle/>
          <a:p>
            <a:r>
              <a:rPr lang="en-US" sz="1400" dirty="0">
                <a:latin typeface="Avenir Next LT Pro" panose="020B0504020202020204" pitchFamily="34" charset="0"/>
              </a:rPr>
              <a:t>FY 2021 President’s Budget Request includes </a:t>
            </a:r>
            <a:r>
              <a:rPr lang="en-US" sz="1400" b="1" dirty="0">
                <a:solidFill>
                  <a:schemeClr val="accent1"/>
                </a:solidFill>
                <a:latin typeface="Avenir Next LT Pro" panose="020B0504020202020204" pitchFamily="34" charset="0"/>
              </a:rPr>
              <a:t>Integrated</a:t>
            </a:r>
            <a:r>
              <a:rPr lang="en-US" sz="1400" dirty="0">
                <a:latin typeface="Avenir Next LT Pro" panose="020B0504020202020204" pitchFamily="34" charset="0"/>
              </a:rPr>
              <a:t> Computation and Data Infrastructure Initiative</a:t>
            </a:r>
          </a:p>
        </p:txBody>
      </p:sp>
      <p:cxnSp>
        <p:nvCxnSpPr>
          <p:cNvPr id="37" name="Straight Arrow Connector 36">
            <a:extLst>
              <a:ext uri="{FF2B5EF4-FFF2-40B4-BE49-F238E27FC236}">
                <a16:creationId xmlns:a16="http://schemas.microsoft.com/office/drawing/2014/main" id="{A442B15D-8EDB-F600-7320-A256945B7802}"/>
              </a:ext>
            </a:extLst>
          </p:cNvPr>
          <p:cNvCxnSpPr>
            <a:cxnSpLocks/>
          </p:cNvCxnSpPr>
          <p:nvPr/>
        </p:nvCxnSpPr>
        <p:spPr>
          <a:xfrm>
            <a:off x="1380407" y="2758831"/>
            <a:ext cx="0" cy="1291974"/>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699B8EF-83FD-40BB-AF37-34D913B96A3A}"/>
              </a:ext>
            </a:extLst>
          </p:cNvPr>
          <p:cNvSpPr txBox="1"/>
          <p:nvPr/>
        </p:nvSpPr>
        <p:spPr>
          <a:xfrm>
            <a:off x="1228573" y="2534421"/>
            <a:ext cx="2374624" cy="307777"/>
          </a:xfrm>
          <a:prstGeom prst="rect">
            <a:avLst/>
          </a:prstGeom>
          <a:solidFill>
            <a:schemeClr val="accent1">
              <a:lumMod val="20000"/>
              <a:lumOff val="80000"/>
            </a:schemeClr>
          </a:solidFill>
          <a:ln>
            <a:solidFill>
              <a:schemeClr val="accent5">
                <a:lumMod val="50000"/>
              </a:schemeClr>
            </a:solidFill>
          </a:ln>
          <a:effectLst>
            <a:glow rad="228600">
              <a:schemeClr val="accent5">
                <a:satMod val="175000"/>
                <a:alpha val="40000"/>
              </a:schemeClr>
            </a:glow>
          </a:effectLst>
        </p:spPr>
        <p:txBody>
          <a:bodyPr wrap="none" rtlCol="0">
            <a:spAutoFit/>
          </a:bodyPr>
          <a:lstStyle/>
          <a:p>
            <a:r>
              <a:rPr lang="en-US" sz="1400" dirty="0">
                <a:latin typeface="Avenir Next LT Pro" panose="020B0504020202020204" pitchFamily="34" charset="0"/>
              </a:rPr>
              <a:t>ASCR IRI Task Force launch</a:t>
            </a:r>
          </a:p>
        </p:txBody>
      </p:sp>
      <p:cxnSp>
        <p:nvCxnSpPr>
          <p:cNvPr id="86" name="Straight Connector 85">
            <a:extLst>
              <a:ext uri="{FF2B5EF4-FFF2-40B4-BE49-F238E27FC236}">
                <a16:creationId xmlns:a16="http://schemas.microsoft.com/office/drawing/2014/main" id="{351C9025-789C-F9E1-E551-6978705DFD5C}"/>
              </a:ext>
            </a:extLst>
          </p:cNvPr>
          <p:cNvCxnSpPr>
            <a:cxnSpLocks/>
          </p:cNvCxnSpPr>
          <p:nvPr/>
        </p:nvCxnSpPr>
        <p:spPr>
          <a:xfrm>
            <a:off x="630135" y="4050802"/>
            <a:ext cx="0" cy="14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437C7E5-AF93-633F-6899-EF9C1281CA83}"/>
              </a:ext>
            </a:extLst>
          </p:cNvPr>
          <p:cNvCxnSpPr>
            <a:cxnSpLocks/>
          </p:cNvCxnSpPr>
          <p:nvPr/>
        </p:nvCxnSpPr>
        <p:spPr>
          <a:xfrm>
            <a:off x="5996575" y="4050802"/>
            <a:ext cx="0" cy="147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5950745-BFB1-4B44-9EBF-3DDD01AB1EA4}"/>
              </a:ext>
            </a:extLst>
          </p:cNvPr>
          <p:cNvCxnSpPr>
            <a:cxnSpLocks/>
          </p:cNvCxnSpPr>
          <p:nvPr/>
        </p:nvCxnSpPr>
        <p:spPr>
          <a:xfrm>
            <a:off x="11363013" y="4050802"/>
            <a:ext cx="0" cy="147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D0828-B77E-0716-A900-5645A238DD14}"/>
              </a:ext>
            </a:extLst>
          </p:cNvPr>
          <p:cNvCxnSpPr>
            <a:cxnSpLocks/>
          </p:cNvCxnSpPr>
          <p:nvPr/>
        </p:nvCxnSpPr>
        <p:spPr>
          <a:xfrm>
            <a:off x="8679795" y="4050802"/>
            <a:ext cx="0" cy="147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A87C654-E8FB-5961-53B3-D5FC3BC8B459}"/>
              </a:ext>
            </a:extLst>
          </p:cNvPr>
          <p:cNvSpPr txBox="1"/>
          <p:nvPr/>
        </p:nvSpPr>
        <p:spPr>
          <a:xfrm>
            <a:off x="2785383" y="4203316"/>
            <a:ext cx="978729" cy="307777"/>
          </a:xfrm>
          <a:prstGeom prst="rect">
            <a:avLst/>
          </a:prstGeom>
          <a:solidFill>
            <a:schemeClr val="bg1">
              <a:alpha val="26000"/>
            </a:schemeClr>
          </a:solidFill>
        </p:spPr>
        <p:txBody>
          <a:bodyPr wrap="none" rtlCol="0">
            <a:spAutoFit/>
          </a:bodyPr>
          <a:lstStyle/>
          <a:p>
            <a:r>
              <a:rPr lang="en-US" sz="1400" dirty="0">
                <a:latin typeface="Avenir Next LT Pro" panose="020B0504020202020204" pitchFamily="34" charset="0"/>
              </a:rPr>
              <a:t>Jan </a:t>
            </a:r>
            <a:r>
              <a:rPr lang="en-US" sz="1400" b="1" dirty="0">
                <a:latin typeface="Avenir Next LT Pro" panose="020B0504020202020204" pitchFamily="34" charset="0"/>
              </a:rPr>
              <a:t>2021</a:t>
            </a:r>
          </a:p>
        </p:txBody>
      </p:sp>
      <p:cxnSp>
        <p:nvCxnSpPr>
          <p:cNvPr id="19" name="Straight Connector 18">
            <a:extLst>
              <a:ext uri="{FF2B5EF4-FFF2-40B4-BE49-F238E27FC236}">
                <a16:creationId xmlns:a16="http://schemas.microsoft.com/office/drawing/2014/main" id="{506C8592-F84D-B5FF-6703-CE338F16FF21}"/>
              </a:ext>
            </a:extLst>
          </p:cNvPr>
          <p:cNvCxnSpPr>
            <a:cxnSpLocks/>
          </p:cNvCxnSpPr>
          <p:nvPr/>
        </p:nvCxnSpPr>
        <p:spPr>
          <a:xfrm>
            <a:off x="3313355" y="4046599"/>
            <a:ext cx="0" cy="1471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1B80736-EF76-EC59-E3E7-CAD52AEAFA27}"/>
              </a:ext>
            </a:extLst>
          </p:cNvPr>
          <p:cNvSpPr txBox="1"/>
          <p:nvPr/>
        </p:nvSpPr>
        <p:spPr>
          <a:xfrm>
            <a:off x="2181627" y="3051274"/>
            <a:ext cx="2335511" cy="307777"/>
          </a:xfrm>
          <a:prstGeom prst="rect">
            <a:avLst/>
          </a:prstGeom>
          <a:solidFill>
            <a:schemeClr val="accent1">
              <a:lumMod val="20000"/>
              <a:lumOff val="80000"/>
            </a:schemeClr>
          </a:solidFill>
          <a:ln>
            <a:solidFill>
              <a:schemeClr val="accent5">
                <a:lumMod val="50000"/>
              </a:schemeClr>
            </a:solidFill>
          </a:ln>
          <a:effectLst>
            <a:glow rad="228600">
              <a:schemeClr val="accent5">
                <a:satMod val="175000"/>
                <a:alpha val="40000"/>
              </a:schemeClr>
            </a:glow>
          </a:effectLst>
        </p:spPr>
        <p:txBody>
          <a:bodyPr wrap="none" rtlCol="0">
            <a:spAutoFit/>
          </a:bodyPr>
          <a:lstStyle/>
          <a:p>
            <a:r>
              <a:rPr lang="en-US" sz="1400" dirty="0">
                <a:latin typeface="Avenir Next LT Pro" panose="020B0504020202020204" pitchFamily="34" charset="0"/>
              </a:rPr>
              <a:t>ASCR IRI Task Force report</a:t>
            </a:r>
          </a:p>
        </p:txBody>
      </p:sp>
      <p:cxnSp>
        <p:nvCxnSpPr>
          <p:cNvPr id="40" name="Straight Arrow Connector 39">
            <a:extLst>
              <a:ext uri="{FF2B5EF4-FFF2-40B4-BE49-F238E27FC236}">
                <a16:creationId xmlns:a16="http://schemas.microsoft.com/office/drawing/2014/main" id="{826553EE-93D7-DF26-B85E-BDD118F7A375}"/>
              </a:ext>
            </a:extLst>
          </p:cNvPr>
          <p:cNvCxnSpPr>
            <a:cxnSpLocks/>
          </p:cNvCxnSpPr>
          <p:nvPr/>
        </p:nvCxnSpPr>
        <p:spPr>
          <a:xfrm>
            <a:off x="10187736" y="3050827"/>
            <a:ext cx="0" cy="995772"/>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626899C-3F28-FCD4-6C3F-AF15ADCA7FBD}"/>
              </a:ext>
            </a:extLst>
          </p:cNvPr>
          <p:cNvSpPr txBox="1"/>
          <p:nvPr/>
        </p:nvSpPr>
        <p:spPr>
          <a:xfrm>
            <a:off x="7860209" y="3717914"/>
            <a:ext cx="2438937" cy="307777"/>
          </a:xfrm>
          <a:prstGeom prst="rect">
            <a:avLst/>
          </a:prstGeom>
          <a:noFill/>
          <a:ln>
            <a:noFill/>
          </a:ln>
          <a:effectLst>
            <a:glow rad="228600">
              <a:schemeClr val="accent4">
                <a:satMod val="175000"/>
                <a:alpha val="40000"/>
              </a:schemeClr>
            </a:glow>
          </a:effectLst>
        </p:spPr>
        <p:txBody>
          <a:bodyPr wrap="none" rtlCol="0">
            <a:spAutoFit/>
          </a:bodyPr>
          <a:lstStyle/>
          <a:p>
            <a:pPr algn="ctr"/>
            <a:r>
              <a:rPr lang="en-US" sz="1400" b="1" dirty="0">
                <a:latin typeface="Avenir Next LT Pro" panose="020B0504020202020204" pitchFamily="34" charset="0"/>
              </a:rPr>
              <a:t>IRI Program Development</a:t>
            </a:r>
          </a:p>
        </p:txBody>
      </p:sp>
      <p:pic>
        <p:nvPicPr>
          <p:cNvPr id="3" name="Content Placeholder 8">
            <a:extLst>
              <a:ext uri="{FF2B5EF4-FFF2-40B4-BE49-F238E27FC236}">
                <a16:creationId xmlns:a16="http://schemas.microsoft.com/office/drawing/2014/main" id="{BDDD925C-9947-0893-EC48-07DEF0878A4D}"/>
              </a:ext>
            </a:extLst>
          </p:cNvPr>
          <p:cNvPicPr>
            <a:picLocks noGrp="1" noChangeAspect="1"/>
          </p:cNvPicPr>
          <p:nvPr>
            <p:ph idx="1"/>
          </p:nvPr>
        </p:nvPicPr>
        <p:blipFill>
          <a:blip r:embed="rId2"/>
          <a:stretch>
            <a:fillRect/>
          </a:stretch>
        </p:blipFill>
        <p:spPr>
          <a:xfrm>
            <a:off x="9351603" y="1974399"/>
            <a:ext cx="1050208" cy="1363289"/>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7FAF600D-7387-EB2C-AB97-4F7C4F40D62E}"/>
              </a:ext>
            </a:extLst>
          </p:cNvPr>
          <p:cNvCxnSpPr>
            <a:cxnSpLocks/>
          </p:cNvCxnSpPr>
          <p:nvPr/>
        </p:nvCxnSpPr>
        <p:spPr>
          <a:xfrm>
            <a:off x="10760651" y="2089591"/>
            <a:ext cx="0" cy="1951827"/>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0B00CB-43E6-9969-BC60-543F714F5B76}"/>
              </a:ext>
            </a:extLst>
          </p:cNvPr>
          <p:cNvSpPr txBox="1"/>
          <p:nvPr/>
        </p:nvSpPr>
        <p:spPr>
          <a:xfrm>
            <a:off x="10609129" y="1977674"/>
            <a:ext cx="1093569" cy="523220"/>
          </a:xfrm>
          <a:prstGeom prst="rect">
            <a:avLst/>
          </a:prstGeom>
          <a:solidFill>
            <a:srgbClr val="C5E0B4"/>
          </a:solidFill>
          <a:ln>
            <a:solidFill>
              <a:schemeClr val="tx1"/>
            </a:solidFill>
          </a:ln>
        </p:spPr>
        <p:txBody>
          <a:bodyPr wrap="none" rtlCol="0">
            <a:spAutoFit/>
          </a:bodyPr>
          <a:lstStyle/>
          <a:p>
            <a:pPr algn="ctr"/>
            <a:r>
              <a:rPr lang="en-US" sz="1400" b="1" dirty="0">
                <a:latin typeface="Avenir Next LT Pro" panose="020B0504020202020204" pitchFamily="34" charset="0"/>
              </a:rPr>
              <a:t>HPDF Hub</a:t>
            </a:r>
          </a:p>
          <a:p>
            <a:pPr algn="ctr"/>
            <a:r>
              <a:rPr lang="en-US" sz="1400" b="1" dirty="0">
                <a:latin typeface="Avenir Next LT Pro" panose="020B0504020202020204" pitchFamily="34" charset="0"/>
              </a:rPr>
              <a:t>Selection</a:t>
            </a:r>
          </a:p>
        </p:txBody>
      </p:sp>
      <p:sp>
        <p:nvSpPr>
          <p:cNvPr id="6" name="Slide Number Placeholder 3">
            <a:extLst>
              <a:ext uri="{FF2B5EF4-FFF2-40B4-BE49-F238E27FC236}">
                <a16:creationId xmlns:a16="http://schemas.microsoft.com/office/drawing/2014/main" id="{9DE19688-E2C4-BEDA-A71E-B4D9425CD2D9}"/>
              </a:ext>
            </a:extLst>
          </p:cNvPr>
          <p:cNvSpPr txBox="1">
            <a:spLocks/>
          </p:cNvSpPr>
          <p:nvPr/>
        </p:nvSpPr>
        <p:spPr>
          <a:xfrm>
            <a:off x="4850757" y="64316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5102199-DA31-4AA6-A532-F9188E43EA63}" type="slidenum">
              <a:rPr lang="en-US" smtClean="0">
                <a:solidFill>
                  <a:schemeClr val="bg1"/>
                </a:solidFill>
              </a:rPr>
              <a:pPr algn="ctr"/>
              <a:t>4</a:t>
            </a:fld>
            <a:endParaRPr lang="en-US" dirty="0">
              <a:solidFill>
                <a:schemeClr val="bg1"/>
              </a:solidFill>
            </a:endParaRPr>
          </a:p>
        </p:txBody>
      </p:sp>
    </p:spTree>
    <p:extLst>
      <p:ext uri="{BB962C8B-B14F-4D97-AF65-F5344CB8AC3E}">
        <p14:creationId xmlns:p14="http://schemas.microsoft.com/office/powerpoint/2010/main" val="1743033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CEB322D-3D6F-0C8B-2E5A-CEBA7166A63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372350" y="935357"/>
            <a:ext cx="4078914" cy="5286723"/>
          </a:xfrm>
        </p:spPr>
      </p:pic>
      <p:sp>
        <p:nvSpPr>
          <p:cNvPr id="4" name="Slide Number Placeholder 3">
            <a:extLst>
              <a:ext uri="{FF2B5EF4-FFF2-40B4-BE49-F238E27FC236}">
                <a16:creationId xmlns:a16="http://schemas.microsoft.com/office/drawing/2014/main" id="{1A89A154-A075-6238-0799-09CEBE85EBE5}"/>
              </a:ext>
            </a:extLst>
          </p:cNvPr>
          <p:cNvSpPr>
            <a:spLocks noGrp="1"/>
          </p:cNvSpPr>
          <p:nvPr>
            <p:ph type="sldNum" sz="quarter" idx="12"/>
          </p:nvPr>
        </p:nvSpPr>
        <p:spPr/>
        <p:txBody>
          <a:bodyPr/>
          <a:lstStyle/>
          <a:p>
            <a:fld id="{15102199-DA31-4AA6-A532-F9188E43EA63}" type="slidenum">
              <a:rPr lang="en-US" smtClean="0"/>
              <a:t>5</a:t>
            </a:fld>
            <a:endParaRPr lang="en-US"/>
          </a:p>
        </p:txBody>
      </p:sp>
      <p:sp>
        <p:nvSpPr>
          <p:cNvPr id="7" name="Rectangle 6">
            <a:extLst>
              <a:ext uri="{FF2B5EF4-FFF2-40B4-BE49-F238E27FC236}">
                <a16:creationId xmlns:a16="http://schemas.microsoft.com/office/drawing/2014/main" id="{9BA2943D-7D7C-22B0-FC53-DCB688029E8D}"/>
              </a:ext>
            </a:extLst>
          </p:cNvPr>
          <p:cNvSpPr/>
          <p:nvPr/>
        </p:nvSpPr>
        <p:spPr>
          <a:xfrm>
            <a:off x="7721600" y="1238917"/>
            <a:ext cx="1562100" cy="660400"/>
          </a:xfrm>
          <a:prstGeom prst="rect">
            <a:avLst/>
          </a:prstGeom>
          <a:solidFill>
            <a:srgbClr val="0107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FB69918-1584-4360-9ACF-AE60F1D6225C}"/>
              </a:ext>
            </a:extLst>
          </p:cNvPr>
          <p:cNvSpPr txBox="1"/>
          <p:nvPr/>
        </p:nvSpPr>
        <p:spPr>
          <a:xfrm>
            <a:off x="221381" y="1196500"/>
            <a:ext cx="6643333" cy="3785652"/>
          </a:xfrm>
          <a:prstGeom prst="rect">
            <a:avLst/>
          </a:prstGeom>
          <a:noFill/>
        </p:spPr>
        <p:txBody>
          <a:bodyPr wrap="square">
            <a:spAutoFit/>
          </a:bodyPr>
          <a:lstStyle/>
          <a:p>
            <a:r>
              <a:rPr lang="en-US" sz="2000" b="1" dirty="0"/>
              <a:t>We now possess a reference framework to inform a coordinated, SC-wide strategy for IRI. </a:t>
            </a:r>
          </a:p>
          <a:p>
            <a:endParaRPr lang="en-US" sz="2000" dirty="0"/>
          </a:p>
          <a:p>
            <a:r>
              <a:rPr lang="en-US" sz="2000" dirty="0"/>
              <a:t>The key organizing elements of the IRI Framework are Science Patterns and Practice Areas: </a:t>
            </a:r>
          </a:p>
          <a:p>
            <a:endParaRPr lang="en-US" sz="2000" dirty="0"/>
          </a:p>
          <a:p>
            <a:pPr marL="285750" indent="-285750">
              <a:buFont typeface="Arial" panose="020B0604020202020204" pitchFamily="34" charset="0"/>
              <a:buChar char="&gt;"/>
            </a:pPr>
            <a:r>
              <a:rPr lang="en-US" sz="2000" b="1" dirty="0">
                <a:highlight>
                  <a:srgbClr val="FFFF00"/>
                </a:highlight>
              </a:rPr>
              <a:t>IRI Science Patterns </a:t>
            </a:r>
            <a:r>
              <a:rPr lang="en-US" sz="2000" dirty="0"/>
              <a:t>that represent integrated science use cases across DOE science domains and </a:t>
            </a:r>
          </a:p>
          <a:p>
            <a:pPr marL="285750" indent="-285750">
              <a:buFont typeface="Arial" panose="020B0604020202020204" pitchFamily="34" charset="0"/>
              <a:buChar char="&gt;"/>
            </a:pPr>
            <a:endParaRPr lang="en-US" sz="2000" b="1" dirty="0">
              <a:highlight>
                <a:srgbClr val="FFFF00"/>
              </a:highlight>
            </a:endParaRPr>
          </a:p>
          <a:p>
            <a:pPr marL="285750" indent="-285750">
              <a:buFont typeface="Arial" panose="020B0604020202020204" pitchFamily="34" charset="0"/>
              <a:buChar char="&gt;"/>
            </a:pPr>
            <a:r>
              <a:rPr lang="en-US" sz="2000" b="1" dirty="0">
                <a:highlight>
                  <a:srgbClr val="FFFF00"/>
                </a:highlight>
              </a:rPr>
              <a:t>IRI Practice Areas </a:t>
            </a:r>
            <a:r>
              <a:rPr lang="en-US" sz="2000" dirty="0"/>
              <a:t>that will support the realization of a DOE-integrated IRI ecosystem.</a:t>
            </a:r>
          </a:p>
          <a:p>
            <a:endParaRPr lang="en-US" sz="2000" dirty="0"/>
          </a:p>
        </p:txBody>
      </p:sp>
      <p:sp>
        <p:nvSpPr>
          <p:cNvPr id="11" name="Google Shape;367;g11fd759707c_0_0">
            <a:extLst>
              <a:ext uri="{FF2B5EF4-FFF2-40B4-BE49-F238E27FC236}">
                <a16:creationId xmlns:a16="http://schemas.microsoft.com/office/drawing/2014/main" id="{70B13491-D444-7439-7329-B4271585ABC1}"/>
              </a:ext>
            </a:extLst>
          </p:cNvPr>
          <p:cNvSpPr txBox="1">
            <a:spLocks noGrp="1"/>
          </p:cNvSpPr>
          <p:nvPr>
            <p:ph type="title"/>
          </p:nvPr>
        </p:nvSpPr>
        <p:spPr>
          <a:xfrm>
            <a:off x="152274" y="158237"/>
            <a:ext cx="11433681" cy="692663"/>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800" b="1" dirty="0"/>
              <a:t>IRI Blueprint Activity Key Results</a:t>
            </a:r>
            <a:endParaRPr sz="2800" b="1" dirty="0"/>
          </a:p>
        </p:txBody>
      </p:sp>
    </p:spTree>
    <p:extLst>
      <p:ext uri="{BB962C8B-B14F-4D97-AF65-F5344CB8AC3E}">
        <p14:creationId xmlns:p14="http://schemas.microsoft.com/office/powerpoint/2010/main" val="262837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F9DA0D-61BE-1A74-0599-B8E925A8CC15}"/>
              </a:ext>
            </a:extLst>
          </p:cNvPr>
          <p:cNvSpPr>
            <a:spLocks noGrp="1"/>
          </p:cNvSpPr>
          <p:nvPr>
            <p:ph type="title"/>
          </p:nvPr>
        </p:nvSpPr>
        <p:spPr>
          <a:xfrm>
            <a:off x="237552" y="136525"/>
            <a:ext cx="10515600" cy="974292"/>
          </a:xfrm>
        </p:spPr>
        <p:txBody>
          <a:bodyPr>
            <a:normAutofit/>
          </a:bodyPr>
          <a:lstStyle/>
          <a:p>
            <a:r>
              <a:rPr lang="en-US" sz="3200" dirty="0"/>
              <a:t>The IRI Framework: Science Patterns</a:t>
            </a:r>
          </a:p>
        </p:txBody>
      </p:sp>
      <p:sp>
        <p:nvSpPr>
          <p:cNvPr id="6" name="Content Placeholder 5">
            <a:extLst>
              <a:ext uri="{FF2B5EF4-FFF2-40B4-BE49-F238E27FC236}">
                <a16:creationId xmlns:a16="http://schemas.microsoft.com/office/drawing/2014/main" id="{59687430-E20B-2CBD-104E-0834489EFEA0}"/>
              </a:ext>
            </a:extLst>
          </p:cNvPr>
          <p:cNvSpPr>
            <a:spLocks noGrp="1"/>
          </p:cNvSpPr>
          <p:nvPr>
            <p:ph idx="1"/>
          </p:nvPr>
        </p:nvSpPr>
        <p:spPr>
          <a:xfrm>
            <a:off x="838200" y="1110817"/>
            <a:ext cx="10515600" cy="4776281"/>
          </a:xfrm>
        </p:spPr>
        <p:txBody>
          <a:bodyPr>
            <a:normAutofit/>
          </a:bodyPr>
          <a:lstStyle/>
          <a:p>
            <a:pPr marL="0" marR="138430" lvl="0" indent="0" eaLnBrk="0" hangingPunct="0">
              <a:spcBef>
                <a:spcPts val="385"/>
              </a:spcBef>
              <a:spcAft>
                <a:spcPts val="0"/>
              </a:spcAft>
              <a:buNone/>
            </a:pPr>
            <a:r>
              <a:rPr lang="en-US" sz="2000" b="1" spc="-40" dirty="0">
                <a:effectLst/>
                <a:latin typeface="+mj-lt"/>
                <a:ea typeface="Calibri" panose="020F0502020204030204" pitchFamily="34" charset="0"/>
                <a:cs typeface="Calibri" panose="020F0502020204030204" pitchFamily="34" charset="0"/>
              </a:rPr>
              <a:t>IRI Science Patterns</a:t>
            </a:r>
            <a:r>
              <a:rPr lang="en-US" sz="2000" spc="-40" dirty="0">
                <a:effectLst/>
                <a:latin typeface="+mj-lt"/>
                <a:ea typeface="Calibri" panose="020F0502020204030204" pitchFamily="34" charset="0"/>
                <a:cs typeface="Calibri" panose="020F0502020204030204" pitchFamily="34" charset="0"/>
              </a:rPr>
              <a:t> are broad classes of integrated research workflows with common driving features. Each Science Pattern represents a spectrum of DOE science domains and will benefit from a strategic and coordinated approach to design and solution. A given workflow case may span several Science Patterns. </a:t>
            </a:r>
          </a:p>
          <a:p>
            <a:pPr marR="138430" eaLnBrk="0" hangingPunct="0">
              <a:spcBef>
                <a:spcPts val="385"/>
              </a:spcBef>
            </a:pPr>
            <a:endParaRPr lang="en-US" sz="2000" b="1" spc="-40" dirty="0">
              <a:effectLst/>
              <a:latin typeface="+mj-lt"/>
              <a:ea typeface="Calibri" panose="020F0502020204030204" pitchFamily="34" charset="0"/>
              <a:cs typeface="Calibri" panose="020F0502020204030204" pitchFamily="34" charset="0"/>
            </a:endParaRPr>
          </a:p>
          <a:p>
            <a:pPr marL="0" marR="138430" indent="0" eaLnBrk="0" hangingPunct="0">
              <a:spcBef>
                <a:spcPts val="385"/>
              </a:spcBef>
              <a:buNone/>
            </a:pPr>
            <a:r>
              <a:rPr lang="en-US" sz="2000" b="1" spc="-40" dirty="0">
                <a:solidFill>
                  <a:srgbClr val="0070C0"/>
                </a:solidFill>
                <a:effectLst/>
                <a:latin typeface="+mj-lt"/>
                <a:ea typeface="Calibri" panose="020F0502020204030204" pitchFamily="34" charset="0"/>
                <a:cs typeface="Calibri" panose="020F0502020204030204" pitchFamily="34" charset="0"/>
              </a:rPr>
              <a:t>Time-sensitive pattern</a:t>
            </a:r>
            <a:r>
              <a:rPr lang="en-US" sz="2000" spc="-40" dirty="0">
                <a:solidFill>
                  <a:srgbClr val="0070C0"/>
                </a:solidFill>
                <a:effectLst/>
                <a:latin typeface="+mj-lt"/>
                <a:ea typeface="Calibri" panose="020F0502020204030204" pitchFamily="34" charset="0"/>
                <a:cs typeface="Calibri" panose="020F0502020204030204" pitchFamily="34" charset="0"/>
              </a:rPr>
              <a:t> </a:t>
            </a:r>
            <a:r>
              <a:rPr lang="en-US" sz="2000" spc="-40" dirty="0">
                <a:effectLst/>
                <a:latin typeface="+mj-lt"/>
                <a:ea typeface="Calibri" panose="020F0502020204030204" pitchFamily="34" charset="0"/>
                <a:cs typeface="Calibri" panose="020F0502020204030204" pitchFamily="34" charset="0"/>
              </a:rPr>
              <a:t>has </a:t>
            </a:r>
            <a:r>
              <a:rPr lang="en-US" sz="2000" i="1" spc="-40" dirty="0">
                <a:effectLst/>
                <a:latin typeface="+mj-lt"/>
                <a:ea typeface="Calibri" panose="020F0502020204030204" pitchFamily="34" charset="0"/>
                <a:cs typeface="Calibri" panose="020F0502020204030204" pitchFamily="34" charset="0"/>
              </a:rPr>
              <a:t>urgency</a:t>
            </a:r>
            <a:r>
              <a:rPr lang="en-US" sz="2000" spc="-40" dirty="0">
                <a:effectLst/>
                <a:latin typeface="+mj-lt"/>
                <a:ea typeface="Calibri" panose="020F0502020204030204" pitchFamily="34" charset="0"/>
                <a:cs typeface="Calibri" panose="020F0502020204030204" pitchFamily="34" charset="0"/>
              </a:rPr>
              <a:t>, requiring real-time or end-to-end performance with high reliability, e.g., for timely decision-making, experiment steering, and virtual proximity.</a:t>
            </a:r>
          </a:p>
          <a:p>
            <a:pPr marL="0" marR="138430" indent="0" eaLnBrk="0" hangingPunct="0">
              <a:spcBef>
                <a:spcPts val="385"/>
              </a:spcBef>
              <a:buNone/>
            </a:pPr>
            <a:endParaRPr lang="en-US" sz="2000" b="1" spc="-40" dirty="0">
              <a:effectLst/>
              <a:latin typeface="+mj-lt"/>
              <a:ea typeface="Calibri" panose="020F0502020204030204" pitchFamily="34" charset="0"/>
              <a:cs typeface="Calibri" panose="020F0502020204030204" pitchFamily="34" charset="0"/>
            </a:endParaRPr>
          </a:p>
          <a:p>
            <a:pPr marL="0" marR="138430" indent="0" eaLnBrk="0" hangingPunct="0">
              <a:spcBef>
                <a:spcPts val="385"/>
              </a:spcBef>
              <a:buNone/>
            </a:pPr>
            <a:r>
              <a:rPr lang="en-US" sz="2000" b="1" spc="-40" dirty="0">
                <a:solidFill>
                  <a:srgbClr val="0070C0"/>
                </a:solidFill>
                <a:effectLst/>
                <a:latin typeface="+mj-lt"/>
                <a:ea typeface="Calibri" panose="020F0502020204030204" pitchFamily="34" charset="0"/>
                <a:cs typeface="Calibri" panose="020F0502020204030204" pitchFamily="34" charset="0"/>
              </a:rPr>
              <a:t>Data integration-intensive pattern</a:t>
            </a:r>
            <a:r>
              <a:rPr lang="en-US" sz="2000" spc="-40" dirty="0">
                <a:solidFill>
                  <a:srgbClr val="0070C0"/>
                </a:solidFill>
                <a:effectLst/>
                <a:latin typeface="+mj-lt"/>
                <a:ea typeface="Calibri" panose="020F0502020204030204" pitchFamily="34" charset="0"/>
                <a:cs typeface="Calibri" panose="020F0502020204030204" pitchFamily="34" charset="0"/>
              </a:rPr>
              <a:t> </a:t>
            </a:r>
            <a:r>
              <a:rPr lang="en-US" sz="2000" spc="-40" dirty="0">
                <a:effectLst/>
                <a:latin typeface="+mj-lt"/>
                <a:ea typeface="Calibri" panose="020F0502020204030204" pitchFamily="34" charset="0"/>
                <a:cs typeface="Calibri" panose="020F0502020204030204" pitchFamily="34" charset="0"/>
              </a:rPr>
              <a:t>requires combining and analyzing data from multiple sources, e.g., sites, experiments, and/or computational runs.</a:t>
            </a:r>
          </a:p>
          <a:p>
            <a:pPr marL="0" marR="138430" indent="0" eaLnBrk="0" hangingPunct="0">
              <a:spcBef>
                <a:spcPts val="385"/>
              </a:spcBef>
              <a:buNone/>
            </a:pPr>
            <a:endParaRPr lang="en-US" sz="2000" spc="-40" dirty="0">
              <a:effectLst/>
              <a:latin typeface="+mj-lt"/>
              <a:ea typeface="Calibri" panose="020F0502020204030204" pitchFamily="34" charset="0"/>
              <a:cs typeface="Calibri" panose="020F0502020204030204" pitchFamily="34" charset="0"/>
            </a:endParaRPr>
          </a:p>
          <a:p>
            <a:pPr marL="0" indent="0">
              <a:buNone/>
            </a:pPr>
            <a:r>
              <a:rPr lang="en-US" sz="2000" b="1" kern="0" spc="-40" dirty="0">
                <a:solidFill>
                  <a:srgbClr val="0070C0"/>
                </a:solidFill>
                <a:effectLst/>
                <a:latin typeface="+mj-lt"/>
                <a:ea typeface="Calibri" panose="020F0502020204030204" pitchFamily="34" charset="0"/>
              </a:rPr>
              <a:t>Long-term campaign pattern</a:t>
            </a:r>
            <a:r>
              <a:rPr lang="en-US" sz="2000" kern="0" spc="-40" dirty="0">
                <a:solidFill>
                  <a:srgbClr val="0070C0"/>
                </a:solidFill>
                <a:effectLst/>
                <a:latin typeface="+mj-lt"/>
                <a:ea typeface="Calibri" panose="020F0502020204030204" pitchFamily="34" charset="0"/>
              </a:rPr>
              <a:t> </a:t>
            </a:r>
            <a:r>
              <a:rPr lang="en-US" sz="2000" kern="0" spc="-40" dirty="0">
                <a:effectLst/>
                <a:latin typeface="+mj-lt"/>
                <a:ea typeface="Calibri" panose="020F0502020204030204" pitchFamily="34" charset="0"/>
              </a:rPr>
              <a:t>requires sustained access to resources over a long period to accomplish a well-defined objective.</a:t>
            </a:r>
            <a:endParaRPr lang="en-US" sz="2000" dirty="0">
              <a:latin typeface="+mj-lt"/>
            </a:endParaRPr>
          </a:p>
        </p:txBody>
      </p:sp>
      <p:sp>
        <p:nvSpPr>
          <p:cNvPr id="4" name="Slide Number Placeholder 3">
            <a:extLst>
              <a:ext uri="{FF2B5EF4-FFF2-40B4-BE49-F238E27FC236}">
                <a16:creationId xmlns:a16="http://schemas.microsoft.com/office/drawing/2014/main" id="{5C48BC4E-F9E4-79C0-FC3E-1F3B6E4470DE}"/>
              </a:ext>
            </a:extLst>
          </p:cNvPr>
          <p:cNvSpPr>
            <a:spLocks noGrp="1"/>
          </p:cNvSpPr>
          <p:nvPr>
            <p:ph type="sldNum" sz="quarter" idx="12"/>
          </p:nvPr>
        </p:nvSpPr>
        <p:spPr/>
        <p:txBody>
          <a:bodyPr/>
          <a:lstStyle/>
          <a:p>
            <a:fld id="{15102199-DA31-4AA6-A532-F9188E43EA63}" type="slidenum">
              <a:rPr lang="en-US" smtClean="0"/>
              <a:t>6</a:t>
            </a:fld>
            <a:endParaRPr lang="en-US"/>
          </a:p>
        </p:txBody>
      </p:sp>
    </p:spTree>
    <p:extLst>
      <p:ext uri="{BB962C8B-B14F-4D97-AF65-F5344CB8AC3E}">
        <p14:creationId xmlns:p14="http://schemas.microsoft.com/office/powerpoint/2010/main" val="1236220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DAEBDED-F4FB-3E6F-296E-FC637E02D97C}"/>
              </a:ext>
            </a:extLst>
          </p:cNvPr>
          <p:cNvSpPr>
            <a:spLocks noGrp="1"/>
          </p:cNvSpPr>
          <p:nvPr>
            <p:ph type="title"/>
          </p:nvPr>
        </p:nvSpPr>
        <p:spPr>
          <a:xfrm>
            <a:off x="1018540" y="1967265"/>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IRI/ESnet Requirements Reviews Meta-analysis</a:t>
            </a:r>
          </a:p>
        </p:txBody>
      </p:sp>
      <p:sp>
        <p:nvSpPr>
          <p:cNvPr id="4" name="Slide Number Placeholder 3">
            <a:extLst>
              <a:ext uri="{FF2B5EF4-FFF2-40B4-BE49-F238E27FC236}">
                <a16:creationId xmlns:a16="http://schemas.microsoft.com/office/drawing/2014/main" id="{095B018B-CDD6-3AEC-EE4C-11A156CCD2F8}"/>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5102199-DA31-4AA6-A532-F9188E43EA63}" type="slidenum">
              <a:rPr kumimoji="0" lang="en-US" sz="1200" b="0" i="0" u="none" strike="noStrike" kern="1200" cap="none" spc="0" normalizeH="0" baseline="0" noProof="0">
                <a:ln>
                  <a:noFill/>
                </a:ln>
                <a:solidFill>
                  <a:prstClr val="black">
                    <a:alpha val="80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prstClr val="black">
                  <a:alpha val="80000"/>
                </a:prstClr>
              </a:solidFill>
              <a:effectLst/>
              <a:uLnTx/>
              <a:uFillTx/>
              <a:latin typeface="Arial" panose="020B0604020202020204"/>
              <a:ea typeface="+mn-ea"/>
              <a:cs typeface="+mn-cs"/>
            </a:endParaRPr>
          </a:p>
        </p:txBody>
      </p:sp>
      <p:graphicFrame>
        <p:nvGraphicFramePr>
          <p:cNvPr id="5" name="Chart 4">
            <a:extLst>
              <a:ext uri="{FF2B5EF4-FFF2-40B4-BE49-F238E27FC236}">
                <a16:creationId xmlns:a16="http://schemas.microsoft.com/office/drawing/2014/main" id="{48F296EB-206D-030E-D3E5-949B2863C0BD}"/>
              </a:ext>
            </a:extLst>
          </p:cNvPr>
          <p:cNvGraphicFramePr/>
          <p:nvPr/>
        </p:nvGraphicFramePr>
        <p:xfrm>
          <a:off x="4378960" y="233680"/>
          <a:ext cx="7179056" cy="636016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A981688-2240-FCC1-16FE-73D23A71F122}"/>
              </a:ext>
            </a:extLst>
          </p:cNvPr>
          <p:cNvSpPr txBox="1"/>
          <p:nvPr/>
        </p:nvSpPr>
        <p:spPr>
          <a:xfrm>
            <a:off x="633984" y="106045"/>
            <a:ext cx="41624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F497D"/>
                </a:solidFill>
                <a:effectLst/>
                <a:uLnTx/>
                <a:uFillTx/>
                <a:latin typeface="Arial" panose="020B0604020202020204" pitchFamily="34" charset="0"/>
                <a:ea typeface="Arial" panose="020B0604020202020204" pitchFamily="34" charset="0"/>
                <a:cs typeface="+mn-cs"/>
              </a:rPr>
              <a:t>The percentage of ESnet Requirements Review (RR) case studies that reflect a particular IRI pattern for each SC Program.</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1030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DAEBDED-F4FB-3E6F-296E-FC637E02D97C}"/>
              </a:ext>
            </a:extLst>
          </p:cNvPr>
          <p:cNvSpPr>
            <a:spLocks noGrp="1"/>
          </p:cNvSpPr>
          <p:nvPr>
            <p:ph type="title"/>
          </p:nvPr>
        </p:nvSpPr>
        <p:spPr>
          <a:xfrm>
            <a:off x="1018540" y="1967265"/>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IRI/ESnet Requirements Reviews Meta-analysis</a:t>
            </a:r>
          </a:p>
        </p:txBody>
      </p:sp>
      <p:sp>
        <p:nvSpPr>
          <p:cNvPr id="4" name="Slide Number Placeholder 3">
            <a:extLst>
              <a:ext uri="{FF2B5EF4-FFF2-40B4-BE49-F238E27FC236}">
                <a16:creationId xmlns:a16="http://schemas.microsoft.com/office/drawing/2014/main" id="{095B018B-CDD6-3AEC-EE4C-11A156CCD2F8}"/>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5102199-DA31-4AA6-A532-F9188E43EA63}" type="slidenum">
              <a:rPr kumimoji="0" lang="en-US" sz="1200" b="0" i="0" u="none" strike="noStrike" kern="1200" cap="none" spc="0" normalizeH="0" baseline="0" noProof="0">
                <a:ln>
                  <a:noFill/>
                </a:ln>
                <a:solidFill>
                  <a:prstClr val="black">
                    <a:alpha val="80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alpha val="80000"/>
                </a:prstClr>
              </a:solidFill>
              <a:effectLst/>
              <a:uLnTx/>
              <a:uFillTx/>
              <a:latin typeface="Arial" panose="020B0604020202020204"/>
              <a:ea typeface="+mn-ea"/>
              <a:cs typeface="+mn-cs"/>
            </a:endParaRPr>
          </a:p>
        </p:txBody>
      </p:sp>
      <p:sp>
        <p:nvSpPr>
          <p:cNvPr id="6" name="Rectangle 1">
            <a:extLst>
              <a:ext uri="{FF2B5EF4-FFF2-40B4-BE49-F238E27FC236}">
                <a16:creationId xmlns:a16="http://schemas.microsoft.com/office/drawing/2014/main" id="{481229B1-68A9-F82B-3673-394E4BFCCA1B}"/>
              </a:ext>
            </a:extLst>
          </p:cNvPr>
          <p:cNvSpPr>
            <a:spLocks noChangeArrowheads="1"/>
          </p:cNvSpPr>
          <p:nvPr/>
        </p:nvSpPr>
        <p:spPr bwMode="auto">
          <a:xfrm>
            <a:off x="646302" y="56050"/>
            <a:ext cx="378968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1F497D"/>
                </a:solidFill>
                <a:effectLst/>
                <a:latin typeface="Arial" panose="020B0604020202020204" pitchFamily="34" charset="0"/>
                <a:ea typeface="Arial" panose="020B0604020202020204" pitchFamily="34" charset="0"/>
              </a:rPr>
              <a:t>The number of ESnet Requirements Reviews (RR) case studies that reflect a particular IRI pattern or combination of patterns, for each SC Program.</a:t>
            </a:r>
            <a:r>
              <a:rPr kumimoji="0" lang="en-US" altLang="en-US" b="0" i="1" u="sng" strike="noStrike" cap="none" normalizeH="0" baseline="0" dirty="0">
                <a:ln>
                  <a:noFill/>
                </a:ln>
                <a:solidFill>
                  <a:srgbClr val="008080"/>
                </a:solidFill>
                <a:effectLst/>
                <a:latin typeface="Arial" panose="020B0604020202020204" pitchFamily="34" charset="0"/>
                <a:ea typeface="Arial" panose="020B0604020202020204" pitchFamily="34" charset="0"/>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graphicFrame>
        <p:nvGraphicFramePr>
          <p:cNvPr id="9" name="Chart 8">
            <a:extLst>
              <a:ext uri="{FF2B5EF4-FFF2-40B4-BE49-F238E27FC236}">
                <a16:creationId xmlns:a16="http://schemas.microsoft.com/office/drawing/2014/main" id="{A2EC9618-28FE-E3BD-7ABF-92B1FF534B56}"/>
              </a:ext>
            </a:extLst>
          </p:cNvPr>
          <p:cNvGraphicFramePr>
            <a:graphicFrameLocks noChangeAspect="1"/>
          </p:cNvGraphicFramePr>
          <p:nvPr>
            <p:extLst>
              <p:ext uri="{D42A27DB-BD31-4B8C-83A1-F6EECF244321}">
                <p14:modId xmlns:p14="http://schemas.microsoft.com/office/powerpoint/2010/main" val="3107359229"/>
              </p:ext>
            </p:extLst>
          </p:nvPr>
        </p:nvGraphicFramePr>
        <p:xfrm>
          <a:off x="4365624" y="561046"/>
          <a:ext cx="7684136" cy="53382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6964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6A17CA-D758-7088-08B4-46C59A7B4A49}"/>
              </a:ext>
            </a:extLst>
          </p:cNvPr>
          <p:cNvSpPr>
            <a:spLocks noGrp="1"/>
          </p:cNvSpPr>
          <p:nvPr>
            <p:ph idx="1"/>
          </p:nvPr>
        </p:nvSpPr>
        <p:spPr>
          <a:xfrm>
            <a:off x="442602" y="1378559"/>
            <a:ext cx="10994136" cy="4473602"/>
          </a:xfrm>
        </p:spPr>
        <p:txBody>
          <a:bodyPr>
            <a:normAutofit/>
          </a:bodyPr>
          <a:lstStyle/>
          <a:p>
            <a:pPr marL="0" indent="0">
              <a:buNone/>
            </a:pPr>
            <a:r>
              <a:rPr lang="en-US" sz="7200" dirty="0"/>
              <a:t>Questions?</a:t>
            </a:r>
          </a:p>
        </p:txBody>
      </p:sp>
      <p:sp>
        <p:nvSpPr>
          <p:cNvPr id="4" name="Slide Number Placeholder 3">
            <a:extLst>
              <a:ext uri="{FF2B5EF4-FFF2-40B4-BE49-F238E27FC236}">
                <a16:creationId xmlns:a16="http://schemas.microsoft.com/office/drawing/2014/main" id="{6953A08E-B4DD-6746-682D-714A61D6D746}"/>
              </a:ext>
            </a:extLst>
          </p:cNvPr>
          <p:cNvSpPr>
            <a:spLocks noGrp="1"/>
          </p:cNvSpPr>
          <p:nvPr>
            <p:ph type="sldNum" sz="quarter" idx="12"/>
          </p:nvPr>
        </p:nvSpPr>
        <p:spPr/>
        <p:txBody>
          <a:bodyPr/>
          <a:lstStyle/>
          <a:p>
            <a:fld id="{15102199-DA31-4AA6-A532-F9188E43EA63}" type="slidenum">
              <a:rPr lang="en-US" smtClean="0"/>
              <a:t>9</a:t>
            </a:fld>
            <a:endParaRPr lang="en-US"/>
          </a:p>
        </p:txBody>
      </p:sp>
      <p:sp>
        <p:nvSpPr>
          <p:cNvPr id="6" name="Title 5">
            <a:extLst>
              <a:ext uri="{FF2B5EF4-FFF2-40B4-BE49-F238E27FC236}">
                <a16:creationId xmlns:a16="http://schemas.microsoft.com/office/drawing/2014/main" id="{33AB136D-273F-9B67-B4CC-0B3C923525B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68828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HPDF2">
      <a:dk1>
        <a:srgbClr val="445369"/>
      </a:dk1>
      <a:lt1>
        <a:srgbClr val="FEFFFF"/>
      </a:lt1>
      <a:dk2>
        <a:srgbClr val="E6E5E5"/>
      </a:dk2>
      <a:lt2>
        <a:srgbClr val="05586D"/>
      </a:lt2>
      <a:accent1>
        <a:srgbClr val="1974B9"/>
      </a:accent1>
      <a:accent2>
        <a:srgbClr val="49C0B6"/>
      </a:accent2>
      <a:accent3>
        <a:srgbClr val="C45B5B"/>
      </a:accent3>
      <a:accent4>
        <a:srgbClr val="5B9BD4"/>
      </a:accent4>
      <a:accent5>
        <a:srgbClr val="913375"/>
      </a:accent5>
      <a:accent6>
        <a:srgbClr val="B2A38A"/>
      </a:accent6>
      <a:hlink>
        <a:srgbClr val="C45B5B"/>
      </a:hlink>
      <a:folHlink>
        <a:srgbClr val="C45B5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PDF template - Widescreen-blue" id="{9603B839-E7B4-4B22-A395-BF1B647C2138}" vid="{CB5D4BFE-442E-4EF9-A9DD-90B44017AC78}"/>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14278</TotalTime>
  <Words>912</Words>
  <Application>Microsoft Office PowerPoint</Application>
  <PresentationFormat>Widescreen</PresentationFormat>
  <Paragraphs>124</Paragraphs>
  <Slides>10</Slides>
  <Notes>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10</vt:i4>
      </vt:variant>
    </vt:vector>
  </HeadingPairs>
  <TitlesOfParts>
    <vt:vector size="25" baseType="lpstr">
      <vt:lpstr>.PingFangSC-Regular</vt:lpstr>
      <vt:lpstr>Arial</vt:lpstr>
      <vt:lpstr>Avenir</vt:lpstr>
      <vt:lpstr>Avenir Black</vt:lpstr>
      <vt:lpstr>Avenir Light</vt:lpstr>
      <vt:lpstr>Avenir Next LT Pro</vt:lpstr>
      <vt:lpstr>AvenirNext LT Pro Regular</vt:lpstr>
      <vt:lpstr>Calibri</vt:lpstr>
      <vt:lpstr>Cambria</vt:lpstr>
      <vt:lpstr>PingFangSC-Regular</vt:lpstr>
      <vt:lpstr>Office Theme</vt:lpstr>
      <vt:lpstr>2_Office Theme</vt:lpstr>
      <vt:lpstr>Custom Design</vt:lpstr>
      <vt:lpstr>1_Office Theme</vt:lpstr>
      <vt:lpstr>3_Office Theme</vt:lpstr>
      <vt:lpstr>Integrated Research Infrastructure (IRI) Overview  Software Infrastructure For Advanced Nuclear Physics Computing June 21, 2024</vt:lpstr>
      <vt:lpstr>ASCR Facilities: History</vt:lpstr>
      <vt:lpstr>ASCR Look Ahead: Foster the DOE Integrated Research Infrastructure (IRI) Provide researchers with seamless interoperability of DOE’s unique infrastructure &amp; capabilities</vt:lpstr>
      <vt:lpstr>Timeline of IRI Program Development</vt:lpstr>
      <vt:lpstr>IRI Blueprint Activity Key Results</vt:lpstr>
      <vt:lpstr>The IRI Framework: Science Patterns</vt:lpstr>
      <vt:lpstr>IRI/ESnet Requirements Reviews Meta-analysis</vt:lpstr>
      <vt:lpstr>IRI/ESnet Requirements Reviews Meta-analysis</vt:lpstr>
      <vt:lpstr>PowerPoint Presentation</vt:lpstr>
      <vt:lpstr>IRI program startup status – March 2024</vt:lpstr>
    </vt:vector>
  </TitlesOfParts>
  <Company>US Department of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Benjamin</dc:creator>
  <cp:lastModifiedBy>Hawk, Carol</cp:lastModifiedBy>
  <cp:revision>164</cp:revision>
  <dcterms:created xsi:type="dcterms:W3CDTF">2019-03-12T13:42:37Z</dcterms:created>
  <dcterms:modified xsi:type="dcterms:W3CDTF">2024-06-21T01:03:35Z</dcterms:modified>
</cp:coreProperties>
</file>