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0"/>
  </p:notesMasterIdLst>
  <p:handoutMasterIdLst>
    <p:handoutMasterId r:id="rId21"/>
  </p:handoutMasterIdLst>
  <p:sldIdLst>
    <p:sldId id="256" r:id="rId5"/>
    <p:sldId id="277" r:id="rId6"/>
    <p:sldId id="348" r:id="rId7"/>
    <p:sldId id="546" r:id="rId8"/>
    <p:sldId id="1844" r:id="rId9"/>
    <p:sldId id="826" r:id="rId10"/>
    <p:sldId id="2854" r:id="rId11"/>
    <p:sldId id="2891" r:id="rId12"/>
    <p:sldId id="2901" r:id="rId13"/>
    <p:sldId id="2893" r:id="rId14"/>
    <p:sldId id="2892" r:id="rId15"/>
    <p:sldId id="2888" r:id="rId16"/>
    <p:sldId id="2887" r:id="rId17"/>
    <p:sldId id="2900" r:id="rId18"/>
    <p:sldId id="1028"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4" userDrawn="1">
          <p15:clr>
            <a:srgbClr val="A4A3A4"/>
          </p15:clr>
        </p15:guide>
        <p15:guide id="2" pos="139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5EAF"/>
    <a:srgbClr val="C9D6CF"/>
    <a:srgbClr val="FF781A"/>
    <a:srgbClr val="BDD7EE"/>
    <a:srgbClr val="D0DCD4"/>
    <a:srgbClr val="505CAD"/>
    <a:srgbClr val="E1E1E1"/>
    <a:srgbClr val="515DAE"/>
    <a:srgbClr val="E6E6E6"/>
    <a:srgbClr val="535F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B1A234-7525-47E3-941C-F0FA5757991A}" v="58" dt="2024-06-18T23:04:21.5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29" autoAdjust="0"/>
    <p:restoredTop sz="74484" autoAdjust="0"/>
  </p:normalViewPr>
  <p:slideViewPr>
    <p:cSldViewPr snapToGrid="0" snapToObjects="1" showGuides="1">
      <p:cViewPr varScale="1">
        <p:scale>
          <a:sx n="90" d="100"/>
          <a:sy n="90" d="100"/>
        </p:scale>
        <p:origin x="72" y="408"/>
      </p:cViewPr>
      <p:guideLst>
        <p:guide orient="horz" pos="864"/>
        <p:guide pos="1392"/>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86" d="100"/>
          <a:sy n="86" d="100"/>
        </p:scale>
        <p:origin x="2720"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son, Paul" userId="6aa14795-90db-44fa-904e-3fc3d06b7b21" providerId="ADAL" clId="{25B1A234-7525-47E3-941C-F0FA5757991A}"/>
    <pc:docChg chg="undo custSel delSld modSld">
      <pc:chgData name="Adamson, Paul" userId="6aa14795-90db-44fa-904e-3fc3d06b7b21" providerId="ADAL" clId="{25B1A234-7525-47E3-941C-F0FA5757991A}" dt="2024-06-18T23:04:38.813" v="224" actId="1036"/>
      <pc:docMkLst>
        <pc:docMk/>
      </pc:docMkLst>
      <pc:sldChg chg="del">
        <pc:chgData name="Adamson, Paul" userId="6aa14795-90db-44fa-904e-3fc3d06b7b21" providerId="ADAL" clId="{25B1A234-7525-47E3-941C-F0FA5757991A}" dt="2024-06-18T23:03:32.440" v="212" actId="47"/>
        <pc:sldMkLst>
          <pc:docMk/>
          <pc:sldMk cId="2848424224" sldId="526"/>
        </pc:sldMkLst>
      </pc:sldChg>
      <pc:sldChg chg="del">
        <pc:chgData name="Adamson, Paul" userId="6aa14795-90db-44fa-904e-3fc3d06b7b21" providerId="ADAL" clId="{25B1A234-7525-47E3-941C-F0FA5757991A}" dt="2024-06-18T23:03:32.440" v="212" actId="47"/>
        <pc:sldMkLst>
          <pc:docMk/>
          <pc:sldMk cId="2043613693" sldId="529"/>
        </pc:sldMkLst>
      </pc:sldChg>
      <pc:sldChg chg="del">
        <pc:chgData name="Adamson, Paul" userId="6aa14795-90db-44fa-904e-3fc3d06b7b21" providerId="ADAL" clId="{25B1A234-7525-47E3-941C-F0FA5757991A}" dt="2024-06-18T23:03:32.440" v="212" actId="47"/>
        <pc:sldMkLst>
          <pc:docMk/>
          <pc:sldMk cId="3139411415" sldId="534"/>
        </pc:sldMkLst>
      </pc:sldChg>
      <pc:sldChg chg="del">
        <pc:chgData name="Adamson, Paul" userId="6aa14795-90db-44fa-904e-3fc3d06b7b21" providerId="ADAL" clId="{25B1A234-7525-47E3-941C-F0FA5757991A}" dt="2024-06-18T23:03:32.440" v="212" actId="47"/>
        <pc:sldMkLst>
          <pc:docMk/>
          <pc:sldMk cId="3367662821" sldId="545"/>
        </pc:sldMkLst>
      </pc:sldChg>
      <pc:sldChg chg="modNotesTx">
        <pc:chgData name="Adamson, Paul" userId="6aa14795-90db-44fa-904e-3fc3d06b7b21" providerId="ADAL" clId="{25B1A234-7525-47E3-941C-F0FA5757991A}" dt="2024-06-18T22:46:33.672" v="1" actId="20577"/>
        <pc:sldMkLst>
          <pc:docMk/>
          <pc:sldMk cId="2795449285" sldId="546"/>
        </pc:sldMkLst>
      </pc:sldChg>
      <pc:sldChg chg="del">
        <pc:chgData name="Adamson, Paul" userId="6aa14795-90db-44fa-904e-3fc3d06b7b21" providerId="ADAL" clId="{25B1A234-7525-47E3-941C-F0FA5757991A}" dt="2024-06-18T23:03:32.440" v="212" actId="47"/>
        <pc:sldMkLst>
          <pc:docMk/>
          <pc:sldMk cId="2279038259" sldId="550"/>
        </pc:sldMkLst>
      </pc:sldChg>
      <pc:sldChg chg="del">
        <pc:chgData name="Adamson, Paul" userId="6aa14795-90db-44fa-904e-3fc3d06b7b21" providerId="ADAL" clId="{25B1A234-7525-47E3-941C-F0FA5757991A}" dt="2024-06-18T23:03:32.440" v="212" actId="47"/>
        <pc:sldMkLst>
          <pc:docMk/>
          <pc:sldMk cId="1783927573" sldId="552"/>
        </pc:sldMkLst>
      </pc:sldChg>
      <pc:sldChg chg="del">
        <pc:chgData name="Adamson, Paul" userId="6aa14795-90db-44fa-904e-3fc3d06b7b21" providerId="ADAL" clId="{25B1A234-7525-47E3-941C-F0FA5757991A}" dt="2024-06-18T23:03:32.440" v="212" actId="47"/>
        <pc:sldMkLst>
          <pc:docMk/>
          <pc:sldMk cId="3666520120" sldId="568"/>
        </pc:sldMkLst>
      </pc:sldChg>
      <pc:sldChg chg="del">
        <pc:chgData name="Adamson, Paul" userId="6aa14795-90db-44fa-904e-3fc3d06b7b21" providerId="ADAL" clId="{25B1A234-7525-47E3-941C-F0FA5757991A}" dt="2024-06-18T23:03:32.440" v="212" actId="47"/>
        <pc:sldMkLst>
          <pc:docMk/>
          <pc:sldMk cId="1910380502" sldId="654"/>
        </pc:sldMkLst>
      </pc:sldChg>
      <pc:sldChg chg="del">
        <pc:chgData name="Adamson, Paul" userId="6aa14795-90db-44fa-904e-3fc3d06b7b21" providerId="ADAL" clId="{25B1A234-7525-47E3-941C-F0FA5757991A}" dt="2024-06-18T23:03:32.440" v="212" actId="47"/>
        <pc:sldMkLst>
          <pc:docMk/>
          <pc:sldMk cId="475433643" sldId="655"/>
        </pc:sldMkLst>
      </pc:sldChg>
      <pc:sldChg chg="del">
        <pc:chgData name="Adamson, Paul" userId="6aa14795-90db-44fa-904e-3fc3d06b7b21" providerId="ADAL" clId="{25B1A234-7525-47E3-941C-F0FA5757991A}" dt="2024-06-18T23:03:32.440" v="212" actId="47"/>
        <pc:sldMkLst>
          <pc:docMk/>
          <pc:sldMk cId="2175214908" sldId="765"/>
        </pc:sldMkLst>
      </pc:sldChg>
      <pc:sldChg chg="addSp delSp modSp mod">
        <pc:chgData name="Adamson, Paul" userId="6aa14795-90db-44fa-904e-3fc3d06b7b21" providerId="ADAL" clId="{25B1A234-7525-47E3-941C-F0FA5757991A}" dt="2024-06-18T23:02:09.625" v="194" actId="14100"/>
        <pc:sldMkLst>
          <pc:docMk/>
          <pc:sldMk cId="2046338478" sldId="1028"/>
        </pc:sldMkLst>
        <pc:spChg chg="mod">
          <ac:chgData name="Adamson, Paul" userId="6aa14795-90db-44fa-904e-3fc3d06b7b21" providerId="ADAL" clId="{25B1A234-7525-47E3-941C-F0FA5757991A}" dt="2024-06-18T23:02:09.625" v="194" actId="14100"/>
          <ac:spMkLst>
            <pc:docMk/>
            <pc:sldMk cId="2046338478" sldId="1028"/>
            <ac:spMk id="2" creationId="{12844603-E72C-DBF9-6645-734EDAB8F10E}"/>
          </ac:spMkLst>
        </pc:spChg>
        <pc:spChg chg="mod">
          <ac:chgData name="Adamson, Paul" userId="6aa14795-90db-44fa-904e-3fc3d06b7b21" providerId="ADAL" clId="{25B1A234-7525-47E3-941C-F0FA5757991A}" dt="2024-06-18T22:51:23.008" v="105" actId="27636"/>
          <ac:spMkLst>
            <pc:docMk/>
            <pc:sldMk cId="2046338478" sldId="1028"/>
            <ac:spMk id="8" creationId="{BC0419BF-D17D-C0C5-893A-0EDF6AA11E99}"/>
          </ac:spMkLst>
        </pc:spChg>
        <pc:spChg chg="add">
          <ac:chgData name="Adamson, Paul" userId="6aa14795-90db-44fa-904e-3fc3d06b7b21" providerId="ADAL" clId="{25B1A234-7525-47E3-941C-F0FA5757991A}" dt="2024-06-18T22:58:11.498" v="144"/>
          <ac:spMkLst>
            <pc:docMk/>
            <pc:sldMk cId="2046338478" sldId="1028"/>
            <ac:spMk id="18" creationId="{A853AA26-FAEF-117F-47CF-EC3593DF14C0}"/>
          </ac:spMkLst>
        </pc:spChg>
        <pc:grpChg chg="add del mod">
          <ac:chgData name="Adamson, Paul" userId="6aa14795-90db-44fa-904e-3fc3d06b7b21" providerId="ADAL" clId="{25B1A234-7525-47E3-941C-F0FA5757991A}" dt="2024-06-18T22:52:51.794" v="112" actId="165"/>
          <ac:grpSpMkLst>
            <pc:docMk/>
            <pc:sldMk cId="2046338478" sldId="1028"/>
            <ac:grpSpMk id="5" creationId="{DAA8F255-6F2B-2584-58D6-C366996D5038}"/>
          </ac:grpSpMkLst>
        </pc:grpChg>
        <pc:picChg chg="add del mod">
          <ac:chgData name="Adamson, Paul" userId="6aa14795-90db-44fa-904e-3fc3d06b7b21" providerId="ADAL" clId="{25B1A234-7525-47E3-941C-F0FA5757991A}" dt="2024-06-18T23:02:05.312" v="193" actId="478"/>
          <ac:picMkLst>
            <pc:docMk/>
            <pc:sldMk cId="2046338478" sldId="1028"/>
            <ac:picMk id="3" creationId="{AFCE762A-2AD6-E716-93BB-68ABA4FFAF5D}"/>
          </ac:picMkLst>
        </pc:picChg>
        <pc:picChg chg="mod topLvl">
          <ac:chgData name="Adamson, Paul" userId="6aa14795-90db-44fa-904e-3fc3d06b7b21" providerId="ADAL" clId="{25B1A234-7525-47E3-941C-F0FA5757991A}" dt="2024-06-18T23:01:27.706" v="176" actId="1076"/>
          <ac:picMkLst>
            <pc:docMk/>
            <pc:sldMk cId="2046338478" sldId="1028"/>
            <ac:picMk id="6" creationId="{31375C29-15C0-1F6A-6A38-C38DE7118426}"/>
          </ac:picMkLst>
        </pc:picChg>
        <pc:picChg chg="mod topLvl">
          <ac:chgData name="Adamson, Paul" userId="6aa14795-90db-44fa-904e-3fc3d06b7b21" providerId="ADAL" clId="{25B1A234-7525-47E3-941C-F0FA5757991A}" dt="2024-06-18T23:01:57.846" v="192" actId="1038"/>
          <ac:picMkLst>
            <pc:docMk/>
            <pc:sldMk cId="2046338478" sldId="1028"/>
            <ac:picMk id="7" creationId="{EEEBFC1B-A147-9E2C-9625-A856FE92295A}"/>
          </ac:picMkLst>
        </pc:picChg>
        <pc:picChg chg="mod">
          <ac:chgData name="Adamson, Paul" userId="6aa14795-90db-44fa-904e-3fc3d06b7b21" providerId="ADAL" clId="{25B1A234-7525-47E3-941C-F0FA5757991A}" dt="2024-06-18T22:51:29.901" v="108" actId="14100"/>
          <ac:picMkLst>
            <pc:docMk/>
            <pc:sldMk cId="2046338478" sldId="1028"/>
            <ac:picMk id="9" creationId="{AE3F3F4E-3A13-4B31-CFF6-2F34880F718C}"/>
          </ac:picMkLst>
        </pc:picChg>
        <pc:picChg chg="mod topLvl">
          <ac:chgData name="Adamson, Paul" userId="6aa14795-90db-44fa-904e-3fc3d06b7b21" providerId="ADAL" clId="{25B1A234-7525-47E3-941C-F0FA5757991A}" dt="2024-06-18T23:01:57.846" v="192" actId="1038"/>
          <ac:picMkLst>
            <pc:docMk/>
            <pc:sldMk cId="2046338478" sldId="1028"/>
            <ac:picMk id="10" creationId="{6FA7193A-2189-CCF7-7093-C2E2199CA925}"/>
          </ac:picMkLst>
        </pc:picChg>
        <pc:picChg chg="mod topLvl">
          <ac:chgData name="Adamson, Paul" userId="6aa14795-90db-44fa-904e-3fc3d06b7b21" providerId="ADAL" clId="{25B1A234-7525-47E3-941C-F0FA5757991A}" dt="2024-06-18T23:01:27.706" v="176" actId="1076"/>
          <ac:picMkLst>
            <pc:docMk/>
            <pc:sldMk cId="2046338478" sldId="1028"/>
            <ac:picMk id="11" creationId="{AB9FD5D7-22DC-FA3D-0005-64A2B8E0F001}"/>
          </ac:picMkLst>
        </pc:picChg>
        <pc:picChg chg="mod topLvl">
          <ac:chgData name="Adamson, Paul" userId="6aa14795-90db-44fa-904e-3fc3d06b7b21" providerId="ADAL" clId="{25B1A234-7525-47E3-941C-F0FA5757991A}" dt="2024-06-18T23:01:57.846" v="192" actId="1038"/>
          <ac:picMkLst>
            <pc:docMk/>
            <pc:sldMk cId="2046338478" sldId="1028"/>
            <ac:picMk id="12" creationId="{BE2FE1A5-60BF-6184-84EB-2C8EBC0FD9CC}"/>
          </ac:picMkLst>
        </pc:picChg>
        <pc:picChg chg="mod topLvl">
          <ac:chgData name="Adamson, Paul" userId="6aa14795-90db-44fa-904e-3fc3d06b7b21" providerId="ADAL" clId="{25B1A234-7525-47E3-941C-F0FA5757991A}" dt="2024-06-18T23:01:57.846" v="192" actId="1038"/>
          <ac:picMkLst>
            <pc:docMk/>
            <pc:sldMk cId="2046338478" sldId="1028"/>
            <ac:picMk id="13" creationId="{05D53E7A-9964-3092-D9C4-2CF8746013BF}"/>
          </ac:picMkLst>
        </pc:picChg>
        <pc:picChg chg="mod topLvl">
          <ac:chgData name="Adamson, Paul" userId="6aa14795-90db-44fa-904e-3fc3d06b7b21" providerId="ADAL" clId="{25B1A234-7525-47E3-941C-F0FA5757991A}" dt="2024-06-18T23:01:57.846" v="192" actId="1038"/>
          <ac:picMkLst>
            <pc:docMk/>
            <pc:sldMk cId="2046338478" sldId="1028"/>
            <ac:picMk id="14" creationId="{4F8055B0-9CF7-F593-116D-1807DC1CF936}"/>
          </ac:picMkLst>
        </pc:picChg>
        <pc:picChg chg="mod topLvl">
          <ac:chgData name="Adamson, Paul" userId="6aa14795-90db-44fa-904e-3fc3d06b7b21" providerId="ADAL" clId="{25B1A234-7525-47E3-941C-F0FA5757991A}" dt="2024-06-18T23:01:27.706" v="176" actId="1076"/>
          <ac:picMkLst>
            <pc:docMk/>
            <pc:sldMk cId="2046338478" sldId="1028"/>
            <ac:picMk id="15" creationId="{2EFDAE98-9A30-0153-7D71-0B22FB0C55BB}"/>
          </ac:picMkLst>
        </pc:picChg>
        <pc:picChg chg="add mod">
          <ac:chgData name="Adamson, Paul" userId="6aa14795-90db-44fa-904e-3fc3d06b7b21" providerId="ADAL" clId="{25B1A234-7525-47E3-941C-F0FA5757991A}" dt="2024-06-18T23:01:57.846" v="192" actId="1038"/>
          <ac:picMkLst>
            <pc:docMk/>
            <pc:sldMk cId="2046338478" sldId="1028"/>
            <ac:picMk id="16" creationId="{1E67842F-7942-2E0F-1142-2B945CDD382F}"/>
          </ac:picMkLst>
        </pc:picChg>
        <pc:picChg chg="add mod">
          <ac:chgData name="Adamson, Paul" userId="6aa14795-90db-44fa-904e-3fc3d06b7b21" providerId="ADAL" clId="{25B1A234-7525-47E3-941C-F0FA5757991A}" dt="2024-06-18T23:01:57.846" v="192" actId="1038"/>
          <ac:picMkLst>
            <pc:docMk/>
            <pc:sldMk cId="2046338478" sldId="1028"/>
            <ac:picMk id="17" creationId="{2E6EAFB0-38E7-AFF0-E752-A98C446F9E5D}"/>
          </ac:picMkLst>
        </pc:picChg>
        <pc:picChg chg="add mod">
          <ac:chgData name="Adamson, Paul" userId="6aa14795-90db-44fa-904e-3fc3d06b7b21" providerId="ADAL" clId="{25B1A234-7525-47E3-941C-F0FA5757991A}" dt="2024-06-18T23:01:57.846" v="192" actId="1038"/>
          <ac:picMkLst>
            <pc:docMk/>
            <pc:sldMk cId="2046338478" sldId="1028"/>
            <ac:picMk id="1026" creationId="{948AA735-1DB5-AD3E-298D-C670ED161894}"/>
          </ac:picMkLst>
        </pc:picChg>
        <pc:picChg chg="add mod">
          <ac:chgData name="Adamson, Paul" userId="6aa14795-90db-44fa-904e-3fc3d06b7b21" providerId="ADAL" clId="{25B1A234-7525-47E3-941C-F0FA5757991A}" dt="2024-06-18T23:01:57.846" v="192" actId="1038"/>
          <ac:picMkLst>
            <pc:docMk/>
            <pc:sldMk cId="2046338478" sldId="1028"/>
            <ac:picMk id="1030" creationId="{241FE90C-2779-B9A7-13A5-551FE4C3C05E}"/>
          </ac:picMkLst>
        </pc:picChg>
      </pc:sldChg>
      <pc:sldChg chg="del">
        <pc:chgData name="Adamson, Paul" userId="6aa14795-90db-44fa-904e-3fc3d06b7b21" providerId="ADAL" clId="{25B1A234-7525-47E3-941C-F0FA5757991A}" dt="2024-06-18T23:03:32.440" v="212" actId="47"/>
        <pc:sldMkLst>
          <pc:docMk/>
          <pc:sldMk cId="3841163632" sldId="1348"/>
        </pc:sldMkLst>
      </pc:sldChg>
      <pc:sldChg chg="del">
        <pc:chgData name="Adamson, Paul" userId="6aa14795-90db-44fa-904e-3fc3d06b7b21" providerId="ADAL" clId="{25B1A234-7525-47E3-941C-F0FA5757991A}" dt="2024-06-18T23:03:32.440" v="212" actId="47"/>
        <pc:sldMkLst>
          <pc:docMk/>
          <pc:sldMk cId="3360128725" sldId="1845"/>
        </pc:sldMkLst>
      </pc:sldChg>
      <pc:sldChg chg="del">
        <pc:chgData name="Adamson, Paul" userId="6aa14795-90db-44fa-904e-3fc3d06b7b21" providerId="ADAL" clId="{25B1A234-7525-47E3-941C-F0FA5757991A}" dt="2024-06-18T23:03:34.245" v="213" actId="47"/>
        <pc:sldMkLst>
          <pc:docMk/>
          <pc:sldMk cId="813176513" sldId="1846"/>
        </pc:sldMkLst>
      </pc:sldChg>
      <pc:sldChg chg="addSp modSp mod">
        <pc:chgData name="Adamson, Paul" userId="6aa14795-90db-44fa-904e-3fc3d06b7b21" providerId="ADAL" clId="{25B1A234-7525-47E3-941C-F0FA5757991A}" dt="2024-06-18T23:02:38.324" v="211" actId="1036"/>
        <pc:sldMkLst>
          <pc:docMk/>
          <pc:sldMk cId="3633320552" sldId="2854"/>
        </pc:sldMkLst>
        <pc:spChg chg="mod">
          <ac:chgData name="Adamson, Paul" userId="6aa14795-90db-44fa-904e-3fc3d06b7b21" providerId="ADAL" clId="{25B1A234-7525-47E3-941C-F0FA5757991A}" dt="2024-06-18T22:47:31.777" v="3" actId="403"/>
          <ac:spMkLst>
            <pc:docMk/>
            <pc:sldMk cId="3633320552" sldId="2854"/>
            <ac:spMk id="2" creationId="{448C7AC3-922B-3F4A-966D-2D6EF6AD1B25}"/>
          </ac:spMkLst>
        </pc:spChg>
        <pc:picChg chg="add mod">
          <ac:chgData name="Adamson, Paul" userId="6aa14795-90db-44fa-904e-3fc3d06b7b21" providerId="ADAL" clId="{25B1A234-7525-47E3-941C-F0FA5757991A}" dt="2024-06-18T23:02:38.324" v="211" actId="1036"/>
          <ac:picMkLst>
            <pc:docMk/>
            <pc:sldMk cId="3633320552" sldId="2854"/>
            <ac:picMk id="4" creationId="{ED9F48CD-0069-3DCF-D120-49EAEF3D8027}"/>
          </ac:picMkLst>
        </pc:picChg>
        <pc:picChg chg="add mod">
          <ac:chgData name="Adamson, Paul" userId="6aa14795-90db-44fa-904e-3fc3d06b7b21" providerId="ADAL" clId="{25B1A234-7525-47E3-941C-F0FA5757991A}" dt="2024-06-18T23:02:38.324" v="211" actId="1036"/>
          <ac:picMkLst>
            <pc:docMk/>
            <pc:sldMk cId="3633320552" sldId="2854"/>
            <ac:picMk id="6" creationId="{47E63B50-ACF2-F5CA-6D5F-256C57D54B20}"/>
          </ac:picMkLst>
        </pc:picChg>
        <pc:picChg chg="add mod">
          <ac:chgData name="Adamson, Paul" userId="6aa14795-90db-44fa-904e-3fc3d06b7b21" providerId="ADAL" clId="{25B1A234-7525-47E3-941C-F0FA5757991A}" dt="2024-06-18T23:02:38.324" v="211" actId="1036"/>
          <ac:picMkLst>
            <pc:docMk/>
            <pc:sldMk cId="3633320552" sldId="2854"/>
            <ac:picMk id="7" creationId="{FC70448E-E8A6-9626-8816-6EB5BF731469}"/>
          </ac:picMkLst>
        </pc:picChg>
        <pc:picChg chg="add mod">
          <ac:chgData name="Adamson, Paul" userId="6aa14795-90db-44fa-904e-3fc3d06b7b21" providerId="ADAL" clId="{25B1A234-7525-47E3-941C-F0FA5757991A}" dt="2024-06-18T23:02:38.324" v="211" actId="1036"/>
          <ac:picMkLst>
            <pc:docMk/>
            <pc:sldMk cId="3633320552" sldId="2854"/>
            <ac:picMk id="8" creationId="{F3662858-DF71-19D7-613E-78C64F1C2A7E}"/>
          </ac:picMkLst>
        </pc:picChg>
        <pc:picChg chg="add mod">
          <ac:chgData name="Adamson, Paul" userId="6aa14795-90db-44fa-904e-3fc3d06b7b21" providerId="ADAL" clId="{25B1A234-7525-47E3-941C-F0FA5757991A}" dt="2024-06-18T23:02:38.324" v="211" actId="1036"/>
          <ac:picMkLst>
            <pc:docMk/>
            <pc:sldMk cId="3633320552" sldId="2854"/>
            <ac:picMk id="9" creationId="{7D40E24B-7041-0DE6-4115-5653AA0FA5FC}"/>
          </ac:picMkLst>
        </pc:picChg>
      </pc:sldChg>
      <pc:sldChg chg="addSp modSp mod">
        <pc:chgData name="Adamson, Paul" userId="6aa14795-90db-44fa-904e-3fc3d06b7b21" providerId="ADAL" clId="{25B1A234-7525-47E3-941C-F0FA5757991A}" dt="2024-06-18T22:53:31.312" v="117" actId="1076"/>
        <pc:sldMkLst>
          <pc:docMk/>
          <pc:sldMk cId="1212065847" sldId="2887"/>
        </pc:sldMkLst>
        <pc:picChg chg="add mod">
          <ac:chgData name="Adamson, Paul" userId="6aa14795-90db-44fa-904e-3fc3d06b7b21" providerId="ADAL" clId="{25B1A234-7525-47E3-941C-F0FA5757991A}" dt="2024-06-18T22:53:31.312" v="117" actId="1076"/>
          <ac:picMkLst>
            <pc:docMk/>
            <pc:sldMk cId="1212065847" sldId="2887"/>
            <ac:picMk id="3" creationId="{C9BD83B3-C78C-6126-E4FE-3E52FC94CD7B}"/>
          </ac:picMkLst>
        </pc:picChg>
      </pc:sldChg>
      <pc:sldChg chg="addSp modSp mod">
        <pc:chgData name="Adamson, Paul" userId="6aa14795-90db-44fa-904e-3fc3d06b7b21" providerId="ADAL" clId="{25B1A234-7525-47E3-941C-F0FA5757991A}" dt="2024-06-18T23:04:38.813" v="224" actId="1036"/>
        <pc:sldMkLst>
          <pc:docMk/>
          <pc:sldMk cId="3907323745" sldId="2891"/>
        </pc:sldMkLst>
        <pc:spChg chg="mod">
          <ac:chgData name="Adamson, Paul" userId="6aa14795-90db-44fa-904e-3fc3d06b7b21" providerId="ADAL" clId="{25B1A234-7525-47E3-941C-F0FA5757991A}" dt="2024-06-18T23:04:29.589" v="216" actId="14100"/>
          <ac:spMkLst>
            <pc:docMk/>
            <pc:sldMk cId="3907323745" sldId="2891"/>
            <ac:spMk id="5" creationId="{19B351FA-F1E7-3790-FD5D-39E2BF4EDFA2}"/>
          </ac:spMkLst>
        </pc:spChg>
        <pc:spChg chg="mod">
          <ac:chgData name="Adamson, Paul" userId="6aa14795-90db-44fa-904e-3fc3d06b7b21" providerId="ADAL" clId="{25B1A234-7525-47E3-941C-F0FA5757991A}" dt="2024-06-18T23:04:27.136" v="215" actId="14100"/>
          <ac:spMkLst>
            <pc:docMk/>
            <pc:sldMk cId="3907323745" sldId="2891"/>
            <ac:spMk id="6" creationId="{A77414EC-0A15-F1FB-ADE4-3242C6359DC2}"/>
          </ac:spMkLst>
        </pc:spChg>
        <pc:spChg chg="mod">
          <ac:chgData name="Adamson, Paul" userId="6aa14795-90db-44fa-904e-3fc3d06b7b21" providerId="ADAL" clId="{25B1A234-7525-47E3-941C-F0FA5757991A}" dt="2024-06-18T23:04:32.165" v="217" actId="14100"/>
          <ac:spMkLst>
            <pc:docMk/>
            <pc:sldMk cId="3907323745" sldId="2891"/>
            <ac:spMk id="15" creationId="{3F559C0D-8648-396C-15DD-740903852546}"/>
          </ac:spMkLst>
        </pc:spChg>
        <pc:picChg chg="add mod">
          <ac:chgData name="Adamson, Paul" userId="6aa14795-90db-44fa-904e-3fc3d06b7b21" providerId="ADAL" clId="{25B1A234-7525-47E3-941C-F0FA5757991A}" dt="2024-06-18T23:04:38.813" v="224" actId="1036"/>
          <ac:picMkLst>
            <pc:docMk/>
            <pc:sldMk cId="3907323745" sldId="2891"/>
            <ac:picMk id="3" creationId="{5CFDC6E9-4D85-4AB5-8A0E-95920A9479A6}"/>
          </ac:picMkLst>
        </pc:picChg>
        <pc:picChg chg="add mod">
          <ac:chgData name="Adamson, Paul" userId="6aa14795-90db-44fa-904e-3fc3d06b7b21" providerId="ADAL" clId="{25B1A234-7525-47E3-941C-F0FA5757991A}" dt="2024-06-18T23:04:38.813" v="224" actId="1036"/>
          <ac:picMkLst>
            <pc:docMk/>
            <pc:sldMk cId="3907323745" sldId="2891"/>
            <ac:picMk id="8" creationId="{DA7156BC-4C1C-701C-5658-7F9094E0864C}"/>
          </ac:picMkLst>
        </pc:picChg>
        <pc:picChg chg="add mod">
          <ac:chgData name="Adamson, Paul" userId="6aa14795-90db-44fa-904e-3fc3d06b7b21" providerId="ADAL" clId="{25B1A234-7525-47E3-941C-F0FA5757991A}" dt="2024-06-18T23:04:38.813" v="224" actId="1036"/>
          <ac:picMkLst>
            <pc:docMk/>
            <pc:sldMk cId="3907323745" sldId="2891"/>
            <ac:picMk id="9" creationId="{DFF42F99-635B-CD1E-38A3-270D2D025F33}"/>
          </ac:picMkLst>
        </pc:picChg>
        <pc:picChg chg="add mod">
          <ac:chgData name="Adamson, Paul" userId="6aa14795-90db-44fa-904e-3fc3d06b7b21" providerId="ADAL" clId="{25B1A234-7525-47E3-941C-F0FA5757991A}" dt="2024-06-18T23:04:38.813" v="224" actId="1036"/>
          <ac:picMkLst>
            <pc:docMk/>
            <pc:sldMk cId="3907323745" sldId="2891"/>
            <ac:picMk id="10" creationId="{2FCA5D86-9506-42B5-3872-10495072F359}"/>
          </ac:picMkLst>
        </pc:picChg>
        <pc:picChg chg="add mod">
          <ac:chgData name="Adamson, Paul" userId="6aa14795-90db-44fa-904e-3fc3d06b7b21" providerId="ADAL" clId="{25B1A234-7525-47E3-941C-F0FA5757991A}" dt="2024-06-18T23:04:38.813" v="224" actId="1036"/>
          <ac:picMkLst>
            <pc:docMk/>
            <pc:sldMk cId="3907323745" sldId="2891"/>
            <ac:picMk id="11" creationId="{BC493E12-5F3C-0F93-3ECF-D2A807966504}"/>
          </ac:picMkLst>
        </pc:picChg>
      </pc:sldChg>
      <pc:sldChg chg="del">
        <pc:chgData name="Adamson, Paul" userId="6aa14795-90db-44fa-904e-3fc3d06b7b21" providerId="ADAL" clId="{25B1A234-7525-47E3-941C-F0FA5757991A}" dt="2024-06-18T23:03:32.440" v="212" actId="47"/>
        <pc:sldMkLst>
          <pc:docMk/>
          <pc:sldMk cId="1776375181" sldId="2894"/>
        </pc:sldMkLst>
      </pc:sldChg>
      <pc:sldChg chg="addSp modSp mod">
        <pc:chgData name="Adamson, Paul" userId="6aa14795-90db-44fa-904e-3fc3d06b7b21" providerId="ADAL" clId="{25B1A234-7525-47E3-941C-F0FA5757991A}" dt="2024-06-18T22:55:38.799" v="134" actId="465"/>
        <pc:sldMkLst>
          <pc:docMk/>
          <pc:sldMk cId="277412447" sldId="2900"/>
        </pc:sldMkLst>
        <pc:picChg chg="add mod modCrop">
          <ac:chgData name="Adamson, Paul" userId="6aa14795-90db-44fa-904e-3fc3d06b7b21" providerId="ADAL" clId="{25B1A234-7525-47E3-941C-F0FA5757991A}" dt="2024-06-18T22:55:38.799" v="134" actId="465"/>
          <ac:picMkLst>
            <pc:docMk/>
            <pc:sldMk cId="277412447" sldId="2900"/>
            <ac:picMk id="3" creationId="{26ECA18E-8857-0D23-8321-EAF2A01A6BC5}"/>
          </ac:picMkLst>
        </pc:picChg>
        <pc:picChg chg="add mod">
          <ac:chgData name="Adamson, Paul" userId="6aa14795-90db-44fa-904e-3fc3d06b7b21" providerId="ADAL" clId="{25B1A234-7525-47E3-941C-F0FA5757991A}" dt="2024-06-18T22:55:38.799" v="134" actId="465"/>
          <ac:picMkLst>
            <pc:docMk/>
            <pc:sldMk cId="277412447" sldId="2900"/>
            <ac:picMk id="7" creationId="{111F7885-C46D-25D6-56FD-E68B90D5123C}"/>
          </ac:picMkLst>
        </pc:picChg>
        <pc:picChg chg="add mod">
          <ac:chgData name="Adamson, Paul" userId="6aa14795-90db-44fa-904e-3fc3d06b7b21" providerId="ADAL" clId="{25B1A234-7525-47E3-941C-F0FA5757991A}" dt="2024-06-18T22:55:38.799" v="134" actId="465"/>
          <ac:picMkLst>
            <pc:docMk/>
            <pc:sldMk cId="277412447" sldId="2900"/>
            <ac:picMk id="8" creationId="{76A3035B-149B-9F19-36B5-6E45D988A20E}"/>
          </ac:picMkLst>
        </pc:picChg>
        <pc:picChg chg="add mod">
          <ac:chgData name="Adamson, Paul" userId="6aa14795-90db-44fa-904e-3fc3d06b7b21" providerId="ADAL" clId="{25B1A234-7525-47E3-941C-F0FA5757991A}" dt="2024-06-18T22:55:36.448" v="133" actId="12788"/>
          <ac:picMkLst>
            <pc:docMk/>
            <pc:sldMk cId="277412447" sldId="2900"/>
            <ac:picMk id="14" creationId="{A52386B0-1E73-1BC5-8BB2-3A9ED0C41B03}"/>
          </ac:picMkLst>
        </pc:picChg>
        <pc:picChg chg="add mod">
          <ac:chgData name="Adamson, Paul" userId="6aa14795-90db-44fa-904e-3fc3d06b7b21" providerId="ADAL" clId="{25B1A234-7525-47E3-941C-F0FA5757991A}" dt="2024-06-18T22:55:36.448" v="133" actId="12788"/>
          <ac:picMkLst>
            <pc:docMk/>
            <pc:sldMk cId="277412447" sldId="2900"/>
            <ac:picMk id="15" creationId="{C43515E4-236F-664C-BF5A-5C0B89ED66EB}"/>
          </ac:picMkLst>
        </pc:picChg>
        <pc:picChg chg="add mod">
          <ac:chgData name="Adamson, Paul" userId="6aa14795-90db-44fa-904e-3fc3d06b7b21" providerId="ADAL" clId="{25B1A234-7525-47E3-941C-F0FA5757991A}" dt="2024-06-18T22:55:38.799" v="134" actId="465"/>
          <ac:picMkLst>
            <pc:docMk/>
            <pc:sldMk cId="277412447" sldId="2900"/>
            <ac:picMk id="18" creationId="{447E23F0-B709-E16C-A9B4-09837B0754C4}"/>
          </ac:picMkLst>
        </pc:picChg>
      </pc:sldChg>
      <pc:sldChg chg="modNotesTx">
        <pc:chgData name="Adamson, Paul" userId="6aa14795-90db-44fa-904e-3fc3d06b7b21" providerId="ADAL" clId="{25B1A234-7525-47E3-941C-F0FA5757991A}" dt="2024-06-18T22:48:28.482" v="92" actId="20577"/>
        <pc:sldMkLst>
          <pc:docMk/>
          <pc:sldMk cId="1584606586" sldId="2901"/>
        </pc:sldMkLst>
      </pc:sldChg>
    </pc:docChg>
  </pc:docChgLst>
  <pc:docChgLst>
    <pc:chgData name="Adamson, Paul" userId="6aa14795-90db-44fa-904e-3fc3d06b7b21" providerId="ADAL" clId="{7C3C2D25-4146-4F52-88B6-89414B11FE08}"/>
    <pc:docChg chg="custSel addSld delSld modSld sldOrd">
      <pc:chgData name="Adamson, Paul" userId="6aa14795-90db-44fa-904e-3fc3d06b7b21" providerId="ADAL" clId="{7C3C2D25-4146-4F52-88B6-89414B11FE08}" dt="2024-06-17T19:23:12.199" v="972" actId="6549"/>
      <pc:docMkLst>
        <pc:docMk/>
      </pc:docMkLst>
      <pc:sldChg chg="modSp mod">
        <pc:chgData name="Adamson, Paul" userId="6aa14795-90db-44fa-904e-3fc3d06b7b21" providerId="ADAL" clId="{7C3C2D25-4146-4F52-88B6-89414B11FE08}" dt="2024-06-17T19:17:11.026" v="857" actId="14100"/>
        <pc:sldMkLst>
          <pc:docMk/>
          <pc:sldMk cId="363198477" sldId="256"/>
        </pc:sldMkLst>
        <pc:spChg chg="mod">
          <ac:chgData name="Adamson, Paul" userId="6aa14795-90db-44fa-904e-3fc3d06b7b21" providerId="ADAL" clId="{7C3C2D25-4146-4F52-88B6-89414B11FE08}" dt="2024-06-17T19:17:11.026" v="857" actId="14100"/>
          <ac:spMkLst>
            <pc:docMk/>
            <pc:sldMk cId="363198477" sldId="256"/>
            <ac:spMk id="6" creationId="{89AF5982-845F-40C4-BA57-99B1992CD6ED}"/>
          </ac:spMkLst>
        </pc:spChg>
        <pc:spChg chg="mod">
          <ac:chgData name="Adamson, Paul" userId="6aa14795-90db-44fa-904e-3fc3d06b7b21" providerId="ADAL" clId="{7C3C2D25-4146-4F52-88B6-89414B11FE08}" dt="2024-06-17T17:27:52.819" v="109" actId="404"/>
          <ac:spMkLst>
            <pc:docMk/>
            <pc:sldMk cId="363198477" sldId="256"/>
            <ac:spMk id="7" creationId="{7834812A-E9BC-482B-84D0-89176EFED361}"/>
          </ac:spMkLst>
        </pc:spChg>
      </pc:sldChg>
      <pc:sldChg chg="ord">
        <pc:chgData name="Adamson, Paul" userId="6aa14795-90db-44fa-904e-3fc3d06b7b21" providerId="ADAL" clId="{7C3C2D25-4146-4F52-88B6-89414B11FE08}" dt="2024-06-17T17:29:39.085" v="123"/>
        <pc:sldMkLst>
          <pc:docMk/>
          <pc:sldMk cId="2848424224" sldId="526"/>
        </pc:sldMkLst>
      </pc:sldChg>
      <pc:sldChg chg="ord">
        <pc:chgData name="Adamson, Paul" userId="6aa14795-90db-44fa-904e-3fc3d06b7b21" providerId="ADAL" clId="{7C3C2D25-4146-4F52-88B6-89414B11FE08}" dt="2024-06-17T17:30:07.100" v="125"/>
        <pc:sldMkLst>
          <pc:docMk/>
          <pc:sldMk cId="2043613693" sldId="529"/>
        </pc:sldMkLst>
      </pc:sldChg>
      <pc:sldChg chg="ord">
        <pc:chgData name="Adamson, Paul" userId="6aa14795-90db-44fa-904e-3fc3d06b7b21" providerId="ADAL" clId="{7C3C2D25-4146-4F52-88B6-89414B11FE08}" dt="2024-06-17T17:30:07.100" v="125"/>
        <pc:sldMkLst>
          <pc:docMk/>
          <pc:sldMk cId="3139411415" sldId="534"/>
        </pc:sldMkLst>
      </pc:sldChg>
      <pc:sldChg chg="ord">
        <pc:chgData name="Adamson, Paul" userId="6aa14795-90db-44fa-904e-3fc3d06b7b21" providerId="ADAL" clId="{7C3C2D25-4146-4F52-88B6-89414B11FE08}" dt="2024-06-17T17:30:07.100" v="125"/>
        <pc:sldMkLst>
          <pc:docMk/>
          <pc:sldMk cId="3367662821" sldId="545"/>
        </pc:sldMkLst>
      </pc:sldChg>
      <pc:sldChg chg="del">
        <pc:chgData name="Adamson, Paul" userId="6aa14795-90db-44fa-904e-3fc3d06b7b21" providerId="ADAL" clId="{7C3C2D25-4146-4F52-88B6-89414B11FE08}" dt="2024-06-17T19:01:07.708" v="156" actId="47"/>
        <pc:sldMkLst>
          <pc:docMk/>
          <pc:sldMk cId="2640633562" sldId="547"/>
        </pc:sldMkLst>
      </pc:sldChg>
      <pc:sldChg chg="ord">
        <pc:chgData name="Adamson, Paul" userId="6aa14795-90db-44fa-904e-3fc3d06b7b21" providerId="ADAL" clId="{7C3C2D25-4146-4F52-88B6-89414B11FE08}" dt="2024-06-17T17:30:07.100" v="125"/>
        <pc:sldMkLst>
          <pc:docMk/>
          <pc:sldMk cId="2279038259" sldId="550"/>
        </pc:sldMkLst>
      </pc:sldChg>
      <pc:sldChg chg="ord">
        <pc:chgData name="Adamson, Paul" userId="6aa14795-90db-44fa-904e-3fc3d06b7b21" providerId="ADAL" clId="{7C3C2D25-4146-4F52-88B6-89414B11FE08}" dt="2024-06-17T17:30:07.100" v="125"/>
        <pc:sldMkLst>
          <pc:docMk/>
          <pc:sldMk cId="1783927573" sldId="552"/>
        </pc:sldMkLst>
      </pc:sldChg>
      <pc:sldChg chg="ord">
        <pc:chgData name="Adamson, Paul" userId="6aa14795-90db-44fa-904e-3fc3d06b7b21" providerId="ADAL" clId="{7C3C2D25-4146-4F52-88B6-89414B11FE08}" dt="2024-06-17T17:30:07.100" v="125"/>
        <pc:sldMkLst>
          <pc:docMk/>
          <pc:sldMk cId="3666520120" sldId="568"/>
        </pc:sldMkLst>
      </pc:sldChg>
      <pc:sldChg chg="ord">
        <pc:chgData name="Adamson, Paul" userId="6aa14795-90db-44fa-904e-3fc3d06b7b21" providerId="ADAL" clId="{7C3C2D25-4146-4F52-88B6-89414B11FE08}" dt="2024-06-17T17:30:07.100" v="125"/>
        <pc:sldMkLst>
          <pc:docMk/>
          <pc:sldMk cId="1910380502" sldId="654"/>
        </pc:sldMkLst>
      </pc:sldChg>
      <pc:sldChg chg="ord">
        <pc:chgData name="Adamson, Paul" userId="6aa14795-90db-44fa-904e-3fc3d06b7b21" providerId="ADAL" clId="{7C3C2D25-4146-4F52-88B6-89414B11FE08}" dt="2024-06-17T17:30:07.100" v="125"/>
        <pc:sldMkLst>
          <pc:docMk/>
          <pc:sldMk cId="475433643" sldId="655"/>
        </pc:sldMkLst>
      </pc:sldChg>
      <pc:sldChg chg="ord">
        <pc:chgData name="Adamson, Paul" userId="6aa14795-90db-44fa-904e-3fc3d06b7b21" providerId="ADAL" clId="{7C3C2D25-4146-4F52-88B6-89414B11FE08}" dt="2024-06-17T17:30:24.818" v="127"/>
        <pc:sldMkLst>
          <pc:docMk/>
          <pc:sldMk cId="2175214908" sldId="765"/>
        </pc:sldMkLst>
      </pc:sldChg>
      <pc:sldChg chg="delSp add mod">
        <pc:chgData name="Adamson, Paul" userId="6aa14795-90db-44fa-904e-3fc3d06b7b21" providerId="ADAL" clId="{7C3C2D25-4146-4F52-88B6-89414B11FE08}" dt="2024-06-17T18:52:13.689" v="129" actId="478"/>
        <pc:sldMkLst>
          <pc:docMk/>
          <pc:sldMk cId="3246418667" sldId="826"/>
        </pc:sldMkLst>
        <pc:spChg chg="del">
          <ac:chgData name="Adamson, Paul" userId="6aa14795-90db-44fa-904e-3fc3d06b7b21" providerId="ADAL" clId="{7C3C2D25-4146-4F52-88B6-89414B11FE08}" dt="2024-06-17T18:52:13.689" v="129" actId="478"/>
          <ac:spMkLst>
            <pc:docMk/>
            <pc:sldMk cId="3246418667" sldId="826"/>
            <ac:spMk id="12" creationId="{06071C25-E8E6-3718-B872-ED4859F7E120}"/>
          </ac:spMkLst>
        </pc:spChg>
        <pc:spChg chg="del">
          <ac:chgData name="Adamson, Paul" userId="6aa14795-90db-44fa-904e-3fc3d06b7b21" providerId="ADAL" clId="{7C3C2D25-4146-4F52-88B6-89414B11FE08}" dt="2024-06-17T18:52:13.689" v="129" actId="478"/>
          <ac:spMkLst>
            <pc:docMk/>
            <pc:sldMk cId="3246418667" sldId="826"/>
            <ac:spMk id="14" creationId="{BFAAC1BB-3641-66AF-F3B8-881F15882873}"/>
          </ac:spMkLst>
        </pc:spChg>
      </pc:sldChg>
      <pc:sldChg chg="delSp modSp add mod modNotesTx">
        <pc:chgData name="Adamson, Paul" userId="6aa14795-90db-44fa-904e-3fc3d06b7b21" providerId="ADAL" clId="{7C3C2D25-4146-4F52-88B6-89414B11FE08}" dt="2024-06-17T19:23:12.199" v="972" actId="6549"/>
        <pc:sldMkLst>
          <pc:docMk/>
          <pc:sldMk cId="2046338478" sldId="1028"/>
        </pc:sldMkLst>
        <pc:spChg chg="mod">
          <ac:chgData name="Adamson, Paul" userId="6aa14795-90db-44fa-904e-3fc3d06b7b21" providerId="ADAL" clId="{7C3C2D25-4146-4F52-88B6-89414B11FE08}" dt="2024-06-17T19:20:42.373" v="913" actId="6549"/>
          <ac:spMkLst>
            <pc:docMk/>
            <pc:sldMk cId="2046338478" sldId="1028"/>
            <ac:spMk id="2" creationId="{12844603-E72C-DBF9-6645-734EDAB8F10E}"/>
          </ac:spMkLst>
        </pc:spChg>
        <pc:spChg chg="del">
          <ac:chgData name="Adamson, Paul" userId="6aa14795-90db-44fa-904e-3fc3d06b7b21" providerId="ADAL" clId="{7C3C2D25-4146-4F52-88B6-89414B11FE08}" dt="2024-06-17T18:58:16.328" v="152" actId="478"/>
          <ac:spMkLst>
            <pc:docMk/>
            <pc:sldMk cId="2046338478" sldId="1028"/>
            <ac:spMk id="6" creationId="{0BB193B1-B9A1-53C0-DC13-047BE3AB3CA0}"/>
          </ac:spMkLst>
        </pc:spChg>
        <pc:spChg chg="del">
          <ac:chgData name="Adamson, Paul" userId="6aa14795-90db-44fa-904e-3fc3d06b7b21" providerId="ADAL" clId="{7C3C2D25-4146-4F52-88B6-89414B11FE08}" dt="2024-06-17T18:58:16.328" v="152" actId="478"/>
          <ac:spMkLst>
            <pc:docMk/>
            <pc:sldMk cId="2046338478" sldId="1028"/>
            <ac:spMk id="7" creationId="{D1BA719A-E756-412D-267D-58E2304BB97E}"/>
          </ac:spMkLst>
        </pc:spChg>
        <pc:spChg chg="del topLvl">
          <ac:chgData name="Adamson, Paul" userId="6aa14795-90db-44fa-904e-3fc3d06b7b21" providerId="ADAL" clId="{7C3C2D25-4146-4F52-88B6-89414B11FE08}" dt="2024-06-17T19:02:54.184" v="157" actId="478"/>
          <ac:spMkLst>
            <pc:docMk/>
            <pc:sldMk cId="2046338478" sldId="1028"/>
            <ac:spMk id="13" creationId="{DAEEABA1-0EB8-2B4D-1F25-0691CAF02C9B}"/>
          </ac:spMkLst>
        </pc:spChg>
        <pc:grpChg chg="del">
          <ac:chgData name="Adamson, Paul" userId="6aa14795-90db-44fa-904e-3fc3d06b7b21" providerId="ADAL" clId="{7C3C2D25-4146-4F52-88B6-89414B11FE08}" dt="2024-06-17T19:02:54.184" v="157" actId="478"/>
          <ac:grpSpMkLst>
            <pc:docMk/>
            <pc:sldMk cId="2046338478" sldId="1028"/>
            <ac:grpSpMk id="14" creationId="{4184837F-2931-3F99-5C44-D59C36BF4328}"/>
          </ac:grpSpMkLst>
        </pc:grpChg>
        <pc:picChg chg="topLvl">
          <ac:chgData name="Adamson, Paul" userId="6aa14795-90db-44fa-904e-3fc3d06b7b21" providerId="ADAL" clId="{7C3C2D25-4146-4F52-88B6-89414B11FE08}" dt="2024-06-17T19:02:54.184" v="157" actId="478"/>
          <ac:picMkLst>
            <pc:docMk/>
            <pc:sldMk cId="2046338478" sldId="1028"/>
            <ac:picMk id="9" creationId="{AE3F3F4E-3A13-4B31-CFF6-2F34880F718C}"/>
          </ac:picMkLst>
        </pc:picChg>
      </pc:sldChg>
      <pc:sldChg chg="ord">
        <pc:chgData name="Adamson, Paul" userId="6aa14795-90db-44fa-904e-3fc3d06b7b21" providerId="ADAL" clId="{7C3C2D25-4146-4F52-88B6-89414B11FE08}" dt="2024-06-17T17:30:07.100" v="125"/>
        <pc:sldMkLst>
          <pc:docMk/>
          <pc:sldMk cId="3841163632" sldId="1348"/>
        </pc:sldMkLst>
      </pc:sldChg>
      <pc:sldChg chg="ord">
        <pc:chgData name="Adamson, Paul" userId="6aa14795-90db-44fa-904e-3fc3d06b7b21" providerId="ADAL" clId="{7C3C2D25-4146-4F52-88B6-89414B11FE08}" dt="2024-06-17T17:30:07.100" v="125"/>
        <pc:sldMkLst>
          <pc:docMk/>
          <pc:sldMk cId="3360128725" sldId="1845"/>
        </pc:sldMkLst>
      </pc:sldChg>
      <pc:sldChg chg="addSp delSp modSp new mod modClrScheme chgLayout">
        <pc:chgData name="Adamson, Paul" userId="6aa14795-90db-44fa-904e-3fc3d06b7b21" providerId="ADAL" clId="{7C3C2D25-4146-4F52-88B6-89414B11FE08}" dt="2024-06-17T17:29:33.985" v="121" actId="20577"/>
        <pc:sldMkLst>
          <pc:docMk/>
          <pc:sldMk cId="813176513" sldId="1846"/>
        </pc:sldMkLst>
        <pc:spChg chg="del mod ord">
          <ac:chgData name="Adamson, Paul" userId="6aa14795-90db-44fa-904e-3fc3d06b7b21" providerId="ADAL" clId="{7C3C2D25-4146-4F52-88B6-89414B11FE08}" dt="2024-06-17T17:29:29.552" v="111" actId="700"/>
          <ac:spMkLst>
            <pc:docMk/>
            <pc:sldMk cId="813176513" sldId="1846"/>
            <ac:spMk id="2" creationId="{525F282E-0247-CC24-D356-619CEA077CAC}"/>
          </ac:spMkLst>
        </pc:spChg>
        <pc:spChg chg="del mod ord">
          <ac:chgData name="Adamson, Paul" userId="6aa14795-90db-44fa-904e-3fc3d06b7b21" providerId="ADAL" clId="{7C3C2D25-4146-4F52-88B6-89414B11FE08}" dt="2024-06-17T17:29:29.552" v="111" actId="700"/>
          <ac:spMkLst>
            <pc:docMk/>
            <pc:sldMk cId="813176513" sldId="1846"/>
            <ac:spMk id="3" creationId="{343C9A69-20DC-CE44-D01B-0534101801AD}"/>
          </ac:spMkLst>
        </pc:spChg>
        <pc:spChg chg="mod ord">
          <ac:chgData name="Adamson, Paul" userId="6aa14795-90db-44fa-904e-3fc3d06b7b21" providerId="ADAL" clId="{7C3C2D25-4146-4F52-88B6-89414B11FE08}" dt="2024-06-17T17:29:29.552" v="111" actId="700"/>
          <ac:spMkLst>
            <pc:docMk/>
            <pc:sldMk cId="813176513" sldId="1846"/>
            <ac:spMk id="4" creationId="{F4FA74C5-A06C-36BA-8D2D-5300AE289456}"/>
          </ac:spMkLst>
        </pc:spChg>
        <pc:spChg chg="add mod ord">
          <ac:chgData name="Adamson, Paul" userId="6aa14795-90db-44fa-904e-3fc3d06b7b21" providerId="ADAL" clId="{7C3C2D25-4146-4F52-88B6-89414B11FE08}" dt="2024-06-17T17:29:33.985" v="121" actId="20577"/>
          <ac:spMkLst>
            <pc:docMk/>
            <pc:sldMk cId="813176513" sldId="1846"/>
            <ac:spMk id="5" creationId="{C160945F-EC00-1726-D957-FB7A89733967}"/>
          </ac:spMkLst>
        </pc:spChg>
        <pc:spChg chg="add mod ord">
          <ac:chgData name="Adamson, Paul" userId="6aa14795-90db-44fa-904e-3fc3d06b7b21" providerId="ADAL" clId="{7C3C2D25-4146-4F52-88B6-89414B11FE08}" dt="2024-06-17T17:29:29.552" v="111" actId="700"/>
          <ac:spMkLst>
            <pc:docMk/>
            <pc:sldMk cId="813176513" sldId="1846"/>
            <ac:spMk id="6" creationId="{4779FC21-6602-8D0F-DF62-90E0F56587AE}"/>
          </ac:spMkLst>
        </pc:spChg>
      </pc:sldChg>
      <pc:sldChg chg="delSp modSp add mod">
        <pc:chgData name="Adamson, Paul" userId="6aa14795-90db-44fa-904e-3fc3d06b7b21" providerId="ADAL" clId="{7C3C2D25-4146-4F52-88B6-89414B11FE08}" dt="2024-06-17T19:04:11.710" v="190" actId="20577"/>
        <pc:sldMkLst>
          <pc:docMk/>
          <pc:sldMk cId="3633320552" sldId="2854"/>
        </pc:sldMkLst>
        <pc:spChg chg="mod">
          <ac:chgData name="Adamson, Paul" userId="6aa14795-90db-44fa-904e-3fc3d06b7b21" providerId="ADAL" clId="{7C3C2D25-4146-4F52-88B6-89414B11FE08}" dt="2024-06-17T18:56:40.948" v="138" actId="20577"/>
          <ac:spMkLst>
            <pc:docMk/>
            <pc:sldMk cId="3633320552" sldId="2854"/>
            <ac:spMk id="2" creationId="{448C7AC3-922B-3F4A-966D-2D6EF6AD1B25}"/>
          </ac:spMkLst>
        </pc:spChg>
        <pc:spChg chg="mod">
          <ac:chgData name="Adamson, Paul" userId="6aa14795-90db-44fa-904e-3fc3d06b7b21" providerId="ADAL" clId="{7C3C2D25-4146-4F52-88B6-89414B11FE08}" dt="2024-06-17T19:04:11.710" v="190" actId="20577"/>
          <ac:spMkLst>
            <pc:docMk/>
            <pc:sldMk cId="3633320552" sldId="2854"/>
            <ac:spMk id="3" creationId="{C998B420-F1F3-EE4A-8424-D222D20F7997}"/>
          </ac:spMkLst>
        </pc:spChg>
        <pc:spChg chg="del">
          <ac:chgData name="Adamson, Paul" userId="6aa14795-90db-44fa-904e-3fc3d06b7b21" providerId="ADAL" clId="{7C3C2D25-4146-4F52-88B6-89414B11FE08}" dt="2024-06-17T18:57:05.381" v="141" actId="478"/>
          <ac:spMkLst>
            <pc:docMk/>
            <pc:sldMk cId="3633320552" sldId="2854"/>
            <ac:spMk id="4" creationId="{145FE1A4-AAF4-3B1A-3C69-90488ADD4D24}"/>
          </ac:spMkLst>
        </pc:spChg>
        <pc:spChg chg="del">
          <ac:chgData name="Adamson, Paul" userId="6aa14795-90db-44fa-904e-3fc3d06b7b21" providerId="ADAL" clId="{7C3C2D25-4146-4F52-88B6-89414B11FE08}" dt="2024-06-17T18:57:05.381" v="141" actId="478"/>
          <ac:spMkLst>
            <pc:docMk/>
            <pc:sldMk cId="3633320552" sldId="2854"/>
            <ac:spMk id="6" creationId="{29991683-673C-4212-531D-3CFE58F9A409}"/>
          </ac:spMkLst>
        </pc:spChg>
      </pc:sldChg>
      <pc:sldChg chg="delSp modSp add del mod">
        <pc:chgData name="Adamson, Paul" userId="6aa14795-90db-44fa-904e-3fc3d06b7b21" providerId="ADAL" clId="{7C3C2D25-4146-4F52-88B6-89414B11FE08}" dt="2024-06-17T19:02:58.364" v="158" actId="47"/>
        <pc:sldMkLst>
          <pc:docMk/>
          <pc:sldMk cId="3174765214" sldId="2878"/>
        </pc:sldMkLst>
        <pc:spChg chg="mod">
          <ac:chgData name="Adamson, Paul" userId="6aa14795-90db-44fa-904e-3fc3d06b7b21" providerId="ADAL" clId="{7C3C2D25-4146-4F52-88B6-89414B11FE08}" dt="2024-06-17T18:58:30.214" v="154" actId="6549"/>
          <ac:spMkLst>
            <pc:docMk/>
            <pc:sldMk cId="3174765214" sldId="2878"/>
            <ac:spMk id="2" creationId="{12844603-E72C-DBF9-6645-734EDAB8F10E}"/>
          </ac:spMkLst>
        </pc:spChg>
        <pc:spChg chg="del">
          <ac:chgData name="Adamson, Paul" userId="6aa14795-90db-44fa-904e-3fc3d06b7b21" providerId="ADAL" clId="{7C3C2D25-4146-4F52-88B6-89414B11FE08}" dt="2024-06-17T18:58:21.096" v="153" actId="478"/>
          <ac:spMkLst>
            <pc:docMk/>
            <pc:sldMk cId="3174765214" sldId="2878"/>
            <ac:spMk id="6" creationId="{8ED23D87-D5D8-4E8A-8409-39AB9E170C9F}"/>
          </ac:spMkLst>
        </pc:spChg>
        <pc:spChg chg="del">
          <ac:chgData name="Adamson, Paul" userId="6aa14795-90db-44fa-904e-3fc3d06b7b21" providerId="ADAL" clId="{7C3C2D25-4146-4F52-88B6-89414B11FE08}" dt="2024-06-17T18:58:21.096" v="153" actId="478"/>
          <ac:spMkLst>
            <pc:docMk/>
            <pc:sldMk cId="3174765214" sldId="2878"/>
            <ac:spMk id="7" creationId="{11494D28-AFEB-9FE6-57B1-90082E0F9882}"/>
          </ac:spMkLst>
        </pc:spChg>
      </pc:sldChg>
      <pc:sldChg chg="add del">
        <pc:chgData name="Adamson, Paul" userId="6aa14795-90db-44fa-904e-3fc3d06b7b21" providerId="ADAL" clId="{7C3C2D25-4146-4F52-88B6-89414B11FE08}" dt="2024-06-17T18:55:54.959" v="133" actId="47"/>
        <pc:sldMkLst>
          <pc:docMk/>
          <pc:sldMk cId="1658868886" sldId="2883"/>
        </pc:sldMkLst>
      </pc:sldChg>
      <pc:sldChg chg="delSp add mod">
        <pc:chgData name="Adamson, Paul" userId="6aa14795-90db-44fa-904e-3fc3d06b7b21" providerId="ADAL" clId="{7C3C2D25-4146-4F52-88B6-89414B11FE08}" dt="2024-06-17T18:57:57.159" v="149" actId="478"/>
        <pc:sldMkLst>
          <pc:docMk/>
          <pc:sldMk cId="1212065847" sldId="2887"/>
        </pc:sldMkLst>
        <pc:spChg chg="del">
          <ac:chgData name="Adamson, Paul" userId="6aa14795-90db-44fa-904e-3fc3d06b7b21" providerId="ADAL" clId="{7C3C2D25-4146-4F52-88B6-89414B11FE08}" dt="2024-06-17T18:57:57.159" v="149" actId="478"/>
          <ac:spMkLst>
            <pc:docMk/>
            <pc:sldMk cId="1212065847" sldId="2887"/>
            <ac:spMk id="3" creationId="{F894E496-1BB4-CD8B-5FE5-A09B8587410D}"/>
          </ac:spMkLst>
        </pc:spChg>
        <pc:spChg chg="del">
          <ac:chgData name="Adamson, Paul" userId="6aa14795-90db-44fa-904e-3fc3d06b7b21" providerId="ADAL" clId="{7C3C2D25-4146-4F52-88B6-89414B11FE08}" dt="2024-06-17T18:57:57.159" v="149" actId="478"/>
          <ac:spMkLst>
            <pc:docMk/>
            <pc:sldMk cId="1212065847" sldId="2887"/>
            <ac:spMk id="6" creationId="{C404AE78-8C5C-1FED-E058-D7DEA14D5EB3}"/>
          </ac:spMkLst>
        </pc:spChg>
      </pc:sldChg>
      <pc:sldChg chg="delSp add mod">
        <pc:chgData name="Adamson, Paul" userId="6aa14795-90db-44fa-904e-3fc3d06b7b21" providerId="ADAL" clId="{7C3C2D25-4146-4F52-88B6-89414B11FE08}" dt="2024-06-17T18:57:50.259" v="148" actId="478"/>
        <pc:sldMkLst>
          <pc:docMk/>
          <pc:sldMk cId="735529003" sldId="2888"/>
        </pc:sldMkLst>
        <pc:spChg chg="del">
          <ac:chgData name="Adamson, Paul" userId="6aa14795-90db-44fa-904e-3fc3d06b7b21" providerId="ADAL" clId="{7C3C2D25-4146-4F52-88B6-89414B11FE08}" dt="2024-06-17T18:57:50.259" v="148" actId="478"/>
          <ac:spMkLst>
            <pc:docMk/>
            <pc:sldMk cId="735529003" sldId="2888"/>
            <ac:spMk id="6" creationId="{8667827E-40FB-F4B2-C476-245AE72C56F0}"/>
          </ac:spMkLst>
        </pc:spChg>
        <pc:spChg chg="del">
          <ac:chgData name="Adamson, Paul" userId="6aa14795-90db-44fa-904e-3fc3d06b7b21" providerId="ADAL" clId="{7C3C2D25-4146-4F52-88B6-89414B11FE08}" dt="2024-06-17T18:57:50.259" v="148" actId="478"/>
          <ac:spMkLst>
            <pc:docMk/>
            <pc:sldMk cId="735529003" sldId="2888"/>
            <ac:spMk id="7" creationId="{52BA5FF8-9E0C-6A45-2CCD-1520A2F1E63A}"/>
          </ac:spMkLst>
        </pc:spChg>
      </pc:sldChg>
      <pc:sldChg chg="delSp modSp add mod">
        <pc:chgData name="Adamson, Paul" userId="6aa14795-90db-44fa-904e-3fc3d06b7b21" providerId="ADAL" clId="{7C3C2D25-4146-4F52-88B6-89414B11FE08}" dt="2024-06-17T19:22:12.806" v="971" actId="14100"/>
        <pc:sldMkLst>
          <pc:docMk/>
          <pc:sldMk cId="3907323745" sldId="2891"/>
        </pc:sldMkLst>
        <pc:spChg chg="mod">
          <ac:chgData name="Adamson, Paul" userId="6aa14795-90db-44fa-904e-3fc3d06b7b21" providerId="ADAL" clId="{7C3C2D25-4146-4F52-88B6-89414B11FE08}" dt="2024-06-17T19:22:12.806" v="971" actId="14100"/>
          <ac:spMkLst>
            <pc:docMk/>
            <pc:sldMk cId="3907323745" sldId="2891"/>
            <ac:spMk id="2" creationId="{56F695F8-5110-4BA6-1784-98682FB64111}"/>
          </ac:spMkLst>
        </pc:spChg>
        <pc:spChg chg="del">
          <ac:chgData name="Adamson, Paul" userId="6aa14795-90db-44fa-904e-3fc3d06b7b21" providerId="ADAL" clId="{7C3C2D25-4146-4F52-88B6-89414B11FE08}" dt="2024-06-17T18:57:00.666" v="140" actId="478"/>
          <ac:spMkLst>
            <pc:docMk/>
            <pc:sldMk cId="3907323745" sldId="2891"/>
            <ac:spMk id="42" creationId="{14B17EF4-E698-EFB5-DEC4-1903FF5F6449}"/>
          </ac:spMkLst>
        </pc:spChg>
        <pc:spChg chg="del">
          <ac:chgData name="Adamson, Paul" userId="6aa14795-90db-44fa-904e-3fc3d06b7b21" providerId="ADAL" clId="{7C3C2D25-4146-4F52-88B6-89414B11FE08}" dt="2024-06-17T18:57:00.666" v="140" actId="478"/>
          <ac:spMkLst>
            <pc:docMk/>
            <pc:sldMk cId="3907323745" sldId="2891"/>
            <ac:spMk id="43" creationId="{982AF9B4-D57F-8F71-4B25-5F532FBCDD77}"/>
          </ac:spMkLst>
        </pc:spChg>
      </pc:sldChg>
      <pc:sldChg chg="addSp delSp modSp add mod">
        <pc:chgData name="Adamson, Paul" userId="6aa14795-90db-44fa-904e-3fc3d06b7b21" providerId="ADAL" clId="{7C3C2D25-4146-4F52-88B6-89414B11FE08}" dt="2024-06-17T19:13:30.655" v="743" actId="20577"/>
        <pc:sldMkLst>
          <pc:docMk/>
          <pc:sldMk cId="3539919614" sldId="2892"/>
        </pc:sldMkLst>
        <pc:spChg chg="mod">
          <ac:chgData name="Adamson, Paul" userId="6aa14795-90db-44fa-904e-3fc3d06b7b21" providerId="ADAL" clId="{7C3C2D25-4146-4F52-88B6-89414B11FE08}" dt="2024-06-17T18:57:37.932" v="146" actId="20577"/>
          <ac:spMkLst>
            <pc:docMk/>
            <pc:sldMk cId="3539919614" sldId="2892"/>
            <ac:spMk id="2" creationId="{56F695F8-5110-4BA6-1784-98682FB64111}"/>
          </ac:spMkLst>
        </pc:spChg>
        <pc:spChg chg="mod">
          <ac:chgData name="Adamson, Paul" userId="6aa14795-90db-44fa-904e-3fc3d06b7b21" providerId="ADAL" clId="{7C3C2D25-4146-4F52-88B6-89414B11FE08}" dt="2024-06-17T19:12:48.694" v="610" actId="14100"/>
          <ac:spMkLst>
            <pc:docMk/>
            <pc:sldMk cId="3539919614" sldId="2892"/>
            <ac:spMk id="3" creationId="{F2A17534-A048-7D35-8FC2-CD6D58E04AED}"/>
          </ac:spMkLst>
        </pc:spChg>
        <pc:spChg chg="add mod">
          <ac:chgData name="Adamson, Paul" userId="6aa14795-90db-44fa-904e-3fc3d06b7b21" providerId="ADAL" clId="{7C3C2D25-4146-4F52-88B6-89414B11FE08}" dt="2024-06-17T19:12:55.510" v="612" actId="14100"/>
          <ac:spMkLst>
            <pc:docMk/>
            <pc:sldMk cId="3539919614" sldId="2892"/>
            <ac:spMk id="5" creationId="{54427EC6-2771-DA28-EFFB-C214C36069D6}"/>
          </ac:spMkLst>
        </pc:spChg>
        <pc:spChg chg="mod">
          <ac:chgData name="Adamson, Paul" userId="6aa14795-90db-44fa-904e-3fc3d06b7b21" providerId="ADAL" clId="{7C3C2D25-4146-4F52-88B6-89414B11FE08}" dt="2024-06-17T19:13:30.655" v="743" actId="20577"/>
          <ac:spMkLst>
            <pc:docMk/>
            <pc:sldMk cId="3539919614" sldId="2892"/>
            <ac:spMk id="8" creationId="{C5A7702F-597B-218F-F79E-F2D919D474A4}"/>
          </ac:spMkLst>
        </pc:spChg>
        <pc:spChg chg="del">
          <ac:chgData name="Adamson, Paul" userId="6aa14795-90db-44fa-904e-3fc3d06b7b21" providerId="ADAL" clId="{7C3C2D25-4146-4F52-88B6-89414B11FE08}" dt="2024-06-17T18:57:45.004" v="147" actId="478"/>
          <ac:spMkLst>
            <pc:docMk/>
            <pc:sldMk cId="3539919614" sldId="2892"/>
            <ac:spMk id="9" creationId="{C96A2C80-137C-CA5E-3B1A-4AE1415732B7}"/>
          </ac:spMkLst>
        </pc:spChg>
        <pc:spChg chg="del">
          <ac:chgData name="Adamson, Paul" userId="6aa14795-90db-44fa-904e-3fc3d06b7b21" providerId="ADAL" clId="{7C3C2D25-4146-4F52-88B6-89414B11FE08}" dt="2024-06-17T18:57:45.004" v="147" actId="478"/>
          <ac:spMkLst>
            <pc:docMk/>
            <pc:sldMk cId="3539919614" sldId="2892"/>
            <ac:spMk id="10" creationId="{70C29245-9DFF-0169-E341-45737D294987}"/>
          </ac:spMkLst>
        </pc:spChg>
        <pc:spChg chg="add mod">
          <ac:chgData name="Adamson, Paul" userId="6aa14795-90db-44fa-904e-3fc3d06b7b21" providerId="ADAL" clId="{7C3C2D25-4146-4F52-88B6-89414B11FE08}" dt="2024-06-17T19:13:25.390" v="742" actId="14100"/>
          <ac:spMkLst>
            <pc:docMk/>
            <pc:sldMk cId="3539919614" sldId="2892"/>
            <ac:spMk id="11" creationId="{EA62103B-F426-60AE-AAA5-0A51FC2733CC}"/>
          </ac:spMkLst>
        </pc:spChg>
      </pc:sldChg>
      <pc:sldChg chg="addSp delSp modSp add mod">
        <pc:chgData name="Adamson, Paul" userId="6aa14795-90db-44fa-904e-3fc3d06b7b21" providerId="ADAL" clId="{7C3C2D25-4146-4F52-88B6-89414B11FE08}" dt="2024-06-17T19:12:05.328" v="606" actId="14100"/>
        <pc:sldMkLst>
          <pc:docMk/>
          <pc:sldMk cId="444596381" sldId="2893"/>
        </pc:sldMkLst>
        <pc:spChg chg="mod">
          <ac:chgData name="Adamson, Paul" userId="6aa14795-90db-44fa-904e-3fc3d06b7b21" providerId="ADAL" clId="{7C3C2D25-4146-4F52-88B6-89414B11FE08}" dt="2024-06-17T18:57:32.044" v="145" actId="6549"/>
          <ac:spMkLst>
            <pc:docMk/>
            <pc:sldMk cId="444596381" sldId="2893"/>
            <ac:spMk id="2" creationId="{56F695F8-5110-4BA6-1784-98682FB64111}"/>
          </ac:spMkLst>
        </pc:spChg>
        <pc:spChg chg="mod">
          <ac:chgData name="Adamson, Paul" userId="6aa14795-90db-44fa-904e-3fc3d06b7b21" providerId="ADAL" clId="{7C3C2D25-4146-4F52-88B6-89414B11FE08}" dt="2024-06-17T19:12:05.328" v="606" actId="14100"/>
          <ac:spMkLst>
            <pc:docMk/>
            <pc:sldMk cId="444596381" sldId="2893"/>
            <ac:spMk id="3" creationId="{F2A17534-A048-7D35-8FC2-CD6D58E04AED}"/>
          </ac:spMkLst>
        </pc:spChg>
        <pc:spChg chg="add mod">
          <ac:chgData name="Adamson, Paul" userId="6aa14795-90db-44fa-904e-3fc3d06b7b21" providerId="ADAL" clId="{7C3C2D25-4146-4F52-88B6-89414B11FE08}" dt="2024-06-17T19:11:50.928" v="604" actId="1036"/>
          <ac:spMkLst>
            <pc:docMk/>
            <pc:sldMk cId="444596381" sldId="2893"/>
            <ac:spMk id="6" creationId="{072EF1D9-C26B-E73E-AC7C-03222ED183ED}"/>
          </ac:spMkLst>
        </pc:spChg>
        <pc:spChg chg="add mod">
          <ac:chgData name="Adamson, Paul" userId="6aa14795-90db-44fa-904e-3fc3d06b7b21" providerId="ADAL" clId="{7C3C2D25-4146-4F52-88B6-89414B11FE08}" dt="2024-06-17T19:11:50.928" v="604" actId="1036"/>
          <ac:spMkLst>
            <pc:docMk/>
            <pc:sldMk cId="444596381" sldId="2893"/>
            <ac:spMk id="7" creationId="{A5891243-7D2C-2AD5-BB41-B20FF2CD76C8}"/>
          </ac:spMkLst>
        </pc:spChg>
        <pc:spChg chg="del">
          <ac:chgData name="Adamson, Paul" userId="6aa14795-90db-44fa-904e-3fc3d06b7b21" providerId="ADAL" clId="{7C3C2D25-4146-4F52-88B6-89414B11FE08}" dt="2024-06-17T18:57:29.466" v="144" actId="478"/>
          <ac:spMkLst>
            <pc:docMk/>
            <pc:sldMk cId="444596381" sldId="2893"/>
            <ac:spMk id="20" creationId="{A48F0366-312E-B65C-668A-8DA87C81E9AE}"/>
          </ac:spMkLst>
        </pc:spChg>
        <pc:spChg chg="del">
          <ac:chgData name="Adamson, Paul" userId="6aa14795-90db-44fa-904e-3fc3d06b7b21" providerId="ADAL" clId="{7C3C2D25-4146-4F52-88B6-89414B11FE08}" dt="2024-06-17T18:57:29.466" v="144" actId="478"/>
          <ac:spMkLst>
            <pc:docMk/>
            <pc:sldMk cId="444596381" sldId="2893"/>
            <ac:spMk id="21" creationId="{2879533D-0720-9E20-5121-609D9CB86C4E}"/>
          </ac:spMkLst>
        </pc:spChg>
      </pc:sldChg>
      <pc:sldChg chg="delSp modSp add mod ord">
        <pc:chgData name="Adamson, Paul" userId="6aa14795-90db-44fa-904e-3fc3d06b7b21" providerId="ADAL" clId="{7C3C2D25-4146-4F52-88B6-89414B11FE08}" dt="2024-06-17T19:10:06.121" v="451"/>
        <pc:sldMkLst>
          <pc:docMk/>
          <pc:sldMk cId="1776375181" sldId="2894"/>
        </pc:sldMkLst>
        <pc:spChg chg="mod">
          <ac:chgData name="Adamson, Paul" userId="6aa14795-90db-44fa-904e-3fc3d06b7b21" providerId="ADAL" clId="{7C3C2D25-4146-4F52-88B6-89414B11FE08}" dt="2024-06-17T18:57:15.348" v="142" actId="6549"/>
          <ac:spMkLst>
            <pc:docMk/>
            <pc:sldMk cId="1776375181" sldId="2894"/>
            <ac:spMk id="2" creationId="{56F695F8-5110-4BA6-1784-98682FB64111}"/>
          </ac:spMkLst>
        </pc:spChg>
        <pc:spChg chg="del">
          <ac:chgData name="Adamson, Paul" userId="6aa14795-90db-44fa-904e-3fc3d06b7b21" providerId="ADAL" clId="{7C3C2D25-4146-4F52-88B6-89414B11FE08}" dt="2024-06-17T18:57:22.063" v="143" actId="478"/>
          <ac:spMkLst>
            <pc:docMk/>
            <pc:sldMk cId="1776375181" sldId="2894"/>
            <ac:spMk id="18" creationId="{16DF10CF-5BC8-9E64-9B03-2A95183760FC}"/>
          </ac:spMkLst>
        </pc:spChg>
        <pc:spChg chg="del">
          <ac:chgData name="Adamson, Paul" userId="6aa14795-90db-44fa-904e-3fc3d06b7b21" providerId="ADAL" clId="{7C3C2D25-4146-4F52-88B6-89414B11FE08}" dt="2024-06-17T18:57:22.063" v="143" actId="478"/>
          <ac:spMkLst>
            <pc:docMk/>
            <pc:sldMk cId="1776375181" sldId="2894"/>
            <ac:spMk id="19" creationId="{4D0536E6-5B45-8E6E-38F4-212CBF9D070C}"/>
          </ac:spMkLst>
        </pc:spChg>
      </pc:sldChg>
      <pc:sldChg chg="add del">
        <pc:chgData name="Adamson, Paul" userId="6aa14795-90db-44fa-904e-3fc3d06b7b21" providerId="ADAL" clId="{7C3C2D25-4146-4F52-88B6-89414B11FE08}" dt="2024-06-17T18:58:58.390" v="155" actId="47"/>
        <pc:sldMkLst>
          <pc:docMk/>
          <pc:sldMk cId="3318296092" sldId="2896"/>
        </pc:sldMkLst>
      </pc:sldChg>
      <pc:sldChg chg="add del">
        <pc:chgData name="Adamson, Paul" userId="6aa14795-90db-44fa-904e-3fc3d06b7b21" providerId="ADAL" clId="{7C3C2D25-4146-4F52-88B6-89414B11FE08}" dt="2024-06-17T18:58:58.390" v="155" actId="47"/>
        <pc:sldMkLst>
          <pc:docMk/>
          <pc:sldMk cId="3400657028" sldId="2897"/>
        </pc:sldMkLst>
      </pc:sldChg>
      <pc:sldChg chg="add del">
        <pc:chgData name="Adamson, Paul" userId="6aa14795-90db-44fa-904e-3fc3d06b7b21" providerId="ADAL" clId="{7C3C2D25-4146-4F52-88B6-89414B11FE08}" dt="2024-06-17T18:58:58.390" v="155" actId="47"/>
        <pc:sldMkLst>
          <pc:docMk/>
          <pc:sldMk cId="1951617511" sldId="2898"/>
        </pc:sldMkLst>
      </pc:sldChg>
      <pc:sldChg chg="add del">
        <pc:chgData name="Adamson, Paul" userId="6aa14795-90db-44fa-904e-3fc3d06b7b21" providerId="ADAL" clId="{7C3C2D25-4146-4F52-88B6-89414B11FE08}" dt="2024-06-17T18:58:58.390" v="155" actId="47"/>
        <pc:sldMkLst>
          <pc:docMk/>
          <pc:sldMk cId="2740126759" sldId="2899"/>
        </pc:sldMkLst>
      </pc:sldChg>
      <pc:sldChg chg="delSp modSp add mod ord">
        <pc:chgData name="Adamson, Paul" userId="6aa14795-90db-44fa-904e-3fc3d06b7b21" providerId="ADAL" clId="{7C3C2D25-4146-4F52-88B6-89414B11FE08}" dt="2024-06-17T18:58:10.432" v="151" actId="478"/>
        <pc:sldMkLst>
          <pc:docMk/>
          <pc:sldMk cId="277412447" sldId="2900"/>
        </pc:sldMkLst>
        <pc:spChg chg="mod">
          <ac:chgData name="Adamson, Paul" userId="6aa14795-90db-44fa-904e-3fc3d06b7b21" providerId="ADAL" clId="{7C3C2D25-4146-4F52-88B6-89414B11FE08}" dt="2024-06-17T18:58:05.466" v="150" actId="6549"/>
          <ac:spMkLst>
            <pc:docMk/>
            <pc:sldMk cId="277412447" sldId="2900"/>
            <ac:spMk id="2" creationId="{65213AEE-FB19-4BC0-A074-F1A0372D5D57}"/>
          </ac:spMkLst>
        </pc:spChg>
        <pc:spChg chg="del">
          <ac:chgData name="Adamson, Paul" userId="6aa14795-90db-44fa-904e-3fc3d06b7b21" providerId="ADAL" clId="{7C3C2D25-4146-4F52-88B6-89414B11FE08}" dt="2024-06-17T18:58:10.432" v="151" actId="478"/>
          <ac:spMkLst>
            <pc:docMk/>
            <pc:sldMk cId="277412447" sldId="2900"/>
            <ac:spMk id="25" creationId="{F34004EA-69A0-6A78-0CBB-19744202E283}"/>
          </ac:spMkLst>
        </pc:spChg>
        <pc:spChg chg="del">
          <ac:chgData name="Adamson, Paul" userId="6aa14795-90db-44fa-904e-3fc3d06b7b21" providerId="ADAL" clId="{7C3C2D25-4146-4F52-88B6-89414B11FE08}" dt="2024-06-17T18:58:10.432" v="151" actId="478"/>
          <ac:spMkLst>
            <pc:docMk/>
            <pc:sldMk cId="277412447" sldId="2900"/>
            <ac:spMk id="29" creationId="{9BB5B690-1690-2B6C-D87D-1898ADB148FF}"/>
          </ac:spMkLst>
        </pc:spChg>
      </pc:sldChg>
      <pc:sldChg chg="addSp delSp modSp add mod">
        <pc:chgData name="Adamson, Paul" userId="6aa14795-90db-44fa-904e-3fc3d06b7b21" providerId="ADAL" clId="{7C3C2D25-4146-4F52-88B6-89414B11FE08}" dt="2024-06-17T19:09:50.243" v="449" actId="14100"/>
        <pc:sldMkLst>
          <pc:docMk/>
          <pc:sldMk cId="1584606586" sldId="2901"/>
        </pc:sldMkLst>
        <pc:spChg chg="mod">
          <ac:chgData name="Adamson, Paul" userId="6aa14795-90db-44fa-904e-3fc3d06b7b21" providerId="ADAL" clId="{7C3C2D25-4146-4F52-88B6-89414B11FE08}" dt="2024-06-17T19:08:31.625" v="281" actId="1076"/>
          <ac:spMkLst>
            <pc:docMk/>
            <pc:sldMk cId="1584606586" sldId="2901"/>
            <ac:spMk id="3" creationId="{F2A17534-A048-7D35-8FC2-CD6D58E04AED}"/>
          </ac:spMkLst>
        </pc:spChg>
        <pc:spChg chg="add mod">
          <ac:chgData name="Adamson, Paul" userId="6aa14795-90db-44fa-904e-3fc3d06b7b21" providerId="ADAL" clId="{7C3C2D25-4146-4F52-88B6-89414B11FE08}" dt="2024-06-17T19:09:41.544" v="448" actId="20577"/>
          <ac:spMkLst>
            <pc:docMk/>
            <pc:sldMk cId="1584606586" sldId="2901"/>
            <ac:spMk id="5" creationId="{5C426458-68F3-BE36-3633-2E303FB943D6}"/>
          </ac:spMkLst>
        </pc:spChg>
        <pc:spChg chg="mod">
          <ac:chgData name="Adamson, Paul" userId="6aa14795-90db-44fa-904e-3fc3d06b7b21" providerId="ADAL" clId="{7C3C2D25-4146-4F52-88B6-89414B11FE08}" dt="2024-06-17T19:09:50.243" v="449" actId="14100"/>
          <ac:spMkLst>
            <pc:docMk/>
            <pc:sldMk cId="1584606586" sldId="2901"/>
            <ac:spMk id="8" creationId="{C5A7702F-597B-218F-F79E-F2D919D474A4}"/>
          </ac:spMkLst>
        </pc:spChg>
        <pc:spChg chg="add mod">
          <ac:chgData name="Adamson, Paul" userId="6aa14795-90db-44fa-904e-3fc3d06b7b21" providerId="ADAL" clId="{7C3C2D25-4146-4F52-88B6-89414B11FE08}" dt="2024-06-17T19:09:37.307" v="446" actId="1036"/>
          <ac:spMkLst>
            <pc:docMk/>
            <pc:sldMk cId="1584606586" sldId="2901"/>
            <ac:spMk id="10" creationId="{C1523E4D-3B90-FDE5-3DBF-0A7DF074AD40}"/>
          </ac:spMkLst>
        </pc:spChg>
        <pc:picChg chg="del">
          <ac:chgData name="Adamson, Paul" userId="6aa14795-90db-44fa-904e-3fc3d06b7b21" providerId="ADAL" clId="{7C3C2D25-4146-4F52-88B6-89414B11FE08}" dt="2024-06-17T19:07:55.041" v="192" actId="478"/>
          <ac:picMkLst>
            <pc:docMk/>
            <pc:sldMk cId="1584606586" sldId="2901"/>
            <ac:picMk id="9" creationId="{21C0863D-AFA4-9963-C5F4-20CB8909EBAF}"/>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E55B6F-EE53-4C46-BC07-3857D7DCB052}" type="doc">
      <dgm:prSet loTypeId="urn:microsoft.com/office/officeart/2005/8/layout/hList7" loCatId="picture" qsTypeId="urn:microsoft.com/office/officeart/2005/8/quickstyle/simple1" qsCatId="simple" csTypeId="urn:microsoft.com/office/officeart/2005/8/colors/accent1_2" csCatId="accent1" phldr="1"/>
      <dgm:spPr/>
      <dgm:t>
        <a:bodyPr/>
        <a:lstStyle/>
        <a:p>
          <a:endParaRPr lang="en-US"/>
        </a:p>
      </dgm:t>
    </dgm:pt>
    <dgm:pt modelId="{BE0D5E96-C46F-4274-85F7-506A6080E68D}">
      <dgm:prSet phldrT="[Text]"/>
      <dgm:spPr>
        <a:solidFill>
          <a:srgbClr val="70AD47"/>
        </a:solidFill>
      </dgm:spPr>
      <dgm:t>
        <a:bodyPr/>
        <a:lstStyle/>
        <a:p>
          <a:r>
            <a:rPr lang="en-US" b="1"/>
            <a:t>Trustworthy</a:t>
          </a:r>
        </a:p>
      </dgm:t>
    </dgm:pt>
    <dgm:pt modelId="{66D6112E-FA62-4661-8108-7ADC4ABCC899}" type="parTrans" cxnId="{4FD87DB3-B8AE-4E7E-9F07-1D799D752AB5}">
      <dgm:prSet/>
      <dgm:spPr/>
      <dgm:t>
        <a:bodyPr/>
        <a:lstStyle/>
        <a:p>
          <a:endParaRPr lang="en-US"/>
        </a:p>
      </dgm:t>
    </dgm:pt>
    <dgm:pt modelId="{7D66AF53-1ABD-4773-B348-36851881D162}" type="sibTrans" cxnId="{4FD87DB3-B8AE-4E7E-9F07-1D799D752AB5}">
      <dgm:prSet/>
      <dgm:spPr/>
      <dgm:t>
        <a:bodyPr/>
        <a:lstStyle/>
        <a:p>
          <a:endParaRPr lang="en-US"/>
        </a:p>
      </dgm:t>
    </dgm:pt>
    <dgm:pt modelId="{E1350B50-AE6F-4106-9CE1-DE04D2B7369E}">
      <dgm:prSet phldrT="[Text]"/>
      <dgm:spPr>
        <a:solidFill>
          <a:srgbClr val="FF781A"/>
        </a:solidFill>
      </dgm:spPr>
      <dgm:t>
        <a:bodyPr/>
        <a:lstStyle/>
        <a:p>
          <a:r>
            <a:rPr lang="en-US" b="1"/>
            <a:t>Effective</a:t>
          </a:r>
        </a:p>
      </dgm:t>
    </dgm:pt>
    <dgm:pt modelId="{B96124D3-B6A6-46FE-B74E-EEF60D0F60D0}" type="parTrans" cxnId="{C8FE8042-60CB-41AF-B38B-CEADCEC8840C}">
      <dgm:prSet/>
      <dgm:spPr/>
      <dgm:t>
        <a:bodyPr/>
        <a:lstStyle/>
        <a:p>
          <a:endParaRPr lang="en-US"/>
        </a:p>
      </dgm:t>
    </dgm:pt>
    <dgm:pt modelId="{4658FCAC-80BB-4D0C-AFB6-6BE2BE4F810C}" type="sibTrans" cxnId="{C8FE8042-60CB-41AF-B38B-CEADCEC8840C}">
      <dgm:prSet/>
      <dgm:spPr/>
      <dgm:t>
        <a:bodyPr/>
        <a:lstStyle/>
        <a:p>
          <a:endParaRPr lang="en-US"/>
        </a:p>
      </dgm:t>
    </dgm:pt>
    <dgm:pt modelId="{4F26E8F8-79F3-40C6-B2A4-786F0C32D998}">
      <dgm:prSet/>
      <dgm:spPr/>
      <dgm:t>
        <a:bodyPr/>
        <a:lstStyle/>
        <a:p>
          <a:r>
            <a:rPr lang="en-US"/>
            <a:t>Explainable</a:t>
          </a:r>
        </a:p>
      </dgm:t>
    </dgm:pt>
    <dgm:pt modelId="{D44AF2B8-DB67-4DCC-87E3-90EB08F28AD7}" type="parTrans" cxnId="{89E012D4-A333-40C7-84E2-CB99168548D6}">
      <dgm:prSet/>
      <dgm:spPr/>
      <dgm:t>
        <a:bodyPr/>
        <a:lstStyle/>
        <a:p>
          <a:endParaRPr lang="en-US"/>
        </a:p>
      </dgm:t>
    </dgm:pt>
    <dgm:pt modelId="{1ECA04C8-BF15-49DB-8373-D61AF67D0836}" type="sibTrans" cxnId="{89E012D4-A333-40C7-84E2-CB99168548D6}">
      <dgm:prSet/>
      <dgm:spPr/>
      <dgm:t>
        <a:bodyPr/>
        <a:lstStyle/>
        <a:p>
          <a:endParaRPr lang="en-US"/>
        </a:p>
      </dgm:t>
    </dgm:pt>
    <dgm:pt modelId="{7EC7A110-53CB-4C50-AD34-AF9B14048C52}">
      <dgm:prSet/>
      <dgm:spPr/>
      <dgm:t>
        <a:bodyPr/>
        <a:lstStyle/>
        <a:p>
          <a:r>
            <a:rPr lang="en-US"/>
            <a:t>Traceable</a:t>
          </a:r>
        </a:p>
      </dgm:t>
    </dgm:pt>
    <dgm:pt modelId="{86C31326-4638-484C-98A3-7E7D52FE5604}" type="parTrans" cxnId="{5996796A-24D3-4968-9727-9060DFDE39EF}">
      <dgm:prSet/>
      <dgm:spPr/>
      <dgm:t>
        <a:bodyPr/>
        <a:lstStyle/>
        <a:p>
          <a:endParaRPr lang="en-US"/>
        </a:p>
      </dgm:t>
    </dgm:pt>
    <dgm:pt modelId="{C59A30B6-48CA-4CCC-82CE-426A971EAF70}" type="sibTrans" cxnId="{5996796A-24D3-4968-9727-9060DFDE39EF}">
      <dgm:prSet/>
      <dgm:spPr/>
      <dgm:t>
        <a:bodyPr/>
        <a:lstStyle/>
        <a:p>
          <a:endParaRPr lang="en-US"/>
        </a:p>
      </dgm:t>
    </dgm:pt>
    <dgm:pt modelId="{B8419F91-050C-4BD2-98DA-C14CAD204342}">
      <dgm:prSet/>
      <dgm:spPr/>
      <dgm:t>
        <a:bodyPr/>
        <a:lstStyle/>
        <a:p>
          <a:r>
            <a:rPr lang="en-US"/>
            <a:t>Robust</a:t>
          </a:r>
        </a:p>
      </dgm:t>
    </dgm:pt>
    <dgm:pt modelId="{3D9463D2-3375-4DAE-AE5A-9D8001080AA8}" type="parTrans" cxnId="{8E648449-6813-42CD-8A98-F4151A22715C}">
      <dgm:prSet/>
      <dgm:spPr/>
      <dgm:t>
        <a:bodyPr/>
        <a:lstStyle/>
        <a:p>
          <a:endParaRPr lang="en-US"/>
        </a:p>
      </dgm:t>
    </dgm:pt>
    <dgm:pt modelId="{E1490955-109C-4D8B-9489-C351C3BA43BB}" type="sibTrans" cxnId="{8E648449-6813-42CD-8A98-F4151A22715C}">
      <dgm:prSet/>
      <dgm:spPr/>
      <dgm:t>
        <a:bodyPr/>
        <a:lstStyle/>
        <a:p>
          <a:endParaRPr lang="en-US"/>
        </a:p>
      </dgm:t>
    </dgm:pt>
    <dgm:pt modelId="{BB54CFBA-D476-4D84-9865-A3774A95C724}">
      <dgm:prSet/>
      <dgm:spPr/>
      <dgm:t>
        <a:bodyPr/>
        <a:lstStyle/>
        <a:p>
          <a:r>
            <a:rPr lang="en-US"/>
            <a:t>Secure</a:t>
          </a:r>
        </a:p>
      </dgm:t>
    </dgm:pt>
    <dgm:pt modelId="{6CF27E06-538B-42A3-BB75-9C6CF8DA4484}" type="parTrans" cxnId="{76102C8D-207E-497C-BF04-13A8C79F09C2}">
      <dgm:prSet/>
      <dgm:spPr/>
      <dgm:t>
        <a:bodyPr/>
        <a:lstStyle/>
        <a:p>
          <a:endParaRPr lang="en-US"/>
        </a:p>
      </dgm:t>
    </dgm:pt>
    <dgm:pt modelId="{396A5190-AD19-4443-A821-F02527468D7D}" type="sibTrans" cxnId="{76102C8D-207E-497C-BF04-13A8C79F09C2}">
      <dgm:prSet/>
      <dgm:spPr/>
      <dgm:t>
        <a:bodyPr/>
        <a:lstStyle/>
        <a:p>
          <a:endParaRPr lang="en-US"/>
        </a:p>
      </dgm:t>
    </dgm:pt>
    <dgm:pt modelId="{99F745A0-82F6-4899-A420-FD9AC5D7A6C6}">
      <dgm:prSet/>
      <dgm:spPr/>
      <dgm:t>
        <a:bodyPr/>
        <a:lstStyle/>
        <a:p>
          <a:r>
            <a:rPr lang="en-US"/>
            <a:t>Universal</a:t>
          </a:r>
        </a:p>
      </dgm:t>
    </dgm:pt>
    <dgm:pt modelId="{BCE220E0-3F73-4589-BAEA-56D6C1167FE0}" type="parTrans" cxnId="{03CEB955-A1F1-4465-AC3D-93E00FEB06BA}">
      <dgm:prSet/>
      <dgm:spPr/>
      <dgm:t>
        <a:bodyPr/>
        <a:lstStyle/>
        <a:p>
          <a:endParaRPr lang="en-US"/>
        </a:p>
      </dgm:t>
    </dgm:pt>
    <dgm:pt modelId="{C989292A-9F13-48FE-A66A-BF9E9021311D}" type="sibTrans" cxnId="{03CEB955-A1F1-4465-AC3D-93E00FEB06BA}">
      <dgm:prSet/>
      <dgm:spPr/>
      <dgm:t>
        <a:bodyPr/>
        <a:lstStyle/>
        <a:p>
          <a:endParaRPr lang="en-US"/>
        </a:p>
      </dgm:t>
    </dgm:pt>
    <dgm:pt modelId="{C4F55E27-8FD4-46FE-A098-FD37204CE41E}">
      <dgm:prSet/>
      <dgm:spPr/>
      <dgm:t>
        <a:bodyPr/>
        <a:lstStyle/>
        <a:p>
          <a:r>
            <a:rPr lang="en-US"/>
            <a:t>Accurate</a:t>
          </a:r>
        </a:p>
      </dgm:t>
    </dgm:pt>
    <dgm:pt modelId="{94B4328C-7B51-4E7B-A3E1-0EC720B31921}" type="parTrans" cxnId="{F494E090-4607-420B-8C5C-C49278A781CB}">
      <dgm:prSet/>
      <dgm:spPr/>
      <dgm:t>
        <a:bodyPr/>
        <a:lstStyle/>
        <a:p>
          <a:endParaRPr lang="en-US"/>
        </a:p>
      </dgm:t>
    </dgm:pt>
    <dgm:pt modelId="{1C9EA112-55DD-4B0C-9F6A-7619B0496823}" type="sibTrans" cxnId="{F494E090-4607-420B-8C5C-C49278A781CB}">
      <dgm:prSet/>
      <dgm:spPr/>
      <dgm:t>
        <a:bodyPr/>
        <a:lstStyle/>
        <a:p>
          <a:endParaRPr lang="en-US"/>
        </a:p>
      </dgm:t>
    </dgm:pt>
    <dgm:pt modelId="{7636F2B2-B613-4141-818B-5F8CCE834ACB}">
      <dgm:prSet/>
      <dgm:spPr/>
      <dgm:t>
        <a:bodyPr/>
        <a:lstStyle/>
        <a:p>
          <a:r>
            <a:rPr lang="en-US"/>
            <a:t>Reliable</a:t>
          </a:r>
        </a:p>
      </dgm:t>
    </dgm:pt>
    <dgm:pt modelId="{B52F5F92-B954-4E0D-9AC7-F6656DBD9E30}" type="parTrans" cxnId="{F4BFEF82-90C7-438F-9B9D-D7D5E488DC09}">
      <dgm:prSet/>
      <dgm:spPr/>
      <dgm:t>
        <a:bodyPr/>
        <a:lstStyle/>
        <a:p>
          <a:endParaRPr lang="en-US"/>
        </a:p>
      </dgm:t>
    </dgm:pt>
    <dgm:pt modelId="{BEBC57A5-F56D-4740-AB3D-80BE5814375F}" type="sibTrans" cxnId="{F4BFEF82-90C7-438F-9B9D-D7D5E488DC09}">
      <dgm:prSet/>
      <dgm:spPr/>
      <dgm:t>
        <a:bodyPr/>
        <a:lstStyle/>
        <a:p>
          <a:endParaRPr lang="en-US"/>
        </a:p>
      </dgm:t>
    </dgm:pt>
    <dgm:pt modelId="{A68DD3F1-E8E3-446A-B3D6-0B51C9D07A8D}">
      <dgm:prSet/>
      <dgm:spPr/>
      <dgm:t>
        <a:bodyPr/>
        <a:lstStyle/>
        <a:p>
          <a:r>
            <a:rPr lang="en-US"/>
            <a:t>Generalizable</a:t>
          </a:r>
        </a:p>
      </dgm:t>
    </dgm:pt>
    <dgm:pt modelId="{867A2387-B3E9-48AC-B5AA-AADAD3EE14FA}" type="parTrans" cxnId="{4F6371DF-93C2-462C-BCC4-F723A9F210D4}">
      <dgm:prSet/>
      <dgm:spPr/>
      <dgm:t>
        <a:bodyPr/>
        <a:lstStyle/>
        <a:p>
          <a:endParaRPr lang="en-US"/>
        </a:p>
      </dgm:t>
    </dgm:pt>
    <dgm:pt modelId="{49C645CC-9FC2-40AB-9C83-EE3A16F378EF}" type="sibTrans" cxnId="{4F6371DF-93C2-462C-BCC4-F723A9F210D4}">
      <dgm:prSet/>
      <dgm:spPr/>
      <dgm:t>
        <a:bodyPr/>
        <a:lstStyle/>
        <a:p>
          <a:endParaRPr lang="en-US"/>
        </a:p>
      </dgm:t>
    </dgm:pt>
    <dgm:pt modelId="{ECF0D2BD-7313-4387-AA7A-18CDF6E9D987}">
      <dgm:prSet/>
      <dgm:spPr/>
      <dgm:t>
        <a:bodyPr/>
        <a:lstStyle/>
        <a:p>
          <a:r>
            <a:rPr lang="en-US"/>
            <a:t>Insightful</a:t>
          </a:r>
        </a:p>
      </dgm:t>
    </dgm:pt>
    <dgm:pt modelId="{6DC693CA-5D11-44E6-8CA3-30D066042647}" type="parTrans" cxnId="{684ACBA5-AB90-4EB4-9EC8-6ECC192D115C}">
      <dgm:prSet/>
      <dgm:spPr/>
      <dgm:t>
        <a:bodyPr/>
        <a:lstStyle/>
        <a:p>
          <a:endParaRPr lang="en-US"/>
        </a:p>
      </dgm:t>
    </dgm:pt>
    <dgm:pt modelId="{35A98F43-0000-4939-B4ED-86A39D6B8065}" type="sibTrans" cxnId="{684ACBA5-AB90-4EB4-9EC8-6ECC192D115C}">
      <dgm:prSet/>
      <dgm:spPr/>
      <dgm:t>
        <a:bodyPr/>
        <a:lstStyle/>
        <a:p>
          <a:endParaRPr lang="en-US"/>
        </a:p>
      </dgm:t>
    </dgm:pt>
    <dgm:pt modelId="{2D34B62C-48CF-4E6E-977B-FF95B64D55F4}">
      <dgm:prSet phldrT="[Text]"/>
      <dgm:spPr>
        <a:solidFill>
          <a:srgbClr val="515DAE"/>
        </a:solidFill>
        <a:ln>
          <a:solidFill>
            <a:srgbClr val="515DAE"/>
          </a:solidFill>
        </a:ln>
      </dgm:spPr>
      <dgm:t>
        <a:bodyPr/>
        <a:lstStyle/>
        <a:p>
          <a:r>
            <a:rPr lang="en-US" b="1"/>
            <a:t>Deployable</a:t>
          </a:r>
          <a:endParaRPr lang="en-US"/>
        </a:p>
      </dgm:t>
    </dgm:pt>
    <dgm:pt modelId="{788C7D80-26B8-44B6-A09D-F8832663AB7C}" type="parTrans" cxnId="{996F3CE2-4D7A-4F14-9BE5-04D49F682B57}">
      <dgm:prSet/>
      <dgm:spPr/>
      <dgm:t>
        <a:bodyPr/>
        <a:lstStyle/>
        <a:p>
          <a:endParaRPr lang="en-US"/>
        </a:p>
      </dgm:t>
    </dgm:pt>
    <dgm:pt modelId="{C72087DD-5E8A-4191-BC34-192B3E33231F}" type="sibTrans" cxnId="{996F3CE2-4D7A-4F14-9BE5-04D49F682B57}">
      <dgm:prSet/>
      <dgm:spPr/>
      <dgm:t>
        <a:bodyPr/>
        <a:lstStyle/>
        <a:p>
          <a:endParaRPr lang="en-US"/>
        </a:p>
      </dgm:t>
    </dgm:pt>
    <dgm:pt modelId="{EB16C3D9-14BC-45BB-9E7F-862E282753E9}">
      <dgm:prSet phldrT="[Text]"/>
      <dgm:spPr>
        <a:solidFill>
          <a:srgbClr val="515DAE"/>
        </a:solidFill>
        <a:ln>
          <a:solidFill>
            <a:srgbClr val="515DAE"/>
          </a:solidFill>
        </a:ln>
      </dgm:spPr>
      <dgm:t>
        <a:bodyPr/>
        <a:lstStyle/>
        <a:p>
          <a:r>
            <a:rPr lang="en-US"/>
            <a:t>Affordable</a:t>
          </a:r>
        </a:p>
      </dgm:t>
    </dgm:pt>
    <dgm:pt modelId="{77A4F8EA-EACE-4B34-9073-58F4CBC87AAA}" type="parTrans" cxnId="{1FCB7A86-DDF5-4EAC-8E9B-8CC5CAC96818}">
      <dgm:prSet/>
      <dgm:spPr/>
      <dgm:t>
        <a:bodyPr/>
        <a:lstStyle/>
        <a:p>
          <a:endParaRPr lang="en-US"/>
        </a:p>
      </dgm:t>
    </dgm:pt>
    <dgm:pt modelId="{6FAAFDCE-2EFC-48D9-AD8B-BEFAADC7F340}" type="sibTrans" cxnId="{1FCB7A86-DDF5-4EAC-8E9B-8CC5CAC96818}">
      <dgm:prSet/>
      <dgm:spPr/>
      <dgm:t>
        <a:bodyPr/>
        <a:lstStyle/>
        <a:p>
          <a:endParaRPr lang="en-US"/>
        </a:p>
      </dgm:t>
    </dgm:pt>
    <dgm:pt modelId="{4EC577D3-1824-42AE-8351-52B8768A15BB}">
      <dgm:prSet phldrT="[Text]"/>
      <dgm:spPr>
        <a:solidFill>
          <a:srgbClr val="515DAE"/>
        </a:solidFill>
        <a:ln>
          <a:solidFill>
            <a:srgbClr val="515DAE"/>
          </a:solidFill>
        </a:ln>
      </dgm:spPr>
      <dgm:t>
        <a:bodyPr/>
        <a:lstStyle/>
        <a:p>
          <a:r>
            <a:rPr lang="en-US"/>
            <a:t>Available</a:t>
          </a:r>
        </a:p>
      </dgm:t>
    </dgm:pt>
    <dgm:pt modelId="{286F8A2D-95D3-4315-89FF-5E0AA6545010}" type="parTrans" cxnId="{57DAC623-1803-48B4-8D01-2315AC340DAB}">
      <dgm:prSet/>
      <dgm:spPr/>
      <dgm:t>
        <a:bodyPr/>
        <a:lstStyle/>
        <a:p>
          <a:endParaRPr lang="en-US"/>
        </a:p>
      </dgm:t>
    </dgm:pt>
    <dgm:pt modelId="{19BAE32C-1ED5-41FB-AD82-A5D08A13CD09}" type="sibTrans" cxnId="{57DAC623-1803-48B4-8D01-2315AC340DAB}">
      <dgm:prSet/>
      <dgm:spPr/>
      <dgm:t>
        <a:bodyPr/>
        <a:lstStyle/>
        <a:p>
          <a:endParaRPr lang="en-US"/>
        </a:p>
      </dgm:t>
    </dgm:pt>
    <dgm:pt modelId="{F0E7DAF0-35BC-47D0-B362-869FAFFC511D}">
      <dgm:prSet phldrT="[Text]"/>
      <dgm:spPr>
        <a:solidFill>
          <a:srgbClr val="515DAE"/>
        </a:solidFill>
        <a:ln>
          <a:solidFill>
            <a:srgbClr val="515DAE"/>
          </a:solidFill>
        </a:ln>
      </dgm:spPr>
      <dgm:t>
        <a:bodyPr/>
        <a:lstStyle/>
        <a:p>
          <a:r>
            <a:rPr lang="en-US"/>
            <a:t>Modular</a:t>
          </a:r>
        </a:p>
      </dgm:t>
    </dgm:pt>
    <dgm:pt modelId="{AA064CDC-5CC4-4EAF-8369-6192DA5C072A}" type="parTrans" cxnId="{D14106A9-6504-43DF-BF3A-E14DCFE418E5}">
      <dgm:prSet/>
      <dgm:spPr/>
      <dgm:t>
        <a:bodyPr/>
        <a:lstStyle/>
        <a:p>
          <a:endParaRPr lang="en-US"/>
        </a:p>
      </dgm:t>
    </dgm:pt>
    <dgm:pt modelId="{392EC791-D024-4C81-B3EA-4B4B07509CBF}" type="sibTrans" cxnId="{D14106A9-6504-43DF-BF3A-E14DCFE418E5}">
      <dgm:prSet/>
      <dgm:spPr/>
      <dgm:t>
        <a:bodyPr/>
        <a:lstStyle/>
        <a:p>
          <a:endParaRPr lang="en-US"/>
        </a:p>
      </dgm:t>
    </dgm:pt>
    <dgm:pt modelId="{304ED5C9-4950-45EA-B538-D9F6148B77A5}">
      <dgm:prSet phldrT="[Text]"/>
      <dgm:spPr>
        <a:solidFill>
          <a:srgbClr val="515DAE"/>
        </a:solidFill>
        <a:ln>
          <a:solidFill>
            <a:srgbClr val="515DAE"/>
          </a:solidFill>
        </a:ln>
      </dgm:spPr>
      <dgm:t>
        <a:bodyPr/>
        <a:lstStyle/>
        <a:p>
          <a:r>
            <a:rPr lang="en-US"/>
            <a:t>Adaptable</a:t>
          </a:r>
        </a:p>
      </dgm:t>
    </dgm:pt>
    <dgm:pt modelId="{593F302A-B1DB-48EA-B5E3-C284D5FD3235}" type="parTrans" cxnId="{F2BD9D03-785F-4145-9166-2B3974379AC0}">
      <dgm:prSet/>
      <dgm:spPr/>
      <dgm:t>
        <a:bodyPr/>
        <a:lstStyle/>
        <a:p>
          <a:endParaRPr lang="en-US"/>
        </a:p>
      </dgm:t>
    </dgm:pt>
    <dgm:pt modelId="{3464C735-BB9A-4EBC-9B9D-8A4611EDFF72}" type="sibTrans" cxnId="{F2BD9D03-785F-4145-9166-2B3974379AC0}">
      <dgm:prSet/>
      <dgm:spPr/>
      <dgm:t>
        <a:bodyPr/>
        <a:lstStyle/>
        <a:p>
          <a:endParaRPr lang="en-US"/>
        </a:p>
      </dgm:t>
    </dgm:pt>
    <dgm:pt modelId="{42DB734D-AE23-49CF-B732-7123D863E6B0}">
      <dgm:prSet phldrT="[Text]"/>
      <dgm:spPr>
        <a:solidFill>
          <a:srgbClr val="515DAE"/>
        </a:solidFill>
        <a:ln>
          <a:solidFill>
            <a:srgbClr val="515DAE"/>
          </a:solidFill>
        </a:ln>
      </dgm:spPr>
      <dgm:t>
        <a:bodyPr/>
        <a:lstStyle/>
        <a:p>
          <a:r>
            <a:rPr lang="en-US"/>
            <a:t>Interoperable</a:t>
          </a:r>
        </a:p>
      </dgm:t>
    </dgm:pt>
    <dgm:pt modelId="{16C97FAB-6155-4AA5-8FB2-38D8AE69C739}" type="parTrans" cxnId="{DA835BEA-13CA-4812-9527-BE4A36CF4614}">
      <dgm:prSet/>
      <dgm:spPr/>
      <dgm:t>
        <a:bodyPr/>
        <a:lstStyle/>
        <a:p>
          <a:endParaRPr lang="en-US"/>
        </a:p>
      </dgm:t>
    </dgm:pt>
    <dgm:pt modelId="{CF6785CD-34DB-401E-955A-131119D76F5E}" type="sibTrans" cxnId="{DA835BEA-13CA-4812-9527-BE4A36CF4614}">
      <dgm:prSet/>
      <dgm:spPr/>
      <dgm:t>
        <a:bodyPr/>
        <a:lstStyle/>
        <a:p>
          <a:endParaRPr lang="en-US"/>
        </a:p>
      </dgm:t>
    </dgm:pt>
    <dgm:pt modelId="{0579783E-A912-492D-8945-397AE1E5004B}">
      <dgm:prSet/>
      <dgm:spPr/>
      <dgm:t>
        <a:bodyPr/>
        <a:lstStyle/>
        <a:p>
          <a:r>
            <a:rPr lang="en-US"/>
            <a:t>Domain-aware</a:t>
          </a:r>
        </a:p>
      </dgm:t>
    </dgm:pt>
    <dgm:pt modelId="{940CA268-1F05-4D48-8997-B531FA1FC362}" type="parTrans" cxnId="{AA875B1C-D248-46B1-A228-213B9995F9B1}">
      <dgm:prSet/>
      <dgm:spPr/>
    </dgm:pt>
    <dgm:pt modelId="{70DB44EC-FB89-4566-9E78-1060661DF253}" type="sibTrans" cxnId="{AA875B1C-D248-46B1-A228-213B9995F9B1}">
      <dgm:prSet/>
      <dgm:spPr/>
    </dgm:pt>
    <dgm:pt modelId="{698F5C95-781F-46F8-BABF-66D627AC7DB8}" type="pres">
      <dgm:prSet presAssocID="{CFE55B6F-EE53-4C46-BC07-3857D7DCB052}" presName="Name0" presStyleCnt="0">
        <dgm:presLayoutVars>
          <dgm:dir/>
          <dgm:resizeHandles val="exact"/>
        </dgm:presLayoutVars>
      </dgm:prSet>
      <dgm:spPr/>
    </dgm:pt>
    <dgm:pt modelId="{A6349568-8D5B-42AF-B626-43CEB25E4E37}" type="pres">
      <dgm:prSet presAssocID="{CFE55B6F-EE53-4C46-BC07-3857D7DCB052}" presName="fgShape" presStyleLbl="fgShp" presStyleIdx="0" presStyleCnt="1"/>
      <dgm:spPr>
        <a:solidFill>
          <a:srgbClr val="C0C9E4"/>
        </a:solidFill>
      </dgm:spPr>
    </dgm:pt>
    <dgm:pt modelId="{CFF360CE-C3D3-4BD1-94D6-130068966CC1}" type="pres">
      <dgm:prSet presAssocID="{CFE55B6F-EE53-4C46-BC07-3857D7DCB052}" presName="linComp" presStyleCnt="0"/>
      <dgm:spPr/>
    </dgm:pt>
    <dgm:pt modelId="{E95DC427-286A-4835-BE0A-5BD8736995E2}" type="pres">
      <dgm:prSet presAssocID="{BE0D5E96-C46F-4274-85F7-506A6080E68D}" presName="compNode" presStyleCnt="0"/>
      <dgm:spPr/>
    </dgm:pt>
    <dgm:pt modelId="{695AEF14-7332-47DE-BAEE-627308B4BB2A}" type="pres">
      <dgm:prSet presAssocID="{BE0D5E96-C46F-4274-85F7-506A6080E68D}" presName="bkgdShape" presStyleLbl="node1" presStyleIdx="0" presStyleCnt="3"/>
      <dgm:spPr/>
    </dgm:pt>
    <dgm:pt modelId="{87EDCDF9-A234-4A7B-9670-14C5AAB2678A}" type="pres">
      <dgm:prSet presAssocID="{BE0D5E96-C46F-4274-85F7-506A6080E68D}" presName="nodeTx" presStyleLbl="node1" presStyleIdx="0" presStyleCnt="3">
        <dgm:presLayoutVars>
          <dgm:bulletEnabled val="1"/>
        </dgm:presLayoutVars>
      </dgm:prSet>
      <dgm:spPr/>
    </dgm:pt>
    <dgm:pt modelId="{21F180FA-7211-4376-A5D7-911B909BBF1A}" type="pres">
      <dgm:prSet presAssocID="{BE0D5E96-C46F-4274-85F7-506A6080E68D}" presName="invisiNode" presStyleLbl="node1" presStyleIdx="0" presStyleCnt="3"/>
      <dgm:spPr/>
    </dgm:pt>
    <dgm:pt modelId="{22D79DD1-D630-4A0F-95CE-5864B70C5860}" type="pres">
      <dgm:prSet presAssocID="{BE0D5E96-C46F-4274-85F7-506A6080E68D}" presName="imagNode"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hield Tick with solid fill"/>
        </a:ext>
      </dgm:extLst>
    </dgm:pt>
    <dgm:pt modelId="{B69FF0CC-069F-464E-B505-F02625E04301}" type="pres">
      <dgm:prSet presAssocID="{7D66AF53-1ABD-4773-B348-36851881D162}" presName="sibTrans" presStyleLbl="sibTrans2D1" presStyleIdx="0" presStyleCnt="0"/>
      <dgm:spPr/>
    </dgm:pt>
    <dgm:pt modelId="{844795C3-03D1-45F6-9ED1-5FE2215A273A}" type="pres">
      <dgm:prSet presAssocID="{E1350B50-AE6F-4106-9CE1-DE04D2B7369E}" presName="compNode" presStyleCnt="0"/>
      <dgm:spPr/>
    </dgm:pt>
    <dgm:pt modelId="{F163FB9C-218B-43C9-BBDB-A6F3DF0572D7}" type="pres">
      <dgm:prSet presAssocID="{E1350B50-AE6F-4106-9CE1-DE04D2B7369E}" presName="bkgdShape" presStyleLbl="node1" presStyleIdx="1" presStyleCnt="3" custLinFactNeighborX="274"/>
      <dgm:spPr/>
    </dgm:pt>
    <dgm:pt modelId="{F9584D78-EC20-44B0-88A8-D2ED821F5258}" type="pres">
      <dgm:prSet presAssocID="{E1350B50-AE6F-4106-9CE1-DE04D2B7369E}" presName="nodeTx" presStyleLbl="node1" presStyleIdx="1" presStyleCnt="3">
        <dgm:presLayoutVars>
          <dgm:bulletEnabled val="1"/>
        </dgm:presLayoutVars>
      </dgm:prSet>
      <dgm:spPr/>
    </dgm:pt>
    <dgm:pt modelId="{CF4624CA-3295-4919-84A6-E810BB3F866A}" type="pres">
      <dgm:prSet presAssocID="{E1350B50-AE6F-4106-9CE1-DE04D2B7369E}" presName="invisiNode" presStyleLbl="node1" presStyleIdx="1" presStyleCnt="3"/>
      <dgm:spPr/>
    </dgm:pt>
    <dgm:pt modelId="{34D0734C-B20B-4A04-8D02-D223FBDE9BE1}" type="pres">
      <dgm:prSet presAssocID="{E1350B50-AE6F-4106-9CE1-DE04D2B7369E}" presName="imagNode"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Eagle with solid fill"/>
        </a:ext>
      </dgm:extLst>
    </dgm:pt>
    <dgm:pt modelId="{AD918AEB-AEB3-4506-8830-FC5025CE75C8}" type="pres">
      <dgm:prSet presAssocID="{4658FCAC-80BB-4D0C-AFB6-6BE2BE4F810C}" presName="sibTrans" presStyleLbl="sibTrans2D1" presStyleIdx="0" presStyleCnt="0"/>
      <dgm:spPr/>
    </dgm:pt>
    <dgm:pt modelId="{96D0B2DB-4C02-4238-831E-F67AFEFCA466}" type="pres">
      <dgm:prSet presAssocID="{2D34B62C-48CF-4E6E-977B-FF95B64D55F4}" presName="compNode" presStyleCnt="0"/>
      <dgm:spPr/>
    </dgm:pt>
    <dgm:pt modelId="{3594E43E-74CB-4FC8-B013-3D37B1A55F83}" type="pres">
      <dgm:prSet presAssocID="{2D34B62C-48CF-4E6E-977B-FF95B64D55F4}" presName="bkgdShape" presStyleLbl="node1" presStyleIdx="2" presStyleCnt="3"/>
      <dgm:spPr/>
    </dgm:pt>
    <dgm:pt modelId="{4915161A-4AFF-4D40-A761-50C3E6D168B7}" type="pres">
      <dgm:prSet presAssocID="{2D34B62C-48CF-4E6E-977B-FF95B64D55F4}" presName="nodeTx" presStyleLbl="node1" presStyleIdx="2" presStyleCnt="3">
        <dgm:presLayoutVars>
          <dgm:bulletEnabled val="1"/>
        </dgm:presLayoutVars>
      </dgm:prSet>
      <dgm:spPr/>
    </dgm:pt>
    <dgm:pt modelId="{C4593AB8-26F6-4F26-9FA8-DAA09BDCED43}" type="pres">
      <dgm:prSet presAssocID="{2D34B62C-48CF-4E6E-977B-FF95B64D55F4}" presName="invisiNode" presStyleLbl="node1" presStyleIdx="2" presStyleCnt="3"/>
      <dgm:spPr/>
    </dgm:pt>
    <dgm:pt modelId="{AACE9D24-C1CC-4564-AD13-AFA4F752E201}" type="pres">
      <dgm:prSet presAssocID="{2D34B62C-48CF-4E6E-977B-FF95B64D55F4}" presName="imagNode" presStyleLbl="fgImgPlace1" presStyleIdx="2" presStyleCnt="3"/>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6000" r="-16000"/>
          </a:stretch>
        </a:blipFill>
      </dgm:spPr>
    </dgm:pt>
  </dgm:ptLst>
  <dgm:cxnLst>
    <dgm:cxn modelId="{F2BD9D03-785F-4145-9166-2B3974379AC0}" srcId="{2D34B62C-48CF-4E6E-977B-FF95B64D55F4}" destId="{304ED5C9-4950-45EA-B538-D9F6148B77A5}" srcOrd="3" destOrd="0" parTransId="{593F302A-B1DB-48EA-B5E3-C284D5FD3235}" sibTransId="{3464C735-BB9A-4EBC-9B9D-8A4611EDFF72}"/>
    <dgm:cxn modelId="{F88DC70C-92E0-4B13-9E60-A99F4BD92EC3}" type="presOf" srcId="{4658FCAC-80BB-4D0C-AFB6-6BE2BE4F810C}" destId="{AD918AEB-AEB3-4506-8830-FC5025CE75C8}" srcOrd="0" destOrd="0" presId="urn:microsoft.com/office/officeart/2005/8/layout/hList7"/>
    <dgm:cxn modelId="{A6F8AD13-4B48-43FA-B6ED-12482AA758D0}" type="presOf" srcId="{B8419F91-050C-4BD2-98DA-C14CAD204342}" destId="{695AEF14-7332-47DE-BAEE-627308B4BB2A}" srcOrd="0" destOrd="3" presId="urn:microsoft.com/office/officeart/2005/8/layout/hList7"/>
    <dgm:cxn modelId="{E04B3216-9B98-4218-9E96-1162CE06FB9F}" type="presOf" srcId="{ECF0D2BD-7313-4387-AA7A-18CDF6E9D987}" destId="{F163FB9C-218B-43C9-BBDB-A6F3DF0572D7}" srcOrd="0" destOrd="5" presId="urn:microsoft.com/office/officeart/2005/8/layout/hList7"/>
    <dgm:cxn modelId="{39835A16-DD61-4231-A7DB-19DA7EE8C9DE}" type="presOf" srcId="{C4F55E27-8FD4-46FE-A098-FD37204CE41E}" destId="{F9584D78-EC20-44B0-88A8-D2ED821F5258}" srcOrd="1" destOrd="2" presId="urn:microsoft.com/office/officeart/2005/8/layout/hList7"/>
    <dgm:cxn modelId="{3D707A1A-9598-4E89-8971-61A1C326A979}" type="presOf" srcId="{A68DD3F1-E8E3-446A-B3D6-0B51C9D07A8D}" destId="{F163FB9C-218B-43C9-BBDB-A6F3DF0572D7}" srcOrd="0" destOrd="4" presId="urn:microsoft.com/office/officeart/2005/8/layout/hList7"/>
    <dgm:cxn modelId="{AA875B1C-D248-46B1-A228-213B9995F9B1}" srcId="{BE0D5E96-C46F-4274-85F7-506A6080E68D}" destId="{0579783E-A912-492D-8945-397AE1E5004B}" srcOrd="4" destOrd="0" parTransId="{940CA268-1F05-4D48-8997-B531FA1FC362}" sibTransId="{70DB44EC-FB89-4566-9E78-1060661DF253}"/>
    <dgm:cxn modelId="{65B7AE1C-4B7B-4511-8A6F-D42A1BFC553C}" type="presOf" srcId="{304ED5C9-4950-45EA-B538-D9F6148B77A5}" destId="{3594E43E-74CB-4FC8-B013-3D37B1A55F83}" srcOrd="0" destOrd="4" presId="urn:microsoft.com/office/officeart/2005/8/layout/hList7"/>
    <dgm:cxn modelId="{83D8551E-73E2-4351-8803-3BBA13F1BBFA}" type="presOf" srcId="{7636F2B2-B613-4141-818B-5F8CCE834ACB}" destId="{F163FB9C-218B-43C9-BBDB-A6F3DF0572D7}" srcOrd="0" destOrd="3" presId="urn:microsoft.com/office/officeart/2005/8/layout/hList7"/>
    <dgm:cxn modelId="{12137F20-D7F2-4AD1-9DAC-A9988175FF2C}" type="presOf" srcId="{E1350B50-AE6F-4106-9CE1-DE04D2B7369E}" destId="{F9584D78-EC20-44B0-88A8-D2ED821F5258}" srcOrd="1" destOrd="0" presId="urn:microsoft.com/office/officeart/2005/8/layout/hList7"/>
    <dgm:cxn modelId="{57DAC623-1803-48B4-8D01-2315AC340DAB}" srcId="{2D34B62C-48CF-4E6E-977B-FF95B64D55F4}" destId="{4EC577D3-1824-42AE-8351-52B8768A15BB}" srcOrd="1" destOrd="0" parTransId="{286F8A2D-95D3-4315-89FF-5E0AA6545010}" sibTransId="{19BAE32C-1ED5-41FB-AD82-A5D08A13CD09}"/>
    <dgm:cxn modelId="{C5800F2B-6B42-40FF-BDF7-901F0AEEDECB}" type="presOf" srcId="{B8419F91-050C-4BD2-98DA-C14CAD204342}" destId="{87EDCDF9-A234-4A7B-9670-14C5AAB2678A}" srcOrd="1" destOrd="3" presId="urn:microsoft.com/office/officeart/2005/8/layout/hList7"/>
    <dgm:cxn modelId="{78DEAB2D-48D9-4821-8FC2-FF3099F3F09C}" type="presOf" srcId="{7D66AF53-1ABD-4773-B348-36851881D162}" destId="{B69FF0CC-069F-464E-B505-F02625E04301}" srcOrd="0" destOrd="0" presId="urn:microsoft.com/office/officeart/2005/8/layout/hList7"/>
    <dgm:cxn modelId="{D9B8ED3B-36F2-4618-8C96-C1B12473CDF8}" type="presOf" srcId="{4EC577D3-1824-42AE-8351-52B8768A15BB}" destId="{3594E43E-74CB-4FC8-B013-3D37B1A55F83}" srcOrd="0" destOrd="2" presId="urn:microsoft.com/office/officeart/2005/8/layout/hList7"/>
    <dgm:cxn modelId="{B34AC840-C412-4B8E-8207-3CAAFDF088AD}" type="presOf" srcId="{EB16C3D9-14BC-45BB-9E7F-862E282753E9}" destId="{3594E43E-74CB-4FC8-B013-3D37B1A55F83}" srcOrd="0" destOrd="1" presId="urn:microsoft.com/office/officeart/2005/8/layout/hList7"/>
    <dgm:cxn modelId="{D5C09741-2DD0-40F6-BF3C-7D99D33CFF0D}" type="presOf" srcId="{BE0D5E96-C46F-4274-85F7-506A6080E68D}" destId="{695AEF14-7332-47DE-BAEE-627308B4BB2A}" srcOrd="0" destOrd="0" presId="urn:microsoft.com/office/officeart/2005/8/layout/hList7"/>
    <dgm:cxn modelId="{0BA11162-2736-4671-AAE9-A53B130ADAB7}" type="presOf" srcId="{ECF0D2BD-7313-4387-AA7A-18CDF6E9D987}" destId="{F9584D78-EC20-44B0-88A8-D2ED821F5258}" srcOrd="1" destOrd="5" presId="urn:microsoft.com/office/officeart/2005/8/layout/hList7"/>
    <dgm:cxn modelId="{C8FE8042-60CB-41AF-B38B-CEADCEC8840C}" srcId="{CFE55B6F-EE53-4C46-BC07-3857D7DCB052}" destId="{E1350B50-AE6F-4106-9CE1-DE04D2B7369E}" srcOrd="1" destOrd="0" parTransId="{B96124D3-B6A6-46FE-B74E-EEF60D0F60D0}" sibTransId="{4658FCAC-80BB-4D0C-AFB6-6BE2BE4F810C}"/>
    <dgm:cxn modelId="{28656B66-7653-4701-AD44-BE49339EB8B2}" type="presOf" srcId="{2D34B62C-48CF-4E6E-977B-FF95B64D55F4}" destId="{4915161A-4AFF-4D40-A761-50C3E6D168B7}" srcOrd="1" destOrd="0" presId="urn:microsoft.com/office/officeart/2005/8/layout/hList7"/>
    <dgm:cxn modelId="{8E648449-6813-42CD-8A98-F4151A22715C}" srcId="{BE0D5E96-C46F-4274-85F7-506A6080E68D}" destId="{B8419F91-050C-4BD2-98DA-C14CAD204342}" srcOrd="2" destOrd="0" parTransId="{3D9463D2-3375-4DAE-AE5A-9D8001080AA8}" sibTransId="{E1490955-109C-4D8B-9489-C351C3BA43BB}"/>
    <dgm:cxn modelId="{5996796A-24D3-4968-9727-9060DFDE39EF}" srcId="{BE0D5E96-C46F-4274-85F7-506A6080E68D}" destId="{7EC7A110-53CB-4C50-AD34-AF9B14048C52}" srcOrd="1" destOrd="0" parTransId="{86C31326-4638-484C-98A3-7E7D52FE5604}" sibTransId="{C59A30B6-48CA-4CCC-82CE-426A971EAF70}"/>
    <dgm:cxn modelId="{C9FFAC52-AF0F-4107-A236-4F5CBF0B04B3}" type="presOf" srcId="{99F745A0-82F6-4899-A420-FD9AC5D7A6C6}" destId="{F9584D78-EC20-44B0-88A8-D2ED821F5258}" srcOrd="1" destOrd="1" presId="urn:microsoft.com/office/officeart/2005/8/layout/hList7"/>
    <dgm:cxn modelId="{01B90D53-ECE3-4109-B647-26A0C7AA97EA}" type="presOf" srcId="{BB54CFBA-D476-4D84-9865-A3774A95C724}" destId="{87EDCDF9-A234-4A7B-9670-14C5AAB2678A}" srcOrd="1" destOrd="4" presId="urn:microsoft.com/office/officeart/2005/8/layout/hList7"/>
    <dgm:cxn modelId="{DD7EC474-8ED5-4524-84F5-57216B9F9607}" type="presOf" srcId="{0579783E-A912-492D-8945-397AE1E5004B}" destId="{87EDCDF9-A234-4A7B-9670-14C5AAB2678A}" srcOrd="1" destOrd="5" presId="urn:microsoft.com/office/officeart/2005/8/layout/hList7"/>
    <dgm:cxn modelId="{03CEB955-A1F1-4465-AC3D-93E00FEB06BA}" srcId="{E1350B50-AE6F-4106-9CE1-DE04D2B7369E}" destId="{99F745A0-82F6-4899-A420-FD9AC5D7A6C6}" srcOrd="0" destOrd="0" parTransId="{BCE220E0-3F73-4589-BAEA-56D6C1167FE0}" sibTransId="{C989292A-9F13-48FE-A66A-BF9E9021311D}"/>
    <dgm:cxn modelId="{9109875A-84A3-463D-8483-AB4A31598FB3}" type="presOf" srcId="{CFE55B6F-EE53-4C46-BC07-3857D7DCB052}" destId="{698F5C95-781F-46F8-BABF-66D627AC7DB8}" srcOrd="0" destOrd="0" presId="urn:microsoft.com/office/officeart/2005/8/layout/hList7"/>
    <dgm:cxn modelId="{B215F05A-DC73-412B-B50F-9552C1ABC7D8}" type="presOf" srcId="{BB54CFBA-D476-4D84-9865-A3774A95C724}" destId="{695AEF14-7332-47DE-BAEE-627308B4BB2A}" srcOrd="0" destOrd="4" presId="urn:microsoft.com/office/officeart/2005/8/layout/hList7"/>
    <dgm:cxn modelId="{F4BFEF82-90C7-438F-9B9D-D7D5E488DC09}" srcId="{E1350B50-AE6F-4106-9CE1-DE04D2B7369E}" destId="{7636F2B2-B613-4141-818B-5F8CCE834ACB}" srcOrd="2" destOrd="0" parTransId="{B52F5F92-B954-4E0D-9AC7-F6656DBD9E30}" sibTransId="{BEBC57A5-F56D-4740-AB3D-80BE5814375F}"/>
    <dgm:cxn modelId="{F1336683-E3BA-4C23-9AA2-FBDE34D1A390}" type="presOf" srcId="{A68DD3F1-E8E3-446A-B3D6-0B51C9D07A8D}" destId="{F9584D78-EC20-44B0-88A8-D2ED821F5258}" srcOrd="1" destOrd="4" presId="urn:microsoft.com/office/officeart/2005/8/layout/hList7"/>
    <dgm:cxn modelId="{1FCB7A86-DDF5-4EAC-8E9B-8CC5CAC96818}" srcId="{2D34B62C-48CF-4E6E-977B-FF95B64D55F4}" destId="{EB16C3D9-14BC-45BB-9E7F-862E282753E9}" srcOrd="0" destOrd="0" parTransId="{77A4F8EA-EACE-4B34-9073-58F4CBC87AAA}" sibTransId="{6FAAFDCE-2EFC-48D9-AD8B-BEFAADC7F340}"/>
    <dgm:cxn modelId="{6CE1DF86-5C2B-480D-BB9E-3990623563C0}" type="presOf" srcId="{EB16C3D9-14BC-45BB-9E7F-862E282753E9}" destId="{4915161A-4AFF-4D40-A761-50C3E6D168B7}" srcOrd="1" destOrd="1" presId="urn:microsoft.com/office/officeart/2005/8/layout/hList7"/>
    <dgm:cxn modelId="{94F3988A-7EF3-438A-9AA2-C8DCC33CB0A9}" type="presOf" srcId="{4F26E8F8-79F3-40C6-B2A4-786F0C32D998}" destId="{87EDCDF9-A234-4A7B-9670-14C5AAB2678A}" srcOrd="1" destOrd="1" presId="urn:microsoft.com/office/officeart/2005/8/layout/hList7"/>
    <dgm:cxn modelId="{2DDAED8C-BFAE-4CEB-AA18-CC2B9E9E90A9}" type="presOf" srcId="{99F745A0-82F6-4899-A420-FD9AC5D7A6C6}" destId="{F163FB9C-218B-43C9-BBDB-A6F3DF0572D7}" srcOrd="0" destOrd="1" presId="urn:microsoft.com/office/officeart/2005/8/layout/hList7"/>
    <dgm:cxn modelId="{76102C8D-207E-497C-BF04-13A8C79F09C2}" srcId="{BE0D5E96-C46F-4274-85F7-506A6080E68D}" destId="{BB54CFBA-D476-4D84-9865-A3774A95C724}" srcOrd="3" destOrd="0" parTransId="{6CF27E06-538B-42A3-BB75-9C6CF8DA4484}" sibTransId="{396A5190-AD19-4443-A821-F02527468D7D}"/>
    <dgm:cxn modelId="{5184278F-0E99-4BB1-8704-8229A7DBC888}" type="presOf" srcId="{4EC577D3-1824-42AE-8351-52B8768A15BB}" destId="{4915161A-4AFF-4D40-A761-50C3E6D168B7}" srcOrd="1" destOrd="2" presId="urn:microsoft.com/office/officeart/2005/8/layout/hList7"/>
    <dgm:cxn modelId="{F494E090-4607-420B-8C5C-C49278A781CB}" srcId="{E1350B50-AE6F-4106-9CE1-DE04D2B7369E}" destId="{C4F55E27-8FD4-46FE-A098-FD37204CE41E}" srcOrd="1" destOrd="0" parTransId="{94B4328C-7B51-4E7B-A3E1-0EC720B31921}" sibTransId="{1C9EA112-55DD-4B0C-9F6A-7619B0496823}"/>
    <dgm:cxn modelId="{F445F69B-7C05-46D0-AC47-8D192FD24298}" type="presOf" srcId="{304ED5C9-4950-45EA-B538-D9F6148B77A5}" destId="{4915161A-4AFF-4D40-A761-50C3E6D168B7}" srcOrd="1" destOrd="4" presId="urn:microsoft.com/office/officeart/2005/8/layout/hList7"/>
    <dgm:cxn modelId="{BE7ED7A4-01F1-4BD2-8B8B-1B2B27289A6A}" type="presOf" srcId="{42DB734D-AE23-49CF-B732-7123D863E6B0}" destId="{3594E43E-74CB-4FC8-B013-3D37B1A55F83}" srcOrd="0" destOrd="5" presId="urn:microsoft.com/office/officeart/2005/8/layout/hList7"/>
    <dgm:cxn modelId="{684ACBA5-AB90-4EB4-9EC8-6ECC192D115C}" srcId="{E1350B50-AE6F-4106-9CE1-DE04D2B7369E}" destId="{ECF0D2BD-7313-4387-AA7A-18CDF6E9D987}" srcOrd="4" destOrd="0" parTransId="{6DC693CA-5D11-44E6-8CA3-30D066042647}" sibTransId="{35A98F43-0000-4939-B4ED-86A39D6B8065}"/>
    <dgm:cxn modelId="{D14106A9-6504-43DF-BF3A-E14DCFE418E5}" srcId="{2D34B62C-48CF-4E6E-977B-FF95B64D55F4}" destId="{F0E7DAF0-35BC-47D0-B362-869FAFFC511D}" srcOrd="2" destOrd="0" parTransId="{AA064CDC-5CC4-4EAF-8369-6192DA5C072A}" sibTransId="{392EC791-D024-4C81-B3EA-4B4B07509CBF}"/>
    <dgm:cxn modelId="{FDD823AD-B786-4EE7-8BA7-CFA665310108}" type="presOf" srcId="{0579783E-A912-492D-8945-397AE1E5004B}" destId="{695AEF14-7332-47DE-BAEE-627308B4BB2A}" srcOrd="0" destOrd="5" presId="urn:microsoft.com/office/officeart/2005/8/layout/hList7"/>
    <dgm:cxn modelId="{A893ADAE-985F-47E7-90EF-91F5946E5870}" type="presOf" srcId="{E1350B50-AE6F-4106-9CE1-DE04D2B7369E}" destId="{F163FB9C-218B-43C9-BBDB-A6F3DF0572D7}" srcOrd="0" destOrd="0" presId="urn:microsoft.com/office/officeart/2005/8/layout/hList7"/>
    <dgm:cxn modelId="{4FD87DB3-B8AE-4E7E-9F07-1D799D752AB5}" srcId="{CFE55B6F-EE53-4C46-BC07-3857D7DCB052}" destId="{BE0D5E96-C46F-4274-85F7-506A6080E68D}" srcOrd="0" destOrd="0" parTransId="{66D6112E-FA62-4661-8108-7ADC4ABCC899}" sibTransId="{7D66AF53-1ABD-4773-B348-36851881D162}"/>
    <dgm:cxn modelId="{7CB056BA-7218-442F-A28A-8AF2B650978C}" type="presOf" srcId="{F0E7DAF0-35BC-47D0-B362-869FAFFC511D}" destId="{4915161A-4AFF-4D40-A761-50C3E6D168B7}" srcOrd="1" destOrd="3" presId="urn:microsoft.com/office/officeart/2005/8/layout/hList7"/>
    <dgm:cxn modelId="{34602CBC-25C3-4B3F-9810-A0C7B456F822}" type="presOf" srcId="{7EC7A110-53CB-4C50-AD34-AF9B14048C52}" destId="{87EDCDF9-A234-4A7B-9670-14C5AAB2678A}" srcOrd="1" destOrd="2" presId="urn:microsoft.com/office/officeart/2005/8/layout/hList7"/>
    <dgm:cxn modelId="{DEBC97C0-0522-4105-B6EC-47060584C55F}" type="presOf" srcId="{BE0D5E96-C46F-4274-85F7-506A6080E68D}" destId="{87EDCDF9-A234-4A7B-9670-14C5AAB2678A}" srcOrd="1" destOrd="0" presId="urn:microsoft.com/office/officeart/2005/8/layout/hList7"/>
    <dgm:cxn modelId="{3BC719C1-A813-470D-BCA8-D491636816B8}" type="presOf" srcId="{2D34B62C-48CF-4E6E-977B-FF95B64D55F4}" destId="{3594E43E-74CB-4FC8-B013-3D37B1A55F83}" srcOrd="0" destOrd="0" presId="urn:microsoft.com/office/officeart/2005/8/layout/hList7"/>
    <dgm:cxn modelId="{707E03D0-809A-4E38-9F47-B95490276491}" type="presOf" srcId="{F0E7DAF0-35BC-47D0-B362-869FAFFC511D}" destId="{3594E43E-74CB-4FC8-B013-3D37B1A55F83}" srcOrd="0" destOrd="3" presId="urn:microsoft.com/office/officeart/2005/8/layout/hList7"/>
    <dgm:cxn modelId="{89E012D4-A333-40C7-84E2-CB99168548D6}" srcId="{BE0D5E96-C46F-4274-85F7-506A6080E68D}" destId="{4F26E8F8-79F3-40C6-B2A4-786F0C32D998}" srcOrd="0" destOrd="0" parTransId="{D44AF2B8-DB67-4DCC-87E3-90EB08F28AD7}" sibTransId="{1ECA04C8-BF15-49DB-8373-D61AF67D0836}"/>
    <dgm:cxn modelId="{67151CD4-113E-4A36-8B57-3590ABB9CF75}" type="presOf" srcId="{7636F2B2-B613-4141-818B-5F8CCE834ACB}" destId="{F9584D78-EC20-44B0-88A8-D2ED821F5258}" srcOrd="1" destOrd="3" presId="urn:microsoft.com/office/officeart/2005/8/layout/hList7"/>
    <dgm:cxn modelId="{08CBB9D5-F072-41A6-A676-B364A3E8A201}" type="presOf" srcId="{4F26E8F8-79F3-40C6-B2A4-786F0C32D998}" destId="{695AEF14-7332-47DE-BAEE-627308B4BB2A}" srcOrd="0" destOrd="1" presId="urn:microsoft.com/office/officeart/2005/8/layout/hList7"/>
    <dgm:cxn modelId="{F7C74DDF-B6E2-483C-9415-93D09D367DCF}" type="presOf" srcId="{C4F55E27-8FD4-46FE-A098-FD37204CE41E}" destId="{F163FB9C-218B-43C9-BBDB-A6F3DF0572D7}" srcOrd="0" destOrd="2" presId="urn:microsoft.com/office/officeart/2005/8/layout/hList7"/>
    <dgm:cxn modelId="{4F6371DF-93C2-462C-BCC4-F723A9F210D4}" srcId="{E1350B50-AE6F-4106-9CE1-DE04D2B7369E}" destId="{A68DD3F1-E8E3-446A-B3D6-0B51C9D07A8D}" srcOrd="3" destOrd="0" parTransId="{867A2387-B3E9-48AC-B5AA-AADAD3EE14FA}" sibTransId="{49C645CC-9FC2-40AB-9C83-EE3A16F378EF}"/>
    <dgm:cxn modelId="{996F3CE2-4D7A-4F14-9BE5-04D49F682B57}" srcId="{CFE55B6F-EE53-4C46-BC07-3857D7DCB052}" destId="{2D34B62C-48CF-4E6E-977B-FF95B64D55F4}" srcOrd="2" destOrd="0" parTransId="{788C7D80-26B8-44B6-A09D-F8832663AB7C}" sibTransId="{C72087DD-5E8A-4191-BC34-192B3E33231F}"/>
    <dgm:cxn modelId="{9E4AE3E4-7B89-493F-9EEF-9EA9C19F8FEC}" type="presOf" srcId="{7EC7A110-53CB-4C50-AD34-AF9B14048C52}" destId="{695AEF14-7332-47DE-BAEE-627308B4BB2A}" srcOrd="0" destOrd="2" presId="urn:microsoft.com/office/officeart/2005/8/layout/hList7"/>
    <dgm:cxn modelId="{DA835BEA-13CA-4812-9527-BE4A36CF4614}" srcId="{2D34B62C-48CF-4E6E-977B-FF95B64D55F4}" destId="{42DB734D-AE23-49CF-B732-7123D863E6B0}" srcOrd="4" destOrd="0" parTransId="{16C97FAB-6155-4AA5-8FB2-38D8AE69C739}" sibTransId="{CF6785CD-34DB-401E-955A-131119D76F5E}"/>
    <dgm:cxn modelId="{2A4112FC-5658-42F9-98E3-B0EEFF0C06E7}" type="presOf" srcId="{42DB734D-AE23-49CF-B732-7123D863E6B0}" destId="{4915161A-4AFF-4D40-A761-50C3E6D168B7}" srcOrd="1" destOrd="5" presId="urn:microsoft.com/office/officeart/2005/8/layout/hList7"/>
    <dgm:cxn modelId="{1245BAA5-70B0-4A65-8DFB-243E8AE318A7}" type="presParOf" srcId="{698F5C95-781F-46F8-BABF-66D627AC7DB8}" destId="{A6349568-8D5B-42AF-B626-43CEB25E4E37}" srcOrd="0" destOrd="0" presId="urn:microsoft.com/office/officeart/2005/8/layout/hList7"/>
    <dgm:cxn modelId="{31C24173-AC52-484F-AF4A-8F599F6DA29C}" type="presParOf" srcId="{698F5C95-781F-46F8-BABF-66D627AC7DB8}" destId="{CFF360CE-C3D3-4BD1-94D6-130068966CC1}" srcOrd="1" destOrd="0" presId="urn:microsoft.com/office/officeart/2005/8/layout/hList7"/>
    <dgm:cxn modelId="{C4C107A1-AACA-4B36-9094-9F3474D98322}" type="presParOf" srcId="{CFF360CE-C3D3-4BD1-94D6-130068966CC1}" destId="{E95DC427-286A-4835-BE0A-5BD8736995E2}" srcOrd="0" destOrd="0" presId="urn:microsoft.com/office/officeart/2005/8/layout/hList7"/>
    <dgm:cxn modelId="{EE5CF65D-631F-4A50-9D18-A43554E0424D}" type="presParOf" srcId="{E95DC427-286A-4835-BE0A-5BD8736995E2}" destId="{695AEF14-7332-47DE-BAEE-627308B4BB2A}" srcOrd="0" destOrd="0" presId="urn:microsoft.com/office/officeart/2005/8/layout/hList7"/>
    <dgm:cxn modelId="{88A56F7A-ED27-4F78-B698-70F599882F30}" type="presParOf" srcId="{E95DC427-286A-4835-BE0A-5BD8736995E2}" destId="{87EDCDF9-A234-4A7B-9670-14C5AAB2678A}" srcOrd="1" destOrd="0" presId="urn:microsoft.com/office/officeart/2005/8/layout/hList7"/>
    <dgm:cxn modelId="{DDE4876D-CB52-44BF-B364-9C12D2D425D7}" type="presParOf" srcId="{E95DC427-286A-4835-BE0A-5BD8736995E2}" destId="{21F180FA-7211-4376-A5D7-911B909BBF1A}" srcOrd="2" destOrd="0" presId="urn:microsoft.com/office/officeart/2005/8/layout/hList7"/>
    <dgm:cxn modelId="{1C797CB2-1201-4B9F-9DB0-15EE8ECE04BA}" type="presParOf" srcId="{E95DC427-286A-4835-BE0A-5BD8736995E2}" destId="{22D79DD1-D630-4A0F-95CE-5864B70C5860}" srcOrd="3" destOrd="0" presId="urn:microsoft.com/office/officeart/2005/8/layout/hList7"/>
    <dgm:cxn modelId="{78954E24-720D-41F4-9BCB-A7237D4D8DEC}" type="presParOf" srcId="{CFF360CE-C3D3-4BD1-94D6-130068966CC1}" destId="{B69FF0CC-069F-464E-B505-F02625E04301}" srcOrd="1" destOrd="0" presId="urn:microsoft.com/office/officeart/2005/8/layout/hList7"/>
    <dgm:cxn modelId="{DBC9C61E-6D5A-45E7-B873-211F4C8F8799}" type="presParOf" srcId="{CFF360CE-C3D3-4BD1-94D6-130068966CC1}" destId="{844795C3-03D1-45F6-9ED1-5FE2215A273A}" srcOrd="2" destOrd="0" presId="urn:microsoft.com/office/officeart/2005/8/layout/hList7"/>
    <dgm:cxn modelId="{150F1EDA-856C-472C-B3B8-72C38B56D7C3}" type="presParOf" srcId="{844795C3-03D1-45F6-9ED1-5FE2215A273A}" destId="{F163FB9C-218B-43C9-BBDB-A6F3DF0572D7}" srcOrd="0" destOrd="0" presId="urn:microsoft.com/office/officeart/2005/8/layout/hList7"/>
    <dgm:cxn modelId="{FDE800D1-431B-460E-ADB7-BD5B76FC4943}" type="presParOf" srcId="{844795C3-03D1-45F6-9ED1-5FE2215A273A}" destId="{F9584D78-EC20-44B0-88A8-D2ED821F5258}" srcOrd="1" destOrd="0" presId="urn:microsoft.com/office/officeart/2005/8/layout/hList7"/>
    <dgm:cxn modelId="{DFB6301F-50AE-4BD5-B556-892EE58C78A7}" type="presParOf" srcId="{844795C3-03D1-45F6-9ED1-5FE2215A273A}" destId="{CF4624CA-3295-4919-84A6-E810BB3F866A}" srcOrd="2" destOrd="0" presId="urn:microsoft.com/office/officeart/2005/8/layout/hList7"/>
    <dgm:cxn modelId="{0077AD28-4A8A-4D43-9EB8-353E78C3ADBB}" type="presParOf" srcId="{844795C3-03D1-45F6-9ED1-5FE2215A273A}" destId="{34D0734C-B20B-4A04-8D02-D223FBDE9BE1}" srcOrd="3" destOrd="0" presId="urn:microsoft.com/office/officeart/2005/8/layout/hList7"/>
    <dgm:cxn modelId="{6F074285-C2EF-4BD9-A862-30C3D8DC9399}" type="presParOf" srcId="{CFF360CE-C3D3-4BD1-94D6-130068966CC1}" destId="{AD918AEB-AEB3-4506-8830-FC5025CE75C8}" srcOrd="3" destOrd="0" presId="urn:microsoft.com/office/officeart/2005/8/layout/hList7"/>
    <dgm:cxn modelId="{AB86FA3B-59EE-4D73-849E-0AACC6D9AB95}" type="presParOf" srcId="{CFF360CE-C3D3-4BD1-94D6-130068966CC1}" destId="{96D0B2DB-4C02-4238-831E-F67AFEFCA466}" srcOrd="4" destOrd="0" presId="urn:microsoft.com/office/officeart/2005/8/layout/hList7"/>
    <dgm:cxn modelId="{0DD913C2-E92A-4752-AC24-909F0E61D5C5}" type="presParOf" srcId="{96D0B2DB-4C02-4238-831E-F67AFEFCA466}" destId="{3594E43E-74CB-4FC8-B013-3D37B1A55F83}" srcOrd="0" destOrd="0" presId="urn:microsoft.com/office/officeart/2005/8/layout/hList7"/>
    <dgm:cxn modelId="{0266F1BF-7A27-4517-950B-6273DB50C682}" type="presParOf" srcId="{96D0B2DB-4C02-4238-831E-F67AFEFCA466}" destId="{4915161A-4AFF-4D40-A761-50C3E6D168B7}" srcOrd="1" destOrd="0" presId="urn:microsoft.com/office/officeart/2005/8/layout/hList7"/>
    <dgm:cxn modelId="{15ABBCB7-C2B7-4DAD-868E-FFD6B05164A2}" type="presParOf" srcId="{96D0B2DB-4C02-4238-831E-F67AFEFCA466}" destId="{C4593AB8-26F6-4F26-9FA8-DAA09BDCED43}" srcOrd="2" destOrd="0" presId="urn:microsoft.com/office/officeart/2005/8/layout/hList7"/>
    <dgm:cxn modelId="{AC217D67-BD4A-45B6-957F-F8F8C6044A35}" type="presParOf" srcId="{96D0B2DB-4C02-4238-831E-F67AFEFCA466}" destId="{AACE9D24-C1CC-4564-AD13-AFA4F752E20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AEF14-7332-47DE-BAEE-627308B4BB2A}">
      <dsp:nvSpPr>
        <dsp:cNvPr id="0" name=""/>
        <dsp:cNvSpPr/>
      </dsp:nvSpPr>
      <dsp:spPr>
        <a:xfrm>
          <a:off x="987" y="0"/>
          <a:ext cx="1537050" cy="4316457"/>
        </a:xfrm>
        <a:prstGeom prst="roundRect">
          <a:avLst>
            <a:gd name="adj" fmla="val 10000"/>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b="1" kern="1200"/>
            <a:t>Trustworthy</a:t>
          </a:r>
        </a:p>
        <a:p>
          <a:pPr marL="114300" lvl="1" indent="-114300" algn="l" defTabSz="622300">
            <a:lnSpc>
              <a:spcPct val="90000"/>
            </a:lnSpc>
            <a:spcBef>
              <a:spcPct val="0"/>
            </a:spcBef>
            <a:spcAft>
              <a:spcPct val="15000"/>
            </a:spcAft>
            <a:buChar char="•"/>
          </a:pPr>
          <a:r>
            <a:rPr lang="en-US" sz="1400" kern="1200"/>
            <a:t>Explainable</a:t>
          </a:r>
        </a:p>
        <a:p>
          <a:pPr marL="114300" lvl="1" indent="-114300" algn="l" defTabSz="622300">
            <a:lnSpc>
              <a:spcPct val="90000"/>
            </a:lnSpc>
            <a:spcBef>
              <a:spcPct val="0"/>
            </a:spcBef>
            <a:spcAft>
              <a:spcPct val="15000"/>
            </a:spcAft>
            <a:buChar char="•"/>
          </a:pPr>
          <a:r>
            <a:rPr lang="en-US" sz="1400" kern="1200"/>
            <a:t>Traceable</a:t>
          </a:r>
        </a:p>
        <a:p>
          <a:pPr marL="114300" lvl="1" indent="-114300" algn="l" defTabSz="622300">
            <a:lnSpc>
              <a:spcPct val="90000"/>
            </a:lnSpc>
            <a:spcBef>
              <a:spcPct val="0"/>
            </a:spcBef>
            <a:spcAft>
              <a:spcPct val="15000"/>
            </a:spcAft>
            <a:buChar char="•"/>
          </a:pPr>
          <a:r>
            <a:rPr lang="en-US" sz="1400" kern="1200"/>
            <a:t>Robust</a:t>
          </a:r>
        </a:p>
        <a:p>
          <a:pPr marL="114300" lvl="1" indent="-114300" algn="l" defTabSz="622300">
            <a:lnSpc>
              <a:spcPct val="90000"/>
            </a:lnSpc>
            <a:spcBef>
              <a:spcPct val="0"/>
            </a:spcBef>
            <a:spcAft>
              <a:spcPct val="15000"/>
            </a:spcAft>
            <a:buChar char="•"/>
          </a:pPr>
          <a:r>
            <a:rPr lang="en-US" sz="1400" kern="1200"/>
            <a:t>Secure</a:t>
          </a:r>
        </a:p>
        <a:p>
          <a:pPr marL="114300" lvl="1" indent="-114300" algn="l" defTabSz="622300">
            <a:lnSpc>
              <a:spcPct val="90000"/>
            </a:lnSpc>
            <a:spcBef>
              <a:spcPct val="0"/>
            </a:spcBef>
            <a:spcAft>
              <a:spcPct val="15000"/>
            </a:spcAft>
            <a:buChar char="•"/>
          </a:pPr>
          <a:r>
            <a:rPr lang="en-US" sz="1400" kern="1200"/>
            <a:t>Domain-aware</a:t>
          </a:r>
        </a:p>
      </dsp:txBody>
      <dsp:txXfrm>
        <a:off x="987" y="1726582"/>
        <a:ext cx="1537050" cy="1726582"/>
      </dsp:txXfrm>
    </dsp:sp>
    <dsp:sp modelId="{22D79DD1-D630-4A0F-95CE-5864B70C5860}">
      <dsp:nvSpPr>
        <dsp:cNvPr id="0" name=""/>
        <dsp:cNvSpPr/>
      </dsp:nvSpPr>
      <dsp:spPr>
        <a:xfrm>
          <a:off x="50822" y="258987"/>
          <a:ext cx="1437380" cy="1437380"/>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63FB9C-218B-43C9-BBDB-A6F3DF0572D7}">
      <dsp:nvSpPr>
        <dsp:cNvPr id="0" name=""/>
        <dsp:cNvSpPr/>
      </dsp:nvSpPr>
      <dsp:spPr>
        <a:xfrm>
          <a:off x="1588360" y="0"/>
          <a:ext cx="1537050" cy="4316457"/>
        </a:xfrm>
        <a:prstGeom prst="roundRect">
          <a:avLst>
            <a:gd name="adj" fmla="val 10000"/>
          </a:avLst>
        </a:prstGeom>
        <a:solidFill>
          <a:srgbClr val="FF781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b="1" kern="1200"/>
            <a:t>Effective</a:t>
          </a:r>
        </a:p>
        <a:p>
          <a:pPr marL="114300" lvl="1" indent="-114300" algn="l" defTabSz="622300">
            <a:lnSpc>
              <a:spcPct val="90000"/>
            </a:lnSpc>
            <a:spcBef>
              <a:spcPct val="0"/>
            </a:spcBef>
            <a:spcAft>
              <a:spcPct val="15000"/>
            </a:spcAft>
            <a:buChar char="•"/>
          </a:pPr>
          <a:r>
            <a:rPr lang="en-US" sz="1400" kern="1200"/>
            <a:t>Universal</a:t>
          </a:r>
        </a:p>
        <a:p>
          <a:pPr marL="114300" lvl="1" indent="-114300" algn="l" defTabSz="622300">
            <a:lnSpc>
              <a:spcPct val="90000"/>
            </a:lnSpc>
            <a:spcBef>
              <a:spcPct val="0"/>
            </a:spcBef>
            <a:spcAft>
              <a:spcPct val="15000"/>
            </a:spcAft>
            <a:buChar char="•"/>
          </a:pPr>
          <a:r>
            <a:rPr lang="en-US" sz="1400" kern="1200"/>
            <a:t>Accurate</a:t>
          </a:r>
        </a:p>
        <a:p>
          <a:pPr marL="114300" lvl="1" indent="-114300" algn="l" defTabSz="622300">
            <a:lnSpc>
              <a:spcPct val="90000"/>
            </a:lnSpc>
            <a:spcBef>
              <a:spcPct val="0"/>
            </a:spcBef>
            <a:spcAft>
              <a:spcPct val="15000"/>
            </a:spcAft>
            <a:buChar char="•"/>
          </a:pPr>
          <a:r>
            <a:rPr lang="en-US" sz="1400" kern="1200"/>
            <a:t>Reliable</a:t>
          </a:r>
        </a:p>
        <a:p>
          <a:pPr marL="114300" lvl="1" indent="-114300" algn="l" defTabSz="622300">
            <a:lnSpc>
              <a:spcPct val="90000"/>
            </a:lnSpc>
            <a:spcBef>
              <a:spcPct val="0"/>
            </a:spcBef>
            <a:spcAft>
              <a:spcPct val="15000"/>
            </a:spcAft>
            <a:buChar char="•"/>
          </a:pPr>
          <a:r>
            <a:rPr lang="en-US" sz="1400" kern="1200"/>
            <a:t>Generalizable</a:t>
          </a:r>
        </a:p>
        <a:p>
          <a:pPr marL="114300" lvl="1" indent="-114300" algn="l" defTabSz="622300">
            <a:lnSpc>
              <a:spcPct val="90000"/>
            </a:lnSpc>
            <a:spcBef>
              <a:spcPct val="0"/>
            </a:spcBef>
            <a:spcAft>
              <a:spcPct val="15000"/>
            </a:spcAft>
            <a:buChar char="•"/>
          </a:pPr>
          <a:r>
            <a:rPr lang="en-US" sz="1400" kern="1200"/>
            <a:t>Insightful</a:t>
          </a:r>
        </a:p>
      </dsp:txBody>
      <dsp:txXfrm>
        <a:off x="1588360" y="1726582"/>
        <a:ext cx="1537050" cy="1726582"/>
      </dsp:txXfrm>
    </dsp:sp>
    <dsp:sp modelId="{34D0734C-B20B-4A04-8D02-D223FBDE9BE1}">
      <dsp:nvSpPr>
        <dsp:cNvPr id="0" name=""/>
        <dsp:cNvSpPr/>
      </dsp:nvSpPr>
      <dsp:spPr>
        <a:xfrm>
          <a:off x="1633984" y="258987"/>
          <a:ext cx="1437380" cy="1437380"/>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94E43E-74CB-4FC8-B013-3D37B1A55F83}">
      <dsp:nvSpPr>
        <dsp:cNvPr id="0" name=""/>
        <dsp:cNvSpPr/>
      </dsp:nvSpPr>
      <dsp:spPr>
        <a:xfrm>
          <a:off x="3167311" y="0"/>
          <a:ext cx="1537050" cy="4316457"/>
        </a:xfrm>
        <a:prstGeom prst="roundRect">
          <a:avLst>
            <a:gd name="adj" fmla="val 10000"/>
          </a:avLst>
        </a:prstGeom>
        <a:solidFill>
          <a:srgbClr val="515DAE"/>
        </a:solidFill>
        <a:ln w="12700" cap="flat" cmpd="sng" algn="ctr">
          <a:solidFill>
            <a:srgbClr val="515DA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b="1" kern="1200"/>
            <a:t>Deployable</a:t>
          </a:r>
          <a:endParaRPr lang="en-US" sz="1800" kern="1200"/>
        </a:p>
        <a:p>
          <a:pPr marL="114300" lvl="1" indent="-114300" algn="l" defTabSz="622300">
            <a:lnSpc>
              <a:spcPct val="90000"/>
            </a:lnSpc>
            <a:spcBef>
              <a:spcPct val="0"/>
            </a:spcBef>
            <a:spcAft>
              <a:spcPct val="15000"/>
            </a:spcAft>
            <a:buChar char="•"/>
          </a:pPr>
          <a:r>
            <a:rPr lang="en-US" sz="1400" kern="1200"/>
            <a:t>Affordable</a:t>
          </a:r>
        </a:p>
        <a:p>
          <a:pPr marL="114300" lvl="1" indent="-114300" algn="l" defTabSz="622300">
            <a:lnSpc>
              <a:spcPct val="90000"/>
            </a:lnSpc>
            <a:spcBef>
              <a:spcPct val="0"/>
            </a:spcBef>
            <a:spcAft>
              <a:spcPct val="15000"/>
            </a:spcAft>
            <a:buChar char="•"/>
          </a:pPr>
          <a:r>
            <a:rPr lang="en-US" sz="1400" kern="1200"/>
            <a:t>Available</a:t>
          </a:r>
        </a:p>
        <a:p>
          <a:pPr marL="114300" lvl="1" indent="-114300" algn="l" defTabSz="622300">
            <a:lnSpc>
              <a:spcPct val="90000"/>
            </a:lnSpc>
            <a:spcBef>
              <a:spcPct val="0"/>
            </a:spcBef>
            <a:spcAft>
              <a:spcPct val="15000"/>
            </a:spcAft>
            <a:buChar char="•"/>
          </a:pPr>
          <a:r>
            <a:rPr lang="en-US" sz="1400" kern="1200"/>
            <a:t>Modular</a:t>
          </a:r>
        </a:p>
        <a:p>
          <a:pPr marL="114300" lvl="1" indent="-114300" algn="l" defTabSz="622300">
            <a:lnSpc>
              <a:spcPct val="90000"/>
            </a:lnSpc>
            <a:spcBef>
              <a:spcPct val="0"/>
            </a:spcBef>
            <a:spcAft>
              <a:spcPct val="15000"/>
            </a:spcAft>
            <a:buChar char="•"/>
          </a:pPr>
          <a:r>
            <a:rPr lang="en-US" sz="1400" kern="1200"/>
            <a:t>Adaptable</a:t>
          </a:r>
        </a:p>
        <a:p>
          <a:pPr marL="114300" lvl="1" indent="-114300" algn="l" defTabSz="622300">
            <a:lnSpc>
              <a:spcPct val="90000"/>
            </a:lnSpc>
            <a:spcBef>
              <a:spcPct val="0"/>
            </a:spcBef>
            <a:spcAft>
              <a:spcPct val="15000"/>
            </a:spcAft>
            <a:buChar char="•"/>
          </a:pPr>
          <a:r>
            <a:rPr lang="en-US" sz="1400" kern="1200"/>
            <a:t>Interoperable</a:t>
          </a:r>
        </a:p>
      </dsp:txBody>
      <dsp:txXfrm>
        <a:off x="3167311" y="1726582"/>
        <a:ext cx="1537050" cy="1726582"/>
      </dsp:txXfrm>
    </dsp:sp>
    <dsp:sp modelId="{AACE9D24-C1CC-4564-AD13-AFA4F752E201}">
      <dsp:nvSpPr>
        <dsp:cNvPr id="0" name=""/>
        <dsp:cNvSpPr/>
      </dsp:nvSpPr>
      <dsp:spPr>
        <a:xfrm>
          <a:off x="3217145" y="258987"/>
          <a:ext cx="1437380" cy="1437380"/>
        </a:xfrm>
        <a:prstGeom prst="ellipse">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349568-8D5B-42AF-B626-43CEB25E4E37}">
      <dsp:nvSpPr>
        <dsp:cNvPr id="0" name=""/>
        <dsp:cNvSpPr/>
      </dsp:nvSpPr>
      <dsp:spPr>
        <a:xfrm>
          <a:off x="188213" y="3453165"/>
          <a:ext cx="4328921" cy="647468"/>
        </a:xfrm>
        <a:prstGeom prst="leftRightArrow">
          <a:avLst/>
        </a:prstGeom>
        <a:solidFill>
          <a:srgbClr val="C0C9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AF17BC-365D-414D-A7DB-31A87442772F}"/>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6CDE79DF-BA82-AF44-8968-6A6C765FD3D7}"/>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840A865-DCDC-3244-9B1F-F6306756A164}" type="datetimeFigureOut">
              <a:rPr lang="en-US" smtClean="0"/>
              <a:t>6/18/2024</a:t>
            </a:fld>
            <a:endParaRPr lang="en-US"/>
          </a:p>
        </p:txBody>
      </p:sp>
      <p:sp>
        <p:nvSpPr>
          <p:cNvPr id="4" name="Footer Placeholder 3">
            <a:extLst>
              <a:ext uri="{FF2B5EF4-FFF2-40B4-BE49-F238E27FC236}">
                <a16:creationId xmlns:a16="http://schemas.microsoft.com/office/drawing/2014/main" id="{6F26DD2D-B997-BE48-A0EE-D6B9110E8C67}"/>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C977B2A-C45B-5048-B116-DB05ED4CAD8D}"/>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CB16C0F-E47A-4647-9902-665B4209E6A9}" type="slidenum">
              <a:rPr lang="en-US" smtClean="0"/>
              <a:t>‹#›</a:t>
            </a:fld>
            <a:endParaRPr lang="en-US"/>
          </a:p>
        </p:txBody>
      </p:sp>
    </p:spTree>
    <p:extLst>
      <p:ext uri="{BB962C8B-B14F-4D97-AF65-F5344CB8AC3E}">
        <p14:creationId xmlns:p14="http://schemas.microsoft.com/office/powerpoint/2010/main" val="1441160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4B242AE-7B60-5645-8F63-FE6E04DDEC98}" type="datetimeFigureOut">
              <a:rPr lang="en-US" smtClean="0"/>
              <a:t>6/18/2024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9802486-0F68-1C4A-A989-2EB083D5F70E}" type="slidenum">
              <a:rPr lang="en-US" smtClean="0"/>
              <a:t>‹#›</a:t>
            </a:fld>
            <a:endParaRPr lang="en-US"/>
          </a:p>
        </p:txBody>
      </p:sp>
    </p:spTree>
    <p:extLst>
      <p:ext uri="{BB962C8B-B14F-4D97-AF65-F5344CB8AC3E}">
        <p14:creationId xmlns:p14="http://schemas.microsoft.com/office/powerpoint/2010/main" val="2424921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802486-0F68-1C4A-A989-2EB083D5F70E}" type="slidenum">
              <a:rPr lang="en-US" smtClean="0"/>
              <a:t>1</a:t>
            </a:fld>
            <a:endParaRPr lang="en-US"/>
          </a:p>
        </p:txBody>
      </p:sp>
    </p:spTree>
    <p:extLst>
      <p:ext uri="{BB962C8B-B14F-4D97-AF65-F5344CB8AC3E}">
        <p14:creationId xmlns:p14="http://schemas.microsoft.com/office/powerpoint/2010/main" val="2401799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585E98-1038-46D8-BBD3-C388EB2FD172}" type="slidenum">
              <a:rPr lang="en-US" smtClean="0"/>
              <a:t>10</a:t>
            </a:fld>
            <a:endParaRPr lang="en-US"/>
          </a:p>
        </p:txBody>
      </p:sp>
    </p:spTree>
    <p:extLst>
      <p:ext uri="{BB962C8B-B14F-4D97-AF65-F5344CB8AC3E}">
        <p14:creationId xmlns:p14="http://schemas.microsoft.com/office/powerpoint/2010/main" val="1614484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85E98-1038-46D8-BBD3-C388EB2FD172}" type="slidenum">
              <a:rPr lang="en-US" smtClean="0"/>
              <a:t>11</a:t>
            </a:fld>
            <a:endParaRPr lang="en-US"/>
          </a:p>
        </p:txBody>
      </p:sp>
    </p:spTree>
    <p:extLst>
      <p:ext uri="{BB962C8B-B14F-4D97-AF65-F5344CB8AC3E}">
        <p14:creationId xmlns:p14="http://schemas.microsoft.com/office/powerpoint/2010/main" val="2907739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obvious place to start looking for multimodal scientific data is the scientific literature, and we have been exploring this space for many years, developing machine learning and natural language processing approaches to scrape PDFs and the like and build deep neural nets and graphs to help answer a whole host of questions.</a:t>
            </a:r>
          </a:p>
        </p:txBody>
      </p:sp>
      <p:sp>
        <p:nvSpPr>
          <p:cNvPr id="4" name="Slide Number Placeholder 3"/>
          <p:cNvSpPr>
            <a:spLocks noGrp="1"/>
          </p:cNvSpPr>
          <p:nvPr>
            <p:ph type="sldNum" sz="quarter" idx="5"/>
          </p:nvPr>
        </p:nvSpPr>
        <p:spPr/>
        <p:txBody>
          <a:bodyPr/>
          <a:lstStyle/>
          <a:p>
            <a:fld id="{CB585E98-1038-46D8-BBD3-C388EB2FD172}" type="slidenum">
              <a:rPr lang="en-US" smtClean="0"/>
              <a:t>12</a:t>
            </a:fld>
            <a:endParaRPr lang="en-US"/>
          </a:p>
        </p:txBody>
      </p:sp>
    </p:spTree>
    <p:extLst>
      <p:ext uri="{BB962C8B-B14F-4D97-AF65-F5344CB8AC3E}">
        <p14:creationId xmlns:p14="http://schemas.microsoft.com/office/powerpoint/2010/main" val="2284352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result of this research is the </a:t>
            </a:r>
            <a:r>
              <a:rPr lang="en-US" dirty="0" err="1"/>
              <a:t>SciTune</a:t>
            </a:r>
            <a:r>
              <a:rPr lang="en-US" dirty="0"/>
              <a:t> tuning framework to improve the ability of LLMs to follow scientific multimodal instructions. To test our methodology, we used a human-generated scientific instruction tuning dataset and trained a large multimodal model starting from </a:t>
            </a:r>
            <a:r>
              <a:rPr lang="en-US" dirty="0" err="1"/>
              <a:t>LLaMa</a:t>
            </a:r>
            <a:r>
              <a:rPr lang="en-US" dirty="0"/>
              <a:t>, the best-performing open source model. In comparison to the models that are fine-tuned with machine generated data only, </a:t>
            </a:r>
            <a:r>
              <a:rPr lang="en-US" dirty="0" err="1"/>
              <a:t>LLaMA-SciTune</a:t>
            </a:r>
            <a:r>
              <a:rPr lang="en-US" dirty="0"/>
              <a:t> surpasses human performance on average and in many sub-categories of </a:t>
            </a:r>
            <a:r>
              <a:rPr lang="en-US" dirty="0" err="1"/>
              <a:t>ScienceQA</a:t>
            </a:r>
            <a:r>
              <a:rPr lang="en-US" dirty="0"/>
              <a:t>, a standard scientific reasoning benchmark.</a:t>
            </a:r>
          </a:p>
        </p:txBody>
      </p:sp>
      <p:sp>
        <p:nvSpPr>
          <p:cNvPr id="4" name="Slide Number Placeholder 3"/>
          <p:cNvSpPr>
            <a:spLocks noGrp="1"/>
          </p:cNvSpPr>
          <p:nvPr>
            <p:ph type="sldNum" sz="quarter" idx="5"/>
          </p:nvPr>
        </p:nvSpPr>
        <p:spPr/>
        <p:txBody>
          <a:bodyPr/>
          <a:lstStyle/>
          <a:p>
            <a:fld id="{CB585E98-1038-46D8-BBD3-C388EB2FD172}" type="slidenum">
              <a:rPr lang="en-US" smtClean="0"/>
              <a:t>13</a:t>
            </a:fld>
            <a:endParaRPr lang="en-US"/>
          </a:p>
        </p:txBody>
      </p:sp>
    </p:spTree>
    <p:extLst>
      <p:ext uri="{BB962C8B-B14F-4D97-AF65-F5344CB8AC3E}">
        <p14:creationId xmlns:p14="http://schemas.microsoft.com/office/powerpoint/2010/main" val="3368438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cs typeface="Arial"/>
              </a:rPr>
              <a:t>We are also leveraging advances in knowledge graphs, multi-modal foundation models (initially large language models), and other AI technologies such as agents to develop a </a:t>
            </a:r>
            <a:r>
              <a:rPr lang="en-US" b="1" dirty="0">
                <a:latin typeface="+mn-lt"/>
                <a:cs typeface="Arial"/>
              </a:rPr>
              <a:t>broad area search </a:t>
            </a:r>
            <a:r>
              <a:rPr lang="en-US" dirty="0">
                <a:latin typeface="+mn-lt"/>
                <a:cs typeface="Arial"/>
              </a:rPr>
              <a:t>capability to </a:t>
            </a:r>
            <a:r>
              <a:rPr lang="en-US" b="1" dirty="0">
                <a:latin typeface="+mn-lt"/>
                <a:cs typeface="Arial"/>
              </a:rPr>
              <a:t>discover</a:t>
            </a:r>
            <a:r>
              <a:rPr lang="en-US" dirty="0">
                <a:latin typeface="+mn-lt"/>
                <a:cs typeface="Arial"/>
              </a:rPr>
              <a:t>, </a:t>
            </a:r>
            <a:r>
              <a:rPr lang="en-US" b="1" dirty="0">
                <a:latin typeface="+mn-lt"/>
                <a:cs typeface="Arial"/>
              </a:rPr>
              <a:t>detect</a:t>
            </a:r>
            <a:r>
              <a:rPr lang="en-US" dirty="0">
                <a:latin typeface="+mn-lt"/>
                <a:cs typeface="Arial"/>
              </a:rPr>
              <a:t>, and </a:t>
            </a:r>
            <a:r>
              <a:rPr lang="en-US" b="1" dirty="0">
                <a:latin typeface="+mn-lt"/>
                <a:cs typeface="Arial"/>
              </a:rPr>
              <a:t>locate</a:t>
            </a:r>
            <a:r>
              <a:rPr lang="en-US" dirty="0">
                <a:latin typeface="+mn-lt"/>
                <a:cs typeface="Arial"/>
              </a:rPr>
              <a:t> nuclear proliferation activities.</a:t>
            </a:r>
          </a:p>
          <a:p>
            <a:endParaRPr lang="en-US" dirty="0">
              <a:latin typeface="+mn-lt"/>
              <a:cs typeface="Arial"/>
            </a:endParaRPr>
          </a:p>
          <a:p>
            <a:r>
              <a:rPr lang="en-US" dirty="0">
                <a:latin typeface="+mn-lt"/>
              </a:rPr>
              <a:t>Our Analytic Discovery research is organized in three R&amp;D thrusts, Data Discovery, Deep Knowledge Constructs, and AI-Informed Reasoning. Through these research thrusts, we will develop components (shown in the ovals) of an overall Analytic Discovery System Framework.</a:t>
            </a:r>
          </a:p>
          <a:p>
            <a:endParaRPr lang="en-US" dirty="0">
              <a:latin typeface="+mn-lt"/>
            </a:endParaRPr>
          </a:p>
          <a:p>
            <a:r>
              <a:rPr lang="en-US" dirty="0">
                <a:latin typeface="+mn-lt"/>
              </a:rPr>
              <a:t>Through Data Discovery, we will develop methods to help us discovery where to look for proliferation relevant signals in growing volumes of varied quality data. The Acquisition analytics capability generates leads, while the targeted collect capability helps the system detect and locate data to feed agents for building structured knowledge (for example knowledge graphs). </a:t>
            </a:r>
          </a:p>
          <a:p>
            <a:endParaRPr lang="en-US" b="1" i="1" dirty="0">
              <a:latin typeface="+mn-lt"/>
            </a:endParaRPr>
          </a:p>
          <a:p>
            <a:r>
              <a:rPr lang="en-US" b="0" i="0" dirty="0">
                <a:latin typeface="+mn-lt"/>
              </a:rPr>
              <a:t>The computational fuel cycle (CFC) component holds all of the nuclear fuel cycle knowledge, including signatures, signals, indicators, and processes associated with proliferation activities. The CFC guides data discovery within the acquisition analytics component, provides the organization structure of the structured knowledge component, and gives patterns for decision analytics.</a:t>
            </a:r>
          </a:p>
        </p:txBody>
      </p:sp>
      <p:sp>
        <p:nvSpPr>
          <p:cNvPr id="4" name="Slide Number Placeholder 3"/>
          <p:cNvSpPr>
            <a:spLocks noGrp="1"/>
          </p:cNvSpPr>
          <p:nvPr>
            <p:ph type="sldNum" sz="quarter" idx="5"/>
          </p:nvPr>
        </p:nvSpPr>
        <p:spPr/>
        <p:txBody>
          <a:bodyPr/>
          <a:lstStyle/>
          <a:p>
            <a:fld id="{CB585E98-1038-46D8-BBD3-C388EB2FD172}" type="slidenum">
              <a:rPr lang="en-US" smtClean="0"/>
              <a:t>14</a:t>
            </a:fld>
            <a:endParaRPr lang="en-US"/>
          </a:p>
        </p:txBody>
      </p:sp>
    </p:spTree>
    <p:extLst>
      <p:ext uri="{BB962C8B-B14F-4D97-AF65-F5344CB8AC3E}">
        <p14:creationId xmlns:p14="http://schemas.microsoft.com/office/powerpoint/2010/main" val="529389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view of </a:t>
            </a:r>
            <a:r>
              <a:rPr lang="en-US"/>
              <a:t>the data </a:t>
            </a:r>
            <a:r>
              <a:rPr lang="en-US" dirty="0"/>
              <a:t>management architecture that is currently under development in DNN R&amp;D. This will provide us with an end-to-end system for managing R&amp;D data and enabling collaborative nonproliferation research. The system will operate at multiple classification levels.</a:t>
            </a:r>
          </a:p>
        </p:txBody>
      </p:sp>
      <p:sp>
        <p:nvSpPr>
          <p:cNvPr id="4" name="Slide Number Placeholder 3"/>
          <p:cNvSpPr>
            <a:spLocks noGrp="1"/>
          </p:cNvSpPr>
          <p:nvPr>
            <p:ph type="sldNum" sz="quarter" idx="5"/>
          </p:nvPr>
        </p:nvSpPr>
        <p:spPr/>
        <p:txBody>
          <a:bodyPr/>
          <a:lstStyle/>
          <a:p>
            <a:fld id="{CB585E98-1038-46D8-BBD3-C388EB2FD172}" type="slidenum">
              <a:rPr lang="en-US" smtClean="0"/>
              <a:t>15</a:t>
            </a:fld>
            <a:endParaRPr lang="en-US"/>
          </a:p>
        </p:txBody>
      </p:sp>
    </p:spTree>
    <p:extLst>
      <p:ext uri="{BB962C8B-B14F-4D97-AF65-F5344CB8AC3E}">
        <p14:creationId xmlns:p14="http://schemas.microsoft.com/office/powerpoint/2010/main" val="1343880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80DD1C8-B5CB-4AFD-A425-C9F6827FF121}" type="slidenum">
              <a:rPr lang="en-US" altLang="en-US" smtClean="0"/>
              <a:pPr>
                <a:defRPr/>
              </a:pPr>
              <a:t>2</a:t>
            </a:fld>
            <a:endParaRPr lang="en-US" altLang="en-US"/>
          </a:p>
        </p:txBody>
      </p:sp>
    </p:spTree>
    <p:extLst>
      <p:ext uri="{BB962C8B-B14F-4D97-AF65-F5344CB8AC3E}">
        <p14:creationId xmlns:p14="http://schemas.microsoft.com/office/powerpoint/2010/main" val="3925483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DNN, works globally to prevent state and non-state actors from developing nuclear weapons or acquiring weapons-usable nuclear or radiological materials, equipment, technology, and expertise.</a:t>
            </a:r>
          </a:p>
          <a:p>
            <a:pPr marL="174708" indent="-174708">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NNSA’s focus and capabilities are designed to be aligned with the President’s nuclear posture review: to Prevent, Counter and Respond to nuclear threats. DNN is organized to be adaptable and responsive to an enduring and dynamic threat environment. We focus on three main threats: those posed by non-state actors (e.g. ISIS), those posed by states seeking nuclear weapons (e.g. Iran), and, those posed by nuclear armed states (e.g. North Korea).</a:t>
            </a:r>
          </a:p>
          <a:p>
            <a:pPr marL="174708" indent="-174708">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We have four primary areas of work to address these threats:</a:t>
            </a:r>
          </a:p>
          <a:p>
            <a:pPr marL="174708" indent="-174708">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Eliminating or minimizing the amount of nuclear and radiological material in the world through conversion, removal, disposition and alternative technologies to ensure they do not fall into the wrong hands.</a:t>
            </a:r>
          </a:p>
          <a:p>
            <a:pPr marL="174708" indent="-174708">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Safeguarding and securing those sites and/or materials that we are not able to minimize or eliminate to ensure they do not fall into the wrong hands.</a:t>
            </a:r>
          </a:p>
          <a:p>
            <a:pPr marL="174708" indent="-174708">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Controlling the further spread of nuclear materials, technology and expertise to prevent its misuse for non-peaceful purposes, and</a:t>
            </a:r>
          </a:p>
          <a:p>
            <a:pPr marL="174708" indent="-174708">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Detecting or verifying the nuclear programs and activities of others in the world including: nuclear explosions, materials and warheads, material production, and more.</a:t>
            </a:r>
            <a:endParaRPr lang="en-US" dirty="0"/>
          </a:p>
        </p:txBody>
      </p:sp>
      <p:sp>
        <p:nvSpPr>
          <p:cNvPr id="4" name="Slide Number Placeholder 3"/>
          <p:cNvSpPr>
            <a:spLocks noGrp="1"/>
          </p:cNvSpPr>
          <p:nvPr>
            <p:ph type="sldNum" sz="quarter" idx="5"/>
          </p:nvPr>
        </p:nvSpPr>
        <p:spPr/>
        <p:txBody>
          <a:bodyPr/>
          <a:lstStyle/>
          <a:p>
            <a:fld id="{09802486-0F68-1C4A-A989-2EB083D5F70E}" type="slidenum">
              <a:rPr lang="en-US" smtClean="0"/>
              <a:t>3</a:t>
            </a:fld>
            <a:endParaRPr lang="en-US"/>
          </a:p>
        </p:txBody>
      </p:sp>
    </p:spTree>
    <p:extLst>
      <p:ext uri="{BB962C8B-B14F-4D97-AF65-F5344CB8AC3E}">
        <p14:creationId xmlns:p14="http://schemas.microsoft.com/office/powerpoint/2010/main" val="4237487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DNN R&amp;D is the leading USG organization for the development of advanced technology in support of the USG’s nuclear nonproliferation and nuclear security goals. </a:t>
            </a:r>
          </a:p>
          <a:p>
            <a:pPr marL="174708" indent="-174708">
              <a:buFont typeface="Arial" panose="020B0604020202020204" pitchFamily="34" charset="0"/>
              <a:buChar char="•"/>
            </a:pPr>
            <a:r>
              <a:rPr lang="en-US" dirty="0"/>
              <a:t>Our program represents 80% of the Nation’s investment in this area. \</a:t>
            </a:r>
          </a:p>
          <a:p>
            <a:pPr marL="174708" indent="-174708">
              <a:buFont typeface="Arial" panose="020B0604020202020204" pitchFamily="34" charset="0"/>
              <a:buChar char="•"/>
            </a:pPr>
            <a:r>
              <a:rPr lang="en-US" dirty="0"/>
              <a:t>Most of our funding goes directly to the DOE National Labs – we have 16 lab, site, and plant partners – but we also fund universities (obviously) as well as industry through small business grants.</a:t>
            </a:r>
          </a:p>
          <a:p>
            <a:pPr marL="174708" indent="-174708">
              <a:buFont typeface="Arial" panose="020B0604020202020204" pitchFamily="34" charset="0"/>
              <a:buChar char="•"/>
            </a:pPr>
            <a:r>
              <a:rPr lang="en-US" dirty="0"/>
              <a:t>We support activities in cooperative environments under bilateral or multilateral agreements like the NPT and CTBT with technologies for things such as safeguards, arms control, or radiological source replacement. In unilateral environments, we support the DoD or the Intelligence Community with technologies for things like search and interdiction, remote sensing, or nuclear forensics.</a:t>
            </a:r>
          </a:p>
          <a:p>
            <a:pPr marL="174708" indent="-174708">
              <a:buFont typeface="Arial" panose="020B0604020202020204" pitchFamily="34" charset="0"/>
              <a:buChar char="•"/>
            </a:pPr>
            <a:r>
              <a:rPr lang="en-US" dirty="0"/>
              <a:t>Our mission is to develop capabilities.  These are capabilities resident in our National Labs, and by capabilities, I mean enabling infrastructure, S&amp;T activities, and subject matter expertise. </a:t>
            </a:r>
          </a:p>
        </p:txBody>
      </p:sp>
      <p:sp>
        <p:nvSpPr>
          <p:cNvPr id="4" name="Slide Number Placeholder 3"/>
          <p:cNvSpPr>
            <a:spLocks noGrp="1"/>
          </p:cNvSpPr>
          <p:nvPr>
            <p:ph type="sldNum" sz="quarter" idx="5"/>
          </p:nvPr>
        </p:nvSpPr>
        <p:spPr/>
        <p:txBody>
          <a:bodyPr/>
          <a:lstStyle/>
          <a:p>
            <a:fld id="{09802486-0F68-1C4A-A989-2EB083D5F70E}" type="slidenum">
              <a:rPr lang="en-US" smtClean="0"/>
              <a:t>4</a:t>
            </a:fld>
            <a:endParaRPr lang="en-US"/>
          </a:p>
        </p:txBody>
      </p:sp>
    </p:spTree>
    <p:extLst>
      <p:ext uri="{BB962C8B-B14F-4D97-AF65-F5344CB8AC3E}">
        <p14:creationId xmlns:p14="http://schemas.microsoft.com/office/powerpoint/2010/main" val="1292877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585E98-1038-46D8-BBD3-C388EB2FD172}" type="slidenum">
              <a:rPr lang="en-US" smtClean="0"/>
              <a:t>5</a:t>
            </a:fld>
            <a:endParaRPr lang="en-US"/>
          </a:p>
        </p:txBody>
      </p:sp>
    </p:spTree>
    <p:extLst>
      <p:ext uri="{BB962C8B-B14F-4D97-AF65-F5344CB8AC3E}">
        <p14:creationId xmlns:p14="http://schemas.microsoft.com/office/powerpoint/2010/main" val="1344710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a:buFont typeface="Arial" panose="020B0604020202020204" pitchFamily="34" charset="0"/>
              <a:buChar char="•"/>
            </a:pPr>
            <a:r>
              <a:rPr lang="en-US" sz="1200" dirty="0"/>
              <a:t>While we leverage advances in industry, academia, and open source communities, there is a lot of fundamental research and development required for trustworthy, effective, and deployable methods and systems for high consequence applications in nuclear nonproliferation and nuclear security.</a:t>
            </a:r>
          </a:p>
          <a:p>
            <a:pPr marL="171425" indent="-171425">
              <a:buFont typeface="Arial" panose="020B0604020202020204" pitchFamily="34" charset="0"/>
              <a:buChar char="•"/>
            </a:pPr>
            <a:endParaRPr lang="en-US" sz="1200" dirty="0"/>
          </a:p>
          <a:p>
            <a:pPr marL="171425" indent="-171425">
              <a:buFont typeface="Arial" panose="020B0604020202020204" pitchFamily="34" charset="0"/>
              <a:buChar char="•"/>
            </a:pPr>
            <a:r>
              <a:rPr lang="en-US" sz="1200" dirty="0"/>
              <a:t>These investments include extending AI technologies like foundation models, knowledge graphs, and agents to non-proliferation relevant data modalities, developing benchmarks and tools for T&amp;E, and maturing trustworthy methods though human-AI teaming.</a:t>
            </a:r>
          </a:p>
          <a:p>
            <a:endParaRPr lang="en-US" dirty="0"/>
          </a:p>
        </p:txBody>
      </p:sp>
      <p:sp>
        <p:nvSpPr>
          <p:cNvPr id="4" name="Slide Number Placeholder 3"/>
          <p:cNvSpPr>
            <a:spLocks noGrp="1"/>
          </p:cNvSpPr>
          <p:nvPr>
            <p:ph type="sldNum" sz="quarter" idx="5"/>
          </p:nvPr>
        </p:nvSpPr>
        <p:spPr/>
        <p:txBody>
          <a:bodyPr/>
          <a:lstStyle/>
          <a:p>
            <a:fld id="{CB585E98-1038-46D8-BBD3-C388EB2FD172}" type="slidenum">
              <a:rPr lang="en-US" smtClean="0"/>
              <a:t>6</a:t>
            </a:fld>
            <a:endParaRPr lang="en-US"/>
          </a:p>
        </p:txBody>
      </p:sp>
    </p:spTree>
    <p:extLst>
      <p:ext uri="{BB962C8B-B14F-4D97-AF65-F5344CB8AC3E}">
        <p14:creationId xmlns:p14="http://schemas.microsoft.com/office/powerpoint/2010/main" val="3919270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 DNN R&amp;D projects have been early pathfinders – successfully demonstrated how machine learning and data analytics can enhance DNN’s mission.</a:t>
            </a:r>
          </a:p>
          <a:p>
            <a:endParaRPr lang="en-US" dirty="0"/>
          </a:p>
          <a:p>
            <a:r>
              <a:rPr lang="en-US" dirty="0"/>
              <a:t>Over the last few years, we’ve ramped up two multi-lab ventures, one to adapt foundation model technologies to data modalities of interest, and the other to explore analytic discovery through large-scale knowledge graphs over the same data types.</a:t>
            </a:r>
          </a:p>
          <a:p>
            <a:endParaRPr lang="en-US" dirty="0"/>
          </a:p>
          <a:p>
            <a:r>
              <a:rPr lang="en-US" b="1" i="1" dirty="0"/>
              <a:t>Brief slide</a:t>
            </a:r>
          </a:p>
        </p:txBody>
      </p:sp>
      <p:sp>
        <p:nvSpPr>
          <p:cNvPr id="4" name="Footer Placeholder 3"/>
          <p:cNvSpPr>
            <a:spLocks noGrp="1"/>
          </p:cNvSpPr>
          <p:nvPr>
            <p:ph type="ftr" sz="quarter" idx="4"/>
          </p:nvPr>
        </p:nvSpPr>
        <p:spPr/>
        <p:txBody>
          <a:bodyPr/>
          <a:lstStyle/>
          <a:p>
            <a:r>
              <a:rPr lang="en-US"/>
              <a:t>FOR OFFICIAL USE ONLY</a:t>
            </a:r>
          </a:p>
        </p:txBody>
      </p:sp>
      <p:sp>
        <p:nvSpPr>
          <p:cNvPr id="5" name="Slide Number Placeholder 4"/>
          <p:cNvSpPr>
            <a:spLocks noGrp="1"/>
          </p:cNvSpPr>
          <p:nvPr>
            <p:ph type="sldNum" sz="quarter" idx="5"/>
          </p:nvPr>
        </p:nvSpPr>
        <p:spPr/>
        <p:txBody>
          <a:bodyPr/>
          <a:lstStyle/>
          <a:p>
            <a:fld id="{710104DB-87CA-D64F-AB86-DB2520DDF5D7}" type="slidenum">
              <a:rPr lang="en-US" smtClean="0"/>
              <a:t>7</a:t>
            </a:fld>
            <a:endParaRPr lang="en-US"/>
          </a:p>
        </p:txBody>
      </p:sp>
    </p:spTree>
    <p:extLst>
      <p:ext uri="{BB962C8B-B14F-4D97-AF65-F5344CB8AC3E}">
        <p14:creationId xmlns:p14="http://schemas.microsoft.com/office/powerpoint/2010/main" val="517808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foundation model venture is organized around three research thrusts.</a:t>
            </a:r>
          </a:p>
          <a:p>
            <a:endParaRPr lang="en-US" dirty="0"/>
          </a:p>
          <a:p>
            <a:r>
              <a:rPr lang="en-US" b="1" i="1" dirty="0"/>
              <a:t>Brief slide</a:t>
            </a:r>
          </a:p>
          <a:p>
            <a:endParaRPr lang="en-US" dirty="0"/>
          </a:p>
          <a:p>
            <a:endParaRPr lang="en-US" dirty="0"/>
          </a:p>
        </p:txBody>
      </p:sp>
      <p:sp>
        <p:nvSpPr>
          <p:cNvPr id="4" name="Slide Number Placeholder 3"/>
          <p:cNvSpPr>
            <a:spLocks noGrp="1"/>
          </p:cNvSpPr>
          <p:nvPr>
            <p:ph type="sldNum" sz="quarter" idx="5"/>
          </p:nvPr>
        </p:nvSpPr>
        <p:spPr/>
        <p:txBody>
          <a:bodyPr/>
          <a:lstStyle/>
          <a:p>
            <a:fld id="{CB585E98-1038-46D8-BBD3-C388EB2FD172}" type="slidenum">
              <a:rPr lang="en-US" smtClean="0"/>
              <a:t>8</a:t>
            </a:fld>
            <a:endParaRPr lang="en-US"/>
          </a:p>
        </p:txBody>
      </p:sp>
    </p:spTree>
    <p:extLst>
      <p:ext uri="{BB962C8B-B14F-4D97-AF65-F5344CB8AC3E}">
        <p14:creationId xmlns:p14="http://schemas.microsoft.com/office/powerpoint/2010/main" val="124292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solidFill>
                  <a:srgbClr val="000000"/>
                </a:solidFill>
                <a:latin typeface="+mn-lt"/>
              </a:rPr>
              <a:t>I’ll step through each research thrust and highlight a couple components especially relevant to common challenges in science and nuclear security domains. </a:t>
            </a:r>
          </a:p>
          <a:p>
            <a:pPr algn="l"/>
            <a:endParaRPr lang="en-US" sz="1200" b="0" i="0" u="none" strike="noStrike" baseline="0" dirty="0">
              <a:solidFill>
                <a:srgbClr val="000000"/>
              </a:solidFill>
              <a:latin typeface="+mn-lt"/>
            </a:endParaRPr>
          </a:p>
        </p:txBody>
      </p:sp>
      <p:sp>
        <p:nvSpPr>
          <p:cNvPr id="4" name="Slide Number Placeholder 3"/>
          <p:cNvSpPr>
            <a:spLocks noGrp="1"/>
          </p:cNvSpPr>
          <p:nvPr>
            <p:ph type="sldNum" sz="quarter" idx="5"/>
          </p:nvPr>
        </p:nvSpPr>
        <p:spPr/>
        <p:txBody>
          <a:bodyPr/>
          <a:lstStyle/>
          <a:p>
            <a:fld id="{CB585E98-1038-46D8-BBD3-C388EB2FD172}" type="slidenum">
              <a:rPr lang="en-US" smtClean="0"/>
              <a:t>9</a:t>
            </a:fld>
            <a:endParaRPr lang="en-US"/>
          </a:p>
        </p:txBody>
      </p:sp>
    </p:spTree>
    <p:extLst>
      <p:ext uri="{BB962C8B-B14F-4D97-AF65-F5344CB8AC3E}">
        <p14:creationId xmlns:p14="http://schemas.microsoft.com/office/powerpoint/2010/main" val="4838560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D6443D8-4D58-AE44-BA74-4EAE877EBA25}"/>
              </a:ext>
            </a:extLst>
          </p:cNvPr>
          <p:cNvSpPr/>
          <p:nvPr userDrawn="1"/>
        </p:nvSpPr>
        <p:spPr>
          <a:xfrm>
            <a:off x="0" y="5391172"/>
            <a:ext cx="12192000" cy="1466828"/>
          </a:xfrm>
          <a:prstGeom prst="rect">
            <a:avLst/>
          </a:prstGeom>
          <a:gradFill>
            <a:gsLst>
              <a:gs pos="55000">
                <a:srgbClr val="28379C"/>
              </a:gs>
              <a:gs pos="7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EE0153-FC25-EA48-80F6-7B2D74A120FB}"/>
              </a:ext>
            </a:extLst>
          </p:cNvPr>
          <p:cNvSpPr>
            <a:spLocks noGrp="1"/>
          </p:cNvSpPr>
          <p:nvPr>
            <p:ph type="ctrTitle"/>
          </p:nvPr>
        </p:nvSpPr>
        <p:spPr>
          <a:xfrm>
            <a:off x="4397187" y="2229057"/>
            <a:ext cx="6589059" cy="1362347"/>
          </a:xfrm>
        </p:spPr>
        <p:txBody>
          <a:bodyPr anchor="b">
            <a:normAutofit/>
          </a:bodyPr>
          <a:lstStyle>
            <a:lvl1pPr algn="l">
              <a:defRPr sz="4800" b="1" i="0">
                <a:solidFill>
                  <a:srgbClr val="28379C"/>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71F0B27-118D-004B-8DF8-85BCD9C26DB3}"/>
              </a:ext>
            </a:extLst>
          </p:cNvPr>
          <p:cNvSpPr>
            <a:spLocks noGrp="1"/>
          </p:cNvSpPr>
          <p:nvPr>
            <p:ph type="subTitle" idx="1"/>
          </p:nvPr>
        </p:nvSpPr>
        <p:spPr>
          <a:xfrm>
            <a:off x="4397186" y="3779076"/>
            <a:ext cx="6589059" cy="555715"/>
          </a:xfrm>
        </p:spPr>
        <p:txBody>
          <a:bodyPr/>
          <a:lstStyle>
            <a:lvl1pPr marL="0" indent="0" algn="l">
              <a:buNone/>
              <a:defRPr sz="2400" b="0" i="0">
                <a:solidFill>
                  <a:schemeClr val="tx1">
                    <a:lumMod val="50000"/>
                    <a:lumOff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Rectangle 15">
            <a:extLst>
              <a:ext uri="{FF2B5EF4-FFF2-40B4-BE49-F238E27FC236}">
                <a16:creationId xmlns:a16="http://schemas.microsoft.com/office/drawing/2014/main" id="{43DECD7A-47C9-0C44-81A4-B2D7447CE7B4}"/>
              </a:ext>
            </a:extLst>
          </p:cNvPr>
          <p:cNvSpPr/>
          <p:nvPr userDrawn="1"/>
        </p:nvSpPr>
        <p:spPr>
          <a:xfrm>
            <a:off x="0" y="5363469"/>
            <a:ext cx="12192000" cy="45719"/>
          </a:xfrm>
          <a:prstGeom prst="rect">
            <a:avLst/>
          </a:prstGeom>
          <a:gradFill>
            <a:gsLst>
              <a:gs pos="55000">
                <a:schemeClr val="accent6"/>
              </a:gs>
              <a:gs pos="7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CD7B655-DB35-654E-85CC-207904F14C66}"/>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7025390" y="5924835"/>
            <a:ext cx="1497739" cy="417516"/>
          </a:xfrm>
          <a:prstGeom prst="rect">
            <a:avLst/>
          </a:prstGeom>
        </p:spPr>
      </p:pic>
      <p:pic>
        <p:nvPicPr>
          <p:cNvPr id="11" name="Graphic 10">
            <a:extLst>
              <a:ext uri="{FF2B5EF4-FFF2-40B4-BE49-F238E27FC236}">
                <a16:creationId xmlns:a16="http://schemas.microsoft.com/office/drawing/2014/main" id="{B5AF61A9-4C6A-BF44-8F82-A5FD73A964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7462" y="5590866"/>
            <a:ext cx="1085455" cy="1085455"/>
          </a:xfrm>
          <a:prstGeom prst="rect">
            <a:avLst/>
          </a:prstGeom>
        </p:spPr>
      </p:pic>
      <p:sp>
        <p:nvSpPr>
          <p:cNvPr id="19" name="Rectangle 18">
            <a:extLst>
              <a:ext uri="{FF2B5EF4-FFF2-40B4-BE49-F238E27FC236}">
                <a16:creationId xmlns:a16="http://schemas.microsoft.com/office/drawing/2014/main" id="{2C4810F1-550A-A04A-925B-CA6CAD4907EF}"/>
              </a:ext>
            </a:extLst>
          </p:cNvPr>
          <p:cNvSpPr/>
          <p:nvPr userDrawn="1"/>
        </p:nvSpPr>
        <p:spPr>
          <a:xfrm>
            <a:off x="1035424" y="460280"/>
            <a:ext cx="11156575" cy="420953"/>
          </a:xfrm>
          <a:prstGeom prst="rect">
            <a:avLst/>
          </a:prstGeom>
          <a:gradFill flip="none" rotWithShape="1">
            <a:gsLst>
              <a:gs pos="79000">
                <a:srgbClr val="FF781A"/>
              </a:gs>
              <a:gs pos="28000">
                <a:schemeClr val="bg1">
                  <a:alpha val="0"/>
                </a:scheme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603B21E-C743-5D4F-B32C-C6A175E9B7BF}"/>
              </a:ext>
            </a:extLst>
          </p:cNvPr>
          <p:cNvPicPr>
            <a:picLocks noChangeAspect="1"/>
          </p:cNvPicPr>
          <p:nvPr userDrawn="1"/>
        </p:nvPicPr>
        <p:blipFill rotWithShape="1">
          <a:blip r:embed="rId5">
            <a:duotone>
              <a:prstClr val="black"/>
              <a:schemeClr val="accent3">
                <a:tint val="45000"/>
                <a:satMod val="400000"/>
              </a:schemeClr>
            </a:duotone>
            <a:alphaModFix amt="70000"/>
            <a:extLst>
              <a:ext uri="{28A0092B-C50C-407E-A947-70E740481C1C}">
                <a14:useLocalDpi xmlns:a14="http://schemas.microsoft.com/office/drawing/2010/main" val="0"/>
              </a:ext>
            </a:extLst>
          </a:blip>
          <a:srcRect l="-28297" t="22022" r="317" b="-15531"/>
          <a:stretch/>
        </p:blipFill>
        <p:spPr>
          <a:xfrm rot="16200000">
            <a:off x="-1166174" y="1166173"/>
            <a:ext cx="6858003" cy="4525649"/>
          </a:xfrm>
          <a:prstGeom prst="rect">
            <a:avLst/>
          </a:prstGeom>
        </p:spPr>
      </p:pic>
      <p:pic>
        <p:nvPicPr>
          <p:cNvPr id="5" name="Picture 4">
            <a:extLst>
              <a:ext uri="{FF2B5EF4-FFF2-40B4-BE49-F238E27FC236}">
                <a16:creationId xmlns:a16="http://schemas.microsoft.com/office/drawing/2014/main" id="{B36F2D24-C713-B041-A938-6160EC07FE1B}"/>
              </a:ext>
            </a:extLst>
          </p:cNvPr>
          <p:cNvPicPr>
            <a:picLocks noChangeAspect="1"/>
          </p:cNvPicPr>
          <p:nvPr userDrawn="1"/>
        </p:nvPicPr>
        <p:blipFill>
          <a:blip r:embed="rId6"/>
          <a:stretch>
            <a:fillRect/>
          </a:stretch>
        </p:blipFill>
        <p:spPr>
          <a:xfrm>
            <a:off x="8524429" y="613606"/>
            <a:ext cx="3505200" cy="114300"/>
          </a:xfrm>
          <a:prstGeom prst="rect">
            <a:avLst/>
          </a:prstGeom>
        </p:spPr>
      </p:pic>
      <p:pic>
        <p:nvPicPr>
          <p:cNvPr id="6" name="Picture 5">
            <a:extLst>
              <a:ext uri="{FF2B5EF4-FFF2-40B4-BE49-F238E27FC236}">
                <a16:creationId xmlns:a16="http://schemas.microsoft.com/office/drawing/2014/main" id="{4779545D-C0B4-0D46-A5EE-00A935D30EA3}"/>
              </a:ext>
            </a:extLst>
          </p:cNvPr>
          <p:cNvPicPr>
            <a:picLocks noChangeAspect="1"/>
          </p:cNvPicPr>
          <p:nvPr userDrawn="1"/>
        </p:nvPicPr>
        <p:blipFill rotWithShape="1">
          <a:blip r:embed="rId7">
            <a:alphaModFix amt="20000"/>
          </a:blip>
          <a:srcRect t="51567" r="13715" b="31617"/>
          <a:stretch/>
        </p:blipFill>
        <p:spPr>
          <a:xfrm>
            <a:off x="1479948" y="5409188"/>
            <a:ext cx="10701631" cy="1476515"/>
          </a:xfrm>
          <a:prstGeom prst="rect">
            <a:avLst/>
          </a:prstGeom>
        </p:spPr>
      </p:pic>
      <p:sp>
        <p:nvSpPr>
          <p:cNvPr id="7" name="TextBox 6">
            <a:extLst>
              <a:ext uri="{FF2B5EF4-FFF2-40B4-BE49-F238E27FC236}">
                <a16:creationId xmlns:a16="http://schemas.microsoft.com/office/drawing/2014/main" id="{E315B295-0A03-4303-9ACA-BC7A0A6FA90F}"/>
              </a:ext>
            </a:extLst>
          </p:cNvPr>
          <p:cNvSpPr txBox="1"/>
          <p:nvPr userDrawn="1"/>
        </p:nvSpPr>
        <p:spPr>
          <a:xfrm>
            <a:off x="8680294" y="5810427"/>
            <a:ext cx="3505200" cy="646331"/>
          </a:xfrm>
          <a:prstGeom prst="rect">
            <a:avLst/>
          </a:prstGeom>
          <a:noFill/>
        </p:spPr>
        <p:txBody>
          <a:bodyPr wrap="square" rtlCol="0">
            <a:spAutoFit/>
          </a:bodyPr>
          <a:lstStyle/>
          <a:p>
            <a:r>
              <a:rPr lang="en-US" b="1" dirty="0">
                <a:solidFill>
                  <a:schemeClr val="bg1"/>
                </a:solidFill>
              </a:rPr>
              <a:t>Defense Nuclear Nonproliferation Research &amp; Development Program</a:t>
            </a:r>
          </a:p>
        </p:txBody>
      </p:sp>
    </p:spTree>
    <p:extLst>
      <p:ext uri="{BB962C8B-B14F-4D97-AF65-F5344CB8AC3E}">
        <p14:creationId xmlns:p14="http://schemas.microsoft.com/office/powerpoint/2010/main" val="3199224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 Title and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313D5E8A-F27E-AD28-EF80-7E88C7910994}"/>
              </a:ext>
            </a:extLst>
          </p:cNvPr>
          <p:cNvGrpSpPr/>
          <p:nvPr userDrawn="1"/>
        </p:nvGrpSpPr>
        <p:grpSpPr>
          <a:xfrm>
            <a:off x="0" y="0"/>
            <a:ext cx="12192000" cy="941714"/>
            <a:chOff x="0" y="-15934"/>
            <a:chExt cx="12192000" cy="941714"/>
          </a:xfrm>
        </p:grpSpPr>
        <p:sp>
          <p:nvSpPr>
            <p:cNvPr id="19" name="Rectangle 18">
              <a:extLst>
                <a:ext uri="{FF2B5EF4-FFF2-40B4-BE49-F238E27FC236}">
                  <a16:creationId xmlns:a16="http://schemas.microsoft.com/office/drawing/2014/main" id="{D8451A87-96C0-B880-66F9-AA7CBF5C97B5}"/>
                </a:ext>
              </a:extLst>
            </p:cNvPr>
            <p:cNvSpPr/>
            <p:nvPr/>
          </p:nvSpPr>
          <p:spPr>
            <a:xfrm>
              <a:off x="0" y="-15934"/>
              <a:ext cx="12192000" cy="892022"/>
            </a:xfrm>
            <a:prstGeom prst="rect">
              <a:avLst/>
            </a:prstGeom>
            <a:gradFill flip="none" rotWithShape="1">
              <a:gsLst>
                <a:gs pos="64000">
                  <a:srgbClr val="28379C"/>
                </a:gs>
                <a:gs pos="0">
                  <a:srgbClr val="28379C">
                    <a:alpha val="4997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0BD1FC0-7F9B-E496-4D3E-021673C04CF0}"/>
                </a:ext>
              </a:extLst>
            </p:cNvPr>
            <p:cNvPicPr>
              <a:picLocks noChangeAspect="1"/>
            </p:cNvPicPr>
            <p:nvPr/>
          </p:nvPicPr>
          <p:blipFill rotWithShape="1">
            <a:blip r:embed="rId2" cstate="screen">
              <a:alphaModFix amt="20000"/>
              <a:extLst>
                <a:ext uri="{28A0092B-C50C-407E-A947-70E740481C1C}">
                  <a14:useLocalDpi xmlns:a14="http://schemas.microsoft.com/office/drawing/2010/main"/>
                </a:ext>
              </a:extLst>
            </a:blip>
            <a:srcRect r="-437"/>
            <a:stretch/>
          </p:blipFill>
          <p:spPr>
            <a:xfrm>
              <a:off x="0" y="11670"/>
              <a:ext cx="12192000" cy="914110"/>
            </a:xfrm>
            <a:prstGeom prst="rect">
              <a:avLst/>
            </a:prstGeom>
          </p:spPr>
        </p:pic>
      </p:grpSp>
      <p:sp>
        <p:nvSpPr>
          <p:cNvPr id="6" name="Rectangle 5">
            <a:extLst>
              <a:ext uri="{FF2B5EF4-FFF2-40B4-BE49-F238E27FC236}">
                <a16:creationId xmlns:a16="http://schemas.microsoft.com/office/drawing/2014/main" id="{1F40C3E3-6F10-ED4F-B1F0-532F7F1FF76C}"/>
              </a:ext>
            </a:extLst>
          </p:cNvPr>
          <p:cNvSpPr/>
          <p:nvPr userDrawn="1"/>
        </p:nvSpPr>
        <p:spPr>
          <a:xfrm>
            <a:off x="0" y="891251"/>
            <a:ext cx="12192000" cy="5966749"/>
          </a:xfrm>
          <a:prstGeom prst="rect">
            <a:avLst/>
          </a:prstGeom>
          <a:gradFill flip="none" rotWithShape="1">
            <a:gsLst>
              <a:gs pos="66000">
                <a:schemeClr val="bg1">
                  <a:lumMod val="85000"/>
                </a:schemeClr>
              </a:gs>
              <a:gs pos="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2A1B3E-989D-C344-8E46-CFD28E211E12}"/>
              </a:ext>
            </a:extLst>
          </p:cNvPr>
          <p:cNvSpPr>
            <a:spLocks noGrp="1"/>
          </p:cNvSpPr>
          <p:nvPr>
            <p:ph type="title"/>
          </p:nvPr>
        </p:nvSpPr>
        <p:spPr>
          <a:xfrm>
            <a:off x="838201" y="157902"/>
            <a:ext cx="10515600" cy="687820"/>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EFBACFB-196F-1945-A63A-76819D05A456}"/>
              </a:ext>
            </a:extLst>
          </p:cNvPr>
          <p:cNvSpPr>
            <a:spLocks noGrp="1"/>
          </p:cNvSpPr>
          <p:nvPr>
            <p:ph idx="1"/>
          </p:nvPr>
        </p:nvSpPr>
        <p:spPr>
          <a:xfrm>
            <a:off x="838200" y="1537855"/>
            <a:ext cx="10515600" cy="4639108"/>
          </a:xfrm>
        </p:spPr>
        <p:txBody>
          <a:bodyPr/>
          <a:lstStyle>
            <a:lvl1pPr>
              <a:defRPr>
                <a:solidFill>
                  <a:schemeClr val="tx1">
                    <a:lumMod val="75000"/>
                    <a:lumOff val="25000"/>
                  </a:schemeClr>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5">
            <a:extLst>
              <a:ext uri="{FF2B5EF4-FFF2-40B4-BE49-F238E27FC236}">
                <a16:creationId xmlns:a16="http://schemas.microsoft.com/office/drawing/2014/main" id="{008A740D-8578-8844-BF8B-0006023EDAA4}"/>
              </a:ext>
            </a:extLst>
          </p:cNvPr>
          <p:cNvSpPr>
            <a:spLocks noGrp="1"/>
          </p:cNvSpPr>
          <p:nvPr>
            <p:ph type="sldNum" sz="quarter" idx="12"/>
          </p:nvPr>
        </p:nvSpPr>
        <p:spPr>
          <a:xfrm>
            <a:off x="11353799" y="6339129"/>
            <a:ext cx="545431" cy="365125"/>
          </a:xfrm>
          <a:prstGeom prst="rect">
            <a:avLst/>
          </a:prstGeom>
        </p:spPr>
        <p:txBody>
          <a:bodyPr/>
          <a:lstStyle>
            <a:lvl1pPr>
              <a:defRPr sz="1050">
                <a:latin typeface="Arial" panose="020B0604020202020204" pitchFamily="34" charset="0"/>
                <a:cs typeface="Arial" panose="020B0604020202020204" pitchFamily="34" charset="0"/>
              </a:defRPr>
            </a:lvl1pPr>
          </a:lstStyle>
          <a:p>
            <a:fld id="{71300DEA-5D50-3E48-89ED-3C97A4BD0F95}" type="slidenum">
              <a:rPr lang="en-US" smtClean="0"/>
              <a:pPr/>
              <a:t>‹#›</a:t>
            </a:fld>
            <a:endParaRPr lang="en-US" dirty="0"/>
          </a:p>
        </p:txBody>
      </p:sp>
      <p:sp>
        <p:nvSpPr>
          <p:cNvPr id="10" name="Rectangle 9">
            <a:extLst>
              <a:ext uri="{FF2B5EF4-FFF2-40B4-BE49-F238E27FC236}">
                <a16:creationId xmlns:a16="http://schemas.microsoft.com/office/drawing/2014/main" id="{D0CCB375-2DA6-2147-A873-D5E119813763}"/>
              </a:ext>
            </a:extLst>
          </p:cNvPr>
          <p:cNvSpPr/>
          <p:nvPr userDrawn="1"/>
        </p:nvSpPr>
        <p:spPr>
          <a:xfrm>
            <a:off x="0" y="891251"/>
            <a:ext cx="12192000" cy="45719"/>
          </a:xfrm>
          <a:prstGeom prst="rect">
            <a:avLst/>
          </a:prstGeom>
          <a:gradFill flip="none" rotWithShape="1">
            <a:gsLst>
              <a:gs pos="66000">
                <a:schemeClr val="accent6"/>
              </a:gs>
              <a:gs pos="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FD2E2A-E0DB-584B-98B4-20E4F5227CA0}"/>
              </a:ext>
            </a:extLst>
          </p:cNvPr>
          <p:cNvSpPr/>
          <p:nvPr userDrawn="1"/>
        </p:nvSpPr>
        <p:spPr>
          <a:xfrm>
            <a:off x="2971688" y="921578"/>
            <a:ext cx="9220310" cy="287516"/>
          </a:xfrm>
          <a:prstGeom prst="rect">
            <a:avLst/>
          </a:prstGeom>
          <a:gradFill flip="none" rotWithShape="1">
            <a:gsLst>
              <a:gs pos="79000">
                <a:srgbClr val="FF781A"/>
              </a:gs>
              <a:gs pos="28000">
                <a:schemeClr val="bg1">
                  <a:alpha val="0"/>
                </a:scheme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AC5BEBC-79DF-B945-B964-1704DFA0280D}"/>
              </a:ext>
            </a:extLst>
          </p:cNvPr>
          <p:cNvPicPr>
            <a:picLocks noChangeAspect="1"/>
          </p:cNvPicPr>
          <p:nvPr userDrawn="1"/>
        </p:nvPicPr>
        <p:blipFill>
          <a:blip r:embed="rId3"/>
          <a:stretch>
            <a:fillRect/>
          </a:stretch>
        </p:blipFill>
        <p:spPr>
          <a:xfrm>
            <a:off x="8524429" y="1007888"/>
            <a:ext cx="3505200" cy="114300"/>
          </a:xfrm>
          <a:prstGeom prst="rect">
            <a:avLst/>
          </a:prstGeom>
        </p:spPr>
      </p:pic>
      <p:sp>
        <p:nvSpPr>
          <p:cNvPr id="5" name="TextBox 4">
            <a:extLst>
              <a:ext uri="{FF2B5EF4-FFF2-40B4-BE49-F238E27FC236}">
                <a16:creationId xmlns:a16="http://schemas.microsoft.com/office/drawing/2014/main" id="{9F75631F-6182-49D1-A166-5403B2329979}"/>
              </a:ext>
            </a:extLst>
          </p:cNvPr>
          <p:cNvSpPr txBox="1"/>
          <p:nvPr userDrawn="1"/>
        </p:nvSpPr>
        <p:spPr>
          <a:xfrm>
            <a:off x="12213" y="6339129"/>
            <a:ext cx="5803230" cy="369332"/>
          </a:xfrm>
          <a:prstGeom prst="rect">
            <a:avLst/>
          </a:prstGeom>
          <a:noFill/>
        </p:spPr>
        <p:txBody>
          <a:bodyPr wrap="square" rtlCol="0">
            <a:spAutoFit/>
          </a:bodyPr>
          <a:lstStyle/>
          <a:p>
            <a:r>
              <a:rPr lang="en-US" i="1" dirty="0"/>
              <a:t>Defense Nuclear Nonproliferation R&amp;D</a:t>
            </a:r>
            <a:r>
              <a:rPr lang="en-US" dirty="0"/>
              <a:t> </a:t>
            </a:r>
          </a:p>
        </p:txBody>
      </p:sp>
    </p:spTree>
    <p:extLst>
      <p:ext uri="{BB962C8B-B14F-4D97-AF65-F5344CB8AC3E}">
        <p14:creationId xmlns:p14="http://schemas.microsoft.com/office/powerpoint/2010/main" val="151001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 Title and Content with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40C3E3-6F10-ED4F-B1F0-532F7F1FF76C}"/>
              </a:ext>
            </a:extLst>
          </p:cNvPr>
          <p:cNvSpPr/>
          <p:nvPr userDrawn="1"/>
        </p:nvSpPr>
        <p:spPr>
          <a:xfrm>
            <a:off x="0" y="891251"/>
            <a:ext cx="12192000" cy="5966749"/>
          </a:xfrm>
          <a:prstGeom prst="rect">
            <a:avLst/>
          </a:prstGeom>
          <a:gradFill flip="none" rotWithShape="1">
            <a:gsLst>
              <a:gs pos="66000">
                <a:schemeClr val="bg1">
                  <a:lumMod val="85000"/>
                </a:schemeClr>
              </a:gs>
              <a:gs pos="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38CFE68-3C8F-FB40-B674-B31327555B6B}"/>
              </a:ext>
            </a:extLst>
          </p:cNvPr>
          <p:cNvPicPr>
            <a:picLocks noChangeAspect="1"/>
          </p:cNvPicPr>
          <p:nvPr userDrawn="1"/>
        </p:nvPicPr>
        <p:blipFill rotWithShape="1">
          <a:blip r:embed="rId2">
            <a:lum bright="70000" contrast="-70000"/>
            <a:alphaModFix amt="20000"/>
            <a:extLst>
              <a:ext uri="{28A0092B-C50C-407E-A947-70E740481C1C}">
                <a14:useLocalDpi xmlns:a14="http://schemas.microsoft.com/office/drawing/2010/main" val="0"/>
              </a:ext>
            </a:extLst>
          </a:blip>
          <a:srcRect l="1379" t="-152" b="35609"/>
          <a:stretch/>
        </p:blipFill>
        <p:spPr>
          <a:xfrm flipH="1">
            <a:off x="-2" y="1225323"/>
            <a:ext cx="12192000" cy="5648907"/>
          </a:xfrm>
          <a:prstGeom prst="rect">
            <a:avLst/>
          </a:prstGeom>
        </p:spPr>
      </p:pic>
      <p:pic>
        <p:nvPicPr>
          <p:cNvPr id="20" name="Picture 19">
            <a:extLst>
              <a:ext uri="{FF2B5EF4-FFF2-40B4-BE49-F238E27FC236}">
                <a16:creationId xmlns:a16="http://schemas.microsoft.com/office/drawing/2014/main" id="{05E381D1-6BD0-424F-82C1-4AF4A7914892}"/>
              </a:ext>
            </a:extLst>
          </p:cNvPr>
          <p:cNvPicPr>
            <a:picLocks noChangeAspect="1"/>
          </p:cNvPicPr>
          <p:nvPr userDrawn="1"/>
        </p:nvPicPr>
        <p:blipFill rotWithShape="1">
          <a:blip r:embed="rId3">
            <a:alphaModFix amt="20000"/>
            <a:extLst>
              <a:ext uri="{28A0092B-C50C-407E-A947-70E740481C1C}">
                <a14:useLocalDpi xmlns:a14="http://schemas.microsoft.com/office/drawing/2010/main" val="0"/>
              </a:ext>
            </a:extLst>
          </a:blip>
          <a:srcRect l="-10797" t="22022" r="-551" b="-15531"/>
          <a:stretch/>
        </p:blipFill>
        <p:spPr>
          <a:xfrm rot="5400000">
            <a:off x="6861294" y="1611802"/>
            <a:ext cx="5966749" cy="4525649"/>
          </a:xfrm>
          <a:prstGeom prst="rect">
            <a:avLst/>
          </a:prstGeom>
        </p:spPr>
      </p:pic>
      <p:sp>
        <p:nvSpPr>
          <p:cNvPr id="2" name="Title 1">
            <a:extLst>
              <a:ext uri="{FF2B5EF4-FFF2-40B4-BE49-F238E27FC236}">
                <a16:creationId xmlns:a16="http://schemas.microsoft.com/office/drawing/2014/main" id="{DF2A1B3E-989D-C344-8E46-CFD28E211E12}"/>
              </a:ext>
            </a:extLst>
          </p:cNvPr>
          <p:cNvSpPr>
            <a:spLocks noGrp="1"/>
          </p:cNvSpPr>
          <p:nvPr>
            <p:ph type="title"/>
          </p:nvPr>
        </p:nvSpPr>
        <p:spPr>
          <a:xfrm>
            <a:off x="838201" y="157902"/>
            <a:ext cx="10515600" cy="687820"/>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EFBACFB-196F-1945-A63A-76819D05A456}"/>
              </a:ext>
            </a:extLst>
          </p:cNvPr>
          <p:cNvSpPr>
            <a:spLocks noGrp="1"/>
          </p:cNvSpPr>
          <p:nvPr>
            <p:ph idx="1"/>
          </p:nvPr>
        </p:nvSpPr>
        <p:spPr>
          <a:xfrm>
            <a:off x="838200" y="1537855"/>
            <a:ext cx="10515600" cy="4639108"/>
          </a:xfrm>
        </p:spPr>
        <p:txBody>
          <a:bodyPr/>
          <a:lstStyle>
            <a:lvl1pPr>
              <a:defRPr>
                <a:solidFill>
                  <a:schemeClr val="tx1">
                    <a:lumMod val="75000"/>
                    <a:lumOff val="25000"/>
                  </a:schemeClr>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5">
            <a:extLst>
              <a:ext uri="{FF2B5EF4-FFF2-40B4-BE49-F238E27FC236}">
                <a16:creationId xmlns:a16="http://schemas.microsoft.com/office/drawing/2014/main" id="{008A740D-8578-8844-BF8B-0006023EDAA4}"/>
              </a:ext>
            </a:extLst>
          </p:cNvPr>
          <p:cNvSpPr>
            <a:spLocks noGrp="1"/>
          </p:cNvSpPr>
          <p:nvPr>
            <p:ph type="sldNum" sz="quarter" idx="12"/>
          </p:nvPr>
        </p:nvSpPr>
        <p:spPr>
          <a:xfrm>
            <a:off x="11353799" y="6339129"/>
            <a:ext cx="545431" cy="365125"/>
          </a:xfrm>
          <a:prstGeom prst="rect">
            <a:avLst/>
          </a:prstGeom>
        </p:spPr>
        <p:txBody>
          <a:bodyPr/>
          <a:lstStyle>
            <a:lvl1pPr>
              <a:defRPr sz="1050">
                <a:latin typeface="Arial" panose="020B0604020202020204" pitchFamily="34" charset="0"/>
                <a:cs typeface="Arial" panose="020B0604020202020204" pitchFamily="34" charset="0"/>
              </a:defRPr>
            </a:lvl1pPr>
          </a:lstStyle>
          <a:p>
            <a:fld id="{71300DEA-5D50-3E48-89ED-3C97A4BD0F95}" type="slidenum">
              <a:rPr lang="en-US" smtClean="0"/>
              <a:pPr/>
              <a:t>‹#›</a:t>
            </a:fld>
            <a:endParaRPr lang="en-US" dirty="0"/>
          </a:p>
        </p:txBody>
      </p:sp>
      <p:sp>
        <p:nvSpPr>
          <p:cNvPr id="10" name="Rectangle 9">
            <a:extLst>
              <a:ext uri="{FF2B5EF4-FFF2-40B4-BE49-F238E27FC236}">
                <a16:creationId xmlns:a16="http://schemas.microsoft.com/office/drawing/2014/main" id="{D0CCB375-2DA6-2147-A873-D5E119813763}"/>
              </a:ext>
            </a:extLst>
          </p:cNvPr>
          <p:cNvSpPr/>
          <p:nvPr userDrawn="1"/>
        </p:nvSpPr>
        <p:spPr>
          <a:xfrm>
            <a:off x="0" y="891251"/>
            <a:ext cx="12192000" cy="45719"/>
          </a:xfrm>
          <a:prstGeom prst="rect">
            <a:avLst/>
          </a:prstGeom>
          <a:gradFill flip="none" rotWithShape="1">
            <a:gsLst>
              <a:gs pos="66000">
                <a:schemeClr val="accent6"/>
              </a:gs>
              <a:gs pos="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FD2E2A-E0DB-584B-98B4-20E4F5227CA0}"/>
              </a:ext>
            </a:extLst>
          </p:cNvPr>
          <p:cNvSpPr/>
          <p:nvPr userDrawn="1"/>
        </p:nvSpPr>
        <p:spPr>
          <a:xfrm>
            <a:off x="2971688" y="921578"/>
            <a:ext cx="9220310" cy="287516"/>
          </a:xfrm>
          <a:prstGeom prst="rect">
            <a:avLst/>
          </a:prstGeom>
          <a:gradFill flip="none" rotWithShape="1">
            <a:gsLst>
              <a:gs pos="79000">
                <a:srgbClr val="FF781A"/>
              </a:gs>
              <a:gs pos="28000">
                <a:schemeClr val="bg1">
                  <a:alpha val="0"/>
                </a:scheme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04DCB65-9152-8E40-9627-BB37FF3DADB6}"/>
              </a:ext>
            </a:extLst>
          </p:cNvPr>
          <p:cNvPicPr>
            <a:picLocks noChangeAspect="1"/>
          </p:cNvPicPr>
          <p:nvPr userDrawn="1"/>
        </p:nvPicPr>
        <p:blipFill>
          <a:blip r:embed="rId4"/>
          <a:stretch>
            <a:fillRect/>
          </a:stretch>
        </p:blipFill>
        <p:spPr>
          <a:xfrm>
            <a:off x="8524429" y="1007888"/>
            <a:ext cx="3505200" cy="114300"/>
          </a:xfrm>
          <a:prstGeom prst="rect">
            <a:avLst/>
          </a:prstGeom>
        </p:spPr>
      </p:pic>
      <p:sp>
        <p:nvSpPr>
          <p:cNvPr id="14" name="TextBox 13">
            <a:extLst>
              <a:ext uri="{FF2B5EF4-FFF2-40B4-BE49-F238E27FC236}">
                <a16:creationId xmlns:a16="http://schemas.microsoft.com/office/drawing/2014/main" id="{51A63151-CCAC-4A81-BD14-2FBB8BD65801}"/>
              </a:ext>
            </a:extLst>
          </p:cNvPr>
          <p:cNvSpPr txBox="1"/>
          <p:nvPr userDrawn="1"/>
        </p:nvSpPr>
        <p:spPr>
          <a:xfrm>
            <a:off x="12213" y="6339129"/>
            <a:ext cx="5803230" cy="369332"/>
          </a:xfrm>
          <a:prstGeom prst="rect">
            <a:avLst/>
          </a:prstGeom>
          <a:noFill/>
        </p:spPr>
        <p:txBody>
          <a:bodyPr wrap="square" rtlCol="0">
            <a:spAutoFit/>
          </a:bodyPr>
          <a:lstStyle/>
          <a:p>
            <a:r>
              <a:rPr lang="en-US" i="1" dirty="0">
                <a:solidFill>
                  <a:schemeClr val="tx1">
                    <a:lumMod val="75000"/>
                    <a:lumOff val="25000"/>
                  </a:schemeClr>
                </a:solidFill>
              </a:rPr>
              <a:t>Defense Nuclear Nonproliferation R&amp;D</a:t>
            </a:r>
            <a:r>
              <a:rPr lang="en-US" dirty="0">
                <a:solidFill>
                  <a:schemeClr val="tx1">
                    <a:lumMod val="75000"/>
                    <a:lumOff val="25000"/>
                  </a:schemeClr>
                </a:solidFill>
              </a:rPr>
              <a:t> </a:t>
            </a:r>
          </a:p>
        </p:txBody>
      </p:sp>
      <p:grpSp>
        <p:nvGrpSpPr>
          <p:cNvPr id="19" name="Group 18">
            <a:extLst>
              <a:ext uri="{FF2B5EF4-FFF2-40B4-BE49-F238E27FC236}">
                <a16:creationId xmlns:a16="http://schemas.microsoft.com/office/drawing/2014/main" id="{0D2DC05D-CD76-A400-C430-00185723F349}"/>
              </a:ext>
            </a:extLst>
          </p:cNvPr>
          <p:cNvGrpSpPr/>
          <p:nvPr userDrawn="1"/>
        </p:nvGrpSpPr>
        <p:grpSpPr>
          <a:xfrm>
            <a:off x="0" y="0"/>
            <a:ext cx="12192000" cy="941714"/>
            <a:chOff x="0" y="-15934"/>
            <a:chExt cx="12192000" cy="941714"/>
          </a:xfrm>
        </p:grpSpPr>
        <p:sp>
          <p:nvSpPr>
            <p:cNvPr id="21" name="Rectangle 20">
              <a:extLst>
                <a:ext uri="{FF2B5EF4-FFF2-40B4-BE49-F238E27FC236}">
                  <a16:creationId xmlns:a16="http://schemas.microsoft.com/office/drawing/2014/main" id="{56CAF2E4-F742-A1E3-20DA-CF7927C73BE1}"/>
                </a:ext>
              </a:extLst>
            </p:cNvPr>
            <p:cNvSpPr/>
            <p:nvPr/>
          </p:nvSpPr>
          <p:spPr>
            <a:xfrm>
              <a:off x="0" y="-15934"/>
              <a:ext cx="12192000" cy="892022"/>
            </a:xfrm>
            <a:prstGeom prst="rect">
              <a:avLst/>
            </a:prstGeom>
            <a:gradFill flip="none" rotWithShape="1">
              <a:gsLst>
                <a:gs pos="64000">
                  <a:srgbClr val="28379C"/>
                </a:gs>
                <a:gs pos="0">
                  <a:srgbClr val="28379C">
                    <a:alpha val="4997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34D9303D-EDC2-AA65-557F-11B4870C28B2}"/>
                </a:ext>
              </a:extLst>
            </p:cNvPr>
            <p:cNvPicPr>
              <a:picLocks noChangeAspect="1"/>
            </p:cNvPicPr>
            <p:nvPr/>
          </p:nvPicPr>
          <p:blipFill rotWithShape="1">
            <a:blip r:embed="rId5" cstate="screen">
              <a:alphaModFix amt="20000"/>
              <a:extLst>
                <a:ext uri="{28A0092B-C50C-407E-A947-70E740481C1C}">
                  <a14:useLocalDpi xmlns:a14="http://schemas.microsoft.com/office/drawing/2010/main"/>
                </a:ext>
              </a:extLst>
            </a:blip>
            <a:srcRect r="-437"/>
            <a:stretch/>
          </p:blipFill>
          <p:spPr>
            <a:xfrm>
              <a:off x="0" y="11670"/>
              <a:ext cx="12192000" cy="914110"/>
            </a:xfrm>
            <a:prstGeom prst="rect">
              <a:avLst/>
            </a:prstGeom>
          </p:spPr>
        </p:pic>
      </p:grpSp>
    </p:spTree>
    <p:extLst>
      <p:ext uri="{BB962C8B-B14F-4D97-AF65-F5344CB8AC3E}">
        <p14:creationId xmlns:p14="http://schemas.microsoft.com/office/powerpoint/2010/main" val="3992063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40C3E3-6F10-ED4F-B1F0-532F7F1FF76C}"/>
              </a:ext>
            </a:extLst>
          </p:cNvPr>
          <p:cNvSpPr/>
          <p:nvPr userDrawn="1"/>
        </p:nvSpPr>
        <p:spPr>
          <a:xfrm>
            <a:off x="0" y="891251"/>
            <a:ext cx="12192000" cy="5966749"/>
          </a:xfrm>
          <a:prstGeom prst="rect">
            <a:avLst/>
          </a:prstGeom>
          <a:gradFill flip="none" rotWithShape="1">
            <a:gsLst>
              <a:gs pos="66000">
                <a:schemeClr val="bg1">
                  <a:lumMod val="85000"/>
                </a:schemeClr>
              </a:gs>
              <a:gs pos="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2A1B3E-989D-C344-8E46-CFD28E211E12}"/>
              </a:ext>
            </a:extLst>
          </p:cNvPr>
          <p:cNvSpPr>
            <a:spLocks noGrp="1"/>
          </p:cNvSpPr>
          <p:nvPr>
            <p:ph type="title"/>
          </p:nvPr>
        </p:nvSpPr>
        <p:spPr>
          <a:xfrm>
            <a:off x="838201" y="157902"/>
            <a:ext cx="10515600" cy="687820"/>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7" name="Slide Number Placeholder 5">
            <a:extLst>
              <a:ext uri="{FF2B5EF4-FFF2-40B4-BE49-F238E27FC236}">
                <a16:creationId xmlns:a16="http://schemas.microsoft.com/office/drawing/2014/main" id="{008A740D-8578-8844-BF8B-0006023EDAA4}"/>
              </a:ext>
            </a:extLst>
          </p:cNvPr>
          <p:cNvSpPr>
            <a:spLocks noGrp="1"/>
          </p:cNvSpPr>
          <p:nvPr>
            <p:ph type="sldNum" sz="quarter" idx="12"/>
          </p:nvPr>
        </p:nvSpPr>
        <p:spPr>
          <a:xfrm>
            <a:off x="11353799" y="6339129"/>
            <a:ext cx="545431" cy="365125"/>
          </a:xfrm>
          <a:prstGeom prst="rect">
            <a:avLst/>
          </a:prstGeom>
        </p:spPr>
        <p:txBody>
          <a:bodyPr/>
          <a:lstStyle>
            <a:lvl1pPr>
              <a:defRPr sz="1050">
                <a:latin typeface="Arial" panose="020B0604020202020204" pitchFamily="34" charset="0"/>
                <a:cs typeface="Arial" panose="020B0604020202020204" pitchFamily="34" charset="0"/>
              </a:defRPr>
            </a:lvl1pPr>
          </a:lstStyle>
          <a:p>
            <a:fld id="{71300DEA-5D50-3E48-89ED-3C97A4BD0F95}" type="slidenum">
              <a:rPr lang="en-US" smtClean="0"/>
              <a:pPr/>
              <a:t>‹#›</a:t>
            </a:fld>
            <a:endParaRPr lang="en-US" dirty="0"/>
          </a:p>
        </p:txBody>
      </p:sp>
      <p:sp>
        <p:nvSpPr>
          <p:cNvPr id="10" name="Rectangle 9">
            <a:extLst>
              <a:ext uri="{FF2B5EF4-FFF2-40B4-BE49-F238E27FC236}">
                <a16:creationId xmlns:a16="http://schemas.microsoft.com/office/drawing/2014/main" id="{D0CCB375-2DA6-2147-A873-D5E119813763}"/>
              </a:ext>
            </a:extLst>
          </p:cNvPr>
          <p:cNvSpPr/>
          <p:nvPr userDrawn="1"/>
        </p:nvSpPr>
        <p:spPr>
          <a:xfrm>
            <a:off x="0" y="891251"/>
            <a:ext cx="12192000" cy="45719"/>
          </a:xfrm>
          <a:prstGeom prst="rect">
            <a:avLst/>
          </a:prstGeom>
          <a:gradFill flip="none" rotWithShape="1">
            <a:gsLst>
              <a:gs pos="66000">
                <a:schemeClr val="accent6"/>
              </a:gs>
              <a:gs pos="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FD2E2A-E0DB-584B-98B4-20E4F5227CA0}"/>
              </a:ext>
            </a:extLst>
          </p:cNvPr>
          <p:cNvSpPr/>
          <p:nvPr userDrawn="1"/>
        </p:nvSpPr>
        <p:spPr>
          <a:xfrm>
            <a:off x="2971688" y="921578"/>
            <a:ext cx="9220310" cy="287516"/>
          </a:xfrm>
          <a:prstGeom prst="rect">
            <a:avLst/>
          </a:prstGeom>
          <a:gradFill flip="none" rotWithShape="1">
            <a:gsLst>
              <a:gs pos="79000">
                <a:srgbClr val="FF781A"/>
              </a:gs>
              <a:gs pos="28000">
                <a:schemeClr val="bg1">
                  <a:alpha val="0"/>
                </a:scheme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AC5BEBC-79DF-B945-B964-1704DFA0280D}"/>
              </a:ext>
            </a:extLst>
          </p:cNvPr>
          <p:cNvPicPr>
            <a:picLocks noChangeAspect="1"/>
          </p:cNvPicPr>
          <p:nvPr userDrawn="1"/>
        </p:nvPicPr>
        <p:blipFill>
          <a:blip r:embed="rId2"/>
          <a:stretch>
            <a:fillRect/>
          </a:stretch>
        </p:blipFill>
        <p:spPr>
          <a:xfrm>
            <a:off x="8524429" y="1007888"/>
            <a:ext cx="3505200" cy="114300"/>
          </a:xfrm>
          <a:prstGeom prst="rect">
            <a:avLst/>
          </a:prstGeom>
        </p:spPr>
      </p:pic>
      <p:sp>
        <p:nvSpPr>
          <p:cNvPr id="5" name="TextBox 4">
            <a:extLst>
              <a:ext uri="{FF2B5EF4-FFF2-40B4-BE49-F238E27FC236}">
                <a16:creationId xmlns:a16="http://schemas.microsoft.com/office/drawing/2014/main" id="{9F75631F-6182-49D1-A166-5403B2329979}"/>
              </a:ext>
            </a:extLst>
          </p:cNvPr>
          <p:cNvSpPr txBox="1"/>
          <p:nvPr userDrawn="1"/>
        </p:nvSpPr>
        <p:spPr>
          <a:xfrm>
            <a:off x="12213" y="6339129"/>
            <a:ext cx="5803230" cy="369332"/>
          </a:xfrm>
          <a:prstGeom prst="rect">
            <a:avLst/>
          </a:prstGeom>
          <a:noFill/>
        </p:spPr>
        <p:txBody>
          <a:bodyPr wrap="square" rtlCol="0">
            <a:spAutoFit/>
          </a:bodyPr>
          <a:lstStyle/>
          <a:p>
            <a:r>
              <a:rPr lang="en-US" i="1" dirty="0"/>
              <a:t>Defense Nuclear Nonproliferation R&amp;D</a:t>
            </a:r>
            <a:r>
              <a:rPr lang="en-US" dirty="0"/>
              <a:t> </a:t>
            </a:r>
          </a:p>
        </p:txBody>
      </p:sp>
      <p:grpSp>
        <p:nvGrpSpPr>
          <p:cNvPr id="11" name="Group 10">
            <a:extLst>
              <a:ext uri="{FF2B5EF4-FFF2-40B4-BE49-F238E27FC236}">
                <a16:creationId xmlns:a16="http://schemas.microsoft.com/office/drawing/2014/main" id="{17E69739-F3BB-DB55-50DD-2E13133C5D1D}"/>
              </a:ext>
            </a:extLst>
          </p:cNvPr>
          <p:cNvGrpSpPr/>
          <p:nvPr userDrawn="1"/>
        </p:nvGrpSpPr>
        <p:grpSpPr>
          <a:xfrm>
            <a:off x="0" y="0"/>
            <a:ext cx="12192000" cy="941714"/>
            <a:chOff x="0" y="-15934"/>
            <a:chExt cx="12192000" cy="941714"/>
          </a:xfrm>
        </p:grpSpPr>
        <p:sp>
          <p:nvSpPr>
            <p:cNvPr id="14" name="Rectangle 13">
              <a:extLst>
                <a:ext uri="{FF2B5EF4-FFF2-40B4-BE49-F238E27FC236}">
                  <a16:creationId xmlns:a16="http://schemas.microsoft.com/office/drawing/2014/main" id="{5600E024-0836-8783-809C-85CA5ECFB2C4}"/>
                </a:ext>
              </a:extLst>
            </p:cNvPr>
            <p:cNvSpPr/>
            <p:nvPr/>
          </p:nvSpPr>
          <p:spPr>
            <a:xfrm>
              <a:off x="0" y="-15934"/>
              <a:ext cx="12192000" cy="892022"/>
            </a:xfrm>
            <a:prstGeom prst="rect">
              <a:avLst/>
            </a:prstGeom>
            <a:gradFill flip="none" rotWithShape="1">
              <a:gsLst>
                <a:gs pos="64000">
                  <a:srgbClr val="28379C"/>
                </a:gs>
                <a:gs pos="0">
                  <a:srgbClr val="28379C">
                    <a:alpha val="4997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C3C3908-775E-1C4C-FAC9-E96C43641260}"/>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r="-437"/>
            <a:stretch/>
          </p:blipFill>
          <p:spPr>
            <a:xfrm>
              <a:off x="0" y="11670"/>
              <a:ext cx="12192000" cy="914110"/>
            </a:xfrm>
            <a:prstGeom prst="rect">
              <a:avLst/>
            </a:prstGeom>
          </p:spPr>
        </p:pic>
      </p:grpSp>
    </p:spTree>
    <p:extLst>
      <p:ext uri="{BB962C8B-B14F-4D97-AF65-F5344CB8AC3E}">
        <p14:creationId xmlns:p14="http://schemas.microsoft.com/office/powerpoint/2010/main" val="32592617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3D9976-2D8B-8B4F-A93A-E8B444752263}"/>
              </a:ext>
            </a:extLst>
          </p:cNvPr>
          <p:cNvSpPr>
            <a:spLocks noGrp="1"/>
          </p:cNvSpPr>
          <p:nvPr>
            <p:ph type="title"/>
          </p:nvPr>
        </p:nvSpPr>
        <p:spPr>
          <a:xfrm>
            <a:off x="5472111" y="1203959"/>
            <a:ext cx="5905499"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E96A35-9C7B-8444-94D4-C0AFF055F015}"/>
              </a:ext>
            </a:extLst>
          </p:cNvPr>
          <p:cNvSpPr>
            <a:spLocks noGrp="1"/>
          </p:cNvSpPr>
          <p:nvPr>
            <p:ph type="body" idx="1"/>
          </p:nvPr>
        </p:nvSpPr>
        <p:spPr>
          <a:xfrm>
            <a:off x="5472112" y="2943225"/>
            <a:ext cx="5881687" cy="32337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4220034"/>
      </p:ext>
    </p:extLst>
  </p:cSld>
  <p:clrMap bg1="lt1" tx1="dk1" bg2="lt2" tx2="dk2" accent1="accent1" accent2="accent2" accent3="accent3" accent4="accent4" accent5="accent5" accent6="accent6" hlink="hlink" folHlink="folHlink"/>
  <p:sldLayoutIdLst>
    <p:sldLayoutId id="2147483666" r:id="rId1"/>
    <p:sldLayoutId id="2147483650" r:id="rId2"/>
    <p:sldLayoutId id="2147483667" r:id="rId3"/>
    <p:sldLayoutId id="2147483668"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28.svg"/><Relationship Id="rId2" Type="http://schemas.openxmlformats.org/officeDocument/2006/relationships/notesSlide" Target="../notesSlides/notesSlide15.xml"/><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38.jpe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36.png"/><Relationship Id="rId1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5.emf"/><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AF5982-845F-40C4-BA57-99B1992CD6ED}"/>
              </a:ext>
            </a:extLst>
          </p:cNvPr>
          <p:cNvSpPr>
            <a:spLocks noGrp="1"/>
          </p:cNvSpPr>
          <p:nvPr>
            <p:ph type="ctrTitle"/>
          </p:nvPr>
        </p:nvSpPr>
        <p:spPr>
          <a:xfrm>
            <a:off x="4397187" y="1061885"/>
            <a:ext cx="7490013" cy="2529520"/>
          </a:xfrm>
        </p:spPr>
        <p:txBody>
          <a:bodyPr>
            <a:normAutofit/>
          </a:bodyPr>
          <a:lstStyle/>
          <a:p>
            <a:r>
              <a:rPr lang="en-US" dirty="0"/>
              <a:t>Infrastructure for Nuclear Nonproliferation Data Science Research</a:t>
            </a:r>
          </a:p>
        </p:txBody>
      </p:sp>
      <p:sp>
        <p:nvSpPr>
          <p:cNvPr id="7" name="Subtitle 6">
            <a:extLst>
              <a:ext uri="{FF2B5EF4-FFF2-40B4-BE49-F238E27FC236}">
                <a16:creationId xmlns:a16="http://schemas.microsoft.com/office/drawing/2014/main" id="{7834812A-E9BC-482B-84D0-89176EFED361}"/>
              </a:ext>
            </a:extLst>
          </p:cNvPr>
          <p:cNvSpPr>
            <a:spLocks noGrp="1"/>
          </p:cNvSpPr>
          <p:nvPr>
            <p:ph type="subTitle" idx="1"/>
          </p:nvPr>
        </p:nvSpPr>
        <p:spPr/>
        <p:txBody>
          <a:bodyPr>
            <a:noAutofit/>
          </a:bodyPr>
          <a:lstStyle/>
          <a:p>
            <a:r>
              <a:rPr lang="en-US" dirty="0"/>
              <a:t>Paul Adamson, PhD</a:t>
            </a:r>
          </a:p>
          <a:p>
            <a:r>
              <a:rPr lang="en-US" dirty="0"/>
              <a:t>Senior Program Manager for Data Science</a:t>
            </a:r>
          </a:p>
          <a:p>
            <a:endParaRPr lang="en-US" sz="1600" dirty="0"/>
          </a:p>
          <a:p>
            <a:r>
              <a:rPr lang="en-US" sz="1800" dirty="0"/>
              <a:t>20 June 2024</a:t>
            </a:r>
          </a:p>
        </p:txBody>
      </p:sp>
    </p:spTree>
    <p:extLst>
      <p:ext uri="{BB962C8B-B14F-4D97-AF65-F5344CB8AC3E}">
        <p14:creationId xmlns:p14="http://schemas.microsoft.com/office/powerpoint/2010/main" val="363198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F39327-FEBC-7ADE-FF9F-AAA715872339}"/>
              </a:ext>
            </a:extLst>
          </p:cNvPr>
          <p:cNvSpPr/>
          <p:nvPr/>
        </p:nvSpPr>
        <p:spPr>
          <a:xfrm>
            <a:off x="1588985" y="1475544"/>
            <a:ext cx="2661018" cy="4863585"/>
          </a:xfrm>
          <a:prstGeom prst="rect">
            <a:avLst/>
          </a:prstGeom>
          <a:solidFill>
            <a:schemeClr val="accent5">
              <a:lumMod val="40000"/>
              <a:lumOff val="6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15E915E-958E-740A-0321-DFCBEF706251}"/>
              </a:ext>
            </a:extLst>
          </p:cNvPr>
          <p:cNvSpPr txBox="1"/>
          <p:nvPr/>
        </p:nvSpPr>
        <p:spPr>
          <a:xfrm>
            <a:off x="1779919" y="1524303"/>
            <a:ext cx="2279150" cy="830997"/>
          </a:xfrm>
          <a:prstGeom prst="rect">
            <a:avLst/>
          </a:prstGeom>
          <a:noFill/>
        </p:spPr>
        <p:txBody>
          <a:bodyPr wrap="square" rtlCol="0">
            <a:spAutoFit/>
          </a:bodyPr>
          <a:lstStyle/>
          <a:p>
            <a:pPr algn="ctr"/>
            <a:r>
              <a:rPr lang="en-US" sz="2400" b="1" dirty="0"/>
              <a:t>Test and Evaluation</a:t>
            </a:r>
          </a:p>
        </p:txBody>
      </p:sp>
      <p:sp>
        <p:nvSpPr>
          <p:cNvPr id="10" name="Rectangle: Rounded Corners 9">
            <a:extLst>
              <a:ext uri="{FF2B5EF4-FFF2-40B4-BE49-F238E27FC236}">
                <a16:creationId xmlns:a16="http://schemas.microsoft.com/office/drawing/2014/main" id="{1F885100-36CD-7580-D539-5F0A820F5B52}"/>
              </a:ext>
            </a:extLst>
          </p:cNvPr>
          <p:cNvSpPr/>
          <p:nvPr/>
        </p:nvSpPr>
        <p:spPr>
          <a:xfrm>
            <a:off x="2007670" y="2691621"/>
            <a:ext cx="1823649" cy="658697"/>
          </a:xfrm>
          <a:prstGeom prst="roundRect">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Nonproliferation Benchmarks</a:t>
            </a:r>
          </a:p>
        </p:txBody>
      </p:sp>
      <p:sp>
        <p:nvSpPr>
          <p:cNvPr id="11" name="Rectangle: Rounded Corners 10">
            <a:extLst>
              <a:ext uri="{FF2B5EF4-FFF2-40B4-BE49-F238E27FC236}">
                <a16:creationId xmlns:a16="http://schemas.microsoft.com/office/drawing/2014/main" id="{1580C795-BB04-4AE6-9512-A90B0B41A9D0}"/>
              </a:ext>
            </a:extLst>
          </p:cNvPr>
          <p:cNvSpPr/>
          <p:nvPr/>
        </p:nvSpPr>
        <p:spPr>
          <a:xfrm>
            <a:off x="2007670" y="3543319"/>
            <a:ext cx="1823649" cy="658697"/>
          </a:xfrm>
          <a:prstGeom prst="roundRect">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Fine-Tuning &amp; Continual Learning</a:t>
            </a:r>
          </a:p>
        </p:txBody>
      </p:sp>
      <p:sp>
        <p:nvSpPr>
          <p:cNvPr id="12" name="Rectangle: Rounded Corners 11">
            <a:extLst>
              <a:ext uri="{FF2B5EF4-FFF2-40B4-BE49-F238E27FC236}">
                <a16:creationId xmlns:a16="http://schemas.microsoft.com/office/drawing/2014/main" id="{C7A19B89-DB99-8302-5819-656772E7111F}"/>
              </a:ext>
            </a:extLst>
          </p:cNvPr>
          <p:cNvSpPr/>
          <p:nvPr/>
        </p:nvSpPr>
        <p:spPr>
          <a:xfrm>
            <a:off x="2007670" y="4395017"/>
            <a:ext cx="1823649" cy="658697"/>
          </a:xfrm>
          <a:prstGeom prst="roundRect">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Model Prompting</a:t>
            </a:r>
          </a:p>
        </p:txBody>
      </p:sp>
      <p:sp>
        <p:nvSpPr>
          <p:cNvPr id="13" name="Rectangle: Rounded Corners 12">
            <a:extLst>
              <a:ext uri="{FF2B5EF4-FFF2-40B4-BE49-F238E27FC236}">
                <a16:creationId xmlns:a16="http://schemas.microsoft.com/office/drawing/2014/main" id="{B5D045A4-E88D-9CD9-D8FD-12D68EA7A5BD}"/>
              </a:ext>
            </a:extLst>
          </p:cNvPr>
          <p:cNvSpPr/>
          <p:nvPr/>
        </p:nvSpPr>
        <p:spPr>
          <a:xfrm>
            <a:off x="2007670" y="5246715"/>
            <a:ext cx="1823649" cy="658697"/>
          </a:xfrm>
          <a:prstGeom prst="roundRect">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Trustworthy AI Ecosystem</a:t>
            </a:r>
          </a:p>
        </p:txBody>
      </p:sp>
      <p:sp>
        <p:nvSpPr>
          <p:cNvPr id="2" name="Title 1">
            <a:extLst>
              <a:ext uri="{FF2B5EF4-FFF2-40B4-BE49-F238E27FC236}">
                <a16:creationId xmlns:a16="http://schemas.microsoft.com/office/drawing/2014/main" id="{56F695F8-5110-4BA6-1784-98682FB64111}"/>
              </a:ext>
            </a:extLst>
          </p:cNvPr>
          <p:cNvSpPr>
            <a:spLocks noGrp="1"/>
          </p:cNvSpPr>
          <p:nvPr>
            <p:ph type="title"/>
          </p:nvPr>
        </p:nvSpPr>
        <p:spPr>
          <a:xfrm>
            <a:off x="407503" y="157902"/>
            <a:ext cx="10946297" cy="687820"/>
          </a:xfrm>
        </p:spPr>
        <p:txBody>
          <a:bodyPr vert="horz" lIns="91440" tIns="45720" rIns="91440" bIns="45720" rtlCol="0" anchor="ctr">
            <a:normAutofit fontScale="90000"/>
          </a:bodyPr>
          <a:lstStyle/>
          <a:p>
            <a:r>
              <a:rPr lang="en-US" sz="3600" dirty="0"/>
              <a:t>Multimodal Foundation Model</a:t>
            </a:r>
            <a:br>
              <a:rPr lang="en-US" sz="3600" dirty="0"/>
            </a:br>
            <a:r>
              <a:rPr lang="en-US" sz="3600" i="1" dirty="0"/>
              <a:t>Research Thrusts</a:t>
            </a:r>
          </a:p>
        </p:txBody>
      </p:sp>
      <p:sp>
        <p:nvSpPr>
          <p:cNvPr id="4" name="Slide Number Placeholder 3">
            <a:extLst>
              <a:ext uri="{FF2B5EF4-FFF2-40B4-BE49-F238E27FC236}">
                <a16:creationId xmlns:a16="http://schemas.microsoft.com/office/drawing/2014/main" id="{FE0BE387-6A4B-6982-C9E4-CC727FF7603B}"/>
              </a:ext>
            </a:extLst>
          </p:cNvPr>
          <p:cNvSpPr>
            <a:spLocks noGrp="1"/>
          </p:cNvSpPr>
          <p:nvPr>
            <p:ph type="sldNum" sz="quarter" idx="12"/>
          </p:nvPr>
        </p:nvSpPr>
        <p:spPr/>
        <p:txBody>
          <a:bodyPr/>
          <a:lstStyle/>
          <a:p>
            <a:fld id="{71300DEA-5D50-3E48-89ED-3C97A4BD0F95}" type="slidenum">
              <a:rPr lang="en-US" smtClean="0"/>
              <a:pPr/>
              <a:t>10</a:t>
            </a:fld>
            <a:endParaRPr lang="en-US"/>
          </a:p>
        </p:txBody>
      </p:sp>
      <p:sp>
        <p:nvSpPr>
          <p:cNvPr id="3" name="Left Brace 2">
            <a:extLst>
              <a:ext uri="{FF2B5EF4-FFF2-40B4-BE49-F238E27FC236}">
                <a16:creationId xmlns:a16="http://schemas.microsoft.com/office/drawing/2014/main" id="{F2A17534-A048-7D35-8FC2-CD6D58E04AED}"/>
              </a:ext>
            </a:extLst>
          </p:cNvPr>
          <p:cNvSpPr/>
          <p:nvPr/>
        </p:nvSpPr>
        <p:spPr>
          <a:xfrm>
            <a:off x="4083769" y="2355300"/>
            <a:ext cx="751153" cy="1384996"/>
          </a:xfrm>
          <a:prstGeom prst="leftBrace">
            <a:avLst/>
          </a:prstGeom>
          <a:ln w="28575">
            <a:solidFill>
              <a:srgbClr val="2E75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C5A7702F-597B-218F-F79E-F2D919D474A4}"/>
              </a:ext>
            </a:extLst>
          </p:cNvPr>
          <p:cNvSpPr txBox="1"/>
          <p:nvPr/>
        </p:nvSpPr>
        <p:spPr>
          <a:xfrm>
            <a:off x="4668687" y="2355300"/>
            <a:ext cx="6383625" cy="1384995"/>
          </a:xfrm>
          <a:prstGeom prst="rect">
            <a:avLst/>
          </a:prstGeom>
          <a:noFill/>
        </p:spPr>
        <p:txBody>
          <a:bodyPr wrap="square" rtlCol="0">
            <a:spAutoFit/>
          </a:bodyPr>
          <a:lstStyle/>
          <a:p>
            <a:r>
              <a:rPr lang="en-US" sz="2800" dirty="0"/>
              <a:t>Create benchmarks, test harness software, and metrics to perform reproducible evaluation and trade-off analysis.</a:t>
            </a:r>
          </a:p>
        </p:txBody>
      </p:sp>
      <p:sp>
        <p:nvSpPr>
          <p:cNvPr id="6" name="Left Brace 5">
            <a:extLst>
              <a:ext uri="{FF2B5EF4-FFF2-40B4-BE49-F238E27FC236}">
                <a16:creationId xmlns:a16="http://schemas.microsoft.com/office/drawing/2014/main" id="{072EF1D9-C26B-E73E-AC7C-03222ED183ED}"/>
              </a:ext>
            </a:extLst>
          </p:cNvPr>
          <p:cNvSpPr/>
          <p:nvPr/>
        </p:nvSpPr>
        <p:spPr>
          <a:xfrm>
            <a:off x="4083769" y="4909103"/>
            <a:ext cx="751153" cy="1384995"/>
          </a:xfrm>
          <a:prstGeom prst="leftBrace">
            <a:avLst/>
          </a:prstGeom>
          <a:ln w="28575">
            <a:solidFill>
              <a:srgbClr val="2E75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A5891243-7D2C-2AD5-BB41-B20FF2CD76C8}"/>
              </a:ext>
            </a:extLst>
          </p:cNvPr>
          <p:cNvSpPr txBox="1"/>
          <p:nvPr/>
        </p:nvSpPr>
        <p:spPr>
          <a:xfrm>
            <a:off x="4668687" y="4940269"/>
            <a:ext cx="7066113" cy="1384995"/>
          </a:xfrm>
          <a:prstGeom prst="rect">
            <a:avLst/>
          </a:prstGeom>
          <a:noFill/>
        </p:spPr>
        <p:txBody>
          <a:bodyPr wrap="square" rtlCol="0">
            <a:spAutoFit/>
          </a:bodyPr>
          <a:lstStyle/>
          <a:p>
            <a:r>
              <a:rPr lang="en-US" sz="2800" dirty="0"/>
              <a:t>Release unclassified models, FAIR and AI-ready datasets and benchmarks, so they can be easily found, accessed, deployed, and reused</a:t>
            </a:r>
          </a:p>
        </p:txBody>
      </p:sp>
    </p:spTree>
    <p:extLst>
      <p:ext uri="{BB962C8B-B14F-4D97-AF65-F5344CB8AC3E}">
        <p14:creationId xmlns:p14="http://schemas.microsoft.com/office/powerpoint/2010/main" val="444596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95F8-5110-4BA6-1784-98682FB64111}"/>
              </a:ext>
            </a:extLst>
          </p:cNvPr>
          <p:cNvSpPr>
            <a:spLocks noGrp="1"/>
          </p:cNvSpPr>
          <p:nvPr>
            <p:ph type="title"/>
          </p:nvPr>
        </p:nvSpPr>
        <p:spPr>
          <a:xfrm>
            <a:off x="347870" y="157902"/>
            <a:ext cx="11005931" cy="687820"/>
          </a:xfrm>
        </p:spPr>
        <p:txBody>
          <a:bodyPr vert="horz" lIns="91440" tIns="45720" rIns="91440" bIns="45720" rtlCol="0" anchor="ctr">
            <a:normAutofit fontScale="90000"/>
          </a:bodyPr>
          <a:lstStyle/>
          <a:p>
            <a:r>
              <a:rPr lang="en-US" sz="3600" dirty="0"/>
              <a:t>Multimodal Foundation Model</a:t>
            </a:r>
            <a:br>
              <a:rPr lang="en-US" sz="3600" dirty="0"/>
            </a:br>
            <a:r>
              <a:rPr lang="en-US" sz="3600" i="1" dirty="0"/>
              <a:t>Research Thrusts</a:t>
            </a:r>
          </a:p>
        </p:txBody>
      </p:sp>
      <p:sp>
        <p:nvSpPr>
          <p:cNvPr id="4" name="Slide Number Placeholder 3">
            <a:extLst>
              <a:ext uri="{FF2B5EF4-FFF2-40B4-BE49-F238E27FC236}">
                <a16:creationId xmlns:a16="http://schemas.microsoft.com/office/drawing/2014/main" id="{FE0BE387-6A4B-6982-C9E4-CC727FF7603B}"/>
              </a:ext>
            </a:extLst>
          </p:cNvPr>
          <p:cNvSpPr>
            <a:spLocks noGrp="1"/>
          </p:cNvSpPr>
          <p:nvPr>
            <p:ph type="sldNum" sz="quarter" idx="12"/>
          </p:nvPr>
        </p:nvSpPr>
        <p:spPr/>
        <p:txBody>
          <a:bodyPr/>
          <a:lstStyle/>
          <a:p>
            <a:fld id="{71300DEA-5D50-3E48-89ED-3C97A4BD0F95}" type="slidenum">
              <a:rPr lang="en-US" smtClean="0"/>
              <a:pPr/>
              <a:t>11</a:t>
            </a:fld>
            <a:endParaRPr lang="en-US"/>
          </a:p>
        </p:txBody>
      </p:sp>
      <p:sp>
        <p:nvSpPr>
          <p:cNvPr id="6" name="Rectangle 5">
            <a:extLst>
              <a:ext uri="{FF2B5EF4-FFF2-40B4-BE49-F238E27FC236}">
                <a16:creationId xmlns:a16="http://schemas.microsoft.com/office/drawing/2014/main" id="{A77414EC-0A15-F1FB-ADE4-3242C6359DC2}"/>
              </a:ext>
            </a:extLst>
          </p:cNvPr>
          <p:cNvSpPr/>
          <p:nvPr/>
        </p:nvSpPr>
        <p:spPr>
          <a:xfrm>
            <a:off x="1621436" y="1475543"/>
            <a:ext cx="2661018" cy="4863586"/>
          </a:xfrm>
          <a:prstGeom prst="rect">
            <a:avLst/>
          </a:prstGeom>
          <a:solidFill>
            <a:schemeClr val="accent6">
              <a:lumMod val="60000"/>
              <a:lumOff val="4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A781839-D986-F90B-FBED-6E695DC1655E}"/>
              </a:ext>
            </a:extLst>
          </p:cNvPr>
          <p:cNvSpPr txBox="1"/>
          <p:nvPr/>
        </p:nvSpPr>
        <p:spPr>
          <a:xfrm>
            <a:off x="1813611" y="1560827"/>
            <a:ext cx="2276668" cy="830997"/>
          </a:xfrm>
          <a:prstGeom prst="rect">
            <a:avLst/>
          </a:prstGeom>
          <a:noFill/>
        </p:spPr>
        <p:txBody>
          <a:bodyPr wrap="square" rtlCol="0">
            <a:spAutoFit/>
          </a:bodyPr>
          <a:lstStyle/>
          <a:p>
            <a:pPr algn="ctr"/>
            <a:r>
              <a:rPr lang="en-US" sz="2400" b="1" dirty="0"/>
              <a:t>Foundation Models</a:t>
            </a:r>
          </a:p>
        </p:txBody>
      </p:sp>
      <p:sp>
        <p:nvSpPr>
          <p:cNvPr id="30" name="Rectangle: Rounded Corners 29">
            <a:extLst>
              <a:ext uri="{FF2B5EF4-FFF2-40B4-BE49-F238E27FC236}">
                <a16:creationId xmlns:a16="http://schemas.microsoft.com/office/drawing/2014/main" id="{ABBD0733-1861-121A-7552-41DFDAEE42EF}"/>
              </a:ext>
            </a:extLst>
          </p:cNvPr>
          <p:cNvSpPr/>
          <p:nvPr/>
        </p:nvSpPr>
        <p:spPr>
          <a:xfrm>
            <a:off x="2040121" y="2691620"/>
            <a:ext cx="1823649" cy="658697"/>
          </a:xfrm>
          <a:prstGeom prst="roundRect">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Model Scaling</a:t>
            </a:r>
          </a:p>
        </p:txBody>
      </p:sp>
      <p:sp>
        <p:nvSpPr>
          <p:cNvPr id="31" name="Rectangle: Rounded Corners 30">
            <a:extLst>
              <a:ext uri="{FF2B5EF4-FFF2-40B4-BE49-F238E27FC236}">
                <a16:creationId xmlns:a16="http://schemas.microsoft.com/office/drawing/2014/main" id="{FF9725E3-2604-43A3-4E6A-BF793AFD17D5}"/>
              </a:ext>
            </a:extLst>
          </p:cNvPr>
          <p:cNvSpPr/>
          <p:nvPr/>
        </p:nvSpPr>
        <p:spPr>
          <a:xfrm>
            <a:off x="2040121" y="3543318"/>
            <a:ext cx="1823649" cy="658697"/>
          </a:xfrm>
          <a:prstGeom prst="roundRect">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Multimodality</a:t>
            </a:r>
          </a:p>
        </p:txBody>
      </p:sp>
      <p:sp>
        <p:nvSpPr>
          <p:cNvPr id="32" name="Rectangle: Rounded Corners 31">
            <a:extLst>
              <a:ext uri="{FF2B5EF4-FFF2-40B4-BE49-F238E27FC236}">
                <a16:creationId xmlns:a16="http://schemas.microsoft.com/office/drawing/2014/main" id="{EBE2B17A-0372-0A9B-0069-AAF14AB2E28E}"/>
              </a:ext>
            </a:extLst>
          </p:cNvPr>
          <p:cNvSpPr/>
          <p:nvPr/>
        </p:nvSpPr>
        <p:spPr>
          <a:xfrm>
            <a:off x="2040121" y="4395016"/>
            <a:ext cx="1823649" cy="658697"/>
          </a:xfrm>
          <a:prstGeom prst="roundRect">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Portability</a:t>
            </a:r>
          </a:p>
        </p:txBody>
      </p:sp>
      <p:sp>
        <p:nvSpPr>
          <p:cNvPr id="33" name="Rectangle: Rounded Corners 32">
            <a:extLst>
              <a:ext uri="{FF2B5EF4-FFF2-40B4-BE49-F238E27FC236}">
                <a16:creationId xmlns:a16="http://schemas.microsoft.com/office/drawing/2014/main" id="{B733B837-5433-9552-78B6-A1710A361767}"/>
              </a:ext>
            </a:extLst>
          </p:cNvPr>
          <p:cNvSpPr/>
          <p:nvPr/>
        </p:nvSpPr>
        <p:spPr>
          <a:xfrm>
            <a:off x="2040121" y="5246714"/>
            <a:ext cx="1823649" cy="658697"/>
          </a:xfrm>
          <a:prstGeom prst="roundRect">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Data &amp; Compute</a:t>
            </a:r>
          </a:p>
        </p:txBody>
      </p:sp>
      <p:sp>
        <p:nvSpPr>
          <p:cNvPr id="3" name="Left Brace 2">
            <a:extLst>
              <a:ext uri="{FF2B5EF4-FFF2-40B4-BE49-F238E27FC236}">
                <a16:creationId xmlns:a16="http://schemas.microsoft.com/office/drawing/2014/main" id="{F2A17534-A048-7D35-8FC2-CD6D58E04AED}"/>
              </a:ext>
            </a:extLst>
          </p:cNvPr>
          <p:cNvSpPr/>
          <p:nvPr/>
        </p:nvSpPr>
        <p:spPr>
          <a:xfrm>
            <a:off x="4116220" y="3180167"/>
            <a:ext cx="751153" cy="1431590"/>
          </a:xfrm>
          <a:prstGeom prst="leftBrace">
            <a:avLst/>
          </a:prstGeom>
          <a:ln w="28575">
            <a:solidFill>
              <a:srgbClr val="2E75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C5A7702F-597B-218F-F79E-F2D919D474A4}"/>
              </a:ext>
            </a:extLst>
          </p:cNvPr>
          <p:cNvSpPr txBox="1"/>
          <p:nvPr/>
        </p:nvSpPr>
        <p:spPr>
          <a:xfrm>
            <a:off x="4867374" y="3180167"/>
            <a:ext cx="6215436" cy="1431590"/>
          </a:xfrm>
          <a:prstGeom prst="rect">
            <a:avLst/>
          </a:prstGeom>
          <a:noFill/>
        </p:spPr>
        <p:txBody>
          <a:bodyPr wrap="square" rtlCol="0">
            <a:spAutoFit/>
          </a:bodyPr>
          <a:lstStyle/>
          <a:p>
            <a:r>
              <a:rPr lang="en-US" sz="2800" dirty="0"/>
              <a:t>Create novel neural architectures and pretraining objectives to operate with heterogeneous data streams</a:t>
            </a:r>
          </a:p>
        </p:txBody>
      </p:sp>
      <p:sp>
        <p:nvSpPr>
          <p:cNvPr id="5" name="Left Brace 4">
            <a:extLst>
              <a:ext uri="{FF2B5EF4-FFF2-40B4-BE49-F238E27FC236}">
                <a16:creationId xmlns:a16="http://schemas.microsoft.com/office/drawing/2014/main" id="{54427EC6-2771-DA28-EFFB-C214C36069D6}"/>
              </a:ext>
            </a:extLst>
          </p:cNvPr>
          <p:cNvSpPr/>
          <p:nvPr/>
        </p:nvSpPr>
        <p:spPr>
          <a:xfrm>
            <a:off x="4090279" y="4878844"/>
            <a:ext cx="751153" cy="1334387"/>
          </a:xfrm>
          <a:prstGeom prst="leftBrace">
            <a:avLst/>
          </a:prstGeom>
          <a:ln w="28575">
            <a:solidFill>
              <a:srgbClr val="2E75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EA62103B-F426-60AE-AAA5-0A51FC2733CC}"/>
              </a:ext>
            </a:extLst>
          </p:cNvPr>
          <p:cNvSpPr txBox="1"/>
          <p:nvPr/>
        </p:nvSpPr>
        <p:spPr>
          <a:xfrm>
            <a:off x="4841432" y="4878844"/>
            <a:ext cx="6811305" cy="1384995"/>
          </a:xfrm>
          <a:prstGeom prst="rect">
            <a:avLst/>
          </a:prstGeom>
          <a:noFill/>
        </p:spPr>
        <p:txBody>
          <a:bodyPr wrap="square" rtlCol="0">
            <a:spAutoFit/>
          </a:bodyPr>
          <a:lstStyle/>
          <a:p>
            <a:r>
              <a:rPr lang="en-US" sz="2800" dirty="0"/>
              <a:t>Establish and maintain shared data and compute resources using the best practices for data processing and model pretraining</a:t>
            </a:r>
          </a:p>
        </p:txBody>
      </p:sp>
    </p:spTree>
    <p:extLst>
      <p:ext uri="{BB962C8B-B14F-4D97-AF65-F5344CB8AC3E}">
        <p14:creationId xmlns:p14="http://schemas.microsoft.com/office/powerpoint/2010/main" val="3539919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B30DA-8BE0-26DD-C6A3-8331B9B91E6D}"/>
              </a:ext>
            </a:extLst>
          </p:cNvPr>
          <p:cNvSpPr>
            <a:spLocks noGrp="1"/>
          </p:cNvSpPr>
          <p:nvPr>
            <p:ph type="title"/>
          </p:nvPr>
        </p:nvSpPr>
        <p:spPr/>
        <p:txBody>
          <a:bodyPr>
            <a:normAutofit/>
          </a:bodyPr>
          <a:lstStyle/>
          <a:p>
            <a:r>
              <a:rPr lang="en-US" dirty="0"/>
              <a:t>Multimodal scientific literature data</a:t>
            </a:r>
          </a:p>
        </p:txBody>
      </p:sp>
      <p:sp>
        <p:nvSpPr>
          <p:cNvPr id="3" name="Slide Number Placeholder 2">
            <a:extLst>
              <a:ext uri="{FF2B5EF4-FFF2-40B4-BE49-F238E27FC236}">
                <a16:creationId xmlns:a16="http://schemas.microsoft.com/office/drawing/2014/main" id="{3A41E269-AFA1-C827-200C-A07E734EF6CD}"/>
              </a:ext>
            </a:extLst>
          </p:cNvPr>
          <p:cNvSpPr>
            <a:spLocks noGrp="1"/>
          </p:cNvSpPr>
          <p:nvPr>
            <p:ph type="sldNum" sz="quarter" idx="12"/>
          </p:nvPr>
        </p:nvSpPr>
        <p:spPr/>
        <p:txBody>
          <a:bodyPr/>
          <a:lstStyle/>
          <a:p>
            <a:fld id="{71300DEA-5D50-3E48-89ED-3C97A4BD0F95}" type="slidenum">
              <a:rPr lang="en-US" smtClean="0"/>
              <a:pPr/>
              <a:t>12</a:t>
            </a:fld>
            <a:endParaRPr lang="en-US"/>
          </a:p>
        </p:txBody>
      </p:sp>
      <p:pic>
        <p:nvPicPr>
          <p:cNvPr id="143" name="Picture 142">
            <a:extLst>
              <a:ext uri="{FF2B5EF4-FFF2-40B4-BE49-F238E27FC236}">
                <a16:creationId xmlns:a16="http://schemas.microsoft.com/office/drawing/2014/main" id="{AAEB02EC-9709-2372-3F32-FF6EDC8E7903}"/>
              </a:ext>
            </a:extLst>
          </p:cNvPr>
          <p:cNvPicPr>
            <a:picLocks noChangeAspect="1"/>
          </p:cNvPicPr>
          <p:nvPr/>
        </p:nvPicPr>
        <p:blipFill>
          <a:blip r:embed="rId3"/>
          <a:stretch>
            <a:fillRect/>
          </a:stretch>
        </p:blipFill>
        <p:spPr>
          <a:xfrm>
            <a:off x="949569" y="1402386"/>
            <a:ext cx="10292862" cy="5119305"/>
          </a:xfrm>
          <a:prstGeom prst="rect">
            <a:avLst/>
          </a:prstGeom>
        </p:spPr>
      </p:pic>
    </p:spTree>
    <p:extLst>
      <p:ext uri="{BB962C8B-B14F-4D97-AF65-F5344CB8AC3E}">
        <p14:creationId xmlns:p14="http://schemas.microsoft.com/office/powerpoint/2010/main" val="735529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2DF6A-FD65-B5BB-1E92-703339272A70}"/>
              </a:ext>
            </a:extLst>
          </p:cNvPr>
          <p:cNvSpPr>
            <a:spLocks noGrp="1"/>
          </p:cNvSpPr>
          <p:nvPr>
            <p:ph type="title"/>
          </p:nvPr>
        </p:nvSpPr>
        <p:spPr>
          <a:xfrm>
            <a:off x="451413" y="174994"/>
            <a:ext cx="10902388" cy="687820"/>
          </a:xfrm>
        </p:spPr>
        <p:txBody>
          <a:bodyPr>
            <a:normAutofit fontScale="90000"/>
          </a:bodyPr>
          <a:lstStyle/>
          <a:p>
            <a:r>
              <a:rPr lang="en-US" dirty="0" err="1"/>
              <a:t>SciTune</a:t>
            </a:r>
            <a:br>
              <a:rPr lang="en-US" dirty="0"/>
            </a:br>
            <a:r>
              <a:rPr lang="en-US" sz="3100" dirty="0"/>
              <a:t>Multistage Concept and Task Alignment</a:t>
            </a:r>
            <a:endParaRPr lang="en-US" dirty="0"/>
          </a:p>
        </p:txBody>
      </p:sp>
      <p:sp>
        <p:nvSpPr>
          <p:cNvPr id="4" name="Slide Number Placeholder 3">
            <a:extLst>
              <a:ext uri="{FF2B5EF4-FFF2-40B4-BE49-F238E27FC236}">
                <a16:creationId xmlns:a16="http://schemas.microsoft.com/office/drawing/2014/main" id="{12FB7C63-2A5A-9073-12D8-77EEE7A973F8}"/>
              </a:ext>
            </a:extLst>
          </p:cNvPr>
          <p:cNvSpPr>
            <a:spLocks noGrp="1"/>
          </p:cNvSpPr>
          <p:nvPr>
            <p:ph type="sldNum" sz="quarter" idx="12"/>
          </p:nvPr>
        </p:nvSpPr>
        <p:spPr/>
        <p:txBody>
          <a:bodyPr/>
          <a:lstStyle/>
          <a:p>
            <a:fld id="{71300DEA-5D50-3E48-89ED-3C97A4BD0F95}" type="slidenum">
              <a:rPr lang="en-US" smtClean="0"/>
              <a:pPr/>
              <a:t>13</a:t>
            </a:fld>
            <a:endParaRPr lang="en-US"/>
          </a:p>
        </p:txBody>
      </p:sp>
      <p:pic>
        <p:nvPicPr>
          <p:cNvPr id="5" name="Content Placeholder 10">
            <a:extLst>
              <a:ext uri="{FF2B5EF4-FFF2-40B4-BE49-F238E27FC236}">
                <a16:creationId xmlns:a16="http://schemas.microsoft.com/office/drawing/2014/main" id="{A18695CD-AFFB-0AC9-6F1F-A91E373EBC21}"/>
              </a:ext>
            </a:extLst>
          </p:cNvPr>
          <p:cNvPicPr>
            <a:picLocks noGrp="1" noChangeAspect="1"/>
          </p:cNvPicPr>
          <p:nvPr>
            <p:ph idx="1"/>
          </p:nvPr>
        </p:nvPicPr>
        <p:blipFill>
          <a:blip r:embed="rId3">
            <a:clrChange>
              <a:clrFrom>
                <a:srgbClr val="FFFFFF"/>
              </a:clrFrom>
              <a:clrTo>
                <a:srgbClr val="FFFFFF">
                  <a:alpha val="0"/>
                </a:srgbClr>
              </a:clrTo>
            </a:clrChange>
          </a:blip>
          <a:stretch>
            <a:fillRect/>
          </a:stretch>
        </p:blipFill>
        <p:spPr>
          <a:xfrm>
            <a:off x="277266" y="1089865"/>
            <a:ext cx="7533500" cy="5249264"/>
          </a:xfrm>
          <a:prstGeom prst="rect">
            <a:avLst/>
          </a:prstGeom>
        </p:spPr>
      </p:pic>
      <p:sp>
        <p:nvSpPr>
          <p:cNvPr id="8" name="TextBox 7">
            <a:extLst>
              <a:ext uri="{FF2B5EF4-FFF2-40B4-BE49-F238E27FC236}">
                <a16:creationId xmlns:a16="http://schemas.microsoft.com/office/drawing/2014/main" id="{A17D8A34-815E-EC7F-4EF8-A5F213DA820D}"/>
              </a:ext>
            </a:extLst>
          </p:cNvPr>
          <p:cNvSpPr txBox="1"/>
          <p:nvPr/>
        </p:nvSpPr>
        <p:spPr>
          <a:xfrm>
            <a:off x="7974957" y="4057317"/>
            <a:ext cx="3976569" cy="1938992"/>
          </a:xfrm>
          <a:prstGeom prst="rect">
            <a:avLst/>
          </a:prstGeom>
          <a:solidFill>
            <a:srgbClr val="28379C"/>
          </a:solidFill>
        </p:spPr>
        <p:txBody>
          <a:bodyPr wrap="square">
            <a:spAutoFit/>
          </a:bodyPr>
          <a:lstStyle/>
          <a:p>
            <a:r>
              <a:rPr lang="en-US" sz="2400" dirty="0" err="1">
                <a:solidFill>
                  <a:schemeClr val="bg1"/>
                </a:solidFill>
              </a:rPr>
              <a:t>SciTune</a:t>
            </a:r>
            <a:r>
              <a:rPr lang="en-US" sz="2400" dirty="0">
                <a:solidFill>
                  <a:schemeClr val="bg1"/>
                </a:solidFill>
              </a:rPr>
              <a:t> outperforms other state-of-the-art models in generated figure types and captions in multimodal benchmarks.</a:t>
            </a:r>
          </a:p>
        </p:txBody>
      </p:sp>
      <p:pic>
        <p:nvPicPr>
          <p:cNvPr id="9" name="Picture 8" descr="A table with numbers and text&#10;&#10;Description automatically generated">
            <a:extLst>
              <a:ext uri="{FF2B5EF4-FFF2-40B4-BE49-F238E27FC236}">
                <a16:creationId xmlns:a16="http://schemas.microsoft.com/office/drawing/2014/main" id="{65C5E3FD-30D1-4513-7A95-BC3C47D6939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855041" y="1480149"/>
            <a:ext cx="4216400" cy="1632436"/>
          </a:xfrm>
          <a:prstGeom prst="rect">
            <a:avLst/>
          </a:prstGeom>
        </p:spPr>
      </p:pic>
      <p:sp>
        <p:nvSpPr>
          <p:cNvPr id="11" name="TextBox 10">
            <a:extLst>
              <a:ext uri="{FF2B5EF4-FFF2-40B4-BE49-F238E27FC236}">
                <a16:creationId xmlns:a16="http://schemas.microsoft.com/office/drawing/2014/main" id="{350DEE7B-2C64-A8E1-3726-7129FE4F599E}"/>
              </a:ext>
            </a:extLst>
          </p:cNvPr>
          <p:cNvSpPr txBox="1"/>
          <p:nvPr/>
        </p:nvSpPr>
        <p:spPr>
          <a:xfrm>
            <a:off x="7863558" y="2899286"/>
            <a:ext cx="4088464" cy="646331"/>
          </a:xfrm>
          <a:prstGeom prst="rect">
            <a:avLst/>
          </a:prstGeom>
          <a:noFill/>
        </p:spPr>
        <p:txBody>
          <a:bodyPr wrap="square">
            <a:spAutoFit/>
          </a:bodyPr>
          <a:lstStyle/>
          <a:p>
            <a:r>
              <a:rPr lang="en-US" sz="1200" b="0" i="0" dirty="0">
                <a:effectLst/>
                <a:latin typeface="Arial" panose="020B0604020202020204" pitchFamily="34" charset="0"/>
              </a:rPr>
              <a:t>Horawalavithana, Sameera, et al. "SCITUNE: Aligning Large Language Models with Scientific Multimodal Instructions." </a:t>
            </a:r>
            <a:r>
              <a:rPr lang="en-US" sz="1200" b="0" i="1" dirty="0" err="1">
                <a:effectLst/>
                <a:latin typeface="Arial" panose="020B0604020202020204" pitchFamily="34" charset="0"/>
              </a:rPr>
              <a:t>arXiv</a:t>
            </a:r>
            <a:r>
              <a:rPr lang="en-US" sz="1200" b="0" i="1" dirty="0">
                <a:effectLst/>
                <a:latin typeface="Arial" panose="020B0604020202020204" pitchFamily="34" charset="0"/>
              </a:rPr>
              <a:t> preprint arXiv:2307.01139</a:t>
            </a:r>
            <a:r>
              <a:rPr lang="en-US" sz="1200" b="0" i="0" dirty="0">
                <a:effectLst/>
                <a:latin typeface="Arial" panose="020B0604020202020204" pitchFamily="34" charset="0"/>
              </a:rPr>
              <a:t> (2023).</a:t>
            </a:r>
            <a:endParaRPr lang="en-US" sz="1200" dirty="0"/>
          </a:p>
        </p:txBody>
      </p:sp>
      <p:pic>
        <p:nvPicPr>
          <p:cNvPr id="3" name="Picture 2" descr="2015_Poster_Template_v4-04.png">
            <a:extLst>
              <a:ext uri="{FF2B5EF4-FFF2-40B4-BE49-F238E27FC236}">
                <a16:creationId xmlns:a16="http://schemas.microsoft.com/office/drawing/2014/main" id="{C9BD83B3-C78C-6126-E4FE-3E52FC94CD7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014516" y="6064244"/>
            <a:ext cx="1087127" cy="549770"/>
          </a:xfrm>
          <a:prstGeom prst="rect">
            <a:avLst/>
          </a:prstGeom>
        </p:spPr>
      </p:pic>
    </p:spTree>
    <p:extLst>
      <p:ext uri="{BB962C8B-B14F-4D97-AF65-F5344CB8AC3E}">
        <p14:creationId xmlns:p14="http://schemas.microsoft.com/office/powerpoint/2010/main" val="1212065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93B7C2-ACE8-D073-4E6E-692DA7A5AE1B}"/>
              </a:ext>
            </a:extLst>
          </p:cNvPr>
          <p:cNvSpPr/>
          <p:nvPr/>
        </p:nvSpPr>
        <p:spPr>
          <a:xfrm>
            <a:off x="4867474" y="1316518"/>
            <a:ext cx="2218944" cy="5062368"/>
          </a:xfrm>
          <a:prstGeom prst="rect">
            <a:avLst/>
          </a:prstGeom>
          <a:solidFill>
            <a:schemeClr val="accent5">
              <a:lumMod val="40000"/>
              <a:lumOff val="6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5213AEE-FB19-4BC0-A074-F1A0372D5D57}"/>
              </a:ext>
            </a:extLst>
          </p:cNvPr>
          <p:cNvSpPr>
            <a:spLocks noGrp="1"/>
          </p:cNvSpPr>
          <p:nvPr>
            <p:ph type="title"/>
          </p:nvPr>
        </p:nvSpPr>
        <p:spPr/>
        <p:txBody>
          <a:bodyPr>
            <a:noAutofit/>
          </a:bodyPr>
          <a:lstStyle/>
          <a:p>
            <a:r>
              <a:rPr lang="en-US" sz="3200" dirty="0"/>
              <a:t>Analytic Discovery</a:t>
            </a:r>
            <a:br>
              <a:rPr lang="en-US" sz="3200" dirty="0"/>
            </a:br>
            <a:r>
              <a:rPr lang="en-US" sz="3200" i="1" dirty="0"/>
              <a:t>Research Thrusts</a:t>
            </a:r>
          </a:p>
        </p:txBody>
      </p:sp>
      <p:sp>
        <p:nvSpPr>
          <p:cNvPr id="4" name="Rectangle 3">
            <a:extLst>
              <a:ext uri="{FF2B5EF4-FFF2-40B4-BE49-F238E27FC236}">
                <a16:creationId xmlns:a16="http://schemas.microsoft.com/office/drawing/2014/main" id="{7A98BFB0-E509-2398-ADDB-4A0F411FF579}"/>
              </a:ext>
            </a:extLst>
          </p:cNvPr>
          <p:cNvSpPr/>
          <p:nvPr/>
        </p:nvSpPr>
        <p:spPr>
          <a:xfrm>
            <a:off x="2642676" y="1316518"/>
            <a:ext cx="2218944" cy="5062368"/>
          </a:xfrm>
          <a:prstGeom prst="rect">
            <a:avLst/>
          </a:prstGeom>
          <a:solidFill>
            <a:schemeClr val="accent6">
              <a:lumMod val="60000"/>
              <a:lumOff val="4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42446A0-1817-42FF-4791-989B8B9049AC}"/>
              </a:ext>
            </a:extLst>
          </p:cNvPr>
          <p:cNvSpPr txBox="1"/>
          <p:nvPr/>
        </p:nvSpPr>
        <p:spPr>
          <a:xfrm>
            <a:off x="2706124" y="1734603"/>
            <a:ext cx="2092048" cy="461665"/>
          </a:xfrm>
          <a:prstGeom prst="rect">
            <a:avLst/>
          </a:prstGeom>
          <a:noFill/>
        </p:spPr>
        <p:txBody>
          <a:bodyPr wrap="none" rtlCol="0">
            <a:spAutoFit/>
          </a:bodyPr>
          <a:lstStyle/>
          <a:p>
            <a:r>
              <a:rPr lang="en-US" sz="2400" b="1" dirty="0"/>
              <a:t>Data Discovery</a:t>
            </a:r>
          </a:p>
        </p:txBody>
      </p:sp>
      <p:sp>
        <p:nvSpPr>
          <p:cNvPr id="6" name="TextBox 5">
            <a:extLst>
              <a:ext uri="{FF2B5EF4-FFF2-40B4-BE49-F238E27FC236}">
                <a16:creationId xmlns:a16="http://schemas.microsoft.com/office/drawing/2014/main" id="{B83A7C5E-795D-574A-A9EE-505F18C0FE0A}"/>
              </a:ext>
            </a:extLst>
          </p:cNvPr>
          <p:cNvSpPr txBox="1"/>
          <p:nvPr/>
        </p:nvSpPr>
        <p:spPr>
          <a:xfrm>
            <a:off x="2801890" y="2649459"/>
            <a:ext cx="1900516" cy="307777"/>
          </a:xfrm>
          <a:prstGeom prst="rect">
            <a:avLst/>
          </a:prstGeom>
          <a:noFill/>
        </p:spPr>
        <p:txBody>
          <a:bodyPr wrap="square" rtlCol="0">
            <a:spAutoFit/>
          </a:bodyPr>
          <a:lstStyle/>
          <a:p>
            <a:pPr algn="ctr"/>
            <a:r>
              <a:rPr lang="en-US" sz="1400" b="1" i="1" dirty="0"/>
              <a:t>How and where to look</a:t>
            </a:r>
          </a:p>
        </p:txBody>
      </p:sp>
      <p:sp>
        <p:nvSpPr>
          <p:cNvPr id="11" name="Oval 10">
            <a:extLst>
              <a:ext uri="{FF2B5EF4-FFF2-40B4-BE49-F238E27FC236}">
                <a16:creationId xmlns:a16="http://schemas.microsoft.com/office/drawing/2014/main" id="{07283BD8-75B2-34EE-BD3D-8C9717DE57AD}"/>
              </a:ext>
            </a:extLst>
          </p:cNvPr>
          <p:cNvSpPr/>
          <p:nvPr/>
        </p:nvSpPr>
        <p:spPr>
          <a:xfrm>
            <a:off x="5288023" y="4394827"/>
            <a:ext cx="1326532" cy="511460"/>
          </a:xfrm>
          <a:prstGeom prst="ellipse">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Structured Knowledge</a:t>
            </a:r>
          </a:p>
        </p:txBody>
      </p:sp>
      <p:sp>
        <p:nvSpPr>
          <p:cNvPr id="13" name="TextBox 12">
            <a:extLst>
              <a:ext uri="{FF2B5EF4-FFF2-40B4-BE49-F238E27FC236}">
                <a16:creationId xmlns:a16="http://schemas.microsoft.com/office/drawing/2014/main" id="{CC707C10-8714-BEBD-B5DC-78F984AF9ED5}"/>
              </a:ext>
            </a:extLst>
          </p:cNvPr>
          <p:cNvSpPr txBox="1"/>
          <p:nvPr/>
        </p:nvSpPr>
        <p:spPr>
          <a:xfrm>
            <a:off x="5026688" y="1365271"/>
            <a:ext cx="1900516" cy="1200329"/>
          </a:xfrm>
          <a:prstGeom prst="rect">
            <a:avLst/>
          </a:prstGeom>
          <a:noFill/>
        </p:spPr>
        <p:txBody>
          <a:bodyPr wrap="square" rtlCol="0">
            <a:spAutoFit/>
          </a:bodyPr>
          <a:lstStyle/>
          <a:p>
            <a:pPr algn="ctr"/>
            <a:r>
              <a:rPr lang="en-US" sz="2400" b="1" dirty="0"/>
              <a:t>Deep Knowledge Construct</a:t>
            </a:r>
          </a:p>
        </p:txBody>
      </p:sp>
      <p:sp>
        <p:nvSpPr>
          <p:cNvPr id="16" name="Rectangle 15">
            <a:extLst>
              <a:ext uri="{FF2B5EF4-FFF2-40B4-BE49-F238E27FC236}">
                <a16:creationId xmlns:a16="http://schemas.microsoft.com/office/drawing/2014/main" id="{74EC778D-70E2-0E56-74BE-7D6BDBAF7446}"/>
              </a:ext>
            </a:extLst>
          </p:cNvPr>
          <p:cNvSpPr/>
          <p:nvPr/>
        </p:nvSpPr>
        <p:spPr>
          <a:xfrm>
            <a:off x="7099208" y="1316518"/>
            <a:ext cx="2218944" cy="5062368"/>
          </a:xfrm>
          <a:prstGeom prst="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AF831AB-0D7D-AC39-697C-377525EE644E}"/>
              </a:ext>
            </a:extLst>
          </p:cNvPr>
          <p:cNvSpPr txBox="1"/>
          <p:nvPr/>
        </p:nvSpPr>
        <p:spPr>
          <a:xfrm>
            <a:off x="7258422" y="1549937"/>
            <a:ext cx="1900516" cy="830997"/>
          </a:xfrm>
          <a:prstGeom prst="rect">
            <a:avLst/>
          </a:prstGeom>
          <a:noFill/>
        </p:spPr>
        <p:txBody>
          <a:bodyPr wrap="square" rtlCol="0">
            <a:spAutoFit/>
          </a:bodyPr>
          <a:lstStyle/>
          <a:p>
            <a:pPr algn="ctr"/>
            <a:r>
              <a:rPr lang="en-US" sz="2400" b="1" dirty="0"/>
              <a:t>AI-Informed Reasoning</a:t>
            </a:r>
          </a:p>
        </p:txBody>
      </p:sp>
      <p:sp>
        <p:nvSpPr>
          <p:cNvPr id="24" name="Oval 23">
            <a:extLst>
              <a:ext uri="{FF2B5EF4-FFF2-40B4-BE49-F238E27FC236}">
                <a16:creationId xmlns:a16="http://schemas.microsoft.com/office/drawing/2014/main" id="{64F9BF2D-C485-1867-60B9-1595670BFA2B}"/>
              </a:ext>
            </a:extLst>
          </p:cNvPr>
          <p:cNvSpPr/>
          <p:nvPr/>
        </p:nvSpPr>
        <p:spPr>
          <a:xfrm>
            <a:off x="4377133" y="3253584"/>
            <a:ext cx="3086306" cy="2766061"/>
          </a:xfrm>
          <a:prstGeom prst="ellipse">
            <a:avLst/>
          </a:prstGeom>
          <a:no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42FEB99-4FF4-E4C9-51D1-7D9B61F719F6}"/>
              </a:ext>
            </a:extLst>
          </p:cNvPr>
          <p:cNvSpPr/>
          <p:nvPr/>
        </p:nvSpPr>
        <p:spPr>
          <a:xfrm>
            <a:off x="3573311" y="3641893"/>
            <a:ext cx="1645920" cy="594360"/>
          </a:xfrm>
          <a:prstGeom prst="ellipse">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Acquisition Analytics</a:t>
            </a:r>
          </a:p>
        </p:txBody>
      </p:sp>
      <p:sp>
        <p:nvSpPr>
          <p:cNvPr id="10" name="Oval 9">
            <a:extLst>
              <a:ext uri="{FF2B5EF4-FFF2-40B4-BE49-F238E27FC236}">
                <a16:creationId xmlns:a16="http://schemas.microsoft.com/office/drawing/2014/main" id="{9BF05477-7296-C452-DD52-7C494C6607BA}"/>
              </a:ext>
            </a:extLst>
          </p:cNvPr>
          <p:cNvSpPr/>
          <p:nvPr/>
        </p:nvSpPr>
        <p:spPr>
          <a:xfrm>
            <a:off x="3567102" y="5170091"/>
            <a:ext cx="1645920" cy="621792"/>
          </a:xfrm>
          <a:prstGeom prst="ellipse">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Targeted Collect</a:t>
            </a:r>
          </a:p>
        </p:txBody>
      </p:sp>
      <p:sp>
        <p:nvSpPr>
          <p:cNvPr id="19" name="Oval 18">
            <a:extLst>
              <a:ext uri="{FF2B5EF4-FFF2-40B4-BE49-F238E27FC236}">
                <a16:creationId xmlns:a16="http://schemas.microsoft.com/office/drawing/2014/main" id="{098E43ED-0B84-ED63-649F-564DAAEE925E}"/>
              </a:ext>
            </a:extLst>
          </p:cNvPr>
          <p:cNvSpPr/>
          <p:nvPr/>
        </p:nvSpPr>
        <p:spPr>
          <a:xfrm>
            <a:off x="6696274" y="3643781"/>
            <a:ext cx="1645920" cy="592472"/>
          </a:xfrm>
          <a:prstGeom prst="ellipse">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Computational Fuel Cycle</a:t>
            </a:r>
          </a:p>
        </p:txBody>
      </p:sp>
      <p:sp>
        <p:nvSpPr>
          <p:cNvPr id="20" name="Oval 19">
            <a:extLst>
              <a:ext uri="{FF2B5EF4-FFF2-40B4-BE49-F238E27FC236}">
                <a16:creationId xmlns:a16="http://schemas.microsoft.com/office/drawing/2014/main" id="{2DF8AEA8-8663-139D-0637-717C86D683A3}"/>
              </a:ext>
            </a:extLst>
          </p:cNvPr>
          <p:cNvSpPr/>
          <p:nvPr/>
        </p:nvSpPr>
        <p:spPr>
          <a:xfrm>
            <a:off x="6696274" y="5172254"/>
            <a:ext cx="1645920" cy="594360"/>
          </a:xfrm>
          <a:prstGeom prst="ellipse">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Decision Analytics</a:t>
            </a:r>
          </a:p>
        </p:txBody>
      </p:sp>
      <p:cxnSp>
        <p:nvCxnSpPr>
          <p:cNvPr id="26" name="Straight Arrow Connector 25">
            <a:extLst>
              <a:ext uri="{FF2B5EF4-FFF2-40B4-BE49-F238E27FC236}">
                <a16:creationId xmlns:a16="http://schemas.microsoft.com/office/drawing/2014/main" id="{4B768DB7-11E1-B02B-6B2E-6F8C4030902D}"/>
              </a:ext>
            </a:extLst>
          </p:cNvPr>
          <p:cNvCxnSpPr>
            <a:cxnSpLocks/>
            <a:stCxn id="9" idx="5"/>
            <a:endCxn id="11" idx="1"/>
          </p:cNvCxnSpPr>
          <p:nvPr/>
        </p:nvCxnSpPr>
        <p:spPr>
          <a:xfrm>
            <a:off x="4978192" y="4149211"/>
            <a:ext cx="504097" cy="32051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594FA06-C477-8D66-89E9-280EB711B8BC}"/>
              </a:ext>
            </a:extLst>
          </p:cNvPr>
          <p:cNvCxnSpPr>
            <a:cxnSpLocks/>
            <a:stCxn id="20" idx="1"/>
            <a:endCxn id="11" idx="5"/>
          </p:cNvCxnSpPr>
          <p:nvPr/>
        </p:nvCxnSpPr>
        <p:spPr>
          <a:xfrm flipH="1" flipV="1">
            <a:off x="6420289" y="4831385"/>
            <a:ext cx="517024" cy="42791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B315C78-B095-13FC-1218-A801CDB3133F}"/>
              </a:ext>
            </a:extLst>
          </p:cNvPr>
          <p:cNvCxnSpPr>
            <a:cxnSpLocks/>
            <a:stCxn id="10" idx="7"/>
            <a:endCxn id="11" idx="3"/>
          </p:cNvCxnSpPr>
          <p:nvPr/>
        </p:nvCxnSpPr>
        <p:spPr>
          <a:xfrm flipV="1">
            <a:off x="4971983" y="4831385"/>
            <a:ext cx="510306" cy="42976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D05910D-8E8B-85A2-0CE0-7991CC6F3948}"/>
              </a:ext>
            </a:extLst>
          </p:cNvPr>
          <p:cNvCxnSpPr>
            <a:cxnSpLocks/>
            <a:stCxn id="19" idx="3"/>
            <a:endCxn id="11" idx="7"/>
          </p:cNvCxnSpPr>
          <p:nvPr/>
        </p:nvCxnSpPr>
        <p:spPr>
          <a:xfrm flipH="1">
            <a:off x="6420289" y="4149487"/>
            <a:ext cx="517024" cy="32024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Slide Number Placeholder 3">
            <a:extLst>
              <a:ext uri="{FF2B5EF4-FFF2-40B4-BE49-F238E27FC236}">
                <a16:creationId xmlns:a16="http://schemas.microsoft.com/office/drawing/2014/main" id="{4B09B857-74B0-FE38-FC75-D41510BC69A9}"/>
              </a:ext>
            </a:extLst>
          </p:cNvPr>
          <p:cNvSpPr>
            <a:spLocks noGrp="1"/>
          </p:cNvSpPr>
          <p:nvPr>
            <p:ph type="sldNum" sz="quarter" idx="12"/>
          </p:nvPr>
        </p:nvSpPr>
        <p:spPr>
          <a:xfrm>
            <a:off x="11353799" y="6339129"/>
            <a:ext cx="545431" cy="365125"/>
          </a:xfrm>
        </p:spPr>
        <p:txBody>
          <a:bodyPr/>
          <a:lstStyle/>
          <a:p>
            <a:fld id="{71300DEA-5D50-3E48-89ED-3C97A4BD0F95}" type="slidenum">
              <a:rPr lang="en-US" smtClean="0"/>
              <a:pPr/>
              <a:t>14</a:t>
            </a:fld>
            <a:endParaRPr lang="en-US" dirty="0"/>
          </a:p>
        </p:txBody>
      </p:sp>
      <p:sp>
        <p:nvSpPr>
          <p:cNvPr id="31" name="TextBox 30">
            <a:extLst>
              <a:ext uri="{FF2B5EF4-FFF2-40B4-BE49-F238E27FC236}">
                <a16:creationId xmlns:a16="http://schemas.microsoft.com/office/drawing/2014/main" id="{1342C1AC-3FBC-2998-3AB0-4F6005A8E5BD}"/>
              </a:ext>
            </a:extLst>
          </p:cNvPr>
          <p:cNvSpPr txBox="1"/>
          <p:nvPr/>
        </p:nvSpPr>
        <p:spPr>
          <a:xfrm>
            <a:off x="5026688" y="2649459"/>
            <a:ext cx="1900516" cy="523220"/>
          </a:xfrm>
          <a:prstGeom prst="rect">
            <a:avLst/>
          </a:prstGeom>
          <a:noFill/>
        </p:spPr>
        <p:txBody>
          <a:bodyPr wrap="square" rtlCol="0">
            <a:spAutoFit/>
          </a:bodyPr>
          <a:lstStyle/>
          <a:p>
            <a:pPr algn="ctr"/>
            <a:r>
              <a:rPr lang="en-US" sz="1400" b="1" i="1" dirty="0"/>
              <a:t>Integrate and structure multimodal data</a:t>
            </a:r>
          </a:p>
        </p:txBody>
      </p:sp>
      <p:sp>
        <p:nvSpPr>
          <p:cNvPr id="32" name="TextBox 31">
            <a:extLst>
              <a:ext uri="{FF2B5EF4-FFF2-40B4-BE49-F238E27FC236}">
                <a16:creationId xmlns:a16="http://schemas.microsoft.com/office/drawing/2014/main" id="{7CA116A9-883C-F09D-3CAE-47AE5AD82C46}"/>
              </a:ext>
            </a:extLst>
          </p:cNvPr>
          <p:cNvSpPr txBox="1"/>
          <p:nvPr/>
        </p:nvSpPr>
        <p:spPr>
          <a:xfrm>
            <a:off x="7258422" y="2649459"/>
            <a:ext cx="1900516" cy="738664"/>
          </a:xfrm>
          <a:prstGeom prst="rect">
            <a:avLst/>
          </a:prstGeom>
          <a:noFill/>
        </p:spPr>
        <p:txBody>
          <a:bodyPr wrap="square" rtlCol="0">
            <a:spAutoFit/>
          </a:bodyPr>
          <a:lstStyle/>
          <a:p>
            <a:pPr algn="ctr"/>
            <a:r>
              <a:rPr lang="en-US" sz="1400" b="1" i="1" dirty="0"/>
              <a:t>Generalizable, commonsense reasoning</a:t>
            </a:r>
          </a:p>
        </p:txBody>
      </p:sp>
      <p:sp>
        <p:nvSpPr>
          <p:cNvPr id="36" name="TextBox 35">
            <a:extLst>
              <a:ext uri="{FF2B5EF4-FFF2-40B4-BE49-F238E27FC236}">
                <a16:creationId xmlns:a16="http://schemas.microsoft.com/office/drawing/2014/main" id="{ECC04BCC-F166-8409-EABA-7DA50BDE4AD5}"/>
              </a:ext>
            </a:extLst>
          </p:cNvPr>
          <p:cNvSpPr txBox="1"/>
          <p:nvPr/>
        </p:nvSpPr>
        <p:spPr>
          <a:xfrm>
            <a:off x="4993092" y="3396958"/>
            <a:ext cx="1900516" cy="523220"/>
          </a:xfrm>
          <a:prstGeom prst="rect">
            <a:avLst/>
          </a:prstGeom>
          <a:noFill/>
        </p:spPr>
        <p:txBody>
          <a:bodyPr wrap="square" rtlCol="0">
            <a:spAutoFit/>
          </a:bodyPr>
          <a:lstStyle/>
          <a:p>
            <a:pPr algn="ctr"/>
            <a:r>
              <a:rPr lang="en-US" sz="1400" b="1" i="1" dirty="0"/>
              <a:t>Analytic Discovery System Framework</a:t>
            </a:r>
          </a:p>
        </p:txBody>
      </p:sp>
      <p:pic>
        <p:nvPicPr>
          <p:cNvPr id="3" name="Picture 2" descr="2015_Poster_Template_v4-04.png">
            <a:extLst>
              <a:ext uri="{FF2B5EF4-FFF2-40B4-BE49-F238E27FC236}">
                <a16:creationId xmlns:a16="http://schemas.microsoft.com/office/drawing/2014/main" id="{26ECA18E-8857-0D23-8321-EAF2A01A6BC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19704"/>
          <a:stretch/>
        </p:blipFill>
        <p:spPr>
          <a:xfrm>
            <a:off x="10263946" y="4453377"/>
            <a:ext cx="1087127" cy="441443"/>
          </a:xfrm>
          <a:prstGeom prst="rect">
            <a:avLst/>
          </a:prstGeom>
        </p:spPr>
      </p:pic>
      <p:pic>
        <p:nvPicPr>
          <p:cNvPr id="7" name="Picture 6" descr="2015_Poster_Template_v4-06.png">
            <a:extLst>
              <a:ext uri="{FF2B5EF4-FFF2-40B4-BE49-F238E27FC236}">
                <a16:creationId xmlns:a16="http://schemas.microsoft.com/office/drawing/2014/main" id="{111F7885-C46D-25D6-56FD-E68B90D5123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340648" y="3697998"/>
            <a:ext cx="933723" cy="477945"/>
          </a:xfrm>
          <a:prstGeom prst="rect">
            <a:avLst/>
          </a:prstGeom>
        </p:spPr>
      </p:pic>
      <p:pic>
        <p:nvPicPr>
          <p:cNvPr id="8" name="Picture 2">
            <a:extLst>
              <a:ext uri="{FF2B5EF4-FFF2-40B4-BE49-F238E27FC236}">
                <a16:creationId xmlns:a16="http://schemas.microsoft.com/office/drawing/2014/main" id="{76A3035B-149B-9F19-36B5-6E45D988A20E}"/>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026458" y="2470603"/>
            <a:ext cx="1562102" cy="3067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A52386B0-1E73-1BC5-8BB2-3A9ED0C41B03}"/>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967963" y="1869489"/>
            <a:ext cx="1679092" cy="323680"/>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a:extLst>
              <a:ext uri="{FF2B5EF4-FFF2-40B4-BE49-F238E27FC236}">
                <a16:creationId xmlns:a16="http://schemas.microsoft.com/office/drawing/2014/main" id="{C43515E4-236F-664C-BF5A-5C0B89ED66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55705" y="5172254"/>
            <a:ext cx="1103609" cy="441443"/>
          </a:xfrm>
          <a:prstGeom prst="rect">
            <a:avLst/>
          </a:prstGeom>
        </p:spPr>
      </p:pic>
      <p:pic>
        <p:nvPicPr>
          <p:cNvPr id="18" name="Picture 17">
            <a:extLst>
              <a:ext uri="{FF2B5EF4-FFF2-40B4-BE49-F238E27FC236}">
                <a16:creationId xmlns:a16="http://schemas.microsoft.com/office/drawing/2014/main" id="{447E23F0-B709-E16C-A9B4-09837B0754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78980" y="3054804"/>
            <a:ext cx="657059" cy="365760"/>
          </a:xfrm>
          <a:prstGeom prst="rect">
            <a:avLst/>
          </a:prstGeom>
        </p:spPr>
      </p:pic>
    </p:spTree>
    <p:extLst>
      <p:ext uri="{BB962C8B-B14F-4D97-AF65-F5344CB8AC3E}">
        <p14:creationId xmlns:p14="http://schemas.microsoft.com/office/powerpoint/2010/main" val="277412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44603-E72C-DBF9-6645-734EDAB8F10E}"/>
              </a:ext>
            </a:extLst>
          </p:cNvPr>
          <p:cNvSpPr>
            <a:spLocks noGrp="1"/>
          </p:cNvSpPr>
          <p:nvPr>
            <p:ph type="title"/>
          </p:nvPr>
        </p:nvSpPr>
        <p:spPr>
          <a:xfrm>
            <a:off x="220133" y="157902"/>
            <a:ext cx="9406467" cy="687820"/>
          </a:xfrm>
        </p:spPr>
        <p:txBody>
          <a:bodyPr>
            <a:noAutofit/>
          </a:bodyPr>
          <a:lstStyle/>
          <a:p>
            <a:r>
              <a:rPr lang="en-US" sz="3200" dirty="0"/>
              <a:t>Data-Centric Research Collaboration Architecture</a:t>
            </a:r>
          </a:p>
        </p:txBody>
      </p:sp>
      <p:sp>
        <p:nvSpPr>
          <p:cNvPr id="8" name="Content Placeholder 7">
            <a:extLst>
              <a:ext uri="{FF2B5EF4-FFF2-40B4-BE49-F238E27FC236}">
                <a16:creationId xmlns:a16="http://schemas.microsoft.com/office/drawing/2014/main" id="{BC0419BF-D17D-C0C5-893A-0EDF6AA11E99}"/>
              </a:ext>
            </a:extLst>
          </p:cNvPr>
          <p:cNvSpPr>
            <a:spLocks noGrp="1"/>
          </p:cNvSpPr>
          <p:nvPr>
            <p:ph idx="1"/>
          </p:nvPr>
        </p:nvSpPr>
        <p:spPr>
          <a:xfrm>
            <a:off x="121112" y="1323774"/>
            <a:ext cx="6785741" cy="4416626"/>
          </a:xfrm>
        </p:spPr>
        <p:txBody>
          <a:bodyPr>
            <a:normAutofit lnSpcReduction="10000"/>
          </a:bodyPr>
          <a:lstStyle/>
          <a:p>
            <a:r>
              <a:rPr lang="en-US" dirty="0"/>
              <a:t>Authentication: Central Login</a:t>
            </a:r>
          </a:p>
          <a:p>
            <a:r>
              <a:rPr lang="en-US" dirty="0"/>
              <a:t>Common Services: System Dev</a:t>
            </a:r>
          </a:p>
          <a:p>
            <a:r>
              <a:rPr lang="en-US" dirty="0"/>
              <a:t>Catalog: Index of Data</a:t>
            </a:r>
          </a:p>
          <a:p>
            <a:r>
              <a:rPr lang="en-US" dirty="0"/>
              <a:t>Lake: Unstructured Data</a:t>
            </a:r>
          </a:p>
          <a:p>
            <a:r>
              <a:rPr lang="en-US" dirty="0"/>
              <a:t>Warehouse: Structured Data</a:t>
            </a:r>
          </a:p>
          <a:p>
            <a:r>
              <a:rPr lang="en-US" dirty="0"/>
              <a:t>Search: Centralized Queries</a:t>
            </a:r>
          </a:p>
          <a:p>
            <a:r>
              <a:rPr lang="en-US" dirty="0"/>
              <a:t>Model &amp; Code Repo: Collaborative Dev</a:t>
            </a:r>
          </a:p>
          <a:p>
            <a:r>
              <a:rPr lang="en-US" dirty="0"/>
              <a:t>Compute: Shared Resources</a:t>
            </a:r>
          </a:p>
          <a:p>
            <a:r>
              <a:rPr lang="en-US" dirty="0"/>
              <a:t>Analytics: Hosted Visualization, </a:t>
            </a:r>
            <a:r>
              <a:rPr lang="en-US" dirty="0" err="1"/>
              <a:t>etc</a:t>
            </a:r>
            <a:endParaRPr lang="en-US" dirty="0"/>
          </a:p>
        </p:txBody>
      </p:sp>
      <p:sp>
        <p:nvSpPr>
          <p:cNvPr id="4" name="Slide Number Placeholder 3">
            <a:extLst>
              <a:ext uri="{FF2B5EF4-FFF2-40B4-BE49-F238E27FC236}">
                <a16:creationId xmlns:a16="http://schemas.microsoft.com/office/drawing/2014/main" id="{CA4FE2B1-3FC7-9B4C-76FA-324DC57EA789}"/>
              </a:ext>
            </a:extLst>
          </p:cNvPr>
          <p:cNvSpPr>
            <a:spLocks noGrp="1"/>
          </p:cNvSpPr>
          <p:nvPr>
            <p:ph type="sldNum" sz="quarter" idx="12"/>
          </p:nvPr>
        </p:nvSpPr>
        <p:spPr/>
        <p:txBody>
          <a:bodyPr/>
          <a:lstStyle/>
          <a:p>
            <a:fld id="{71300DEA-5D50-3E48-89ED-3C97A4BD0F95}" type="slidenum">
              <a:rPr lang="en-US" smtClean="0"/>
              <a:pPr/>
              <a:t>15</a:t>
            </a:fld>
            <a:endParaRPr lang="en-US"/>
          </a:p>
        </p:txBody>
      </p:sp>
      <p:pic>
        <p:nvPicPr>
          <p:cNvPr id="9" name="Picture 8">
            <a:extLst>
              <a:ext uri="{FF2B5EF4-FFF2-40B4-BE49-F238E27FC236}">
                <a16:creationId xmlns:a16="http://schemas.microsoft.com/office/drawing/2014/main" id="{AE3F3F4E-3A13-4B31-CFF6-2F34880F718C}"/>
              </a:ext>
            </a:extLst>
          </p:cNvPr>
          <p:cNvPicPr>
            <a:picLocks noChangeAspect="1"/>
          </p:cNvPicPr>
          <p:nvPr/>
        </p:nvPicPr>
        <p:blipFill>
          <a:blip r:embed="rId3"/>
          <a:stretch>
            <a:fillRect/>
          </a:stretch>
        </p:blipFill>
        <p:spPr>
          <a:xfrm>
            <a:off x="7402544" y="1290739"/>
            <a:ext cx="4668344" cy="41871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2015_Poster_Template_v4-04.png">
            <a:extLst>
              <a:ext uri="{FF2B5EF4-FFF2-40B4-BE49-F238E27FC236}">
                <a16:creationId xmlns:a16="http://schemas.microsoft.com/office/drawing/2014/main" id="{31375C29-15C0-1F6A-6A38-C38DE7118426}"/>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150600" y="6169056"/>
            <a:ext cx="1087127" cy="549770"/>
          </a:xfrm>
          <a:prstGeom prst="rect">
            <a:avLst/>
          </a:prstGeom>
        </p:spPr>
      </p:pic>
      <p:pic>
        <p:nvPicPr>
          <p:cNvPr id="7" name="Picture 6" descr="2015_Poster_Template_v4-06.png">
            <a:extLst>
              <a:ext uri="{FF2B5EF4-FFF2-40B4-BE49-F238E27FC236}">
                <a16:creationId xmlns:a16="http://schemas.microsoft.com/office/drawing/2014/main" id="{EEEBFC1B-A147-9E2C-9625-A856FE92295A}"/>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8505459" y="5649724"/>
            <a:ext cx="933723" cy="477945"/>
          </a:xfrm>
          <a:prstGeom prst="rect">
            <a:avLst/>
          </a:prstGeom>
        </p:spPr>
      </p:pic>
      <p:pic>
        <p:nvPicPr>
          <p:cNvPr id="10" name="Picture 9" descr="2015_Poster_Template_v4-07.png">
            <a:extLst>
              <a:ext uri="{FF2B5EF4-FFF2-40B4-BE49-F238E27FC236}">
                <a16:creationId xmlns:a16="http://schemas.microsoft.com/office/drawing/2014/main" id="{6FA7193A-2189-CCF7-7093-C2E2199CA925}"/>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3933632" y="5597407"/>
            <a:ext cx="858351" cy="582579"/>
          </a:xfrm>
          <a:prstGeom prst="rect">
            <a:avLst/>
          </a:prstGeom>
        </p:spPr>
      </p:pic>
      <p:pic>
        <p:nvPicPr>
          <p:cNvPr id="11" name="Picture 2">
            <a:extLst>
              <a:ext uri="{FF2B5EF4-FFF2-40B4-BE49-F238E27FC236}">
                <a16:creationId xmlns:a16="http://schemas.microsoft.com/office/drawing/2014/main" id="{AB9FD5D7-22DC-FA3D-0005-64A2B8E0F001}"/>
              </a:ext>
            </a:extLst>
          </p:cNvPr>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7935911" y="6274125"/>
            <a:ext cx="1274669" cy="339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
            <a:extLst>
              <a:ext uri="{FF2B5EF4-FFF2-40B4-BE49-F238E27FC236}">
                <a16:creationId xmlns:a16="http://schemas.microsoft.com/office/drawing/2014/main" id="{BE2FE1A5-60BF-6184-84EB-2C8EBC0FD9CC}"/>
              </a:ext>
            </a:extLst>
          </p:cNvPr>
          <p:cNvPicPr>
            <a:picLocks noChangeAspect="1" noChangeArrowheads="1"/>
          </p:cNvPicPr>
          <p:nvPr userDrawn="1"/>
        </p:nvPicPr>
        <p:blipFill>
          <a:blip r:embed="rId8" cstate="email">
            <a:extLst>
              <a:ext uri="{28A0092B-C50C-407E-A947-70E740481C1C}">
                <a14:useLocalDpi xmlns:a14="http://schemas.microsoft.com/office/drawing/2010/main" val="0"/>
              </a:ext>
            </a:extLst>
          </a:blip>
          <a:srcRect/>
          <a:stretch>
            <a:fillRect/>
          </a:stretch>
        </p:blipFill>
        <p:spPr bwMode="auto">
          <a:xfrm>
            <a:off x="6789335" y="5735313"/>
            <a:ext cx="1562102" cy="3067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mage preview">
            <a:extLst>
              <a:ext uri="{FF2B5EF4-FFF2-40B4-BE49-F238E27FC236}">
                <a16:creationId xmlns:a16="http://schemas.microsoft.com/office/drawing/2014/main" id="{05D53E7A-9964-3092-D9C4-2CF8746013BF}"/>
              </a:ext>
            </a:extLst>
          </p:cNvPr>
          <p:cNvPicPr>
            <a:picLocks noChangeAspect="1" noChangeArrowheads="1"/>
          </p:cNvPicPr>
          <p:nvPr userDrawn="1"/>
        </p:nvPicPr>
        <p:blipFill>
          <a:blip r:embed="rId9" cstate="email">
            <a:extLst>
              <a:ext uri="{28A0092B-C50C-407E-A947-70E740481C1C}">
                <a14:useLocalDpi xmlns:a14="http://schemas.microsoft.com/office/drawing/2010/main" val="0"/>
              </a:ext>
            </a:extLst>
          </a:blip>
          <a:srcRect/>
          <a:stretch>
            <a:fillRect/>
          </a:stretch>
        </p:blipFill>
        <p:spPr bwMode="auto">
          <a:xfrm>
            <a:off x="9639737" y="5672293"/>
            <a:ext cx="1087127" cy="4328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4F8055B0-9CF7-F593-116D-1807DC1CF936}"/>
              </a:ext>
            </a:extLst>
          </p:cNvPr>
          <p:cNvPicPr>
            <a:picLocks noChangeAspect="1" noChangeArrowheads="1"/>
          </p:cNvPicPr>
          <p:nvPr userDrawn="1"/>
        </p:nvPicPr>
        <p:blipFill>
          <a:blip r:embed="rId10" cstate="email">
            <a:extLst>
              <a:ext uri="{28A0092B-C50C-407E-A947-70E740481C1C}">
                <a14:useLocalDpi xmlns:a14="http://schemas.microsoft.com/office/drawing/2010/main" val="0"/>
              </a:ext>
            </a:extLst>
          </a:blip>
          <a:srcRect/>
          <a:stretch>
            <a:fillRect/>
          </a:stretch>
        </p:blipFill>
        <p:spPr bwMode="auto">
          <a:xfrm>
            <a:off x="4998606" y="5726856"/>
            <a:ext cx="1679092" cy="323680"/>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a:extLst>
              <a:ext uri="{FF2B5EF4-FFF2-40B4-BE49-F238E27FC236}">
                <a16:creationId xmlns:a16="http://schemas.microsoft.com/office/drawing/2014/main" id="{2EFDAE98-9A30-0153-7D71-0B22FB0C55B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01701" y="6223220"/>
            <a:ext cx="1103609" cy="441443"/>
          </a:xfrm>
          <a:prstGeom prst="rect">
            <a:avLst/>
          </a:prstGeom>
        </p:spPr>
      </p:pic>
      <p:pic>
        <p:nvPicPr>
          <p:cNvPr id="16" name="Picture 2" descr="BNL | Brand Center | Logo">
            <a:extLst>
              <a:ext uri="{FF2B5EF4-FFF2-40B4-BE49-F238E27FC236}">
                <a16:creationId xmlns:a16="http://schemas.microsoft.com/office/drawing/2014/main" id="{1E67842F-7942-2E0F-1142-2B945CDD382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4286" y="5534226"/>
            <a:ext cx="1132868" cy="7649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E6EAFB0-38E7-AFF0-E752-A98C446F9E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50139" y="5687896"/>
            <a:ext cx="721442" cy="401600"/>
          </a:xfrm>
          <a:prstGeom prst="rect">
            <a:avLst/>
          </a:prstGeom>
        </p:spPr>
      </p:pic>
      <p:pic>
        <p:nvPicPr>
          <p:cNvPr id="1026" name="Picture 2" descr="PROJECT PROFILE: Argonne National Laboratory (2015) | Department of Energy">
            <a:extLst>
              <a:ext uri="{FF2B5EF4-FFF2-40B4-BE49-F238E27FC236}">
                <a16:creationId xmlns:a16="http://schemas.microsoft.com/office/drawing/2014/main" id="{948AA735-1DB5-AD3E-298D-C670ED161894}"/>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3434" y="5624877"/>
            <a:ext cx="1132867" cy="5276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erkeley Lab Vertical and Stacked Logos">
            <a:extLst>
              <a:ext uri="{FF2B5EF4-FFF2-40B4-BE49-F238E27FC236}">
                <a16:creationId xmlns:a16="http://schemas.microsoft.com/office/drawing/2014/main" id="{241FE90C-2779-B9A7-13A5-551FE4C3C05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1730" t="-18136"/>
          <a:stretch/>
        </p:blipFill>
        <p:spPr bwMode="auto">
          <a:xfrm>
            <a:off x="1609180" y="5602575"/>
            <a:ext cx="898629" cy="572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338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National Nuclear Security Administration Mission</a:t>
            </a:r>
          </a:p>
        </p:txBody>
      </p:sp>
      <p:sp>
        <p:nvSpPr>
          <p:cNvPr id="9" name="Slide Number Placeholder 8"/>
          <p:cNvSpPr>
            <a:spLocks noGrp="1"/>
          </p:cNvSpPr>
          <p:nvPr>
            <p:ph type="sldNum" sz="quarter" idx="12"/>
          </p:nvPr>
        </p:nvSpPr>
        <p:spPr/>
        <p:txBody>
          <a:bodyPr/>
          <a:lstStyle/>
          <a:p>
            <a:fld id="{99AFC6AF-CF24-4E1A-8CA4-37323DB0ECF1}" type="slidenum">
              <a:rPr lang="en-US" smtClean="0"/>
              <a:pPr/>
              <a:t>2</a:t>
            </a:fld>
            <a:endParaRPr lang="en-US"/>
          </a:p>
        </p:txBody>
      </p:sp>
      <p:grpSp>
        <p:nvGrpSpPr>
          <p:cNvPr id="6" name="Group 5"/>
          <p:cNvGrpSpPr/>
          <p:nvPr/>
        </p:nvGrpSpPr>
        <p:grpSpPr>
          <a:xfrm>
            <a:off x="4596136" y="1920484"/>
            <a:ext cx="2924194" cy="3921833"/>
            <a:chOff x="8647752" y="2049905"/>
            <a:chExt cx="2938608" cy="5229109"/>
          </a:xfrm>
        </p:grpSpPr>
        <p:pic>
          <p:nvPicPr>
            <p:cNvPr id="1030" name="Picture 6" descr="Sandia National Laboratory mechanical engineer Ryan Schultz adjusts a microphone for an acoustic test on a B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7753" y="2049905"/>
              <a:ext cx="2938607" cy="44051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647752" y="6745534"/>
              <a:ext cx="2938607" cy="533480"/>
            </a:xfrm>
            <a:prstGeom prst="rect">
              <a:avLst/>
            </a:prstGeom>
            <a:noFill/>
          </p:spPr>
          <p:txBody>
            <a:bodyPr wrap="square" rtlCol="0">
              <a:spAutoFit/>
            </a:bodyPr>
            <a:lstStyle/>
            <a:p>
              <a:pPr algn="ctr"/>
              <a:r>
                <a:rPr lang="en-US" sz="2000" b="1" dirty="0"/>
                <a:t>Maintaining the Stockpile</a:t>
              </a:r>
            </a:p>
          </p:txBody>
        </p:sp>
      </p:grpSp>
      <p:grpSp>
        <p:nvGrpSpPr>
          <p:cNvPr id="8" name="Group 7"/>
          <p:cNvGrpSpPr/>
          <p:nvPr/>
        </p:nvGrpSpPr>
        <p:grpSpPr>
          <a:xfrm>
            <a:off x="275027" y="1920483"/>
            <a:ext cx="4111994" cy="3929666"/>
            <a:chOff x="4196815" y="4136161"/>
            <a:chExt cx="4041648" cy="3251606"/>
          </a:xfrm>
        </p:grpSpPr>
        <p:pic>
          <p:nvPicPr>
            <p:cNvPr id="1032" name="Picture 8" descr="NNSA's Nuclear Smuggling Detection and Deterrence office aids countries by helping install radiation monitors at borders and entry points"/>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6815" y="4136161"/>
              <a:ext cx="4041648" cy="27029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196815" y="7056696"/>
              <a:ext cx="4002567" cy="331071"/>
            </a:xfrm>
            <a:prstGeom prst="rect">
              <a:avLst/>
            </a:prstGeom>
            <a:noFill/>
          </p:spPr>
          <p:txBody>
            <a:bodyPr wrap="square" rtlCol="0">
              <a:spAutoFit/>
            </a:bodyPr>
            <a:lstStyle/>
            <a:p>
              <a:pPr algn="ctr"/>
              <a:r>
                <a:rPr lang="en-US" sz="2000" b="1" dirty="0"/>
                <a:t>Nonproliferation</a:t>
              </a:r>
            </a:p>
          </p:txBody>
        </p:sp>
      </p:grpSp>
      <p:grpSp>
        <p:nvGrpSpPr>
          <p:cNvPr id="7" name="Group 6"/>
          <p:cNvGrpSpPr/>
          <p:nvPr/>
        </p:nvGrpSpPr>
        <p:grpSpPr>
          <a:xfrm>
            <a:off x="7736243" y="1928319"/>
            <a:ext cx="4212016" cy="3921832"/>
            <a:chOff x="4189681" y="1470581"/>
            <a:chExt cx="4184107" cy="3150313"/>
          </a:xfrm>
        </p:grpSpPr>
        <p:pic>
          <p:nvPicPr>
            <p:cNvPr id="1028" name="Picture 4" descr="A U.S. Navy nuclear-powered submarine breaks out of the icy se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681" y="1470581"/>
              <a:ext cx="4063365" cy="26240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334434" y="4299495"/>
              <a:ext cx="4039354" cy="321399"/>
            </a:xfrm>
            <a:prstGeom prst="rect">
              <a:avLst/>
            </a:prstGeom>
            <a:noFill/>
          </p:spPr>
          <p:txBody>
            <a:bodyPr wrap="square" rtlCol="0">
              <a:spAutoFit/>
            </a:bodyPr>
            <a:lstStyle/>
            <a:p>
              <a:pPr algn="ctr"/>
              <a:r>
                <a:rPr lang="en-US" sz="2000" b="1" dirty="0"/>
                <a:t>Powering the Navy</a:t>
              </a:r>
            </a:p>
          </p:txBody>
        </p:sp>
      </p:grpSp>
    </p:spTree>
    <p:extLst>
      <p:ext uri="{BB962C8B-B14F-4D97-AF65-F5344CB8AC3E}">
        <p14:creationId xmlns:p14="http://schemas.microsoft.com/office/powerpoint/2010/main" val="3689240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06A071-FA75-43C0-B4B6-CE36ABF18A42}"/>
              </a:ext>
            </a:extLst>
          </p:cNvPr>
          <p:cNvSpPr>
            <a:spLocks noGrp="1"/>
          </p:cNvSpPr>
          <p:nvPr>
            <p:ph type="title"/>
          </p:nvPr>
        </p:nvSpPr>
        <p:spPr/>
        <p:txBody>
          <a:bodyPr/>
          <a:lstStyle/>
          <a:p>
            <a:r>
              <a:rPr lang="en-US" dirty="0"/>
              <a:t>Defense Nuclear Nonproliferation</a:t>
            </a:r>
          </a:p>
        </p:txBody>
      </p:sp>
      <p:sp>
        <p:nvSpPr>
          <p:cNvPr id="4" name="Slide Number Placeholder 3">
            <a:extLst>
              <a:ext uri="{FF2B5EF4-FFF2-40B4-BE49-F238E27FC236}">
                <a16:creationId xmlns:a16="http://schemas.microsoft.com/office/drawing/2014/main" id="{799FB681-CD6F-4A86-B967-591475C85926}"/>
              </a:ext>
            </a:extLst>
          </p:cNvPr>
          <p:cNvSpPr>
            <a:spLocks noGrp="1"/>
          </p:cNvSpPr>
          <p:nvPr>
            <p:ph type="sldNum" sz="quarter" idx="12"/>
          </p:nvPr>
        </p:nvSpPr>
        <p:spPr/>
        <p:txBody>
          <a:bodyPr/>
          <a:lstStyle/>
          <a:p>
            <a:fld id="{71300DEA-5D50-3E48-89ED-3C97A4BD0F95}" type="slidenum">
              <a:rPr lang="en-US" smtClean="0"/>
              <a:pPr/>
              <a:t>3</a:t>
            </a:fld>
            <a:endParaRPr lang="en-US" dirty="0"/>
          </a:p>
        </p:txBody>
      </p:sp>
      <p:pic>
        <p:nvPicPr>
          <p:cNvPr id="8" name="Picture 7" descr="A picture containing timeline&#10;&#10;Description automatically generated">
            <a:extLst>
              <a:ext uri="{FF2B5EF4-FFF2-40B4-BE49-F238E27FC236}">
                <a16:creationId xmlns:a16="http://schemas.microsoft.com/office/drawing/2014/main" id="{1768AE11-DC40-44FF-99C8-F07D67250BC0}"/>
              </a:ext>
            </a:extLst>
          </p:cNvPr>
          <p:cNvPicPr>
            <a:picLocks noChangeAspect="1"/>
          </p:cNvPicPr>
          <p:nvPr/>
        </p:nvPicPr>
        <p:blipFill>
          <a:blip r:embed="rId3"/>
          <a:stretch>
            <a:fillRect/>
          </a:stretch>
        </p:blipFill>
        <p:spPr>
          <a:xfrm>
            <a:off x="1581150" y="676088"/>
            <a:ext cx="9029700" cy="5842748"/>
          </a:xfrm>
          <a:prstGeom prst="rect">
            <a:avLst/>
          </a:prstGeom>
        </p:spPr>
      </p:pic>
    </p:spTree>
    <p:extLst>
      <p:ext uri="{BB962C8B-B14F-4D97-AF65-F5344CB8AC3E}">
        <p14:creationId xmlns:p14="http://schemas.microsoft.com/office/powerpoint/2010/main" val="2055934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dirty="0"/>
              <a:t>DNN R&amp;D At a Glance</a:t>
            </a:r>
          </a:p>
        </p:txBody>
      </p:sp>
      <p:sp>
        <p:nvSpPr>
          <p:cNvPr id="2" name="Slide Number Placeholder 1"/>
          <p:cNvSpPr>
            <a:spLocks noGrp="1"/>
          </p:cNvSpPr>
          <p:nvPr>
            <p:ph type="sldNum" sz="quarter" idx="12"/>
          </p:nvPr>
        </p:nvSpPr>
        <p:spPr/>
        <p:txBody>
          <a:bodyPr/>
          <a:lstStyle/>
          <a:p>
            <a:fld id="{99AFC6AF-CF24-4E1A-8CA4-37323DB0ECF1}" type="slidenum">
              <a:rPr lang="en-US" smtClean="0"/>
              <a:pPr/>
              <a:t>4</a:t>
            </a:fld>
            <a:endParaRPr lang="en-US" dirty="0"/>
          </a:p>
        </p:txBody>
      </p:sp>
      <p:sp>
        <p:nvSpPr>
          <p:cNvPr id="5" name="Arrow: Pentagon 4">
            <a:extLst>
              <a:ext uri="{FF2B5EF4-FFF2-40B4-BE49-F238E27FC236}">
                <a16:creationId xmlns:a16="http://schemas.microsoft.com/office/drawing/2014/main" id="{7129B1FC-C427-4FFB-9F2A-8CC67C464F4B}"/>
              </a:ext>
            </a:extLst>
          </p:cNvPr>
          <p:cNvSpPr/>
          <p:nvPr/>
        </p:nvSpPr>
        <p:spPr>
          <a:xfrm>
            <a:off x="0" y="1552898"/>
            <a:ext cx="8897257" cy="1196623"/>
          </a:xfrm>
          <a:prstGeom prst="homePlate">
            <a:avLst/>
          </a:prstGeom>
          <a:solidFill>
            <a:srgbClr val="505CAD"/>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endParaRPr lang="en-US" altLang="en-US" dirty="0"/>
          </a:p>
        </p:txBody>
      </p:sp>
      <p:sp>
        <p:nvSpPr>
          <p:cNvPr id="7" name="TextBox 6">
            <a:extLst>
              <a:ext uri="{FF2B5EF4-FFF2-40B4-BE49-F238E27FC236}">
                <a16:creationId xmlns:a16="http://schemas.microsoft.com/office/drawing/2014/main" id="{0F167B1F-B259-434E-8020-748151FF2B10}"/>
              </a:ext>
            </a:extLst>
          </p:cNvPr>
          <p:cNvSpPr txBox="1"/>
          <p:nvPr/>
        </p:nvSpPr>
        <p:spPr>
          <a:xfrm>
            <a:off x="75030" y="1768780"/>
            <a:ext cx="2002969" cy="769441"/>
          </a:xfrm>
          <a:prstGeom prst="rect">
            <a:avLst/>
          </a:prstGeom>
          <a:noFill/>
        </p:spPr>
        <p:txBody>
          <a:bodyPr wrap="square" rtlCol="0">
            <a:spAutoFit/>
          </a:bodyPr>
          <a:lstStyle/>
          <a:p>
            <a:pPr algn="ctr"/>
            <a:r>
              <a:rPr lang="en-US" sz="2200" b="1" dirty="0">
                <a:solidFill>
                  <a:schemeClr val="bg1"/>
                </a:solidFill>
                <a:latin typeface="Aharoni" panose="020B0604020202020204" pitchFamily="2" charset="-79"/>
                <a:cs typeface="Aharoni" panose="020B0604020202020204" pitchFamily="2" charset="-79"/>
              </a:rPr>
              <a:t>Our</a:t>
            </a:r>
          </a:p>
          <a:p>
            <a:pPr algn="ctr"/>
            <a:r>
              <a:rPr lang="en-US" sz="2200" b="1" dirty="0">
                <a:solidFill>
                  <a:schemeClr val="bg1"/>
                </a:solidFill>
                <a:latin typeface="Aharoni" panose="020B0604020202020204" pitchFamily="2" charset="-79"/>
                <a:cs typeface="Aharoni" panose="020B0604020202020204" pitchFamily="2" charset="-79"/>
              </a:rPr>
              <a:t>Purpose</a:t>
            </a:r>
          </a:p>
        </p:txBody>
      </p:sp>
      <p:sp>
        <p:nvSpPr>
          <p:cNvPr id="8" name="TextBox 7">
            <a:extLst>
              <a:ext uri="{FF2B5EF4-FFF2-40B4-BE49-F238E27FC236}">
                <a16:creationId xmlns:a16="http://schemas.microsoft.com/office/drawing/2014/main" id="{CFE88ADC-B3F9-4C3E-90E7-D1EDC5996F4C}"/>
              </a:ext>
            </a:extLst>
          </p:cNvPr>
          <p:cNvSpPr txBox="1"/>
          <p:nvPr/>
        </p:nvSpPr>
        <p:spPr>
          <a:xfrm>
            <a:off x="2077999" y="1689545"/>
            <a:ext cx="5981425" cy="923330"/>
          </a:xfrm>
          <a:prstGeom prst="rect">
            <a:avLst/>
          </a:prstGeom>
          <a:noFill/>
        </p:spPr>
        <p:txBody>
          <a:bodyPr wrap="square" rtlCol="0">
            <a:spAutoFit/>
          </a:bodyPr>
          <a:lstStyle/>
          <a:p>
            <a:r>
              <a:rPr lang="en-US" altLang="en-US" dirty="0">
                <a:solidFill>
                  <a:schemeClr val="bg1"/>
                </a:solidFill>
              </a:rPr>
              <a:t>DNN R&amp;D is the leading USG organization for the development of advanced technology in support of the USG’s nuclear nonproliferation and nuclear security goals</a:t>
            </a:r>
            <a:endParaRPr lang="en-US" dirty="0">
              <a:solidFill>
                <a:schemeClr val="bg1"/>
              </a:solidFill>
            </a:endParaRPr>
          </a:p>
        </p:txBody>
      </p:sp>
      <p:sp>
        <p:nvSpPr>
          <p:cNvPr id="9" name="Arrow: Pentagon 8">
            <a:extLst>
              <a:ext uri="{FF2B5EF4-FFF2-40B4-BE49-F238E27FC236}">
                <a16:creationId xmlns:a16="http://schemas.microsoft.com/office/drawing/2014/main" id="{6FF9F0B1-D6B8-4B9C-BD9F-BB55C7C9C6B5}"/>
              </a:ext>
            </a:extLst>
          </p:cNvPr>
          <p:cNvSpPr/>
          <p:nvPr/>
        </p:nvSpPr>
        <p:spPr>
          <a:xfrm flipH="1">
            <a:off x="4888854" y="3142258"/>
            <a:ext cx="7303146" cy="1196623"/>
          </a:xfrm>
          <a:prstGeom prst="homePlate">
            <a:avLst/>
          </a:prstGeom>
          <a:solidFill>
            <a:srgbClr val="515DAE"/>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en-US" dirty="0"/>
          </a:p>
        </p:txBody>
      </p:sp>
      <p:sp>
        <p:nvSpPr>
          <p:cNvPr id="14" name="TextBox 13">
            <a:extLst>
              <a:ext uri="{FF2B5EF4-FFF2-40B4-BE49-F238E27FC236}">
                <a16:creationId xmlns:a16="http://schemas.microsoft.com/office/drawing/2014/main" id="{632F3680-6214-4EF1-ADC5-E71BC8602A96}"/>
              </a:ext>
            </a:extLst>
          </p:cNvPr>
          <p:cNvSpPr txBox="1"/>
          <p:nvPr/>
        </p:nvSpPr>
        <p:spPr>
          <a:xfrm>
            <a:off x="5546300" y="3278903"/>
            <a:ext cx="4493050" cy="923330"/>
          </a:xfrm>
          <a:prstGeom prst="rect">
            <a:avLst/>
          </a:prstGeom>
          <a:noFill/>
        </p:spPr>
        <p:txBody>
          <a:bodyPr wrap="square" rtlCol="0">
            <a:spAutoFit/>
          </a:bodyPr>
          <a:lstStyle>
            <a:defPPr>
              <a:defRPr lang="en-US"/>
            </a:defPPr>
            <a:lvl1pPr>
              <a:defRPr sz="1600"/>
            </a:lvl1pPr>
          </a:lstStyle>
          <a:p>
            <a:r>
              <a:rPr lang="en-US" altLang="en-US" sz="1800" dirty="0">
                <a:solidFill>
                  <a:schemeClr val="bg1"/>
                </a:solidFill>
              </a:rPr>
              <a:t>Applications in cooperative and non-cooperative environments that address horizontal and vertical proliferation</a:t>
            </a:r>
          </a:p>
        </p:txBody>
      </p:sp>
      <p:sp>
        <p:nvSpPr>
          <p:cNvPr id="15" name="TextBox 14">
            <a:extLst>
              <a:ext uri="{FF2B5EF4-FFF2-40B4-BE49-F238E27FC236}">
                <a16:creationId xmlns:a16="http://schemas.microsoft.com/office/drawing/2014/main" id="{421B0B9C-49B3-4DDC-A208-7920EC37AB65}"/>
              </a:ext>
            </a:extLst>
          </p:cNvPr>
          <p:cNvSpPr txBox="1"/>
          <p:nvPr/>
        </p:nvSpPr>
        <p:spPr>
          <a:xfrm>
            <a:off x="9821486" y="3355848"/>
            <a:ext cx="1846980" cy="769441"/>
          </a:xfrm>
          <a:prstGeom prst="rect">
            <a:avLst/>
          </a:prstGeom>
          <a:noFill/>
        </p:spPr>
        <p:txBody>
          <a:bodyPr wrap="none" rtlCol="0">
            <a:spAutoFit/>
          </a:bodyPr>
          <a:lstStyle/>
          <a:p>
            <a:pPr algn="ctr"/>
            <a:r>
              <a:rPr lang="en-US" sz="2200" b="1" dirty="0">
                <a:solidFill>
                  <a:schemeClr val="bg1"/>
                </a:solidFill>
                <a:latin typeface="Aharoni" panose="020B0604020202020204" pitchFamily="2" charset="-79"/>
                <a:cs typeface="Aharoni" panose="020B0604020202020204" pitchFamily="2" charset="-79"/>
              </a:rPr>
              <a:t>Our</a:t>
            </a:r>
          </a:p>
          <a:p>
            <a:pPr algn="ctr"/>
            <a:r>
              <a:rPr lang="en-US" sz="2200" b="1" dirty="0">
                <a:solidFill>
                  <a:schemeClr val="bg1"/>
                </a:solidFill>
                <a:latin typeface="Aharoni" panose="020B0604020202020204" pitchFamily="2" charset="-79"/>
                <a:cs typeface="Aharoni" panose="020B0604020202020204" pitchFamily="2" charset="-79"/>
              </a:rPr>
              <a:t>Environment</a:t>
            </a:r>
          </a:p>
        </p:txBody>
      </p:sp>
      <p:sp>
        <p:nvSpPr>
          <p:cNvPr id="10" name="Arrow: Pentagon 9">
            <a:extLst>
              <a:ext uri="{FF2B5EF4-FFF2-40B4-BE49-F238E27FC236}">
                <a16:creationId xmlns:a16="http://schemas.microsoft.com/office/drawing/2014/main" id="{2001B23A-E557-466E-B86F-86FD7A5BC5EB}"/>
              </a:ext>
            </a:extLst>
          </p:cNvPr>
          <p:cNvSpPr/>
          <p:nvPr/>
        </p:nvSpPr>
        <p:spPr>
          <a:xfrm>
            <a:off x="0" y="4731618"/>
            <a:ext cx="7362443" cy="1196623"/>
          </a:xfrm>
          <a:prstGeom prst="homePlate">
            <a:avLst/>
          </a:prstGeom>
          <a:solidFill>
            <a:srgbClr val="505CAD"/>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en-US" dirty="0"/>
          </a:p>
        </p:txBody>
      </p:sp>
      <p:sp>
        <p:nvSpPr>
          <p:cNvPr id="17" name="TextBox 16">
            <a:extLst>
              <a:ext uri="{FF2B5EF4-FFF2-40B4-BE49-F238E27FC236}">
                <a16:creationId xmlns:a16="http://schemas.microsoft.com/office/drawing/2014/main" id="{D58124DC-F9B7-4826-B9E9-DBE2DEA39099}"/>
              </a:ext>
            </a:extLst>
          </p:cNvPr>
          <p:cNvSpPr txBox="1"/>
          <p:nvPr/>
        </p:nvSpPr>
        <p:spPr>
          <a:xfrm>
            <a:off x="2077999" y="4872239"/>
            <a:ext cx="4731151" cy="923330"/>
          </a:xfrm>
          <a:prstGeom prst="rect">
            <a:avLst/>
          </a:prstGeom>
          <a:noFill/>
        </p:spPr>
        <p:txBody>
          <a:bodyPr wrap="square" rtlCol="0">
            <a:spAutoFit/>
          </a:bodyPr>
          <a:lstStyle>
            <a:defPPr>
              <a:defRPr lang="en-US"/>
            </a:defPPr>
            <a:lvl1pPr>
              <a:defRPr sz="1600"/>
            </a:lvl1pPr>
          </a:lstStyle>
          <a:p>
            <a:r>
              <a:rPr lang="en-US" altLang="en-US" sz="1800" dirty="0">
                <a:solidFill>
                  <a:schemeClr val="bg1"/>
                </a:solidFill>
              </a:rPr>
              <a:t>Develop technical capability resident at the DOE National Labs, to be leveraged by mission partners for specific applications</a:t>
            </a:r>
          </a:p>
        </p:txBody>
      </p:sp>
      <p:sp>
        <p:nvSpPr>
          <p:cNvPr id="18" name="TextBox 17">
            <a:extLst>
              <a:ext uri="{FF2B5EF4-FFF2-40B4-BE49-F238E27FC236}">
                <a16:creationId xmlns:a16="http://schemas.microsoft.com/office/drawing/2014/main" id="{864C5238-AD6F-40A5-98FF-F967135A5686}"/>
              </a:ext>
            </a:extLst>
          </p:cNvPr>
          <p:cNvSpPr txBox="1"/>
          <p:nvPr/>
        </p:nvSpPr>
        <p:spPr>
          <a:xfrm>
            <a:off x="483243" y="4945207"/>
            <a:ext cx="1186543" cy="769441"/>
          </a:xfrm>
          <a:prstGeom prst="rect">
            <a:avLst/>
          </a:prstGeom>
          <a:noFill/>
        </p:spPr>
        <p:txBody>
          <a:bodyPr wrap="none" rtlCol="0">
            <a:spAutoFit/>
          </a:bodyPr>
          <a:lstStyle/>
          <a:p>
            <a:pPr algn="ctr"/>
            <a:r>
              <a:rPr lang="en-US" sz="2200" b="1" dirty="0">
                <a:solidFill>
                  <a:schemeClr val="bg1"/>
                </a:solidFill>
                <a:latin typeface="Aharoni" panose="020B0604020202020204" pitchFamily="2" charset="-79"/>
                <a:cs typeface="Aharoni" panose="020B0604020202020204" pitchFamily="2" charset="-79"/>
              </a:rPr>
              <a:t>Our </a:t>
            </a:r>
          </a:p>
          <a:p>
            <a:pPr algn="ctr"/>
            <a:r>
              <a:rPr lang="en-US" sz="2200" b="1" dirty="0">
                <a:solidFill>
                  <a:schemeClr val="bg1"/>
                </a:solidFill>
                <a:latin typeface="Aharoni" panose="020B0604020202020204" pitchFamily="2" charset="-79"/>
                <a:cs typeface="Aharoni" panose="020B0604020202020204" pitchFamily="2" charset="-79"/>
              </a:rPr>
              <a:t>Mission</a:t>
            </a:r>
          </a:p>
        </p:txBody>
      </p:sp>
      <p:pic>
        <p:nvPicPr>
          <p:cNvPr id="22" name="Picture 3">
            <a:extLst>
              <a:ext uri="{FF2B5EF4-FFF2-40B4-BE49-F238E27FC236}">
                <a16:creationId xmlns:a16="http://schemas.microsoft.com/office/drawing/2014/main" id="{F7D151F5-DE18-4DDE-908D-00A579BB127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5263"/>
          <a:stretch/>
        </p:blipFill>
        <p:spPr bwMode="auto">
          <a:xfrm>
            <a:off x="7823009" y="4706132"/>
            <a:ext cx="1899406" cy="12475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3" descr="centpix3">
            <a:extLst>
              <a:ext uri="{FF2B5EF4-FFF2-40B4-BE49-F238E27FC236}">
                <a16:creationId xmlns:a16="http://schemas.microsoft.com/office/drawing/2014/main" id="{B54B7571-CDB5-47B5-B34B-859E83D8C355}"/>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354148" y="1508683"/>
            <a:ext cx="1416490" cy="1285050"/>
          </a:xfrm>
          <a:prstGeom prst="rect">
            <a:avLst/>
          </a:prstGeom>
          <a:ln>
            <a:noFill/>
          </a:ln>
          <a:effectLst>
            <a:outerShdw blurRad="292100" dist="139700" dir="2700000" algn="tl" rotWithShape="0">
              <a:srgbClr val="333333">
                <a:alpha val="65000"/>
              </a:srgbClr>
            </a:outerShdw>
          </a:effectLst>
        </p:spPr>
      </p:pic>
      <p:pic>
        <p:nvPicPr>
          <p:cNvPr id="24" name="Picture 6">
            <a:extLst>
              <a:ext uri="{FF2B5EF4-FFF2-40B4-BE49-F238E27FC236}">
                <a16:creationId xmlns:a16="http://schemas.microsoft.com/office/drawing/2014/main" id="{8D185169-E0CA-41F2-9019-5387445E7D8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4064" r="21181"/>
          <a:stretch/>
        </p:blipFill>
        <p:spPr bwMode="auto">
          <a:xfrm>
            <a:off x="3006767" y="3096359"/>
            <a:ext cx="1422053" cy="12884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5449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454CC3-6FBB-1CA7-ED3A-1C5C77DE7EDB}"/>
              </a:ext>
            </a:extLst>
          </p:cNvPr>
          <p:cNvPicPr>
            <a:picLocks noChangeAspect="1"/>
          </p:cNvPicPr>
          <p:nvPr/>
        </p:nvPicPr>
        <p:blipFill>
          <a:blip r:embed="rId3"/>
          <a:stretch>
            <a:fillRect/>
          </a:stretch>
        </p:blipFill>
        <p:spPr>
          <a:xfrm>
            <a:off x="4881970" y="1097547"/>
            <a:ext cx="7392218" cy="5760453"/>
          </a:xfrm>
          <a:prstGeom prst="rect">
            <a:avLst/>
          </a:prstGeom>
        </p:spPr>
      </p:pic>
      <p:sp>
        <p:nvSpPr>
          <p:cNvPr id="13" name="Title 12">
            <a:extLst>
              <a:ext uri="{FF2B5EF4-FFF2-40B4-BE49-F238E27FC236}">
                <a16:creationId xmlns:a16="http://schemas.microsoft.com/office/drawing/2014/main" id="{C020882A-4B8F-69E7-C3E0-718ECC15385B}"/>
              </a:ext>
            </a:extLst>
          </p:cNvPr>
          <p:cNvSpPr>
            <a:spLocks noGrp="1"/>
          </p:cNvSpPr>
          <p:nvPr>
            <p:ph type="title"/>
          </p:nvPr>
        </p:nvSpPr>
        <p:spPr>
          <a:xfrm>
            <a:off x="272411" y="157902"/>
            <a:ext cx="11081390" cy="687820"/>
          </a:xfrm>
        </p:spPr>
        <p:txBody>
          <a:bodyPr>
            <a:normAutofit/>
          </a:bodyPr>
          <a:lstStyle/>
          <a:p>
            <a:r>
              <a:rPr lang="en-US" sz="3200" dirty="0"/>
              <a:t>Data Science</a:t>
            </a:r>
          </a:p>
        </p:txBody>
      </p:sp>
      <p:sp>
        <p:nvSpPr>
          <p:cNvPr id="4" name="Slide Number Placeholder 3">
            <a:extLst>
              <a:ext uri="{FF2B5EF4-FFF2-40B4-BE49-F238E27FC236}">
                <a16:creationId xmlns:a16="http://schemas.microsoft.com/office/drawing/2014/main" id="{973CF1F7-DC5E-CF04-90AD-780653F02247}"/>
              </a:ext>
            </a:extLst>
          </p:cNvPr>
          <p:cNvSpPr>
            <a:spLocks noGrp="1"/>
          </p:cNvSpPr>
          <p:nvPr>
            <p:ph type="sldNum" sz="quarter" idx="12"/>
          </p:nvPr>
        </p:nvSpPr>
        <p:spPr/>
        <p:txBody>
          <a:bodyPr>
            <a:normAutofit/>
          </a:bodyPr>
          <a:lstStyle/>
          <a:p>
            <a:pPr>
              <a:spcAft>
                <a:spcPts val="600"/>
              </a:spcAft>
            </a:pPr>
            <a:fld id="{71300DEA-5D50-3E48-89ED-3C97A4BD0F95}" type="slidenum">
              <a:rPr lang="en-US" smtClean="0"/>
              <a:pPr>
                <a:spcAft>
                  <a:spcPts val="600"/>
                </a:spcAft>
              </a:pPr>
              <a:t>5</a:t>
            </a:fld>
            <a:endParaRPr lang="en-US"/>
          </a:p>
        </p:txBody>
      </p:sp>
      <p:sp>
        <p:nvSpPr>
          <p:cNvPr id="11" name="TextBox 10">
            <a:extLst>
              <a:ext uri="{FF2B5EF4-FFF2-40B4-BE49-F238E27FC236}">
                <a16:creationId xmlns:a16="http://schemas.microsoft.com/office/drawing/2014/main" id="{CB04D940-D153-A441-6FA1-936F75AB3786}"/>
              </a:ext>
            </a:extLst>
          </p:cNvPr>
          <p:cNvSpPr txBox="1"/>
          <p:nvPr/>
        </p:nvSpPr>
        <p:spPr>
          <a:xfrm>
            <a:off x="272411" y="1351508"/>
            <a:ext cx="4873747" cy="4985980"/>
          </a:xfrm>
          <a:prstGeom prst="rect">
            <a:avLst/>
          </a:prstGeom>
          <a:noFill/>
          <a:ln w="76200">
            <a:noFill/>
          </a:ln>
        </p:spPr>
        <p:txBody>
          <a:bodyPr wrap="square">
            <a:spAutoFit/>
          </a:bodyPr>
          <a:lstStyle/>
          <a:p>
            <a:pPr marL="0" marR="0" indent="0">
              <a:spcBef>
                <a:spcPts val="600"/>
              </a:spcBef>
              <a:spcAft>
                <a:spcPts val="600"/>
              </a:spcAft>
              <a:buNone/>
            </a:pPr>
            <a:r>
              <a:rPr lang="en-US" sz="2400" dirty="0">
                <a:latin typeface="Arial" panose="020B0604020202020204" pitchFamily="34" charset="0"/>
                <a:ea typeface="MS Mincho" panose="02020609040205080304" pitchFamily="49" charset="-128"/>
                <a:cs typeface="Arial" panose="020B0604020202020204" pitchFamily="34" charset="0"/>
              </a:rPr>
              <a:t>Develop and transition enabling capabilities in “data science,” including data analysis and </a:t>
            </a:r>
            <a:r>
              <a:rPr lang="en-US" sz="2400" dirty="0">
                <a:effectLst/>
                <a:latin typeface="Arial" panose="020B0604020202020204" pitchFamily="34" charset="0"/>
                <a:ea typeface="MS Mincho" panose="02020609040205080304" pitchFamily="49" charset="-128"/>
                <a:cs typeface="Arial" panose="020B0604020202020204" pitchFamily="34" charset="0"/>
              </a:rPr>
              <a:t>artificial intelligence, </a:t>
            </a:r>
            <a:r>
              <a:rPr lang="en-US" sz="2400" dirty="0">
                <a:latin typeface="Arial" panose="020B0604020202020204" pitchFamily="34" charset="0"/>
                <a:ea typeface="MS Mincho" panose="02020609040205080304" pitchFamily="49" charset="-128"/>
                <a:cs typeface="Arial" panose="020B0604020202020204" pitchFamily="34" charset="0"/>
              </a:rPr>
              <a:t>advancing </a:t>
            </a:r>
            <a:r>
              <a:rPr lang="en-US" sz="2400" dirty="0">
                <a:effectLst/>
                <a:latin typeface="Arial" panose="020B0604020202020204" pitchFamily="34" charset="0"/>
                <a:ea typeface="MS Mincho" panose="02020609040205080304" pitchFamily="49" charset="-128"/>
                <a:cs typeface="Arial" panose="020B0604020202020204" pitchFamily="34" charset="0"/>
              </a:rPr>
              <a:t>U.S. capabilities to</a:t>
            </a:r>
            <a:r>
              <a:rPr lang="en-US" sz="2400" dirty="0">
                <a:latin typeface="Arial" panose="020B0604020202020204" pitchFamily="34" charset="0"/>
                <a:ea typeface="MS Mincho" panose="02020609040205080304" pitchFamily="49" charset="-128"/>
                <a:cs typeface="Arial" panose="020B0604020202020204" pitchFamily="34" charset="0"/>
              </a:rPr>
              <a:t> </a:t>
            </a:r>
          </a:p>
          <a:p>
            <a:pPr marL="342900" marR="0" indent="-342900">
              <a:spcBef>
                <a:spcPts val="600"/>
              </a:spcBef>
              <a:spcAft>
                <a:spcPts val="600"/>
              </a:spcAft>
              <a:buFont typeface="Arial" panose="020B0604020202020204" pitchFamily="34" charset="0"/>
              <a:buChar char="•"/>
            </a:pPr>
            <a:r>
              <a:rPr lang="en-US" sz="2400" dirty="0">
                <a:latin typeface="Arial" panose="020B0604020202020204" pitchFamily="34" charset="0"/>
                <a:ea typeface="MS Mincho" panose="02020609040205080304" pitchFamily="49" charset="-128"/>
                <a:cs typeface="Arial" panose="020B0604020202020204" pitchFamily="34" charset="0"/>
              </a:rPr>
              <a:t>detect, locate, and characterize foreign nuclear weapon development activities and </a:t>
            </a:r>
          </a:p>
          <a:p>
            <a:pPr marL="342900" marR="0" indent="-342900">
              <a:spcBef>
                <a:spcPts val="600"/>
              </a:spcBef>
              <a:spcAft>
                <a:spcPts val="600"/>
              </a:spcAft>
              <a:buFont typeface="Arial" panose="020B0604020202020204" pitchFamily="34" charset="0"/>
              <a:buChar char="•"/>
            </a:pPr>
            <a:r>
              <a:rPr lang="en-US" sz="2400" dirty="0">
                <a:latin typeface="Arial" panose="020B0604020202020204" pitchFamily="34" charset="0"/>
                <a:ea typeface="MS Mincho" panose="02020609040205080304" pitchFamily="49" charset="-128"/>
                <a:cs typeface="Arial" panose="020B0604020202020204" pitchFamily="34" charset="0"/>
              </a:rPr>
              <a:t>support nuclear security.</a:t>
            </a:r>
          </a:p>
          <a:p>
            <a:pPr marR="0">
              <a:spcBef>
                <a:spcPts val="600"/>
              </a:spcBef>
              <a:spcAft>
                <a:spcPts val="600"/>
              </a:spcAft>
            </a:pPr>
            <a:r>
              <a:rPr lang="en-US" sz="2400" dirty="0">
                <a:latin typeface="Arial" panose="020B0604020202020204" pitchFamily="34" charset="0"/>
                <a:ea typeface="MS Mincho" panose="02020609040205080304" pitchFamily="49" charset="-128"/>
                <a:cs typeface="Arial" panose="020B0604020202020204" pitchFamily="34" charset="0"/>
              </a:rPr>
              <a:t>Develop and sustain data stewardship capabilities across the office.</a:t>
            </a:r>
          </a:p>
        </p:txBody>
      </p:sp>
    </p:spTree>
    <p:extLst>
      <p:ext uri="{BB962C8B-B14F-4D97-AF65-F5344CB8AC3E}">
        <p14:creationId xmlns:p14="http://schemas.microsoft.com/office/powerpoint/2010/main" val="1011784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6CCAC-0F8A-4C97-A18B-20764E096483}"/>
              </a:ext>
            </a:extLst>
          </p:cNvPr>
          <p:cNvSpPr>
            <a:spLocks noGrp="1"/>
          </p:cNvSpPr>
          <p:nvPr>
            <p:ph type="title"/>
          </p:nvPr>
        </p:nvSpPr>
        <p:spPr>
          <a:xfrm>
            <a:off x="218662" y="174994"/>
            <a:ext cx="9104242" cy="687820"/>
          </a:xfrm>
        </p:spPr>
        <p:txBody>
          <a:bodyPr>
            <a:noAutofit/>
          </a:bodyPr>
          <a:lstStyle/>
          <a:p>
            <a:r>
              <a:rPr lang="en-US" sz="2800" dirty="0"/>
              <a:t>Commercial and open source AI does not directly address national security applications</a:t>
            </a:r>
          </a:p>
        </p:txBody>
      </p:sp>
      <p:sp>
        <p:nvSpPr>
          <p:cNvPr id="4" name="Slide Number Placeholder 3">
            <a:extLst>
              <a:ext uri="{FF2B5EF4-FFF2-40B4-BE49-F238E27FC236}">
                <a16:creationId xmlns:a16="http://schemas.microsoft.com/office/drawing/2014/main" id="{B4366001-5B79-4295-BA9B-5B0A748BE868}"/>
              </a:ext>
            </a:extLst>
          </p:cNvPr>
          <p:cNvSpPr>
            <a:spLocks noGrp="1"/>
          </p:cNvSpPr>
          <p:nvPr>
            <p:ph type="sldNum" sz="quarter" idx="12"/>
          </p:nvPr>
        </p:nvSpPr>
        <p:spPr>
          <a:xfrm>
            <a:off x="11450920" y="6405151"/>
            <a:ext cx="545431" cy="365125"/>
          </a:xfrm>
        </p:spPr>
        <p:txBody>
          <a:bodyPr/>
          <a:lstStyle/>
          <a:p>
            <a:fld id="{71300DEA-5D50-3E48-89ED-3C97A4BD0F95}" type="slidenum">
              <a:rPr lang="en-US" smtClean="0"/>
              <a:pPr/>
              <a:t>6</a:t>
            </a:fld>
            <a:endParaRPr lang="en-US" dirty="0"/>
          </a:p>
        </p:txBody>
      </p:sp>
      <p:sp>
        <p:nvSpPr>
          <p:cNvPr id="8" name="TextBox 7">
            <a:extLst>
              <a:ext uri="{FF2B5EF4-FFF2-40B4-BE49-F238E27FC236}">
                <a16:creationId xmlns:a16="http://schemas.microsoft.com/office/drawing/2014/main" id="{28839B6A-E5BB-4E9A-B4D0-0C6886D99367}"/>
              </a:ext>
            </a:extLst>
          </p:cNvPr>
          <p:cNvSpPr txBox="1"/>
          <p:nvPr/>
        </p:nvSpPr>
        <p:spPr>
          <a:xfrm>
            <a:off x="5314420" y="1435416"/>
            <a:ext cx="6681931" cy="5247590"/>
          </a:xfrm>
          <a:prstGeom prst="rect">
            <a:avLst/>
          </a:prstGeom>
          <a:noFill/>
        </p:spPr>
        <p:txBody>
          <a:bodyPr wrap="square">
            <a:spAutoFit/>
          </a:bodyPr>
          <a:lstStyle/>
          <a:p>
            <a:pPr marR="0" lvl="0" algn="l" defTabSz="457200" rtl="0" eaLnBrk="0" fontAlgn="base" latinLnBrk="0" hangingPunct="0">
              <a:lnSpc>
                <a:spcPct val="100000"/>
              </a:lnSpc>
              <a:spcBef>
                <a:spcPts val="600"/>
              </a:spcBef>
              <a:spcAft>
                <a:spcPct val="0"/>
              </a:spcAft>
              <a:buClrTx/>
              <a:buSzTx/>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Opportunities:</a:t>
            </a:r>
          </a:p>
          <a:p>
            <a:pPr marL="285750" marR="0" lvl="0" indent="-285750" algn="l" defTabSz="4572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Decision making under uncertainty</a:t>
            </a:r>
          </a:p>
          <a:p>
            <a:pPr marL="285750" marR="0" lvl="0" indent="-285750" algn="l" defTabSz="4572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Accelerating discovery</a:t>
            </a:r>
          </a:p>
          <a:p>
            <a:pPr marL="285750" marR="0" lvl="0" indent="-285750" algn="l" defTabSz="457200" rtl="0" eaLnBrk="0" fontAlgn="base" latinLnBrk="0" hangingPunct="0">
              <a:lnSpc>
                <a:spcPct val="100000"/>
              </a:lnSpc>
              <a:spcBef>
                <a:spcPts val="60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algn="l" defTabSz="457200" rtl="0" eaLnBrk="0" fontAlgn="base" latinLnBrk="0" hangingPunct="0">
              <a:lnSpc>
                <a:spcPct val="100000"/>
              </a:lnSpc>
              <a:spcBef>
                <a:spcPts val="600"/>
              </a:spcBef>
              <a:spcAft>
                <a:spcPct val="0"/>
              </a:spcAft>
              <a:buClrTx/>
              <a:buSzTx/>
              <a:tabLst/>
              <a:defRPr/>
            </a:pPr>
            <a:r>
              <a:rPr lang="en-US" dirty="0">
                <a:solidFill>
                  <a:prstClr val="black"/>
                </a:solidFill>
                <a:latin typeface="Arial" panose="020B0604020202020204" pitchFamily="34" charset="0"/>
                <a:cs typeface="Arial" panose="020B0604020202020204" pitchFamily="34" charset="0"/>
              </a:rPr>
              <a:t>Challenges: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Modeling complex systems (and systems of systems)</a:t>
            </a:r>
          </a:p>
          <a:p>
            <a:pPr marL="285750" marR="0" lvl="0" indent="-285750" algn="l" defTabSz="457200" rtl="0" eaLnBrk="0" fontAlgn="base" latinLnBrk="0" hangingPunct="0">
              <a:lnSpc>
                <a:spcPct val="100000"/>
              </a:lnSpc>
              <a:spcBef>
                <a:spcPts val="600"/>
              </a:spcBef>
              <a:spcAft>
                <a:spcPct val="0"/>
              </a:spcAft>
              <a:buClrTx/>
              <a:buSzTx/>
              <a:buFont typeface="Arial" panose="020B0604020202020204" pitchFamily="34" charset="0"/>
              <a:buChar char="•"/>
              <a:tabLst/>
              <a:defRPr/>
            </a:pPr>
            <a:r>
              <a:rPr lang="en-US" dirty="0">
                <a:solidFill>
                  <a:prstClr val="black"/>
                </a:solidFill>
                <a:latin typeface="Arial" panose="020B0604020202020204" pitchFamily="34" charset="0"/>
                <a:cs typeface="Arial" panose="020B0604020202020204" pitchFamily="34" charset="0"/>
              </a:rPr>
              <a:t>Sparse and n</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oisy</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data</a:t>
            </a:r>
          </a:p>
          <a:p>
            <a:pPr marL="285750" marR="0" lvl="0" indent="-285750" algn="l" defTabSz="4572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Rare events</a:t>
            </a:r>
          </a:p>
          <a:p>
            <a:pPr marL="285750" marR="0" lvl="0" indent="-285750" algn="l" defTabSz="457200" rtl="0" eaLnBrk="0" fontAlgn="base" latinLnBrk="0" hangingPunct="0">
              <a:lnSpc>
                <a:spcPct val="100000"/>
              </a:lnSpc>
              <a:spcBef>
                <a:spcPts val="60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defTabSz="457200" eaLnBrk="0" fontAlgn="base" hangingPunct="0">
              <a:spcBef>
                <a:spcPts val="600"/>
              </a:spcBef>
              <a:spcAft>
                <a:spcPct val="0"/>
              </a:spcAft>
              <a:defRPr/>
            </a:pPr>
            <a:r>
              <a:rPr lang="en-US" dirty="0">
                <a:latin typeface="Arial" panose="020B0604020202020204" pitchFamily="34" charset="0"/>
              </a:rPr>
              <a:t>Drive </a:t>
            </a:r>
            <a:r>
              <a:rPr lang="en-US" b="1" u="sng" dirty="0">
                <a:latin typeface="Arial" panose="020B0604020202020204" pitchFamily="34" charset="0"/>
              </a:rPr>
              <a:t>investment</a:t>
            </a:r>
            <a:r>
              <a:rPr lang="en-US" dirty="0">
                <a:latin typeface="Arial" panose="020B0604020202020204" pitchFamily="34" charset="0"/>
              </a:rPr>
              <a:t> in </a:t>
            </a:r>
            <a:r>
              <a:rPr lang="en-US" b="1" u="sng" dirty="0">
                <a:latin typeface="Arial" panose="020B0604020202020204" pitchFamily="34" charset="0"/>
              </a:rPr>
              <a:t>science</a:t>
            </a:r>
            <a:r>
              <a:rPr lang="en-US" b="1" dirty="0">
                <a:latin typeface="Arial" panose="020B0604020202020204" pitchFamily="34" charset="0"/>
              </a:rPr>
              <a:t>, </a:t>
            </a:r>
            <a:r>
              <a:rPr lang="en-US" b="1" u="sng" dirty="0">
                <a:latin typeface="Arial" panose="020B0604020202020204" pitchFamily="34" charset="0"/>
              </a:rPr>
              <a:t>technology</a:t>
            </a:r>
            <a:r>
              <a:rPr lang="en-US" b="1" dirty="0">
                <a:latin typeface="Arial" panose="020B0604020202020204" pitchFamily="34" charset="0"/>
              </a:rPr>
              <a:t>, </a:t>
            </a:r>
            <a:r>
              <a:rPr lang="en-US" dirty="0">
                <a:latin typeface="Arial" panose="020B0604020202020204" pitchFamily="34" charset="0"/>
              </a:rPr>
              <a:t>and</a:t>
            </a:r>
            <a:r>
              <a:rPr lang="en-US" b="1" dirty="0">
                <a:latin typeface="Arial" panose="020B0604020202020204" pitchFamily="34" charset="0"/>
              </a:rPr>
              <a:t> </a:t>
            </a:r>
            <a:r>
              <a:rPr lang="en-US" b="1" u="sng" dirty="0">
                <a:latin typeface="Arial" panose="020B0604020202020204" pitchFamily="34" charset="0"/>
              </a:rPr>
              <a:t>engineering</a:t>
            </a:r>
            <a:r>
              <a:rPr lang="en-US" dirty="0">
                <a:latin typeface="Arial" panose="020B0604020202020204" pitchFamily="34" charset="0"/>
              </a:rPr>
              <a:t>:</a:t>
            </a:r>
          </a:p>
          <a:p>
            <a:pPr marL="285750" indent="-285750">
              <a:spcBef>
                <a:spcPts val="600"/>
              </a:spcBef>
              <a:buFont typeface="Arial" panose="020B0604020202020204" pitchFamily="34" charset="0"/>
              <a:buChar char="•"/>
            </a:pPr>
            <a:r>
              <a:rPr lang="en-US" dirty="0">
                <a:solidFill>
                  <a:prstClr val="black"/>
                </a:solidFill>
                <a:latin typeface="Arial" panose="020B0604020202020204" pitchFamily="34" charset="0"/>
              </a:rPr>
              <a:t>Extending foundation models, knowledge graphs, and AI agents to </a:t>
            </a:r>
            <a:r>
              <a:rPr lang="en-US" b="1" i="1" dirty="0">
                <a:solidFill>
                  <a:prstClr val="black"/>
                </a:solidFill>
                <a:latin typeface="Arial" panose="020B0604020202020204" pitchFamily="34" charset="0"/>
              </a:rPr>
              <a:t>nonproliferation-relevant data modalities</a:t>
            </a:r>
          </a:p>
          <a:p>
            <a:pPr marL="285750" indent="-285750">
              <a:spcBef>
                <a:spcPts val="600"/>
              </a:spcBef>
              <a:buFont typeface="Arial" panose="020B0604020202020204" pitchFamily="34" charset="0"/>
              <a:buChar char="•"/>
            </a:pPr>
            <a:r>
              <a:rPr lang="en-US" dirty="0">
                <a:solidFill>
                  <a:prstClr val="black"/>
                </a:solidFill>
                <a:latin typeface="Arial" panose="020B0604020202020204" pitchFamily="34" charset="0"/>
              </a:rPr>
              <a:t>Developing benchmarks and tools for </a:t>
            </a:r>
            <a:r>
              <a:rPr lang="en-US" b="1" i="1" dirty="0">
                <a:solidFill>
                  <a:prstClr val="black"/>
                </a:solidFill>
                <a:latin typeface="Arial" panose="020B0604020202020204" pitchFamily="34" charset="0"/>
              </a:rPr>
              <a:t>test &amp; evaluation</a:t>
            </a:r>
          </a:p>
          <a:p>
            <a:pPr marL="285750" indent="-285750">
              <a:spcBef>
                <a:spcPts val="600"/>
              </a:spcBef>
              <a:buFont typeface="Arial" panose="020B0604020202020204" pitchFamily="34" charset="0"/>
              <a:buChar char="•"/>
            </a:pPr>
            <a:r>
              <a:rPr lang="en-US" b="1" i="1" dirty="0">
                <a:solidFill>
                  <a:prstClr val="black"/>
                </a:solidFill>
                <a:latin typeface="Arial" panose="020B0604020202020204" pitchFamily="34" charset="0"/>
              </a:rPr>
              <a:t>Building</a:t>
            </a:r>
            <a:r>
              <a:rPr lang="en-US" b="1" dirty="0">
                <a:solidFill>
                  <a:prstClr val="black"/>
                </a:solidFill>
                <a:latin typeface="Arial" panose="020B0604020202020204" pitchFamily="34" charset="0"/>
              </a:rPr>
              <a:t> </a:t>
            </a:r>
            <a:r>
              <a:rPr lang="en-US" b="1" i="1" dirty="0">
                <a:solidFill>
                  <a:prstClr val="black"/>
                </a:solidFill>
                <a:latin typeface="Arial" panose="020B0604020202020204" pitchFamily="34" charset="0"/>
              </a:rPr>
              <a:t>trust</a:t>
            </a:r>
            <a:r>
              <a:rPr lang="en-US" b="1" dirty="0">
                <a:solidFill>
                  <a:prstClr val="black"/>
                </a:solidFill>
                <a:latin typeface="Arial" panose="020B0604020202020204" pitchFamily="34" charset="0"/>
              </a:rPr>
              <a:t> </a:t>
            </a:r>
            <a:r>
              <a:rPr lang="en-US" dirty="0">
                <a:solidFill>
                  <a:prstClr val="black"/>
                </a:solidFill>
                <a:latin typeface="Arial" panose="020B0604020202020204" pitchFamily="34" charset="0"/>
              </a:rPr>
              <a:t>through human-AI teaming</a:t>
            </a:r>
            <a:endParaRPr lang="en-US" dirty="0">
              <a:latin typeface="Arial" panose="020B0604020202020204" pitchFamily="34" charset="0"/>
            </a:endParaRPr>
          </a:p>
          <a:p>
            <a:pPr marL="285750" marR="0" lvl="0" indent="-285750" algn="l" defTabSz="457200" rtl="0" eaLnBrk="0" fontAlgn="base" latinLnBrk="0" hangingPunct="0">
              <a:lnSpc>
                <a:spcPct val="100000"/>
              </a:lnSpc>
              <a:spcBef>
                <a:spcPts val="60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3" name="Diagram 12">
            <a:extLst>
              <a:ext uri="{FF2B5EF4-FFF2-40B4-BE49-F238E27FC236}">
                <a16:creationId xmlns:a16="http://schemas.microsoft.com/office/drawing/2014/main" id="{798B3A71-F07D-48C8-48A9-AEF01B54A6B4}"/>
              </a:ext>
            </a:extLst>
          </p:cNvPr>
          <p:cNvGraphicFramePr/>
          <p:nvPr/>
        </p:nvGraphicFramePr>
        <p:xfrm>
          <a:off x="351183" y="1536443"/>
          <a:ext cx="4705349" cy="4316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951A940B-3E3B-828B-6B35-ACF77C6E55CB}"/>
              </a:ext>
            </a:extLst>
          </p:cNvPr>
          <p:cNvSpPr txBox="1"/>
          <p:nvPr/>
        </p:nvSpPr>
        <p:spPr>
          <a:xfrm>
            <a:off x="777058" y="5132066"/>
            <a:ext cx="3854577" cy="338554"/>
          </a:xfrm>
          <a:prstGeom prst="rect">
            <a:avLst/>
          </a:prstGeom>
          <a:noFill/>
        </p:spPr>
        <p:txBody>
          <a:bodyPr wrap="square" lIns="91440" tIns="45720" rIns="91440" bIns="45720" rtlCol="0" anchor="t">
            <a:spAutoFit/>
          </a:bodyPr>
          <a:lstStyle/>
          <a:p>
            <a:pPr algn="ctr"/>
            <a:r>
              <a:rPr lang="en-US" sz="1600" b="1" dirty="0">
                <a:solidFill>
                  <a:srgbClr val="515DAE"/>
                </a:solidFill>
              </a:rPr>
              <a:t>AI Attributes</a:t>
            </a:r>
          </a:p>
        </p:txBody>
      </p:sp>
    </p:spTree>
    <p:extLst>
      <p:ext uri="{BB962C8B-B14F-4D97-AF65-F5344CB8AC3E}">
        <p14:creationId xmlns:p14="http://schemas.microsoft.com/office/powerpoint/2010/main" val="3246418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7AC3-922B-3F4A-966D-2D6EF6AD1B25}"/>
              </a:ext>
            </a:extLst>
          </p:cNvPr>
          <p:cNvSpPr>
            <a:spLocks noGrp="1"/>
          </p:cNvSpPr>
          <p:nvPr>
            <p:ph type="title"/>
          </p:nvPr>
        </p:nvSpPr>
        <p:spPr>
          <a:xfrm>
            <a:off x="197214" y="193160"/>
            <a:ext cx="9004660" cy="687820"/>
          </a:xfrm>
        </p:spPr>
        <p:txBody>
          <a:bodyPr vert="horz" lIns="91440" tIns="45720" rIns="91440" bIns="45720" rtlCol="0" anchor="ctr">
            <a:noAutofit/>
          </a:bodyPr>
          <a:lstStyle/>
          <a:p>
            <a:r>
              <a:rPr lang="en-US" sz="3600" dirty="0"/>
              <a:t>Multimodal foundation model R&amp;D</a:t>
            </a:r>
          </a:p>
        </p:txBody>
      </p:sp>
      <p:sp>
        <p:nvSpPr>
          <p:cNvPr id="3" name="Content Placeholder 2">
            <a:extLst>
              <a:ext uri="{FF2B5EF4-FFF2-40B4-BE49-F238E27FC236}">
                <a16:creationId xmlns:a16="http://schemas.microsoft.com/office/drawing/2014/main" id="{C998B420-F1F3-EE4A-8424-D222D20F7997}"/>
              </a:ext>
            </a:extLst>
          </p:cNvPr>
          <p:cNvSpPr>
            <a:spLocks noGrp="1"/>
          </p:cNvSpPr>
          <p:nvPr>
            <p:ph idx="1"/>
          </p:nvPr>
        </p:nvSpPr>
        <p:spPr>
          <a:xfrm>
            <a:off x="536489" y="1484962"/>
            <a:ext cx="11281137" cy="5219292"/>
          </a:xfrm>
        </p:spPr>
        <p:txBody>
          <a:bodyPr vert="horz" lIns="91440" tIns="45720" rIns="91440" bIns="45720" rtlCol="0" anchor="t">
            <a:normAutofit/>
          </a:bodyPr>
          <a:lstStyle/>
          <a:p>
            <a:r>
              <a:rPr lang="en-US" dirty="0">
                <a:latin typeface="Arial"/>
                <a:cs typeface="Arial"/>
              </a:rPr>
              <a:t>Multimodal foundation models are enabling many advances in AI</a:t>
            </a:r>
          </a:p>
          <a:p>
            <a:pPr lvl="1"/>
            <a:r>
              <a:rPr lang="en-US" dirty="0">
                <a:latin typeface="Arial"/>
                <a:cs typeface="Arial"/>
              </a:rPr>
              <a:t>Trained on large data sets </a:t>
            </a:r>
          </a:p>
          <a:p>
            <a:pPr lvl="1"/>
            <a:r>
              <a:rPr lang="en-US" dirty="0">
                <a:latin typeface="Arial"/>
                <a:cs typeface="Arial"/>
              </a:rPr>
              <a:t>Can be adapted to a wide range of downstream tasks (e.g., via fine-tuning)</a:t>
            </a:r>
          </a:p>
          <a:p>
            <a:endParaRPr lang="en-US" dirty="0"/>
          </a:p>
          <a:p>
            <a:r>
              <a:rPr lang="en-US" dirty="0">
                <a:latin typeface="Arial"/>
                <a:cs typeface="Arial"/>
              </a:rPr>
              <a:t>Developing a multimodal foundation </a:t>
            </a:r>
            <a:r>
              <a:rPr lang="en-US" b="1" i="1" dirty="0">
                <a:latin typeface="Arial"/>
                <a:cs typeface="Arial"/>
              </a:rPr>
              <a:t>model in a month </a:t>
            </a:r>
            <a:r>
              <a:rPr lang="en-US" dirty="0">
                <a:latin typeface="Arial"/>
                <a:cs typeface="Arial"/>
              </a:rPr>
              <a:t>capability</a:t>
            </a:r>
          </a:p>
          <a:p>
            <a:pPr lvl="1"/>
            <a:r>
              <a:rPr lang="en-US" dirty="0">
                <a:latin typeface="Arial"/>
                <a:cs typeface="Arial"/>
              </a:rPr>
              <a:t>Train on multiple modalities or types of data (e.g., text, image, seismic)</a:t>
            </a:r>
          </a:p>
          <a:p>
            <a:pPr lvl="1"/>
            <a:r>
              <a:rPr lang="en-US" dirty="0">
                <a:latin typeface="Arial"/>
                <a:cs typeface="Arial"/>
              </a:rPr>
              <a:t>Rapidly build, test, and validate at large scale</a:t>
            </a:r>
          </a:p>
          <a:p>
            <a:pPr lvl="1"/>
            <a:r>
              <a:rPr lang="en-US" dirty="0">
                <a:latin typeface="Arial"/>
                <a:cs typeface="Arial"/>
              </a:rPr>
              <a:t>Leverage industry and open source models</a:t>
            </a:r>
          </a:p>
          <a:p>
            <a:pPr lvl="2"/>
            <a:r>
              <a:rPr lang="en-US" dirty="0" err="1">
                <a:latin typeface="Arial"/>
                <a:cs typeface="Arial"/>
              </a:rPr>
              <a:t>NukeLM</a:t>
            </a:r>
            <a:r>
              <a:rPr lang="en-US" dirty="0">
                <a:latin typeface="Arial"/>
                <a:cs typeface="Arial"/>
              </a:rPr>
              <a:t>: https://github.com/pnnl/NUKELM</a:t>
            </a:r>
          </a:p>
          <a:p>
            <a:pPr lvl="2"/>
            <a:r>
              <a:rPr lang="en-US" dirty="0" err="1">
                <a:latin typeface="Arial"/>
                <a:cs typeface="Arial"/>
              </a:rPr>
              <a:t>SciTune</a:t>
            </a:r>
            <a:r>
              <a:rPr lang="en-US" dirty="0">
                <a:latin typeface="Arial"/>
                <a:cs typeface="Arial"/>
              </a:rPr>
              <a:t>: Approval for release in progress, https://arxiv.org/abs/2307.01139</a:t>
            </a:r>
          </a:p>
          <a:p>
            <a:pPr lvl="1"/>
            <a:r>
              <a:rPr lang="en-US" dirty="0">
                <a:latin typeface="Arial"/>
                <a:cs typeface="Arial"/>
              </a:rPr>
              <a:t>Benchmark for downstream tasks =&gt; buy down risk and reduce cost</a:t>
            </a:r>
          </a:p>
          <a:p>
            <a:endParaRPr lang="en-US" dirty="0"/>
          </a:p>
        </p:txBody>
      </p:sp>
      <p:sp>
        <p:nvSpPr>
          <p:cNvPr id="5" name="Slide Number Placeholder 4">
            <a:extLst>
              <a:ext uri="{FF2B5EF4-FFF2-40B4-BE49-F238E27FC236}">
                <a16:creationId xmlns:a16="http://schemas.microsoft.com/office/drawing/2014/main" id="{5C9D9A74-0BA0-1B4A-AD0D-588765E8D587}"/>
              </a:ext>
            </a:extLst>
          </p:cNvPr>
          <p:cNvSpPr>
            <a:spLocks noGrp="1"/>
          </p:cNvSpPr>
          <p:nvPr>
            <p:ph type="sldNum" sz="quarter" idx="12"/>
          </p:nvPr>
        </p:nvSpPr>
        <p:spPr/>
        <p:txBody>
          <a:bodyPr/>
          <a:lstStyle>
            <a:defPPr>
              <a:defRPr lang="en-US"/>
            </a:defPPr>
            <a:lvl1pPr marL="0" algn="r" defTabSz="1097280" rtl="0" eaLnBrk="1" latinLnBrk="0" hangingPunct="1">
              <a:defRPr sz="1080" kern="120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99AFC6AF-CF24-4E1A-8CA4-37323DB0ECF1}" type="slidenum">
              <a:rPr lang="en-US" smtClean="0"/>
              <a:pPr/>
              <a:t>7</a:t>
            </a:fld>
            <a:endParaRPr lang="en-US"/>
          </a:p>
        </p:txBody>
      </p:sp>
      <p:pic>
        <p:nvPicPr>
          <p:cNvPr id="4" name="Picture 3" descr="2015_Poster_Template_v4-04.png">
            <a:extLst>
              <a:ext uri="{FF2B5EF4-FFF2-40B4-BE49-F238E27FC236}">
                <a16:creationId xmlns:a16="http://schemas.microsoft.com/office/drawing/2014/main" id="{ED9F48CD-0069-3DCF-D120-49EAEF3D802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927389" y="6107308"/>
            <a:ext cx="1087127" cy="549770"/>
          </a:xfrm>
          <a:prstGeom prst="rect">
            <a:avLst/>
          </a:prstGeom>
        </p:spPr>
      </p:pic>
      <p:pic>
        <p:nvPicPr>
          <p:cNvPr id="6" name="Picture 5" descr="2015_Poster_Template_v4-06.png">
            <a:extLst>
              <a:ext uri="{FF2B5EF4-FFF2-40B4-BE49-F238E27FC236}">
                <a16:creationId xmlns:a16="http://schemas.microsoft.com/office/drawing/2014/main" id="{47E63B50-ACF2-F5CA-6D5F-256C57D54B2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911436" y="6187713"/>
            <a:ext cx="933723" cy="477945"/>
          </a:xfrm>
          <a:prstGeom prst="rect">
            <a:avLst/>
          </a:prstGeom>
        </p:spPr>
      </p:pic>
      <p:pic>
        <p:nvPicPr>
          <p:cNvPr id="7" name="Picture 2">
            <a:extLst>
              <a:ext uri="{FF2B5EF4-FFF2-40B4-BE49-F238E27FC236}">
                <a16:creationId xmlns:a16="http://schemas.microsoft.com/office/drawing/2014/main" id="{FC70448E-E8A6-9626-8816-6EB5BF73146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256656" y="6265016"/>
            <a:ext cx="1562102" cy="3067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F3662858-DF71-19D7-613E-78C64F1C2A7E}"/>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459241" y="6248103"/>
            <a:ext cx="1679092" cy="323680"/>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7D40E24B-7041-0DE6-4115-5653AA0FA5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67960" y="6155058"/>
            <a:ext cx="1103609" cy="441443"/>
          </a:xfrm>
          <a:prstGeom prst="rect">
            <a:avLst/>
          </a:prstGeom>
        </p:spPr>
      </p:pic>
    </p:spTree>
    <p:extLst>
      <p:ext uri="{BB962C8B-B14F-4D97-AF65-F5344CB8AC3E}">
        <p14:creationId xmlns:p14="http://schemas.microsoft.com/office/powerpoint/2010/main" val="3633320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95F8-5110-4BA6-1784-98682FB64111}"/>
              </a:ext>
            </a:extLst>
          </p:cNvPr>
          <p:cNvSpPr>
            <a:spLocks noGrp="1"/>
          </p:cNvSpPr>
          <p:nvPr>
            <p:ph type="title"/>
          </p:nvPr>
        </p:nvSpPr>
        <p:spPr>
          <a:xfrm>
            <a:off x="308113" y="153746"/>
            <a:ext cx="11045688" cy="709068"/>
          </a:xfrm>
        </p:spPr>
        <p:txBody>
          <a:bodyPr>
            <a:normAutofit fontScale="90000"/>
          </a:bodyPr>
          <a:lstStyle/>
          <a:p>
            <a:r>
              <a:rPr lang="en-US" dirty="0"/>
              <a:t>Multimodal Foundation Model</a:t>
            </a:r>
            <a:br>
              <a:rPr lang="en-US" dirty="0"/>
            </a:br>
            <a:r>
              <a:rPr lang="en-US" sz="3600" i="1" dirty="0"/>
              <a:t>Research Thrusts</a:t>
            </a:r>
            <a:endParaRPr lang="en-US" i="1" dirty="0"/>
          </a:p>
        </p:txBody>
      </p:sp>
      <p:sp>
        <p:nvSpPr>
          <p:cNvPr id="4" name="Slide Number Placeholder 3">
            <a:extLst>
              <a:ext uri="{FF2B5EF4-FFF2-40B4-BE49-F238E27FC236}">
                <a16:creationId xmlns:a16="http://schemas.microsoft.com/office/drawing/2014/main" id="{FE0BE387-6A4B-6982-C9E4-CC727FF7603B}"/>
              </a:ext>
            </a:extLst>
          </p:cNvPr>
          <p:cNvSpPr>
            <a:spLocks noGrp="1"/>
          </p:cNvSpPr>
          <p:nvPr>
            <p:ph type="sldNum" sz="quarter" idx="12"/>
          </p:nvPr>
        </p:nvSpPr>
        <p:spPr/>
        <p:txBody>
          <a:bodyPr/>
          <a:lstStyle/>
          <a:p>
            <a:fld id="{71300DEA-5D50-3E48-89ED-3C97A4BD0F95}" type="slidenum">
              <a:rPr lang="en-US" smtClean="0"/>
              <a:pPr/>
              <a:t>8</a:t>
            </a:fld>
            <a:endParaRPr lang="en-US"/>
          </a:p>
        </p:txBody>
      </p:sp>
      <p:sp>
        <p:nvSpPr>
          <p:cNvPr id="5" name="Rectangle 4">
            <a:extLst>
              <a:ext uri="{FF2B5EF4-FFF2-40B4-BE49-F238E27FC236}">
                <a16:creationId xmlns:a16="http://schemas.microsoft.com/office/drawing/2014/main" id="{19B351FA-F1E7-3790-FD5D-39E2BF4EDFA2}"/>
              </a:ext>
            </a:extLst>
          </p:cNvPr>
          <p:cNvSpPr/>
          <p:nvPr/>
        </p:nvSpPr>
        <p:spPr>
          <a:xfrm>
            <a:off x="5097498" y="1475543"/>
            <a:ext cx="2661018" cy="4631765"/>
          </a:xfrm>
          <a:prstGeom prst="rect">
            <a:avLst/>
          </a:prstGeom>
          <a:solidFill>
            <a:schemeClr val="accent5">
              <a:lumMod val="40000"/>
              <a:lumOff val="6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77414EC-0A15-F1FB-ADE4-3242C6359DC2}"/>
              </a:ext>
            </a:extLst>
          </p:cNvPr>
          <p:cNvSpPr/>
          <p:nvPr/>
        </p:nvSpPr>
        <p:spPr>
          <a:xfrm>
            <a:off x="2435767" y="1475543"/>
            <a:ext cx="2661018" cy="4631765"/>
          </a:xfrm>
          <a:prstGeom prst="rect">
            <a:avLst/>
          </a:prstGeom>
          <a:solidFill>
            <a:schemeClr val="accent6">
              <a:lumMod val="60000"/>
              <a:lumOff val="4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A781839-D986-F90B-FBED-6E695DC1655E}"/>
              </a:ext>
            </a:extLst>
          </p:cNvPr>
          <p:cNvSpPr txBox="1"/>
          <p:nvPr/>
        </p:nvSpPr>
        <p:spPr>
          <a:xfrm>
            <a:off x="2627942" y="1560827"/>
            <a:ext cx="2276668" cy="830997"/>
          </a:xfrm>
          <a:prstGeom prst="rect">
            <a:avLst/>
          </a:prstGeom>
          <a:noFill/>
        </p:spPr>
        <p:txBody>
          <a:bodyPr wrap="square" rtlCol="0">
            <a:spAutoFit/>
          </a:bodyPr>
          <a:lstStyle/>
          <a:p>
            <a:pPr algn="ctr"/>
            <a:r>
              <a:rPr lang="en-US" sz="2400" b="1" dirty="0"/>
              <a:t>Foundation Models</a:t>
            </a:r>
          </a:p>
        </p:txBody>
      </p:sp>
      <p:sp>
        <p:nvSpPr>
          <p:cNvPr id="12" name="TextBox 11">
            <a:extLst>
              <a:ext uri="{FF2B5EF4-FFF2-40B4-BE49-F238E27FC236}">
                <a16:creationId xmlns:a16="http://schemas.microsoft.com/office/drawing/2014/main" id="{B1B97335-C4EC-31A5-AA50-E70EC104ADD7}"/>
              </a:ext>
            </a:extLst>
          </p:cNvPr>
          <p:cNvSpPr txBox="1"/>
          <p:nvPr/>
        </p:nvSpPr>
        <p:spPr>
          <a:xfrm>
            <a:off x="5288432" y="1524302"/>
            <a:ext cx="2279150" cy="830997"/>
          </a:xfrm>
          <a:prstGeom prst="rect">
            <a:avLst/>
          </a:prstGeom>
          <a:noFill/>
        </p:spPr>
        <p:txBody>
          <a:bodyPr wrap="square" rtlCol="0">
            <a:spAutoFit/>
          </a:bodyPr>
          <a:lstStyle/>
          <a:p>
            <a:pPr algn="ctr"/>
            <a:r>
              <a:rPr lang="en-US" sz="2400" b="1" dirty="0"/>
              <a:t>Test and Evaluation</a:t>
            </a:r>
          </a:p>
        </p:txBody>
      </p:sp>
      <p:sp>
        <p:nvSpPr>
          <p:cNvPr id="15" name="Rectangle 14">
            <a:extLst>
              <a:ext uri="{FF2B5EF4-FFF2-40B4-BE49-F238E27FC236}">
                <a16:creationId xmlns:a16="http://schemas.microsoft.com/office/drawing/2014/main" id="{3F559C0D-8648-396C-15DD-740903852546}"/>
              </a:ext>
            </a:extLst>
          </p:cNvPr>
          <p:cNvSpPr/>
          <p:nvPr/>
        </p:nvSpPr>
        <p:spPr>
          <a:xfrm>
            <a:off x="7758516" y="1475543"/>
            <a:ext cx="2661018" cy="4631765"/>
          </a:xfrm>
          <a:prstGeom prst="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322EC98C-DB7E-BD34-0CC1-68DD13F4C500}"/>
              </a:ext>
            </a:extLst>
          </p:cNvPr>
          <p:cNvSpPr txBox="1"/>
          <p:nvPr/>
        </p:nvSpPr>
        <p:spPr>
          <a:xfrm>
            <a:off x="7949450" y="1524302"/>
            <a:ext cx="2279150" cy="830997"/>
          </a:xfrm>
          <a:prstGeom prst="rect">
            <a:avLst/>
          </a:prstGeom>
          <a:noFill/>
        </p:spPr>
        <p:txBody>
          <a:bodyPr wrap="square" rtlCol="0">
            <a:spAutoFit/>
          </a:bodyPr>
          <a:lstStyle/>
          <a:p>
            <a:pPr algn="ctr"/>
            <a:r>
              <a:rPr lang="en-US" sz="2400" b="1" dirty="0"/>
              <a:t>Human-AI Teaming</a:t>
            </a:r>
          </a:p>
        </p:txBody>
      </p:sp>
      <p:sp>
        <p:nvSpPr>
          <p:cNvPr id="30" name="Rectangle: Rounded Corners 29">
            <a:extLst>
              <a:ext uri="{FF2B5EF4-FFF2-40B4-BE49-F238E27FC236}">
                <a16:creationId xmlns:a16="http://schemas.microsoft.com/office/drawing/2014/main" id="{ABBD0733-1861-121A-7552-41DFDAEE42EF}"/>
              </a:ext>
            </a:extLst>
          </p:cNvPr>
          <p:cNvSpPr/>
          <p:nvPr/>
        </p:nvSpPr>
        <p:spPr>
          <a:xfrm>
            <a:off x="2854452" y="2691620"/>
            <a:ext cx="1823649" cy="658697"/>
          </a:xfrm>
          <a:prstGeom prst="roundRect">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Model Scaling</a:t>
            </a:r>
          </a:p>
        </p:txBody>
      </p:sp>
      <p:sp>
        <p:nvSpPr>
          <p:cNvPr id="31" name="Rectangle: Rounded Corners 30">
            <a:extLst>
              <a:ext uri="{FF2B5EF4-FFF2-40B4-BE49-F238E27FC236}">
                <a16:creationId xmlns:a16="http://schemas.microsoft.com/office/drawing/2014/main" id="{FF9725E3-2604-43A3-4E6A-BF793AFD17D5}"/>
              </a:ext>
            </a:extLst>
          </p:cNvPr>
          <p:cNvSpPr/>
          <p:nvPr/>
        </p:nvSpPr>
        <p:spPr>
          <a:xfrm>
            <a:off x="2854452" y="3543318"/>
            <a:ext cx="1823649" cy="658697"/>
          </a:xfrm>
          <a:prstGeom prst="roundRect">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Multimodality</a:t>
            </a:r>
          </a:p>
        </p:txBody>
      </p:sp>
      <p:sp>
        <p:nvSpPr>
          <p:cNvPr id="32" name="Rectangle: Rounded Corners 31">
            <a:extLst>
              <a:ext uri="{FF2B5EF4-FFF2-40B4-BE49-F238E27FC236}">
                <a16:creationId xmlns:a16="http://schemas.microsoft.com/office/drawing/2014/main" id="{EBE2B17A-0372-0A9B-0069-AAF14AB2E28E}"/>
              </a:ext>
            </a:extLst>
          </p:cNvPr>
          <p:cNvSpPr/>
          <p:nvPr/>
        </p:nvSpPr>
        <p:spPr>
          <a:xfrm>
            <a:off x="2854452" y="4395016"/>
            <a:ext cx="1823649" cy="658697"/>
          </a:xfrm>
          <a:prstGeom prst="roundRect">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Portability</a:t>
            </a:r>
          </a:p>
        </p:txBody>
      </p:sp>
      <p:sp>
        <p:nvSpPr>
          <p:cNvPr id="33" name="Rectangle: Rounded Corners 32">
            <a:extLst>
              <a:ext uri="{FF2B5EF4-FFF2-40B4-BE49-F238E27FC236}">
                <a16:creationId xmlns:a16="http://schemas.microsoft.com/office/drawing/2014/main" id="{B733B837-5433-9552-78B6-A1710A361767}"/>
              </a:ext>
            </a:extLst>
          </p:cNvPr>
          <p:cNvSpPr/>
          <p:nvPr/>
        </p:nvSpPr>
        <p:spPr>
          <a:xfrm>
            <a:off x="2854452" y="5246714"/>
            <a:ext cx="1823649" cy="658697"/>
          </a:xfrm>
          <a:prstGeom prst="roundRect">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Data &amp; Compute</a:t>
            </a:r>
          </a:p>
        </p:txBody>
      </p:sp>
      <p:sp>
        <p:nvSpPr>
          <p:cNvPr id="34" name="Rectangle: Rounded Corners 33">
            <a:extLst>
              <a:ext uri="{FF2B5EF4-FFF2-40B4-BE49-F238E27FC236}">
                <a16:creationId xmlns:a16="http://schemas.microsoft.com/office/drawing/2014/main" id="{CC488091-34DF-E099-ABCE-9EA26788327B}"/>
              </a:ext>
            </a:extLst>
          </p:cNvPr>
          <p:cNvSpPr/>
          <p:nvPr/>
        </p:nvSpPr>
        <p:spPr>
          <a:xfrm>
            <a:off x="5516183" y="2691620"/>
            <a:ext cx="1823649" cy="658697"/>
          </a:xfrm>
          <a:prstGeom prst="roundRect">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Nonproliferation Benchmarks</a:t>
            </a:r>
          </a:p>
        </p:txBody>
      </p:sp>
      <p:sp>
        <p:nvSpPr>
          <p:cNvPr id="35" name="Rectangle: Rounded Corners 34">
            <a:extLst>
              <a:ext uri="{FF2B5EF4-FFF2-40B4-BE49-F238E27FC236}">
                <a16:creationId xmlns:a16="http://schemas.microsoft.com/office/drawing/2014/main" id="{87BD4DCA-A065-8B79-6B87-EF1D4C759464}"/>
              </a:ext>
            </a:extLst>
          </p:cNvPr>
          <p:cNvSpPr/>
          <p:nvPr/>
        </p:nvSpPr>
        <p:spPr>
          <a:xfrm>
            <a:off x="5516183" y="3543318"/>
            <a:ext cx="1823649" cy="658697"/>
          </a:xfrm>
          <a:prstGeom prst="roundRect">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Fine-Tuning &amp; Continual Learning</a:t>
            </a:r>
          </a:p>
        </p:txBody>
      </p:sp>
      <p:sp>
        <p:nvSpPr>
          <p:cNvPr id="36" name="Rectangle: Rounded Corners 35">
            <a:extLst>
              <a:ext uri="{FF2B5EF4-FFF2-40B4-BE49-F238E27FC236}">
                <a16:creationId xmlns:a16="http://schemas.microsoft.com/office/drawing/2014/main" id="{5AE7DB49-2D00-7CF4-EF57-191819BAB84C}"/>
              </a:ext>
            </a:extLst>
          </p:cNvPr>
          <p:cNvSpPr/>
          <p:nvPr/>
        </p:nvSpPr>
        <p:spPr>
          <a:xfrm>
            <a:off x="5516183" y="4395016"/>
            <a:ext cx="1823649" cy="658697"/>
          </a:xfrm>
          <a:prstGeom prst="roundRect">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Model Prompting</a:t>
            </a:r>
          </a:p>
        </p:txBody>
      </p:sp>
      <p:sp>
        <p:nvSpPr>
          <p:cNvPr id="37" name="Rectangle: Rounded Corners 36">
            <a:extLst>
              <a:ext uri="{FF2B5EF4-FFF2-40B4-BE49-F238E27FC236}">
                <a16:creationId xmlns:a16="http://schemas.microsoft.com/office/drawing/2014/main" id="{B84094AD-C61A-5A1B-E261-ADB5C0E99882}"/>
              </a:ext>
            </a:extLst>
          </p:cNvPr>
          <p:cNvSpPr/>
          <p:nvPr/>
        </p:nvSpPr>
        <p:spPr>
          <a:xfrm>
            <a:off x="5516183" y="5246714"/>
            <a:ext cx="1823649" cy="658697"/>
          </a:xfrm>
          <a:prstGeom prst="roundRect">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Trustworthy AI Ecosystem</a:t>
            </a:r>
          </a:p>
        </p:txBody>
      </p:sp>
      <p:sp>
        <p:nvSpPr>
          <p:cNvPr id="38" name="Rectangle: Rounded Corners 37">
            <a:extLst>
              <a:ext uri="{FF2B5EF4-FFF2-40B4-BE49-F238E27FC236}">
                <a16:creationId xmlns:a16="http://schemas.microsoft.com/office/drawing/2014/main" id="{81F4180F-20A2-DCF4-AB30-0C33BCBED47C}"/>
              </a:ext>
            </a:extLst>
          </p:cNvPr>
          <p:cNvSpPr/>
          <p:nvPr/>
        </p:nvSpPr>
        <p:spPr>
          <a:xfrm>
            <a:off x="8177201" y="2691620"/>
            <a:ext cx="1823649" cy="658697"/>
          </a:xfrm>
          <a:prstGeom prst="roundRect">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Transparency</a:t>
            </a:r>
          </a:p>
        </p:txBody>
      </p:sp>
      <p:sp>
        <p:nvSpPr>
          <p:cNvPr id="39" name="Rectangle: Rounded Corners 38">
            <a:extLst>
              <a:ext uri="{FF2B5EF4-FFF2-40B4-BE49-F238E27FC236}">
                <a16:creationId xmlns:a16="http://schemas.microsoft.com/office/drawing/2014/main" id="{6BE906BA-2AC0-01E0-CECD-49FEFB4F1B40}"/>
              </a:ext>
            </a:extLst>
          </p:cNvPr>
          <p:cNvSpPr/>
          <p:nvPr/>
        </p:nvSpPr>
        <p:spPr>
          <a:xfrm>
            <a:off x="8177201" y="3543318"/>
            <a:ext cx="1823649" cy="658697"/>
          </a:xfrm>
          <a:prstGeom prst="roundRect">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Usability</a:t>
            </a:r>
          </a:p>
        </p:txBody>
      </p:sp>
      <p:sp>
        <p:nvSpPr>
          <p:cNvPr id="40" name="Rectangle: Rounded Corners 39">
            <a:extLst>
              <a:ext uri="{FF2B5EF4-FFF2-40B4-BE49-F238E27FC236}">
                <a16:creationId xmlns:a16="http://schemas.microsoft.com/office/drawing/2014/main" id="{18E18D4F-4990-591B-45BE-87E44BD9D2A5}"/>
              </a:ext>
            </a:extLst>
          </p:cNvPr>
          <p:cNvSpPr/>
          <p:nvPr/>
        </p:nvSpPr>
        <p:spPr>
          <a:xfrm>
            <a:off x="8177201" y="4395016"/>
            <a:ext cx="1823649" cy="658697"/>
          </a:xfrm>
          <a:prstGeom prst="roundRect">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Security &amp; Privacy</a:t>
            </a:r>
          </a:p>
        </p:txBody>
      </p:sp>
      <p:sp>
        <p:nvSpPr>
          <p:cNvPr id="41" name="Rectangle: Rounded Corners 40">
            <a:extLst>
              <a:ext uri="{FF2B5EF4-FFF2-40B4-BE49-F238E27FC236}">
                <a16:creationId xmlns:a16="http://schemas.microsoft.com/office/drawing/2014/main" id="{6513EEFC-2E82-99F9-9B00-6620D0D9C668}"/>
              </a:ext>
            </a:extLst>
          </p:cNvPr>
          <p:cNvSpPr/>
          <p:nvPr/>
        </p:nvSpPr>
        <p:spPr>
          <a:xfrm>
            <a:off x="8177201" y="5246714"/>
            <a:ext cx="1823649" cy="658697"/>
          </a:xfrm>
          <a:prstGeom prst="roundRect">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Robustness</a:t>
            </a:r>
          </a:p>
        </p:txBody>
      </p:sp>
      <p:pic>
        <p:nvPicPr>
          <p:cNvPr id="3" name="Picture 2" descr="2015_Poster_Template_v4-04.png">
            <a:extLst>
              <a:ext uri="{FF2B5EF4-FFF2-40B4-BE49-F238E27FC236}">
                <a16:creationId xmlns:a16="http://schemas.microsoft.com/office/drawing/2014/main" id="{5CFDC6E9-4D85-4AB5-8A0E-95920A9479A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927389" y="6166577"/>
            <a:ext cx="1087127" cy="549770"/>
          </a:xfrm>
          <a:prstGeom prst="rect">
            <a:avLst/>
          </a:prstGeom>
        </p:spPr>
      </p:pic>
      <p:pic>
        <p:nvPicPr>
          <p:cNvPr id="8" name="Picture 7" descr="2015_Poster_Template_v4-06.png">
            <a:extLst>
              <a:ext uri="{FF2B5EF4-FFF2-40B4-BE49-F238E27FC236}">
                <a16:creationId xmlns:a16="http://schemas.microsoft.com/office/drawing/2014/main" id="{DA7156BC-4C1C-701C-5658-7F9094E0864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911436" y="6246982"/>
            <a:ext cx="933723" cy="477945"/>
          </a:xfrm>
          <a:prstGeom prst="rect">
            <a:avLst/>
          </a:prstGeom>
        </p:spPr>
      </p:pic>
      <p:pic>
        <p:nvPicPr>
          <p:cNvPr id="9" name="Picture 2">
            <a:extLst>
              <a:ext uri="{FF2B5EF4-FFF2-40B4-BE49-F238E27FC236}">
                <a16:creationId xmlns:a16="http://schemas.microsoft.com/office/drawing/2014/main" id="{DFF42F99-635B-CD1E-38A3-270D2D025F33}"/>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256656" y="6324285"/>
            <a:ext cx="1562102" cy="3067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2FCA5D86-9506-42B5-3872-10495072F359}"/>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459241" y="6307372"/>
            <a:ext cx="1679092" cy="32368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BC493E12-5F3C-0F93-3ECF-D2A8079665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67960" y="6214327"/>
            <a:ext cx="1103609" cy="441443"/>
          </a:xfrm>
          <a:prstGeom prst="rect">
            <a:avLst/>
          </a:prstGeom>
        </p:spPr>
      </p:pic>
    </p:spTree>
    <p:extLst>
      <p:ext uri="{BB962C8B-B14F-4D97-AF65-F5344CB8AC3E}">
        <p14:creationId xmlns:p14="http://schemas.microsoft.com/office/powerpoint/2010/main" val="3907323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95F8-5110-4BA6-1784-98682FB64111}"/>
              </a:ext>
            </a:extLst>
          </p:cNvPr>
          <p:cNvSpPr>
            <a:spLocks noGrp="1"/>
          </p:cNvSpPr>
          <p:nvPr>
            <p:ph type="title"/>
          </p:nvPr>
        </p:nvSpPr>
        <p:spPr>
          <a:xfrm>
            <a:off x="397565" y="157902"/>
            <a:ext cx="10956236" cy="687820"/>
          </a:xfrm>
        </p:spPr>
        <p:txBody>
          <a:bodyPr vert="horz" lIns="91440" tIns="45720" rIns="91440" bIns="45720" rtlCol="0" anchor="ctr">
            <a:normAutofit fontScale="90000"/>
          </a:bodyPr>
          <a:lstStyle/>
          <a:p>
            <a:r>
              <a:rPr lang="en-US" sz="3600" dirty="0"/>
              <a:t>Multimodal Foundation Model</a:t>
            </a:r>
            <a:br>
              <a:rPr lang="en-US" sz="3600" dirty="0"/>
            </a:br>
            <a:r>
              <a:rPr lang="en-US" sz="3600" i="1" dirty="0"/>
              <a:t>Research Thrusts</a:t>
            </a:r>
          </a:p>
        </p:txBody>
      </p:sp>
      <p:sp>
        <p:nvSpPr>
          <p:cNvPr id="4" name="Slide Number Placeholder 3">
            <a:extLst>
              <a:ext uri="{FF2B5EF4-FFF2-40B4-BE49-F238E27FC236}">
                <a16:creationId xmlns:a16="http://schemas.microsoft.com/office/drawing/2014/main" id="{FE0BE387-6A4B-6982-C9E4-CC727FF7603B}"/>
              </a:ext>
            </a:extLst>
          </p:cNvPr>
          <p:cNvSpPr>
            <a:spLocks noGrp="1"/>
          </p:cNvSpPr>
          <p:nvPr>
            <p:ph type="sldNum" sz="quarter" idx="12"/>
          </p:nvPr>
        </p:nvSpPr>
        <p:spPr/>
        <p:txBody>
          <a:bodyPr/>
          <a:lstStyle/>
          <a:p>
            <a:fld id="{71300DEA-5D50-3E48-89ED-3C97A4BD0F95}" type="slidenum">
              <a:rPr lang="en-US" smtClean="0"/>
              <a:pPr/>
              <a:t>9</a:t>
            </a:fld>
            <a:endParaRPr lang="en-US"/>
          </a:p>
        </p:txBody>
      </p:sp>
      <p:sp>
        <p:nvSpPr>
          <p:cNvPr id="8" name="TextBox 7">
            <a:extLst>
              <a:ext uri="{FF2B5EF4-FFF2-40B4-BE49-F238E27FC236}">
                <a16:creationId xmlns:a16="http://schemas.microsoft.com/office/drawing/2014/main" id="{C5A7702F-597B-218F-F79E-F2D919D474A4}"/>
              </a:ext>
            </a:extLst>
          </p:cNvPr>
          <p:cNvSpPr txBox="1"/>
          <p:nvPr/>
        </p:nvSpPr>
        <p:spPr>
          <a:xfrm>
            <a:off x="3477267" y="5120381"/>
            <a:ext cx="8317167" cy="954107"/>
          </a:xfrm>
          <a:prstGeom prst="rect">
            <a:avLst/>
          </a:prstGeom>
          <a:noFill/>
        </p:spPr>
        <p:txBody>
          <a:bodyPr wrap="square" rtlCol="0">
            <a:spAutoFit/>
          </a:bodyPr>
          <a:lstStyle/>
          <a:p>
            <a:r>
              <a:rPr lang="en-US" sz="2800" dirty="0"/>
              <a:t>Ensure models are robust to distribution (domain, task) shifts in multimodal setting</a:t>
            </a:r>
          </a:p>
        </p:txBody>
      </p:sp>
      <p:sp>
        <p:nvSpPr>
          <p:cNvPr id="6" name="Rectangle 5">
            <a:extLst>
              <a:ext uri="{FF2B5EF4-FFF2-40B4-BE49-F238E27FC236}">
                <a16:creationId xmlns:a16="http://schemas.microsoft.com/office/drawing/2014/main" id="{58D1BE7F-6BF8-D383-85B9-F03ED4229A82}"/>
              </a:ext>
            </a:extLst>
          </p:cNvPr>
          <p:cNvSpPr/>
          <p:nvPr/>
        </p:nvSpPr>
        <p:spPr>
          <a:xfrm>
            <a:off x="397565" y="1474971"/>
            <a:ext cx="2661018" cy="4863585"/>
          </a:xfrm>
          <a:prstGeom prst="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FA3CDBA-D0E9-A380-1678-E063A6922E5A}"/>
              </a:ext>
            </a:extLst>
          </p:cNvPr>
          <p:cNvSpPr txBox="1"/>
          <p:nvPr/>
        </p:nvSpPr>
        <p:spPr>
          <a:xfrm>
            <a:off x="588499" y="1523730"/>
            <a:ext cx="2279150" cy="830997"/>
          </a:xfrm>
          <a:prstGeom prst="rect">
            <a:avLst/>
          </a:prstGeom>
          <a:noFill/>
        </p:spPr>
        <p:txBody>
          <a:bodyPr wrap="square" rtlCol="0">
            <a:spAutoFit/>
          </a:bodyPr>
          <a:lstStyle/>
          <a:p>
            <a:pPr algn="ctr"/>
            <a:r>
              <a:rPr lang="en-US" sz="2400" b="1" dirty="0"/>
              <a:t>Human-AI Teaming</a:t>
            </a:r>
          </a:p>
        </p:txBody>
      </p:sp>
      <p:sp>
        <p:nvSpPr>
          <p:cNvPr id="14" name="Rectangle: Rounded Corners 13">
            <a:extLst>
              <a:ext uri="{FF2B5EF4-FFF2-40B4-BE49-F238E27FC236}">
                <a16:creationId xmlns:a16="http://schemas.microsoft.com/office/drawing/2014/main" id="{5D846918-646C-E222-3082-BC63F66B8F59}"/>
              </a:ext>
            </a:extLst>
          </p:cNvPr>
          <p:cNvSpPr/>
          <p:nvPr/>
        </p:nvSpPr>
        <p:spPr>
          <a:xfrm>
            <a:off x="816250" y="2691048"/>
            <a:ext cx="1823649" cy="658697"/>
          </a:xfrm>
          <a:prstGeom prst="roundRect">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Transparency</a:t>
            </a:r>
          </a:p>
        </p:txBody>
      </p:sp>
      <p:sp>
        <p:nvSpPr>
          <p:cNvPr id="15" name="Rectangle: Rounded Corners 14">
            <a:extLst>
              <a:ext uri="{FF2B5EF4-FFF2-40B4-BE49-F238E27FC236}">
                <a16:creationId xmlns:a16="http://schemas.microsoft.com/office/drawing/2014/main" id="{5D5E331F-B713-A477-7369-EFC0583C374A}"/>
              </a:ext>
            </a:extLst>
          </p:cNvPr>
          <p:cNvSpPr/>
          <p:nvPr/>
        </p:nvSpPr>
        <p:spPr>
          <a:xfrm>
            <a:off x="816250" y="3542746"/>
            <a:ext cx="1823649" cy="658697"/>
          </a:xfrm>
          <a:prstGeom prst="roundRect">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Usability</a:t>
            </a:r>
          </a:p>
        </p:txBody>
      </p:sp>
      <p:sp>
        <p:nvSpPr>
          <p:cNvPr id="16" name="Rectangle: Rounded Corners 15">
            <a:extLst>
              <a:ext uri="{FF2B5EF4-FFF2-40B4-BE49-F238E27FC236}">
                <a16:creationId xmlns:a16="http://schemas.microsoft.com/office/drawing/2014/main" id="{0C5E0C71-DC82-690D-5E1B-B54918F94C77}"/>
              </a:ext>
            </a:extLst>
          </p:cNvPr>
          <p:cNvSpPr/>
          <p:nvPr/>
        </p:nvSpPr>
        <p:spPr>
          <a:xfrm>
            <a:off x="816250" y="4394444"/>
            <a:ext cx="1823649" cy="658697"/>
          </a:xfrm>
          <a:prstGeom prst="roundRect">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Security &amp; Privacy</a:t>
            </a:r>
          </a:p>
        </p:txBody>
      </p:sp>
      <p:sp>
        <p:nvSpPr>
          <p:cNvPr id="17" name="Rectangle: Rounded Corners 16">
            <a:extLst>
              <a:ext uri="{FF2B5EF4-FFF2-40B4-BE49-F238E27FC236}">
                <a16:creationId xmlns:a16="http://schemas.microsoft.com/office/drawing/2014/main" id="{86714828-9C13-E526-17B5-5BEA5AF00D9E}"/>
              </a:ext>
            </a:extLst>
          </p:cNvPr>
          <p:cNvSpPr/>
          <p:nvPr/>
        </p:nvSpPr>
        <p:spPr>
          <a:xfrm>
            <a:off x="816250" y="5246142"/>
            <a:ext cx="1823649" cy="658697"/>
          </a:xfrm>
          <a:prstGeom prst="roundRect">
            <a:avLst/>
          </a:prstGeom>
          <a:solidFill>
            <a:schemeClr val="accent5">
              <a:lumMod val="60000"/>
              <a:lumOff val="4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Robustness</a:t>
            </a:r>
          </a:p>
        </p:txBody>
      </p:sp>
      <p:sp>
        <p:nvSpPr>
          <p:cNvPr id="3" name="Left Brace 2">
            <a:extLst>
              <a:ext uri="{FF2B5EF4-FFF2-40B4-BE49-F238E27FC236}">
                <a16:creationId xmlns:a16="http://schemas.microsoft.com/office/drawing/2014/main" id="{F2A17534-A048-7D35-8FC2-CD6D58E04AED}"/>
              </a:ext>
            </a:extLst>
          </p:cNvPr>
          <p:cNvSpPr/>
          <p:nvPr/>
        </p:nvSpPr>
        <p:spPr>
          <a:xfrm>
            <a:off x="2892349" y="5110256"/>
            <a:ext cx="751153" cy="954107"/>
          </a:xfrm>
          <a:prstGeom prst="leftBrace">
            <a:avLst/>
          </a:prstGeom>
          <a:ln w="28575">
            <a:solidFill>
              <a:srgbClr val="2E75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5C426458-68F3-BE36-3633-2E303FB943D6}"/>
              </a:ext>
            </a:extLst>
          </p:cNvPr>
          <p:cNvSpPr txBox="1"/>
          <p:nvPr/>
        </p:nvSpPr>
        <p:spPr>
          <a:xfrm>
            <a:off x="3477268" y="2339852"/>
            <a:ext cx="7483006" cy="1384995"/>
          </a:xfrm>
          <a:prstGeom prst="rect">
            <a:avLst/>
          </a:prstGeom>
          <a:noFill/>
        </p:spPr>
        <p:txBody>
          <a:bodyPr wrap="square" rtlCol="0">
            <a:spAutoFit/>
          </a:bodyPr>
          <a:lstStyle/>
          <a:p>
            <a:r>
              <a:rPr lang="en-US" sz="2800" dirty="0"/>
              <a:t>Build trust with SMEs through developing novel techniques to explain and interpret multimodal foundation model behavior</a:t>
            </a:r>
          </a:p>
        </p:txBody>
      </p:sp>
      <p:sp>
        <p:nvSpPr>
          <p:cNvPr id="10" name="Left Brace 9">
            <a:extLst>
              <a:ext uri="{FF2B5EF4-FFF2-40B4-BE49-F238E27FC236}">
                <a16:creationId xmlns:a16="http://schemas.microsoft.com/office/drawing/2014/main" id="{C1523E4D-3B90-FDE5-3DBF-0A7DF074AD40}"/>
              </a:ext>
            </a:extLst>
          </p:cNvPr>
          <p:cNvSpPr/>
          <p:nvPr/>
        </p:nvSpPr>
        <p:spPr>
          <a:xfrm>
            <a:off x="2892349" y="2329727"/>
            <a:ext cx="751153" cy="1395120"/>
          </a:xfrm>
          <a:prstGeom prst="leftBrace">
            <a:avLst/>
          </a:prstGeom>
          <a:ln w="28575">
            <a:solidFill>
              <a:srgbClr val="2E75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846065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NN RD - PPT - 080421  -  Read-Only" id="{787AC3F5-0AF4-4477-AE4D-F9764A061B2D}" vid="{A936B2A0-5D06-4A36-9055-AEB7C25226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888E9B2C559C4EB7BD6AC4B07D3031" ma:contentTypeVersion="10" ma:contentTypeDescription="Create a new document." ma:contentTypeScope="" ma:versionID="13bda34992db120dfed3c192e4810a66">
  <xsd:schema xmlns:xsd="http://www.w3.org/2001/XMLSchema" xmlns:xs="http://www.w3.org/2001/XMLSchema" xmlns:p="http://schemas.microsoft.com/office/2006/metadata/properties" xmlns:ns2="da509899-fedd-4863-a776-535eda3e8436" targetNamespace="http://schemas.microsoft.com/office/2006/metadata/properties" ma:root="true" ma:fieldsID="0eba6e51e2f66d67a441286ff2b09bba" ns2:_="">
    <xsd:import namespace="da509899-fedd-4863-a776-535eda3e843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509899-fedd-4863-a776-535eda3e84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D17CC0-B2E6-44C0-848F-79C73BDA82D2}">
  <ds:schemaRefs>
    <ds:schemaRef ds:uri="http://purl.org/dc/elements/1.1/"/>
    <ds:schemaRef ds:uri="http://www.w3.org/XML/1998/namespace"/>
    <ds:schemaRef ds:uri="http://schemas.microsoft.com/office/2006/documentManagement/types"/>
    <ds:schemaRef ds:uri="http://purl.org/dc/dcmitype/"/>
    <ds:schemaRef ds:uri="http://schemas.microsoft.com/office/infopath/2007/PartnerControls"/>
    <ds:schemaRef ds:uri="http://purl.org/dc/terms/"/>
    <ds:schemaRef ds:uri="da509899-fedd-4863-a776-535eda3e8436"/>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A6C804DD-96B4-4CC7-B844-E85EA6F3AB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509899-fedd-4863-a776-535eda3e84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DC058A-2965-41B5-A346-E01EE94E83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758</TotalTime>
  <Words>1737</Words>
  <Application>Microsoft Office PowerPoint</Application>
  <PresentationFormat>Widescreen</PresentationFormat>
  <Paragraphs>201</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Aharoni</vt:lpstr>
      <vt:lpstr>Arial</vt:lpstr>
      <vt:lpstr>Calibri</vt:lpstr>
      <vt:lpstr>Calibri Light</vt:lpstr>
      <vt:lpstr>Office Theme</vt:lpstr>
      <vt:lpstr>Infrastructure for Nuclear Nonproliferation Data Science Research</vt:lpstr>
      <vt:lpstr>National Nuclear Security Administration Mission</vt:lpstr>
      <vt:lpstr>Defense Nuclear Nonproliferation</vt:lpstr>
      <vt:lpstr>DNN R&amp;D At a Glance</vt:lpstr>
      <vt:lpstr>Data Science</vt:lpstr>
      <vt:lpstr>Commercial and open source AI does not directly address national security applications</vt:lpstr>
      <vt:lpstr>Multimodal foundation model R&amp;D</vt:lpstr>
      <vt:lpstr>Multimodal Foundation Model Research Thrusts</vt:lpstr>
      <vt:lpstr>Multimodal Foundation Model Research Thrusts</vt:lpstr>
      <vt:lpstr>Multimodal Foundation Model Research Thrusts</vt:lpstr>
      <vt:lpstr>Multimodal Foundation Model Research Thrusts</vt:lpstr>
      <vt:lpstr>Multimodal scientific literature data</vt:lpstr>
      <vt:lpstr>SciTune Multistage Concept and Task Alignment</vt:lpstr>
      <vt:lpstr>Analytic Discovery Research Thrusts</vt:lpstr>
      <vt:lpstr>Data-Centric Research Collaboration Architecture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Lazarz, John (CONTR)</dc:creator>
  <cp:lastModifiedBy>Adamson, Paul</cp:lastModifiedBy>
  <cp:revision>57</cp:revision>
  <cp:lastPrinted>2023-09-28T14:11:48Z</cp:lastPrinted>
  <dcterms:created xsi:type="dcterms:W3CDTF">2021-08-05T19:38:48Z</dcterms:created>
  <dcterms:modified xsi:type="dcterms:W3CDTF">2024-06-18T23:04:39Z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0x01010068888E9B2C559C4EB7BD6AC4B07D3031</vt:lpwstr>
  </property>
</Properties>
</file>