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49FB2-926F-1EE3-DB97-8DAA340F5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9B9CBA-5190-F667-0B3C-3F9887A98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AEBA2-F065-95EA-70D6-7FC1342EA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AEEC-6CF3-3040-B283-B0340D4F9B95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EA026-57A0-C451-0686-F781333BC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78E21-5212-6B82-D41A-1615041DC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E0F5-E9C1-1B4D-B86E-BCD9F9F61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1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C8685-B60B-B2E2-26ED-9A420F685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31A805-180E-78B5-C0AC-0EBB163F5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DD034-E0F7-AA08-67B8-657DF259F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AEEC-6CF3-3040-B283-B0340D4F9B95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64C07-2ACD-0A0F-857C-A7BFEC201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3B20F-0D67-7F3E-631C-2480E271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E0F5-E9C1-1B4D-B86E-BCD9F9F61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4E84EE-2F0A-EAB9-443E-334FFD349B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44D062-E1F9-4C6A-621D-100148204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50EF7-567D-F3CA-8EE8-4D67AB18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AEEC-6CF3-3040-B283-B0340D4F9B95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8A116-F301-4829-F956-415DE98C5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26196-71A7-4898-957C-09CE0540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E0F5-E9C1-1B4D-B86E-BCD9F9F61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8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A2E11-BB7A-4ECA-85C4-A5EEA6DCD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74D7A-D9A5-33DD-AD38-5B79706AD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D535B-42A6-C9E3-971A-28F143F8C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AEEC-6CF3-3040-B283-B0340D4F9B95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5E3EE-D93C-89C9-194B-997020B44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3FBF6-4704-D849-555F-92E71446F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E0F5-E9C1-1B4D-B86E-BCD9F9F61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66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334C8-104E-487C-ACF5-21F04D302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EE354-1BC0-7BFA-0EE3-02EE1FF99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2521F-4BFF-06CF-6C4E-1A6B06B63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AEEC-6CF3-3040-B283-B0340D4F9B95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E8DB3-9F5D-3E16-F006-71167DE7C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4A334-00EB-826A-924B-63E260429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E0F5-E9C1-1B4D-B86E-BCD9F9F61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7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B6901-265E-14F8-96E9-BC6A2D340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C807B-6751-5FC1-60E3-1758913E08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D303DE-261B-7AE3-5000-8D16D1929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D51AC4-7E66-6871-685D-3CB91690E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AEEC-6CF3-3040-B283-B0340D4F9B95}" type="datetimeFigureOut">
              <a:rPr lang="en-US" smtClean="0"/>
              <a:t>9/27/24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9A2A1-1745-9251-7026-49DCAD46A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64867-0202-F080-E7B6-832F4E9D3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E0F5-E9C1-1B4D-B86E-BCD9F9F61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7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56D98-DB3F-016D-027B-D6E40E010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38947-84BC-2CA7-045F-F3156CDC2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942C8-9ED1-9EBB-0628-C702D07F6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838D1C-24AB-825A-83E1-95E78779E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2F3DDC-9E17-6E16-B740-D93B060357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908F82-3622-CDAD-05B6-4B19F135C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AEEC-6CF3-3040-B283-B0340D4F9B95}" type="datetimeFigureOut">
              <a:rPr lang="en-US" smtClean="0"/>
              <a:t>9/27/24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BF8A73-E4B3-6891-EA44-229F73EF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00EC2-56BA-FA13-C44F-CB919BC00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E0F5-E9C1-1B4D-B86E-BCD9F9F61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69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CA494-16BA-64C4-E7F8-A0EBD908E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8C65ED-9A59-9452-9CC7-67561C967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AEEC-6CF3-3040-B283-B0340D4F9B95}" type="datetimeFigureOut">
              <a:rPr lang="en-US" smtClean="0"/>
              <a:t>9/27/24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2F29F-595C-1147-1AE6-6C86DB1BB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2FB36B-3435-A6C8-CAF0-2D49405F7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E0F5-E9C1-1B4D-B86E-BCD9F9F61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6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253B36-5E72-A082-27F7-EAE3B9A2C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AEEC-6CF3-3040-B283-B0340D4F9B95}" type="datetimeFigureOut">
              <a:rPr lang="en-US" smtClean="0"/>
              <a:t>9/27/24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F8D1E5-4900-509A-C7FE-742AFE6FD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5BFE2-7D4C-935E-8434-BDFD527FE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E0F5-E9C1-1B4D-B86E-BCD9F9F61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3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2DBBB-0872-DC0F-8741-4799AF64B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85266-D270-68E3-5B40-EFD404B0A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CE5E53-FC47-F6DB-0E79-65F343F75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A092C4-B81A-6A3E-1D5A-D97CCB36A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AEEC-6CF3-3040-B283-B0340D4F9B95}" type="datetimeFigureOut">
              <a:rPr lang="en-US" smtClean="0"/>
              <a:t>9/27/24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1B012-5019-F06A-25A4-68AFE33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63E70-0895-F284-D8D6-C0F311B3D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E0F5-E9C1-1B4D-B86E-BCD9F9F61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49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836E4-BACA-CF41-49AB-5D574CF3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F2D41C-FA58-0CCB-13A4-270734193B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624A2-879B-F3DE-CAA3-172CEC009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95607-45C2-C0AC-C712-703AD62E1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AEEC-6CF3-3040-B283-B0340D4F9B95}" type="datetimeFigureOut">
              <a:rPr lang="en-US" smtClean="0"/>
              <a:t>9/27/24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66EE1-840E-F3A0-21D7-CEA5856AA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757F1-1B64-6B56-A66B-34546338B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E0F5-E9C1-1B4D-B86E-BCD9F9F61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A35073-10B7-5D43-2D43-434AA0556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B3BCB-74B5-755C-0CC0-BEA3AC2AF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0E4A3-E290-5091-555F-CBD99FC3C5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B9AEEC-6CF3-3040-B283-B0340D4F9B95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C00B5-7D0F-335A-61FA-8983BEAEE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B8FE8-CC67-0F97-7535-456AAB302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0FE0F5-E9C1-1B4D-B86E-BCD9F9F61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6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4 Workshop on Polarized Sources, Targets, and Polarimetry">
            <a:extLst>
              <a:ext uri="{FF2B5EF4-FFF2-40B4-BE49-F238E27FC236}">
                <a16:creationId xmlns:a16="http://schemas.microsoft.com/office/drawing/2014/main" id="{21799BE1-1FF2-93C8-2C7F-FA63D5015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1B9D94-F9EA-477C-2F90-43744ADF2479}"/>
              </a:ext>
            </a:extLst>
          </p:cNvPr>
          <p:cNvSpPr txBox="1"/>
          <p:nvPr/>
        </p:nvSpPr>
        <p:spPr>
          <a:xfrm>
            <a:off x="2349822" y="3641860"/>
            <a:ext cx="967889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itchFamily="2" charset="2"/>
              <a:buChar char="§"/>
            </a:pPr>
            <a:r>
              <a:rPr lang="en-US" dirty="0">
                <a:latin typeface="Helvetica" pitchFamily="2" charset="0"/>
              </a:rPr>
              <a:t>We enjoyed hosting you here at Jefferson Lab &amp; hope to see you again soon!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>
                <a:latin typeface="Helvetica" pitchFamily="2" charset="0"/>
              </a:rPr>
              <a:t>The terrific presentations, questions, and discussions prove that the workshop topics remain dynamic and stimulating areas of research and development!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>
                <a:latin typeface="Helvetica" pitchFamily="2" charset="0"/>
              </a:rPr>
              <a:t>Still a lot of work to do, but fresh young faces are taking charge!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US" dirty="0">
              <a:latin typeface="Helvetica" pitchFamily="2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>
                <a:latin typeface="Helvetica" pitchFamily="2" charset="0"/>
              </a:rPr>
              <a:t>In the next week or so you’ll receive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dirty="0">
                <a:latin typeface="Helvetica" pitchFamily="2" charset="0"/>
              </a:rPr>
              <a:t>Online survey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dirty="0">
                <a:latin typeface="Helvetica" pitchFamily="2" charset="0"/>
              </a:rPr>
              <a:t>Instructions for PSTP2024 proceedings</a:t>
            </a:r>
          </a:p>
          <a:p>
            <a:pPr marL="1257300" lvl="2" indent="-342900">
              <a:buFont typeface="Wingdings" pitchFamily="2" charset="2"/>
              <a:buChar char="Ø"/>
            </a:pPr>
            <a:endParaRPr lang="en-US" dirty="0">
              <a:latin typeface="Helvetica" pitchFamily="2" charset="0"/>
            </a:endParaRPr>
          </a:p>
          <a:p>
            <a:pPr lvl="2"/>
            <a:r>
              <a:rPr lang="en-US" sz="2800" dirty="0">
                <a:latin typeface="Helvetica" pitchFamily="2" charset="0"/>
              </a:rPr>
              <a:t>Have a safe trip home!!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F1E6A9-B512-069B-98FF-5670C413B7EC}"/>
              </a:ext>
            </a:extLst>
          </p:cNvPr>
          <p:cNvSpPr txBox="1"/>
          <p:nvPr/>
        </p:nvSpPr>
        <p:spPr>
          <a:xfrm>
            <a:off x="283030" y="3810002"/>
            <a:ext cx="2340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Helvetica" pitchFamily="2" charset="0"/>
              </a:rPr>
              <a:t>Thanks</a:t>
            </a:r>
          </a:p>
          <a:p>
            <a:pPr algn="ctr"/>
            <a:r>
              <a:rPr lang="en-US" sz="3600" dirty="0">
                <a:latin typeface="Helvetica" pitchFamily="2" charset="0"/>
              </a:rPr>
              <a:t>for coming!!</a:t>
            </a:r>
          </a:p>
        </p:txBody>
      </p:sp>
    </p:spTree>
    <p:extLst>
      <p:ext uri="{BB962C8B-B14F-4D97-AF65-F5344CB8AC3E}">
        <p14:creationId xmlns:p14="http://schemas.microsoft.com/office/powerpoint/2010/main" val="755460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986E661-2E00-A933-5454-2CCD501D37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680" b="22523"/>
          <a:stretch/>
        </p:blipFill>
        <p:spPr>
          <a:xfrm>
            <a:off x="269323" y="877560"/>
            <a:ext cx="11812727" cy="51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57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ings to do in Qingdao | Tourism - Cathay Pacific">
            <a:extLst>
              <a:ext uri="{FF2B5EF4-FFF2-40B4-BE49-F238E27FC236}">
                <a16:creationId xmlns:a16="http://schemas.microsoft.com/office/drawing/2014/main" id="{6D26A03C-6F42-F4DA-65D1-F88F61C21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6" b="17723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24F4B8-937D-9BE6-5AF1-1269A1E5BF65}"/>
              </a:ext>
            </a:extLst>
          </p:cNvPr>
          <p:cNvSpPr txBox="1"/>
          <p:nvPr/>
        </p:nvSpPr>
        <p:spPr>
          <a:xfrm>
            <a:off x="1999690" y="3954013"/>
            <a:ext cx="9673766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0" i="0" dirty="0">
                <a:solidFill>
                  <a:srgbClr val="860002"/>
                </a:solidFill>
                <a:effectLst/>
              </a:rPr>
              <a:t>26th International Symposium on Spin Physics (SPIN 2025)</a:t>
            </a:r>
            <a:br>
              <a:rPr lang="en-US" b="0" i="0" dirty="0">
                <a:solidFill>
                  <a:srgbClr val="860002"/>
                </a:solidFill>
                <a:effectLst/>
              </a:rPr>
            </a:br>
            <a:r>
              <a:rPr lang="en-US" b="0" i="0" dirty="0">
                <a:effectLst/>
              </a:rPr>
              <a:t>		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September 21-26, 2025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		Qingdao Haitian Hotel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		Qingdao, Shandong Province, China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800" b="0" i="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0" i="0" dirty="0">
                <a:solidFill>
                  <a:srgbClr val="860002"/>
                </a:solidFill>
                <a:effectLst/>
              </a:rPr>
              <a:t>		https://</a:t>
            </a:r>
            <a:r>
              <a:rPr lang="en-US" sz="1600" b="0" i="0" dirty="0" err="1">
                <a:solidFill>
                  <a:srgbClr val="860002"/>
                </a:solidFill>
                <a:effectLst/>
              </a:rPr>
              <a:t>indico.ihep.ac.cn</a:t>
            </a:r>
            <a:r>
              <a:rPr lang="en-US" sz="1600" b="0" i="0" dirty="0">
                <a:solidFill>
                  <a:srgbClr val="860002"/>
                </a:solidFill>
                <a:effectLst/>
              </a:rPr>
              <a:t>/event/22189/ </a:t>
            </a:r>
            <a:endParaRPr lang="en-US" sz="1600" dirty="0">
              <a:solidFill>
                <a:srgbClr val="860002"/>
              </a:solidFill>
            </a:endParaRPr>
          </a:p>
        </p:txBody>
      </p:sp>
      <p:pic>
        <p:nvPicPr>
          <p:cNvPr id="2052" name="Picture 4" descr="Shandong University - Wikipedia">
            <a:extLst>
              <a:ext uri="{FF2B5EF4-FFF2-40B4-BE49-F238E27FC236}">
                <a16:creationId xmlns:a16="http://schemas.microsoft.com/office/drawing/2014/main" id="{39CA9E96-D114-6CCE-9497-106912C8B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73" y="4686302"/>
            <a:ext cx="1073563" cy="145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082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125</Words>
  <Application>Microsoft Macintosh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Helvetica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Keith</dc:creator>
  <cp:lastModifiedBy>Dave Gaskell</cp:lastModifiedBy>
  <cp:revision>2</cp:revision>
  <dcterms:created xsi:type="dcterms:W3CDTF">2024-09-27T12:57:06Z</dcterms:created>
  <dcterms:modified xsi:type="dcterms:W3CDTF">2024-09-27T17:51:14Z</dcterms:modified>
</cp:coreProperties>
</file>