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57" r:id="rId3"/>
    <p:sldId id="290" r:id="rId4"/>
    <p:sldId id="283" r:id="rId5"/>
    <p:sldId id="258" r:id="rId6"/>
    <p:sldId id="276" r:id="rId7"/>
    <p:sldId id="301" r:id="rId8"/>
    <p:sldId id="298" r:id="rId9"/>
    <p:sldId id="296" r:id="rId10"/>
    <p:sldId id="302" r:id="rId11"/>
    <p:sldId id="281" r:id="rId12"/>
    <p:sldId id="293" r:id="rId13"/>
    <p:sldId id="285" r:id="rId14"/>
    <p:sldId id="286" r:id="rId15"/>
    <p:sldId id="266" r:id="rId16"/>
    <p:sldId id="30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6E1DF3-62EE-C643-854C-46E5FFF35448}" v="14" dt="2024-09-24T03:43:19.532"/>
    <p1510:client id="{A9E899BE-300D-0F4D-86E6-0CB44270CAAA}" v="29" dt="2024-09-23T11:35:54.3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041" autoAdjust="0"/>
    <p:restoredTop sz="94660"/>
  </p:normalViewPr>
  <p:slideViewPr>
    <p:cSldViewPr snapToGrid="0">
      <p:cViewPr varScale="1">
        <p:scale>
          <a:sx n="90" d="100"/>
          <a:sy n="90" d="100"/>
        </p:scale>
        <p:origin x="208" y="98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hetra Lama" userId="440f7b4d-d196-471e-8d74-43e903acb830" providerId="ADAL" clId="{A9E899BE-300D-0F4D-86E6-0CB44270CAAA}"/>
    <pc:docChg chg="undo custSel addSld delSld modSld">
      <pc:chgData name="Chhetra Lama" userId="440f7b4d-d196-471e-8d74-43e903acb830" providerId="ADAL" clId="{A9E899BE-300D-0F4D-86E6-0CB44270CAAA}" dt="2024-09-23T15:32:40.616" v="426" actId="14100"/>
      <pc:docMkLst>
        <pc:docMk/>
      </pc:docMkLst>
      <pc:sldChg chg="addSp delSp modSp mod">
        <pc:chgData name="Chhetra Lama" userId="440f7b4d-d196-471e-8d74-43e903acb830" providerId="ADAL" clId="{A9E899BE-300D-0F4D-86E6-0CB44270CAAA}" dt="2024-09-23T11:24:06.786" v="344" actId="1076"/>
        <pc:sldMkLst>
          <pc:docMk/>
          <pc:sldMk cId="3522280833" sldId="257"/>
        </pc:sldMkLst>
        <pc:spChg chg="mod">
          <ac:chgData name="Chhetra Lama" userId="440f7b4d-d196-471e-8d74-43e903acb830" providerId="ADAL" clId="{A9E899BE-300D-0F4D-86E6-0CB44270CAAA}" dt="2024-09-22T15:20:21.604" v="223" actId="1076"/>
          <ac:spMkLst>
            <pc:docMk/>
            <pc:sldMk cId="3522280833" sldId="257"/>
            <ac:spMk id="2" creationId="{12443A88-2312-4DAA-8274-D0B3D2E2E272}"/>
          </ac:spMkLst>
        </pc:spChg>
        <pc:spChg chg="mod">
          <ac:chgData name="Chhetra Lama" userId="440f7b4d-d196-471e-8d74-43e903acb830" providerId="ADAL" clId="{A9E899BE-300D-0F4D-86E6-0CB44270CAAA}" dt="2024-09-22T15:20:48.353" v="225" actId="14100"/>
          <ac:spMkLst>
            <pc:docMk/>
            <pc:sldMk cId="3522280833" sldId="257"/>
            <ac:spMk id="3" creationId="{B6CA2C08-28D2-4B6B-B68F-E679B1D2E5B9}"/>
          </ac:spMkLst>
        </pc:spChg>
        <pc:spChg chg="del">
          <ac:chgData name="Chhetra Lama" userId="440f7b4d-d196-471e-8d74-43e903acb830" providerId="ADAL" clId="{A9E899BE-300D-0F4D-86E6-0CB44270CAAA}" dt="2024-09-22T15:19:35.210" v="216" actId="21"/>
          <ac:spMkLst>
            <pc:docMk/>
            <pc:sldMk cId="3522280833" sldId="257"/>
            <ac:spMk id="8" creationId="{1C237FD7-09DD-A0AA-7267-D26C5D7FB961}"/>
          </ac:spMkLst>
        </pc:spChg>
        <pc:spChg chg="add del mod">
          <ac:chgData name="Chhetra Lama" userId="440f7b4d-d196-471e-8d74-43e903acb830" providerId="ADAL" clId="{A9E899BE-300D-0F4D-86E6-0CB44270CAAA}" dt="2024-09-22T15:25:40.495" v="291" actId="478"/>
          <ac:spMkLst>
            <pc:docMk/>
            <pc:sldMk cId="3522280833" sldId="257"/>
            <ac:spMk id="9" creationId="{57C6753D-9F4C-C1A0-D37C-587EF523FDE4}"/>
          </ac:spMkLst>
        </pc:spChg>
        <pc:spChg chg="add del mod">
          <ac:chgData name="Chhetra Lama" userId="440f7b4d-d196-471e-8d74-43e903acb830" providerId="ADAL" clId="{A9E899BE-300D-0F4D-86E6-0CB44270CAAA}" dt="2024-09-23T11:23:10.787" v="336" actId="478"/>
          <ac:spMkLst>
            <pc:docMk/>
            <pc:sldMk cId="3522280833" sldId="257"/>
            <ac:spMk id="10" creationId="{0F1B9BC2-9DED-5DDA-5B85-C7060731AA28}"/>
          </ac:spMkLst>
        </pc:spChg>
        <pc:picChg chg="add del mod">
          <ac:chgData name="Chhetra Lama" userId="440f7b4d-d196-471e-8d74-43e903acb830" providerId="ADAL" clId="{A9E899BE-300D-0F4D-86E6-0CB44270CAAA}" dt="2024-09-23T11:22:57.279" v="328" actId="478"/>
          <ac:picMkLst>
            <pc:docMk/>
            <pc:sldMk cId="3522280833" sldId="257"/>
            <ac:picMk id="4" creationId="{1311FFF2-3C93-49E5-E3F0-19DCABCCC3CF}"/>
          </ac:picMkLst>
        </pc:picChg>
        <pc:picChg chg="add del mod">
          <ac:chgData name="Chhetra Lama" userId="440f7b4d-d196-471e-8d74-43e903acb830" providerId="ADAL" clId="{A9E899BE-300D-0F4D-86E6-0CB44270CAAA}" dt="2024-09-23T11:23:00.168" v="329" actId="478"/>
          <ac:picMkLst>
            <pc:docMk/>
            <pc:sldMk cId="3522280833" sldId="257"/>
            <ac:picMk id="6" creationId="{4EAFC2EE-2A2F-A01E-49D6-3E24C947CF35}"/>
          </ac:picMkLst>
        </pc:picChg>
        <pc:picChg chg="del">
          <ac:chgData name="Chhetra Lama" userId="440f7b4d-d196-471e-8d74-43e903acb830" providerId="ADAL" clId="{A9E899BE-300D-0F4D-86E6-0CB44270CAAA}" dt="2024-09-22T15:20:00.568" v="219" actId="478"/>
          <ac:picMkLst>
            <pc:docMk/>
            <pc:sldMk cId="3522280833" sldId="257"/>
            <ac:picMk id="7" creationId="{2DCF9ECB-C28D-0BA0-1D29-C8577D73FB35}"/>
          </ac:picMkLst>
        </pc:picChg>
        <pc:picChg chg="add mod">
          <ac:chgData name="Chhetra Lama" userId="440f7b4d-d196-471e-8d74-43e903acb830" providerId="ADAL" clId="{A9E899BE-300D-0F4D-86E6-0CB44270CAAA}" dt="2024-09-23T11:24:06.786" v="344" actId="1076"/>
          <ac:picMkLst>
            <pc:docMk/>
            <pc:sldMk cId="3522280833" sldId="257"/>
            <ac:picMk id="11" creationId="{B677DE8E-6972-B5EE-479F-3B5C9FCA1273}"/>
          </ac:picMkLst>
        </pc:picChg>
      </pc:sldChg>
      <pc:sldChg chg="modSp mod">
        <pc:chgData name="Chhetra Lama" userId="440f7b4d-d196-471e-8d74-43e903acb830" providerId="ADAL" clId="{A9E899BE-300D-0F4D-86E6-0CB44270CAAA}" dt="2024-09-22T11:58:58.114" v="158" actId="255"/>
        <pc:sldMkLst>
          <pc:docMk/>
          <pc:sldMk cId="2617371537" sldId="258"/>
        </pc:sldMkLst>
        <pc:spChg chg="mod">
          <ac:chgData name="Chhetra Lama" userId="440f7b4d-d196-471e-8d74-43e903acb830" providerId="ADAL" clId="{A9E899BE-300D-0F4D-86E6-0CB44270CAAA}" dt="2024-09-22T11:58:58.114" v="158" actId="255"/>
          <ac:spMkLst>
            <pc:docMk/>
            <pc:sldMk cId="2617371537" sldId="258"/>
            <ac:spMk id="8" creationId="{E680014E-168D-4114-F99F-EC99D9E5CE63}"/>
          </ac:spMkLst>
        </pc:spChg>
        <pc:spChg chg="mod">
          <ac:chgData name="Chhetra Lama" userId="440f7b4d-d196-471e-8d74-43e903acb830" providerId="ADAL" clId="{A9E899BE-300D-0F4D-86E6-0CB44270CAAA}" dt="2024-09-22T11:57:26.827" v="146" actId="255"/>
          <ac:spMkLst>
            <pc:docMk/>
            <pc:sldMk cId="2617371537" sldId="258"/>
            <ac:spMk id="14" creationId="{F65A456F-2870-83D9-FF63-2E74EE2A5FCC}"/>
          </ac:spMkLst>
        </pc:spChg>
        <pc:spChg chg="mod">
          <ac:chgData name="Chhetra Lama" userId="440f7b4d-d196-471e-8d74-43e903acb830" providerId="ADAL" clId="{A9E899BE-300D-0F4D-86E6-0CB44270CAAA}" dt="2024-09-22T11:57:39.768" v="148" actId="14100"/>
          <ac:spMkLst>
            <pc:docMk/>
            <pc:sldMk cId="2617371537" sldId="258"/>
            <ac:spMk id="15" creationId="{2724BC6A-2B99-23EE-5B7E-A36B0BFA08EC}"/>
          </ac:spMkLst>
        </pc:spChg>
        <pc:spChg chg="mod">
          <ac:chgData name="Chhetra Lama" userId="440f7b4d-d196-471e-8d74-43e903acb830" providerId="ADAL" clId="{A9E899BE-300D-0F4D-86E6-0CB44270CAAA}" dt="2024-09-22T11:57:50.944" v="149" actId="255"/>
          <ac:spMkLst>
            <pc:docMk/>
            <pc:sldMk cId="2617371537" sldId="258"/>
            <ac:spMk id="16" creationId="{0CC7CFD5-D823-F0DB-946B-B3F65D612DBF}"/>
          </ac:spMkLst>
        </pc:spChg>
        <pc:spChg chg="mod">
          <ac:chgData name="Chhetra Lama" userId="440f7b4d-d196-471e-8d74-43e903acb830" providerId="ADAL" clId="{A9E899BE-300D-0F4D-86E6-0CB44270CAAA}" dt="2024-09-22T11:58:00.656" v="150" actId="255"/>
          <ac:spMkLst>
            <pc:docMk/>
            <pc:sldMk cId="2617371537" sldId="258"/>
            <ac:spMk id="17" creationId="{25854088-F6FF-9F34-7D62-E9CB2345C4FB}"/>
          </ac:spMkLst>
        </pc:spChg>
        <pc:spChg chg="mod">
          <ac:chgData name="Chhetra Lama" userId="440f7b4d-d196-471e-8d74-43e903acb830" providerId="ADAL" clId="{A9E899BE-300D-0F4D-86E6-0CB44270CAAA}" dt="2024-09-22T11:58:14.617" v="152" actId="14100"/>
          <ac:spMkLst>
            <pc:docMk/>
            <pc:sldMk cId="2617371537" sldId="258"/>
            <ac:spMk id="18" creationId="{3CB671F0-DED4-BE06-1072-00DA9240C547}"/>
          </ac:spMkLst>
        </pc:spChg>
        <pc:spChg chg="mod">
          <ac:chgData name="Chhetra Lama" userId="440f7b4d-d196-471e-8d74-43e903acb830" providerId="ADAL" clId="{A9E899BE-300D-0F4D-86E6-0CB44270CAAA}" dt="2024-09-22T11:58:40.179" v="156" actId="14100"/>
          <ac:spMkLst>
            <pc:docMk/>
            <pc:sldMk cId="2617371537" sldId="258"/>
            <ac:spMk id="20" creationId="{3EFCCE4D-C2E0-B20F-77F1-514941A3C5C6}"/>
          </ac:spMkLst>
        </pc:spChg>
        <pc:spChg chg="mod">
          <ac:chgData name="Chhetra Lama" userId="440f7b4d-d196-471e-8d74-43e903acb830" providerId="ADAL" clId="{A9E899BE-300D-0F4D-86E6-0CB44270CAAA}" dt="2024-09-22T11:58:50.793" v="157" actId="255"/>
          <ac:spMkLst>
            <pc:docMk/>
            <pc:sldMk cId="2617371537" sldId="258"/>
            <ac:spMk id="22" creationId="{D2D84A4A-A4E6-9957-530D-AED3EEB44708}"/>
          </ac:spMkLst>
        </pc:spChg>
      </pc:sldChg>
      <pc:sldChg chg="delSp modSp mod">
        <pc:chgData name="Chhetra Lama" userId="440f7b4d-d196-471e-8d74-43e903acb830" providerId="ADAL" clId="{A9E899BE-300D-0F4D-86E6-0CB44270CAAA}" dt="2024-09-23T11:36:29.780" v="387" actId="478"/>
        <pc:sldMkLst>
          <pc:docMk/>
          <pc:sldMk cId="61018891" sldId="266"/>
        </pc:sldMkLst>
        <pc:spChg chg="del mod">
          <ac:chgData name="Chhetra Lama" userId="440f7b4d-d196-471e-8d74-43e903acb830" providerId="ADAL" clId="{A9E899BE-300D-0F4D-86E6-0CB44270CAAA}" dt="2024-09-23T11:36:29.780" v="387" actId="478"/>
          <ac:spMkLst>
            <pc:docMk/>
            <pc:sldMk cId="61018891" sldId="266"/>
            <ac:spMk id="2" creationId="{D39AB3A3-1C6E-D80C-3784-F70E9C305EB3}"/>
          </ac:spMkLst>
        </pc:spChg>
      </pc:sldChg>
      <pc:sldChg chg="addSp delSp modSp mod">
        <pc:chgData name="Chhetra Lama" userId="440f7b4d-d196-471e-8d74-43e903acb830" providerId="ADAL" clId="{A9E899BE-300D-0F4D-86E6-0CB44270CAAA}" dt="2024-09-23T11:35:48.508" v="381" actId="21"/>
        <pc:sldMkLst>
          <pc:docMk/>
          <pc:sldMk cId="458512668" sldId="285"/>
        </pc:sldMkLst>
        <pc:spChg chg="mod">
          <ac:chgData name="Chhetra Lama" userId="440f7b4d-d196-471e-8d74-43e903acb830" providerId="ADAL" clId="{A9E899BE-300D-0F4D-86E6-0CB44270CAAA}" dt="2024-09-22T12:04:16.274" v="193" actId="255"/>
          <ac:spMkLst>
            <pc:docMk/>
            <pc:sldMk cId="458512668" sldId="285"/>
            <ac:spMk id="3" creationId="{F4B1D57F-AF62-6C7D-4F15-36DC9595B51C}"/>
          </ac:spMkLst>
        </pc:spChg>
        <pc:spChg chg="add del mod">
          <ac:chgData name="Chhetra Lama" userId="440f7b4d-d196-471e-8d74-43e903acb830" providerId="ADAL" clId="{A9E899BE-300D-0F4D-86E6-0CB44270CAAA}" dt="2024-09-23T11:35:48.508" v="381" actId="21"/>
          <ac:spMkLst>
            <pc:docMk/>
            <pc:sldMk cId="458512668" sldId="285"/>
            <ac:spMk id="6" creationId="{F677ED6C-ADB7-6F38-29F8-4E5508BFE10E}"/>
          </ac:spMkLst>
        </pc:spChg>
        <pc:spChg chg="del mod">
          <ac:chgData name="Chhetra Lama" userId="440f7b4d-d196-471e-8d74-43e903acb830" providerId="ADAL" clId="{A9E899BE-300D-0F4D-86E6-0CB44270CAAA}" dt="2024-09-22T12:02:07.678" v="180" actId="478"/>
          <ac:spMkLst>
            <pc:docMk/>
            <pc:sldMk cId="458512668" sldId="285"/>
            <ac:spMk id="8" creationId="{1FFC0E75-7088-E73A-516C-E1C7B9073119}"/>
          </ac:spMkLst>
        </pc:spChg>
      </pc:sldChg>
      <pc:sldChg chg="addSp delSp modSp mod setBg">
        <pc:chgData name="Chhetra Lama" userId="440f7b4d-d196-471e-8d74-43e903acb830" providerId="ADAL" clId="{A9E899BE-300D-0F4D-86E6-0CB44270CAAA}" dt="2024-09-23T11:33:59.990" v="377" actId="21"/>
        <pc:sldMkLst>
          <pc:docMk/>
          <pc:sldMk cId="686127692" sldId="286"/>
        </pc:sldMkLst>
        <pc:spChg chg="mod">
          <ac:chgData name="Chhetra Lama" userId="440f7b4d-d196-471e-8d74-43e903acb830" providerId="ADAL" clId="{A9E899BE-300D-0F4D-86E6-0CB44270CAAA}" dt="2024-09-23T11:32:18.666" v="362" actId="26606"/>
          <ac:spMkLst>
            <pc:docMk/>
            <pc:sldMk cId="686127692" sldId="286"/>
            <ac:spMk id="2" creationId="{F6D3E44D-0A42-2CEE-EBA9-7042DB9F9BB7}"/>
          </ac:spMkLst>
        </pc:spChg>
        <pc:spChg chg="mod">
          <ac:chgData name="Chhetra Lama" userId="440f7b4d-d196-471e-8d74-43e903acb830" providerId="ADAL" clId="{A9E899BE-300D-0F4D-86E6-0CB44270CAAA}" dt="2024-09-23T11:32:18.666" v="362" actId="26606"/>
          <ac:spMkLst>
            <pc:docMk/>
            <pc:sldMk cId="686127692" sldId="286"/>
            <ac:spMk id="3" creationId="{6D052BB8-E57D-6E3F-6F25-1060DFEA4C0F}"/>
          </ac:spMkLst>
        </pc:spChg>
        <pc:spChg chg="mod ord">
          <ac:chgData name="Chhetra Lama" userId="440f7b4d-d196-471e-8d74-43e903acb830" providerId="ADAL" clId="{A9E899BE-300D-0F4D-86E6-0CB44270CAAA}" dt="2024-09-23T11:32:18.666" v="362" actId="26606"/>
          <ac:spMkLst>
            <pc:docMk/>
            <pc:sldMk cId="686127692" sldId="286"/>
            <ac:spMk id="4" creationId="{06D6EC80-42F5-E746-563D-A82F9870BF7F}"/>
          </ac:spMkLst>
        </pc:spChg>
        <pc:spChg chg="add del">
          <ac:chgData name="Chhetra Lama" userId="440f7b4d-d196-471e-8d74-43e903acb830" providerId="ADAL" clId="{A9E899BE-300D-0F4D-86E6-0CB44270CAAA}" dt="2024-09-23T11:32:18.666" v="362" actId="26606"/>
          <ac:spMkLst>
            <pc:docMk/>
            <pc:sldMk cId="686127692" sldId="286"/>
            <ac:spMk id="10" creationId="{45D37F4E-DDB4-456B-97E0-9937730A039F}"/>
          </ac:spMkLst>
        </pc:spChg>
        <pc:spChg chg="add del">
          <ac:chgData name="Chhetra Lama" userId="440f7b4d-d196-471e-8d74-43e903acb830" providerId="ADAL" clId="{A9E899BE-300D-0F4D-86E6-0CB44270CAAA}" dt="2024-09-23T11:32:18.666" v="362" actId="26606"/>
          <ac:spMkLst>
            <pc:docMk/>
            <pc:sldMk cId="686127692" sldId="286"/>
            <ac:spMk id="12" creationId="{B2DD41CD-8F47-4F56-AD12-4E2FF7696987}"/>
          </ac:spMkLst>
        </pc:spChg>
        <pc:spChg chg="add del">
          <ac:chgData name="Chhetra Lama" userId="440f7b4d-d196-471e-8d74-43e903acb830" providerId="ADAL" clId="{A9E899BE-300D-0F4D-86E6-0CB44270CAAA}" dt="2024-09-23T11:32:18.229" v="361" actId="26606"/>
          <ac:spMkLst>
            <pc:docMk/>
            <pc:sldMk cId="686127692" sldId="286"/>
            <ac:spMk id="19" creationId="{D4974D33-8DC5-464E-8C6D-BE58F0669C17}"/>
          </ac:spMkLst>
        </pc:spChg>
        <pc:spChg chg="add del">
          <ac:chgData name="Chhetra Lama" userId="440f7b4d-d196-471e-8d74-43e903acb830" providerId="ADAL" clId="{A9E899BE-300D-0F4D-86E6-0CB44270CAAA}" dt="2024-09-23T11:31:57.608" v="359" actId="26606"/>
          <ac:spMkLst>
            <pc:docMk/>
            <pc:sldMk cId="686127692" sldId="286"/>
            <ac:spMk id="21" creationId="{D1D34770-47A8-402C-AF23-2B653F2D88C1}"/>
          </ac:spMkLst>
        </pc:spChg>
        <pc:spChg chg="add del">
          <ac:chgData name="Chhetra Lama" userId="440f7b4d-d196-471e-8d74-43e903acb830" providerId="ADAL" clId="{A9E899BE-300D-0F4D-86E6-0CB44270CAAA}" dt="2024-09-23T11:32:18.229" v="361" actId="26606"/>
          <ac:spMkLst>
            <pc:docMk/>
            <pc:sldMk cId="686127692" sldId="286"/>
            <ac:spMk id="23" creationId="{F13C74B1-5B17-4795-BED0-7140497B445A}"/>
          </ac:spMkLst>
        </pc:spChg>
        <pc:grpChg chg="add del">
          <ac:chgData name="Chhetra Lama" userId="440f7b4d-d196-471e-8d74-43e903acb830" providerId="ADAL" clId="{A9E899BE-300D-0F4D-86E6-0CB44270CAAA}" dt="2024-09-23T11:31:37.982" v="357" actId="26606"/>
          <ac:grpSpMkLst>
            <pc:docMk/>
            <pc:sldMk cId="686127692" sldId="286"/>
            <ac:grpSpMk id="17" creationId="{1FD67D68-9B83-C338-8342-3348D8F22347}"/>
          </ac:grpSpMkLst>
        </pc:grpChg>
        <pc:picChg chg="add del mod">
          <ac:chgData name="Chhetra Lama" userId="440f7b4d-d196-471e-8d74-43e903acb830" providerId="ADAL" clId="{A9E899BE-300D-0F4D-86E6-0CB44270CAAA}" dt="2024-09-23T11:33:59.990" v="377" actId="21"/>
          <ac:picMkLst>
            <pc:docMk/>
            <pc:sldMk cId="686127692" sldId="286"/>
            <ac:picMk id="5" creationId="{7F8D270E-7840-E28F-AFC2-1B39BDDA5F96}"/>
          </ac:picMkLst>
        </pc:picChg>
      </pc:sldChg>
      <pc:sldChg chg="addSp delSp modSp mod">
        <pc:chgData name="Chhetra Lama" userId="440f7b4d-d196-471e-8d74-43e903acb830" providerId="ADAL" clId="{A9E899BE-300D-0F4D-86E6-0CB44270CAAA}" dt="2024-09-23T15:32:40.616" v="426" actId="14100"/>
        <pc:sldMkLst>
          <pc:docMk/>
          <pc:sldMk cId="3681635740" sldId="290"/>
        </pc:sldMkLst>
        <pc:spChg chg="mod">
          <ac:chgData name="Chhetra Lama" userId="440f7b4d-d196-471e-8d74-43e903acb830" providerId="ADAL" clId="{A9E899BE-300D-0F4D-86E6-0CB44270CAAA}" dt="2024-09-22T11:56:57.890" v="145" actId="255"/>
          <ac:spMkLst>
            <pc:docMk/>
            <pc:sldMk cId="3681635740" sldId="290"/>
            <ac:spMk id="3" creationId="{30FC4C58-CF31-4C4A-C867-CF0C7143781F}"/>
          </ac:spMkLst>
        </pc:spChg>
        <pc:spChg chg="del mod">
          <ac:chgData name="Chhetra Lama" userId="440f7b4d-d196-471e-8d74-43e903acb830" providerId="ADAL" clId="{A9E899BE-300D-0F4D-86E6-0CB44270CAAA}" dt="2024-09-23T15:32:01.706" v="399"/>
          <ac:spMkLst>
            <pc:docMk/>
            <pc:sldMk cId="3681635740" sldId="290"/>
            <ac:spMk id="4" creationId="{03005BC8-20BB-2FFC-54B8-8C15F8774BE9}"/>
          </ac:spMkLst>
        </pc:spChg>
        <pc:spChg chg="add mod">
          <ac:chgData name="Chhetra Lama" userId="440f7b4d-d196-471e-8d74-43e903acb830" providerId="ADAL" clId="{A9E899BE-300D-0F4D-86E6-0CB44270CAAA}" dt="2024-09-23T15:32:40.616" v="426" actId="14100"/>
          <ac:spMkLst>
            <pc:docMk/>
            <pc:sldMk cId="3681635740" sldId="290"/>
            <ac:spMk id="9" creationId="{EA70B0B9-CF51-B592-58E9-09D7A4B81555}"/>
          </ac:spMkLst>
        </pc:spChg>
        <pc:picChg chg="add del mod">
          <ac:chgData name="Chhetra Lama" userId="440f7b4d-d196-471e-8d74-43e903acb830" providerId="ADAL" clId="{A9E899BE-300D-0F4D-86E6-0CB44270CAAA}" dt="2024-09-22T15:18:46.347" v="210" actId="21"/>
          <ac:picMkLst>
            <pc:docMk/>
            <pc:sldMk cId="3681635740" sldId="290"/>
            <ac:picMk id="7" creationId="{B06BE5BD-E2B0-80B3-D145-BD5D173D1E7E}"/>
          </ac:picMkLst>
        </pc:picChg>
        <pc:picChg chg="add mod">
          <ac:chgData name="Chhetra Lama" userId="440f7b4d-d196-471e-8d74-43e903acb830" providerId="ADAL" clId="{A9E899BE-300D-0F4D-86E6-0CB44270CAAA}" dt="2024-09-23T00:35:01.687" v="327" actId="14100"/>
          <ac:picMkLst>
            <pc:docMk/>
            <pc:sldMk cId="3681635740" sldId="290"/>
            <ac:picMk id="8" creationId="{5DB18020-AB7A-60B7-FD21-B208B2909294}"/>
          </ac:picMkLst>
        </pc:picChg>
        <pc:picChg chg="del">
          <ac:chgData name="Chhetra Lama" userId="440f7b4d-d196-471e-8d74-43e903acb830" providerId="ADAL" clId="{A9E899BE-300D-0F4D-86E6-0CB44270CAAA}" dt="2024-09-22T15:19:10.940" v="212" actId="478"/>
          <ac:picMkLst>
            <pc:docMk/>
            <pc:sldMk cId="3681635740" sldId="290"/>
            <ac:picMk id="1026" creationId="{A8C7ECD3-F0AD-0EE1-893A-F7C3261A02B7}"/>
          </ac:picMkLst>
        </pc:picChg>
      </pc:sldChg>
      <pc:sldChg chg="addSp delSp modSp mod">
        <pc:chgData name="Chhetra Lama" userId="440f7b4d-d196-471e-8d74-43e903acb830" providerId="ADAL" clId="{A9E899BE-300D-0F4D-86E6-0CB44270CAAA}" dt="2024-09-23T15:30:12.400" v="396" actId="14100"/>
        <pc:sldMkLst>
          <pc:docMk/>
          <pc:sldMk cId="3505897553" sldId="296"/>
        </pc:sldMkLst>
        <pc:spChg chg="mod">
          <ac:chgData name="Chhetra Lama" userId="440f7b4d-d196-471e-8d74-43e903acb830" providerId="ADAL" clId="{A9E899BE-300D-0F4D-86E6-0CB44270CAAA}" dt="2024-09-22T11:49:58.652" v="56" actId="5793"/>
          <ac:spMkLst>
            <pc:docMk/>
            <pc:sldMk cId="3505897553" sldId="296"/>
            <ac:spMk id="7" creationId="{A3F0680B-4D04-F4CC-E463-BD3AC566393D}"/>
          </ac:spMkLst>
        </pc:spChg>
        <pc:picChg chg="mod">
          <ac:chgData name="Chhetra Lama" userId="440f7b4d-d196-471e-8d74-43e903acb830" providerId="ADAL" clId="{A9E899BE-300D-0F4D-86E6-0CB44270CAAA}" dt="2024-09-22T11:49:36.963" v="55" actId="1076"/>
          <ac:picMkLst>
            <pc:docMk/>
            <pc:sldMk cId="3505897553" sldId="296"/>
            <ac:picMk id="2" creationId="{A34CBD0E-2707-40CF-F2B3-E1C107B4E20B}"/>
          </ac:picMkLst>
        </pc:picChg>
        <pc:picChg chg="add mod modCrop">
          <ac:chgData name="Chhetra Lama" userId="440f7b4d-d196-471e-8d74-43e903acb830" providerId="ADAL" clId="{A9E899BE-300D-0F4D-86E6-0CB44270CAAA}" dt="2024-09-23T15:30:12.400" v="396" actId="14100"/>
          <ac:picMkLst>
            <pc:docMk/>
            <pc:sldMk cId="3505897553" sldId="296"/>
            <ac:picMk id="5" creationId="{092B9218-3D12-6E07-2AB2-52E84A9F36EB}"/>
          </ac:picMkLst>
        </pc:picChg>
        <pc:picChg chg="mod modCrop">
          <ac:chgData name="Chhetra Lama" userId="440f7b4d-d196-471e-8d74-43e903acb830" providerId="ADAL" clId="{A9E899BE-300D-0F4D-86E6-0CB44270CAAA}" dt="2024-09-23T15:29:54.776" v="394" actId="1076"/>
          <ac:picMkLst>
            <pc:docMk/>
            <pc:sldMk cId="3505897553" sldId="296"/>
            <ac:picMk id="10" creationId="{72D04DCD-8E6A-246C-D775-EF02E2B6B1BE}"/>
          </ac:picMkLst>
        </pc:picChg>
        <pc:picChg chg="add del mod">
          <ac:chgData name="Chhetra Lama" userId="440f7b4d-d196-471e-8d74-43e903acb830" providerId="ADAL" clId="{A9E899BE-300D-0F4D-86E6-0CB44270CAAA}" dt="2024-09-22T01:25:54.134" v="10" actId="21"/>
          <ac:picMkLst>
            <pc:docMk/>
            <pc:sldMk cId="3505897553" sldId="296"/>
            <ac:picMk id="11" creationId="{975AA5EC-1D14-4E44-0C2E-2E33211966F0}"/>
          </ac:picMkLst>
        </pc:picChg>
        <pc:picChg chg="add del mod modCrop">
          <ac:chgData name="Chhetra Lama" userId="440f7b4d-d196-471e-8d74-43e903acb830" providerId="ADAL" clId="{A9E899BE-300D-0F4D-86E6-0CB44270CAAA}" dt="2024-09-23T00:31:45.104" v="302" actId="478"/>
          <ac:picMkLst>
            <pc:docMk/>
            <pc:sldMk cId="3505897553" sldId="296"/>
            <ac:picMk id="12" creationId="{E82514D4-A64B-CBCB-8C58-7581A4685D84}"/>
          </ac:picMkLst>
        </pc:picChg>
      </pc:sldChg>
      <pc:sldChg chg="modSp mod">
        <pc:chgData name="Chhetra Lama" userId="440f7b4d-d196-471e-8d74-43e903acb830" providerId="ADAL" clId="{A9E899BE-300D-0F4D-86E6-0CB44270CAAA}" dt="2024-09-22T11:56:30.812" v="144" actId="255"/>
        <pc:sldMkLst>
          <pc:docMk/>
          <pc:sldMk cId="3479662174" sldId="302"/>
        </pc:sldMkLst>
        <pc:spChg chg="mod">
          <ac:chgData name="Chhetra Lama" userId="440f7b4d-d196-471e-8d74-43e903acb830" providerId="ADAL" clId="{A9E899BE-300D-0F4D-86E6-0CB44270CAAA}" dt="2024-09-22T11:56:30.812" v="144" actId="255"/>
          <ac:spMkLst>
            <pc:docMk/>
            <pc:sldMk cId="3479662174" sldId="302"/>
            <ac:spMk id="15" creationId="{88DA7C6C-E392-EB26-202E-EC0CD091B7B0}"/>
          </ac:spMkLst>
        </pc:spChg>
        <pc:spChg chg="mod">
          <ac:chgData name="Chhetra Lama" userId="440f7b4d-d196-471e-8d74-43e903acb830" providerId="ADAL" clId="{A9E899BE-300D-0F4D-86E6-0CB44270CAAA}" dt="2024-09-22T11:54:44.862" v="58" actId="20577"/>
          <ac:spMkLst>
            <pc:docMk/>
            <pc:sldMk cId="3479662174" sldId="302"/>
            <ac:spMk id="17" creationId="{09617FC8-84EA-59A1-73AC-A5980CEABD23}"/>
          </ac:spMkLst>
        </pc:spChg>
        <pc:spChg chg="mod">
          <ac:chgData name="Chhetra Lama" userId="440f7b4d-d196-471e-8d74-43e903acb830" providerId="ADAL" clId="{A9E899BE-300D-0F4D-86E6-0CB44270CAAA}" dt="2024-09-22T11:50:15.187" v="57" actId="1076"/>
          <ac:spMkLst>
            <pc:docMk/>
            <pc:sldMk cId="3479662174" sldId="302"/>
            <ac:spMk id="33" creationId="{75113E28-7614-88D1-BF3F-23B9D141CE67}"/>
          </ac:spMkLst>
        </pc:spChg>
        <pc:spChg chg="mod">
          <ac:chgData name="Chhetra Lama" userId="440f7b4d-d196-471e-8d74-43e903acb830" providerId="ADAL" clId="{A9E899BE-300D-0F4D-86E6-0CB44270CAAA}" dt="2024-09-22T11:54:48.871" v="59" actId="20577"/>
          <ac:spMkLst>
            <pc:docMk/>
            <pc:sldMk cId="3479662174" sldId="302"/>
            <ac:spMk id="36" creationId="{53DEAE24-460B-CED5-E82A-5F11CF6F1952}"/>
          </ac:spMkLst>
        </pc:spChg>
      </pc:sldChg>
      <pc:sldChg chg="add del">
        <pc:chgData name="Chhetra Lama" userId="440f7b4d-d196-471e-8d74-43e903acb830" providerId="ADAL" clId="{A9E899BE-300D-0F4D-86E6-0CB44270CAAA}" dt="2024-09-22T01:36:22.328" v="36" actId="2696"/>
        <pc:sldMkLst>
          <pc:docMk/>
          <pc:sldMk cId="476987410" sldId="303"/>
        </pc:sldMkLst>
      </pc:sldChg>
      <pc:sldChg chg="addSp modSp new mod modShow">
        <pc:chgData name="Chhetra Lama" userId="440f7b4d-d196-471e-8d74-43e903acb830" providerId="ADAL" clId="{A9E899BE-300D-0F4D-86E6-0CB44270CAAA}" dt="2024-09-23T11:36:08.434" v="385" actId="1076"/>
        <pc:sldMkLst>
          <pc:docMk/>
          <pc:sldMk cId="1873706269" sldId="303"/>
        </pc:sldMkLst>
        <pc:spChg chg="add mod">
          <ac:chgData name="Chhetra Lama" userId="440f7b4d-d196-471e-8d74-43e903acb830" providerId="ADAL" clId="{A9E899BE-300D-0F4D-86E6-0CB44270CAAA}" dt="2024-09-23T11:36:08.434" v="385" actId="1076"/>
          <ac:spMkLst>
            <pc:docMk/>
            <pc:sldMk cId="1873706269" sldId="303"/>
            <ac:spMk id="4" creationId="{17973D1D-EAC8-D190-A50B-6977972D898B}"/>
          </ac:spMkLst>
        </pc:spChg>
        <pc:picChg chg="add mod">
          <ac:chgData name="Chhetra Lama" userId="440f7b4d-d196-471e-8d74-43e903acb830" providerId="ADAL" clId="{A9E899BE-300D-0F4D-86E6-0CB44270CAAA}" dt="2024-09-23T11:34:19.280" v="379"/>
          <ac:picMkLst>
            <pc:docMk/>
            <pc:sldMk cId="1873706269" sldId="303"/>
            <ac:picMk id="3" creationId="{40BF61A9-4A6B-988A-461C-3E0C210248D8}"/>
          </ac:picMkLst>
        </pc:picChg>
      </pc:sldChg>
      <pc:sldChg chg="new del">
        <pc:chgData name="Chhetra Lama" userId="440f7b4d-d196-471e-8d74-43e903acb830" providerId="ADAL" clId="{A9E899BE-300D-0F4D-86E6-0CB44270CAAA}" dt="2024-09-23T11:43:20.247" v="389" actId="2696"/>
        <pc:sldMkLst>
          <pc:docMk/>
          <pc:sldMk cId="2307623864" sldId="304"/>
        </pc:sldMkLst>
      </pc:sldChg>
    </pc:docChg>
  </pc:docChgLst>
  <pc:docChgLst>
    <pc:chgData name="Chhetra Lama" userId="440f7b4d-d196-471e-8d74-43e903acb830" providerId="ADAL" clId="{9F6E1DF3-62EE-C643-854C-46E5FFF35448}"/>
    <pc:docChg chg="undo custSel modSld">
      <pc:chgData name="Chhetra Lama" userId="440f7b4d-d196-471e-8d74-43e903acb830" providerId="ADAL" clId="{9F6E1DF3-62EE-C643-854C-46E5FFF35448}" dt="2024-09-24T03:43:19.532" v="361" actId="14100"/>
      <pc:docMkLst>
        <pc:docMk/>
      </pc:docMkLst>
      <pc:sldChg chg="modSp mod">
        <pc:chgData name="Chhetra Lama" userId="440f7b4d-d196-471e-8d74-43e903acb830" providerId="ADAL" clId="{9F6E1DF3-62EE-C643-854C-46E5FFF35448}" dt="2024-09-23T18:04:25.709" v="273" actId="255"/>
        <pc:sldMkLst>
          <pc:docMk/>
          <pc:sldMk cId="3522280833" sldId="257"/>
        </pc:sldMkLst>
        <pc:spChg chg="mod">
          <ac:chgData name="Chhetra Lama" userId="440f7b4d-d196-471e-8d74-43e903acb830" providerId="ADAL" clId="{9F6E1DF3-62EE-C643-854C-46E5FFF35448}" dt="2024-09-23T15:42:31.461" v="0" actId="14100"/>
          <ac:spMkLst>
            <pc:docMk/>
            <pc:sldMk cId="3522280833" sldId="257"/>
            <ac:spMk id="2" creationId="{12443A88-2312-4DAA-8274-D0B3D2E2E272}"/>
          </ac:spMkLst>
        </pc:spChg>
        <pc:spChg chg="mod">
          <ac:chgData name="Chhetra Lama" userId="440f7b4d-d196-471e-8d74-43e903acb830" providerId="ADAL" clId="{9F6E1DF3-62EE-C643-854C-46E5FFF35448}" dt="2024-09-23T18:04:25.709" v="273" actId="255"/>
          <ac:spMkLst>
            <pc:docMk/>
            <pc:sldMk cId="3522280833" sldId="257"/>
            <ac:spMk id="3" creationId="{B6CA2C08-28D2-4B6B-B68F-E679B1D2E5B9}"/>
          </ac:spMkLst>
        </pc:spChg>
        <pc:picChg chg="mod">
          <ac:chgData name="Chhetra Lama" userId="440f7b4d-d196-471e-8d74-43e903acb830" providerId="ADAL" clId="{9F6E1DF3-62EE-C643-854C-46E5FFF35448}" dt="2024-09-23T15:42:40.588" v="1" actId="14100"/>
          <ac:picMkLst>
            <pc:docMk/>
            <pc:sldMk cId="3522280833" sldId="257"/>
            <ac:picMk id="11" creationId="{B677DE8E-6972-B5EE-479F-3B5C9FCA1273}"/>
          </ac:picMkLst>
        </pc:picChg>
      </pc:sldChg>
      <pc:sldChg chg="modSp mod">
        <pc:chgData name="Chhetra Lama" userId="440f7b4d-d196-471e-8d74-43e903acb830" providerId="ADAL" clId="{9F6E1DF3-62EE-C643-854C-46E5FFF35448}" dt="2024-09-23T17:59:56.409" v="267" actId="122"/>
        <pc:sldMkLst>
          <pc:docMk/>
          <pc:sldMk cId="2617371537" sldId="258"/>
        </pc:sldMkLst>
        <pc:spChg chg="mod">
          <ac:chgData name="Chhetra Lama" userId="440f7b4d-d196-471e-8d74-43e903acb830" providerId="ADAL" clId="{9F6E1DF3-62EE-C643-854C-46E5FFF35448}" dt="2024-09-23T17:59:56.409" v="267" actId="122"/>
          <ac:spMkLst>
            <pc:docMk/>
            <pc:sldMk cId="2617371537" sldId="258"/>
            <ac:spMk id="36" creationId="{0649483A-D42A-ADB6-C9C6-DC13477E841E}"/>
          </ac:spMkLst>
        </pc:spChg>
      </pc:sldChg>
      <pc:sldChg chg="modSp mod">
        <pc:chgData name="Chhetra Lama" userId="440f7b4d-d196-471e-8d74-43e903acb830" providerId="ADAL" clId="{9F6E1DF3-62EE-C643-854C-46E5FFF35448}" dt="2024-09-23T18:04:54.647" v="276" actId="14100"/>
        <pc:sldMkLst>
          <pc:docMk/>
          <pc:sldMk cId="1843942938" sldId="276"/>
        </pc:sldMkLst>
        <pc:spChg chg="mod">
          <ac:chgData name="Chhetra Lama" userId="440f7b4d-d196-471e-8d74-43e903acb830" providerId="ADAL" clId="{9F6E1DF3-62EE-C643-854C-46E5FFF35448}" dt="2024-09-23T18:04:54.647" v="276" actId="14100"/>
          <ac:spMkLst>
            <pc:docMk/>
            <pc:sldMk cId="1843942938" sldId="276"/>
            <ac:spMk id="2" creationId="{F86F8476-C8F2-162B-A5F9-45D8CB1CEA2E}"/>
          </ac:spMkLst>
        </pc:spChg>
        <pc:spChg chg="mod">
          <ac:chgData name="Chhetra Lama" userId="440f7b4d-d196-471e-8d74-43e903acb830" providerId="ADAL" clId="{9F6E1DF3-62EE-C643-854C-46E5FFF35448}" dt="2024-09-23T15:43:39.765" v="11" actId="14100"/>
          <ac:spMkLst>
            <pc:docMk/>
            <pc:sldMk cId="1843942938" sldId="276"/>
            <ac:spMk id="3" creationId="{E6847D0E-B98E-05D5-A6CA-C1EFEA9A8E1B}"/>
          </ac:spMkLst>
        </pc:spChg>
      </pc:sldChg>
      <pc:sldChg chg="modSp mod">
        <pc:chgData name="Chhetra Lama" userId="440f7b4d-d196-471e-8d74-43e903acb830" providerId="ADAL" clId="{9F6E1DF3-62EE-C643-854C-46E5FFF35448}" dt="2024-09-23T16:15:50.491" v="262" actId="20577"/>
        <pc:sldMkLst>
          <pc:docMk/>
          <pc:sldMk cId="2256401301" sldId="283"/>
        </pc:sldMkLst>
        <pc:spChg chg="mod">
          <ac:chgData name="Chhetra Lama" userId="440f7b4d-d196-471e-8d74-43e903acb830" providerId="ADAL" clId="{9F6E1DF3-62EE-C643-854C-46E5FFF35448}" dt="2024-09-23T16:15:50.491" v="262" actId="20577"/>
          <ac:spMkLst>
            <pc:docMk/>
            <pc:sldMk cId="2256401301" sldId="283"/>
            <ac:spMk id="6" creationId="{FBE9E0FB-0036-43E5-1B07-D251D67BAEE9}"/>
          </ac:spMkLst>
        </pc:spChg>
      </pc:sldChg>
      <pc:sldChg chg="modSp mod">
        <pc:chgData name="Chhetra Lama" userId="440f7b4d-d196-471e-8d74-43e903acb830" providerId="ADAL" clId="{9F6E1DF3-62EE-C643-854C-46E5FFF35448}" dt="2024-09-24T03:43:19.532" v="361" actId="14100"/>
        <pc:sldMkLst>
          <pc:docMk/>
          <pc:sldMk cId="458512668" sldId="285"/>
        </pc:sldMkLst>
        <pc:spChg chg="mod">
          <ac:chgData name="Chhetra Lama" userId="440f7b4d-d196-471e-8d74-43e903acb830" providerId="ADAL" clId="{9F6E1DF3-62EE-C643-854C-46E5FFF35448}" dt="2024-09-23T15:46:29.069" v="32" actId="14100"/>
          <ac:spMkLst>
            <pc:docMk/>
            <pc:sldMk cId="458512668" sldId="285"/>
            <ac:spMk id="2" creationId="{12465D78-9889-0FA9-0C7A-0AA25E4007C0}"/>
          </ac:spMkLst>
        </pc:spChg>
        <pc:spChg chg="mod">
          <ac:chgData name="Chhetra Lama" userId="440f7b4d-d196-471e-8d74-43e903acb830" providerId="ADAL" clId="{9F6E1DF3-62EE-C643-854C-46E5FFF35448}" dt="2024-09-23T18:06:08.968" v="353" actId="14100"/>
          <ac:spMkLst>
            <pc:docMk/>
            <pc:sldMk cId="458512668" sldId="285"/>
            <ac:spMk id="3" creationId="{F4B1D57F-AF62-6C7D-4F15-36DC9595B51C}"/>
          </ac:spMkLst>
        </pc:spChg>
        <pc:picChg chg="mod">
          <ac:chgData name="Chhetra Lama" userId="440f7b4d-d196-471e-8d74-43e903acb830" providerId="ADAL" clId="{9F6E1DF3-62EE-C643-854C-46E5FFF35448}" dt="2024-09-23T15:46:42.157" v="33" actId="14100"/>
          <ac:picMkLst>
            <pc:docMk/>
            <pc:sldMk cId="458512668" sldId="285"/>
            <ac:picMk id="5" creationId="{3EF3F3B0-4E48-1056-1095-B34FD37C2126}"/>
          </ac:picMkLst>
        </pc:picChg>
        <pc:picChg chg="mod">
          <ac:chgData name="Chhetra Lama" userId="440f7b4d-d196-471e-8d74-43e903acb830" providerId="ADAL" clId="{9F6E1DF3-62EE-C643-854C-46E5FFF35448}" dt="2024-09-24T03:43:19.532" v="361" actId="14100"/>
          <ac:picMkLst>
            <pc:docMk/>
            <pc:sldMk cId="458512668" sldId="285"/>
            <ac:picMk id="1026" creationId="{02A9C50A-AFF9-FCAE-FC8A-486A77B16435}"/>
          </ac:picMkLst>
        </pc:picChg>
      </pc:sldChg>
      <pc:sldChg chg="modSp mod">
        <pc:chgData name="Chhetra Lama" userId="440f7b4d-d196-471e-8d74-43e903acb830" providerId="ADAL" clId="{9F6E1DF3-62EE-C643-854C-46E5FFF35448}" dt="2024-09-23T16:00:39.729" v="121" actId="20577"/>
        <pc:sldMkLst>
          <pc:docMk/>
          <pc:sldMk cId="686127692" sldId="286"/>
        </pc:sldMkLst>
        <pc:spChg chg="mod">
          <ac:chgData name="Chhetra Lama" userId="440f7b4d-d196-471e-8d74-43e903acb830" providerId="ADAL" clId="{9F6E1DF3-62EE-C643-854C-46E5FFF35448}" dt="2024-09-23T15:47:23.149" v="41" actId="122"/>
          <ac:spMkLst>
            <pc:docMk/>
            <pc:sldMk cId="686127692" sldId="286"/>
            <ac:spMk id="2" creationId="{F6D3E44D-0A42-2CEE-EBA9-7042DB9F9BB7}"/>
          </ac:spMkLst>
        </pc:spChg>
        <pc:spChg chg="mod">
          <ac:chgData name="Chhetra Lama" userId="440f7b4d-d196-471e-8d74-43e903acb830" providerId="ADAL" clId="{9F6E1DF3-62EE-C643-854C-46E5FFF35448}" dt="2024-09-23T16:00:39.729" v="121" actId="20577"/>
          <ac:spMkLst>
            <pc:docMk/>
            <pc:sldMk cId="686127692" sldId="286"/>
            <ac:spMk id="3" creationId="{6D052BB8-E57D-6E3F-6F25-1060DFEA4C0F}"/>
          </ac:spMkLst>
        </pc:spChg>
      </pc:sldChg>
      <pc:sldChg chg="modSp mod">
        <pc:chgData name="Chhetra Lama" userId="440f7b4d-d196-471e-8d74-43e903acb830" providerId="ADAL" clId="{9F6E1DF3-62EE-C643-854C-46E5FFF35448}" dt="2024-09-23T16:15:15.361" v="259" actId="14100"/>
        <pc:sldMkLst>
          <pc:docMk/>
          <pc:sldMk cId="3681635740" sldId="290"/>
        </pc:sldMkLst>
        <pc:spChg chg="mod">
          <ac:chgData name="Chhetra Lama" userId="440f7b4d-d196-471e-8d74-43e903acb830" providerId="ADAL" clId="{9F6E1DF3-62EE-C643-854C-46E5FFF35448}" dt="2024-09-23T15:43:00.220" v="4" actId="14100"/>
          <ac:spMkLst>
            <pc:docMk/>
            <pc:sldMk cId="3681635740" sldId="290"/>
            <ac:spMk id="2" creationId="{73CA9F6C-8BFE-3232-1505-5C4F83B44281}"/>
          </ac:spMkLst>
        </pc:spChg>
        <pc:spChg chg="mod">
          <ac:chgData name="Chhetra Lama" userId="440f7b4d-d196-471e-8d74-43e903acb830" providerId="ADAL" clId="{9F6E1DF3-62EE-C643-854C-46E5FFF35448}" dt="2024-09-23T16:14:58.134" v="258" actId="20577"/>
          <ac:spMkLst>
            <pc:docMk/>
            <pc:sldMk cId="3681635740" sldId="290"/>
            <ac:spMk id="3" creationId="{30FC4C58-CF31-4C4A-C867-CF0C7143781F}"/>
          </ac:spMkLst>
        </pc:spChg>
        <pc:spChg chg="mod">
          <ac:chgData name="Chhetra Lama" userId="440f7b4d-d196-471e-8d74-43e903acb830" providerId="ADAL" clId="{9F6E1DF3-62EE-C643-854C-46E5FFF35448}" dt="2024-09-23T16:15:15.361" v="259" actId="14100"/>
          <ac:spMkLst>
            <pc:docMk/>
            <pc:sldMk cId="3681635740" sldId="290"/>
            <ac:spMk id="9" creationId="{EA70B0B9-CF51-B592-58E9-09D7A4B81555}"/>
          </ac:spMkLst>
        </pc:spChg>
      </pc:sldChg>
      <pc:sldChg chg="modSp mod">
        <pc:chgData name="Chhetra Lama" userId="440f7b4d-d196-471e-8d74-43e903acb830" providerId="ADAL" clId="{9F6E1DF3-62EE-C643-854C-46E5FFF35448}" dt="2024-09-23T18:03:59.997" v="271" actId="14100"/>
        <pc:sldMkLst>
          <pc:docMk/>
          <pc:sldMk cId="4016216099" sldId="293"/>
        </pc:sldMkLst>
        <pc:spChg chg="mod">
          <ac:chgData name="Chhetra Lama" userId="440f7b4d-d196-471e-8d74-43e903acb830" providerId="ADAL" clId="{9F6E1DF3-62EE-C643-854C-46E5FFF35448}" dt="2024-09-23T15:46:16.139" v="31" actId="14100"/>
          <ac:spMkLst>
            <pc:docMk/>
            <pc:sldMk cId="4016216099" sldId="293"/>
            <ac:spMk id="3" creationId="{4E94EF17-DE0C-694D-8BF0-F002BE0E3752}"/>
          </ac:spMkLst>
        </pc:spChg>
        <pc:spChg chg="mod">
          <ac:chgData name="Chhetra Lama" userId="440f7b4d-d196-471e-8d74-43e903acb830" providerId="ADAL" clId="{9F6E1DF3-62EE-C643-854C-46E5FFF35448}" dt="2024-09-23T16:10:42.115" v="224" actId="14100"/>
          <ac:spMkLst>
            <pc:docMk/>
            <pc:sldMk cId="4016216099" sldId="293"/>
            <ac:spMk id="7" creationId="{0ED72DF5-1FE1-7FB4-FEFF-460503C921F4}"/>
          </ac:spMkLst>
        </pc:spChg>
        <pc:spChg chg="mod">
          <ac:chgData name="Chhetra Lama" userId="440f7b4d-d196-471e-8d74-43e903acb830" providerId="ADAL" clId="{9F6E1DF3-62EE-C643-854C-46E5FFF35448}" dt="2024-09-23T16:10:55.508" v="225" actId="255"/>
          <ac:spMkLst>
            <pc:docMk/>
            <pc:sldMk cId="4016216099" sldId="293"/>
            <ac:spMk id="8" creationId="{0A7C142F-E7E3-61F9-8014-390E9ADC40AC}"/>
          </ac:spMkLst>
        </pc:spChg>
        <pc:spChg chg="mod">
          <ac:chgData name="Chhetra Lama" userId="440f7b4d-d196-471e-8d74-43e903acb830" providerId="ADAL" clId="{9F6E1DF3-62EE-C643-854C-46E5FFF35448}" dt="2024-09-23T16:10:38.498" v="223" actId="14100"/>
          <ac:spMkLst>
            <pc:docMk/>
            <pc:sldMk cId="4016216099" sldId="293"/>
            <ac:spMk id="9" creationId="{B4898EE7-99D4-B8A0-36C2-BD0D6CE586AF}"/>
          </ac:spMkLst>
        </pc:spChg>
        <pc:spChg chg="mod">
          <ac:chgData name="Chhetra Lama" userId="440f7b4d-d196-471e-8d74-43e903acb830" providerId="ADAL" clId="{9F6E1DF3-62EE-C643-854C-46E5FFF35448}" dt="2024-09-23T16:10:20.427" v="220" actId="255"/>
          <ac:spMkLst>
            <pc:docMk/>
            <pc:sldMk cId="4016216099" sldId="293"/>
            <ac:spMk id="10" creationId="{D96EE0C7-D5E4-FAEC-A911-E020075E22FB}"/>
          </ac:spMkLst>
        </pc:spChg>
        <pc:spChg chg="mod">
          <ac:chgData name="Chhetra Lama" userId="440f7b4d-d196-471e-8d74-43e903acb830" providerId="ADAL" clId="{9F6E1DF3-62EE-C643-854C-46E5FFF35448}" dt="2024-09-23T16:10:12.403" v="219" actId="255"/>
          <ac:spMkLst>
            <pc:docMk/>
            <pc:sldMk cId="4016216099" sldId="293"/>
            <ac:spMk id="11" creationId="{B4D0275A-179B-6277-D4E7-A4DC7DF26DEB}"/>
          </ac:spMkLst>
        </pc:spChg>
        <pc:spChg chg="mod">
          <ac:chgData name="Chhetra Lama" userId="440f7b4d-d196-471e-8d74-43e903acb830" providerId="ADAL" clId="{9F6E1DF3-62EE-C643-854C-46E5FFF35448}" dt="2024-09-23T16:10:04.341" v="218" actId="255"/>
          <ac:spMkLst>
            <pc:docMk/>
            <pc:sldMk cId="4016216099" sldId="293"/>
            <ac:spMk id="12" creationId="{D0F06C6C-2E1D-28B6-343E-BFDAC63C4865}"/>
          </ac:spMkLst>
        </pc:spChg>
        <pc:spChg chg="mod">
          <ac:chgData name="Chhetra Lama" userId="440f7b4d-d196-471e-8d74-43e903acb830" providerId="ADAL" clId="{9F6E1DF3-62EE-C643-854C-46E5FFF35448}" dt="2024-09-23T18:03:59.997" v="271" actId="14100"/>
          <ac:spMkLst>
            <pc:docMk/>
            <pc:sldMk cId="4016216099" sldId="293"/>
            <ac:spMk id="14" creationId="{687E5931-4CD0-0A3E-31CD-3DE633249C32}"/>
          </ac:spMkLst>
        </pc:spChg>
      </pc:sldChg>
      <pc:sldChg chg="addSp delSp modSp mod">
        <pc:chgData name="Chhetra Lama" userId="440f7b4d-d196-471e-8d74-43e903acb830" providerId="ADAL" clId="{9F6E1DF3-62EE-C643-854C-46E5FFF35448}" dt="2024-09-23T18:47:26.724" v="360" actId="1076"/>
        <pc:sldMkLst>
          <pc:docMk/>
          <pc:sldMk cId="3505897553" sldId="296"/>
        </pc:sldMkLst>
        <pc:spChg chg="del">
          <ac:chgData name="Chhetra Lama" userId="440f7b4d-d196-471e-8d74-43e903acb830" providerId="ADAL" clId="{9F6E1DF3-62EE-C643-854C-46E5FFF35448}" dt="2024-09-23T16:04:54.554" v="178" actId="478"/>
          <ac:spMkLst>
            <pc:docMk/>
            <pc:sldMk cId="3505897553" sldId="296"/>
            <ac:spMk id="3" creationId="{A9923C41-BE5A-5DEE-7194-CFA071973FAE}"/>
          </ac:spMkLst>
        </pc:spChg>
        <pc:spChg chg="mod">
          <ac:chgData name="Chhetra Lama" userId="440f7b4d-d196-471e-8d74-43e903acb830" providerId="ADAL" clId="{9F6E1DF3-62EE-C643-854C-46E5FFF35448}" dt="2024-09-23T18:05:25.182" v="278" actId="14100"/>
          <ac:spMkLst>
            <pc:docMk/>
            <pc:sldMk cId="3505897553" sldId="296"/>
            <ac:spMk id="4" creationId="{E5CDE174-BB75-D04B-037C-625BC7975E24}"/>
          </ac:spMkLst>
        </pc:spChg>
        <pc:spChg chg="add mod">
          <ac:chgData name="Chhetra Lama" userId="440f7b4d-d196-471e-8d74-43e903acb830" providerId="ADAL" clId="{9F6E1DF3-62EE-C643-854C-46E5FFF35448}" dt="2024-09-23T16:09:11.834" v="216" actId="14100"/>
          <ac:spMkLst>
            <pc:docMk/>
            <pc:sldMk cId="3505897553" sldId="296"/>
            <ac:spMk id="6" creationId="{E9BCCEC9-3305-3658-F65C-3230AC0A1435}"/>
          </ac:spMkLst>
        </pc:spChg>
        <pc:spChg chg="mod">
          <ac:chgData name="Chhetra Lama" userId="440f7b4d-d196-471e-8d74-43e903acb830" providerId="ADAL" clId="{9F6E1DF3-62EE-C643-854C-46E5FFF35448}" dt="2024-09-23T18:05:36.429" v="280" actId="14100"/>
          <ac:spMkLst>
            <pc:docMk/>
            <pc:sldMk cId="3505897553" sldId="296"/>
            <ac:spMk id="7" creationId="{A3F0680B-4D04-F4CC-E463-BD3AC566393D}"/>
          </ac:spMkLst>
        </pc:spChg>
        <pc:spChg chg="add mod">
          <ac:chgData name="Chhetra Lama" userId="440f7b4d-d196-471e-8d74-43e903acb830" providerId="ADAL" clId="{9F6E1DF3-62EE-C643-854C-46E5FFF35448}" dt="2024-09-23T16:03:25.036" v="148"/>
          <ac:spMkLst>
            <pc:docMk/>
            <pc:sldMk cId="3505897553" sldId="296"/>
            <ac:spMk id="8" creationId="{57F7AAA9-083E-558C-F846-4B914CA6AA1E}"/>
          </ac:spMkLst>
        </pc:spChg>
        <pc:spChg chg="add mod">
          <ac:chgData name="Chhetra Lama" userId="440f7b4d-d196-471e-8d74-43e903acb830" providerId="ADAL" clId="{9F6E1DF3-62EE-C643-854C-46E5FFF35448}" dt="2024-09-23T16:08:21.723" v="210" actId="14100"/>
          <ac:spMkLst>
            <pc:docMk/>
            <pc:sldMk cId="3505897553" sldId="296"/>
            <ac:spMk id="9" creationId="{40F1DC84-97E0-58A3-B410-5A0EB886B8FA}"/>
          </ac:spMkLst>
        </pc:spChg>
        <pc:spChg chg="add mod">
          <ac:chgData name="Chhetra Lama" userId="440f7b4d-d196-471e-8d74-43e903acb830" providerId="ADAL" clId="{9F6E1DF3-62EE-C643-854C-46E5FFF35448}" dt="2024-09-23T16:05:56.664" v="194" actId="14100"/>
          <ac:spMkLst>
            <pc:docMk/>
            <pc:sldMk cId="3505897553" sldId="296"/>
            <ac:spMk id="11" creationId="{0FBDEF00-826C-1669-A14F-377CE42577CF}"/>
          </ac:spMkLst>
        </pc:spChg>
        <pc:spChg chg="add mod">
          <ac:chgData name="Chhetra Lama" userId="440f7b4d-d196-471e-8d74-43e903acb830" providerId="ADAL" clId="{9F6E1DF3-62EE-C643-854C-46E5FFF35448}" dt="2024-09-23T16:06:42.124" v="206" actId="14100"/>
          <ac:spMkLst>
            <pc:docMk/>
            <pc:sldMk cId="3505897553" sldId="296"/>
            <ac:spMk id="12" creationId="{E2F82565-1852-C960-86CD-867CCBFAABA6}"/>
          </ac:spMkLst>
        </pc:spChg>
        <pc:picChg chg="mod">
          <ac:chgData name="Chhetra Lama" userId="440f7b4d-d196-471e-8d74-43e903acb830" providerId="ADAL" clId="{9F6E1DF3-62EE-C643-854C-46E5FFF35448}" dt="2024-09-23T16:06:03.741" v="195" actId="1076"/>
          <ac:picMkLst>
            <pc:docMk/>
            <pc:sldMk cId="3505897553" sldId="296"/>
            <ac:picMk id="2" creationId="{A34CBD0E-2707-40CF-F2B3-E1C107B4E20B}"/>
          </ac:picMkLst>
        </pc:picChg>
        <pc:picChg chg="mod modCrop">
          <ac:chgData name="Chhetra Lama" userId="440f7b4d-d196-471e-8d74-43e903acb830" providerId="ADAL" clId="{9F6E1DF3-62EE-C643-854C-46E5FFF35448}" dt="2024-09-23T18:47:21.214" v="359" actId="1076"/>
          <ac:picMkLst>
            <pc:docMk/>
            <pc:sldMk cId="3505897553" sldId="296"/>
            <ac:picMk id="5" creationId="{092B9218-3D12-6E07-2AB2-52E84A9F36EB}"/>
          </ac:picMkLst>
        </pc:picChg>
        <pc:picChg chg="mod modCrop">
          <ac:chgData name="Chhetra Lama" userId="440f7b4d-d196-471e-8d74-43e903acb830" providerId="ADAL" clId="{9F6E1DF3-62EE-C643-854C-46E5FFF35448}" dt="2024-09-23T18:47:26.724" v="360" actId="1076"/>
          <ac:picMkLst>
            <pc:docMk/>
            <pc:sldMk cId="3505897553" sldId="296"/>
            <ac:picMk id="10" creationId="{72D04DCD-8E6A-246C-D775-EF02E2B6B1BE}"/>
          </ac:picMkLst>
        </pc:picChg>
      </pc:sldChg>
      <pc:sldChg chg="modSp mod">
        <pc:chgData name="Chhetra Lama" userId="440f7b4d-d196-471e-8d74-43e903acb830" providerId="ADAL" clId="{9F6E1DF3-62EE-C643-854C-46E5FFF35448}" dt="2024-09-23T15:44:02.529" v="13" actId="14100"/>
        <pc:sldMkLst>
          <pc:docMk/>
          <pc:sldMk cId="1728901279" sldId="298"/>
        </pc:sldMkLst>
        <pc:spChg chg="mod">
          <ac:chgData name="Chhetra Lama" userId="440f7b4d-d196-471e-8d74-43e903acb830" providerId="ADAL" clId="{9F6E1DF3-62EE-C643-854C-46E5FFF35448}" dt="2024-09-23T15:43:50.526" v="12" actId="14100"/>
          <ac:spMkLst>
            <pc:docMk/>
            <pc:sldMk cId="1728901279" sldId="298"/>
            <ac:spMk id="2" creationId="{3379DAFD-0E8E-158F-4749-00C3C0FE7985}"/>
          </ac:spMkLst>
        </pc:spChg>
        <pc:picChg chg="mod">
          <ac:chgData name="Chhetra Lama" userId="440f7b4d-d196-471e-8d74-43e903acb830" providerId="ADAL" clId="{9F6E1DF3-62EE-C643-854C-46E5FFF35448}" dt="2024-09-23T15:44:02.529" v="13" actId="14100"/>
          <ac:picMkLst>
            <pc:docMk/>
            <pc:sldMk cId="1728901279" sldId="298"/>
            <ac:picMk id="5" creationId="{8CD67754-96F3-9991-7CFD-9FF3BD6FF426}"/>
          </ac:picMkLst>
        </pc:picChg>
      </pc:sldChg>
      <pc:sldChg chg="modSp mod">
        <pc:chgData name="Chhetra Lama" userId="440f7b4d-d196-471e-8d74-43e903acb830" providerId="ADAL" clId="{9F6E1DF3-62EE-C643-854C-46E5FFF35448}" dt="2024-09-23T18:46:48.809" v="354" actId="1076"/>
        <pc:sldMkLst>
          <pc:docMk/>
          <pc:sldMk cId="3479662174" sldId="302"/>
        </pc:sldMkLst>
        <pc:spChg chg="mod">
          <ac:chgData name="Chhetra Lama" userId="440f7b4d-d196-471e-8d74-43e903acb830" providerId="ADAL" clId="{9F6E1DF3-62EE-C643-854C-46E5FFF35448}" dt="2024-09-23T18:00:45.610" v="269" actId="122"/>
          <ac:spMkLst>
            <pc:docMk/>
            <pc:sldMk cId="3479662174" sldId="302"/>
            <ac:spMk id="14" creationId="{724B91B0-0731-BC16-6483-089FF871D6BC}"/>
          </ac:spMkLst>
        </pc:spChg>
        <pc:spChg chg="mod">
          <ac:chgData name="Chhetra Lama" userId="440f7b4d-d196-471e-8d74-43e903acb830" providerId="ADAL" clId="{9F6E1DF3-62EE-C643-854C-46E5FFF35448}" dt="2024-09-23T15:45:34.108" v="25" actId="14100"/>
          <ac:spMkLst>
            <pc:docMk/>
            <pc:sldMk cId="3479662174" sldId="302"/>
            <ac:spMk id="15" creationId="{88DA7C6C-E392-EB26-202E-EC0CD091B7B0}"/>
          </ac:spMkLst>
        </pc:spChg>
        <pc:picChg chg="mod">
          <ac:chgData name="Chhetra Lama" userId="440f7b4d-d196-471e-8d74-43e903acb830" providerId="ADAL" clId="{9F6E1DF3-62EE-C643-854C-46E5FFF35448}" dt="2024-09-23T18:46:48.809" v="354" actId="1076"/>
          <ac:picMkLst>
            <pc:docMk/>
            <pc:sldMk cId="3479662174" sldId="302"/>
            <ac:picMk id="22" creationId="{96E9913E-4EBF-38F1-890A-706E1A6D5EDA}"/>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2FAF09-F088-4A33-AE6B-18A5E95689D9}"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46F252E4-AFB4-484C-ADD4-DA71EE6CE7DE}">
      <dgm:prSet phldrT="[Text]"/>
      <dgm:spPr/>
      <dgm:t>
        <a:bodyPr/>
        <a:lstStyle/>
        <a:p>
          <a:r>
            <a:rPr lang="en-US" dirty="0"/>
            <a:t>Mother Dewar</a:t>
          </a:r>
        </a:p>
      </dgm:t>
    </dgm:pt>
    <dgm:pt modelId="{68878B7D-CA1F-4418-A6C9-1C6ED17D4045}" type="parTrans" cxnId="{BEB926AD-F2D4-4D76-8C92-315BC7F9BEA6}">
      <dgm:prSet/>
      <dgm:spPr/>
      <dgm:t>
        <a:bodyPr/>
        <a:lstStyle/>
        <a:p>
          <a:endParaRPr lang="en-US"/>
        </a:p>
      </dgm:t>
    </dgm:pt>
    <dgm:pt modelId="{E6F56B77-1C23-474F-AA9B-A0398D7ACBE5}" type="sibTrans" cxnId="{BEB926AD-F2D4-4D76-8C92-315BC7F9BEA6}">
      <dgm:prSet/>
      <dgm:spPr/>
      <dgm:t>
        <a:bodyPr/>
        <a:lstStyle/>
        <a:p>
          <a:endParaRPr lang="en-US"/>
        </a:p>
      </dgm:t>
    </dgm:pt>
    <dgm:pt modelId="{004D9ED7-CE41-4236-ACA0-24736FEB085D}">
      <dgm:prSet phldrT="[Text]"/>
      <dgm:spPr/>
      <dgm:t>
        <a:bodyPr/>
        <a:lstStyle/>
        <a:p>
          <a:r>
            <a:rPr lang="en-US" dirty="0"/>
            <a:t>Polarized target </a:t>
          </a:r>
        </a:p>
      </dgm:t>
    </dgm:pt>
    <dgm:pt modelId="{3216CF34-4BE3-42FE-987C-ED271A6F882C}" type="parTrans" cxnId="{FE22E753-E0B6-4F07-82FF-C4049EDC3D7D}">
      <dgm:prSet/>
      <dgm:spPr/>
      <dgm:t>
        <a:bodyPr/>
        <a:lstStyle/>
        <a:p>
          <a:endParaRPr lang="en-US"/>
        </a:p>
      </dgm:t>
    </dgm:pt>
    <dgm:pt modelId="{CE56097A-56CB-4CE2-8B28-7F09019AB179}" type="sibTrans" cxnId="{FE22E753-E0B6-4F07-82FF-C4049EDC3D7D}">
      <dgm:prSet/>
      <dgm:spPr/>
      <dgm:t>
        <a:bodyPr/>
        <a:lstStyle/>
        <a:p>
          <a:endParaRPr lang="en-US"/>
        </a:p>
      </dgm:t>
    </dgm:pt>
    <dgm:pt modelId="{15C37C4E-6208-4C04-ADCF-648E967E0F6D}">
      <dgm:prSet phldrT="[Text]"/>
      <dgm:spPr/>
      <dgm:t>
        <a:bodyPr/>
        <a:lstStyle/>
        <a:p>
          <a:r>
            <a:rPr lang="en-US" dirty="0"/>
            <a:t>Collection manifold</a:t>
          </a:r>
        </a:p>
      </dgm:t>
    </dgm:pt>
    <dgm:pt modelId="{46732F98-A0BD-45C8-968C-9D9669470B35}" type="parTrans" cxnId="{456E3933-49EB-4F0F-ABB9-3BDCD9C0A749}">
      <dgm:prSet/>
      <dgm:spPr/>
      <dgm:t>
        <a:bodyPr/>
        <a:lstStyle/>
        <a:p>
          <a:endParaRPr lang="en-US"/>
        </a:p>
      </dgm:t>
    </dgm:pt>
    <dgm:pt modelId="{97381F46-B6F0-403F-B766-85D0BD7DF105}" type="sibTrans" cxnId="{456E3933-49EB-4F0F-ABB9-3BDCD9C0A749}">
      <dgm:prSet/>
      <dgm:spPr/>
      <dgm:t>
        <a:bodyPr/>
        <a:lstStyle/>
        <a:p>
          <a:endParaRPr lang="en-US"/>
        </a:p>
      </dgm:t>
    </dgm:pt>
    <dgm:pt modelId="{52ACC636-5BE9-469E-830A-4F4BABE93B5C}">
      <dgm:prSet phldrT="[Text]"/>
      <dgm:spPr/>
      <dgm:t>
        <a:bodyPr/>
        <a:lstStyle/>
        <a:p>
          <a:r>
            <a:rPr lang="en-US" dirty="0"/>
            <a:t>Gas Bag</a:t>
          </a:r>
        </a:p>
      </dgm:t>
    </dgm:pt>
    <dgm:pt modelId="{F9DD426A-A2AB-41C7-9EE1-68DF052FA380}" type="parTrans" cxnId="{96FF7B46-156E-40C2-854B-C60E7CB85CD2}">
      <dgm:prSet/>
      <dgm:spPr/>
      <dgm:t>
        <a:bodyPr/>
        <a:lstStyle/>
        <a:p>
          <a:endParaRPr lang="en-US"/>
        </a:p>
      </dgm:t>
    </dgm:pt>
    <dgm:pt modelId="{7F1FEA1C-A5A5-4277-B6D0-33A97631C513}" type="sibTrans" cxnId="{96FF7B46-156E-40C2-854B-C60E7CB85CD2}">
      <dgm:prSet/>
      <dgm:spPr/>
      <dgm:t>
        <a:bodyPr/>
        <a:lstStyle/>
        <a:p>
          <a:endParaRPr lang="en-US"/>
        </a:p>
      </dgm:t>
    </dgm:pt>
    <dgm:pt modelId="{ED08E583-5B89-4CAA-ABD2-B71EA15DD922}">
      <dgm:prSet phldrT="[Text]"/>
      <dgm:spPr/>
      <dgm:t>
        <a:bodyPr/>
        <a:lstStyle/>
        <a:p>
          <a:r>
            <a:rPr lang="en-US" dirty="0"/>
            <a:t>Compressor</a:t>
          </a:r>
        </a:p>
      </dgm:t>
    </dgm:pt>
    <dgm:pt modelId="{C7B6F8B4-BFB5-41D6-A395-7D255D3041F5}" type="parTrans" cxnId="{DBB05511-CB99-41B5-A0F3-C4EE34513145}">
      <dgm:prSet/>
      <dgm:spPr/>
      <dgm:t>
        <a:bodyPr/>
        <a:lstStyle/>
        <a:p>
          <a:endParaRPr lang="en-US"/>
        </a:p>
      </dgm:t>
    </dgm:pt>
    <dgm:pt modelId="{B9F52D46-22A9-4AAE-82D7-4FBC94B086E4}" type="sibTrans" cxnId="{DBB05511-CB99-41B5-A0F3-C4EE34513145}">
      <dgm:prSet/>
      <dgm:spPr/>
      <dgm:t>
        <a:bodyPr/>
        <a:lstStyle/>
        <a:p>
          <a:endParaRPr lang="en-US"/>
        </a:p>
      </dgm:t>
    </dgm:pt>
    <dgm:pt modelId="{9545B900-3F89-46E9-88C7-E1EF5A55FAA1}">
      <dgm:prSet/>
      <dgm:spPr/>
      <dgm:t>
        <a:bodyPr/>
        <a:lstStyle/>
        <a:p>
          <a:r>
            <a:rPr lang="en-US" dirty="0"/>
            <a:t>Gas Bank</a:t>
          </a:r>
        </a:p>
      </dgm:t>
    </dgm:pt>
    <dgm:pt modelId="{0AAED31B-4ED0-4990-A983-BC040DFED8D6}" type="parTrans" cxnId="{E4D3F98A-7C79-48EC-9FE3-511DDF2F15F5}">
      <dgm:prSet/>
      <dgm:spPr/>
      <dgm:t>
        <a:bodyPr/>
        <a:lstStyle/>
        <a:p>
          <a:endParaRPr lang="en-US"/>
        </a:p>
      </dgm:t>
    </dgm:pt>
    <dgm:pt modelId="{A99F66F0-A05D-4528-99F1-337740166922}" type="sibTrans" cxnId="{E4D3F98A-7C79-48EC-9FE3-511DDF2F15F5}">
      <dgm:prSet/>
      <dgm:spPr/>
      <dgm:t>
        <a:bodyPr/>
        <a:lstStyle/>
        <a:p>
          <a:endParaRPr lang="en-US"/>
        </a:p>
      </dgm:t>
    </dgm:pt>
    <dgm:pt modelId="{C5D5F4C2-BE33-49FC-AC5F-5150C280D720}">
      <dgm:prSet/>
      <dgm:spPr/>
      <dgm:t>
        <a:bodyPr/>
        <a:lstStyle/>
        <a:p>
          <a:r>
            <a:rPr lang="en-US" dirty="0"/>
            <a:t>Purifier</a:t>
          </a:r>
        </a:p>
      </dgm:t>
    </dgm:pt>
    <dgm:pt modelId="{D9AAB673-EF5F-4397-BC20-31A229A06F13}" type="parTrans" cxnId="{AEDAD8BF-750E-40A9-842E-EF79323B11C1}">
      <dgm:prSet/>
      <dgm:spPr/>
      <dgm:t>
        <a:bodyPr/>
        <a:lstStyle/>
        <a:p>
          <a:endParaRPr lang="en-US"/>
        </a:p>
      </dgm:t>
    </dgm:pt>
    <dgm:pt modelId="{DA2A9C4F-FE92-456D-9FA6-23D775D776C5}" type="sibTrans" cxnId="{AEDAD8BF-750E-40A9-842E-EF79323B11C1}">
      <dgm:prSet/>
      <dgm:spPr/>
      <dgm:t>
        <a:bodyPr/>
        <a:lstStyle/>
        <a:p>
          <a:endParaRPr lang="en-US"/>
        </a:p>
      </dgm:t>
    </dgm:pt>
    <dgm:pt modelId="{38323D96-4192-49B2-B20E-275075E3A9BC}">
      <dgm:prSet/>
      <dgm:spPr/>
      <dgm:t>
        <a:bodyPr/>
        <a:lstStyle/>
        <a:p>
          <a:r>
            <a:rPr lang="en-US" dirty="0"/>
            <a:t>Liquefier</a:t>
          </a:r>
        </a:p>
      </dgm:t>
    </dgm:pt>
    <dgm:pt modelId="{55E4A35F-A3A8-40C0-8952-5030711DE495}" type="parTrans" cxnId="{BA086ED5-9BE5-481E-827D-51EED9B096FB}">
      <dgm:prSet/>
      <dgm:spPr/>
      <dgm:t>
        <a:bodyPr/>
        <a:lstStyle/>
        <a:p>
          <a:endParaRPr lang="en-US"/>
        </a:p>
      </dgm:t>
    </dgm:pt>
    <dgm:pt modelId="{611DE4B4-2C67-452E-85D3-32B9D1531844}" type="sibTrans" cxnId="{BA086ED5-9BE5-481E-827D-51EED9B096FB}">
      <dgm:prSet/>
      <dgm:spPr/>
      <dgm:t>
        <a:bodyPr/>
        <a:lstStyle/>
        <a:p>
          <a:endParaRPr lang="en-US"/>
        </a:p>
      </dgm:t>
    </dgm:pt>
    <dgm:pt modelId="{0A1293F4-DB2D-4D97-ABAC-BD7E7ACA5F5C}" type="pres">
      <dgm:prSet presAssocID="{322FAF09-F088-4A33-AE6B-18A5E95689D9}" presName="cycle" presStyleCnt="0">
        <dgm:presLayoutVars>
          <dgm:dir/>
          <dgm:resizeHandles val="exact"/>
        </dgm:presLayoutVars>
      </dgm:prSet>
      <dgm:spPr/>
    </dgm:pt>
    <dgm:pt modelId="{526F1489-C45E-4759-B5CD-7328BAE5B316}" type="pres">
      <dgm:prSet presAssocID="{46F252E4-AFB4-484C-ADD4-DA71EE6CE7DE}" presName="node" presStyleLbl="node1" presStyleIdx="0" presStyleCnt="8" custScaleX="112491" custScaleY="113694">
        <dgm:presLayoutVars>
          <dgm:bulletEnabled val="1"/>
        </dgm:presLayoutVars>
      </dgm:prSet>
      <dgm:spPr/>
    </dgm:pt>
    <dgm:pt modelId="{35A6D7CF-1BC2-4BEA-B936-2FFBD4AAFC35}" type="pres">
      <dgm:prSet presAssocID="{46F252E4-AFB4-484C-ADD4-DA71EE6CE7DE}" presName="spNode" presStyleCnt="0"/>
      <dgm:spPr/>
    </dgm:pt>
    <dgm:pt modelId="{B47276ED-1CE0-4CB8-BF50-74A7A072F658}" type="pres">
      <dgm:prSet presAssocID="{E6F56B77-1C23-474F-AA9B-A0398D7ACBE5}" presName="sibTrans" presStyleLbl="sibTrans1D1" presStyleIdx="0" presStyleCnt="8"/>
      <dgm:spPr/>
    </dgm:pt>
    <dgm:pt modelId="{C33C0E3A-1A84-46F5-B557-F7E127F22A42}" type="pres">
      <dgm:prSet presAssocID="{004D9ED7-CE41-4236-ACA0-24736FEB085D}" presName="node" presStyleLbl="node1" presStyleIdx="1" presStyleCnt="8" custScaleX="120750" custScaleY="124260">
        <dgm:presLayoutVars>
          <dgm:bulletEnabled val="1"/>
        </dgm:presLayoutVars>
      </dgm:prSet>
      <dgm:spPr/>
    </dgm:pt>
    <dgm:pt modelId="{50D2E3EC-2C83-485F-BD52-01732A76BEE1}" type="pres">
      <dgm:prSet presAssocID="{004D9ED7-CE41-4236-ACA0-24736FEB085D}" presName="spNode" presStyleCnt="0"/>
      <dgm:spPr/>
    </dgm:pt>
    <dgm:pt modelId="{FC68373C-B3A7-4877-B70C-70BD663D41C9}" type="pres">
      <dgm:prSet presAssocID="{CE56097A-56CB-4CE2-8B28-7F09019AB179}" presName="sibTrans" presStyleLbl="sibTrans1D1" presStyleIdx="1" presStyleCnt="8"/>
      <dgm:spPr/>
    </dgm:pt>
    <dgm:pt modelId="{8F7C6F6F-3AE4-41EC-AE15-502F81DC91C5}" type="pres">
      <dgm:prSet presAssocID="{15C37C4E-6208-4C04-ADCF-648E967E0F6D}" presName="node" presStyleLbl="node1" presStyleIdx="2" presStyleCnt="8" custScaleX="114410" custScaleY="132699">
        <dgm:presLayoutVars>
          <dgm:bulletEnabled val="1"/>
        </dgm:presLayoutVars>
      </dgm:prSet>
      <dgm:spPr/>
    </dgm:pt>
    <dgm:pt modelId="{6E51FDFD-0983-44B8-8B83-7E97FD37D3C5}" type="pres">
      <dgm:prSet presAssocID="{15C37C4E-6208-4C04-ADCF-648E967E0F6D}" presName="spNode" presStyleCnt="0"/>
      <dgm:spPr/>
    </dgm:pt>
    <dgm:pt modelId="{7682861B-2E48-46A5-ACAA-98CC8A5BC436}" type="pres">
      <dgm:prSet presAssocID="{97381F46-B6F0-403F-B766-85D0BD7DF105}" presName="sibTrans" presStyleLbl="sibTrans1D1" presStyleIdx="2" presStyleCnt="8"/>
      <dgm:spPr/>
    </dgm:pt>
    <dgm:pt modelId="{B3E59FA8-6396-45EA-94A4-D34B81458335}" type="pres">
      <dgm:prSet presAssocID="{52ACC636-5BE9-469E-830A-4F4BABE93B5C}" presName="node" presStyleLbl="node1" presStyleIdx="3" presStyleCnt="8" custScaleX="117378" custScaleY="135480">
        <dgm:presLayoutVars>
          <dgm:bulletEnabled val="1"/>
        </dgm:presLayoutVars>
      </dgm:prSet>
      <dgm:spPr/>
    </dgm:pt>
    <dgm:pt modelId="{9C70F790-180C-4CAD-A038-D938ECD68655}" type="pres">
      <dgm:prSet presAssocID="{52ACC636-5BE9-469E-830A-4F4BABE93B5C}" presName="spNode" presStyleCnt="0"/>
      <dgm:spPr/>
    </dgm:pt>
    <dgm:pt modelId="{BC12862D-CFBB-4089-9A43-B650B400BD88}" type="pres">
      <dgm:prSet presAssocID="{7F1FEA1C-A5A5-4277-B6D0-33A97631C513}" presName="sibTrans" presStyleLbl="sibTrans1D1" presStyleIdx="3" presStyleCnt="8"/>
      <dgm:spPr/>
    </dgm:pt>
    <dgm:pt modelId="{F9732673-2DF1-48C7-8967-2E759C40EF7A}" type="pres">
      <dgm:prSet presAssocID="{ED08E583-5B89-4CAA-ABD2-B71EA15DD922}" presName="node" presStyleLbl="node1" presStyleIdx="4" presStyleCnt="8" custScaleX="125082" custScaleY="138256" custRadScaleRad="96273" custRadScaleInc="2591">
        <dgm:presLayoutVars>
          <dgm:bulletEnabled val="1"/>
        </dgm:presLayoutVars>
      </dgm:prSet>
      <dgm:spPr/>
    </dgm:pt>
    <dgm:pt modelId="{0FAD488A-C030-4099-8B5B-AF18DC4EE4BE}" type="pres">
      <dgm:prSet presAssocID="{ED08E583-5B89-4CAA-ABD2-B71EA15DD922}" presName="spNode" presStyleCnt="0"/>
      <dgm:spPr/>
    </dgm:pt>
    <dgm:pt modelId="{700E7C12-9354-4F33-A2A2-812AE57C02E9}" type="pres">
      <dgm:prSet presAssocID="{B9F52D46-22A9-4AAE-82D7-4FBC94B086E4}" presName="sibTrans" presStyleLbl="sibTrans1D1" presStyleIdx="4" presStyleCnt="8"/>
      <dgm:spPr/>
    </dgm:pt>
    <dgm:pt modelId="{B8271FBF-7D25-45B3-801B-12C86E9C56A2}" type="pres">
      <dgm:prSet presAssocID="{9545B900-3F89-46E9-88C7-E1EF5A55FAA1}" presName="node" presStyleLbl="node1" presStyleIdx="5" presStyleCnt="8" custScaleX="113997" custScaleY="138200">
        <dgm:presLayoutVars>
          <dgm:bulletEnabled val="1"/>
        </dgm:presLayoutVars>
      </dgm:prSet>
      <dgm:spPr/>
    </dgm:pt>
    <dgm:pt modelId="{459023F0-1885-4FEA-BDCD-390469E9AE4A}" type="pres">
      <dgm:prSet presAssocID="{9545B900-3F89-46E9-88C7-E1EF5A55FAA1}" presName="spNode" presStyleCnt="0"/>
      <dgm:spPr/>
    </dgm:pt>
    <dgm:pt modelId="{C5C1D502-94E8-48B1-905A-FDF56CA12193}" type="pres">
      <dgm:prSet presAssocID="{A99F66F0-A05D-4528-99F1-337740166922}" presName="sibTrans" presStyleLbl="sibTrans1D1" presStyleIdx="5" presStyleCnt="8"/>
      <dgm:spPr/>
    </dgm:pt>
    <dgm:pt modelId="{04383F9A-1F1E-4842-86C3-21DAA9FA9DA0}" type="pres">
      <dgm:prSet presAssocID="{C5D5F4C2-BE33-49FC-AC5F-5150C280D720}" presName="node" presStyleLbl="node1" presStyleIdx="6" presStyleCnt="8" custScaleX="114862" custScaleY="120977" custRadScaleRad="100648" custRadScaleInc="-25631">
        <dgm:presLayoutVars>
          <dgm:bulletEnabled val="1"/>
        </dgm:presLayoutVars>
      </dgm:prSet>
      <dgm:spPr/>
    </dgm:pt>
    <dgm:pt modelId="{8DA13BEA-C7C9-488D-BC49-40308551F871}" type="pres">
      <dgm:prSet presAssocID="{C5D5F4C2-BE33-49FC-AC5F-5150C280D720}" presName="spNode" presStyleCnt="0"/>
      <dgm:spPr/>
    </dgm:pt>
    <dgm:pt modelId="{2F9DC66B-533B-40F6-960B-03C03928F8B0}" type="pres">
      <dgm:prSet presAssocID="{DA2A9C4F-FE92-456D-9FA6-23D775D776C5}" presName="sibTrans" presStyleLbl="sibTrans1D1" presStyleIdx="6" presStyleCnt="8"/>
      <dgm:spPr/>
    </dgm:pt>
    <dgm:pt modelId="{8FE51DC8-A550-468C-925C-00AB8CE71221}" type="pres">
      <dgm:prSet presAssocID="{38323D96-4192-49B2-B20E-275075E3A9BC}" presName="node" presStyleLbl="node1" presStyleIdx="7" presStyleCnt="8" custScaleX="130464" custScaleY="134488" custRadScaleRad="100943" custRadScaleInc="-31637">
        <dgm:presLayoutVars>
          <dgm:bulletEnabled val="1"/>
        </dgm:presLayoutVars>
      </dgm:prSet>
      <dgm:spPr/>
    </dgm:pt>
    <dgm:pt modelId="{858F9431-ABD2-4D28-916A-A788BCB1A750}" type="pres">
      <dgm:prSet presAssocID="{38323D96-4192-49B2-B20E-275075E3A9BC}" presName="spNode" presStyleCnt="0"/>
      <dgm:spPr/>
    </dgm:pt>
    <dgm:pt modelId="{BCECDD9E-E7EC-4014-BDA4-7C76DEDDFBEB}" type="pres">
      <dgm:prSet presAssocID="{611DE4B4-2C67-452E-85D3-32B9D1531844}" presName="sibTrans" presStyleLbl="sibTrans1D1" presStyleIdx="7" presStyleCnt="8"/>
      <dgm:spPr/>
    </dgm:pt>
  </dgm:ptLst>
  <dgm:cxnLst>
    <dgm:cxn modelId="{D0193508-2656-4813-A9FA-1C36414AA3AE}" type="presOf" srcId="{9545B900-3F89-46E9-88C7-E1EF5A55FAA1}" destId="{B8271FBF-7D25-45B3-801B-12C86E9C56A2}" srcOrd="0" destOrd="0" presId="urn:microsoft.com/office/officeart/2005/8/layout/cycle5"/>
    <dgm:cxn modelId="{DBB05511-CB99-41B5-A0F3-C4EE34513145}" srcId="{322FAF09-F088-4A33-AE6B-18A5E95689D9}" destId="{ED08E583-5B89-4CAA-ABD2-B71EA15DD922}" srcOrd="4" destOrd="0" parTransId="{C7B6F8B4-BFB5-41D6-A395-7D255D3041F5}" sibTransId="{B9F52D46-22A9-4AAE-82D7-4FBC94B086E4}"/>
    <dgm:cxn modelId="{71C31313-EA64-4209-9CFB-51C13DCD3854}" type="presOf" srcId="{E6F56B77-1C23-474F-AA9B-A0398D7ACBE5}" destId="{B47276ED-1CE0-4CB8-BF50-74A7A072F658}" srcOrd="0" destOrd="0" presId="urn:microsoft.com/office/officeart/2005/8/layout/cycle5"/>
    <dgm:cxn modelId="{D804BE14-BFDC-4C61-BC95-760127C7B08E}" type="presOf" srcId="{A99F66F0-A05D-4528-99F1-337740166922}" destId="{C5C1D502-94E8-48B1-905A-FDF56CA12193}" srcOrd="0" destOrd="0" presId="urn:microsoft.com/office/officeart/2005/8/layout/cycle5"/>
    <dgm:cxn modelId="{40A8F415-CDCD-49BA-8679-CA2210F496F7}" type="presOf" srcId="{38323D96-4192-49B2-B20E-275075E3A9BC}" destId="{8FE51DC8-A550-468C-925C-00AB8CE71221}" srcOrd="0" destOrd="0" presId="urn:microsoft.com/office/officeart/2005/8/layout/cycle5"/>
    <dgm:cxn modelId="{D67E7230-4534-47AF-9760-8452CB22A4D3}" type="presOf" srcId="{B9F52D46-22A9-4AAE-82D7-4FBC94B086E4}" destId="{700E7C12-9354-4F33-A2A2-812AE57C02E9}" srcOrd="0" destOrd="0" presId="urn:microsoft.com/office/officeart/2005/8/layout/cycle5"/>
    <dgm:cxn modelId="{F0249331-028B-4F65-94DD-A7A1D598085D}" type="presOf" srcId="{CE56097A-56CB-4CE2-8B28-7F09019AB179}" destId="{FC68373C-B3A7-4877-B70C-70BD663D41C9}" srcOrd="0" destOrd="0" presId="urn:microsoft.com/office/officeart/2005/8/layout/cycle5"/>
    <dgm:cxn modelId="{456E3933-49EB-4F0F-ABB9-3BDCD9C0A749}" srcId="{322FAF09-F088-4A33-AE6B-18A5E95689D9}" destId="{15C37C4E-6208-4C04-ADCF-648E967E0F6D}" srcOrd="2" destOrd="0" parTransId="{46732F98-A0BD-45C8-968C-9D9669470B35}" sibTransId="{97381F46-B6F0-403F-B766-85D0BD7DF105}"/>
    <dgm:cxn modelId="{17ABA934-F9A7-4D6E-B924-7585E0C6B7AA}" type="presOf" srcId="{52ACC636-5BE9-469E-830A-4F4BABE93B5C}" destId="{B3E59FA8-6396-45EA-94A4-D34B81458335}" srcOrd="0" destOrd="0" presId="urn:microsoft.com/office/officeart/2005/8/layout/cycle5"/>
    <dgm:cxn modelId="{6B2E1935-E01E-4539-B7B4-4C89140930F5}" type="presOf" srcId="{15C37C4E-6208-4C04-ADCF-648E967E0F6D}" destId="{8F7C6F6F-3AE4-41EC-AE15-502F81DC91C5}" srcOrd="0" destOrd="0" presId="urn:microsoft.com/office/officeart/2005/8/layout/cycle5"/>
    <dgm:cxn modelId="{96FF7B46-156E-40C2-854B-C60E7CB85CD2}" srcId="{322FAF09-F088-4A33-AE6B-18A5E95689D9}" destId="{52ACC636-5BE9-469E-830A-4F4BABE93B5C}" srcOrd="3" destOrd="0" parTransId="{F9DD426A-A2AB-41C7-9EE1-68DF052FA380}" sibTransId="{7F1FEA1C-A5A5-4277-B6D0-33A97631C513}"/>
    <dgm:cxn modelId="{28A03A49-5E61-4077-8617-2437608327CF}" type="presOf" srcId="{ED08E583-5B89-4CAA-ABD2-B71EA15DD922}" destId="{F9732673-2DF1-48C7-8967-2E759C40EF7A}" srcOrd="0" destOrd="0" presId="urn:microsoft.com/office/officeart/2005/8/layout/cycle5"/>
    <dgm:cxn modelId="{724AA553-9E17-4479-949E-B3665BFE185E}" type="presOf" srcId="{C5D5F4C2-BE33-49FC-AC5F-5150C280D720}" destId="{04383F9A-1F1E-4842-86C3-21DAA9FA9DA0}" srcOrd="0" destOrd="0" presId="urn:microsoft.com/office/officeart/2005/8/layout/cycle5"/>
    <dgm:cxn modelId="{FE22E753-E0B6-4F07-82FF-C4049EDC3D7D}" srcId="{322FAF09-F088-4A33-AE6B-18A5E95689D9}" destId="{004D9ED7-CE41-4236-ACA0-24736FEB085D}" srcOrd="1" destOrd="0" parTransId="{3216CF34-4BE3-42FE-987C-ED271A6F882C}" sibTransId="{CE56097A-56CB-4CE2-8B28-7F09019AB179}"/>
    <dgm:cxn modelId="{DDED136D-E697-4471-8565-32073A8B3DC2}" type="presOf" srcId="{DA2A9C4F-FE92-456D-9FA6-23D775D776C5}" destId="{2F9DC66B-533B-40F6-960B-03C03928F8B0}" srcOrd="0" destOrd="0" presId="urn:microsoft.com/office/officeart/2005/8/layout/cycle5"/>
    <dgm:cxn modelId="{7CBD1A78-B08E-4796-A897-5F0CEB1EB68D}" type="presOf" srcId="{97381F46-B6F0-403F-B766-85D0BD7DF105}" destId="{7682861B-2E48-46A5-ACAA-98CC8A5BC436}" srcOrd="0" destOrd="0" presId="urn:microsoft.com/office/officeart/2005/8/layout/cycle5"/>
    <dgm:cxn modelId="{3174817A-1BAC-4838-980B-2FBF747A222B}" type="presOf" srcId="{7F1FEA1C-A5A5-4277-B6D0-33A97631C513}" destId="{BC12862D-CFBB-4089-9A43-B650B400BD88}" srcOrd="0" destOrd="0" presId="urn:microsoft.com/office/officeart/2005/8/layout/cycle5"/>
    <dgm:cxn modelId="{934BF583-4D17-4E97-A949-FA4188D4CD3B}" type="presOf" srcId="{46F252E4-AFB4-484C-ADD4-DA71EE6CE7DE}" destId="{526F1489-C45E-4759-B5CD-7328BAE5B316}" srcOrd="0" destOrd="0" presId="urn:microsoft.com/office/officeart/2005/8/layout/cycle5"/>
    <dgm:cxn modelId="{E4D3F98A-7C79-48EC-9FE3-511DDF2F15F5}" srcId="{322FAF09-F088-4A33-AE6B-18A5E95689D9}" destId="{9545B900-3F89-46E9-88C7-E1EF5A55FAA1}" srcOrd="5" destOrd="0" parTransId="{0AAED31B-4ED0-4990-A983-BC040DFED8D6}" sibTransId="{A99F66F0-A05D-4528-99F1-337740166922}"/>
    <dgm:cxn modelId="{77180195-B45A-4665-88E2-E3848C4C7F07}" type="presOf" srcId="{611DE4B4-2C67-452E-85D3-32B9D1531844}" destId="{BCECDD9E-E7EC-4014-BDA4-7C76DEDDFBEB}" srcOrd="0" destOrd="0" presId="urn:microsoft.com/office/officeart/2005/8/layout/cycle5"/>
    <dgm:cxn modelId="{FD5C9C95-0749-4A42-8591-6CCBC01C3132}" type="presOf" srcId="{322FAF09-F088-4A33-AE6B-18A5E95689D9}" destId="{0A1293F4-DB2D-4D97-ABAC-BD7E7ACA5F5C}" srcOrd="0" destOrd="0" presId="urn:microsoft.com/office/officeart/2005/8/layout/cycle5"/>
    <dgm:cxn modelId="{BEB926AD-F2D4-4D76-8C92-315BC7F9BEA6}" srcId="{322FAF09-F088-4A33-AE6B-18A5E95689D9}" destId="{46F252E4-AFB4-484C-ADD4-DA71EE6CE7DE}" srcOrd="0" destOrd="0" parTransId="{68878B7D-CA1F-4418-A6C9-1C6ED17D4045}" sibTransId="{E6F56B77-1C23-474F-AA9B-A0398D7ACBE5}"/>
    <dgm:cxn modelId="{11FA9EBC-F55C-4D95-A052-0C43C5CF5281}" type="presOf" srcId="{004D9ED7-CE41-4236-ACA0-24736FEB085D}" destId="{C33C0E3A-1A84-46F5-B557-F7E127F22A42}" srcOrd="0" destOrd="0" presId="urn:microsoft.com/office/officeart/2005/8/layout/cycle5"/>
    <dgm:cxn modelId="{AEDAD8BF-750E-40A9-842E-EF79323B11C1}" srcId="{322FAF09-F088-4A33-AE6B-18A5E95689D9}" destId="{C5D5F4C2-BE33-49FC-AC5F-5150C280D720}" srcOrd="6" destOrd="0" parTransId="{D9AAB673-EF5F-4397-BC20-31A229A06F13}" sibTransId="{DA2A9C4F-FE92-456D-9FA6-23D775D776C5}"/>
    <dgm:cxn modelId="{BA086ED5-9BE5-481E-827D-51EED9B096FB}" srcId="{322FAF09-F088-4A33-AE6B-18A5E95689D9}" destId="{38323D96-4192-49B2-B20E-275075E3A9BC}" srcOrd="7" destOrd="0" parTransId="{55E4A35F-A3A8-40C0-8952-5030711DE495}" sibTransId="{611DE4B4-2C67-452E-85D3-32B9D1531844}"/>
    <dgm:cxn modelId="{AF030F68-18AE-42AB-9C7F-15709377BF40}" type="presParOf" srcId="{0A1293F4-DB2D-4D97-ABAC-BD7E7ACA5F5C}" destId="{526F1489-C45E-4759-B5CD-7328BAE5B316}" srcOrd="0" destOrd="0" presId="urn:microsoft.com/office/officeart/2005/8/layout/cycle5"/>
    <dgm:cxn modelId="{152175ED-582E-4175-B673-C039B3EA45E8}" type="presParOf" srcId="{0A1293F4-DB2D-4D97-ABAC-BD7E7ACA5F5C}" destId="{35A6D7CF-1BC2-4BEA-B936-2FFBD4AAFC35}" srcOrd="1" destOrd="0" presId="urn:microsoft.com/office/officeart/2005/8/layout/cycle5"/>
    <dgm:cxn modelId="{CB7E2046-8EE5-4BBB-BC7A-6D29DBAEB0C9}" type="presParOf" srcId="{0A1293F4-DB2D-4D97-ABAC-BD7E7ACA5F5C}" destId="{B47276ED-1CE0-4CB8-BF50-74A7A072F658}" srcOrd="2" destOrd="0" presId="urn:microsoft.com/office/officeart/2005/8/layout/cycle5"/>
    <dgm:cxn modelId="{175F8456-6BE3-4936-BB7B-5945E1230564}" type="presParOf" srcId="{0A1293F4-DB2D-4D97-ABAC-BD7E7ACA5F5C}" destId="{C33C0E3A-1A84-46F5-B557-F7E127F22A42}" srcOrd="3" destOrd="0" presId="urn:microsoft.com/office/officeart/2005/8/layout/cycle5"/>
    <dgm:cxn modelId="{7B241052-E773-46AC-92AB-6BE16B04FB4F}" type="presParOf" srcId="{0A1293F4-DB2D-4D97-ABAC-BD7E7ACA5F5C}" destId="{50D2E3EC-2C83-485F-BD52-01732A76BEE1}" srcOrd="4" destOrd="0" presId="urn:microsoft.com/office/officeart/2005/8/layout/cycle5"/>
    <dgm:cxn modelId="{91639E36-71A5-41D3-A68B-9791A1FE11E7}" type="presParOf" srcId="{0A1293F4-DB2D-4D97-ABAC-BD7E7ACA5F5C}" destId="{FC68373C-B3A7-4877-B70C-70BD663D41C9}" srcOrd="5" destOrd="0" presId="urn:microsoft.com/office/officeart/2005/8/layout/cycle5"/>
    <dgm:cxn modelId="{EEE9A9B8-6C49-414D-BAE8-A652C06AAE91}" type="presParOf" srcId="{0A1293F4-DB2D-4D97-ABAC-BD7E7ACA5F5C}" destId="{8F7C6F6F-3AE4-41EC-AE15-502F81DC91C5}" srcOrd="6" destOrd="0" presId="urn:microsoft.com/office/officeart/2005/8/layout/cycle5"/>
    <dgm:cxn modelId="{2F271667-DB91-409C-8918-F53CE87B3B0C}" type="presParOf" srcId="{0A1293F4-DB2D-4D97-ABAC-BD7E7ACA5F5C}" destId="{6E51FDFD-0983-44B8-8B83-7E97FD37D3C5}" srcOrd="7" destOrd="0" presId="urn:microsoft.com/office/officeart/2005/8/layout/cycle5"/>
    <dgm:cxn modelId="{82610A0E-6295-4A9A-A790-F315EE17B3C3}" type="presParOf" srcId="{0A1293F4-DB2D-4D97-ABAC-BD7E7ACA5F5C}" destId="{7682861B-2E48-46A5-ACAA-98CC8A5BC436}" srcOrd="8" destOrd="0" presId="urn:microsoft.com/office/officeart/2005/8/layout/cycle5"/>
    <dgm:cxn modelId="{3DFF4E40-F94B-4FD1-8634-A54F1364B729}" type="presParOf" srcId="{0A1293F4-DB2D-4D97-ABAC-BD7E7ACA5F5C}" destId="{B3E59FA8-6396-45EA-94A4-D34B81458335}" srcOrd="9" destOrd="0" presId="urn:microsoft.com/office/officeart/2005/8/layout/cycle5"/>
    <dgm:cxn modelId="{5CD75349-114C-49BD-8B26-7809D17C3F65}" type="presParOf" srcId="{0A1293F4-DB2D-4D97-ABAC-BD7E7ACA5F5C}" destId="{9C70F790-180C-4CAD-A038-D938ECD68655}" srcOrd="10" destOrd="0" presId="urn:microsoft.com/office/officeart/2005/8/layout/cycle5"/>
    <dgm:cxn modelId="{19CA6B3B-3435-46EC-AF3D-FCB69C044A3C}" type="presParOf" srcId="{0A1293F4-DB2D-4D97-ABAC-BD7E7ACA5F5C}" destId="{BC12862D-CFBB-4089-9A43-B650B400BD88}" srcOrd="11" destOrd="0" presId="urn:microsoft.com/office/officeart/2005/8/layout/cycle5"/>
    <dgm:cxn modelId="{EE7DC3E0-475F-4514-B375-606C754E209A}" type="presParOf" srcId="{0A1293F4-DB2D-4D97-ABAC-BD7E7ACA5F5C}" destId="{F9732673-2DF1-48C7-8967-2E759C40EF7A}" srcOrd="12" destOrd="0" presId="urn:microsoft.com/office/officeart/2005/8/layout/cycle5"/>
    <dgm:cxn modelId="{F8AC33C0-5A89-430F-8CEC-811ACDEEEB83}" type="presParOf" srcId="{0A1293F4-DB2D-4D97-ABAC-BD7E7ACA5F5C}" destId="{0FAD488A-C030-4099-8B5B-AF18DC4EE4BE}" srcOrd="13" destOrd="0" presId="urn:microsoft.com/office/officeart/2005/8/layout/cycle5"/>
    <dgm:cxn modelId="{C99E7BCF-F2F8-4428-918E-B1DF8BAB649D}" type="presParOf" srcId="{0A1293F4-DB2D-4D97-ABAC-BD7E7ACA5F5C}" destId="{700E7C12-9354-4F33-A2A2-812AE57C02E9}" srcOrd="14" destOrd="0" presId="urn:microsoft.com/office/officeart/2005/8/layout/cycle5"/>
    <dgm:cxn modelId="{280DD818-A595-4398-94A5-54B06ACE4E25}" type="presParOf" srcId="{0A1293F4-DB2D-4D97-ABAC-BD7E7ACA5F5C}" destId="{B8271FBF-7D25-45B3-801B-12C86E9C56A2}" srcOrd="15" destOrd="0" presId="urn:microsoft.com/office/officeart/2005/8/layout/cycle5"/>
    <dgm:cxn modelId="{732AA680-9514-42CC-B975-E9FEF087D858}" type="presParOf" srcId="{0A1293F4-DB2D-4D97-ABAC-BD7E7ACA5F5C}" destId="{459023F0-1885-4FEA-BDCD-390469E9AE4A}" srcOrd="16" destOrd="0" presId="urn:microsoft.com/office/officeart/2005/8/layout/cycle5"/>
    <dgm:cxn modelId="{CC822A9D-31D8-4252-BD40-FE5689972D16}" type="presParOf" srcId="{0A1293F4-DB2D-4D97-ABAC-BD7E7ACA5F5C}" destId="{C5C1D502-94E8-48B1-905A-FDF56CA12193}" srcOrd="17" destOrd="0" presId="urn:microsoft.com/office/officeart/2005/8/layout/cycle5"/>
    <dgm:cxn modelId="{C82671A5-102C-411D-A746-862819EB999C}" type="presParOf" srcId="{0A1293F4-DB2D-4D97-ABAC-BD7E7ACA5F5C}" destId="{04383F9A-1F1E-4842-86C3-21DAA9FA9DA0}" srcOrd="18" destOrd="0" presId="urn:microsoft.com/office/officeart/2005/8/layout/cycle5"/>
    <dgm:cxn modelId="{BECD8BE5-ABCE-4C3B-B33D-6741012A0769}" type="presParOf" srcId="{0A1293F4-DB2D-4D97-ABAC-BD7E7ACA5F5C}" destId="{8DA13BEA-C7C9-488D-BC49-40308551F871}" srcOrd="19" destOrd="0" presId="urn:microsoft.com/office/officeart/2005/8/layout/cycle5"/>
    <dgm:cxn modelId="{FA362FD9-8A38-48DC-91B5-9463F03D13D6}" type="presParOf" srcId="{0A1293F4-DB2D-4D97-ABAC-BD7E7ACA5F5C}" destId="{2F9DC66B-533B-40F6-960B-03C03928F8B0}" srcOrd="20" destOrd="0" presId="urn:microsoft.com/office/officeart/2005/8/layout/cycle5"/>
    <dgm:cxn modelId="{8FDAB0F5-6DED-4425-ABDA-32F48C56A891}" type="presParOf" srcId="{0A1293F4-DB2D-4D97-ABAC-BD7E7ACA5F5C}" destId="{8FE51DC8-A550-468C-925C-00AB8CE71221}" srcOrd="21" destOrd="0" presId="urn:microsoft.com/office/officeart/2005/8/layout/cycle5"/>
    <dgm:cxn modelId="{5859CA95-0F00-46C9-945E-6E19B5DF0324}" type="presParOf" srcId="{0A1293F4-DB2D-4D97-ABAC-BD7E7ACA5F5C}" destId="{858F9431-ABD2-4D28-916A-A788BCB1A750}" srcOrd="22" destOrd="0" presId="urn:microsoft.com/office/officeart/2005/8/layout/cycle5"/>
    <dgm:cxn modelId="{0E37217C-76AB-46D3-9E70-0D9B7F3C7792}" type="presParOf" srcId="{0A1293F4-DB2D-4D97-ABAC-BD7E7ACA5F5C}" destId="{BCECDD9E-E7EC-4014-BDA4-7C76DEDDFBEB}" srcOrd="23"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6F1489-C45E-4759-B5CD-7328BAE5B316}">
      <dsp:nvSpPr>
        <dsp:cNvPr id="0" name=""/>
        <dsp:cNvSpPr/>
      </dsp:nvSpPr>
      <dsp:spPr>
        <a:xfrm>
          <a:off x="2600654" y="-84207"/>
          <a:ext cx="1125552" cy="7394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Mother Dewar</a:t>
          </a:r>
        </a:p>
      </dsp:txBody>
      <dsp:txXfrm>
        <a:off x="2636750" y="-48111"/>
        <a:ext cx="1053360" cy="667241"/>
      </dsp:txXfrm>
    </dsp:sp>
    <dsp:sp modelId="{B47276ED-1CE0-4CB8-BF50-74A7A072F658}">
      <dsp:nvSpPr>
        <dsp:cNvPr id="0" name=""/>
        <dsp:cNvSpPr/>
      </dsp:nvSpPr>
      <dsp:spPr>
        <a:xfrm>
          <a:off x="905219" y="285509"/>
          <a:ext cx="4516421" cy="4516421"/>
        </a:xfrm>
        <a:custGeom>
          <a:avLst/>
          <a:gdLst/>
          <a:ahLst/>
          <a:cxnLst/>
          <a:rect l="0" t="0" r="0" b="0"/>
          <a:pathLst>
            <a:path>
              <a:moveTo>
                <a:pt x="2920818" y="99399"/>
              </a:moveTo>
              <a:arcTo wR="2258210" hR="2258210" stAng="17223776" swAng="475498"/>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C33C0E3A-1A84-46F5-B557-F7E127F22A42}">
      <dsp:nvSpPr>
        <dsp:cNvPr id="0" name=""/>
        <dsp:cNvSpPr/>
      </dsp:nvSpPr>
      <dsp:spPr>
        <a:xfrm>
          <a:off x="4156131" y="542848"/>
          <a:ext cx="1208190" cy="8081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Polarized target </a:t>
          </a:r>
        </a:p>
      </dsp:txBody>
      <dsp:txXfrm>
        <a:off x="4195582" y="582299"/>
        <a:ext cx="1129288" cy="729249"/>
      </dsp:txXfrm>
    </dsp:sp>
    <dsp:sp modelId="{FC68373C-B3A7-4877-B70C-70BD663D41C9}">
      <dsp:nvSpPr>
        <dsp:cNvPr id="0" name=""/>
        <dsp:cNvSpPr/>
      </dsp:nvSpPr>
      <dsp:spPr>
        <a:xfrm>
          <a:off x="905219" y="285509"/>
          <a:ext cx="4516421" cy="4516421"/>
        </a:xfrm>
        <a:custGeom>
          <a:avLst/>
          <a:gdLst/>
          <a:ahLst/>
          <a:cxnLst/>
          <a:rect l="0" t="0" r="0" b="0"/>
          <a:pathLst>
            <a:path>
              <a:moveTo>
                <a:pt x="4257032" y="1207388"/>
              </a:moveTo>
              <a:arcTo wR="2258210" hR="2258210" stAng="19936090" swAng="75392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8F7C6F6F-3AE4-41EC-AE15-502F81DC91C5}">
      <dsp:nvSpPr>
        <dsp:cNvPr id="0" name=""/>
        <dsp:cNvSpPr/>
      </dsp:nvSpPr>
      <dsp:spPr>
        <a:xfrm>
          <a:off x="4849264" y="2112201"/>
          <a:ext cx="1144753" cy="86303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Collection manifold</a:t>
          </a:r>
        </a:p>
      </dsp:txBody>
      <dsp:txXfrm>
        <a:off x="4891394" y="2154331"/>
        <a:ext cx="1060493" cy="778776"/>
      </dsp:txXfrm>
    </dsp:sp>
    <dsp:sp modelId="{7682861B-2E48-46A5-ACAA-98CC8A5BC436}">
      <dsp:nvSpPr>
        <dsp:cNvPr id="0" name=""/>
        <dsp:cNvSpPr/>
      </dsp:nvSpPr>
      <dsp:spPr>
        <a:xfrm>
          <a:off x="905219" y="285509"/>
          <a:ext cx="4516421" cy="4516421"/>
        </a:xfrm>
        <a:custGeom>
          <a:avLst/>
          <a:gdLst/>
          <a:ahLst/>
          <a:cxnLst/>
          <a:rect l="0" t="0" r="0" b="0"/>
          <a:pathLst>
            <a:path>
              <a:moveTo>
                <a:pt x="4439952" y="2840890"/>
              </a:moveTo>
              <a:arcTo wR="2258210" hR="2258210" stAng="897183" swAng="71449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B3E59FA8-6396-45EA-94A4-D34B81458335}">
      <dsp:nvSpPr>
        <dsp:cNvPr id="0" name=""/>
        <dsp:cNvSpPr/>
      </dsp:nvSpPr>
      <dsp:spPr>
        <a:xfrm>
          <a:off x="4173001" y="3699954"/>
          <a:ext cx="1174450" cy="88112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Gas Bag</a:t>
          </a:r>
        </a:p>
      </dsp:txBody>
      <dsp:txXfrm>
        <a:off x="4216014" y="3742967"/>
        <a:ext cx="1088424" cy="795097"/>
      </dsp:txXfrm>
    </dsp:sp>
    <dsp:sp modelId="{BC12862D-CFBB-4089-9A43-B650B400BD88}">
      <dsp:nvSpPr>
        <dsp:cNvPr id="0" name=""/>
        <dsp:cNvSpPr/>
      </dsp:nvSpPr>
      <dsp:spPr>
        <a:xfrm>
          <a:off x="1345643" y="120168"/>
          <a:ext cx="4516421" cy="4516421"/>
        </a:xfrm>
        <a:custGeom>
          <a:avLst/>
          <a:gdLst/>
          <a:ahLst/>
          <a:cxnLst/>
          <a:rect l="0" t="0" r="0" b="0"/>
          <a:pathLst>
            <a:path>
              <a:moveTo>
                <a:pt x="2748808" y="4462485"/>
              </a:moveTo>
              <a:arcTo wR="2258210" hR="2258210" stAng="4647144" swAng="369883"/>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F9732673-2DF1-48C7-8967-2E759C40EF7A}">
      <dsp:nvSpPr>
        <dsp:cNvPr id="0" name=""/>
        <dsp:cNvSpPr/>
      </dsp:nvSpPr>
      <dsp:spPr>
        <a:xfrm>
          <a:off x="2522916" y="4268128"/>
          <a:ext cx="1251534" cy="8991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Compressor</a:t>
          </a:r>
        </a:p>
      </dsp:txBody>
      <dsp:txXfrm>
        <a:off x="2566810" y="4312022"/>
        <a:ext cx="1163746" cy="811389"/>
      </dsp:txXfrm>
    </dsp:sp>
    <dsp:sp modelId="{700E7C12-9354-4F33-A2A2-812AE57C02E9}">
      <dsp:nvSpPr>
        <dsp:cNvPr id="0" name=""/>
        <dsp:cNvSpPr/>
      </dsp:nvSpPr>
      <dsp:spPr>
        <a:xfrm>
          <a:off x="451601" y="112597"/>
          <a:ext cx="4516421" cy="4516421"/>
        </a:xfrm>
        <a:custGeom>
          <a:avLst/>
          <a:gdLst/>
          <a:ahLst/>
          <a:cxnLst/>
          <a:rect l="0" t="0" r="0" b="0"/>
          <a:pathLst>
            <a:path>
              <a:moveTo>
                <a:pt x="1993392" y="4500840"/>
              </a:moveTo>
              <a:arcTo wR="2258210" hR="2258210" stAng="5804070" swAng="358431"/>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B8271FBF-7D25-45B3-801B-12C86E9C56A2}">
      <dsp:nvSpPr>
        <dsp:cNvPr id="0" name=""/>
        <dsp:cNvSpPr/>
      </dsp:nvSpPr>
      <dsp:spPr>
        <a:xfrm>
          <a:off x="996323" y="3691109"/>
          <a:ext cx="1140621" cy="8988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Gas Bank</a:t>
          </a:r>
        </a:p>
      </dsp:txBody>
      <dsp:txXfrm>
        <a:off x="1040199" y="3734985"/>
        <a:ext cx="1052869" cy="811061"/>
      </dsp:txXfrm>
    </dsp:sp>
    <dsp:sp modelId="{C5C1D502-94E8-48B1-905A-FDF56CA12193}">
      <dsp:nvSpPr>
        <dsp:cNvPr id="0" name=""/>
        <dsp:cNvSpPr/>
      </dsp:nvSpPr>
      <dsp:spPr>
        <a:xfrm>
          <a:off x="878810" y="241874"/>
          <a:ext cx="4516421" cy="4516421"/>
        </a:xfrm>
        <a:custGeom>
          <a:avLst/>
          <a:gdLst/>
          <a:ahLst/>
          <a:cxnLst/>
          <a:rect l="0" t="0" r="0" b="0"/>
          <a:pathLst>
            <a:path>
              <a:moveTo>
                <a:pt x="273710" y="3335835"/>
              </a:moveTo>
              <a:arcTo wR="2258210" hR="2258210" stAng="9089826" swAng="60264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04383F9A-1F1E-4842-86C3-21DAA9FA9DA0}">
      <dsp:nvSpPr>
        <dsp:cNvPr id="0" name=""/>
        <dsp:cNvSpPr/>
      </dsp:nvSpPr>
      <dsp:spPr>
        <a:xfrm>
          <a:off x="321063" y="2302717"/>
          <a:ext cx="1149276" cy="7867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Purifier</a:t>
          </a:r>
        </a:p>
      </dsp:txBody>
      <dsp:txXfrm>
        <a:off x="359471" y="2341125"/>
        <a:ext cx="1072460" cy="709983"/>
      </dsp:txXfrm>
    </dsp:sp>
    <dsp:sp modelId="{2F9DC66B-533B-40F6-960B-03C03928F8B0}">
      <dsp:nvSpPr>
        <dsp:cNvPr id="0" name=""/>
        <dsp:cNvSpPr/>
      </dsp:nvSpPr>
      <dsp:spPr>
        <a:xfrm>
          <a:off x="892820" y="262848"/>
          <a:ext cx="4516421" cy="4516421"/>
        </a:xfrm>
        <a:custGeom>
          <a:avLst/>
          <a:gdLst/>
          <a:ahLst/>
          <a:cxnLst/>
          <a:rect l="0" t="0" r="0" b="0"/>
          <a:pathLst>
            <a:path>
              <a:moveTo>
                <a:pt x="32587" y="1875960"/>
              </a:moveTo>
              <a:arcTo wR="2258210" hR="2258210" stAng="11384727" swAng="762601"/>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8FE51DC8-A550-468C-925C-00AB8CE71221}">
      <dsp:nvSpPr>
        <dsp:cNvPr id="0" name=""/>
        <dsp:cNvSpPr/>
      </dsp:nvSpPr>
      <dsp:spPr>
        <a:xfrm>
          <a:off x="771059" y="633405"/>
          <a:ext cx="1305385" cy="87467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Liquefier</a:t>
          </a:r>
        </a:p>
      </dsp:txBody>
      <dsp:txXfrm>
        <a:off x="813757" y="676103"/>
        <a:ext cx="1219989" cy="789275"/>
      </dsp:txXfrm>
    </dsp:sp>
    <dsp:sp modelId="{BCECDD9E-E7EC-4014-BDA4-7C76DEDDFBEB}">
      <dsp:nvSpPr>
        <dsp:cNvPr id="0" name=""/>
        <dsp:cNvSpPr/>
      </dsp:nvSpPr>
      <dsp:spPr>
        <a:xfrm>
          <a:off x="840611" y="301125"/>
          <a:ext cx="4516421" cy="4516421"/>
        </a:xfrm>
        <a:custGeom>
          <a:avLst/>
          <a:gdLst/>
          <a:ahLst/>
          <a:cxnLst/>
          <a:rect l="0" t="0" r="0" b="0"/>
          <a:pathLst>
            <a:path>
              <a:moveTo>
                <a:pt x="1206875" y="259658"/>
              </a:moveTo>
              <a:arcTo wR="2258210" hR="2258210" stAng="14535207" swAng="67634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0AC2CC-6A51-4A1B-B332-EC4545BDCE45}" type="datetimeFigureOut">
              <a:rPr lang="en-US" smtClean="0"/>
              <a:t>9/23/24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941BA9-628C-477C-808B-38CC7EAE3850}" type="slidenum">
              <a:rPr lang="en-US" smtClean="0"/>
              <a:t>‹#›</a:t>
            </a:fld>
            <a:endParaRPr lang="en-US"/>
          </a:p>
        </p:txBody>
      </p:sp>
    </p:spTree>
    <p:extLst>
      <p:ext uri="{BB962C8B-B14F-4D97-AF65-F5344CB8AC3E}">
        <p14:creationId xmlns:p14="http://schemas.microsoft.com/office/powerpoint/2010/main" val="1409562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9982D-7361-44C5-B964-D680E71C10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0FFAF2-81D7-4C63-8DC4-B893CADE1D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8F86D94-5326-48A9-987E-36FDDC959E29}"/>
              </a:ext>
            </a:extLst>
          </p:cNvPr>
          <p:cNvSpPr>
            <a:spLocks noGrp="1"/>
          </p:cNvSpPr>
          <p:nvPr>
            <p:ph type="dt" sz="half" idx="10"/>
          </p:nvPr>
        </p:nvSpPr>
        <p:spPr/>
        <p:txBody>
          <a:bodyPr/>
          <a:lstStyle/>
          <a:p>
            <a:fld id="{A47AF627-33C3-46D9-95F2-A0291C1359D3}" type="datetime1">
              <a:rPr lang="en-US" smtClean="0"/>
              <a:t>9/23/24</a:t>
            </a:fld>
            <a:endParaRPr lang="en-US"/>
          </a:p>
        </p:txBody>
      </p:sp>
      <p:sp>
        <p:nvSpPr>
          <p:cNvPr id="5" name="Footer Placeholder 4">
            <a:extLst>
              <a:ext uri="{FF2B5EF4-FFF2-40B4-BE49-F238E27FC236}">
                <a16:creationId xmlns:a16="http://schemas.microsoft.com/office/drawing/2014/main" id="{D4499073-AB1E-4F7A-8B07-DD00363CE0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DF7CC8-77BE-4222-B563-F11F334930F0}"/>
              </a:ext>
            </a:extLst>
          </p:cNvPr>
          <p:cNvSpPr>
            <a:spLocks noGrp="1"/>
          </p:cNvSpPr>
          <p:nvPr>
            <p:ph type="sldNum" sz="quarter" idx="12"/>
          </p:nvPr>
        </p:nvSpPr>
        <p:spPr/>
        <p:txBody>
          <a:bodyPr/>
          <a:lstStyle/>
          <a:p>
            <a:fld id="{721F7F10-1B42-4EBF-84EB-0F328BDEE5A1}" type="slidenum">
              <a:rPr lang="en-US" smtClean="0"/>
              <a:t>‹#›</a:t>
            </a:fld>
            <a:endParaRPr lang="en-US"/>
          </a:p>
        </p:txBody>
      </p:sp>
    </p:spTree>
    <p:extLst>
      <p:ext uri="{BB962C8B-B14F-4D97-AF65-F5344CB8AC3E}">
        <p14:creationId xmlns:p14="http://schemas.microsoft.com/office/powerpoint/2010/main" val="2843443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83D21-FB6B-4BE9-91FA-890EBFE308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F27BEB-8D50-450B-9DC8-07EDDD0BB9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8CA345-0961-4248-B6CD-B15955198611}"/>
              </a:ext>
            </a:extLst>
          </p:cNvPr>
          <p:cNvSpPr>
            <a:spLocks noGrp="1"/>
          </p:cNvSpPr>
          <p:nvPr>
            <p:ph type="dt" sz="half" idx="10"/>
          </p:nvPr>
        </p:nvSpPr>
        <p:spPr/>
        <p:txBody>
          <a:bodyPr/>
          <a:lstStyle/>
          <a:p>
            <a:fld id="{AF1AE556-9D3D-47D2-93A6-BA00EC0E7108}" type="datetime1">
              <a:rPr lang="en-US" smtClean="0"/>
              <a:t>9/23/24</a:t>
            </a:fld>
            <a:endParaRPr lang="en-US"/>
          </a:p>
        </p:txBody>
      </p:sp>
      <p:sp>
        <p:nvSpPr>
          <p:cNvPr id="5" name="Footer Placeholder 4">
            <a:extLst>
              <a:ext uri="{FF2B5EF4-FFF2-40B4-BE49-F238E27FC236}">
                <a16:creationId xmlns:a16="http://schemas.microsoft.com/office/drawing/2014/main" id="{6F639AFD-F67A-4B28-9840-82B04FDFFA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8B81B8-4721-4416-A78D-40AB2FF2070C}"/>
              </a:ext>
            </a:extLst>
          </p:cNvPr>
          <p:cNvSpPr>
            <a:spLocks noGrp="1"/>
          </p:cNvSpPr>
          <p:nvPr>
            <p:ph type="sldNum" sz="quarter" idx="12"/>
          </p:nvPr>
        </p:nvSpPr>
        <p:spPr/>
        <p:txBody>
          <a:bodyPr/>
          <a:lstStyle/>
          <a:p>
            <a:fld id="{721F7F10-1B42-4EBF-84EB-0F328BDEE5A1}" type="slidenum">
              <a:rPr lang="en-US" smtClean="0"/>
              <a:t>‹#›</a:t>
            </a:fld>
            <a:endParaRPr lang="en-US"/>
          </a:p>
        </p:txBody>
      </p:sp>
    </p:spTree>
    <p:extLst>
      <p:ext uri="{BB962C8B-B14F-4D97-AF65-F5344CB8AC3E}">
        <p14:creationId xmlns:p14="http://schemas.microsoft.com/office/powerpoint/2010/main" val="2503672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BCCA1B-FF0E-4465-BABD-136324FC99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672DB8-F9A6-4BC1-BB04-9175729D87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F9CF77-C9A5-43D2-BA71-34C275C52787}"/>
              </a:ext>
            </a:extLst>
          </p:cNvPr>
          <p:cNvSpPr>
            <a:spLocks noGrp="1"/>
          </p:cNvSpPr>
          <p:nvPr>
            <p:ph type="dt" sz="half" idx="10"/>
          </p:nvPr>
        </p:nvSpPr>
        <p:spPr/>
        <p:txBody>
          <a:bodyPr/>
          <a:lstStyle/>
          <a:p>
            <a:fld id="{FB4332A6-F573-4CFE-8DA1-94E73E312BF5}" type="datetime1">
              <a:rPr lang="en-US" smtClean="0"/>
              <a:t>9/23/24</a:t>
            </a:fld>
            <a:endParaRPr lang="en-US"/>
          </a:p>
        </p:txBody>
      </p:sp>
      <p:sp>
        <p:nvSpPr>
          <p:cNvPr id="5" name="Footer Placeholder 4">
            <a:extLst>
              <a:ext uri="{FF2B5EF4-FFF2-40B4-BE49-F238E27FC236}">
                <a16:creationId xmlns:a16="http://schemas.microsoft.com/office/drawing/2014/main" id="{ACF84018-1817-4E62-9969-F8168B950E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8C0585-D6C1-4F9A-81C2-D05006B613EF}"/>
              </a:ext>
            </a:extLst>
          </p:cNvPr>
          <p:cNvSpPr>
            <a:spLocks noGrp="1"/>
          </p:cNvSpPr>
          <p:nvPr>
            <p:ph type="sldNum" sz="quarter" idx="12"/>
          </p:nvPr>
        </p:nvSpPr>
        <p:spPr/>
        <p:txBody>
          <a:bodyPr/>
          <a:lstStyle/>
          <a:p>
            <a:fld id="{721F7F10-1B42-4EBF-84EB-0F328BDEE5A1}" type="slidenum">
              <a:rPr lang="en-US" smtClean="0"/>
              <a:t>‹#›</a:t>
            </a:fld>
            <a:endParaRPr lang="en-US"/>
          </a:p>
        </p:txBody>
      </p:sp>
    </p:spTree>
    <p:extLst>
      <p:ext uri="{BB962C8B-B14F-4D97-AF65-F5344CB8AC3E}">
        <p14:creationId xmlns:p14="http://schemas.microsoft.com/office/powerpoint/2010/main" val="2557573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FB1AB-D102-4584-AB99-928CD3D1E6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CFC1B6-D6AA-49EA-94BD-FEAFC85D32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8C8440-03D2-401B-B78E-19CA12F8BE55}"/>
              </a:ext>
            </a:extLst>
          </p:cNvPr>
          <p:cNvSpPr>
            <a:spLocks noGrp="1"/>
          </p:cNvSpPr>
          <p:nvPr>
            <p:ph type="dt" sz="half" idx="10"/>
          </p:nvPr>
        </p:nvSpPr>
        <p:spPr/>
        <p:txBody>
          <a:bodyPr/>
          <a:lstStyle/>
          <a:p>
            <a:fld id="{C739E66B-FA15-4724-B345-A5243803062A}" type="datetime1">
              <a:rPr lang="en-US" smtClean="0"/>
              <a:t>9/23/24</a:t>
            </a:fld>
            <a:endParaRPr lang="en-US"/>
          </a:p>
        </p:txBody>
      </p:sp>
      <p:sp>
        <p:nvSpPr>
          <p:cNvPr id="5" name="Footer Placeholder 4">
            <a:extLst>
              <a:ext uri="{FF2B5EF4-FFF2-40B4-BE49-F238E27FC236}">
                <a16:creationId xmlns:a16="http://schemas.microsoft.com/office/drawing/2014/main" id="{50C35F61-D81D-4EDF-A457-36C9D609A3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C4ADC0-8171-4447-A485-BA4BF6A5D2BB}"/>
              </a:ext>
            </a:extLst>
          </p:cNvPr>
          <p:cNvSpPr>
            <a:spLocks noGrp="1"/>
          </p:cNvSpPr>
          <p:nvPr>
            <p:ph type="sldNum" sz="quarter" idx="12"/>
          </p:nvPr>
        </p:nvSpPr>
        <p:spPr/>
        <p:txBody>
          <a:bodyPr/>
          <a:lstStyle/>
          <a:p>
            <a:fld id="{721F7F10-1B42-4EBF-84EB-0F328BDEE5A1}" type="slidenum">
              <a:rPr lang="en-US" smtClean="0"/>
              <a:t>‹#›</a:t>
            </a:fld>
            <a:endParaRPr lang="en-US"/>
          </a:p>
        </p:txBody>
      </p:sp>
    </p:spTree>
    <p:extLst>
      <p:ext uri="{BB962C8B-B14F-4D97-AF65-F5344CB8AC3E}">
        <p14:creationId xmlns:p14="http://schemas.microsoft.com/office/powerpoint/2010/main" val="1749112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3228E-69F4-49D9-ABB3-FC79F9EC65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083445-18A1-4CA2-B646-C0ECD2C876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5DE83C-C173-40F0-A4E1-78CB8EAFDCA3}"/>
              </a:ext>
            </a:extLst>
          </p:cNvPr>
          <p:cNvSpPr>
            <a:spLocks noGrp="1"/>
          </p:cNvSpPr>
          <p:nvPr>
            <p:ph type="dt" sz="half" idx="10"/>
          </p:nvPr>
        </p:nvSpPr>
        <p:spPr/>
        <p:txBody>
          <a:bodyPr/>
          <a:lstStyle/>
          <a:p>
            <a:fld id="{8B7158B1-C4CA-42B1-AE49-785248669155}" type="datetime1">
              <a:rPr lang="en-US" smtClean="0"/>
              <a:t>9/23/24</a:t>
            </a:fld>
            <a:endParaRPr lang="en-US"/>
          </a:p>
        </p:txBody>
      </p:sp>
      <p:sp>
        <p:nvSpPr>
          <p:cNvPr id="5" name="Footer Placeholder 4">
            <a:extLst>
              <a:ext uri="{FF2B5EF4-FFF2-40B4-BE49-F238E27FC236}">
                <a16:creationId xmlns:a16="http://schemas.microsoft.com/office/drawing/2014/main" id="{6695F4A7-0AA2-408C-9A3F-53821A9D35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FF350B-ACF5-4233-A918-9F815289B45E}"/>
              </a:ext>
            </a:extLst>
          </p:cNvPr>
          <p:cNvSpPr>
            <a:spLocks noGrp="1"/>
          </p:cNvSpPr>
          <p:nvPr>
            <p:ph type="sldNum" sz="quarter" idx="12"/>
          </p:nvPr>
        </p:nvSpPr>
        <p:spPr/>
        <p:txBody>
          <a:bodyPr/>
          <a:lstStyle/>
          <a:p>
            <a:fld id="{721F7F10-1B42-4EBF-84EB-0F328BDEE5A1}" type="slidenum">
              <a:rPr lang="en-US" smtClean="0"/>
              <a:t>‹#›</a:t>
            </a:fld>
            <a:endParaRPr lang="en-US"/>
          </a:p>
        </p:txBody>
      </p:sp>
    </p:spTree>
    <p:extLst>
      <p:ext uri="{BB962C8B-B14F-4D97-AF65-F5344CB8AC3E}">
        <p14:creationId xmlns:p14="http://schemas.microsoft.com/office/powerpoint/2010/main" val="2976854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58A9D-1FC8-4529-845E-06C3023A8E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58F21-DC69-4A07-A2AF-331D677D37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D9808C-7DF5-4538-9C15-1407E71949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9D2CB9-E428-4393-9366-FF02BBAF1213}"/>
              </a:ext>
            </a:extLst>
          </p:cNvPr>
          <p:cNvSpPr>
            <a:spLocks noGrp="1"/>
          </p:cNvSpPr>
          <p:nvPr>
            <p:ph type="dt" sz="half" idx="10"/>
          </p:nvPr>
        </p:nvSpPr>
        <p:spPr/>
        <p:txBody>
          <a:bodyPr/>
          <a:lstStyle/>
          <a:p>
            <a:fld id="{91ADDB0E-EFE4-435E-A0E7-65E8AA234F60}" type="datetime1">
              <a:rPr lang="en-US" smtClean="0"/>
              <a:t>9/23/24</a:t>
            </a:fld>
            <a:endParaRPr lang="en-US"/>
          </a:p>
        </p:txBody>
      </p:sp>
      <p:sp>
        <p:nvSpPr>
          <p:cNvPr id="6" name="Footer Placeholder 5">
            <a:extLst>
              <a:ext uri="{FF2B5EF4-FFF2-40B4-BE49-F238E27FC236}">
                <a16:creationId xmlns:a16="http://schemas.microsoft.com/office/drawing/2014/main" id="{987091BC-0547-4987-A1C2-BAF2A413B0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B713FE-F42E-4FCB-9C9D-7273A00078A5}"/>
              </a:ext>
            </a:extLst>
          </p:cNvPr>
          <p:cNvSpPr>
            <a:spLocks noGrp="1"/>
          </p:cNvSpPr>
          <p:nvPr>
            <p:ph type="sldNum" sz="quarter" idx="12"/>
          </p:nvPr>
        </p:nvSpPr>
        <p:spPr/>
        <p:txBody>
          <a:bodyPr/>
          <a:lstStyle/>
          <a:p>
            <a:fld id="{721F7F10-1B42-4EBF-84EB-0F328BDEE5A1}" type="slidenum">
              <a:rPr lang="en-US" smtClean="0"/>
              <a:t>‹#›</a:t>
            </a:fld>
            <a:endParaRPr lang="en-US"/>
          </a:p>
        </p:txBody>
      </p:sp>
    </p:spTree>
    <p:extLst>
      <p:ext uri="{BB962C8B-B14F-4D97-AF65-F5344CB8AC3E}">
        <p14:creationId xmlns:p14="http://schemas.microsoft.com/office/powerpoint/2010/main" val="993085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0EBB4-9A8D-4031-B599-CFC1792144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B61273-A874-400B-922C-A060614F17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DD6476-5CA5-4BD2-89B6-7103BE7497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3C7E8BA-994E-4AB3-808F-1C665B4E3F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D787EC-CF3F-4132-BB9A-A7A6DD7C16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93B56D-2889-42FA-A8C1-BB388C9211AB}"/>
              </a:ext>
            </a:extLst>
          </p:cNvPr>
          <p:cNvSpPr>
            <a:spLocks noGrp="1"/>
          </p:cNvSpPr>
          <p:nvPr>
            <p:ph type="dt" sz="half" idx="10"/>
          </p:nvPr>
        </p:nvSpPr>
        <p:spPr/>
        <p:txBody>
          <a:bodyPr/>
          <a:lstStyle/>
          <a:p>
            <a:fld id="{47F8E3B2-2CF2-4F4E-9EB7-2AD3575BDA1F}" type="datetime1">
              <a:rPr lang="en-US" smtClean="0"/>
              <a:t>9/23/24</a:t>
            </a:fld>
            <a:endParaRPr lang="en-US"/>
          </a:p>
        </p:txBody>
      </p:sp>
      <p:sp>
        <p:nvSpPr>
          <p:cNvPr id="8" name="Footer Placeholder 7">
            <a:extLst>
              <a:ext uri="{FF2B5EF4-FFF2-40B4-BE49-F238E27FC236}">
                <a16:creationId xmlns:a16="http://schemas.microsoft.com/office/drawing/2014/main" id="{BDC5BCCA-D349-4B67-808E-E4653F74C3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BFB5C-5909-4D8C-8426-915F33902465}"/>
              </a:ext>
            </a:extLst>
          </p:cNvPr>
          <p:cNvSpPr>
            <a:spLocks noGrp="1"/>
          </p:cNvSpPr>
          <p:nvPr>
            <p:ph type="sldNum" sz="quarter" idx="12"/>
          </p:nvPr>
        </p:nvSpPr>
        <p:spPr/>
        <p:txBody>
          <a:bodyPr/>
          <a:lstStyle/>
          <a:p>
            <a:fld id="{721F7F10-1B42-4EBF-84EB-0F328BDEE5A1}" type="slidenum">
              <a:rPr lang="en-US" smtClean="0"/>
              <a:t>‹#›</a:t>
            </a:fld>
            <a:endParaRPr lang="en-US"/>
          </a:p>
        </p:txBody>
      </p:sp>
    </p:spTree>
    <p:extLst>
      <p:ext uri="{BB962C8B-B14F-4D97-AF65-F5344CB8AC3E}">
        <p14:creationId xmlns:p14="http://schemas.microsoft.com/office/powerpoint/2010/main" val="1980553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A9A45-9ED6-45EF-B2E0-5C0464D330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91B42B-1F9B-4DD6-83F5-CE7971C23EC6}"/>
              </a:ext>
            </a:extLst>
          </p:cNvPr>
          <p:cNvSpPr>
            <a:spLocks noGrp="1"/>
          </p:cNvSpPr>
          <p:nvPr>
            <p:ph type="dt" sz="half" idx="10"/>
          </p:nvPr>
        </p:nvSpPr>
        <p:spPr/>
        <p:txBody>
          <a:bodyPr/>
          <a:lstStyle/>
          <a:p>
            <a:fld id="{A4D34CEC-D5F9-4802-9478-33A8E133B0B2}" type="datetime1">
              <a:rPr lang="en-US" smtClean="0"/>
              <a:t>9/23/24</a:t>
            </a:fld>
            <a:endParaRPr lang="en-US"/>
          </a:p>
        </p:txBody>
      </p:sp>
      <p:sp>
        <p:nvSpPr>
          <p:cNvPr id="4" name="Footer Placeholder 3">
            <a:extLst>
              <a:ext uri="{FF2B5EF4-FFF2-40B4-BE49-F238E27FC236}">
                <a16:creationId xmlns:a16="http://schemas.microsoft.com/office/drawing/2014/main" id="{B1823A11-440A-4C17-BEF2-7713F9DBBD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E50B82-C2DB-481C-9A0E-AE42908B9F7E}"/>
              </a:ext>
            </a:extLst>
          </p:cNvPr>
          <p:cNvSpPr>
            <a:spLocks noGrp="1"/>
          </p:cNvSpPr>
          <p:nvPr>
            <p:ph type="sldNum" sz="quarter" idx="12"/>
          </p:nvPr>
        </p:nvSpPr>
        <p:spPr/>
        <p:txBody>
          <a:bodyPr/>
          <a:lstStyle/>
          <a:p>
            <a:fld id="{721F7F10-1B42-4EBF-84EB-0F328BDEE5A1}" type="slidenum">
              <a:rPr lang="en-US" smtClean="0"/>
              <a:t>‹#›</a:t>
            </a:fld>
            <a:endParaRPr lang="en-US"/>
          </a:p>
        </p:txBody>
      </p:sp>
    </p:spTree>
    <p:extLst>
      <p:ext uri="{BB962C8B-B14F-4D97-AF65-F5344CB8AC3E}">
        <p14:creationId xmlns:p14="http://schemas.microsoft.com/office/powerpoint/2010/main" val="1122545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9B2C85-3BF6-4D0F-A773-86EF742D5841}"/>
              </a:ext>
            </a:extLst>
          </p:cNvPr>
          <p:cNvSpPr>
            <a:spLocks noGrp="1"/>
          </p:cNvSpPr>
          <p:nvPr>
            <p:ph type="dt" sz="half" idx="10"/>
          </p:nvPr>
        </p:nvSpPr>
        <p:spPr/>
        <p:txBody>
          <a:bodyPr/>
          <a:lstStyle/>
          <a:p>
            <a:fld id="{E10835F9-77BA-42E7-9F68-9D1B976AB149}" type="datetime1">
              <a:rPr lang="en-US" smtClean="0"/>
              <a:t>9/23/24</a:t>
            </a:fld>
            <a:endParaRPr lang="en-US"/>
          </a:p>
        </p:txBody>
      </p:sp>
      <p:sp>
        <p:nvSpPr>
          <p:cNvPr id="3" name="Footer Placeholder 2">
            <a:extLst>
              <a:ext uri="{FF2B5EF4-FFF2-40B4-BE49-F238E27FC236}">
                <a16:creationId xmlns:a16="http://schemas.microsoft.com/office/drawing/2014/main" id="{F164B6F5-14D7-4C3C-8669-D009728CD8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F199BA-AF7F-4383-95B1-BD4DCD654725}"/>
              </a:ext>
            </a:extLst>
          </p:cNvPr>
          <p:cNvSpPr>
            <a:spLocks noGrp="1"/>
          </p:cNvSpPr>
          <p:nvPr>
            <p:ph type="sldNum" sz="quarter" idx="12"/>
          </p:nvPr>
        </p:nvSpPr>
        <p:spPr/>
        <p:txBody>
          <a:bodyPr/>
          <a:lstStyle/>
          <a:p>
            <a:fld id="{721F7F10-1B42-4EBF-84EB-0F328BDEE5A1}" type="slidenum">
              <a:rPr lang="en-US" smtClean="0"/>
              <a:t>‹#›</a:t>
            </a:fld>
            <a:endParaRPr lang="en-US"/>
          </a:p>
        </p:txBody>
      </p:sp>
    </p:spTree>
    <p:extLst>
      <p:ext uri="{BB962C8B-B14F-4D97-AF65-F5344CB8AC3E}">
        <p14:creationId xmlns:p14="http://schemas.microsoft.com/office/powerpoint/2010/main" val="2745877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669F3-D9B8-44DF-AC1C-56E4C50512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25A097-CD88-427E-B901-E83223F6D7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2F39BE-D3A1-4F62-9310-591B2EA3CC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A3CCA7-291A-4B9A-BCE9-F0EFE01D4959}"/>
              </a:ext>
            </a:extLst>
          </p:cNvPr>
          <p:cNvSpPr>
            <a:spLocks noGrp="1"/>
          </p:cNvSpPr>
          <p:nvPr>
            <p:ph type="dt" sz="half" idx="10"/>
          </p:nvPr>
        </p:nvSpPr>
        <p:spPr/>
        <p:txBody>
          <a:bodyPr/>
          <a:lstStyle/>
          <a:p>
            <a:fld id="{3225D2C5-17E3-4E3B-BB76-A05B86C351A4}" type="datetime1">
              <a:rPr lang="en-US" smtClean="0"/>
              <a:t>9/23/24</a:t>
            </a:fld>
            <a:endParaRPr lang="en-US"/>
          </a:p>
        </p:txBody>
      </p:sp>
      <p:sp>
        <p:nvSpPr>
          <p:cNvPr id="6" name="Footer Placeholder 5">
            <a:extLst>
              <a:ext uri="{FF2B5EF4-FFF2-40B4-BE49-F238E27FC236}">
                <a16:creationId xmlns:a16="http://schemas.microsoft.com/office/drawing/2014/main" id="{95279B68-3530-4E47-96BB-B465C3DF1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2DD6E3-D34F-4EFE-8B15-16A93F430BCB}"/>
              </a:ext>
            </a:extLst>
          </p:cNvPr>
          <p:cNvSpPr>
            <a:spLocks noGrp="1"/>
          </p:cNvSpPr>
          <p:nvPr>
            <p:ph type="sldNum" sz="quarter" idx="12"/>
          </p:nvPr>
        </p:nvSpPr>
        <p:spPr/>
        <p:txBody>
          <a:bodyPr/>
          <a:lstStyle/>
          <a:p>
            <a:fld id="{721F7F10-1B42-4EBF-84EB-0F328BDEE5A1}" type="slidenum">
              <a:rPr lang="en-US" smtClean="0"/>
              <a:t>‹#›</a:t>
            </a:fld>
            <a:endParaRPr lang="en-US"/>
          </a:p>
        </p:txBody>
      </p:sp>
    </p:spTree>
    <p:extLst>
      <p:ext uri="{BB962C8B-B14F-4D97-AF65-F5344CB8AC3E}">
        <p14:creationId xmlns:p14="http://schemas.microsoft.com/office/powerpoint/2010/main" val="2142783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4E848-6787-4619-8031-51FB980C4B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B7AB66-EF8D-456F-9996-4BFA52BA05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6933EC-311B-4CFA-8447-4A1A760F44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39BDDA-3580-437B-A135-5FAF3BDAB63A}"/>
              </a:ext>
            </a:extLst>
          </p:cNvPr>
          <p:cNvSpPr>
            <a:spLocks noGrp="1"/>
          </p:cNvSpPr>
          <p:nvPr>
            <p:ph type="dt" sz="half" idx="10"/>
          </p:nvPr>
        </p:nvSpPr>
        <p:spPr/>
        <p:txBody>
          <a:bodyPr/>
          <a:lstStyle/>
          <a:p>
            <a:fld id="{836E3554-3067-436E-9FDD-D4C2358A0CC7}" type="datetime1">
              <a:rPr lang="en-US" smtClean="0"/>
              <a:t>9/23/24</a:t>
            </a:fld>
            <a:endParaRPr lang="en-US"/>
          </a:p>
        </p:txBody>
      </p:sp>
      <p:sp>
        <p:nvSpPr>
          <p:cNvPr id="6" name="Footer Placeholder 5">
            <a:extLst>
              <a:ext uri="{FF2B5EF4-FFF2-40B4-BE49-F238E27FC236}">
                <a16:creationId xmlns:a16="http://schemas.microsoft.com/office/drawing/2014/main" id="{E8913022-1109-4AFB-85B1-4D3B31E2F3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F5C9CB-1888-449C-A50B-37DF4D5E6945}"/>
              </a:ext>
            </a:extLst>
          </p:cNvPr>
          <p:cNvSpPr>
            <a:spLocks noGrp="1"/>
          </p:cNvSpPr>
          <p:nvPr>
            <p:ph type="sldNum" sz="quarter" idx="12"/>
          </p:nvPr>
        </p:nvSpPr>
        <p:spPr/>
        <p:txBody>
          <a:bodyPr/>
          <a:lstStyle/>
          <a:p>
            <a:fld id="{721F7F10-1B42-4EBF-84EB-0F328BDEE5A1}" type="slidenum">
              <a:rPr lang="en-US" smtClean="0"/>
              <a:t>‹#›</a:t>
            </a:fld>
            <a:endParaRPr lang="en-US"/>
          </a:p>
        </p:txBody>
      </p:sp>
    </p:spTree>
    <p:extLst>
      <p:ext uri="{BB962C8B-B14F-4D97-AF65-F5344CB8AC3E}">
        <p14:creationId xmlns:p14="http://schemas.microsoft.com/office/powerpoint/2010/main" val="221549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1726E6-1954-4316-8199-5778C72139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5CEC91-C95F-4EBD-B3B4-017B5DC5FE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574802-FE0F-44D0-B5F6-119CC79E01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8BFBDD-684C-46DB-9A3B-6236617404E3}" type="datetime1">
              <a:rPr lang="en-US" smtClean="0"/>
              <a:t>9/23/24</a:t>
            </a:fld>
            <a:endParaRPr lang="en-US"/>
          </a:p>
        </p:txBody>
      </p:sp>
      <p:sp>
        <p:nvSpPr>
          <p:cNvPr id="5" name="Footer Placeholder 4">
            <a:extLst>
              <a:ext uri="{FF2B5EF4-FFF2-40B4-BE49-F238E27FC236}">
                <a16:creationId xmlns:a16="http://schemas.microsoft.com/office/drawing/2014/main" id="{A3869C9C-FBB1-4E14-BC3A-0B850F8D0D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E43F47-1B88-4946-A1FA-1A417D7D82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1F7F10-1B42-4EBF-84EB-0F328BDEE5A1}" type="slidenum">
              <a:rPr lang="en-US" smtClean="0"/>
              <a:t>‹#›</a:t>
            </a:fld>
            <a:endParaRPr lang="en-US"/>
          </a:p>
        </p:txBody>
      </p:sp>
    </p:spTree>
    <p:extLst>
      <p:ext uri="{BB962C8B-B14F-4D97-AF65-F5344CB8AC3E}">
        <p14:creationId xmlns:p14="http://schemas.microsoft.com/office/powerpoint/2010/main" val="3044246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g"/><Relationship Id="rId7"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1" name="Rectangle 11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ymbol of the periodic table&#10;&#10;Description automatically generated">
            <a:extLst>
              <a:ext uri="{FF2B5EF4-FFF2-40B4-BE49-F238E27FC236}">
                <a16:creationId xmlns:a16="http://schemas.microsoft.com/office/drawing/2014/main" id="{37ED863A-0956-CC5F-EB63-0E4E4CE44D5F}"/>
              </a:ext>
            </a:extLst>
          </p:cNvPr>
          <p:cNvPicPr>
            <a:picLocks noChangeAspect="1"/>
          </p:cNvPicPr>
          <p:nvPr/>
        </p:nvPicPr>
        <p:blipFill>
          <a:blip r:embed="rId2">
            <a:extLst>
              <a:ext uri="{28A0092B-C50C-407E-A947-70E740481C1C}">
                <a14:useLocalDpi xmlns:a14="http://schemas.microsoft.com/office/drawing/2010/main" val="0"/>
              </a:ext>
            </a:extLst>
          </a:blip>
          <a:srcRect l="9199" t="6880" r="24593"/>
          <a:stretch/>
        </p:blipFill>
        <p:spPr>
          <a:xfrm>
            <a:off x="3523488" y="10"/>
            <a:ext cx="8668512" cy="6857990"/>
          </a:xfrm>
          <a:prstGeom prst="rect">
            <a:avLst/>
          </a:prstGeom>
        </p:spPr>
      </p:pic>
      <p:sp>
        <p:nvSpPr>
          <p:cNvPr id="113" name="Rectangle 11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893DD9D-52AE-4E08-B7F7-0BEAE503ABBE}"/>
              </a:ext>
            </a:extLst>
          </p:cNvPr>
          <p:cNvSpPr>
            <a:spLocks noGrp="1"/>
          </p:cNvSpPr>
          <p:nvPr>
            <p:ph type="ctrTitle"/>
          </p:nvPr>
        </p:nvSpPr>
        <p:spPr>
          <a:xfrm>
            <a:off x="477981" y="1122363"/>
            <a:ext cx="4179744" cy="3204134"/>
          </a:xfrm>
        </p:spPr>
        <p:txBody>
          <a:bodyPr anchor="b">
            <a:normAutofit/>
          </a:bodyPr>
          <a:lstStyle/>
          <a:p>
            <a:r>
              <a:rPr lang="en-US" sz="3700" dirty="0">
                <a:solidFill>
                  <a:schemeClr val="bg1"/>
                </a:solidFill>
              </a:rPr>
              <a:t>The New Helium Recapture System at Dynamic Nuclear Polarization Target group at UNH</a:t>
            </a:r>
          </a:p>
        </p:txBody>
      </p:sp>
      <p:sp>
        <p:nvSpPr>
          <p:cNvPr id="3" name="Subtitle 2">
            <a:extLst>
              <a:ext uri="{FF2B5EF4-FFF2-40B4-BE49-F238E27FC236}">
                <a16:creationId xmlns:a16="http://schemas.microsoft.com/office/drawing/2014/main" id="{4EA60E68-6BF2-4557-8128-B2E00B5F62F0}"/>
              </a:ext>
            </a:extLst>
          </p:cNvPr>
          <p:cNvSpPr>
            <a:spLocks noGrp="1"/>
          </p:cNvSpPr>
          <p:nvPr>
            <p:ph type="subTitle" idx="1"/>
          </p:nvPr>
        </p:nvSpPr>
        <p:spPr>
          <a:xfrm>
            <a:off x="477980" y="4872922"/>
            <a:ext cx="4023359" cy="1208141"/>
          </a:xfrm>
        </p:spPr>
        <p:txBody>
          <a:bodyPr>
            <a:normAutofit/>
          </a:bodyPr>
          <a:lstStyle/>
          <a:p>
            <a:pPr algn="l"/>
            <a:r>
              <a:rPr lang="en-US" sz="2000" dirty="0" err="1">
                <a:solidFill>
                  <a:schemeClr val="bg1"/>
                </a:solidFill>
              </a:rPr>
              <a:t>Chhetra</a:t>
            </a:r>
            <a:r>
              <a:rPr lang="en-US" sz="2000" dirty="0">
                <a:solidFill>
                  <a:schemeClr val="bg1"/>
                </a:solidFill>
              </a:rPr>
              <a:t> Lama</a:t>
            </a:r>
          </a:p>
          <a:p>
            <a:pPr algn="l"/>
            <a:r>
              <a:rPr lang="en-US" sz="2000" dirty="0">
                <a:solidFill>
                  <a:schemeClr val="bg1"/>
                </a:solidFill>
              </a:rPr>
              <a:t>University of New Hampshire</a:t>
            </a:r>
          </a:p>
        </p:txBody>
      </p:sp>
      <p:sp>
        <p:nvSpPr>
          <p:cNvPr id="110" name="Rectangle 10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2" name="Rectangle 11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0BD3BFB-5CD9-B187-131F-2A40270057CE}"/>
              </a:ext>
            </a:extLst>
          </p:cNvPr>
          <p:cNvSpPr txBox="1"/>
          <p:nvPr/>
        </p:nvSpPr>
        <p:spPr>
          <a:xfrm>
            <a:off x="4876800" y="6381750"/>
            <a:ext cx="301686" cy="369332"/>
          </a:xfrm>
          <a:prstGeom prst="rect">
            <a:avLst/>
          </a:prstGeom>
          <a:noFill/>
        </p:spPr>
        <p:txBody>
          <a:bodyPr wrap="none" rtlCol="0">
            <a:spAutoFit/>
          </a:bodyPr>
          <a:lstStyle/>
          <a:p>
            <a:r>
              <a:rPr lang="en-US" dirty="0"/>
              <a:t>1</a:t>
            </a:r>
          </a:p>
        </p:txBody>
      </p:sp>
      <p:sp>
        <p:nvSpPr>
          <p:cNvPr id="6" name="Slide Number Placeholder 5">
            <a:extLst>
              <a:ext uri="{FF2B5EF4-FFF2-40B4-BE49-F238E27FC236}">
                <a16:creationId xmlns:a16="http://schemas.microsoft.com/office/drawing/2014/main" id="{3614E860-F5D2-4C1E-0300-F3257357176F}"/>
              </a:ext>
            </a:extLst>
          </p:cNvPr>
          <p:cNvSpPr>
            <a:spLocks noGrp="1"/>
          </p:cNvSpPr>
          <p:nvPr>
            <p:ph type="sldNum" sz="quarter" idx="12"/>
          </p:nvPr>
        </p:nvSpPr>
        <p:spPr/>
        <p:txBody>
          <a:bodyPr/>
          <a:lstStyle/>
          <a:p>
            <a:fld id="{721F7F10-1B42-4EBF-84EB-0F328BDEE5A1}" type="slidenum">
              <a:rPr lang="en-US" smtClean="0"/>
              <a:t>1</a:t>
            </a:fld>
            <a:endParaRPr lang="en-US"/>
          </a:p>
        </p:txBody>
      </p:sp>
    </p:spTree>
    <p:extLst>
      <p:ext uri="{BB962C8B-B14F-4D97-AF65-F5344CB8AC3E}">
        <p14:creationId xmlns:p14="http://schemas.microsoft.com/office/powerpoint/2010/main" val="422229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0318E7-FAFE-9146-F8AE-DA5B21D998C1}"/>
              </a:ext>
            </a:extLst>
          </p:cNvPr>
          <p:cNvSpPr>
            <a:spLocks noGrp="1"/>
          </p:cNvSpPr>
          <p:nvPr>
            <p:ph type="sldNum" sz="quarter" idx="12"/>
          </p:nvPr>
        </p:nvSpPr>
        <p:spPr/>
        <p:txBody>
          <a:bodyPr/>
          <a:lstStyle/>
          <a:p>
            <a:fld id="{721F7F10-1B42-4EBF-84EB-0F328BDEE5A1}" type="slidenum">
              <a:rPr lang="en-US" smtClean="0"/>
              <a:t>10</a:t>
            </a:fld>
            <a:endParaRPr lang="en-US" dirty="0"/>
          </a:p>
        </p:txBody>
      </p:sp>
      <p:sp>
        <p:nvSpPr>
          <p:cNvPr id="6" name="Arrow: Left-Right 5">
            <a:extLst>
              <a:ext uri="{FF2B5EF4-FFF2-40B4-BE49-F238E27FC236}">
                <a16:creationId xmlns:a16="http://schemas.microsoft.com/office/drawing/2014/main" id="{C66A9F62-C951-E021-51CA-0CF7AC54F4FA}"/>
              </a:ext>
            </a:extLst>
          </p:cNvPr>
          <p:cNvSpPr/>
          <p:nvPr/>
        </p:nvSpPr>
        <p:spPr>
          <a:xfrm>
            <a:off x="6702948" y="4238612"/>
            <a:ext cx="3845657" cy="152379"/>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Left-Right 6">
            <a:extLst>
              <a:ext uri="{FF2B5EF4-FFF2-40B4-BE49-F238E27FC236}">
                <a16:creationId xmlns:a16="http://schemas.microsoft.com/office/drawing/2014/main" id="{200359C1-B7F5-D7F8-FF9B-7675547936B4}"/>
              </a:ext>
            </a:extLst>
          </p:cNvPr>
          <p:cNvSpPr/>
          <p:nvPr/>
        </p:nvSpPr>
        <p:spPr>
          <a:xfrm>
            <a:off x="6702948" y="5401071"/>
            <a:ext cx="4145056" cy="144261"/>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Right 9">
            <a:extLst>
              <a:ext uri="{FF2B5EF4-FFF2-40B4-BE49-F238E27FC236}">
                <a16:creationId xmlns:a16="http://schemas.microsoft.com/office/drawing/2014/main" id="{56D33647-D287-A2D5-5C99-6EA4F08D5766}"/>
              </a:ext>
            </a:extLst>
          </p:cNvPr>
          <p:cNvSpPr/>
          <p:nvPr/>
        </p:nvSpPr>
        <p:spPr>
          <a:xfrm>
            <a:off x="6399664" y="1709667"/>
            <a:ext cx="4278168" cy="168524"/>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Left-Right 10">
            <a:extLst>
              <a:ext uri="{FF2B5EF4-FFF2-40B4-BE49-F238E27FC236}">
                <a16:creationId xmlns:a16="http://schemas.microsoft.com/office/drawing/2014/main" id="{862A3271-CAE6-28DE-A987-AB6E608E9693}"/>
              </a:ext>
            </a:extLst>
          </p:cNvPr>
          <p:cNvSpPr/>
          <p:nvPr/>
        </p:nvSpPr>
        <p:spPr>
          <a:xfrm flipV="1">
            <a:off x="6399662" y="1176452"/>
            <a:ext cx="4278169" cy="136216"/>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24B91B0-0731-BC16-6483-089FF871D6BC}"/>
              </a:ext>
            </a:extLst>
          </p:cNvPr>
          <p:cNvSpPr txBox="1"/>
          <p:nvPr/>
        </p:nvSpPr>
        <p:spPr>
          <a:xfrm>
            <a:off x="2238703" y="8810"/>
            <a:ext cx="6064639" cy="646331"/>
          </a:xfrm>
          <a:prstGeom prst="rect">
            <a:avLst/>
          </a:prstGeom>
          <a:noFill/>
        </p:spPr>
        <p:txBody>
          <a:bodyPr wrap="square" rtlCol="0">
            <a:spAutoFit/>
          </a:bodyPr>
          <a:lstStyle/>
          <a:p>
            <a:pPr algn="ctr"/>
            <a:r>
              <a:rPr lang="en-US" sz="3600" b="1" u="sng" dirty="0"/>
              <a:t>Working Principle of Purifier</a:t>
            </a:r>
          </a:p>
        </p:txBody>
      </p:sp>
      <p:sp>
        <p:nvSpPr>
          <p:cNvPr id="15" name="TextBox 14">
            <a:extLst>
              <a:ext uri="{FF2B5EF4-FFF2-40B4-BE49-F238E27FC236}">
                <a16:creationId xmlns:a16="http://schemas.microsoft.com/office/drawing/2014/main" id="{88DA7C6C-E392-EB26-202E-EC0CD091B7B0}"/>
              </a:ext>
            </a:extLst>
          </p:cNvPr>
          <p:cNvSpPr txBox="1"/>
          <p:nvPr/>
        </p:nvSpPr>
        <p:spPr>
          <a:xfrm>
            <a:off x="514349" y="1586865"/>
            <a:ext cx="3762684" cy="4893647"/>
          </a:xfrm>
          <a:prstGeom prst="rect">
            <a:avLst/>
          </a:prstGeom>
          <a:noFill/>
        </p:spPr>
        <p:txBody>
          <a:bodyPr wrap="square" rtlCol="0">
            <a:spAutoFit/>
          </a:bodyPr>
          <a:lstStyle/>
          <a:p>
            <a:r>
              <a:rPr lang="en-US" sz="2400" dirty="0"/>
              <a:t>The inlet gas enters the purifier which is submerged in a LN2 dewar. The 77K environment condenses out all impurities leaving only He as a gas.</a:t>
            </a:r>
          </a:p>
          <a:p>
            <a:endParaRPr lang="en-US" sz="2400" dirty="0"/>
          </a:p>
          <a:p>
            <a:r>
              <a:rPr lang="en-US" sz="2400" dirty="0"/>
              <a:t>Works properly  DPT 508 &lt; 2psi and inlet purity 95% &gt;.</a:t>
            </a:r>
          </a:p>
          <a:p>
            <a:r>
              <a:rPr lang="en-US" sz="2400" dirty="0"/>
              <a:t> </a:t>
            </a:r>
          </a:p>
          <a:p>
            <a:r>
              <a:rPr lang="en-US" sz="2400" dirty="0"/>
              <a:t>Hard for less than 95% inlet purity need something different</a:t>
            </a:r>
          </a:p>
        </p:txBody>
      </p:sp>
      <p:sp>
        <p:nvSpPr>
          <p:cNvPr id="17" name="TextBox 16">
            <a:extLst>
              <a:ext uri="{FF2B5EF4-FFF2-40B4-BE49-F238E27FC236}">
                <a16:creationId xmlns:a16="http://schemas.microsoft.com/office/drawing/2014/main" id="{09617FC8-84EA-59A1-73AC-A5980CEABD23}"/>
              </a:ext>
            </a:extLst>
          </p:cNvPr>
          <p:cNvSpPr txBox="1"/>
          <p:nvPr/>
        </p:nvSpPr>
        <p:spPr>
          <a:xfrm>
            <a:off x="5348814" y="2845476"/>
            <a:ext cx="1354134" cy="461665"/>
          </a:xfrm>
          <a:prstGeom prst="rect">
            <a:avLst/>
          </a:prstGeom>
          <a:noFill/>
        </p:spPr>
        <p:txBody>
          <a:bodyPr wrap="square" rtlCol="0">
            <a:spAutoFit/>
          </a:bodyPr>
          <a:lstStyle/>
          <a:p>
            <a:pPr algn="ctr"/>
            <a:r>
              <a:rPr lang="en-US" sz="2400" dirty="0"/>
              <a:t>Overfill</a:t>
            </a:r>
          </a:p>
        </p:txBody>
      </p:sp>
      <p:pic>
        <p:nvPicPr>
          <p:cNvPr id="22" name="Picture 21" descr="A large metal cylinder with a pipe&#10;&#10;Description automatically generated">
            <a:extLst>
              <a:ext uri="{FF2B5EF4-FFF2-40B4-BE49-F238E27FC236}">
                <a16:creationId xmlns:a16="http://schemas.microsoft.com/office/drawing/2014/main" id="{96E9913E-4EBF-38F1-890A-706E1A6D5EDA}"/>
              </a:ext>
            </a:extLst>
          </p:cNvPr>
          <p:cNvPicPr>
            <a:picLocks noChangeAspect="1"/>
          </p:cNvPicPr>
          <p:nvPr/>
        </p:nvPicPr>
        <p:blipFill>
          <a:blip r:embed="rId2">
            <a:extLst>
              <a:ext uri="{28A0092B-C50C-407E-A947-70E740481C1C}">
                <a14:useLocalDpi xmlns:a14="http://schemas.microsoft.com/office/drawing/2010/main" val="0"/>
              </a:ext>
            </a:extLst>
          </a:blip>
          <a:srcRect l="17592" t="1131" r="11614" b="1277"/>
          <a:stretch/>
        </p:blipFill>
        <p:spPr>
          <a:xfrm>
            <a:off x="10393714" y="1120877"/>
            <a:ext cx="1429187" cy="5560193"/>
          </a:xfrm>
          <a:prstGeom prst="rect">
            <a:avLst/>
          </a:prstGeom>
        </p:spPr>
      </p:pic>
      <p:sp>
        <p:nvSpPr>
          <p:cNvPr id="23" name="TextBox 22">
            <a:extLst>
              <a:ext uri="{FF2B5EF4-FFF2-40B4-BE49-F238E27FC236}">
                <a16:creationId xmlns:a16="http://schemas.microsoft.com/office/drawing/2014/main" id="{7AC2C45E-1BB8-6C4F-974E-3044C991C5EA}"/>
              </a:ext>
            </a:extLst>
          </p:cNvPr>
          <p:cNvSpPr txBox="1"/>
          <p:nvPr/>
        </p:nvSpPr>
        <p:spPr>
          <a:xfrm>
            <a:off x="4277032" y="5216405"/>
            <a:ext cx="2286000" cy="461665"/>
          </a:xfrm>
          <a:prstGeom prst="rect">
            <a:avLst/>
          </a:prstGeom>
          <a:noFill/>
        </p:spPr>
        <p:txBody>
          <a:bodyPr wrap="square" rtlCol="0">
            <a:spAutoFit/>
          </a:bodyPr>
          <a:lstStyle/>
          <a:p>
            <a:r>
              <a:rPr lang="en-US" sz="2400" dirty="0"/>
              <a:t>Min Level of LN2</a:t>
            </a:r>
          </a:p>
        </p:txBody>
      </p:sp>
      <p:sp>
        <p:nvSpPr>
          <p:cNvPr id="33" name="Up Arrow 32">
            <a:extLst>
              <a:ext uri="{FF2B5EF4-FFF2-40B4-BE49-F238E27FC236}">
                <a16:creationId xmlns:a16="http://schemas.microsoft.com/office/drawing/2014/main" id="{75113E28-7614-88D1-BF3F-23B9D141CE67}"/>
              </a:ext>
            </a:extLst>
          </p:cNvPr>
          <p:cNvSpPr/>
          <p:nvPr/>
        </p:nvSpPr>
        <p:spPr>
          <a:xfrm>
            <a:off x="7257659" y="2971870"/>
            <a:ext cx="184731" cy="978409"/>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Down Arrow 34">
            <a:extLst>
              <a:ext uri="{FF2B5EF4-FFF2-40B4-BE49-F238E27FC236}">
                <a16:creationId xmlns:a16="http://schemas.microsoft.com/office/drawing/2014/main" id="{D9F33A8C-19C1-F81D-7707-BE64716CE607}"/>
              </a:ext>
            </a:extLst>
          </p:cNvPr>
          <p:cNvSpPr/>
          <p:nvPr/>
        </p:nvSpPr>
        <p:spPr>
          <a:xfrm>
            <a:off x="7257659" y="5585737"/>
            <a:ext cx="184731" cy="61907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53DEAE24-460B-CED5-E82A-5F11CF6F1952}"/>
              </a:ext>
            </a:extLst>
          </p:cNvPr>
          <p:cNvSpPr txBox="1"/>
          <p:nvPr/>
        </p:nvSpPr>
        <p:spPr>
          <a:xfrm>
            <a:off x="6754298" y="6205060"/>
            <a:ext cx="1549044" cy="461665"/>
          </a:xfrm>
          <a:prstGeom prst="rect">
            <a:avLst/>
          </a:prstGeom>
          <a:noFill/>
        </p:spPr>
        <p:txBody>
          <a:bodyPr wrap="square" rtlCol="0">
            <a:spAutoFit/>
          </a:bodyPr>
          <a:lstStyle/>
          <a:p>
            <a:r>
              <a:rPr lang="en-US" sz="2400" dirty="0"/>
              <a:t>Underfill</a:t>
            </a:r>
          </a:p>
        </p:txBody>
      </p:sp>
      <p:sp>
        <p:nvSpPr>
          <p:cNvPr id="37" name="TextBox 36">
            <a:extLst>
              <a:ext uri="{FF2B5EF4-FFF2-40B4-BE49-F238E27FC236}">
                <a16:creationId xmlns:a16="http://schemas.microsoft.com/office/drawing/2014/main" id="{F58E13B7-39CD-D3F0-E939-2043BFAF554D}"/>
              </a:ext>
            </a:extLst>
          </p:cNvPr>
          <p:cNvSpPr txBox="1"/>
          <p:nvPr/>
        </p:nvSpPr>
        <p:spPr>
          <a:xfrm>
            <a:off x="5348814" y="1120877"/>
            <a:ext cx="1050847" cy="461665"/>
          </a:xfrm>
          <a:prstGeom prst="rect">
            <a:avLst/>
          </a:prstGeom>
          <a:noFill/>
        </p:spPr>
        <p:txBody>
          <a:bodyPr wrap="square" rtlCol="0">
            <a:spAutoFit/>
          </a:bodyPr>
          <a:lstStyle/>
          <a:p>
            <a:r>
              <a:rPr lang="en-US" sz="2400" dirty="0"/>
              <a:t>Inlet</a:t>
            </a:r>
            <a:r>
              <a:rPr lang="en-US" dirty="0"/>
              <a:t> </a:t>
            </a:r>
          </a:p>
        </p:txBody>
      </p:sp>
      <p:sp>
        <p:nvSpPr>
          <p:cNvPr id="38" name="TextBox 37">
            <a:extLst>
              <a:ext uri="{FF2B5EF4-FFF2-40B4-BE49-F238E27FC236}">
                <a16:creationId xmlns:a16="http://schemas.microsoft.com/office/drawing/2014/main" id="{BE14BB18-4CC4-425C-35AE-C84CF7F6AAFF}"/>
              </a:ext>
            </a:extLst>
          </p:cNvPr>
          <p:cNvSpPr txBox="1"/>
          <p:nvPr/>
        </p:nvSpPr>
        <p:spPr>
          <a:xfrm>
            <a:off x="5348813" y="1617334"/>
            <a:ext cx="1050848" cy="461665"/>
          </a:xfrm>
          <a:prstGeom prst="rect">
            <a:avLst/>
          </a:prstGeom>
          <a:noFill/>
        </p:spPr>
        <p:txBody>
          <a:bodyPr wrap="square" rtlCol="0">
            <a:spAutoFit/>
          </a:bodyPr>
          <a:lstStyle/>
          <a:p>
            <a:r>
              <a:rPr lang="en-US" sz="2400" dirty="0"/>
              <a:t>Outlet</a:t>
            </a:r>
          </a:p>
        </p:txBody>
      </p:sp>
      <p:sp>
        <p:nvSpPr>
          <p:cNvPr id="39" name="TextBox 38">
            <a:extLst>
              <a:ext uri="{FF2B5EF4-FFF2-40B4-BE49-F238E27FC236}">
                <a16:creationId xmlns:a16="http://schemas.microsoft.com/office/drawing/2014/main" id="{FEC39D7F-CC0F-388A-23ED-5E22C9CCBFC3}"/>
              </a:ext>
            </a:extLst>
          </p:cNvPr>
          <p:cNvSpPr txBox="1"/>
          <p:nvPr/>
        </p:nvSpPr>
        <p:spPr>
          <a:xfrm>
            <a:off x="4277032" y="4026310"/>
            <a:ext cx="2425916" cy="461665"/>
          </a:xfrm>
          <a:prstGeom prst="rect">
            <a:avLst/>
          </a:prstGeom>
          <a:noFill/>
        </p:spPr>
        <p:txBody>
          <a:bodyPr wrap="square" rtlCol="0">
            <a:spAutoFit/>
          </a:bodyPr>
          <a:lstStyle/>
          <a:p>
            <a:r>
              <a:rPr lang="en-US" sz="2400" dirty="0"/>
              <a:t>Max Level of LN2</a:t>
            </a:r>
          </a:p>
        </p:txBody>
      </p:sp>
    </p:spTree>
    <p:extLst>
      <p:ext uri="{BB962C8B-B14F-4D97-AF65-F5344CB8AC3E}">
        <p14:creationId xmlns:p14="http://schemas.microsoft.com/office/powerpoint/2010/main" val="3479662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7E524-8524-F574-E2BC-C97FC21AE13E}"/>
              </a:ext>
            </a:extLst>
          </p:cNvPr>
          <p:cNvSpPr>
            <a:spLocks noGrp="1"/>
          </p:cNvSpPr>
          <p:nvPr>
            <p:ph type="title"/>
          </p:nvPr>
        </p:nvSpPr>
        <p:spPr>
          <a:xfrm>
            <a:off x="0" y="0"/>
            <a:ext cx="12192000" cy="1325563"/>
          </a:xfrm>
        </p:spPr>
        <p:txBody>
          <a:bodyPr/>
          <a:lstStyle/>
          <a:p>
            <a:pPr algn="ctr"/>
            <a:r>
              <a:rPr lang="en-US" b="1" u="sng" dirty="0"/>
              <a:t>Trouble Shooting</a:t>
            </a:r>
          </a:p>
        </p:txBody>
      </p:sp>
      <p:grpSp>
        <p:nvGrpSpPr>
          <p:cNvPr id="6" name="Group 5">
            <a:extLst>
              <a:ext uri="{FF2B5EF4-FFF2-40B4-BE49-F238E27FC236}">
                <a16:creationId xmlns:a16="http://schemas.microsoft.com/office/drawing/2014/main" id="{B8DB3EDE-28A8-AFDE-F75A-839C6D36D1E4}"/>
              </a:ext>
            </a:extLst>
          </p:cNvPr>
          <p:cNvGrpSpPr/>
          <p:nvPr/>
        </p:nvGrpSpPr>
        <p:grpSpPr>
          <a:xfrm>
            <a:off x="1004992" y="1469603"/>
            <a:ext cx="4114319" cy="4761817"/>
            <a:chOff x="1657350" y="1971398"/>
            <a:chExt cx="4114319" cy="4761817"/>
          </a:xfrm>
        </p:grpSpPr>
        <p:pic>
          <p:nvPicPr>
            <p:cNvPr id="4" name="Content Placeholder 4" descr="A close-up of a machine&#10;&#10;Description automatically generated">
              <a:extLst>
                <a:ext uri="{FF2B5EF4-FFF2-40B4-BE49-F238E27FC236}">
                  <a16:creationId xmlns:a16="http://schemas.microsoft.com/office/drawing/2014/main" id="{CC6796A3-E1E4-C4AA-2A9A-34287B5AFC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7350" y="1971398"/>
              <a:ext cx="4114318" cy="4392485"/>
            </a:xfrm>
            <a:prstGeom prst="rect">
              <a:avLst/>
            </a:prstGeom>
          </p:spPr>
        </p:pic>
        <p:sp>
          <p:nvSpPr>
            <p:cNvPr id="3" name="TextBox 2">
              <a:extLst>
                <a:ext uri="{FF2B5EF4-FFF2-40B4-BE49-F238E27FC236}">
                  <a16:creationId xmlns:a16="http://schemas.microsoft.com/office/drawing/2014/main" id="{4338FACD-D1D8-359E-3A65-82FBC7FF0201}"/>
                </a:ext>
              </a:extLst>
            </p:cNvPr>
            <p:cNvSpPr txBox="1">
              <a:spLocks/>
            </p:cNvSpPr>
            <p:nvPr/>
          </p:nvSpPr>
          <p:spPr>
            <a:xfrm>
              <a:off x="1657351" y="6363883"/>
              <a:ext cx="4114318" cy="369332"/>
            </a:xfrm>
            <a:prstGeom prst="rect">
              <a:avLst/>
            </a:prstGeom>
            <a:noFill/>
          </p:spPr>
          <p:txBody>
            <a:bodyPr wrap="square" rtlCol="0">
              <a:spAutoFit/>
            </a:bodyPr>
            <a:lstStyle/>
            <a:p>
              <a:pPr algn="ctr"/>
              <a:r>
                <a:rPr lang="en-US" b="1" dirty="0"/>
                <a:t>Lots of impurities! (75% Purity)</a:t>
              </a:r>
            </a:p>
          </p:txBody>
        </p:sp>
      </p:grpSp>
      <p:grpSp>
        <p:nvGrpSpPr>
          <p:cNvPr id="8" name="Group 7">
            <a:extLst>
              <a:ext uri="{FF2B5EF4-FFF2-40B4-BE49-F238E27FC236}">
                <a16:creationId xmlns:a16="http://schemas.microsoft.com/office/drawing/2014/main" id="{465EC91F-C05E-2D19-BB35-BE4BA957082F}"/>
              </a:ext>
            </a:extLst>
          </p:cNvPr>
          <p:cNvGrpSpPr/>
          <p:nvPr/>
        </p:nvGrpSpPr>
        <p:grpSpPr>
          <a:xfrm>
            <a:off x="7072690" y="1315427"/>
            <a:ext cx="3898378" cy="4915993"/>
            <a:chOff x="6941072" y="1828800"/>
            <a:chExt cx="3898378" cy="4915993"/>
          </a:xfrm>
        </p:grpSpPr>
        <p:pic>
          <p:nvPicPr>
            <p:cNvPr id="7" name="Picture 6" descr="A large silver container with blue writing&#10;&#10;Description automatically generated">
              <a:extLst>
                <a:ext uri="{FF2B5EF4-FFF2-40B4-BE49-F238E27FC236}">
                  <a16:creationId xmlns:a16="http://schemas.microsoft.com/office/drawing/2014/main" id="{136C75D1-43FF-1382-1476-5143855EA5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1072" y="1828800"/>
              <a:ext cx="3898378" cy="4535083"/>
            </a:xfrm>
            <a:prstGeom prst="rect">
              <a:avLst/>
            </a:prstGeom>
          </p:spPr>
        </p:pic>
        <p:sp>
          <p:nvSpPr>
            <p:cNvPr id="5" name="TextBox 4">
              <a:extLst>
                <a:ext uri="{FF2B5EF4-FFF2-40B4-BE49-F238E27FC236}">
                  <a16:creationId xmlns:a16="http://schemas.microsoft.com/office/drawing/2014/main" id="{A0F3DF6A-73E0-CD54-DCD6-898B68033E9B}"/>
                </a:ext>
              </a:extLst>
            </p:cNvPr>
            <p:cNvSpPr txBox="1">
              <a:spLocks/>
            </p:cNvSpPr>
            <p:nvPr/>
          </p:nvSpPr>
          <p:spPr>
            <a:xfrm>
              <a:off x="6941072" y="6375461"/>
              <a:ext cx="3898378" cy="369332"/>
            </a:xfrm>
            <a:prstGeom prst="rect">
              <a:avLst/>
            </a:prstGeom>
            <a:noFill/>
          </p:spPr>
          <p:txBody>
            <a:bodyPr wrap="square" rtlCol="0">
              <a:spAutoFit/>
            </a:bodyPr>
            <a:lstStyle/>
            <a:p>
              <a:pPr algn="ctr"/>
              <a:r>
                <a:rPr lang="en-US" b="1" dirty="0"/>
                <a:t>Few impurities (99% Purity)</a:t>
              </a:r>
            </a:p>
          </p:txBody>
        </p:sp>
      </p:grpSp>
      <p:sp>
        <p:nvSpPr>
          <p:cNvPr id="9" name="Slide Number Placeholder 8">
            <a:extLst>
              <a:ext uri="{FF2B5EF4-FFF2-40B4-BE49-F238E27FC236}">
                <a16:creationId xmlns:a16="http://schemas.microsoft.com/office/drawing/2014/main" id="{A1BF449C-7778-CBB4-F56B-20BDDEF28B13}"/>
              </a:ext>
            </a:extLst>
          </p:cNvPr>
          <p:cNvSpPr>
            <a:spLocks noGrp="1"/>
          </p:cNvSpPr>
          <p:nvPr>
            <p:ph type="sldNum" sz="quarter" idx="12"/>
          </p:nvPr>
        </p:nvSpPr>
        <p:spPr/>
        <p:txBody>
          <a:bodyPr/>
          <a:lstStyle/>
          <a:p>
            <a:fld id="{721F7F10-1B42-4EBF-84EB-0F328BDEE5A1}" type="slidenum">
              <a:rPr lang="en-US" smtClean="0"/>
              <a:t>11</a:t>
            </a:fld>
            <a:endParaRPr lang="en-US"/>
          </a:p>
        </p:txBody>
      </p:sp>
    </p:spTree>
    <p:extLst>
      <p:ext uri="{BB962C8B-B14F-4D97-AF65-F5344CB8AC3E}">
        <p14:creationId xmlns:p14="http://schemas.microsoft.com/office/powerpoint/2010/main" val="2004413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086774-864E-1F9C-902F-7B2C52A201C8}"/>
              </a:ext>
            </a:extLst>
          </p:cNvPr>
          <p:cNvSpPr txBox="1"/>
          <p:nvPr/>
        </p:nvSpPr>
        <p:spPr>
          <a:xfrm>
            <a:off x="6374182" y="266217"/>
            <a:ext cx="5417768" cy="3076531"/>
          </a:xfrm>
          <a:prstGeom prst="rect">
            <a:avLst/>
          </a:prstGeom>
          <a:noFill/>
        </p:spPr>
        <p:txBody>
          <a:bodyPr wrap="square" rtlCol="0">
            <a:spAutoFit/>
          </a:bodyPr>
          <a:lstStyle/>
          <a:p>
            <a:endParaRPr lang="en-US" dirty="0"/>
          </a:p>
        </p:txBody>
      </p:sp>
      <p:pic>
        <p:nvPicPr>
          <p:cNvPr id="2050" name="Picture 2">
            <a:extLst>
              <a:ext uri="{FF2B5EF4-FFF2-40B4-BE49-F238E27FC236}">
                <a16:creationId xmlns:a16="http://schemas.microsoft.com/office/drawing/2014/main" id="{6F03ED79-98FA-9C13-6327-792B2C9DFB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9304" y="533399"/>
            <a:ext cx="5041861" cy="298675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 graph showing a line of blue lines&#10;&#10;Description automatically generated with medium confidence">
            <a:extLst>
              <a:ext uri="{FF2B5EF4-FFF2-40B4-BE49-F238E27FC236}">
                <a16:creationId xmlns:a16="http://schemas.microsoft.com/office/drawing/2014/main" id="{41AF6709-D117-B8C9-441A-5EEAE0CEF0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519" y="3608354"/>
            <a:ext cx="4890624" cy="31644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E94EF17-DE0C-694D-8BF0-F002BE0E3752}"/>
              </a:ext>
            </a:extLst>
          </p:cNvPr>
          <p:cNvSpPr txBox="1"/>
          <p:nvPr/>
        </p:nvSpPr>
        <p:spPr>
          <a:xfrm>
            <a:off x="480836" y="1180618"/>
            <a:ext cx="5759135" cy="4401205"/>
          </a:xfrm>
          <a:prstGeom prst="rect">
            <a:avLst/>
          </a:prstGeom>
          <a:noFill/>
        </p:spPr>
        <p:txBody>
          <a:bodyPr wrap="square" rtlCol="0">
            <a:spAutoFit/>
          </a:bodyPr>
          <a:lstStyle/>
          <a:p>
            <a:pPr algn="l" rtl="0" fontAlgn="base">
              <a:buFont typeface="Arial" panose="020B0604020202020204" pitchFamily="34" charset="0"/>
              <a:buChar char="•"/>
            </a:pPr>
            <a:r>
              <a:rPr lang="en-US" sz="2800" dirty="0">
                <a:solidFill>
                  <a:srgbClr val="000000"/>
                </a:solidFill>
                <a:latin typeface="Calibri" panose="020F0502020204030204" pitchFamily="34" charset="0"/>
              </a:rPr>
              <a:t>Our</a:t>
            </a:r>
            <a:r>
              <a:rPr lang="en-US" sz="2800" b="0" i="0" u="none" strike="noStrike" dirty="0">
                <a:solidFill>
                  <a:srgbClr val="000000"/>
                </a:solidFill>
                <a:effectLst/>
                <a:latin typeface="Calibri" panose="020F0502020204030204" pitchFamily="34" charset="0"/>
              </a:rPr>
              <a:t> purifiers could not handle the ~75% purity helium in our system</a:t>
            </a:r>
            <a:r>
              <a:rPr lang="en-US" sz="2800" b="0" i="0" dirty="0">
                <a:solidFill>
                  <a:srgbClr val="000000"/>
                </a:solidFill>
                <a:effectLst/>
                <a:latin typeface="Calibri" panose="020F0502020204030204" pitchFamily="34" charset="0"/>
              </a:rPr>
              <a:t>​</a:t>
            </a:r>
            <a:endParaRPr lang="en-US" sz="2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2800" b="0" i="0" u="none" strike="noStrike" dirty="0">
                <a:solidFill>
                  <a:srgbClr val="000000"/>
                </a:solidFill>
                <a:effectLst/>
                <a:latin typeface="Calibri" panose="020F0502020204030204" pitchFamily="34" charset="0"/>
              </a:rPr>
              <a:t>Spent ~2 weeks attempting to clean it. </a:t>
            </a:r>
            <a:r>
              <a:rPr lang="en-US" sz="2800" b="0" i="0" dirty="0">
                <a:solidFill>
                  <a:srgbClr val="000000"/>
                </a:solidFill>
                <a:effectLst/>
                <a:latin typeface="Calibri" panose="020F0502020204030204" pitchFamily="34" charset="0"/>
              </a:rPr>
              <a:t>​</a:t>
            </a:r>
            <a:endParaRPr lang="en-US" sz="2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2800" b="0" i="0" u="none" strike="noStrike" dirty="0">
                <a:solidFill>
                  <a:srgbClr val="000000"/>
                </a:solidFill>
                <a:effectLst/>
                <a:latin typeface="Calibri" panose="020F0502020204030204" pitchFamily="34" charset="0"/>
              </a:rPr>
              <a:t>Minor success w/ small # of cylinders, but loss rate of ~90%</a:t>
            </a:r>
            <a:r>
              <a:rPr lang="en-US" sz="2800" b="0" i="0" dirty="0">
                <a:solidFill>
                  <a:srgbClr val="000000"/>
                </a:solidFill>
                <a:effectLst/>
                <a:latin typeface="Calibri" panose="020F0502020204030204" pitchFamily="34" charset="0"/>
              </a:rPr>
              <a:t>​</a:t>
            </a:r>
          </a:p>
          <a:p>
            <a:pPr algn="l" rtl="0" fontAlgn="base"/>
            <a:endParaRPr lang="en-US" sz="2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2800" b="0" i="0" u="none" strike="noStrike" dirty="0">
                <a:solidFill>
                  <a:srgbClr val="000000"/>
                </a:solidFill>
                <a:effectLst/>
                <a:latin typeface="Calibri" panose="020F0502020204030204" pitchFamily="34" charset="0"/>
              </a:rPr>
              <a:t>QT recommended a membrane filter before the </a:t>
            </a:r>
            <a:r>
              <a:rPr lang="en-US" sz="2800" b="0" i="0" u="none" strike="noStrike" dirty="0" err="1">
                <a:solidFill>
                  <a:srgbClr val="000000"/>
                </a:solidFill>
                <a:effectLst/>
                <a:latin typeface="Calibri" panose="020F0502020204030204" pitchFamily="34" charset="0"/>
              </a:rPr>
              <a:t>cryo</a:t>
            </a:r>
            <a:r>
              <a:rPr lang="en-US" sz="2800" b="0" i="0" u="none" strike="noStrike" dirty="0">
                <a:solidFill>
                  <a:srgbClr val="000000"/>
                </a:solidFill>
                <a:effectLst/>
                <a:latin typeface="Calibri" panose="020F0502020204030204" pitchFamily="34" charset="0"/>
              </a:rPr>
              <a:t> filters if we want to clean &lt;90% purity helium</a:t>
            </a:r>
            <a:endParaRPr lang="en-US" sz="2800" b="0" i="0" dirty="0">
              <a:solidFill>
                <a:srgbClr val="000000"/>
              </a:solidFill>
              <a:effectLst/>
              <a:latin typeface="Arial" panose="020B0604020202020204" pitchFamily="34" charset="0"/>
            </a:endParaRPr>
          </a:p>
        </p:txBody>
      </p:sp>
      <p:sp>
        <p:nvSpPr>
          <p:cNvPr id="4" name="TextBox 3">
            <a:extLst>
              <a:ext uri="{FF2B5EF4-FFF2-40B4-BE49-F238E27FC236}">
                <a16:creationId xmlns:a16="http://schemas.microsoft.com/office/drawing/2014/main" id="{50E0D1F9-117D-4C5C-9420-1A2A795E1A55}"/>
              </a:ext>
            </a:extLst>
          </p:cNvPr>
          <p:cNvSpPr txBox="1"/>
          <p:nvPr/>
        </p:nvSpPr>
        <p:spPr>
          <a:xfrm>
            <a:off x="9772650" y="2381250"/>
            <a:ext cx="1489517" cy="369332"/>
          </a:xfrm>
          <a:prstGeom prst="rect">
            <a:avLst/>
          </a:prstGeom>
          <a:noFill/>
        </p:spPr>
        <p:txBody>
          <a:bodyPr wrap="square" rtlCol="0">
            <a:spAutoFit/>
          </a:bodyPr>
          <a:lstStyle/>
          <a:p>
            <a:r>
              <a:rPr lang="en-US" dirty="0"/>
              <a:t>16 cylinders</a:t>
            </a:r>
          </a:p>
        </p:txBody>
      </p:sp>
      <p:sp>
        <p:nvSpPr>
          <p:cNvPr id="5" name="TextBox 4">
            <a:extLst>
              <a:ext uri="{FF2B5EF4-FFF2-40B4-BE49-F238E27FC236}">
                <a16:creationId xmlns:a16="http://schemas.microsoft.com/office/drawing/2014/main" id="{1ADB80ED-5F8B-EE10-039F-324B9CB5B722}"/>
              </a:ext>
            </a:extLst>
          </p:cNvPr>
          <p:cNvSpPr txBox="1"/>
          <p:nvPr/>
        </p:nvSpPr>
        <p:spPr>
          <a:xfrm>
            <a:off x="9772650" y="5853655"/>
            <a:ext cx="1343025" cy="369332"/>
          </a:xfrm>
          <a:prstGeom prst="rect">
            <a:avLst/>
          </a:prstGeom>
          <a:noFill/>
        </p:spPr>
        <p:txBody>
          <a:bodyPr wrap="square" rtlCol="0">
            <a:spAutoFit/>
          </a:bodyPr>
          <a:lstStyle/>
          <a:p>
            <a:r>
              <a:rPr lang="en-US" dirty="0"/>
              <a:t>1 cylinder</a:t>
            </a:r>
          </a:p>
        </p:txBody>
      </p:sp>
      <p:sp>
        <p:nvSpPr>
          <p:cNvPr id="6" name="TextBox 5">
            <a:extLst>
              <a:ext uri="{FF2B5EF4-FFF2-40B4-BE49-F238E27FC236}">
                <a16:creationId xmlns:a16="http://schemas.microsoft.com/office/drawing/2014/main" id="{EDC1BA1E-A6FB-3CEC-0978-DA34D6AA245F}"/>
              </a:ext>
            </a:extLst>
          </p:cNvPr>
          <p:cNvSpPr txBox="1"/>
          <p:nvPr/>
        </p:nvSpPr>
        <p:spPr>
          <a:xfrm>
            <a:off x="7886700" y="266217"/>
            <a:ext cx="1971675" cy="369332"/>
          </a:xfrm>
          <a:prstGeom prst="rect">
            <a:avLst/>
          </a:prstGeom>
          <a:noFill/>
        </p:spPr>
        <p:txBody>
          <a:bodyPr wrap="square" rtlCol="0">
            <a:spAutoFit/>
          </a:bodyPr>
          <a:lstStyle/>
          <a:p>
            <a:r>
              <a:rPr lang="en-US" dirty="0"/>
              <a:t>Purity</a:t>
            </a:r>
          </a:p>
        </p:txBody>
      </p:sp>
      <p:sp>
        <p:nvSpPr>
          <p:cNvPr id="7" name="TextBox 6">
            <a:extLst>
              <a:ext uri="{FF2B5EF4-FFF2-40B4-BE49-F238E27FC236}">
                <a16:creationId xmlns:a16="http://schemas.microsoft.com/office/drawing/2014/main" id="{0ED72DF5-1FE1-7FB4-FEFF-460503C921F4}"/>
              </a:ext>
            </a:extLst>
          </p:cNvPr>
          <p:cNvSpPr txBox="1"/>
          <p:nvPr/>
        </p:nvSpPr>
        <p:spPr>
          <a:xfrm>
            <a:off x="6320756" y="1895971"/>
            <a:ext cx="483716" cy="276999"/>
          </a:xfrm>
          <a:prstGeom prst="rect">
            <a:avLst/>
          </a:prstGeom>
          <a:noFill/>
        </p:spPr>
        <p:txBody>
          <a:bodyPr wrap="square" rtlCol="0">
            <a:spAutoFit/>
          </a:bodyPr>
          <a:lstStyle/>
          <a:p>
            <a:r>
              <a:rPr lang="en-US" sz="1200" b="1" dirty="0"/>
              <a:t>78</a:t>
            </a:r>
            <a:r>
              <a:rPr lang="en-US" sz="1200" dirty="0"/>
              <a:t>%</a:t>
            </a:r>
          </a:p>
        </p:txBody>
      </p:sp>
      <p:sp>
        <p:nvSpPr>
          <p:cNvPr id="8" name="TextBox 7">
            <a:extLst>
              <a:ext uri="{FF2B5EF4-FFF2-40B4-BE49-F238E27FC236}">
                <a16:creationId xmlns:a16="http://schemas.microsoft.com/office/drawing/2014/main" id="{0A7C142F-E7E3-61F9-8014-390E9ADC40AC}"/>
              </a:ext>
            </a:extLst>
          </p:cNvPr>
          <p:cNvSpPr txBox="1"/>
          <p:nvPr/>
        </p:nvSpPr>
        <p:spPr>
          <a:xfrm>
            <a:off x="6334948" y="3157895"/>
            <a:ext cx="555731" cy="276999"/>
          </a:xfrm>
          <a:prstGeom prst="rect">
            <a:avLst/>
          </a:prstGeom>
          <a:noFill/>
        </p:spPr>
        <p:txBody>
          <a:bodyPr wrap="square" rtlCol="0">
            <a:spAutoFit/>
          </a:bodyPr>
          <a:lstStyle/>
          <a:p>
            <a:r>
              <a:rPr lang="en-US" sz="1200" b="1" dirty="0"/>
              <a:t>70</a:t>
            </a:r>
            <a:r>
              <a:rPr lang="en-US" sz="1100" dirty="0"/>
              <a:t>%</a:t>
            </a:r>
          </a:p>
        </p:txBody>
      </p:sp>
      <p:sp>
        <p:nvSpPr>
          <p:cNvPr id="9" name="TextBox 8">
            <a:extLst>
              <a:ext uri="{FF2B5EF4-FFF2-40B4-BE49-F238E27FC236}">
                <a16:creationId xmlns:a16="http://schemas.microsoft.com/office/drawing/2014/main" id="{B4898EE7-99D4-B8A0-36C2-BD0D6CE586AF}"/>
              </a:ext>
            </a:extLst>
          </p:cNvPr>
          <p:cNvSpPr txBox="1"/>
          <p:nvPr/>
        </p:nvSpPr>
        <p:spPr>
          <a:xfrm>
            <a:off x="6372566" y="684946"/>
            <a:ext cx="508408" cy="276999"/>
          </a:xfrm>
          <a:prstGeom prst="rect">
            <a:avLst/>
          </a:prstGeom>
          <a:noFill/>
        </p:spPr>
        <p:txBody>
          <a:bodyPr wrap="square" rtlCol="0">
            <a:spAutoFit/>
          </a:bodyPr>
          <a:lstStyle/>
          <a:p>
            <a:r>
              <a:rPr lang="en-US" sz="1200" b="1" dirty="0"/>
              <a:t>86</a:t>
            </a:r>
            <a:r>
              <a:rPr lang="en-US" sz="1200" dirty="0"/>
              <a:t>%</a:t>
            </a:r>
          </a:p>
        </p:txBody>
      </p:sp>
      <p:sp>
        <p:nvSpPr>
          <p:cNvPr id="10" name="TextBox 9">
            <a:extLst>
              <a:ext uri="{FF2B5EF4-FFF2-40B4-BE49-F238E27FC236}">
                <a16:creationId xmlns:a16="http://schemas.microsoft.com/office/drawing/2014/main" id="{D96EE0C7-D5E4-FAEC-A911-E020075E22FB}"/>
              </a:ext>
            </a:extLst>
          </p:cNvPr>
          <p:cNvSpPr txBox="1"/>
          <p:nvPr/>
        </p:nvSpPr>
        <p:spPr>
          <a:xfrm>
            <a:off x="6311053" y="3582449"/>
            <a:ext cx="569921" cy="276999"/>
          </a:xfrm>
          <a:prstGeom prst="rect">
            <a:avLst/>
          </a:prstGeom>
          <a:noFill/>
        </p:spPr>
        <p:txBody>
          <a:bodyPr wrap="square" rtlCol="0">
            <a:spAutoFit/>
          </a:bodyPr>
          <a:lstStyle/>
          <a:p>
            <a:r>
              <a:rPr lang="en-US" sz="1200" b="1" dirty="0"/>
              <a:t>100</a:t>
            </a:r>
            <a:r>
              <a:rPr lang="en-US" sz="1200" dirty="0"/>
              <a:t>%</a:t>
            </a:r>
          </a:p>
        </p:txBody>
      </p:sp>
      <p:sp>
        <p:nvSpPr>
          <p:cNvPr id="11" name="TextBox 10">
            <a:extLst>
              <a:ext uri="{FF2B5EF4-FFF2-40B4-BE49-F238E27FC236}">
                <a16:creationId xmlns:a16="http://schemas.microsoft.com/office/drawing/2014/main" id="{B4D0275A-179B-6277-D4E7-A4DC7DF26DEB}"/>
              </a:ext>
            </a:extLst>
          </p:cNvPr>
          <p:cNvSpPr txBox="1"/>
          <p:nvPr/>
        </p:nvSpPr>
        <p:spPr>
          <a:xfrm>
            <a:off x="6320757" y="4344993"/>
            <a:ext cx="569922" cy="276999"/>
          </a:xfrm>
          <a:prstGeom prst="rect">
            <a:avLst/>
          </a:prstGeom>
          <a:noFill/>
        </p:spPr>
        <p:txBody>
          <a:bodyPr wrap="square" rtlCol="0">
            <a:spAutoFit/>
          </a:bodyPr>
          <a:lstStyle/>
          <a:p>
            <a:r>
              <a:rPr lang="en-US" sz="1200" b="1" dirty="0"/>
              <a:t>95</a:t>
            </a:r>
            <a:r>
              <a:rPr lang="en-US" sz="1200" dirty="0"/>
              <a:t>%</a:t>
            </a:r>
          </a:p>
        </p:txBody>
      </p:sp>
      <p:sp>
        <p:nvSpPr>
          <p:cNvPr id="12" name="TextBox 11">
            <a:extLst>
              <a:ext uri="{FF2B5EF4-FFF2-40B4-BE49-F238E27FC236}">
                <a16:creationId xmlns:a16="http://schemas.microsoft.com/office/drawing/2014/main" id="{D0F06C6C-2E1D-28B6-343E-BFDAC63C4865}"/>
              </a:ext>
            </a:extLst>
          </p:cNvPr>
          <p:cNvSpPr txBox="1"/>
          <p:nvPr/>
        </p:nvSpPr>
        <p:spPr>
          <a:xfrm>
            <a:off x="6234551" y="6147346"/>
            <a:ext cx="569921" cy="276999"/>
          </a:xfrm>
          <a:prstGeom prst="rect">
            <a:avLst/>
          </a:prstGeom>
          <a:noFill/>
        </p:spPr>
        <p:txBody>
          <a:bodyPr wrap="square" rtlCol="0">
            <a:spAutoFit/>
          </a:bodyPr>
          <a:lstStyle/>
          <a:p>
            <a:r>
              <a:rPr lang="en-US" sz="1200" b="1" dirty="0"/>
              <a:t>82.5</a:t>
            </a:r>
            <a:r>
              <a:rPr lang="en-US" sz="1200" dirty="0"/>
              <a:t>%</a:t>
            </a:r>
          </a:p>
        </p:txBody>
      </p:sp>
      <p:sp>
        <p:nvSpPr>
          <p:cNvPr id="13" name="TextBox 12">
            <a:extLst>
              <a:ext uri="{FF2B5EF4-FFF2-40B4-BE49-F238E27FC236}">
                <a16:creationId xmlns:a16="http://schemas.microsoft.com/office/drawing/2014/main" id="{C78969BB-A7C3-D340-377C-34A9ABCE3D34}"/>
              </a:ext>
            </a:extLst>
          </p:cNvPr>
          <p:cNvSpPr txBox="1"/>
          <p:nvPr/>
        </p:nvSpPr>
        <p:spPr>
          <a:xfrm>
            <a:off x="847725" y="5762625"/>
            <a:ext cx="2295525" cy="646331"/>
          </a:xfrm>
          <a:prstGeom prst="rect">
            <a:avLst/>
          </a:prstGeom>
          <a:noFill/>
        </p:spPr>
        <p:txBody>
          <a:bodyPr wrap="square" rtlCol="0">
            <a:spAutoFit/>
          </a:bodyPr>
          <a:lstStyle/>
          <a:p>
            <a:r>
              <a:rPr lang="en-US" dirty="0"/>
              <a:t>Prof Long 2024/07/19 presentation</a:t>
            </a:r>
          </a:p>
        </p:txBody>
      </p:sp>
      <p:sp>
        <p:nvSpPr>
          <p:cNvPr id="14" name="TextBox 13">
            <a:extLst>
              <a:ext uri="{FF2B5EF4-FFF2-40B4-BE49-F238E27FC236}">
                <a16:creationId xmlns:a16="http://schemas.microsoft.com/office/drawing/2014/main" id="{687E5931-4CD0-0A3E-31CD-3DE633249C32}"/>
              </a:ext>
            </a:extLst>
          </p:cNvPr>
          <p:cNvSpPr txBox="1"/>
          <p:nvPr/>
        </p:nvSpPr>
        <p:spPr>
          <a:xfrm>
            <a:off x="142875" y="266217"/>
            <a:ext cx="6091676" cy="707886"/>
          </a:xfrm>
          <a:prstGeom prst="rect">
            <a:avLst/>
          </a:prstGeom>
          <a:noFill/>
        </p:spPr>
        <p:txBody>
          <a:bodyPr wrap="square" rtlCol="0">
            <a:spAutoFit/>
          </a:bodyPr>
          <a:lstStyle/>
          <a:p>
            <a:r>
              <a:rPr lang="en-US" sz="4000" b="1" u="sng" dirty="0"/>
              <a:t>Trouble Shooting Purifier</a:t>
            </a:r>
          </a:p>
        </p:txBody>
      </p:sp>
      <p:sp>
        <p:nvSpPr>
          <p:cNvPr id="15" name="Slide Number Placeholder 14">
            <a:extLst>
              <a:ext uri="{FF2B5EF4-FFF2-40B4-BE49-F238E27FC236}">
                <a16:creationId xmlns:a16="http://schemas.microsoft.com/office/drawing/2014/main" id="{CF5DAB24-D453-1A5C-9DA8-78C50988037D}"/>
              </a:ext>
            </a:extLst>
          </p:cNvPr>
          <p:cNvSpPr>
            <a:spLocks noGrp="1"/>
          </p:cNvSpPr>
          <p:nvPr>
            <p:ph type="sldNum" sz="quarter" idx="12"/>
          </p:nvPr>
        </p:nvSpPr>
        <p:spPr/>
        <p:txBody>
          <a:bodyPr/>
          <a:lstStyle/>
          <a:p>
            <a:fld id="{721F7F10-1B42-4EBF-84EB-0F328BDEE5A1}" type="slidenum">
              <a:rPr lang="en-US" smtClean="0"/>
              <a:t>12</a:t>
            </a:fld>
            <a:endParaRPr lang="en-US"/>
          </a:p>
        </p:txBody>
      </p:sp>
    </p:spTree>
    <p:extLst>
      <p:ext uri="{BB962C8B-B14F-4D97-AF65-F5344CB8AC3E}">
        <p14:creationId xmlns:p14="http://schemas.microsoft.com/office/powerpoint/2010/main" val="4016216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465D78-9889-0FA9-0C7A-0AA25E4007C0}"/>
              </a:ext>
            </a:extLst>
          </p:cNvPr>
          <p:cNvSpPr>
            <a:spLocks noGrp="1"/>
          </p:cNvSpPr>
          <p:nvPr>
            <p:ph type="title"/>
          </p:nvPr>
        </p:nvSpPr>
        <p:spPr>
          <a:xfrm>
            <a:off x="599091" y="365125"/>
            <a:ext cx="4055206" cy="1938076"/>
          </a:xfrm>
        </p:spPr>
        <p:txBody>
          <a:bodyPr>
            <a:normAutofit/>
          </a:bodyPr>
          <a:lstStyle/>
          <a:p>
            <a:r>
              <a:rPr lang="en-US" u="sng" dirty="0"/>
              <a:t>Recovery Rate and Production Number</a:t>
            </a:r>
          </a:p>
        </p:txBody>
      </p:sp>
      <p:sp>
        <p:nvSpPr>
          <p:cNvPr id="3" name="Content Placeholder 2">
            <a:extLst>
              <a:ext uri="{FF2B5EF4-FFF2-40B4-BE49-F238E27FC236}">
                <a16:creationId xmlns:a16="http://schemas.microsoft.com/office/drawing/2014/main" id="{F4B1D57F-AF62-6C7D-4F15-36DC9595B51C}"/>
              </a:ext>
            </a:extLst>
          </p:cNvPr>
          <p:cNvSpPr>
            <a:spLocks noGrp="1"/>
          </p:cNvSpPr>
          <p:nvPr>
            <p:ph idx="1"/>
          </p:nvPr>
        </p:nvSpPr>
        <p:spPr>
          <a:xfrm>
            <a:off x="520665" y="2185988"/>
            <a:ext cx="4583312" cy="4430383"/>
          </a:xfrm>
        </p:spPr>
        <p:txBody>
          <a:bodyPr>
            <a:normAutofit fontScale="25000" lnSpcReduction="20000"/>
          </a:bodyPr>
          <a:lstStyle/>
          <a:p>
            <a:pPr marL="0" indent="0">
              <a:buNone/>
            </a:pPr>
            <a:endParaRPr lang="en-US" sz="9600" dirty="0"/>
          </a:p>
          <a:p>
            <a:r>
              <a:rPr lang="en-US" sz="9600" dirty="0"/>
              <a:t>Our recovery rate is around 91% first cooldown and 90.5% in the second cooldown if we do not take consideration of separator breakdown otherwise 87.16%</a:t>
            </a:r>
          </a:p>
          <a:p>
            <a:r>
              <a:rPr lang="en-US" sz="9600" dirty="0"/>
              <a:t>The production rate is around 40LL/day at the normal pressure 6psi as QT suggested. </a:t>
            </a:r>
          </a:p>
          <a:p>
            <a:r>
              <a:rPr lang="en-US" sz="9600" dirty="0"/>
              <a:t>The capacity to hold is Mother Dewar 500L can expand </a:t>
            </a:r>
            <a:r>
              <a:rPr lang="en-US" sz="9600" dirty="0" err="1"/>
              <a:t>upto</a:t>
            </a:r>
            <a:r>
              <a:rPr lang="en-US" sz="9600" dirty="0"/>
              <a:t> 800L.</a:t>
            </a:r>
          </a:p>
          <a:p>
            <a:r>
              <a:rPr lang="en-US" sz="9600" dirty="0"/>
              <a:t>1 week of Physics and 2-3 weeks of reliquefying.</a:t>
            </a:r>
          </a:p>
          <a:p>
            <a:pPr marL="0" indent="0">
              <a:buNone/>
            </a:pPr>
            <a:endParaRPr lang="en-US" sz="4200" dirty="0"/>
          </a:p>
        </p:txBody>
      </p:sp>
      <p:pic>
        <p:nvPicPr>
          <p:cNvPr id="5" name="Picture 4" descr="A gauge on a metal surface&#10;&#10;Description automatically generated">
            <a:extLst>
              <a:ext uri="{FF2B5EF4-FFF2-40B4-BE49-F238E27FC236}">
                <a16:creationId xmlns:a16="http://schemas.microsoft.com/office/drawing/2014/main" id="{3EF3F3B0-4E48-1056-1095-B34FD37C2126}"/>
              </a:ext>
            </a:extLst>
          </p:cNvPr>
          <p:cNvPicPr>
            <a:picLocks noChangeAspect="1"/>
          </p:cNvPicPr>
          <p:nvPr/>
        </p:nvPicPr>
        <p:blipFill>
          <a:blip r:embed="rId2">
            <a:extLst>
              <a:ext uri="{28A0092B-C50C-407E-A947-70E740481C1C}">
                <a14:useLocalDpi xmlns:a14="http://schemas.microsoft.com/office/drawing/2010/main" val="0"/>
              </a:ext>
            </a:extLst>
          </a:blip>
          <a:srcRect t="23688" r="-1" b="38292"/>
          <a:stretch/>
        </p:blipFill>
        <p:spPr>
          <a:xfrm>
            <a:off x="5253388" y="-4"/>
            <a:ext cx="6938612"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sp>
        <p:nvSpPr>
          <p:cNvPr id="4" name="Slide Number Placeholder 3">
            <a:extLst>
              <a:ext uri="{FF2B5EF4-FFF2-40B4-BE49-F238E27FC236}">
                <a16:creationId xmlns:a16="http://schemas.microsoft.com/office/drawing/2014/main" id="{D6E994BE-37F9-BBE1-C67E-0091EE734D62}"/>
              </a:ext>
            </a:extLst>
          </p:cNvPr>
          <p:cNvSpPr>
            <a:spLocks noGrp="1"/>
          </p:cNvSpPr>
          <p:nvPr>
            <p:ph type="sldNum" sz="quarter" idx="12"/>
          </p:nvPr>
        </p:nvSpPr>
        <p:spPr/>
        <p:txBody>
          <a:bodyPr/>
          <a:lstStyle/>
          <a:p>
            <a:fld id="{721F7F10-1B42-4EBF-84EB-0F328BDEE5A1}" type="slidenum">
              <a:rPr lang="en-US" smtClean="0"/>
              <a:t>13</a:t>
            </a:fld>
            <a:endParaRPr lang="en-US"/>
          </a:p>
        </p:txBody>
      </p:sp>
      <p:pic>
        <p:nvPicPr>
          <p:cNvPr id="1026" name="Picture 2" descr="A graph showing the number of the number of the number of the number of the number of the number of the number of the number of the number of the number of the number of the number of&#10;&#10;Description automatically generated">
            <a:extLst>
              <a:ext uri="{FF2B5EF4-FFF2-40B4-BE49-F238E27FC236}">
                <a16:creationId xmlns:a16="http://schemas.microsoft.com/office/drawing/2014/main" id="{02A9C50A-AFF9-FCAE-FC8A-486A77B16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7629" y="3775527"/>
            <a:ext cx="6312446" cy="2840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8512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3E44D-0A42-2CEE-EBA9-7042DB9F9BB7}"/>
              </a:ext>
            </a:extLst>
          </p:cNvPr>
          <p:cNvSpPr>
            <a:spLocks noGrp="1"/>
          </p:cNvSpPr>
          <p:nvPr>
            <p:ph type="title"/>
          </p:nvPr>
        </p:nvSpPr>
        <p:spPr>
          <a:xfrm>
            <a:off x="2848303" y="365125"/>
            <a:ext cx="4908332" cy="1325563"/>
          </a:xfrm>
        </p:spPr>
        <p:txBody>
          <a:bodyPr/>
          <a:lstStyle/>
          <a:p>
            <a:pPr algn="ctr"/>
            <a:r>
              <a:rPr lang="en-US" u="sng" dirty="0"/>
              <a:t>The main take away</a:t>
            </a:r>
          </a:p>
        </p:txBody>
      </p:sp>
      <p:sp>
        <p:nvSpPr>
          <p:cNvPr id="3" name="Content Placeholder 2">
            <a:extLst>
              <a:ext uri="{FF2B5EF4-FFF2-40B4-BE49-F238E27FC236}">
                <a16:creationId xmlns:a16="http://schemas.microsoft.com/office/drawing/2014/main" id="{6D052BB8-E57D-6E3F-6F25-1060DFEA4C0F}"/>
              </a:ext>
            </a:extLst>
          </p:cNvPr>
          <p:cNvSpPr>
            <a:spLocks noGrp="1"/>
          </p:cNvSpPr>
          <p:nvPr>
            <p:ph idx="1"/>
          </p:nvPr>
        </p:nvSpPr>
        <p:spPr/>
        <p:txBody>
          <a:bodyPr>
            <a:normAutofit/>
          </a:bodyPr>
          <a:lstStyle/>
          <a:p>
            <a:r>
              <a:rPr lang="en-US" dirty="0"/>
              <a:t>The system is working great.</a:t>
            </a:r>
          </a:p>
          <a:p>
            <a:r>
              <a:rPr lang="en-US" dirty="0"/>
              <a:t>Needs to avoid mixing impurities.</a:t>
            </a:r>
          </a:p>
          <a:p>
            <a:r>
              <a:rPr lang="en-US" dirty="0"/>
              <a:t>Ballast valve must be closed.</a:t>
            </a:r>
          </a:p>
          <a:p>
            <a:r>
              <a:rPr lang="en-US" dirty="0"/>
              <a:t>Always start with pump and purge of the system which will give us a clean system to use </a:t>
            </a:r>
            <a:r>
              <a:rPr lang="en-US" dirty="0" err="1"/>
              <a:t>LHe</a:t>
            </a:r>
            <a:r>
              <a:rPr lang="en-US" dirty="0"/>
              <a:t>.</a:t>
            </a:r>
          </a:p>
          <a:p>
            <a:r>
              <a:rPr lang="en-US" dirty="0"/>
              <a:t>Try to minimize the leaks.</a:t>
            </a:r>
          </a:p>
          <a:p>
            <a:r>
              <a:rPr lang="en-US" dirty="0"/>
              <a:t>We can do more Physics 15+ cooldown per year for what used to be at cost of one cooldown. </a:t>
            </a:r>
          </a:p>
        </p:txBody>
      </p:sp>
      <p:sp>
        <p:nvSpPr>
          <p:cNvPr id="4" name="Slide Number Placeholder 3">
            <a:extLst>
              <a:ext uri="{FF2B5EF4-FFF2-40B4-BE49-F238E27FC236}">
                <a16:creationId xmlns:a16="http://schemas.microsoft.com/office/drawing/2014/main" id="{06D6EC80-42F5-E746-563D-A82F9870BF7F}"/>
              </a:ext>
            </a:extLst>
          </p:cNvPr>
          <p:cNvSpPr>
            <a:spLocks noGrp="1"/>
          </p:cNvSpPr>
          <p:nvPr>
            <p:ph type="sldNum" sz="quarter" idx="12"/>
          </p:nvPr>
        </p:nvSpPr>
        <p:spPr/>
        <p:txBody>
          <a:bodyPr/>
          <a:lstStyle/>
          <a:p>
            <a:fld id="{721F7F10-1B42-4EBF-84EB-0F328BDEE5A1}" type="slidenum">
              <a:rPr lang="en-US" smtClean="0"/>
              <a:t>14</a:t>
            </a:fld>
            <a:endParaRPr lang="en-US"/>
          </a:p>
        </p:txBody>
      </p:sp>
    </p:spTree>
    <p:extLst>
      <p:ext uri="{BB962C8B-B14F-4D97-AF65-F5344CB8AC3E}">
        <p14:creationId xmlns:p14="http://schemas.microsoft.com/office/powerpoint/2010/main" val="686127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E2666C-598C-447B-A28A-771E33B192FD}"/>
              </a:ext>
            </a:extLst>
          </p:cNvPr>
          <p:cNvSpPr>
            <a:spLocks noGrp="1"/>
          </p:cNvSpPr>
          <p:nvPr>
            <p:ph idx="1"/>
          </p:nvPr>
        </p:nvSpPr>
        <p:spPr>
          <a:xfrm>
            <a:off x="4043030" y="504663"/>
            <a:ext cx="4105940" cy="406659"/>
          </a:xfrm>
        </p:spPr>
        <p:txBody>
          <a:bodyPr>
            <a:normAutofit fontScale="92500" lnSpcReduction="20000"/>
          </a:bodyPr>
          <a:lstStyle/>
          <a:p>
            <a:pPr marL="0" indent="0">
              <a:buNone/>
            </a:pPr>
            <a:endParaRPr lang="en-US" u="sng" dirty="0"/>
          </a:p>
          <a:p>
            <a:pPr marL="0" indent="0">
              <a:buNone/>
            </a:pPr>
            <a:endParaRPr lang="en-US" dirty="0"/>
          </a:p>
        </p:txBody>
      </p:sp>
      <p:pic>
        <p:nvPicPr>
          <p:cNvPr id="5" name="Picture 4" descr="A hands together with a blue band around them&#10;&#10;Description automatically generated with medium confidence">
            <a:extLst>
              <a:ext uri="{FF2B5EF4-FFF2-40B4-BE49-F238E27FC236}">
                <a16:creationId xmlns:a16="http://schemas.microsoft.com/office/drawing/2014/main" id="{123D4A16-BF8B-4D88-874F-CC2C22F37252}"/>
              </a:ext>
            </a:extLst>
          </p:cNvPr>
          <p:cNvPicPr>
            <a:picLocks noChangeAspect="1"/>
          </p:cNvPicPr>
          <p:nvPr/>
        </p:nvPicPr>
        <p:blipFill>
          <a:blip r:embed="rId2">
            <a:extLst>
              <a:ext uri="{28A0092B-C50C-407E-A947-70E740481C1C}">
                <a14:useLocalDpi xmlns:a14="http://schemas.microsoft.com/office/drawing/2010/main" val="0"/>
              </a:ext>
            </a:extLst>
          </a:blip>
          <a:srcRect l="12390" t="19215" r="15933" b="20510"/>
          <a:stretch/>
        </p:blipFill>
        <p:spPr>
          <a:xfrm>
            <a:off x="1266825" y="824925"/>
            <a:ext cx="8770137" cy="5131457"/>
          </a:xfrm>
          <a:prstGeom prst="rect">
            <a:avLst/>
          </a:prstGeom>
        </p:spPr>
      </p:pic>
      <p:sp>
        <p:nvSpPr>
          <p:cNvPr id="4" name="TextBox 3">
            <a:extLst>
              <a:ext uri="{FF2B5EF4-FFF2-40B4-BE49-F238E27FC236}">
                <a16:creationId xmlns:a16="http://schemas.microsoft.com/office/drawing/2014/main" id="{C9DD3B17-03B2-022E-5C6E-BFBC58502529}"/>
              </a:ext>
            </a:extLst>
          </p:cNvPr>
          <p:cNvSpPr txBox="1"/>
          <p:nvPr/>
        </p:nvSpPr>
        <p:spPr>
          <a:xfrm>
            <a:off x="4029075" y="224760"/>
            <a:ext cx="4305300" cy="1569660"/>
          </a:xfrm>
          <a:prstGeom prst="rect">
            <a:avLst/>
          </a:prstGeom>
          <a:noFill/>
        </p:spPr>
        <p:txBody>
          <a:bodyPr wrap="square" rtlCol="0">
            <a:spAutoFit/>
          </a:bodyPr>
          <a:lstStyle/>
          <a:p>
            <a:pPr algn="ctr"/>
            <a:r>
              <a:rPr lang="en-US" sz="9600" u="sng" dirty="0"/>
              <a:t>Q &amp; A</a:t>
            </a:r>
          </a:p>
        </p:txBody>
      </p:sp>
      <p:sp>
        <p:nvSpPr>
          <p:cNvPr id="6" name="Slide Number Placeholder 5">
            <a:extLst>
              <a:ext uri="{FF2B5EF4-FFF2-40B4-BE49-F238E27FC236}">
                <a16:creationId xmlns:a16="http://schemas.microsoft.com/office/drawing/2014/main" id="{E2B4059A-E1E8-2950-F76A-D105A1411EB5}"/>
              </a:ext>
            </a:extLst>
          </p:cNvPr>
          <p:cNvSpPr>
            <a:spLocks noGrp="1"/>
          </p:cNvSpPr>
          <p:nvPr>
            <p:ph type="sldNum" sz="quarter" idx="12"/>
          </p:nvPr>
        </p:nvSpPr>
        <p:spPr/>
        <p:txBody>
          <a:bodyPr/>
          <a:lstStyle/>
          <a:p>
            <a:fld id="{721F7F10-1B42-4EBF-84EB-0F328BDEE5A1}" type="slidenum">
              <a:rPr lang="en-US" smtClean="0"/>
              <a:t>15</a:t>
            </a:fld>
            <a:endParaRPr lang="en-US"/>
          </a:p>
        </p:txBody>
      </p:sp>
    </p:spTree>
    <p:extLst>
      <p:ext uri="{BB962C8B-B14F-4D97-AF65-F5344CB8AC3E}">
        <p14:creationId xmlns:p14="http://schemas.microsoft.com/office/powerpoint/2010/main" val="61018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CAD696-E874-54B2-B15D-ECBDD6C0FD05}"/>
              </a:ext>
            </a:extLst>
          </p:cNvPr>
          <p:cNvSpPr>
            <a:spLocks noGrp="1"/>
          </p:cNvSpPr>
          <p:nvPr>
            <p:ph type="sldNum" sz="quarter" idx="12"/>
          </p:nvPr>
        </p:nvSpPr>
        <p:spPr/>
        <p:txBody>
          <a:bodyPr/>
          <a:lstStyle/>
          <a:p>
            <a:fld id="{721F7F10-1B42-4EBF-84EB-0F328BDEE5A1}" type="slidenum">
              <a:rPr lang="en-US" smtClean="0"/>
              <a:t>16</a:t>
            </a:fld>
            <a:endParaRPr lang="en-US"/>
          </a:p>
        </p:txBody>
      </p:sp>
      <p:pic>
        <p:nvPicPr>
          <p:cNvPr id="3" name="Picture 2">
            <a:extLst>
              <a:ext uri="{FF2B5EF4-FFF2-40B4-BE49-F238E27FC236}">
                <a16:creationId xmlns:a16="http://schemas.microsoft.com/office/drawing/2014/main" id="{40BF61A9-4A6B-988A-461C-3E0C210248D8}"/>
              </a:ext>
            </a:extLst>
          </p:cNvPr>
          <p:cNvPicPr>
            <a:picLocks noChangeAspect="1"/>
          </p:cNvPicPr>
          <p:nvPr/>
        </p:nvPicPr>
        <p:blipFill>
          <a:blip r:embed="rId2"/>
          <a:stretch>
            <a:fillRect/>
          </a:stretch>
        </p:blipFill>
        <p:spPr>
          <a:xfrm>
            <a:off x="7550941" y="731148"/>
            <a:ext cx="4641059" cy="5395703"/>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7973D1D-EAC8-D190-A50B-6977972D898B}"/>
                  </a:ext>
                </a:extLst>
              </p:cNvPr>
              <p:cNvSpPr txBox="1"/>
              <p:nvPr/>
            </p:nvSpPr>
            <p:spPr>
              <a:xfrm>
                <a:off x="2326484" y="3197744"/>
                <a:ext cx="4629151" cy="813556"/>
              </a:xfrm>
              <a:prstGeom prst="rect">
                <a:avLst/>
              </a:prstGeom>
              <a:noFill/>
            </p:spPr>
            <p:txBody>
              <a:bodyPr wrap="square" rtlCol="0">
                <a:spAutoFit/>
              </a:bodyPr>
              <a:lstStyle/>
              <a:p>
                <a:r>
                  <a:rPr lang="en-US" dirty="0"/>
                  <a:t>P. Rate</a:t>
                </a:r>
                <a14:m>
                  <m:oMath xmlns:m="http://schemas.openxmlformats.org/officeDocument/2006/math">
                    <m:r>
                      <a:rPr lang="en-US" i="1" smtClean="0">
                        <a:latin typeface="Cambria Math" panose="02040503050406030204" pitchFamily="18" charset="0"/>
                      </a:rPr>
                      <m:t>=</m:t>
                    </m:r>
                    <m:f>
                      <m:fPr>
                        <m:ctrlPr>
                          <a:rPr lang="en-US" i="1" smtClean="0">
                            <a:latin typeface="Cambria Math" panose="02040503050406030204" pitchFamily="18" charset="0"/>
                          </a:rPr>
                        </m:ctrlPr>
                      </m:fPr>
                      <m:num>
                        <m:d>
                          <m:dPr>
                            <m:ctrlPr>
                              <a:rPr lang="en-US" b="0" i="1" smtClean="0">
                                <a:latin typeface="Cambria Math" panose="02040503050406030204" pitchFamily="18" charset="0"/>
                              </a:rPr>
                            </m:ctrlPr>
                          </m:dPr>
                          <m:e>
                            <m:r>
                              <a:rPr lang="en-US" b="0" i="1" smtClean="0">
                                <a:latin typeface="Cambria Math" panose="02040503050406030204" pitchFamily="18" charset="0"/>
                              </a:rPr>
                              <m:t>𝐹𝐶</m:t>
                            </m:r>
                            <m:r>
                              <a:rPr lang="en-US" b="0" i="1" smtClean="0">
                                <a:latin typeface="Cambria Math" panose="02040503050406030204" pitchFamily="18" charset="0"/>
                              </a:rPr>
                              <m:t> 501 −</m:t>
                            </m:r>
                            <m:r>
                              <a:rPr lang="en-US" b="0" i="1" smtClean="0">
                                <a:latin typeface="Cambria Math" panose="02040503050406030204" pitchFamily="18" charset="0"/>
                              </a:rPr>
                              <m:t>𝐹𝐶</m:t>
                            </m:r>
                            <m:r>
                              <a:rPr lang="en-US" b="0" i="1" smtClean="0">
                                <a:latin typeface="Cambria Math" panose="02040503050406030204" pitchFamily="18" charset="0"/>
                              </a:rPr>
                              <m:t>502</m:t>
                            </m:r>
                          </m:e>
                        </m:d>
                        <m:r>
                          <a:rPr lang="en-US" b="0" i="1" smtClean="0">
                            <a:latin typeface="Cambria Math" panose="02040503050406030204" pitchFamily="18" charset="0"/>
                          </a:rPr>
                          <m:t>. 1.1</m:t>
                        </m:r>
                        <m:r>
                          <a:rPr lang="en-US" b="0" i="1" smtClean="0">
                            <a:latin typeface="Cambria Math" panose="02040503050406030204" pitchFamily="18" charset="0"/>
                          </a:rPr>
                          <m:t>𝐿</m:t>
                        </m:r>
                        <m:r>
                          <a:rPr lang="en-US" b="0" i="1" smtClean="0">
                            <a:latin typeface="Cambria Math" panose="02040503050406030204" pitchFamily="18" charset="0"/>
                          </a:rPr>
                          <m:t> </m:t>
                        </m:r>
                        <m:r>
                          <a:rPr lang="en-US" b="0" i="1" smtClean="0">
                            <a:latin typeface="Cambria Math" panose="02040503050406030204" pitchFamily="18" charset="0"/>
                          </a:rPr>
                          <m:t>𝑙</m:t>
                        </m:r>
                      </m:num>
                      <m:den>
                        <m:r>
                          <a:rPr lang="en-US" b="0" i="1" smtClean="0">
                            <a:latin typeface="Cambria Math" panose="02040503050406030204" pitchFamily="18" charset="0"/>
                          </a:rPr>
                          <m:t>60. 24.  </m:t>
                        </m:r>
                        <m:r>
                          <a:rPr lang="en-US" b="0" i="1" smtClean="0">
                            <a:latin typeface="Cambria Math" panose="02040503050406030204" pitchFamily="18" charset="0"/>
                          </a:rPr>
                          <m:t>𝑑𝑎𝑦</m:t>
                        </m:r>
                        <m:r>
                          <a:rPr lang="en-US" b="0" i="1" smtClean="0">
                            <a:latin typeface="Cambria Math" panose="02040503050406030204" pitchFamily="18" charset="0"/>
                          </a:rPr>
                          <m:t>. 746 </m:t>
                        </m:r>
                        <m:r>
                          <a:rPr lang="en-US" b="0" i="1" smtClean="0">
                            <a:latin typeface="Cambria Math" panose="02040503050406030204" pitchFamily="18" charset="0"/>
                          </a:rPr>
                          <m:t>𝑔𝑎𝑠</m:t>
                        </m:r>
                      </m:den>
                    </m:f>
                  </m:oMath>
                </a14:m>
                <a:endParaRPr lang="en-US" dirty="0"/>
              </a:p>
              <a:p>
                <a:endParaRPr lang="en-US" dirty="0"/>
              </a:p>
            </p:txBody>
          </p:sp>
        </mc:Choice>
        <mc:Fallback xmlns="">
          <p:sp>
            <p:nvSpPr>
              <p:cNvPr id="4" name="TextBox 3">
                <a:extLst>
                  <a:ext uri="{FF2B5EF4-FFF2-40B4-BE49-F238E27FC236}">
                    <a16:creationId xmlns:a16="http://schemas.microsoft.com/office/drawing/2014/main" id="{17973D1D-EAC8-D190-A50B-6977972D898B}"/>
                  </a:ext>
                </a:extLst>
              </p:cNvPr>
              <p:cNvSpPr txBox="1">
                <a:spLocks noRot="1" noChangeAspect="1" noMove="1" noResize="1" noEditPoints="1" noAdjustHandles="1" noChangeArrowheads="1" noChangeShapeType="1" noTextEdit="1"/>
              </p:cNvSpPr>
              <p:nvPr/>
            </p:nvSpPr>
            <p:spPr>
              <a:xfrm>
                <a:off x="2326484" y="3197744"/>
                <a:ext cx="4629151" cy="813556"/>
              </a:xfrm>
              <a:prstGeom prst="rect">
                <a:avLst/>
              </a:prstGeom>
              <a:blipFill>
                <a:blip r:embed="rId3"/>
                <a:stretch>
                  <a:fillRect l="-1096"/>
                </a:stretch>
              </a:blipFill>
            </p:spPr>
            <p:txBody>
              <a:bodyPr/>
              <a:lstStyle/>
              <a:p>
                <a:r>
                  <a:rPr lang="en-US">
                    <a:noFill/>
                  </a:rPr>
                  <a:t> </a:t>
                </a:r>
              </a:p>
            </p:txBody>
          </p:sp>
        </mc:Fallback>
      </mc:AlternateContent>
    </p:spTree>
    <p:extLst>
      <p:ext uri="{BB962C8B-B14F-4D97-AF65-F5344CB8AC3E}">
        <p14:creationId xmlns:p14="http://schemas.microsoft.com/office/powerpoint/2010/main" val="1873706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443A88-2312-4DAA-8274-D0B3D2E2E272}"/>
              </a:ext>
            </a:extLst>
          </p:cNvPr>
          <p:cNvSpPr>
            <a:spLocks noGrp="1"/>
          </p:cNvSpPr>
          <p:nvPr>
            <p:ph type="title"/>
          </p:nvPr>
        </p:nvSpPr>
        <p:spPr>
          <a:xfrm>
            <a:off x="346142" y="365125"/>
            <a:ext cx="4514632" cy="1807305"/>
          </a:xfrm>
        </p:spPr>
        <p:txBody>
          <a:bodyPr>
            <a:normAutofit/>
          </a:bodyPr>
          <a:lstStyle/>
          <a:p>
            <a:r>
              <a:rPr lang="en-US" sz="4800" b="1" i="1" u="sng" dirty="0"/>
              <a:t>Outline of the Presentation</a:t>
            </a:r>
          </a:p>
        </p:txBody>
      </p:sp>
      <p:sp>
        <p:nvSpPr>
          <p:cNvPr id="3" name="Content Placeholder 2">
            <a:extLst>
              <a:ext uri="{FF2B5EF4-FFF2-40B4-BE49-F238E27FC236}">
                <a16:creationId xmlns:a16="http://schemas.microsoft.com/office/drawing/2014/main" id="{B6CA2C08-28D2-4B6B-B68F-E679B1D2E5B9}"/>
              </a:ext>
            </a:extLst>
          </p:cNvPr>
          <p:cNvSpPr>
            <a:spLocks noGrp="1"/>
          </p:cNvSpPr>
          <p:nvPr>
            <p:ph idx="1"/>
          </p:nvPr>
        </p:nvSpPr>
        <p:spPr>
          <a:xfrm>
            <a:off x="277818" y="2172429"/>
            <a:ext cx="4626692" cy="4428395"/>
          </a:xfrm>
        </p:spPr>
        <p:txBody>
          <a:bodyPr>
            <a:noAutofit/>
          </a:bodyPr>
          <a:lstStyle/>
          <a:p>
            <a:r>
              <a:rPr lang="en-US" dirty="0"/>
              <a:t>Motivation and Introduction</a:t>
            </a:r>
          </a:p>
          <a:p>
            <a:r>
              <a:rPr lang="en-US" dirty="0"/>
              <a:t>Experimental Setup Idea/ Recovery Pathway  </a:t>
            </a:r>
          </a:p>
          <a:p>
            <a:r>
              <a:rPr lang="en-US" dirty="0"/>
              <a:t>The Working Principle </a:t>
            </a:r>
          </a:p>
          <a:p>
            <a:r>
              <a:rPr lang="en-US" dirty="0"/>
              <a:t>Issues Seen and the troubleshooting </a:t>
            </a:r>
          </a:p>
          <a:p>
            <a:r>
              <a:rPr lang="en-US" dirty="0"/>
              <a:t>Conclusion</a:t>
            </a:r>
          </a:p>
        </p:txBody>
      </p:sp>
      <p:sp>
        <p:nvSpPr>
          <p:cNvPr id="5" name="Slide Number Placeholder 4">
            <a:extLst>
              <a:ext uri="{FF2B5EF4-FFF2-40B4-BE49-F238E27FC236}">
                <a16:creationId xmlns:a16="http://schemas.microsoft.com/office/drawing/2014/main" id="{B228CB9B-33A5-19F0-93EA-BA337A231C01}"/>
              </a:ext>
            </a:extLst>
          </p:cNvPr>
          <p:cNvSpPr>
            <a:spLocks noGrp="1"/>
          </p:cNvSpPr>
          <p:nvPr>
            <p:ph type="sldNum" sz="quarter" idx="12"/>
          </p:nvPr>
        </p:nvSpPr>
        <p:spPr/>
        <p:txBody>
          <a:bodyPr/>
          <a:lstStyle/>
          <a:p>
            <a:fld id="{721F7F10-1B42-4EBF-84EB-0F328BDEE5A1}" type="slidenum">
              <a:rPr lang="en-US" smtClean="0"/>
              <a:t>2</a:t>
            </a:fld>
            <a:endParaRPr lang="en-US"/>
          </a:p>
        </p:txBody>
      </p:sp>
      <p:pic>
        <p:nvPicPr>
          <p:cNvPr id="11" name="Picture 10">
            <a:extLst>
              <a:ext uri="{FF2B5EF4-FFF2-40B4-BE49-F238E27FC236}">
                <a16:creationId xmlns:a16="http://schemas.microsoft.com/office/drawing/2014/main" id="{B677DE8E-6972-B5EE-479F-3B5C9FCA1273}"/>
              </a:ext>
            </a:extLst>
          </p:cNvPr>
          <p:cNvPicPr>
            <a:picLocks noChangeAspect="1"/>
          </p:cNvPicPr>
          <p:nvPr/>
        </p:nvPicPr>
        <p:blipFill>
          <a:blip r:embed="rId2"/>
          <a:stretch>
            <a:fillRect/>
          </a:stretch>
        </p:blipFill>
        <p:spPr>
          <a:xfrm>
            <a:off x="4972834" y="629642"/>
            <a:ext cx="7195774" cy="5726708"/>
          </a:xfrm>
          <a:prstGeom prst="rect">
            <a:avLst/>
          </a:prstGeom>
        </p:spPr>
      </p:pic>
    </p:spTree>
    <p:extLst>
      <p:ext uri="{BB962C8B-B14F-4D97-AF65-F5344CB8AC3E}">
        <p14:creationId xmlns:p14="http://schemas.microsoft.com/office/powerpoint/2010/main" val="3522280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6" name="Rectangle 104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CA9F6C-8BFE-3232-1505-5C4F83B44281}"/>
              </a:ext>
            </a:extLst>
          </p:cNvPr>
          <p:cNvSpPr>
            <a:spLocks noGrp="1"/>
          </p:cNvSpPr>
          <p:nvPr>
            <p:ph type="title"/>
          </p:nvPr>
        </p:nvSpPr>
        <p:spPr>
          <a:xfrm>
            <a:off x="640080" y="526537"/>
            <a:ext cx="4124717" cy="1426075"/>
          </a:xfrm>
        </p:spPr>
        <p:txBody>
          <a:bodyPr anchor="b">
            <a:normAutofit/>
          </a:bodyPr>
          <a:lstStyle/>
          <a:p>
            <a:r>
              <a:rPr lang="en-US" sz="4600" u="sng" dirty="0">
                <a:latin typeface="+mn-lt"/>
              </a:rPr>
              <a:t>Motivation for Recapturing </a:t>
            </a:r>
            <a:r>
              <a:rPr lang="en-US" sz="4600" u="sng" dirty="0" err="1">
                <a:latin typeface="+mn-lt"/>
              </a:rPr>
              <a:t>LHe</a:t>
            </a:r>
            <a:endParaRPr lang="en-US" sz="4600" u="sng" dirty="0">
              <a:latin typeface="+mn-lt"/>
            </a:endParaRPr>
          </a:p>
        </p:txBody>
      </p:sp>
      <p:sp>
        <p:nvSpPr>
          <p:cNvPr id="104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0FC4C58-CF31-4C4A-C867-CF0C7143781F}"/>
              </a:ext>
            </a:extLst>
          </p:cNvPr>
          <p:cNvSpPr>
            <a:spLocks noGrp="1"/>
          </p:cNvSpPr>
          <p:nvPr>
            <p:ph idx="1"/>
          </p:nvPr>
        </p:nvSpPr>
        <p:spPr>
          <a:xfrm>
            <a:off x="640080" y="2872899"/>
            <a:ext cx="4243589" cy="3320668"/>
          </a:xfrm>
        </p:spPr>
        <p:txBody>
          <a:bodyPr>
            <a:normAutofit/>
          </a:bodyPr>
          <a:lstStyle/>
          <a:p>
            <a:r>
              <a:rPr lang="en-US" sz="2400" b="0" i="0" u="none" strike="noStrike" baseline="0" dirty="0">
                <a:latin typeface="Arial" panose="020B0604020202020204" pitchFamily="34" charset="0"/>
              </a:rPr>
              <a:t>Finding </a:t>
            </a:r>
            <a:r>
              <a:rPr lang="en-US" sz="2400" dirty="0">
                <a:latin typeface="Arial" panose="020B0604020202020204" pitchFamily="34" charset="0"/>
              </a:rPr>
              <a:t>ways </a:t>
            </a:r>
            <a:r>
              <a:rPr lang="en-US" sz="2400" b="0" i="0" u="none" strike="noStrike" baseline="0" dirty="0">
                <a:latin typeface="Arial" panose="020B0604020202020204" pitchFamily="34" charset="0"/>
              </a:rPr>
              <a:t>to conserve </a:t>
            </a:r>
            <a:r>
              <a:rPr lang="en-US" sz="2400" b="0" i="0" u="none" strike="noStrike" baseline="0" dirty="0" err="1">
                <a:latin typeface="Arial" panose="020B0604020202020204" pitchFamily="34" charset="0"/>
              </a:rPr>
              <a:t>LHe</a:t>
            </a:r>
            <a:r>
              <a:rPr lang="en-US" sz="2400" b="0" i="0" u="none" strike="noStrike" baseline="0" dirty="0">
                <a:latin typeface="Arial" panose="020B0604020202020204" pitchFamily="34" charset="0"/>
              </a:rPr>
              <a:t> helps save funds and conserves a </a:t>
            </a:r>
            <a:r>
              <a:rPr lang="en-US" sz="2400" dirty="0">
                <a:latin typeface="Arial" panose="020B0604020202020204" pitchFamily="34" charset="0"/>
              </a:rPr>
              <a:t>limited</a:t>
            </a:r>
            <a:r>
              <a:rPr lang="en-US" sz="2400" b="0" i="0" u="none" strike="noStrike" baseline="0" dirty="0">
                <a:latin typeface="Arial" panose="020B0604020202020204" pitchFamily="34" charset="0"/>
              </a:rPr>
              <a:t> resource. </a:t>
            </a:r>
          </a:p>
          <a:p>
            <a:endParaRPr lang="en-US" sz="2400" b="0" i="0" u="none" strike="noStrike" baseline="0" dirty="0">
              <a:latin typeface="Arial" panose="020B0604020202020204" pitchFamily="34" charset="0"/>
            </a:endParaRPr>
          </a:p>
          <a:p>
            <a:r>
              <a:rPr lang="en-US" sz="2400" dirty="0">
                <a:latin typeface="Arial" panose="020B0604020202020204" pitchFamily="34" charset="0"/>
              </a:rPr>
              <a:t>Our physics runs increases from 3runs/year to &gt;15 runs/year</a:t>
            </a:r>
            <a:endParaRPr lang="en-US" sz="2400" b="0" i="0" u="none" strike="noStrike" baseline="0" dirty="0">
              <a:latin typeface="Arial" panose="020B0604020202020204" pitchFamily="34" charset="0"/>
            </a:endParaRPr>
          </a:p>
          <a:p>
            <a:endParaRPr lang="en-US" sz="2200" dirty="0"/>
          </a:p>
        </p:txBody>
      </p:sp>
      <p:sp>
        <p:nvSpPr>
          <p:cNvPr id="5" name="Slide Number Placeholder 4">
            <a:extLst>
              <a:ext uri="{FF2B5EF4-FFF2-40B4-BE49-F238E27FC236}">
                <a16:creationId xmlns:a16="http://schemas.microsoft.com/office/drawing/2014/main" id="{F8E3F06C-BCC8-7AD5-D10C-70A430DD944C}"/>
              </a:ext>
            </a:extLst>
          </p:cNvPr>
          <p:cNvSpPr>
            <a:spLocks noGrp="1"/>
          </p:cNvSpPr>
          <p:nvPr>
            <p:ph type="sldNum" sz="quarter" idx="12"/>
          </p:nvPr>
        </p:nvSpPr>
        <p:spPr/>
        <p:txBody>
          <a:bodyPr/>
          <a:lstStyle/>
          <a:p>
            <a:fld id="{721F7F10-1B42-4EBF-84EB-0F328BDEE5A1}" type="slidenum">
              <a:rPr lang="en-US" smtClean="0"/>
              <a:t>3</a:t>
            </a:fld>
            <a:endParaRPr lang="en-US"/>
          </a:p>
        </p:txBody>
      </p:sp>
      <p:pic>
        <p:nvPicPr>
          <p:cNvPr id="8" name="Picture 7" descr="A group of people posing for a photo&#10;&#10;Description automatically generated">
            <a:extLst>
              <a:ext uri="{FF2B5EF4-FFF2-40B4-BE49-F238E27FC236}">
                <a16:creationId xmlns:a16="http://schemas.microsoft.com/office/drawing/2014/main" id="{5DB18020-AB7A-60B7-FD21-B208B29092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3669" y="831273"/>
            <a:ext cx="7186411" cy="5202205"/>
          </a:xfrm>
          <a:prstGeom prst="rect">
            <a:avLst/>
          </a:prstGeom>
        </p:spPr>
      </p:pic>
      <p:sp>
        <p:nvSpPr>
          <p:cNvPr id="9" name="TextBox 8">
            <a:extLst>
              <a:ext uri="{FF2B5EF4-FFF2-40B4-BE49-F238E27FC236}">
                <a16:creationId xmlns:a16="http://schemas.microsoft.com/office/drawing/2014/main" id="{EA70B0B9-CF51-B592-58E9-09D7A4B81555}"/>
              </a:ext>
            </a:extLst>
          </p:cNvPr>
          <p:cNvSpPr txBox="1"/>
          <p:nvPr/>
        </p:nvSpPr>
        <p:spPr>
          <a:xfrm>
            <a:off x="5008682" y="6103295"/>
            <a:ext cx="6543237" cy="369332"/>
          </a:xfrm>
          <a:prstGeom prst="rect">
            <a:avLst/>
          </a:prstGeom>
          <a:noFill/>
        </p:spPr>
        <p:txBody>
          <a:bodyPr wrap="square" rtlCol="0">
            <a:spAutoFit/>
          </a:bodyPr>
          <a:lstStyle/>
          <a:p>
            <a:r>
              <a:rPr lang="en-US" dirty="0"/>
              <a:t>From Left to </a:t>
            </a:r>
            <a:r>
              <a:rPr lang="en-US" dirty="0" err="1"/>
              <a:t>Rigrht</a:t>
            </a:r>
            <a:r>
              <a:rPr lang="en-US" dirty="0"/>
              <a:t>: </a:t>
            </a:r>
            <a:r>
              <a:rPr lang="en-US" dirty="0" err="1"/>
              <a:t>Chhetra</a:t>
            </a:r>
            <a:r>
              <a:rPr lang="en-US" dirty="0"/>
              <a:t>, Karl, David, Nathaly, Eli, Farooq, Elena</a:t>
            </a:r>
          </a:p>
        </p:txBody>
      </p:sp>
    </p:spTree>
    <p:extLst>
      <p:ext uri="{BB962C8B-B14F-4D97-AF65-F5344CB8AC3E}">
        <p14:creationId xmlns:p14="http://schemas.microsoft.com/office/powerpoint/2010/main" val="3681635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A0CC2-54F4-606A-D6D5-AD0A1A6C5F5E}"/>
              </a:ext>
            </a:extLst>
          </p:cNvPr>
          <p:cNvSpPr>
            <a:spLocks noGrp="1"/>
          </p:cNvSpPr>
          <p:nvPr>
            <p:ph type="title"/>
          </p:nvPr>
        </p:nvSpPr>
        <p:spPr/>
        <p:txBody>
          <a:bodyPr/>
          <a:lstStyle/>
          <a:p>
            <a:r>
              <a:rPr lang="en-US" u="sng" dirty="0"/>
              <a:t>What is Helium Recapture System?</a:t>
            </a:r>
          </a:p>
        </p:txBody>
      </p:sp>
      <p:graphicFrame>
        <p:nvGraphicFramePr>
          <p:cNvPr id="4" name="Content Placeholder 3">
            <a:extLst>
              <a:ext uri="{FF2B5EF4-FFF2-40B4-BE49-F238E27FC236}">
                <a16:creationId xmlns:a16="http://schemas.microsoft.com/office/drawing/2014/main" id="{30391553-5140-806E-089C-5F7BB56DCB24}"/>
              </a:ext>
            </a:extLst>
          </p:cNvPr>
          <p:cNvGraphicFramePr>
            <a:graphicFrameLocks noGrp="1"/>
          </p:cNvGraphicFramePr>
          <p:nvPr>
            <p:ph idx="1"/>
            <p:extLst>
              <p:ext uri="{D42A27DB-BD31-4B8C-83A1-F6EECF244321}">
                <p14:modId xmlns:p14="http://schemas.microsoft.com/office/powerpoint/2010/main" val="2676528315"/>
              </p:ext>
            </p:extLst>
          </p:nvPr>
        </p:nvGraphicFramePr>
        <p:xfrm>
          <a:off x="5286375" y="1690688"/>
          <a:ext cx="6324600" cy="5167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FBE9E0FB-0036-43E5-1B07-D251D67BAEE9}"/>
              </a:ext>
            </a:extLst>
          </p:cNvPr>
          <p:cNvSpPr txBox="1"/>
          <p:nvPr/>
        </p:nvSpPr>
        <p:spPr>
          <a:xfrm>
            <a:off x="838201" y="2000250"/>
            <a:ext cx="4752974" cy="3539430"/>
          </a:xfrm>
          <a:prstGeom prst="rect">
            <a:avLst/>
          </a:prstGeom>
          <a:noFill/>
        </p:spPr>
        <p:txBody>
          <a:bodyPr wrap="square" rtlCol="0">
            <a:spAutoFit/>
          </a:bodyPr>
          <a:lstStyle/>
          <a:p>
            <a:pPr marL="457200" indent="-457200">
              <a:buFont typeface="Arial" panose="020B0604020202020204" pitchFamily="34" charset="0"/>
              <a:buChar char="•"/>
            </a:pPr>
            <a:r>
              <a:rPr lang="en-US" sz="2800" dirty="0"/>
              <a:t>The system which recaptures the used Helium and </a:t>
            </a:r>
            <a:r>
              <a:rPr lang="en-US" sz="2800" dirty="0" err="1"/>
              <a:t>processees</a:t>
            </a:r>
            <a:r>
              <a:rPr lang="en-US" sz="2800" dirty="0"/>
              <a:t> supply for  reuse in the next experiment.</a:t>
            </a:r>
          </a:p>
          <a:p>
            <a:pPr marL="457200" indent="-457200">
              <a:buFont typeface="Arial" panose="020B0604020202020204" pitchFamily="34" charset="0"/>
              <a:buChar char="•"/>
            </a:pPr>
            <a:r>
              <a:rPr lang="en-US" sz="2800" dirty="0"/>
              <a:t>In our first cooldown 91% recovery rate and the second 90.5%</a:t>
            </a:r>
          </a:p>
        </p:txBody>
      </p:sp>
      <p:sp>
        <p:nvSpPr>
          <p:cNvPr id="5" name="Slide Number Placeholder 4">
            <a:extLst>
              <a:ext uri="{FF2B5EF4-FFF2-40B4-BE49-F238E27FC236}">
                <a16:creationId xmlns:a16="http://schemas.microsoft.com/office/drawing/2014/main" id="{F07115E5-2243-BC94-89DB-53C17FE77341}"/>
              </a:ext>
            </a:extLst>
          </p:cNvPr>
          <p:cNvSpPr>
            <a:spLocks noGrp="1"/>
          </p:cNvSpPr>
          <p:nvPr>
            <p:ph type="sldNum" sz="quarter" idx="12"/>
          </p:nvPr>
        </p:nvSpPr>
        <p:spPr/>
        <p:txBody>
          <a:bodyPr/>
          <a:lstStyle/>
          <a:p>
            <a:fld id="{721F7F10-1B42-4EBF-84EB-0F328BDEE5A1}" type="slidenum">
              <a:rPr lang="en-US" smtClean="0"/>
              <a:t>4</a:t>
            </a:fld>
            <a:endParaRPr lang="en-US"/>
          </a:p>
        </p:txBody>
      </p:sp>
    </p:spTree>
    <p:extLst>
      <p:ext uri="{BB962C8B-B14F-4D97-AF65-F5344CB8AC3E}">
        <p14:creationId xmlns:p14="http://schemas.microsoft.com/office/powerpoint/2010/main" val="2256401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0DCC097-1DB8-4B6D-85D0-6FBA0E1CA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E0B58608-23C8-4441-994D-C6823EEE1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2083506"/>
          </a:xfrm>
          <a:custGeom>
            <a:avLst/>
            <a:gdLst>
              <a:gd name="connsiteX0" fmla="*/ 0 w 12191999"/>
              <a:gd name="connsiteY0" fmla="*/ 0 h 2083506"/>
              <a:gd name="connsiteX1" fmla="*/ 9429748 w 12191999"/>
              <a:gd name="connsiteY1" fmla="*/ 0 h 2083506"/>
              <a:gd name="connsiteX2" fmla="*/ 9429748 w 12191999"/>
              <a:gd name="connsiteY2" fmla="*/ 1 h 2083506"/>
              <a:gd name="connsiteX3" fmla="*/ 12191999 w 12191999"/>
              <a:gd name="connsiteY3" fmla="*/ 1 h 2083506"/>
              <a:gd name="connsiteX4" fmla="*/ 12191999 w 12191999"/>
              <a:gd name="connsiteY4" fmla="*/ 1164372 h 2083506"/>
              <a:gd name="connsiteX5" fmla="*/ 12147852 w 12191999"/>
              <a:gd name="connsiteY5" fmla="*/ 1163783 h 2083506"/>
              <a:gd name="connsiteX6" fmla="*/ 11993604 w 12191999"/>
              <a:gd name="connsiteY6" fmla="*/ 1153496 h 2083506"/>
              <a:gd name="connsiteX7" fmla="*/ 11865319 w 12191999"/>
              <a:gd name="connsiteY7" fmla="*/ 1176624 h 2083506"/>
              <a:gd name="connsiteX8" fmla="*/ 11718353 w 12191999"/>
              <a:gd name="connsiteY8" fmla="*/ 1209136 h 2083506"/>
              <a:gd name="connsiteX9" fmla="*/ 11609067 w 12191999"/>
              <a:gd name="connsiteY9" fmla="*/ 1218512 h 2083506"/>
              <a:gd name="connsiteX10" fmla="*/ 11545958 w 12191999"/>
              <a:gd name="connsiteY10" fmla="*/ 1240430 h 2083506"/>
              <a:gd name="connsiteX11" fmla="*/ 11445770 w 12191999"/>
              <a:gd name="connsiteY11" fmla="*/ 1225780 h 2083506"/>
              <a:gd name="connsiteX12" fmla="*/ 11398842 w 12191999"/>
              <a:gd name="connsiteY12" fmla="*/ 1227250 h 2083506"/>
              <a:gd name="connsiteX13" fmla="*/ 11240093 w 12191999"/>
              <a:gd name="connsiteY13" fmla="*/ 1266797 h 2083506"/>
              <a:gd name="connsiteX14" fmla="*/ 11141364 w 12191999"/>
              <a:gd name="connsiteY14" fmla="*/ 1288059 h 2083506"/>
              <a:gd name="connsiteX15" fmla="*/ 11015396 w 12191999"/>
              <a:gd name="connsiteY15" fmla="*/ 1353104 h 2083506"/>
              <a:gd name="connsiteX16" fmla="*/ 10973905 w 12191999"/>
              <a:gd name="connsiteY16" fmla="*/ 1365109 h 2083506"/>
              <a:gd name="connsiteX17" fmla="*/ 10904858 w 12191999"/>
              <a:gd name="connsiteY17" fmla="*/ 1371966 h 2083506"/>
              <a:gd name="connsiteX18" fmla="*/ 10827883 w 12191999"/>
              <a:gd name="connsiteY18" fmla="*/ 1410270 h 2083506"/>
              <a:gd name="connsiteX19" fmla="*/ 10690996 w 12191999"/>
              <a:gd name="connsiteY19" fmla="*/ 1426394 h 2083506"/>
              <a:gd name="connsiteX20" fmla="*/ 10624461 w 12191999"/>
              <a:gd name="connsiteY20" fmla="*/ 1444283 h 2083506"/>
              <a:gd name="connsiteX21" fmla="*/ 10517208 w 12191999"/>
              <a:gd name="connsiteY21" fmla="*/ 1478947 h 2083506"/>
              <a:gd name="connsiteX22" fmla="*/ 10497937 w 12191999"/>
              <a:gd name="connsiteY22" fmla="*/ 1469831 h 2083506"/>
              <a:gd name="connsiteX23" fmla="*/ 10471201 w 12191999"/>
              <a:gd name="connsiteY23" fmla="*/ 1486037 h 2083506"/>
              <a:gd name="connsiteX24" fmla="*/ 10448263 w 12191999"/>
              <a:gd name="connsiteY24" fmla="*/ 1478223 h 2083506"/>
              <a:gd name="connsiteX25" fmla="*/ 10388089 w 12191999"/>
              <a:gd name="connsiteY25" fmla="*/ 1507175 h 2083506"/>
              <a:gd name="connsiteX26" fmla="*/ 10333720 w 12191999"/>
              <a:gd name="connsiteY26" fmla="*/ 1515848 h 2083506"/>
              <a:gd name="connsiteX27" fmla="*/ 10104338 w 12191999"/>
              <a:gd name="connsiteY27" fmla="*/ 1569424 h 2083506"/>
              <a:gd name="connsiteX28" fmla="*/ 9910445 w 12191999"/>
              <a:gd name="connsiteY28" fmla="*/ 1632275 h 2083506"/>
              <a:gd name="connsiteX29" fmla="*/ 9770872 w 12191999"/>
              <a:gd name="connsiteY29" fmla="*/ 1688088 h 2083506"/>
              <a:gd name="connsiteX30" fmla="*/ 9733849 w 12191999"/>
              <a:gd name="connsiteY30" fmla="*/ 1700034 h 2083506"/>
              <a:gd name="connsiteX31" fmla="*/ 9703714 w 12191999"/>
              <a:gd name="connsiteY31" fmla="*/ 1730093 h 2083506"/>
              <a:gd name="connsiteX32" fmla="*/ 9698351 w 12191999"/>
              <a:gd name="connsiteY32" fmla="*/ 1730377 h 2083506"/>
              <a:gd name="connsiteX33" fmla="*/ 9632895 w 12191999"/>
              <a:gd name="connsiteY33" fmla="*/ 1736363 h 2083506"/>
              <a:gd name="connsiteX34" fmla="*/ 9569107 w 12191999"/>
              <a:gd name="connsiteY34" fmla="*/ 1741010 h 2083506"/>
              <a:gd name="connsiteX35" fmla="*/ 9536451 w 12191999"/>
              <a:gd name="connsiteY35" fmla="*/ 1755120 h 2083506"/>
              <a:gd name="connsiteX36" fmla="*/ 9529385 w 12191999"/>
              <a:gd name="connsiteY36" fmla="*/ 1757515 h 2083506"/>
              <a:gd name="connsiteX37" fmla="*/ 9498527 w 12191999"/>
              <a:gd name="connsiteY37" fmla="*/ 1753117 h 2083506"/>
              <a:gd name="connsiteX38" fmla="*/ 9436642 w 12191999"/>
              <a:gd name="connsiteY38" fmla="*/ 1755478 h 2083506"/>
              <a:gd name="connsiteX39" fmla="*/ 9429748 w 12191999"/>
              <a:gd name="connsiteY39" fmla="*/ 1756317 h 2083506"/>
              <a:gd name="connsiteX40" fmla="*/ 9429748 w 12191999"/>
              <a:gd name="connsiteY40" fmla="*/ 1768745 h 2083506"/>
              <a:gd name="connsiteX41" fmla="*/ 9425802 w 12191999"/>
              <a:gd name="connsiteY41" fmla="*/ 1769273 h 2083506"/>
              <a:gd name="connsiteX42" fmla="*/ 9349763 w 12191999"/>
              <a:gd name="connsiteY42" fmla="*/ 1776107 h 2083506"/>
              <a:gd name="connsiteX43" fmla="*/ 9256503 w 12191999"/>
              <a:gd name="connsiteY43" fmla="*/ 1800699 h 2083506"/>
              <a:gd name="connsiteX44" fmla="*/ 9222873 w 12191999"/>
              <a:gd name="connsiteY44" fmla="*/ 1803003 h 2083506"/>
              <a:gd name="connsiteX45" fmla="*/ 9224095 w 12191999"/>
              <a:gd name="connsiteY45" fmla="*/ 1807355 h 2083506"/>
              <a:gd name="connsiteX46" fmla="*/ 9211603 w 12191999"/>
              <a:gd name="connsiteY46" fmla="*/ 1807675 h 2083506"/>
              <a:gd name="connsiteX47" fmla="*/ 9183719 w 12191999"/>
              <a:gd name="connsiteY47" fmla="*/ 1807781 h 2083506"/>
              <a:gd name="connsiteX48" fmla="*/ 9100221 w 12191999"/>
              <a:gd name="connsiteY48" fmla="*/ 1808989 h 2083506"/>
              <a:gd name="connsiteX49" fmla="*/ 9077439 w 12191999"/>
              <a:gd name="connsiteY49" fmla="*/ 1817333 h 2083506"/>
              <a:gd name="connsiteX50" fmla="*/ 9055889 w 12191999"/>
              <a:gd name="connsiteY50" fmla="*/ 1817464 h 2083506"/>
              <a:gd name="connsiteX51" fmla="*/ 8930912 w 12191999"/>
              <a:gd name="connsiteY51" fmla="*/ 1828648 h 2083506"/>
              <a:gd name="connsiteX52" fmla="*/ 8913729 w 12191999"/>
              <a:gd name="connsiteY52" fmla="*/ 1829483 h 2083506"/>
              <a:gd name="connsiteX53" fmla="*/ 8904423 w 12191999"/>
              <a:gd name="connsiteY53" fmla="*/ 1833234 h 2083506"/>
              <a:gd name="connsiteX54" fmla="*/ 8871099 w 12191999"/>
              <a:gd name="connsiteY54" fmla="*/ 1833979 h 2083506"/>
              <a:gd name="connsiteX55" fmla="*/ 8869557 w 12191999"/>
              <a:gd name="connsiteY55" fmla="*/ 1836113 h 2083506"/>
              <a:gd name="connsiteX56" fmla="*/ 8760021 w 12191999"/>
              <a:gd name="connsiteY56" fmla="*/ 1854442 h 2083506"/>
              <a:gd name="connsiteX57" fmla="*/ 8741254 w 12191999"/>
              <a:gd name="connsiteY57" fmla="*/ 1857469 h 2083506"/>
              <a:gd name="connsiteX58" fmla="*/ 8725039 w 12191999"/>
              <a:gd name="connsiteY58" fmla="*/ 1856552 h 2083506"/>
              <a:gd name="connsiteX59" fmla="*/ 8635265 w 12191999"/>
              <a:gd name="connsiteY59" fmla="*/ 1859168 h 2083506"/>
              <a:gd name="connsiteX60" fmla="*/ 8613911 w 12191999"/>
              <a:gd name="connsiteY60" fmla="*/ 1857561 h 2083506"/>
              <a:gd name="connsiteX61" fmla="*/ 8604931 w 12191999"/>
              <a:gd name="connsiteY61" fmla="*/ 1854170 h 2083506"/>
              <a:gd name="connsiteX62" fmla="*/ 8570171 w 12191999"/>
              <a:gd name="connsiteY62" fmla="*/ 1860579 h 2083506"/>
              <a:gd name="connsiteX63" fmla="*/ 8516537 w 12191999"/>
              <a:gd name="connsiteY63" fmla="*/ 1864971 h 2083506"/>
              <a:gd name="connsiteX64" fmla="*/ 8491046 w 12191999"/>
              <a:gd name="connsiteY64" fmla="*/ 1868141 h 2083506"/>
              <a:gd name="connsiteX65" fmla="*/ 8470478 w 12191999"/>
              <a:gd name="connsiteY65" fmla="*/ 1866216 h 2083506"/>
              <a:gd name="connsiteX66" fmla="*/ 8353433 w 12191999"/>
              <a:gd name="connsiteY66" fmla="*/ 1865729 h 2083506"/>
              <a:gd name="connsiteX67" fmla="*/ 8347675 w 12191999"/>
              <a:gd name="connsiteY67" fmla="*/ 1865075 h 2083506"/>
              <a:gd name="connsiteX68" fmla="*/ 8343939 w 12191999"/>
              <a:gd name="connsiteY68" fmla="*/ 1865677 h 2083506"/>
              <a:gd name="connsiteX69" fmla="*/ 8221566 w 12191999"/>
              <a:gd name="connsiteY69" fmla="*/ 1881148 h 2083506"/>
              <a:gd name="connsiteX70" fmla="*/ 8066095 w 12191999"/>
              <a:gd name="connsiteY70" fmla="*/ 1919902 h 2083506"/>
              <a:gd name="connsiteX71" fmla="*/ 8044849 w 12191999"/>
              <a:gd name="connsiteY71" fmla="*/ 1916308 h 2083506"/>
              <a:gd name="connsiteX72" fmla="*/ 8041142 w 12191999"/>
              <a:gd name="connsiteY72" fmla="*/ 1915506 h 2083506"/>
              <a:gd name="connsiteX73" fmla="*/ 8022159 w 12191999"/>
              <a:gd name="connsiteY73" fmla="*/ 1911521 h 2083506"/>
              <a:gd name="connsiteX74" fmla="*/ 7944932 w 12191999"/>
              <a:gd name="connsiteY74" fmla="*/ 1917265 h 2083506"/>
              <a:gd name="connsiteX75" fmla="*/ 7879011 w 12191999"/>
              <a:gd name="connsiteY75" fmla="*/ 1928570 h 2083506"/>
              <a:gd name="connsiteX76" fmla="*/ 7865529 w 12191999"/>
              <a:gd name="connsiteY76" fmla="*/ 1934399 h 2083506"/>
              <a:gd name="connsiteX77" fmla="*/ 7774801 w 12191999"/>
              <a:gd name="connsiteY77" fmla="*/ 1947969 h 2083506"/>
              <a:gd name="connsiteX78" fmla="*/ 7748398 w 12191999"/>
              <a:gd name="connsiteY78" fmla="*/ 1955982 h 2083506"/>
              <a:gd name="connsiteX79" fmla="*/ 7740684 w 12191999"/>
              <a:gd name="connsiteY79" fmla="*/ 1955717 h 2083506"/>
              <a:gd name="connsiteX80" fmla="*/ 7712976 w 12191999"/>
              <a:gd name="connsiteY80" fmla="*/ 1960442 h 2083506"/>
              <a:gd name="connsiteX81" fmla="*/ 7699956 w 12191999"/>
              <a:gd name="connsiteY81" fmla="*/ 1966104 h 2083506"/>
              <a:gd name="connsiteX82" fmla="*/ 7684158 w 12191999"/>
              <a:gd name="connsiteY82" fmla="*/ 1962927 h 2083506"/>
              <a:gd name="connsiteX83" fmla="*/ 7643109 w 12191999"/>
              <a:gd name="connsiteY83" fmla="*/ 1964400 h 2083506"/>
              <a:gd name="connsiteX84" fmla="*/ 7630180 w 12191999"/>
              <a:gd name="connsiteY84" fmla="*/ 1970266 h 2083506"/>
              <a:gd name="connsiteX85" fmla="*/ 7609131 w 12191999"/>
              <a:gd name="connsiteY85" fmla="*/ 1971774 h 2083506"/>
              <a:gd name="connsiteX86" fmla="*/ 7555555 w 12191999"/>
              <a:gd name="connsiteY86" fmla="*/ 1969491 h 2083506"/>
              <a:gd name="connsiteX87" fmla="*/ 7520919 w 12191999"/>
              <a:gd name="connsiteY87" fmla="*/ 1970177 h 2083506"/>
              <a:gd name="connsiteX88" fmla="*/ 7456258 w 12191999"/>
              <a:gd name="connsiteY88" fmla="*/ 1960468 h 2083506"/>
              <a:gd name="connsiteX89" fmla="*/ 7393047 w 12191999"/>
              <a:gd name="connsiteY89" fmla="*/ 1952408 h 2083506"/>
              <a:gd name="connsiteX90" fmla="*/ 7199912 w 12191999"/>
              <a:gd name="connsiteY90" fmla="*/ 1959913 h 2083506"/>
              <a:gd name="connsiteX91" fmla="*/ 7146774 w 12191999"/>
              <a:gd name="connsiteY91" fmla="*/ 1956641 h 2083506"/>
              <a:gd name="connsiteX92" fmla="*/ 7122244 w 12191999"/>
              <a:gd name="connsiteY92" fmla="*/ 1953891 h 2083506"/>
              <a:gd name="connsiteX93" fmla="*/ 7032241 w 12191999"/>
              <a:gd name="connsiteY93" fmla="*/ 1962723 h 2083506"/>
              <a:gd name="connsiteX94" fmla="*/ 6941492 w 12191999"/>
              <a:gd name="connsiteY94" fmla="*/ 1976868 h 2083506"/>
              <a:gd name="connsiteX95" fmla="*/ 6906514 w 12191999"/>
              <a:gd name="connsiteY95" fmla="*/ 1968589 h 2083506"/>
              <a:gd name="connsiteX96" fmla="*/ 6826395 w 12191999"/>
              <a:gd name="connsiteY96" fmla="*/ 1974141 h 2083506"/>
              <a:gd name="connsiteX97" fmla="*/ 6716431 w 12191999"/>
              <a:gd name="connsiteY97" fmla="*/ 2004297 h 2083506"/>
              <a:gd name="connsiteX98" fmla="*/ 6569607 w 12191999"/>
              <a:gd name="connsiteY98" fmla="*/ 2015496 h 2083506"/>
              <a:gd name="connsiteX99" fmla="*/ 6561430 w 12191999"/>
              <a:gd name="connsiteY99" fmla="*/ 2020996 h 2083506"/>
              <a:gd name="connsiteX100" fmla="*/ 6549371 w 12191999"/>
              <a:gd name="connsiteY100" fmla="*/ 2024747 h 2083506"/>
              <a:gd name="connsiteX101" fmla="*/ 6547040 w 12191999"/>
              <a:gd name="connsiteY101" fmla="*/ 2024474 h 2083506"/>
              <a:gd name="connsiteX102" fmla="*/ 6530482 w 12191999"/>
              <a:gd name="connsiteY102" fmla="*/ 2026659 h 2083506"/>
              <a:gd name="connsiteX103" fmla="*/ 6528565 w 12191999"/>
              <a:gd name="connsiteY103" fmla="*/ 2028600 h 2083506"/>
              <a:gd name="connsiteX104" fmla="*/ 6517741 w 12191999"/>
              <a:gd name="connsiteY104" fmla="*/ 2030558 h 2083506"/>
              <a:gd name="connsiteX105" fmla="*/ 6497855 w 12191999"/>
              <a:gd name="connsiteY105" fmla="*/ 2035650 h 2083506"/>
              <a:gd name="connsiteX106" fmla="*/ 6492785 w 12191999"/>
              <a:gd name="connsiteY106" fmla="*/ 2035444 h 2083506"/>
              <a:gd name="connsiteX107" fmla="*/ 6460692 w 12191999"/>
              <a:gd name="connsiteY107" fmla="*/ 2041321 h 2083506"/>
              <a:gd name="connsiteX108" fmla="*/ 6459609 w 12191999"/>
              <a:gd name="connsiteY108" fmla="*/ 2040851 h 2083506"/>
              <a:gd name="connsiteX109" fmla="*/ 6447765 w 12191999"/>
              <a:gd name="connsiteY109" fmla="*/ 2040102 h 2083506"/>
              <a:gd name="connsiteX110" fmla="*/ 6426590 w 12191999"/>
              <a:gd name="connsiteY110" fmla="*/ 2039928 h 2083506"/>
              <a:gd name="connsiteX111" fmla="*/ 6401693 w 12191999"/>
              <a:gd name="connsiteY111" fmla="*/ 2033537 h 2083506"/>
              <a:gd name="connsiteX112" fmla="*/ 6387141 w 12191999"/>
              <a:gd name="connsiteY112" fmla="*/ 2033161 h 2083506"/>
              <a:gd name="connsiteX113" fmla="*/ 6357846 w 12191999"/>
              <a:gd name="connsiteY113" fmla="*/ 2036782 h 2083506"/>
              <a:gd name="connsiteX114" fmla="*/ 6342914 w 12191999"/>
              <a:gd name="connsiteY114" fmla="*/ 2037585 h 2083506"/>
              <a:gd name="connsiteX115" fmla="*/ 6336300 w 12191999"/>
              <a:gd name="connsiteY115" fmla="*/ 2038781 h 2083506"/>
              <a:gd name="connsiteX116" fmla="*/ 6317178 w 12191999"/>
              <a:gd name="connsiteY116" fmla="*/ 2038968 h 2083506"/>
              <a:gd name="connsiteX117" fmla="*/ 6161427 w 12191999"/>
              <a:gd name="connsiteY117" fmla="*/ 2047338 h 2083506"/>
              <a:gd name="connsiteX118" fmla="*/ 6097339 w 12191999"/>
              <a:gd name="connsiteY118" fmla="*/ 2082438 h 2083506"/>
              <a:gd name="connsiteX119" fmla="*/ 6079059 w 12191999"/>
              <a:gd name="connsiteY119" fmla="*/ 2081299 h 2083506"/>
              <a:gd name="connsiteX120" fmla="*/ 5998439 w 12191999"/>
              <a:gd name="connsiteY120" fmla="*/ 2070958 h 2083506"/>
              <a:gd name="connsiteX121" fmla="*/ 5904290 w 12191999"/>
              <a:gd name="connsiteY121" fmla="*/ 2070255 h 2083506"/>
              <a:gd name="connsiteX122" fmla="*/ 5814867 w 12191999"/>
              <a:gd name="connsiteY122" fmla="*/ 2079032 h 2083506"/>
              <a:gd name="connsiteX123" fmla="*/ 5725743 w 12191999"/>
              <a:gd name="connsiteY123" fmla="*/ 2070558 h 2083506"/>
              <a:gd name="connsiteX124" fmla="*/ 5650546 w 12191999"/>
              <a:gd name="connsiteY124" fmla="*/ 2052412 h 2083506"/>
              <a:gd name="connsiteX125" fmla="*/ 5581284 w 12191999"/>
              <a:gd name="connsiteY125" fmla="*/ 2023175 h 2083506"/>
              <a:gd name="connsiteX126" fmla="*/ 5572593 w 12191999"/>
              <a:gd name="connsiteY126" fmla="*/ 2018391 h 2083506"/>
              <a:gd name="connsiteX127" fmla="*/ 5548580 w 12191999"/>
              <a:gd name="connsiteY127" fmla="*/ 2016951 h 2083506"/>
              <a:gd name="connsiteX128" fmla="*/ 5471173 w 12191999"/>
              <a:gd name="connsiteY128" fmla="*/ 2018786 h 2083506"/>
              <a:gd name="connsiteX129" fmla="*/ 5340320 w 12191999"/>
              <a:gd name="connsiteY129" fmla="*/ 2037611 h 2083506"/>
              <a:gd name="connsiteX130" fmla="*/ 5254376 w 12191999"/>
              <a:gd name="connsiteY130" fmla="*/ 2042928 h 2083506"/>
              <a:gd name="connsiteX131" fmla="*/ 5258035 w 12191999"/>
              <a:gd name="connsiteY131" fmla="*/ 2035649 h 2083506"/>
              <a:gd name="connsiteX132" fmla="*/ 5230622 w 12191999"/>
              <a:gd name="connsiteY132" fmla="*/ 2024576 h 2083506"/>
              <a:gd name="connsiteX133" fmla="*/ 5026203 w 12191999"/>
              <a:gd name="connsiteY133" fmla="*/ 2030162 h 2083506"/>
              <a:gd name="connsiteX134" fmla="*/ 4973988 w 12191999"/>
              <a:gd name="connsiteY134" fmla="*/ 2026668 h 2083506"/>
              <a:gd name="connsiteX135" fmla="*/ 4928030 w 12191999"/>
              <a:gd name="connsiteY135" fmla="*/ 2033642 h 2083506"/>
              <a:gd name="connsiteX136" fmla="*/ 4908970 w 12191999"/>
              <a:gd name="connsiteY136" fmla="*/ 2030033 h 2083506"/>
              <a:gd name="connsiteX137" fmla="*/ 4905679 w 12191999"/>
              <a:gd name="connsiteY137" fmla="*/ 2029300 h 2083506"/>
              <a:gd name="connsiteX138" fmla="*/ 4892525 w 12191999"/>
              <a:gd name="connsiteY138" fmla="*/ 2028768 h 2083506"/>
              <a:gd name="connsiteX139" fmla="*/ 4888818 w 12191999"/>
              <a:gd name="connsiteY139" fmla="*/ 2025619 h 2083506"/>
              <a:gd name="connsiteX140" fmla="*/ 4869018 w 12191999"/>
              <a:gd name="connsiteY140" fmla="*/ 2022668 h 2083506"/>
              <a:gd name="connsiteX141" fmla="*/ 4844804 w 12191999"/>
              <a:gd name="connsiteY141" fmla="*/ 2022527 h 2083506"/>
              <a:gd name="connsiteX142" fmla="*/ 4758778 w 12191999"/>
              <a:gd name="connsiteY142" fmla="*/ 2021694 h 2083506"/>
              <a:gd name="connsiteX143" fmla="*/ 4744748 w 12191999"/>
              <a:gd name="connsiteY143" fmla="*/ 2023396 h 2083506"/>
              <a:gd name="connsiteX144" fmla="*/ 4698956 w 12191999"/>
              <a:gd name="connsiteY144" fmla="*/ 2020558 h 2083506"/>
              <a:gd name="connsiteX145" fmla="*/ 4658147 w 12191999"/>
              <a:gd name="connsiteY145" fmla="*/ 2019920 h 2083506"/>
              <a:gd name="connsiteX146" fmla="*/ 4631706 w 12191999"/>
              <a:gd name="connsiteY146" fmla="*/ 2021274 h 2083506"/>
              <a:gd name="connsiteX147" fmla="*/ 4624776 w 12191999"/>
              <a:gd name="connsiteY147" fmla="*/ 2020152 h 2083506"/>
              <a:gd name="connsiteX148" fmla="*/ 4598150 w 12191999"/>
              <a:gd name="connsiteY148" fmla="*/ 2019429 h 2083506"/>
              <a:gd name="connsiteX149" fmla="*/ 4584588 w 12191999"/>
              <a:gd name="connsiteY149" fmla="*/ 2021092 h 2083506"/>
              <a:gd name="connsiteX150" fmla="*/ 4571203 w 12191999"/>
              <a:gd name="connsiteY150" fmla="*/ 2017263 h 2083506"/>
              <a:gd name="connsiteX151" fmla="*/ 4567930 w 12191999"/>
              <a:gd name="connsiteY151" fmla="*/ 2014458 h 2083506"/>
              <a:gd name="connsiteX152" fmla="*/ 4548984 w 12191999"/>
              <a:gd name="connsiteY152" fmla="*/ 2015717 h 2083506"/>
              <a:gd name="connsiteX153" fmla="*/ 4533451 w 12191999"/>
              <a:gd name="connsiteY153" fmla="*/ 2012976 h 2083506"/>
              <a:gd name="connsiteX154" fmla="*/ 4519910 w 12191999"/>
              <a:gd name="connsiteY154" fmla="*/ 2014768 h 2083506"/>
              <a:gd name="connsiteX155" fmla="*/ 4514290 w 12191999"/>
              <a:gd name="connsiteY155" fmla="*/ 2014364 h 2083506"/>
              <a:gd name="connsiteX156" fmla="*/ 4500320 w 12191999"/>
              <a:gd name="connsiteY156" fmla="*/ 2013007 h 2083506"/>
              <a:gd name="connsiteX157" fmla="*/ 4476219 w 12191999"/>
              <a:gd name="connsiteY157" fmla="*/ 2009993 h 2083506"/>
              <a:gd name="connsiteX158" fmla="*/ 4468701 w 12191999"/>
              <a:gd name="connsiteY158" fmla="*/ 2009574 h 2083506"/>
              <a:gd name="connsiteX159" fmla="*/ 4452333 w 12191999"/>
              <a:gd name="connsiteY159" fmla="*/ 2004964 h 2083506"/>
              <a:gd name="connsiteX160" fmla="*/ 4420644 w 12191999"/>
              <a:gd name="connsiteY160" fmla="*/ 2001021 h 2083506"/>
              <a:gd name="connsiteX161" fmla="*/ 4364856 w 12191999"/>
              <a:gd name="connsiteY161" fmla="*/ 1987267 h 2083506"/>
              <a:gd name="connsiteX162" fmla="*/ 4332062 w 12191999"/>
              <a:gd name="connsiteY162" fmla="*/ 1980703 h 2083506"/>
              <a:gd name="connsiteX163" fmla="*/ 4309876 w 12191999"/>
              <a:gd name="connsiteY163" fmla="*/ 1974653 h 2083506"/>
              <a:gd name="connsiteX164" fmla="*/ 4244391 w 12191999"/>
              <a:gd name="connsiteY164" fmla="*/ 1966109 h 2083506"/>
              <a:gd name="connsiteX165" fmla="*/ 4132071 w 12191999"/>
              <a:gd name="connsiteY165" fmla="*/ 1954813 h 2083506"/>
              <a:gd name="connsiteX166" fmla="*/ 4109069 w 12191999"/>
              <a:gd name="connsiteY166" fmla="*/ 1951778 h 2083506"/>
              <a:gd name="connsiteX167" fmla="*/ 4092908 w 12191999"/>
              <a:gd name="connsiteY167" fmla="*/ 1946662 h 2083506"/>
              <a:gd name="connsiteX168" fmla="*/ 4092306 w 12191999"/>
              <a:gd name="connsiteY168" fmla="*/ 1943291 h 2083506"/>
              <a:gd name="connsiteX169" fmla="*/ 4080234 w 12191999"/>
              <a:gd name="connsiteY169" fmla="*/ 1941219 h 2083506"/>
              <a:gd name="connsiteX170" fmla="*/ 4077778 w 12191999"/>
              <a:gd name="connsiteY170" fmla="*/ 1940145 h 2083506"/>
              <a:gd name="connsiteX171" fmla="*/ 4062936 w 12191999"/>
              <a:gd name="connsiteY171" fmla="*/ 1934506 h 2083506"/>
              <a:gd name="connsiteX172" fmla="*/ 4012506 w 12191999"/>
              <a:gd name="connsiteY172" fmla="*/ 1935475 h 2083506"/>
              <a:gd name="connsiteX173" fmla="*/ 3965880 w 12191999"/>
              <a:gd name="connsiteY173" fmla="*/ 1925968 h 2083506"/>
              <a:gd name="connsiteX174" fmla="*/ 3765338 w 12191999"/>
              <a:gd name="connsiteY174" fmla="*/ 1906649 h 2083506"/>
              <a:gd name="connsiteX175" fmla="*/ 3749493 w 12191999"/>
              <a:gd name="connsiteY175" fmla="*/ 1893071 h 2083506"/>
              <a:gd name="connsiteX176" fmla="*/ 3672704 w 12191999"/>
              <a:gd name="connsiteY176" fmla="*/ 1881383 h 2083506"/>
              <a:gd name="connsiteX177" fmla="*/ 3530082 w 12191999"/>
              <a:gd name="connsiteY177" fmla="*/ 1883187 h 2083506"/>
              <a:gd name="connsiteX178" fmla="*/ 3387664 w 12191999"/>
              <a:gd name="connsiteY178" fmla="*/ 1862579 h 2083506"/>
              <a:gd name="connsiteX179" fmla="*/ 3371681 w 12191999"/>
              <a:gd name="connsiteY179" fmla="*/ 1865293 h 2083506"/>
              <a:gd name="connsiteX180" fmla="*/ 3355305 w 12191999"/>
              <a:gd name="connsiteY180" fmla="*/ 1865842 h 2083506"/>
              <a:gd name="connsiteX181" fmla="*/ 3353790 w 12191999"/>
              <a:gd name="connsiteY181" fmla="*/ 1865158 h 2083506"/>
              <a:gd name="connsiteX182" fmla="*/ 3336210 w 12191999"/>
              <a:gd name="connsiteY182" fmla="*/ 1863564 h 2083506"/>
              <a:gd name="connsiteX183" fmla="*/ 3331381 w 12191999"/>
              <a:gd name="connsiteY183" fmla="*/ 1864716 h 2083506"/>
              <a:gd name="connsiteX184" fmla="*/ 3319012 w 12191999"/>
              <a:gd name="connsiteY184" fmla="*/ 1864093 h 2083506"/>
              <a:gd name="connsiteX185" fmla="*/ 3293818 w 12191999"/>
              <a:gd name="connsiteY185" fmla="*/ 1864135 h 2083506"/>
              <a:gd name="connsiteX186" fmla="*/ 3289881 w 12191999"/>
              <a:gd name="connsiteY186" fmla="*/ 1862954 h 2083506"/>
              <a:gd name="connsiteX187" fmla="*/ 3253090 w 12191999"/>
              <a:gd name="connsiteY187" fmla="*/ 1861164 h 2083506"/>
              <a:gd name="connsiteX188" fmla="*/ 3252949 w 12191999"/>
              <a:gd name="connsiteY188" fmla="*/ 1860574 h 2083506"/>
              <a:gd name="connsiteX189" fmla="*/ 3244187 w 12191999"/>
              <a:gd name="connsiteY189" fmla="*/ 1857604 h 2083506"/>
              <a:gd name="connsiteX190" fmla="*/ 3246570 w 12191999"/>
              <a:gd name="connsiteY190" fmla="*/ 1852946 h 2083506"/>
              <a:gd name="connsiteX191" fmla="*/ 3237810 w 12191999"/>
              <a:gd name="connsiteY191" fmla="*/ 1853064 h 2083506"/>
              <a:gd name="connsiteX192" fmla="*/ 3230822 w 12191999"/>
              <a:gd name="connsiteY192" fmla="*/ 1855474 h 2083506"/>
              <a:gd name="connsiteX193" fmla="*/ 3136549 w 12191999"/>
              <a:gd name="connsiteY193" fmla="*/ 1874037 h 2083506"/>
              <a:gd name="connsiteX194" fmla="*/ 2845754 w 12191999"/>
              <a:gd name="connsiteY194" fmla="*/ 1910932 h 2083506"/>
              <a:gd name="connsiteX195" fmla="*/ 2786878 w 12191999"/>
              <a:gd name="connsiteY195" fmla="*/ 1917162 h 2083506"/>
              <a:gd name="connsiteX196" fmla="*/ 2725298 w 12191999"/>
              <a:gd name="connsiteY196" fmla="*/ 1912340 h 2083506"/>
              <a:gd name="connsiteX197" fmla="*/ 2697754 w 12191999"/>
              <a:gd name="connsiteY197" fmla="*/ 1914863 h 2083506"/>
              <a:gd name="connsiteX198" fmla="*/ 2568063 w 12191999"/>
              <a:gd name="connsiteY198" fmla="*/ 1936283 h 2083506"/>
              <a:gd name="connsiteX199" fmla="*/ 2489784 w 12191999"/>
              <a:gd name="connsiteY199" fmla="*/ 1943720 h 2083506"/>
              <a:gd name="connsiteX200" fmla="*/ 2458978 w 12191999"/>
              <a:gd name="connsiteY200" fmla="*/ 1938095 h 2083506"/>
              <a:gd name="connsiteX201" fmla="*/ 2318712 w 12191999"/>
              <a:gd name="connsiteY201" fmla="*/ 1934474 h 2083506"/>
              <a:gd name="connsiteX202" fmla="*/ 2268709 w 12191999"/>
              <a:gd name="connsiteY202" fmla="*/ 1940521 h 2083506"/>
              <a:gd name="connsiteX203" fmla="*/ 2264080 w 12191999"/>
              <a:gd name="connsiteY203" fmla="*/ 1941232 h 2083506"/>
              <a:gd name="connsiteX204" fmla="*/ 2254684 w 12191999"/>
              <a:gd name="connsiteY204" fmla="*/ 1943524 h 2083506"/>
              <a:gd name="connsiteX205" fmla="*/ 2252523 w 12191999"/>
              <a:gd name="connsiteY205" fmla="*/ 1943004 h 2083506"/>
              <a:gd name="connsiteX206" fmla="*/ 2173350 w 12191999"/>
              <a:gd name="connsiteY206" fmla="*/ 1929202 h 2083506"/>
              <a:gd name="connsiteX207" fmla="*/ 2155266 w 12191999"/>
              <a:gd name="connsiteY207" fmla="*/ 1920267 h 2083506"/>
              <a:gd name="connsiteX208" fmla="*/ 2091013 w 12191999"/>
              <a:gd name="connsiteY208" fmla="*/ 1914631 h 2083506"/>
              <a:gd name="connsiteX209" fmla="*/ 2030712 w 12191999"/>
              <a:gd name="connsiteY209" fmla="*/ 1897690 h 2083506"/>
              <a:gd name="connsiteX210" fmla="*/ 1908838 w 12191999"/>
              <a:gd name="connsiteY210" fmla="*/ 1892222 h 2083506"/>
              <a:gd name="connsiteX211" fmla="*/ 1877796 w 12191999"/>
              <a:gd name="connsiteY211" fmla="*/ 1883887 h 2083506"/>
              <a:gd name="connsiteX212" fmla="*/ 1875824 w 12191999"/>
              <a:gd name="connsiteY212" fmla="*/ 1879265 h 2083506"/>
              <a:gd name="connsiteX213" fmla="*/ 1823048 w 12191999"/>
              <a:gd name="connsiteY213" fmla="*/ 1881064 h 2083506"/>
              <a:gd name="connsiteX214" fmla="*/ 1765736 w 12191999"/>
              <a:gd name="connsiteY214" fmla="*/ 1856578 h 2083506"/>
              <a:gd name="connsiteX215" fmla="*/ 1725669 w 12191999"/>
              <a:gd name="connsiteY215" fmla="*/ 1833744 h 2083506"/>
              <a:gd name="connsiteX216" fmla="*/ 1725216 w 12191999"/>
              <a:gd name="connsiteY216" fmla="*/ 1829447 h 2083506"/>
              <a:gd name="connsiteX217" fmla="*/ 1721485 w 12191999"/>
              <a:gd name="connsiteY217" fmla="*/ 1828960 h 2083506"/>
              <a:gd name="connsiteX218" fmla="*/ 1717786 w 12191999"/>
              <a:gd name="connsiteY218" fmla="*/ 1832224 h 2083506"/>
              <a:gd name="connsiteX219" fmla="*/ 1689907 w 12191999"/>
              <a:gd name="connsiteY219" fmla="*/ 1825425 h 2083506"/>
              <a:gd name="connsiteX220" fmla="*/ 1688093 w 12191999"/>
              <a:gd name="connsiteY220" fmla="*/ 1817391 h 2083506"/>
              <a:gd name="connsiteX221" fmla="*/ 1496789 w 12191999"/>
              <a:gd name="connsiteY221" fmla="*/ 1805297 h 2083506"/>
              <a:gd name="connsiteX222" fmla="*/ 1392839 w 12191999"/>
              <a:gd name="connsiteY222" fmla="*/ 1758649 h 2083506"/>
              <a:gd name="connsiteX223" fmla="*/ 1360872 w 12191999"/>
              <a:gd name="connsiteY223" fmla="*/ 1752441 h 2083506"/>
              <a:gd name="connsiteX224" fmla="*/ 1313885 w 12191999"/>
              <a:gd name="connsiteY224" fmla="*/ 1731785 h 2083506"/>
              <a:gd name="connsiteX225" fmla="*/ 1247665 w 12191999"/>
              <a:gd name="connsiteY225" fmla="*/ 1727765 h 2083506"/>
              <a:gd name="connsiteX226" fmla="*/ 1196850 w 12191999"/>
              <a:gd name="connsiteY226" fmla="*/ 1729622 h 2083506"/>
              <a:gd name="connsiteX227" fmla="*/ 1168728 w 12191999"/>
              <a:gd name="connsiteY227" fmla="*/ 1728550 h 2083506"/>
              <a:gd name="connsiteX228" fmla="*/ 1096918 w 12191999"/>
              <a:gd name="connsiteY228" fmla="*/ 1721485 h 2083506"/>
              <a:gd name="connsiteX229" fmla="*/ 1094082 w 12191999"/>
              <a:gd name="connsiteY229" fmla="*/ 1720113 h 2083506"/>
              <a:gd name="connsiteX230" fmla="*/ 1040782 w 12191999"/>
              <a:gd name="connsiteY230" fmla="*/ 1721762 h 2083506"/>
              <a:gd name="connsiteX231" fmla="*/ 955980 w 12191999"/>
              <a:gd name="connsiteY231" fmla="*/ 1719289 h 2083506"/>
              <a:gd name="connsiteX232" fmla="*/ 926108 w 12191999"/>
              <a:gd name="connsiteY232" fmla="*/ 1715917 h 2083506"/>
              <a:gd name="connsiteX233" fmla="*/ 876049 w 12191999"/>
              <a:gd name="connsiteY233" fmla="*/ 1710422 h 2083506"/>
              <a:gd name="connsiteX234" fmla="*/ 839194 w 12191999"/>
              <a:gd name="connsiteY234" fmla="*/ 1700176 h 2083506"/>
              <a:gd name="connsiteX235" fmla="*/ 797112 w 12191999"/>
              <a:gd name="connsiteY235" fmla="*/ 1698014 h 2083506"/>
              <a:gd name="connsiteX236" fmla="*/ 786610 w 12191999"/>
              <a:gd name="connsiteY236" fmla="*/ 1705455 h 2083506"/>
              <a:gd name="connsiteX237" fmla="*/ 741833 w 12191999"/>
              <a:gd name="connsiteY237" fmla="*/ 1700566 h 2083506"/>
              <a:gd name="connsiteX238" fmla="*/ 673985 w 12191999"/>
              <a:gd name="connsiteY238" fmla="*/ 1692278 h 2083506"/>
              <a:gd name="connsiteX239" fmla="*/ 634665 w 12191999"/>
              <a:gd name="connsiteY239" fmla="*/ 1689550 h 2083506"/>
              <a:gd name="connsiteX240" fmla="*/ 527471 w 12191999"/>
              <a:gd name="connsiteY240" fmla="*/ 1679869 h 2083506"/>
              <a:gd name="connsiteX241" fmla="*/ 420260 w 12191999"/>
              <a:gd name="connsiteY241" fmla="*/ 1668475 h 2083506"/>
              <a:gd name="connsiteX242" fmla="*/ 357630 w 12191999"/>
              <a:gd name="connsiteY242" fmla="*/ 1652142 h 2083506"/>
              <a:gd name="connsiteX243" fmla="*/ 269407 w 12191999"/>
              <a:gd name="connsiteY243" fmla="*/ 1643812 h 2083506"/>
              <a:gd name="connsiteX244" fmla="*/ 254769 w 12191999"/>
              <a:gd name="connsiteY244" fmla="*/ 1641013 h 2083506"/>
              <a:gd name="connsiteX245" fmla="*/ 150763 w 12191999"/>
              <a:gd name="connsiteY245" fmla="*/ 1628143 h 2083506"/>
              <a:gd name="connsiteX246" fmla="*/ 29133 w 12191999"/>
              <a:gd name="connsiteY246" fmla="*/ 1626172 h 2083506"/>
              <a:gd name="connsiteX247" fmla="*/ 0 w 12191999"/>
              <a:gd name="connsiteY247" fmla="*/ 1619589 h 20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1999" h="2083506">
                <a:moveTo>
                  <a:pt x="0" y="0"/>
                </a:moveTo>
                <a:lnTo>
                  <a:pt x="9429748" y="0"/>
                </a:lnTo>
                <a:lnTo>
                  <a:pt x="9429748" y="1"/>
                </a:lnTo>
                <a:lnTo>
                  <a:pt x="12191999" y="1"/>
                </a:lnTo>
                <a:lnTo>
                  <a:pt x="12191999" y="1164372"/>
                </a:lnTo>
                <a:lnTo>
                  <a:pt x="12147852" y="1163783"/>
                </a:lnTo>
                <a:cubicBezTo>
                  <a:pt x="12063101" y="1189107"/>
                  <a:pt x="12045020" y="1156925"/>
                  <a:pt x="11993604" y="1153496"/>
                </a:cubicBezTo>
                <a:cubicBezTo>
                  <a:pt x="11954216" y="1165241"/>
                  <a:pt x="11911195" y="1167350"/>
                  <a:pt x="11865319" y="1176624"/>
                </a:cubicBezTo>
                <a:cubicBezTo>
                  <a:pt x="11822513" y="1184682"/>
                  <a:pt x="11766915" y="1201558"/>
                  <a:pt x="11718353" y="1209136"/>
                </a:cubicBezTo>
                <a:cubicBezTo>
                  <a:pt x="11675379" y="1217463"/>
                  <a:pt x="11638007" y="1216639"/>
                  <a:pt x="11609067" y="1218512"/>
                </a:cubicBezTo>
                <a:cubicBezTo>
                  <a:pt x="11597582" y="1221322"/>
                  <a:pt x="11554280" y="1243577"/>
                  <a:pt x="11545958" y="1240430"/>
                </a:cubicBezTo>
                <a:lnTo>
                  <a:pt x="11445770" y="1225780"/>
                </a:lnTo>
                <a:cubicBezTo>
                  <a:pt x="11425543" y="1230782"/>
                  <a:pt x="11413740" y="1222096"/>
                  <a:pt x="11398842" y="1227250"/>
                </a:cubicBezTo>
                <a:cubicBezTo>
                  <a:pt x="11367060" y="1233093"/>
                  <a:pt x="11269285" y="1263712"/>
                  <a:pt x="11240093" y="1266797"/>
                </a:cubicBezTo>
                <a:cubicBezTo>
                  <a:pt x="11197297" y="1273685"/>
                  <a:pt x="11181311" y="1272682"/>
                  <a:pt x="11141364" y="1288059"/>
                </a:cubicBezTo>
                <a:cubicBezTo>
                  <a:pt x="11099891" y="1305386"/>
                  <a:pt x="11051533" y="1319157"/>
                  <a:pt x="11015396" y="1353104"/>
                </a:cubicBezTo>
                <a:cubicBezTo>
                  <a:pt x="11009424" y="1362217"/>
                  <a:pt x="10992328" y="1361966"/>
                  <a:pt x="10973905" y="1365109"/>
                </a:cubicBezTo>
                <a:cubicBezTo>
                  <a:pt x="10955482" y="1368254"/>
                  <a:pt x="10907369" y="1372817"/>
                  <a:pt x="10904858" y="1371966"/>
                </a:cubicBezTo>
                <a:cubicBezTo>
                  <a:pt x="10880521" y="1379494"/>
                  <a:pt x="10873670" y="1399734"/>
                  <a:pt x="10827883" y="1410270"/>
                </a:cubicBezTo>
                <a:cubicBezTo>
                  <a:pt x="10790248" y="1415655"/>
                  <a:pt x="10724899" y="1420726"/>
                  <a:pt x="10690996" y="1426394"/>
                </a:cubicBezTo>
                <a:cubicBezTo>
                  <a:pt x="10676463" y="1423331"/>
                  <a:pt x="10634514" y="1436908"/>
                  <a:pt x="10624461" y="1444283"/>
                </a:cubicBezTo>
                <a:cubicBezTo>
                  <a:pt x="10601952" y="1468442"/>
                  <a:pt x="10536224" y="1460228"/>
                  <a:pt x="10517208" y="1478947"/>
                </a:cubicBezTo>
                <a:cubicBezTo>
                  <a:pt x="10509508" y="1482271"/>
                  <a:pt x="10505833" y="1468818"/>
                  <a:pt x="10497937" y="1469831"/>
                </a:cubicBezTo>
                <a:lnTo>
                  <a:pt x="10471201" y="1486037"/>
                </a:lnTo>
                <a:lnTo>
                  <a:pt x="10448263" y="1478223"/>
                </a:lnTo>
                <a:lnTo>
                  <a:pt x="10388089" y="1507175"/>
                </a:lnTo>
                <a:cubicBezTo>
                  <a:pt x="10350285" y="1513081"/>
                  <a:pt x="10383281" y="1526586"/>
                  <a:pt x="10333720" y="1515848"/>
                </a:cubicBezTo>
                <a:cubicBezTo>
                  <a:pt x="10286428" y="1526223"/>
                  <a:pt x="10174884" y="1550019"/>
                  <a:pt x="10104338" y="1569424"/>
                </a:cubicBezTo>
                <a:cubicBezTo>
                  <a:pt x="10066963" y="1581564"/>
                  <a:pt x="9967395" y="1605712"/>
                  <a:pt x="9910445" y="1632275"/>
                </a:cubicBezTo>
                <a:cubicBezTo>
                  <a:pt x="9856131" y="1644130"/>
                  <a:pt x="9831118" y="1689967"/>
                  <a:pt x="9770872" y="1688088"/>
                </a:cubicBezTo>
                <a:cubicBezTo>
                  <a:pt x="9769882" y="1691843"/>
                  <a:pt x="9737016" y="1697044"/>
                  <a:pt x="9733849" y="1700034"/>
                </a:cubicBezTo>
                <a:lnTo>
                  <a:pt x="9703714" y="1730093"/>
                </a:lnTo>
                <a:lnTo>
                  <a:pt x="9698351" y="1730377"/>
                </a:lnTo>
                <a:lnTo>
                  <a:pt x="9632895" y="1736363"/>
                </a:lnTo>
                <a:lnTo>
                  <a:pt x="9569107" y="1741010"/>
                </a:lnTo>
                <a:cubicBezTo>
                  <a:pt x="9558961" y="1745882"/>
                  <a:pt x="9548028" y="1750646"/>
                  <a:pt x="9536451" y="1755120"/>
                </a:cubicBezTo>
                <a:lnTo>
                  <a:pt x="9529385" y="1757515"/>
                </a:lnTo>
                <a:lnTo>
                  <a:pt x="9498527" y="1753117"/>
                </a:lnTo>
                <a:lnTo>
                  <a:pt x="9436642" y="1755478"/>
                </a:lnTo>
                <a:lnTo>
                  <a:pt x="9429748" y="1756317"/>
                </a:lnTo>
                <a:lnTo>
                  <a:pt x="9429748" y="1768745"/>
                </a:lnTo>
                <a:lnTo>
                  <a:pt x="9425802" y="1769273"/>
                </a:lnTo>
                <a:cubicBezTo>
                  <a:pt x="9390751" y="1773262"/>
                  <a:pt x="9371406" y="1773457"/>
                  <a:pt x="9349763" y="1776107"/>
                </a:cubicBezTo>
                <a:cubicBezTo>
                  <a:pt x="9314721" y="1782260"/>
                  <a:pt x="9277650" y="1796217"/>
                  <a:pt x="9256503" y="1800699"/>
                </a:cubicBezTo>
                <a:lnTo>
                  <a:pt x="9222873" y="1803003"/>
                </a:lnTo>
                <a:lnTo>
                  <a:pt x="9224095" y="1807355"/>
                </a:lnTo>
                <a:lnTo>
                  <a:pt x="9211603" y="1807675"/>
                </a:lnTo>
                <a:lnTo>
                  <a:pt x="9183719" y="1807781"/>
                </a:lnTo>
                <a:cubicBezTo>
                  <a:pt x="9166319" y="1808439"/>
                  <a:pt x="9117935" y="1807396"/>
                  <a:pt x="9100221" y="1808989"/>
                </a:cubicBezTo>
                <a:cubicBezTo>
                  <a:pt x="9095111" y="1813630"/>
                  <a:pt x="9087224" y="1816160"/>
                  <a:pt x="9077439" y="1817333"/>
                </a:cubicBezTo>
                <a:lnTo>
                  <a:pt x="9055889" y="1817464"/>
                </a:lnTo>
                <a:lnTo>
                  <a:pt x="8930912" y="1828648"/>
                </a:lnTo>
                <a:lnTo>
                  <a:pt x="8913729" y="1829483"/>
                </a:lnTo>
                <a:lnTo>
                  <a:pt x="8904423" y="1833234"/>
                </a:lnTo>
                <a:cubicBezTo>
                  <a:pt x="8897319" y="1833982"/>
                  <a:pt x="8876911" y="1833498"/>
                  <a:pt x="8871099" y="1833979"/>
                </a:cubicBezTo>
                <a:lnTo>
                  <a:pt x="8869557" y="1836113"/>
                </a:lnTo>
                <a:cubicBezTo>
                  <a:pt x="8851043" y="1839524"/>
                  <a:pt x="8781405" y="1850882"/>
                  <a:pt x="8760021" y="1854442"/>
                </a:cubicBezTo>
                <a:cubicBezTo>
                  <a:pt x="8755749" y="1851161"/>
                  <a:pt x="8746183" y="1856343"/>
                  <a:pt x="8741254" y="1857469"/>
                </a:cubicBezTo>
                <a:cubicBezTo>
                  <a:pt x="8740491" y="1855259"/>
                  <a:pt x="8728559" y="1854585"/>
                  <a:pt x="8725039" y="1856552"/>
                </a:cubicBezTo>
                <a:cubicBezTo>
                  <a:pt x="8641157" y="1867333"/>
                  <a:pt x="8683145" y="1845054"/>
                  <a:pt x="8635265" y="1859168"/>
                </a:cubicBezTo>
                <a:cubicBezTo>
                  <a:pt x="8626795" y="1860103"/>
                  <a:pt x="8619931" y="1859212"/>
                  <a:pt x="8613911" y="1857561"/>
                </a:cubicBezTo>
                <a:lnTo>
                  <a:pt x="8604931" y="1854170"/>
                </a:lnTo>
                <a:lnTo>
                  <a:pt x="8570171" y="1860579"/>
                </a:lnTo>
                <a:cubicBezTo>
                  <a:pt x="8553049" y="1862813"/>
                  <a:pt x="8535028" y="1864294"/>
                  <a:pt x="8516537" y="1864971"/>
                </a:cubicBezTo>
                <a:cubicBezTo>
                  <a:pt x="8512388" y="1860455"/>
                  <a:pt x="8497874" y="1866870"/>
                  <a:pt x="8491046" y="1868141"/>
                </a:cubicBezTo>
                <a:cubicBezTo>
                  <a:pt x="8490975" y="1865191"/>
                  <a:pt x="8475847" y="1863778"/>
                  <a:pt x="8470478" y="1866216"/>
                </a:cubicBezTo>
                <a:cubicBezTo>
                  <a:pt x="8357654" y="1876758"/>
                  <a:pt x="8421139" y="1849210"/>
                  <a:pt x="8353433" y="1865729"/>
                </a:cubicBezTo>
                <a:lnTo>
                  <a:pt x="8347675" y="1865075"/>
                </a:lnTo>
                <a:lnTo>
                  <a:pt x="8343939" y="1865677"/>
                </a:lnTo>
                <a:cubicBezTo>
                  <a:pt x="8309852" y="1870841"/>
                  <a:pt x="8272587" y="1875809"/>
                  <a:pt x="8221566" y="1881148"/>
                </a:cubicBezTo>
                <a:cubicBezTo>
                  <a:pt x="8158043" y="1892960"/>
                  <a:pt x="8095547" y="1914042"/>
                  <a:pt x="8066095" y="1919902"/>
                </a:cubicBezTo>
                <a:cubicBezTo>
                  <a:pt x="8058949" y="1919234"/>
                  <a:pt x="8051921" y="1917862"/>
                  <a:pt x="8044849" y="1916308"/>
                </a:cubicBezTo>
                <a:lnTo>
                  <a:pt x="8041142" y="1915506"/>
                </a:lnTo>
                <a:lnTo>
                  <a:pt x="8022159" y="1911521"/>
                </a:lnTo>
                <a:lnTo>
                  <a:pt x="7944932" y="1917265"/>
                </a:lnTo>
                <a:lnTo>
                  <a:pt x="7879011" y="1928570"/>
                </a:lnTo>
                <a:lnTo>
                  <a:pt x="7865529" y="1934399"/>
                </a:lnTo>
                <a:lnTo>
                  <a:pt x="7774801" y="1947969"/>
                </a:lnTo>
                <a:lnTo>
                  <a:pt x="7748398" y="1955982"/>
                </a:lnTo>
                <a:lnTo>
                  <a:pt x="7740684" y="1955717"/>
                </a:lnTo>
                <a:cubicBezTo>
                  <a:pt x="7728362" y="1958584"/>
                  <a:pt x="7714099" y="1968442"/>
                  <a:pt x="7712976" y="1960442"/>
                </a:cubicBezTo>
                <a:lnTo>
                  <a:pt x="7699956" y="1966104"/>
                </a:lnTo>
                <a:lnTo>
                  <a:pt x="7684158" y="1962927"/>
                </a:lnTo>
                <a:cubicBezTo>
                  <a:pt x="7674684" y="1962643"/>
                  <a:pt x="7652105" y="1963177"/>
                  <a:pt x="7643109" y="1964400"/>
                </a:cubicBezTo>
                <a:lnTo>
                  <a:pt x="7630180" y="1970266"/>
                </a:lnTo>
                <a:lnTo>
                  <a:pt x="7609131" y="1971774"/>
                </a:lnTo>
                <a:cubicBezTo>
                  <a:pt x="7596694" y="1971644"/>
                  <a:pt x="7570258" y="1969757"/>
                  <a:pt x="7555555" y="1969491"/>
                </a:cubicBezTo>
                <a:cubicBezTo>
                  <a:pt x="7541460" y="1966540"/>
                  <a:pt x="7530571" y="1964848"/>
                  <a:pt x="7520919" y="1970177"/>
                </a:cubicBezTo>
                <a:cubicBezTo>
                  <a:pt x="7500295" y="1966884"/>
                  <a:pt x="7480780" y="1949401"/>
                  <a:pt x="7456258" y="1960468"/>
                </a:cubicBezTo>
                <a:cubicBezTo>
                  <a:pt x="7434946" y="1957506"/>
                  <a:pt x="7435772" y="1952500"/>
                  <a:pt x="7393047" y="1952408"/>
                </a:cubicBezTo>
                <a:cubicBezTo>
                  <a:pt x="7356520" y="1952860"/>
                  <a:pt x="7236307" y="1958626"/>
                  <a:pt x="7199912" y="1959913"/>
                </a:cubicBezTo>
                <a:cubicBezTo>
                  <a:pt x="7176501" y="1959942"/>
                  <a:pt x="7160098" y="1958343"/>
                  <a:pt x="7146774" y="1956641"/>
                </a:cubicBezTo>
                <a:lnTo>
                  <a:pt x="7122244" y="1953891"/>
                </a:lnTo>
                <a:lnTo>
                  <a:pt x="7032241" y="1962723"/>
                </a:lnTo>
                <a:cubicBezTo>
                  <a:pt x="6997214" y="1965198"/>
                  <a:pt x="6963725" y="1968396"/>
                  <a:pt x="6941492" y="1976868"/>
                </a:cubicBezTo>
                <a:cubicBezTo>
                  <a:pt x="6947015" y="1970398"/>
                  <a:pt x="6923088" y="1965379"/>
                  <a:pt x="6906514" y="1968589"/>
                </a:cubicBezTo>
                <a:cubicBezTo>
                  <a:pt x="6925890" y="1943204"/>
                  <a:pt x="6840983" y="1991464"/>
                  <a:pt x="6826395" y="1974141"/>
                </a:cubicBezTo>
                <a:cubicBezTo>
                  <a:pt x="6825676" y="1990223"/>
                  <a:pt x="6751393" y="2017492"/>
                  <a:pt x="6716431" y="2004297"/>
                </a:cubicBezTo>
                <a:cubicBezTo>
                  <a:pt x="6663167" y="2007518"/>
                  <a:pt x="6625450" y="2020811"/>
                  <a:pt x="6569607" y="2015496"/>
                </a:cubicBezTo>
                <a:cubicBezTo>
                  <a:pt x="6567874" y="2017648"/>
                  <a:pt x="6565034" y="2019449"/>
                  <a:pt x="6561430" y="2020996"/>
                </a:cubicBezTo>
                <a:lnTo>
                  <a:pt x="6549371" y="2024747"/>
                </a:lnTo>
                <a:lnTo>
                  <a:pt x="6547040" y="2024474"/>
                </a:lnTo>
                <a:cubicBezTo>
                  <a:pt x="6537882" y="2024425"/>
                  <a:pt x="6533193" y="2025332"/>
                  <a:pt x="6530482" y="2026659"/>
                </a:cubicBezTo>
                <a:lnTo>
                  <a:pt x="6528565" y="2028600"/>
                </a:lnTo>
                <a:lnTo>
                  <a:pt x="6517741" y="2030558"/>
                </a:lnTo>
                <a:lnTo>
                  <a:pt x="6497855" y="2035650"/>
                </a:lnTo>
                <a:lnTo>
                  <a:pt x="6492785" y="2035444"/>
                </a:lnTo>
                <a:lnTo>
                  <a:pt x="6460692" y="2041321"/>
                </a:lnTo>
                <a:lnTo>
                  <a:pt x="6459609" y="2040851"/>
                </a:lnTo>
                <a:cubicBezTo>
                  <a:pt x="6456451" y="2039933"/>
                  <a:pt x="6452734" y="2039508"/>
                  <a:pt x="6447765" y="2040102"/>
                </a:cubicBezTo>
                <a:cubicBezTo>
                  <a:pt x="6446007" y="2031126"/>
                  <a:pt x="6441093" y="2037380"/>
                  <a:pt x="6426590" y="2039928"/>
                </a:cubicBezTo>
                <a:cubicBezTo>
                  <a:pt x="6423606" y="2033241"/>
                  <a:pt x="6413230" y="2032925"/>
                  <a:pt x="6401693" y="2033537"/>
                </a:cubicBezTo>
                <a:lnTo>
                  <a:pt x="6387141" y="2033161"/>
                </a:lnTo>
                <a:lnTo>
                  <a:pt x="6357846" y="2036782"/>
                </a:lnTo>
                <a:lnTo>
                  <a:pt x="6342914" y="2037585"/>
                </a:lnTo>
                <a:lnTo>
                  <a:pt x="6336300" y="2038781"/>
                </a:lnTo>
                <a:lnTo>
                  <a:pt x="6317178" y="2038968"/>
                </a:lnTo>
                <a:lnTo>
                  <a:pt x="6161427" y="2047338"/>
                </a:lnTo>
                <a:cubicBezTo>
                  <a:pt x="6147824" y="2057658"/>
                  <a:pt x="6118908" y="2077615"/>
                  <a:pt x="6097339" y="2082438"/>
                </a:cubicBezTo>
                <a:cubicBezTo>
                  <a:pt x="6090149" y="2084046"/>
                  <a:pt x="6083776" y="2083972"/>
                  <a:pt x="6079059" y="2081299"/>
                </a:cubicBezTo>
                <a:cubicBezTo>
                  <a:pt x="6063900" y="2082334"/>
                  <a:pt x="6011621" y="2084537"/>
                  <a:pt x="5998439" y="2070958"/>
                </a:cubicBezTo>
                <a:cubicBezTo>
                  <a:pt x="5976443" y="2071759"/>
                  <a:pt x="5925514" y="2069780"/>
                  <a:pt x="5904290" y="2070255"/>
                </a:cubicBezTo>
                <a:cubicBezTo>
                  <a:pt x="5871515" y="2066244"/>
                  <a:pt x="5843986" y="2088249"/>
                  <a:pt x="5814867" y="2079032"/>
                </a:cubicBezTo>
                <a:cubicBezTo>
                  <a:pt x="5792003" y="2070559"/>
                  <a:pt x="5750009" y="2076273"/>
                  <a:pt x="5725743" y="2070558"/>
                </a:cubicBezTo>
                <a:cubicBezTo>
                  <a:pt x="5716432" y="2058355"/>
                  <a:pt x="5667424" y="2047322"/>
                  <a:pt x="5650546" y="2052412"/>
                </a:cubicBezTo>
                <a:cubicBezTo>
                  <a:pt x="5614627" y="2046084"/>
                  <a:pt x="5608108" y="2028306"/>
                  <a:pt x="5581284" y="2023175"/>
                </a:cubicBezTo>
                <a:lnTo>
                  <a:pt x="5572593" y="2018391"/>
                </a:lnTo>
                <a:lnTo>
                  <a:pt x="5548580" y="2016951"/>
                </a:lnTo>
                <a:cubicBezTo>
                  <a:pt x="5523726" y="2017783"/>
                  <a:pt x="5498337" y="2019663"/>
                  <a:pt x="5471173" y="2018786"/>
                </a:cubicBezTo>
                <a:cubicBezTo>
                  <a:pt x="5447687" y="2003020"/>
                  <a:pt x="5353807" y="2022324"/>
                  <a:pt x="5340320" y="2037611"/>
                </a:cubicBezTo>
                <a:cubicBezTo>
                  <a:pt x="5340015" y="2024215"/>
                  <a:pt x="5271937" y="2042455"/>
                  <a:pt x="5254376" y="2042928"/>
                </a:cubicBezTo>
                <a:cubicBezTo>
                  <a:pt x="5248522" y="2043086"/>
                  <a:pt x="5248281" y="2041270"/>
                  <a:pt x="5258035" y="2035649"/>
                </a:cubicBezTo>
                <a:cubicBezTo>
                  <a:pt x="5239374" y="2037214"/>
                  <a:pt x="5220112" y="2030252"/>
                  <a:pt x="5230622" y="2024576"/>
                </a:cubicBezTo>
                <a:cubicBezTo>
                  <a:pt x="5173932" y="2036724"/>
                  <a:pt x="5090262" y="2024645"/>
                  <a:pt x="5026203" y="2030162"/>
                </a:cubicBezTo>
                <a:cubicBezTo>
                  <a:pt x="4991280" y="2016814"/>
                  <a:pt x="5010212" y="2029164"/>
                  <a:pt x="4973988" y="2026668"/>
                </a:cubicBezTo>
                <a:cubicBezTo>
                  <a:pt x="4983896" y="2038955"/>
                  <a:pt x="4930012" y="2019774"/>
                  <a:pt x="4928030" y="2033642"/>
                </a:cubicBezTo>
                <a:cubicBezTo>
                  <a:pt x="4921501" y="2032748"/>
                  <a:pt x="4915238" y="2031445"/>
                  <a:pt x="4908970" y="2030033"/>
                </a:cubicBezTo>
                <a:lnTo>
                  <a:pt x="4905679" y="2029300"/>
                </a:lnTo>
                <a:lnTo>
                  <a:pt x="4892525" y="2028768"/>
                </a:lnTo>
                <a:lnTo>
                  <a:pt x="4888818" y="2025619"/>
                </a:lnTo>
                <a:lnTo>
                  <a:pt x="4869018" y="2022668"/>
                </a:lnTo>
                <a:cubicBezTo>
                  <a:pt x="4861602" y="2022028"/>
                  <a:pt x="4853622" y="2021880"/>
                  <a:pt x="4844804" y="2022527"/>
                </a:cubicBezTo>
                <a:cubicBezTo>
                  <a:pt x="4823110" y="2028022"/>
                  <a:pt x="4789330" y="2021287"/>
                  <a:pt x="4758778" y="2021694"/>
                </a:cubicBezTo>
                <a:lnTo>
                  <a:pt x="4744748" y="2023396"/>
                </a:lnTo>
                <a:lnTo>
                  <a:pt x="4698956" y="2020558"/>
                </a:lnTo>
                <a:cubicBezTo>
                  <a:pt x="4685921" y="2020008"/>
                  <a:pt x="4672392" y="2019718"/>
                  <a:pt x="4658147" y="2019920"/>
                </a:cubicBezTo>
                <a:lnTo>
                  <a:pt x="4631706" y="2021274"/>
                </a:lnTo>
                <a:lnTo>
                  <a:pt x="4624776" y="2020152"/>
                </a:lnTo>
                <a:cubicBezTo>
                  <a:pt x="4612703" y="2020277"/>
                  <a:pt x="4596727" y="2024226"/>
                  <a:pt x="4598150" y="2019429"/>
                </a:cubicBezTo>
                <a:lnTo>
                  <a:pt x="4584588" y="2021092"/>
                </a:lnTo>
                <a:lnTo>
                  <a:pt x="4571203" y="2017263"/>
                </a:lnTo>
                <a:cubicBezTo>
                  <a:pt x="4569736" y="2016374"/>
                  <a:pt x="4568633" y="2015427"/>
                  <a:pt x="4567930" y="2014458"/>
                </a:cubicBezTo>
                <a:lnTo>
                  <a:pt x="4548984" y="2015717"/>
                </a:lnTo>
                <a:lnTo>
                  <a:pt x="4533451" y="2012976"/>
                </a:lnTo>
                <a:lnTo>
                  <a:pt x="4519910" y="2014768"/>
                </a:lnTo>
                <a:lnTo>
                  <a:pt x="4514290" y="2014364"/>
                </a:lnTo>
                <a:lnTo>
                  <a:pt x="4500320" y="2013007"/>
                </a:lnTo>
                <a:cubicBezTo>
                  <a:pt x="4493159" y="2012056"/>
                  <a:pt x="4485144" y="2010910"/>
                  <a:pt x="4476219" y="2009993"/>
                </a:cubicBezTo>
                <a:lnTo>
                  <a:pt x="4468701" y="2009574"/>
                </a:lnTo>
                <a:lnTo>
                  <a:pt x="4452333" y="2004964"/>
                </a:lnTo>
                <a:cubicBezTo>
                  <a:pt x="4440422" y="2001479"/>
                  <a:pt x="4431048" y="1999130"/>
                  <a:pt x="4420644" y="2001021"/>
                </a:cubicBezTo>
                <a:cubicBezTo>
                  <a:pt x="4402911" y="1996519"/>
                  <a:pt x="4390524" y="1983900"/>
                  <a:pt x="4364856" y="1987267"/>
                </a:cubicBezTo>
                <a:cubicBezTo>
                  <a:pt x="4372645" y="1981550"/>
                  <a:pt x="4336350" y="1986575"/>
                  <a:pt x="4332062" y="1980703"/>
                </a:cubicBezTo>
                <a:cubicBezTo>
                  <a:pt x="4330083" y="1975974"/>
                  <a:pt x="4318612" y="1976397"/>
                  <a:pt x="4309876" y="1974653"/>
                </a:cubicBezTo>
                <a:cubicBezTo>
                  <a:pt x="4303650" y="1969824"/>
                  <a:pt x="4259693" y="1965414"/>
                  <a:pt x="4244391" y="1966109"/>
                </a:cubicBezTo>
                <a:cubicBezTo>
                  <a:pt x="4201255" y="1970914"/>
                  <a:pt x="4166558" y="1951471"/>
                  <a:pt x="4132071" y="1954813"/>
                </a:cubicBezTo>
                <a:cubicBezTo>
                  <a:pt x="4123041" y="1954358"/>
                  <a:pt x="4115554" y="1953263"/>
                  <a:pt x="4109069" y="1951778"/>
                </a:cubicBezTo>
                <a:lnTo>
                  <a:pt x="4092908" y="1946662"/>
                </a:lnTo>
                <a:cubicBezTo>
                  <a:pt x="4092707" y="1945539"/>
                  <a:pt x="4092506" y="1944415"/>
                  <a:pt x="4092306" y="1943291"/>
                </a:cubicBezTo>
                <a:lnTo>
                  <a:pt x="4080234" y="1941219"/>
                </a:lnTo>
                <a:lnTo>
                  <a:pt x="4077778" y="1940145"/>
                </a:lnTo>
                <a:cubicBezTo>
                  <a:pt x="4073105" y="1938081"/>
                  <a:pt x="4068339" y="1936119"/>
                  <a:pt x="4062936" y="1934506"/>
                </a:cubicBezTo>
                <a:cubicBezTo>
                  <a:pt x="4048082" y="1947155"/>
                  <a:pt x="4014523" y="1922869"/>
                  <a:pt x="4012506" y="1935475"/>
                </a:cubicBezTo>
                <a:cubicBezTo>
                  <a:pt x="3980228" y="1928812"/>
                  <a:pt x="3986775" y="1942559"/>
                  <a:pt x="3965880" y="1925968"/>
                </a:cubicBezTo>
                <a:cubicBezTo>
                  <a:pt x="3899515" y="1923414"/>
                  <a:pt x="3830855" y="1902158"/>
                  <a:pt x="3765338" y="1906649"/>
                </a:cubicBezTo>
                <a:cubicBezTo>
                  <a:pt x="3780686" y="1902635"/>
                  <a:pt x="3768784" y="1893856"/>
                  <a:pt x="3749493" y="1893071"/>
                </a:cubicBezTo>
                <a:cubicBezTo>
                  <a:pt x="3807776" y="1876857"/>
                  <a:pt x="3656400" y="1898030"/>
                  <a:pt x="3672704" y="1881383"/>
                </a:cubicBezTo>
                <a:cubicBezTo>
                  <a:pt x="3645532" y="1893973"/>
                  <a:pt x="3537791" y="1900656"/>
                  <a:pt x="3530082" y="1883187"/>
                </a:cubicBezTo>
                <a:cubicBezTo>
                  <a:pt x="3479808" y="1875044"/>
                  <a:pt x="3426017" y="1877998"/>
                  <a:pt x="3387664" y="1862579"/>
                </a:cubicBezTo>
                <a:cubicBezTo>
                  <a:pt x="3382649" y="1863935"/>
                  <a:pt x="3377277" y="1864791"/>
                  <a:pt x="3371681" y="1865293"/>
                </a:cubicBezTo>
                <a:lnTo>
                  <a:pt x="3355305" y="1865842"/>
                </a:lnTo>
                <a:lnTo>
                  <a:pt x="3353790" y="1865158"/>
                </a:lnTo>
                <a:cubicBezTo>
                  <a:pt x="3346144" y="1863282"/>
                  <a:pt x="3340687" y="1863057"/>
                  <a:pt x="3336210" y="1863564"/>
                </a:cubicBezTo>
                <a:lnTo>
                  <a:pt x="3331381" y="1864716"/>
                </a:lnTo>
                <a:lnTo>
                  <a:pt x="3319012" y="1864093"/>
                </a:lnTo>
                <a:lnTo>
                  <a:pt x="3293818" y="1864135"/>
                </a:lnTo>
                <a:lnTo>
                  <a:pt x="3289881" y="1862954"/>
                </a:lnTo>
                <a:lnTo>
                  <a:pt x="3253090" y="1861164"/>
                </a:lnTo>
                <a:cubicBezTo>
                  <a:pt x="3253042" y="1860968"/>
                  <a:pt x="3252996" y="1860771"/>
                  <a:pt x="3252949" y="1860574"/>
                </a:cubicBezTo>
                <a:cubicBezTo>
                  <a:pt x="3251799" y="1859213"/>
                  <a:pt x="3249368" y="1858131"/>
                  <a:pt x="3244187" y="1857604"/>
                </a:cubicBezTo>
                <a:cubicBezTo>
                  <a:pt x="3250860" y="1853873"/>
                  <a:pt x="3250577" y="1852999"/>
                  <a:pt x="3246570" y="1852946"/>
                </a:cubicBezTo>
                <a:lnTo>
                  <a:pt x="3237810" y="1853064"/>
                </a:lnTo>
                <a:lnTo>
                  <a:pt x="3230822" y="1855474"/>
                </a:lnTo>
                <a:cubicBezTo>
                  <a:pt x="3206812" y="1862286"/>
                  <a:pt x="3176733" y="1868865"/>
                  <a:pt x="3136549" y="1874037"/>
                </a:cubicBezTo>
                <a:cubicBezTo>
                  <a:pt x="3081163" y="1880168"/>
                  <a:pt x="2902557" y="1900580"/>
                  <a:pt x="2845754" y="1910932"/>
                </a:cubicBezTo>
                <a:cubicBezTo>
                  <a:pt x="2860822" y="1944376"/>
                  <a:pt x="2813389" y="1905358"/>
                  <a:pt x="2786878" y="1917162"/>
                </a:cubicBezTo>
                <a:cubicBezTo>
                  <a:pt x="2766803" y="1917398"/>
                  <a:pt x="2741628" y="1915886"/>
                  <a:pt x="2725298" y="1912340"/>
                </a:cubicBezTo>
                <a:cubicBezTo>
                  <a:pt x="2716680" y="1911427"/>
                  <a:pt x="2707572" y="1911972"/>
                  <a:pt x="2697754" y="1914863"/>
                </a:cubicBezTo>
                <a:cubicBezTo>
                  <a:pt x="2667185" y="1939014"/>
                  <a:pt x="2622149" y="1926211"/>
                  <a:pt x="2568063" y="1936283"/>
                </a:cubicBezTo>
                <a:cubicBezTo>
                  <a:pt x="2552625" y="1932001"/>
                  <a:pt x="2502682" y="1953378"/>
                  <a:pt x="2489784" y="1943720"/>
                </a:cubicBezTo>
                <a:cubicBezTo>
                  <a:pt x="2478524" y="1943155"/>
                  <a:pt x="2467418" y="1949411"/>
                  <a:pt x="2458978" y="1938095"/>
                </a:cubicBezTo>
                <a:cubicBezTo>
                  <a:pt x="2417552" y="1934639"/>
                  <a:pt x="2366376" y="1931293"/>
                  <a:pt x="2318712" y="1934474"/>
                </a:cubicBezTo>
                <a:cubicBezTo>
                  <a:pt x="2296029" y="1936526"/>
                  <a:pt x="2282069" y="1938434"/>
                  <a:pt x="2268709" y="1940521"/>
                </a:cubicBezTo>
                <a:lnTo>
                  <a:pt x="2264080" y="1941232"/>
                </a:lnTo>
                <a:lnTo>
                  <a:pt x="2254684" y="1943524"/>
                </a:lnTo>
                <a:lnTo>
                  <a:pt x="2252523" y="1943004"/>
                </a:lnTo>
                <a:lnTo>
                  <a:pt x="2173350" y="1929202"/>
                </a:lnTo>
                <a:lnTo>
                  <a:pt x="2155266" y="1920267"/>
                </a:lnTo>
                <a:lnTo>
                  <a:pt x="2091013" y="1914631"/>
                </a:lnTo>
                <a:cubicBezTo>
                  <a:pt x="2033357" y="1920614"/>
                  <a:pt x="2070513" y="1905065"/>
                  <a:pt x="2030712" y="1897690"/>
                </a:cubicBezTo>
                <a:cubicBezTo>
                  <a:pt x="1994539" y="1893055"/>
                  <a:pt x="1958569" y="1883188"/>
                  <a:pt x="1908838" y="1892222"/>
                </a:cubicBezTo>
                <a:cubicBezTo>
                  <a:pt x="1897236" y="1896147"/>
                  <a:pt x="1883338" y="1892415"/>
                  <a:pt x="1877796" y="1883887"/>
                </a:cubicBezTo>
                <a:cubicBezTo>
                  <a:pt x="1876842" y="1882419"/>
                  <a:pt x="1876177" y="1880863"/>
                  <a:pt x="1875824" y="1879265"/>
                </a:cubicBezTo>
                <a:cubicBezTo>
                  <a:pt x="1843474" y="1887199"/>
                  <a:pt x="1841511" y="1873818"/>
                  <a:pt x="1823048" y="1881064"/>
                </a:cubicBezTo>
                <a:cubicBezTo>
                  <a:pt x="1792640" y="1872164"/>
                  <a:pt x="1782358" y="1850450"/>
                  <a:pt x="1765736" y="1856578"/>
                </a:cubicBezTo>
                <a:cubicBezTo>
                  <a:pt x="1753024" y="1849107"/>
                  <a:pt x="1745932" y="1828316"/>
                  <a:pt x="1725669" y="1833744"/>
                </a:cubicBezTo>
                <a:cubicBezTo>
                  <a:pt x="1727428" y="1831405"/>
                  <a:pt x="1726953" y="1830157"/>
                  <a:pt x="1725216" y="1829447"/>
                </a:cubicBezTo>
                <a:lnTo>
                  <a:pt x="1721485" y="1828960"/>
                </a:lnTo>
                <a:lnTo>
                  <a:pt x="1717786" y="1832224"/>
                </a:lnTo>
                <a:cubicBezTo>
                  <a:pt x="1703445" y="1843277"/>
                  <a:pt x="1706547" y="1827935"/>
                  <a:pt x="1689907" y="1825425"/>
                </a:cubicBezTo>
                <a:cubicBezTo>
                  <a:pt x="1682338" y="1823445"/>
                  <a:pt x="1685181" y="1820226"/>
                  <a:pt x="1688093" y="1817391"/>
                </a:cubicBezTo>
                <a:lnTo>
                  <a:pt x="1496789" y="1805297"/>
                </a:lnTo>
                <a:cubicBezTo>
                  <a:pt x="1463551" y="1793913"/>
                  <a:pt x="1426345" y="1786892"/>
                  <a:pt x="1392839" y="1758649"/>
                </a:cubicBezTo>
                <a:cubicBezTo>
                  <a:pt x="1386461" y="1750573"/>
                  <a:pt x="1374031" y="1756918"/>
                  <a:pt x="1360872" y="1752441"/>
                </a:cubicBezTo>
                <a:cubicBezTo>
                  <a:pt x="1347711" y="1747963"/>
                  <a:pt x="1332751" y="1735898"/>
                  <a:pt x="1313885" y="1731785"/>
                </a:cubicBezTo>
                <a:cubicBezTo>
                  <a:pt x="1281989" y="1726305"/>
                  <a:pt x="1256405" y="1739744"/>
                  <a:pt x="1247665" y="1727765"/>
                </a:cubicBezTo>
                <a:cubicBezTo>
                  <a:pt x="1231363" y="1728538"/>
                  <a:pt x="1209120" y="1742556"/>
                  <a:pt x="1196850" y="1729622"/>
                </a:cubicBezTo>
                <a:cubicBezTo>
                  <a:pt x="1195195" y="1740224"/>
                  <a:pt x="1178147" y="1721561"/>
                  <a:pt x="1168728" y="1728550"/>
                </a:cubicBezTo>
                <a:cubicBezTo>
                  <a:pt x="1152073" y="1727193"/>
                  <a:pt x="1122804" y="1725926"/>
                  <a:pt x="1096918" y="1721485"/>
                </a:cubicBezTo>
                <a:lnTo>
                  <a:pt x="1094082" y="1720113"/>
                </a:lnTo>
                <a:lnTo>
                  <a:pt x="1040782" y="1721762"/>
                </a:lnTo>
                <a:cubicBezTo>
                  <a:pt x="987172" y="1722352"/>
                  <a:pt x="1023272" y="1708707"/>
                  <a:pt x="955980" y="1719289"/>
                </a:cubicBezTo>
                <a:cubicBezTo>
                  <a:pt x="948995" y="1714208"/>
                  <a:pt x="940521" y="1713816"/>
                  <a:pt x="926108" y="1715917"/>
                </a:cubicBezTo>
                <a:cubicBezTo>
                  <a:pt x="900077" y="1715834"/>
                  <a:pt x="902688" y="1703436"/>
                  <a:pt x="876049" y="1710422"/>
                </a:cubicBezTo>
                <a:cubicBezTo>
                  <a:pt x="881084" y="1703830"/>
                  <a:pt x="826830" y="1706893"/>
                  <a:pt x="839194" y="1700176"/>
                </a:cubicBezTo>
                <a:cubicBezTo>
                  <a:pt x="822548" y="1693764"/>
                  <a:pt x="813674" y="1703628"/>
                  <a:pt x="797112" y="1698014"/>
                </a:cubicBezTo>
                <a:cubicBezTo>
                  <a:pt x="778195" y="1696418"/>
                  <a:pt x="807647" y="1705364"/>
                  <a:pt x="786610" y="1705455"/>
                </a:cubicBezTo>
                <a:cubicBezTo>
                  <a:pt x="761170" y="1704357"/>
                  <a:pt x="760599" y="1716610"/>
                  <a:pt x="741833" y="1700566"/>
                </a:cubicBezTo>
                <a:lnTo>
                  <a:pt x="673985" y="1692278"/>
                </a:lnTo>
                <a:cubicBezTo>
                  <a:pt x="658515" y="1695829"/>
                  <a:pt x="646395" y="1693620"/>
                  <a:pt x="634665" y="1689550"/>
                </a:cubicBezTo>
                <a:cubicBezTo>
                  <a:pt x="599149" y="1689690"/>
                  <a:pt x="567176" y="1683160"/>
                  <a:pt x="527471" y="1679869"/>
                </a:cubicBezTo>
                <a:cubicBezTo>
                  <a:pt x="484099" y="1683240"/>
                  <a:pt x="462693" y="1671949"/>
                  <a:pt x="420260" y="1668475"/>
                </a:cubicBezTo>
                <a:cubicBezTo>
                  <a:pt x="377482" y="1677390"/>
                  <a:pt x="393500" y="1652730"/>
                  <a:pt x="357630" y="1652142"/>
                </a:cubicBezTo>
                <a:cubicBezTo>
                  <a:pt x="298692" y="1659518"/>
                  <a:pt x="359631" y="1643849"/>
                  <a:pt x="269407" y="1643812"/>
                </a:cubicBezTo>
                <a:cubicBezTo>
                  <a:pt x="264204" y="1645215"/>
                  <a:pt x="253436" y="1643159"/>
                  <a:pt x="254769" y="1641013"/>
                </a:cubicBezTo>
                <a:cubicBezTo>
                  <a:pt x="234996" y="1641090"/>
                  <a:pt x="179093" y="1626583"/>
                  <a:pt x="150763" y="1628143"/>
                </a:cubicBezTo>
                <a:cubicBezTo>
                  <a:pt x="96232" y="1619954"/>
                  <a:pt x="68845" y="1629422"/>
                  <a:pt x="29133" y="1626172"/>
                </a:cubicBezTo>
                <a:lnTo>
                  <a:pt x="0" y="1619589"/>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Content Placeholder 4" descr="A machine with many wires&#10;&#10;Description automatically generated with medium confidence">
            <a:extLst>
              <a:ext uri="{FF2B5EF4-FFF2-40B4-BE49-F238E27FC236}">
                <a16:creationId xmlns:a16="http://schemas.microsoft.com/office/drawing/2014/main" id="{2059B1C0-7C66-E69A-3001-F777FE995D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193093" y="1225351"/>
            <a:ext cx="2437382" cy="1828036"/>
          </a:xfrm>
        </p:spPr>
      </p:pic>
      <p:pic>
        <p:nvPicPr>
          <p:cNvPr id="5" name="Picture 4" descr="A large black tube on a blue cart&#10;&#10;Description automatically generated with medium confidence">
            <a:extLst>
              <a:ext uri="{FF2B5EF4-FFF2-40B4-BE49-F238E27FC236}">
                <a16:creationId xmlns:a16="http://schemas.microsoft.com/office/drawing/2014/main" id="{1B57D6D3-F056-A075-84C6-44F31CE28B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30192" y="1241071"/>
            <a:ext cx="2437382" cy="1918630"/>
          </a:xfrm>
          <a:prstGeom prst="rect">
            <a:avLst/>
          </a:prstGeom>
        </p:spPr>
      </p:pic>
      <p:pic>
        <p:nvPicPr>
          <p:cNvPr id="6" name="Picture 5" descr="A close-up of a machine&#10;&#10;Description automatically generated">
            <a:extLst>
              <a:ext uri="{FF2B5EF4-FFF2-40B4-BE49-F238E27FC236}">
                <a16:creationId xmlns:a16="http://schemas.microsoft.com/office/drawing/2014/main" id="{ECFFCECE-EA69-7F86-34CE-6A3A4854A7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977721" y="942073"/>
            <a:ext cx="2368994" cy="2223326"/>
          </a:xfrm>
          <a:prstGeom prst="rect">
            <a:avLst/>
          </a:prstGeom>
        </p:spPr>
      </p:pic>
      <p:pic>
        <p:nvPicPr>
          <p:cNvPr id="7" name="Content Placeholder 4" descr="A silver barrel with a white label&#10;&#10;Description automatically generated">
            <a:extLst>
              <a:ext uri="{FF2B5EF4-FFF2-40B4-BE49-F238E27FC236}">
                <a16:creationId xmlns:a16="http://schemas.microsoft.com/office/drawing/2014/main" id="{2FEC9371-FBF6-175F-1AF4-2DBD58E296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065085" y="4162770"/>
            <a:ext cx="2706399" cy="1890520"/>
          </a:xfrm>
          <a:prstGeom prst="rect">
            <a:avLst/>
          </a:prstGeom>
        </p:spPr>
      </p:pic>
      <p:pic>
        <p:nvPicPr>
          <p:cNvPr id="9" name="Content Placeholder 4" descr="A machine with buttons and switches&#10;&#10;Description automatically generated">
            <a:extLst>
              <a:ext uri="{FF2B5EF4-FFF2-40B4-BE49-F238E27FC236}">
                <a16:creationId xmlns:a16="http://schemas.microsoft.com/office/drawing/2014/main" id="{8890A6B0-CDEC-BFBA-581D-871E7754BF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8735019" y="3751758"/>
            <a:ext cx="2629286" cy="2212375"/>
          </a:xfrm>
          <a:prstGeom prst="rect">
            <a:avLst/>
          </a:prstGeom>
        </p:spPr>
      </p:pic>
      <p:pic>
        <p:nvPicPr>
          <p:cNvPr id="11" name="Picture 10">
            <a:extLst>
              <a:ext uri="{FF2B5EF4-FFF2-40B4-BE49-F238E27FC236}">
                <a16:creationId xmlns:a16="http://schemas.microsoft.com/office/drawing/2014/main" id="{3980F2AB-3968-56D2-0FDD-B3DEED5DBD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98634" y="844124"/>
            <a:ext cx="2212375" cy="2269213"/>
          </a:xfrm>
          <a:prstGeom prst="rect">
            <a:avLst/>
          </a:prstGeom>
        </p:spPr>
      </p:pic>
      <p:sp>
        <p:nvSpPr>
          <p:cNvPr id="19" name="Arrow: Right 18">
            <a:extLst>
              <a:ext uri="{FF2B5EF4-FFF2-40B4-BE49-F238E27FC236}">
                <a16:creationId xmlns:a16="http://schemas.microsoft.com/office/drawing/2014/main" id="{0397ADAB-9133-406A-A2A7-16E28D5052C6}"/>
              </a:ext>
            </a:extLst>
          </p:cNvPr>
          <p:cNvSpPr/>
          <p:nvPr/>
        </p:nvSpPr>
        <p:spPr>
          <a:xfrm>
            <a:off x="5427911" y="2209890"/>
            <a:ext cx="573679" cy="37876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D25DC1CD-03FD-1C28-8D55-B8F42ABF020F}"/>
              </a:ext>
            </a:extLst>
          </p:cNvPr>
          <p:cNvSpPr/>
          <p:nvPr/>
        </p:nvSpPr>
        <p:spPr>
          <a:xfrm>
            <a:off x="2773013" y="2236151"/>
            <a:ext cx="675788" cy="46945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157CFD28-EABE-AA70-403A-028218D63C50}"/>
              </a:ext>
            </a:extLst>
          </p:cNvPr>
          <p:cNvSpPr/>
          <p:nvPr/>
        </p:nvSpPr>
        <p:spPr>
          <a:xfrm>
            <a:off x="8378417" y="2236151"/>
            <a:ext cx="578533" cy="369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Curved Left 25">
            <a:extLst>
              <a:ext uri="{FF2B5EF4-FFF2-40B4-BE49-F238E27FC236}">
                <a16:creationId xmlns:a16="http://schemas.microsoft.com/office/drawing/2014/main" id="{3F9A476F-3902-DDAC-63DE-F6BEBD3533C7}"/>
              </a:ext>
            </a:extLst>
          </p:cNvPr>
          <p:cNvSpPr/>
          <p:nvPr/>
        </p:nvSpPr>
        <p:spPr>
          <a:xfrm>
            <a:off x="11280585" y="2811001"/>
            <a:ext cx="731520" cy="1216152"/>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Arrow: Left 27">
            <a:extLst>
              <a:ext uri="{FF2B5EF4-FFF2-40B4-BE49-F238E27FC236}">
                <a16:creationId xmlns:a16="http://schemas.microsoft.com/office/drawing/2014/main" id="{72E4BE18-40B3-04EB-DCCD-E86C4579A134}"/>
              </a:ext>
            </a:extLst>
          </p:cNvPr>
          <p:cNvSpPr/>
          <p:nvPr/>
        </p:nvSpPr>
        <p:spPr>
          <a:xfrm>
            <a:off x="8319411" y="4633633"/>
            <a:ext cx="578533" cy="28172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Left 29">
            <a:extLst>
              <a:ext uri="{FF2B5EF4-FFF2-40B4-BE49-F238E27FC236}">
                <a16:creationId xmlns:a16="http://schemas.microsoft.com/office/drawing/2014/main" id="{78E0FA6C-EF7F-7589-DFD3-CBE9E0EBD60C}"/>
              </a:ext>
            </a:extLst>
          </p:cNvPr>
          <p:cNvSpPr/>
          <p:nvPr/>
        </p:nvSpPr>
        <p:spPr>
          <a:xfrm>
            <a:off x="5395212" y="4858574"/>
            <a:ext cx="637538" cy="3693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Left 32">
            <a:extLst>
              <a:ext uri="{FF2B5EF4-FFF2-40B4-BE49-F238E27FC236}">
                <a16:creationId xmlns:a16="http://schemas.microsoft.com/office/drawing/2014/main" id="{AC074E71-C617-1B73-9AF2-DE632E7435BA}"/>
              </a:ext>
            </a:extLst>
          </p:cNvPr>
          <p:cNvSpPr/>
          <p:nvPr/>
        </p:nvSpPr>
        <p:spPr>
          <a:xfrm>
            <a:off x="2910686" y="5086350"/>
            <a:ext cx="530671" cy="3693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Curved Left 34">
            <a:extLst>
              <a:ext uri="{FF2B5EF4-FFF2-40B4-BE49-F238E27FC236}">
                <a16:creationId xmlns:a16="http://schemas.microsoft.com/office/drawing/2014/main" id="{A9BD6B97-FDDA-A864-5198-93B513270124}"/>
              </a:ext>
            </a:extLst>
          </p:cNvPr>
          <p:cNvSpPr/>
          <p:nvPr/>
        </p:nvSpPr>
        <p:spPr>
          <a:xfrm rot="10991606">
            <a:off x="33306" y="3091465"/>
            <a:ext cx="731520" cy="1216152"/>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TextBox 35">
            <a:extLst>
              <a:ext uri="{FF2B5EF4-FFF2-40B4-BE49-F238E27FC236}">
                <a16:creationId xmlns:a16="http://schemas.microsoft.com/office/drawing/2014/main" id="{0649483A-D42A-ADB6-C9C6-DC13477E841E}"/>
              </a:ext>
            </a:extLst>
          </p:cNvPr>
          <p:cNvSpPr txBox="1"/>
          <p:nvPr/>
        </p:nvSpPr>
        <p:spPr>
          <a:xfrm>
            <a:off x="1414463" y="-40656"/>
            <a:ext cx="8529637" cy="646331"/>
          </a:xfrm>
          <a:prstGeom prst="rect">
            <a:avLst/>
          </a:prstGeom>
          <a:noFill/>
        </p:spPr>
        <p:txBody>
          <a:bodyPr wrap="square" rtlCol="0">
            <a:spAutoFit/>
          </a:bodyPr>
          <a:lstStyle/>
          <a:p>
            <a:pPr algn="ctr"/>
            <a:r>
              <a:rPr lang="en-US" sz="3600" u="sng" kern="1200" dirty="0">
                <a:solidFill>
                  <a:schemeClr val="tx1"/>
                </a:solidFill>
                <a:latin typeface="+mj-lt"/>
                <a:ea typeface="+mj-ea"/>
                <a:cs typeface="+mj-cs"/>
              </a:rPr>
              <a:t>Experimental Setup or Recovery Pathway</a:t>
            </a:r>
            <a:endParaRPr lang="en-US" sz="3600" dirty="0"/>
          </a:p>
        </p:txBody>
      </p:sp>
      <p:sp>
        <p:nvSpPr>
          <p:cNvPr id="14" name="TextBox 13">
            <a:extLst>
              <a:ext uri="{FF2B5EF4-FFF2-40B4-BE49-F238E27FC236}">
                <a16:creationId xmlns:a16="http://schemas.microsoft.com/office/drawing/2014/main" id="{F65A456F-2870-83D9-FF63-2E74EE2A5FCC}"/>
              </a:ext>
            </a:extLst>
          </p:cNvPr>
          <p:cNvSpPr txBox="1"/>
          <p:nvPr/>
        </p:nvSpPr>
        <p:spPr>
          <a:xfrm>
            <a:off x="880548" y="3371708"/>
            <a:ext cx="1736672" cy="400110"/>
          </a:xfrm>
          <a:prstGeom prst="rect">
            <a:avLst/>
          </a:prstGeom>
          <a:noFill/>
        </p:spPr>
        <p:txBody>
          <a:bodyPr wrap="square" rtlCol="0">
            <a:spAutoFit/>
          </a:bodyPr>
          <a:lstStyle/>
          <a:p>
            <a:pPr algn="ctr"/>
            <a:r>
              <a:rPr lang="en-US" sz="2000" b="1" dirty="0"/>
              <a:t>Mother Dewar</a:t>
            </a:r>
          </a:p>
        </p:txBody>
      </p:sp>
      <p:sp>
        <p:nvSpPr>
          <p:cNvPr id="15" name="TextBox 14">
            <a:extLst>
              <a:ext uri="{FF2B5EF4-FFF2-40B4-BE49-F238E27FC236}">
                <a16:creationId xmlns:a16="http://schemas.microsoft.com/office/drawing/2014/main" id="{2724BC6A-2B99-23EE-5B7E-A36B0BFA08EC}"/>
              </a:ext>
            </a:extLst>
          </p:cNvPr>
          <p:cNvSpPr txBox="1"/>
          <p:nvPr/>
        </p:nvSpPr>
        <p:spPr>
          <a:xfrm>
            <a:off x="3575519" y="3310333"/>
            <a:ext cx="1871524" cy="400110"/>
          </a:xfrm>
          <a:prstGeom prst="rect">
            <a:avLst/>
          </a:prstGeom>
          <a:noFill/>
        </p:spPr>
        <p:txBody>
          <a:bodyPr wrap="square" rtlCol="0">
            <a:spAutoFit/>
          </a:bodyPr>
          <a:lstStyle/>
          <a:p>
            <a:pPr algn="ctr"/>
            <a:r>
              <a:rPr lang="en-US" sz="2000" b="1" dirty="0"/>
              <a:t>Polarized Target</a:t>
            </a:r>
          </a:p>
        </p:txBody>
      </p:sp>
      <p:sp>
        <p:nvSpPr>
          <p:cNvPr id="16" name="TextBox 15">
            <a:extLst>
              <a:ext uri="{FF2B5EF4-FFF2-40B4-BE49-F238E27FC236}">
                <a16:creationId xmlns:a16="http://schemas.microsoft.com/office/drawing/2014/main" id="{0CC7CFD5-D823-F0DB-946B-B3F65D612DBF}"/>
              </a:ext>
            </a:extLst>
          </p:cNvPr>
          <p:cNvSpPr txBox="1"/>
          <p:nvPr/>
        </p:nvSpPr>
        <p:spPr>
          <a:xfrm>
            <a:off x="6391510" y="3278889"/>
            <a:ext cx="1524000" cy="400110"/>
          </a:xfrm>
          <a:prstGeom prst="rect">
            <a:avLst/>
          </a:prstGeom>
          <a:noFill/>
        </p:spPr>
        <p:txBody>
          <a:bodyPr wrap="square" rtlCol="0">
            <a:spAutoFit/>
          </a:bodyPr>
          <a:lstStyle/>
          <a:p>
            <a:pPr algn="ctr"/>
            <a:r>
              <a:rPr lang="en-US" sz="2000" b="1" dirty="0"/>
              <a:t>Manifold</a:t>
            </a:r>
          </a:p>
        </p:txBody>
      </p:sp>
      <p:sp>
        <p:nvSpPr>
          <p:cNvPr id="17" name="TextBox 16">
            <a:extLst>
              <a:ext uri="{FF2B5EF4-FFF2-40B4-BE49-F238E27FC236}">
                <a16:creationId xmlns:a16="http://schemas.microsoft.com/office/drawing/2014/main" id="{25854088-F6FF-9F34-7D62-E9CB2345C4FB}"/>
              </a:ext>
            </a:extLst>
          </p:cNvPr>
          <p:cNvSpPr txBox="1"/>
          <p:nvPr/>
        </p:nvSpPr>
        <p:spPr>
          <a:xfrm>
            <a:off x="9566658" y="3125667"/>
            <a:ext cx="1076325" cy="400110"/>
          </a:xfrm>
          <a:prstGeom prst="rect">
            <a:avLst/>
          </a:prstGeom>
          <a:noFill/>
        </p:spPr>
        <p:txBody>
          <a:bodyPr wrap="square" rtlCol="0">
            <a:spAutoFit/>
          </a:bodyPr>
          <a:lstStyle/>
          <a:p>
            <a:pPr algn="ctr"/>
            <a:r>
              <a:rPr lang="en-US" sz="2000" b="1" dirty="0"/>
              <a:t>Gas</a:t>
            </a:r>
            <a:r>
              <a:rPr lang="en-US" sz="2000" dirty="0"/>
              <a:t> </a:t>
            </a:r>
            <a:r>
              <a:rPr lang="en-US" sz="2000" b="1" dirty="0"/>
              <a:t>Bag</a:t>
            </a:r>
          </a:p>
        </p:txBody>
      </p:sp>
      <p:sp>
        <p:nvSpPr>
          <p:cNvPr id="18" name="TextBox 17">
            <a:extLst>
              <a:ext uri="{FF2B5EF4-FFF2-40B4-BE49-F238E27FC236}">
                <a16:creationId xmlns:a16="http://schemas.microsoft.com/office/drawing/2014/main" id="{3CB671F0-DED4-BE06-1072-00DA9240C547}"/>
              </a:ext>
            </a:extLst>
          </p:cNvPr>
          <p:cNvSpPr txBox="1"/>
          <p:nvPr/>
        </p:nvSpPr>
        <p:spPr>
          <a:xfrm>
            <a:off x="9214317" y="6276564"/>
            <a:ext cx="1990204" cy="400110"/>
          </a:xfrm>
          <a:prstGeom prst="rect">
            <a:avLst/>
          </a:prstGeom>
          <a:noFill/>
        </p:spPr>
        <p:txBody>
          <a:bodyPr wrap="square" rtlCol="0">
            <a:spAutoFit/>
          </a:bodyPr>
          <a:lstStyle/>
          <a:p>
            <a:pPr algn="ctr"/>
            <a:r>
              <a:rPr lang="en-US" sz="2000" b="1" dirty="0" err="1"/>
              <a:t>gHe</a:t>
            </a:r>
            <a:r>
              <a:rPr lang="en-US" sz="2000" dirty="0"/>
              <a:t> </a:t>
            </a:r>
            <a:r>
              <a:rPr lang="en-US" sz="2000" b="1" dirty="0"/>
              <a:t>Compressor</a:t>
            </a:r>
          </a:p>
        </p:txBody>
      </p:sp>
      <p:sp>
        <p:nvSpPr>
          <p:cNvPr id="20" name="TextBox 19">
            <a:extLst>
              <a:ext uri="{FF2B5EF4-FFF2-40B4-BE49-F238E27FC236}">
                <a16:creationId xmlns:a16="http://schemas.microsoft.com/office/drawing/2014/main" id="{3EFCCE4D-C2E0-B20F-77F1-514941A3C5C6}"/>
              </a:ext>
            </a:extLst>
          </p:cNvPr>
          <p:cNvSpPr txBox="1"/>
          <p:nvPr/>
        </p:nvSpPr>
        <p:spPr>
          <a:xfrm>
            <a:off x="6201231" y="6380325"/>
            <a:ext cx="2177186" cy="400110"/>
          </a:xfrm>
          <a:prstGeom prst="rect">
            <a:avLst/>
          </a:prstGeom>
          <a:noFill/>
        </p:spPr>
        <p:txBody>
          <a:bodyPr wrap="square" rtlCol="0">
            <a:spAutoFit/>
          </a:bodyPr>
          <a:lstStyle/>
          <a:p>
            <a:pPr algn="ctr"/>
            <a:r>
              <a:rPr lang="en-US" sz="2000" b="1" dirty="0"/>
              <a:t>Gas Banks(48 </a:t>
            </a:r>
            <a:r>
              <a:rPr lang="en-US" sz="2000" b="1" dirty="0" err="1"/>
              <a:t>cyl</a:t>
            </a:r>
            <a:r>
              <a:rPr lang="en-US" sz="2000" b="1" dirty="0"/>
              <a:t>.)</a:t>
            </a:r>
          </a:p>
        </p:txBody>
      </p:sp>
      <p:sp>
        <p:nvSpPr>
          <p:cNvPr id="22" name="TextBox 21">
            <a:extLst>
              <a:ext uri="{FF2B5EF4-FFF2-40B4-BE49-F238E27FC236}">
                <a16:creationId xmlns:a16="http://schemas.microsoft.com/office/drawing/2014/main" id="{D2D84A4A-A4E6-9957-530D-AED3EEB44708}"/>
              </a:ext>
            </a:extLst>
          </p:cNvPr>
          <p:cNvSpPr txBox="1"/>
          <p:nvPr/>
        </p:nvSpPr>
        <p:spPr>
          <a:xfrm>
            <a:off x="3671454" y="6461230"/>
            <a:ext cx="1521306" cy="400110"/>
          </a:xfrm>
          <a:prstGeom prst="rect">
            <a:avLst/>
          </a:prstGeom>
          <a:noFill/>
        </p:spPr>
        <p:txBody>
          <a:bodyPr wrap="square" rtlCol="0">
            <a:spAutoFit/>
          </a:bodyPr>
          <a:lstStyle/>
          <a:p>
            <a:pPr algn="ctr"/>
            <a:r>
              <a:rPr lang="en-US" sz="2000" b="1" dirty="0"/>
              <a:t>Purifier</a:t>
            </a:r>
          </a:p>
        </p:txBody>
      </p:sp>
      <p:pic>
        <p:nvPicPr>
          <p:cNvPr id="25" name="Picture 24" descr="Blue cylinders on a rack&#10;&#10;Description automatically generated">
            <a:extLst>
              <a:ext uri="{FF2B5EF4-FFF2-40B4-BE49-F238E27FC236}">
                <a16:creationId xmlns:a16="http://schemas.microsoft.com/office/drawing/2014/main" id="{2698EC87-92F1-EC27-00D7-011C928EAE9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16248" y="3801222"/>
            <a:ext cx="2078428" cy="2571003"/>
          </a:xfrm>
          <a:prstGeom prst="rect">
            <a:avLst/>
          </a:prstGeom>
        </p:spPr>
      </p:pic>
      <p:pic>
        <p:nvPicPr>
          <p:cNvPr id="29" name="Picture 28" descr="A machine with a black cover&#10;&#10;Description automatically generated">
            <a:extLst>
              <a:ext uri="{FF2B5EF4-FFF2-40B4-BE49-F238E27FC236}">
                <a16:creationId xmlns:a16="http://schemas.microsoft.com/office/drawing/2014/main" id="{35DE400C-F065-049B-CC1F-D5791C55A3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8374" y="3801223"/>
            <a:ext cx="2107577" cy="2706400"/>
          </a:xfrm>
          <a:prstGeom prst="rect">
            <a:avLst/>
          </a:prstGeom>
        </p:spPr>
      </p:pic>
      <p:sp>
        <p:nvSpPr>
          <p:cNvPr id="8" name="TextBox 7">
            <a:extLst>
              <a:ext uri="{FF2B5EF4-FFF2-40B4-BE49-F238E27FC236}">
                <a16:creationId xmlns:a16="http://schemas.microsoft.com/office/drawing/2014/main" id="{E680014E-168D-4114-F99F-EC99D9E5CE63}"/>
              </a:ext>
            </a:extLst>
          </p:cNvPr>
          <p:cNvSpPr txBox="1"/>
          <p:nvPr/>
        </p:nvSpPr>
        <p:spPr>
          <a:xfrm>
            <a:off x="987479" y="6461230"/>
            <a:ext cx="1477074" cy="400110"/>
          </a:xfrm>
          <a:prstGeom prst="rect">
            <a:avLst/>
          </a:prstGeom>
          <a:noFill/>
        </p:spPr>
        <p:txBody>
          <a:bodyPr wrap="square" rtlCol="0">
            <a:spAutoFit/>
          </a:bodyPr>
          <a:lstStyle/>
          <a:p>
            <a:pPr algn="ctr"/>
            <a:r>
              <a:rPr lang="en-US" sz="2000" b="1" dirty="0"/>
              <a:t>Liquefier</a:t>
            </a:r>
          </a:p>
        </p:txBody>
      </p:sp>
    </p:spTree>
    <p:extLst>
      <p:ext uri="{BB962C8B-B14F-4D97-AF65-F5344CB8AC3E}">
        <p14:creationId xmlns:p14="http://schemas.microsoft.com/office/powerpoint/2010/main" val="2617371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687AFE0E-B37D-4531-AFE8-231C8348EA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6F8476-C8F2-162B-A5F9-45D8CB1CEA2E}"/>
              </a:ext>
            </a:extLst>
          </p:cNvPr>
          <p:cNvSpPr>
            <a:spLocks noGrp="1"/>
          </p:cNvSpPr>
          <p:nvPr>
            <p:ph type="title"/>
          </p:nvPr>
        </p:nvSpPr>
        <p:spPr>
          <a:xfrm>
            <a:off x="110837" y="276024"/>
            <a:ext cx="4061113" cy="930823"/>
          </a:xfrm>
        </p:spPr>
        <p:txBody>
          <a:bodyPr>
            <a:normAutofit/>
          </a:bodyPr>
          <a:lstStyle/>
          <a:p>
            <a:r>
              <a:rPr lang="en-US" sz="4000" b="1" u="sng" dirty="0"/>
              <a:t>Working Principle</a:t>
            </a:r>
          </a:p>
        </p:txBody>
      </p:sp>
      <p:sp>
        <p:nvSpPr>
          <p:cNvPr id="3" name="Content Placeholder 2">
            <a:extLst>
              <a:ext uri="{FF2B5EF4-FFF2-40B4-BE49-F238E27FC236}">
                <a16:creationId xmlns:a16="http://schemas.microsoft.com/office/drawing/2014/main" id="{E6847D0E-B98E-05D5-A6CA-C1EFEA9A8E1B}"/>
              </a:ext>
            </a:extLst>
          </p:cNvPr>
          <p:cNvSpPr>
            <a:spLocks noGrp="1"/>
          </p:cNvSpPr>
          <p:nvPr>
            <p:ph idx="1"/>
          </p:nvPr>
        </p:nvSpPr>
        <p:spPr>
          <a:xfrm>
            <a:off x="110837" y="1482870"/>
            <a:ext cx="4759036" cy="4873479"/>
          </a:xfrm>
        </p:spPr>
        <p:txBody>
          <a:bodyPr>
            <a:noAutofit/>
          </a:bodyPr>
          <a:lstStyle/>
          <a:p>
            <a:pPr marL="0" indent="0">
              <a:buNone/>
            </a:pPr>
            <a:r>
              <a:rPr lang="en-US" dirty="0"/>
              <a:t>If System is working Properly, </a:t>
            </a:r>
          </a:p>
          <a:p>
            <a:r>
              <a:rPr lang="en-US" dirty="0"/>
              <a:t>Collection manifold collects gas and sends to gas bag</a:t>
            </a:r>
          </a:p>
          <a:p>
            <a:r>
              <a:rPr lang="en-US" dirty="0"/>
              <a:t>The HP compressor compresses to Bank of 48 cylinders (highest 2750psi)</a:t>
            </a:r>
          </a:p>
          <a:p>
            <a:r>
              <a:rPr lang="en-US" dirty="0"/>
              <a:t>Then purifier purifies to &gt;99.995% and sends to liquefaction.</a:t>
            </a:r>
          </a:p>
          <a:p>
            <a:r>
              <a:rPr lang="en-US" dirty="0"/>
              <a:t>Mother Dewar will collect the Liquid Helium 500L.</a:t>
            </a:r>
          </a:p>
        </p:txBody>
      </p:sp>
      <p:pic>
        <p:nvPicPr>
          <p:cNvPr id="5" name="Picture 4" descr="A computer screen shot of a machine&#10;&#10;Description automatically generated">
            <a:extLst>
              <a:ext uri="{FF2B5EF4-FFF2-40B4-BE49-F238E27FC236}">
                <a16:creationId xmlns:a16="http://schemas.microsoft.com/office/drawing/2014/main" id="{9DAD0CDB-DDF9-0AED-0B46-4BDEF6E428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0263" y="949124"/>
            <a:ext cx="7188689" cy="5908876"/>
          </a:xfrm>
          <a:prstGeom prst="rect">
            <a:avLst/>
          </a:prstGeom>
        </p:spPr>
      </p:pic>
      <p:sp>
        <p:nvSpPr>
          <p:cNvPr id="6" name="Slide Number Placeholder 5">
            <a:extLst>
              <a:ext uri="{FF2B5EF4-FFF2-40B4-BE49-F238E27FC236}">
                <a16:creationId xmlns:a16="http://schemas.microsoft.com/office/drawing/2014/main" id="{3EEA5F82-43B7-EC90-614E-85730F90F9FE}"/>
              </a:ext>
            </a:extLst>
          </p:cNvPr>
          <p:cNvSpPr>
            <a:spLocks noGrp="1"/>
          </p:cNvSpPr>
          <p:nvPr>
            <p:ph type="sldNum" sz="quarter" idx="12"/>
          </p:nvPr>
        </p:nvSpPr>
        <p:spPr/>
        <p:txBody>
          <a:bodyPr/>
          <a:lstStyle/>
          <a:p>
            <a:fld id="{721F7F10-1B42-4EBF-84EB-0F328BDEE5A1}" type="slidenum">
              <a:rPr lang="en-US" smtClean="0"/>
              <a:t>6</a:t>
            </a:fld>
            <a:endParaRPr lang="en-US"/>
          </a:p>
        </p:txBody>
      </p:sp>
      <p:sp>
        <p:nvSpPr>
          <p:cNvPr id="4" name="TextBox 3">
            <a:extLst>
              <a:ext uri="{FF2B5EF4-FFF2-40B4-BE49-F238E27FC236}">
                <a16:creationId xmlns:a16="http://schemas.microsoft.com/office/drawing/2014/main" id="{6E3F867A-E520-69C5-6077-39F4BD2EAB28}"/>
              </a:ext>
            </a:extLst>
          </p:cNvPr>
          <p:cNvSpPr txBox="1"/>
          <p:nvPr/>
        </p:nvSpPr>
        <p:spPr>
          <a:xfrm>
            <a:off x="4980709" y="6176963"/>
            <a:ext cx="603368" cy="369332"/>
          </a:xfrm>
          <a:prstGeom prst="rect">
            <a:avLst/>
          </a:prstGeom>
          <a:noFill/>
        </p:spPr>
        <p:txBody>
          <a:bodyPr wrap="square" rtlCol="0">
            <a:spAutoFit/>
          </a:bodyPr>
          <a:lstStyle/>
          <a:p>
            <a:r>
              <a:rPr lang="en-US" dirty="0"/>
              <a:t>24%</a:t>
            </a:r>
          </a:p>
        </p:txBody>
      </p:sp>
      <p:sp>
        <p:nvSpPr>
          <p:cNvPr id="7" name="TextBox 6">
            <a:extLst>
              <a:ext uri="{FF2B5EF4-FFF2-40B4-BE49-F238E27FC236}">
                <a16:creationId xmlns:a16="http://schemas.microsoft.com/office/drawing/2014/main" id="{C0DC33BF-09E0-FCE3-1E22-31CB6CC3AE45}"/>
              </a:ext>
            </a:extLst>
          </p:cNvPr>
          <p:cNvSpPr txBox="1"/>
          <p:nvPr/>
        </p:nvSpPr>
        <p:spPr>
          <a:xfrm>
            <a:off x="4869873" y="5286375"/>
            <a:ext cx="636713" cy="369332"/>
          </a:xfrm>
          <a:prstGeom prst="rect">
            <a:avLst/>
          </a:prstGeom>
          <a:noFill/>
        </p:spPr>
        <p:txBody>
          <a:bodyPr wrap="none" rtlCol="0">
            <a:spAutoFit/>
          </a:bodyPr>
          <a:lstStyle/>
          <a:p>
            <a:r>
              <a:rPr lang="en-US" dirty="0"/>
              <a:t> 54%</a:t>
            </a:r>
          </a:p>
        </p:txBody>
      </p:sp>
      <p:sp>
        <p:nvSpPr>
          <p:cNvPr id="8" name="TextBox 7">
            <a:extLst>
              <a:ext uri="{FF2B5EF4-FFF2-40B4-BE49-F238E27FC236}">
                <a16:creationId xmlns:a16="http://schemas.microsoft.com/office/drawing/2014/main" id="{A0070009-62BE-CEB6-444A-20CEAD465261}"/>
              </a:ext>
            </a:extLst>
          </p:cNvPr>
          <p:cNvSpPr txBox="1"/>
          <p:nvPr/>
        </p:nvSpPr>
        <p:spPr>
          <a:xfrm>
            <a:off x="5000263" y="4886325"/>
            <a:ext cx="583814" cy="369332"/>
          </a:xfrm>
          <a:prstGeom prst="rect">
            <a:avLst/>
          </a:prstGeom>
          <a:noFill/>
        </p:spPr>
        <p:txBody>
          <a:bodyPr wrap="none" rtlCol="0">
            <a:spAutoFit/>
          </a:bodyPr>
          <a:lstStyle/>
          <a:p>
            <a:r>
              <a:rPr lang="en-US" dirty="0"/>
              <a:t>96%</a:t>
            </a:r>
          </a:p>
        </p:txBody>
      </p:sp>
    </p:spTree>
    <p:extLst>
      <p:ext uri="{BB962C8B-B14F-4D97-AF65-F5344CB8AC3E}">
        <p14:creationId xmlns:p14="http://schemas.microsoft.com/office/powerpoint/2010/main" val="1843942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F06B234-ED06-38C4-2C64-DD9AF33AC6B2}"/>
              </a:ext>
            </a:extLst>
          </p:cNvPr>
          <p:cNvSpPr>
            <a:spLocks noGrp="1"/>
          </p:cNvSpPr>
          <p:nvPr>
            <p:ph type="sldNum" sz="quarter" idx="12"/>
          </p:nvPr>
        </p:nvSpPr>
        <p:spPr/>
        <p:txBody>
          <a:bodyPr/>
          <a:lstStyle/>
          <a:p>
            <a:fld id="{721F7F10-1B42-4EBF-84EB-0F328BDEE5A1}" type="slidenum">
              <a:rPr lang="en-US" smtClean="0"/>
              <a:t>7</a:t>
            </a:fld>
            <a:endParaRPr lang="en-US"/>
          </a:p>
        </p:txBody>
      </p:sp>
      <p:sp>
        <p:nvSpPr>
          <p:cNvPr id="6" name="TextBox 5">
            <a:extLst>
              <a:ext uri="{FF2B5EF4-FFF2-40B4-BE49-F238E27FC236}">
                <a16:creationId xmlns:a16="http://schemas.microsoft.com/office/drawing/2014/main" id="{5E88C107-4ABA-EC68-A13D-916826519A2E}"/>
              </a:ext>
            </a:extLst>
          </p:cNvPr>
          <p:cNvSpPr txBox="1"/>
          <p:nvPr/>
        </p:nvSpPr>
        <p:spPr>
          <a:xfrm>
            <a:off x="3184634" y="0"/>
            <a:ext cx="6274676" cy="707886"/>
          </a:xfrm>
          <a:prstGeom prst="rect">
            <a:avLst/>
          </a:prstGeom>
          <a:noFill/>
        </p:spPr>
        <p:txBody>
          <a:bodyPr wrap="square" rtlCol="0">
            <a:spAutoFit/>
          </a:bodyPr>
          <a:lstStyle/>
          <a:p>
            <a:r>
              <a:rPr lang="en-US" sz="4000" b="1" u="sng" dirty="0"/>
              <a:t>Smooth Working State</a:t>
            </a:r>
          </a:p>
        </p:txBody>
      </p:sp>
      <p:pic>
        <p:nvPicPr>
          <p:cNvPr id="4" name="Picture 3" descr="A screenshot of a graph&#10;&#10;Description automatically generated">
            <a:extLst>
              <a:ext uri="{FF2B5EF4-FFF2-40B4-BE49-F238E27FC236}">
                <a16:creationId xmlns:a16="http://schemas.microsoft.com/office/drawing/2014/main" id="{58095610-A5E9-55CD-211C-79ACC1458B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671"/>
            <a:ext cx="11994776" cy="5983941"/>
          </a:xfrm>
          <a:prstGeom prst="rect">
            <a:avLst/>
          </a:prstGeom>
        </p:spPr>
      </p:pic>
    </p:spTree>
    <p:extLst>
      <p:ext uri="{BB962C8B-B14F-4D97-AF65-F5344CB8AC3E}">
        <p14:creationId xmlns:p14="http://schemas.microsoft.com/office/powerpoint/2010/main" val="1344145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red screen&#10;&#10;Description automatically generated">
            <a:extLst>
              <a:ext uri="{FF2B5EF4-FFF2-40B4-BE49-F238E27FC236}">
                <a16:creationId xmlns:a16="http://schemas.microsoft.com/office/drawing/2014/main" id="{61216AC6-E9DF-FC41-9ACB-DB3CF335A4B0}"/>
              </a:ext>
            </a:extLst>
          </p:cNvPr>
          <p:cNvPicPr>
            <a:picLocks noChangeAspect="1"/>
          </p:cNvPicPr>
          <p:nvPr/>
        </p:nvPicPr>
        <p:blipFill>
          <a:blip r:embed="rId2">
            <a:extLst>
              <a:ext uri="{28A0092B-C50C-407E-A947-70E740481C1C}">
                <a14:useLocalDpi xmlns:a14="http://schemas.microsoft.com/office/drawing/2010/main" val="0"/>
              </a:ext>
            </a:extLst>
          </a:blip>
          <a:srcRect r="-1" b="12284"/>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5" name="Picture 4" descr="A diagram of a machine&#10;&#10;Description automatically generated">
            <a:extLst>
              <a:ext uri="{FF2B5EF4-FFF2-40B4-BE49-F238E27FC236}">
                <a16:creationId xmlns:a16="http://schemas.microsoft.com/office/drawing/2014/main" id="{8CD67754-96F3-9991-7CFD-9FF3BD6FF426}"/>
              </a:ext>
            </a:extLst>
          </p:cNvPr>
          <p:cNvPicPr>
            <a:picLocks noChangeAspect="1"/>
          </p:cNvPicPr>
          <p:nvPr/>
        </p:nvPicPr>
        <p:blipFill>
          <a:blip r:embed="rId3">
            <a:extLst>
              <a:ext uri="{28A0092B-C50C-407E-A947-70E740481C1C}">
                <a14:useLocalDpi xmlns:a14="http://schemas.microsoft.com/office/drawing/2010/main" val="0"/>
              </a:ext>
            </a:extLst>
          </a:blip>
          <a:srcRect l="13274"/>
          <a:stretch/>
        </p:blipFill>
        <p:spPr>
          <a:xfrm>
            <a:off x="4046482" y="-18"/>
            <a:ext cx="4066329" cy="6629417"/>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p:nvSpPr>
          <p:cNvPr id="2" name="Title 1">
            <a:extLst>
              <a:ext uri="{FF2B5EF4-FFF2-40B4-BE49-F238E27FC236}">
                <a16:creationId xmlns:a16="http://schemas.microsoft.com/office/drawing/2014/main" id="{3379DAFD-0E8E-158F-4749-00C3C0FE7985}"/>
              </a:ext>
            </a:extLst>
          </p:cNvPr>
          <p:cNvSpPr>
            <a:spLocks noGrp="1"/>
          </p:cNvSpPr>
          <p:nvPr>
            <p:ph type="title"/>
          </p:nvPr>
        </p:nvSpPr>
        <p:spPr>
          <a:xfrm>
            <a:off x="340633" y="157163"/>
            <a:ext cx="2971419" cy="1325563"/>
          </a:xfrm>
        </p:spPr>
        <p:txBody>
          <a:bodyPr anchor="ctr">
            <a:noAutofit/>
          </a:bodyPr>
          <a:lstStyle/>
          <a:p>
            <a:r>
              <a:rPr lang="en-US" sz="3600" b="1" u="sng" dirty="0">
                <a:latin typeface="+mn-lt"/>
              </a:rPr>
              <a:t>When Does it Fail</a:t>
            </a:r>
            <a:r>
              <a:rPr lang="en-US" sz="3600" b="1" dirty="0">
                <a:latin typeface="+mn-lt"/>
              </a:rPr>
              <a:t>? </a:t>
            </a:r>
          </a:p>
        </p:txBody>
      </p:sp>
      <p:sp>
        <p:nvSpPr>
          <p:cNvPr id="3" name="Content Placeholder 2">
            <a:extLst>
              <a:ext uri="{FF2B5EF4-FFF2-40B4-BE49-F238E27FC236}">
                <a16:creationId xmlns:a16="http://schemas.microsoft.com/office/drawing/2014/main" id="{B1FF5AAF-B707-9586-96F5-CAC4696539AD}"/>
              </a:ext>
            </a:extLst>
          </p:cNvPr>
          <p:cNvSpPr>
            <a:spLocks noGrp="1"/>
          </p:cNvSpPr>
          <p:nvPr>
            <p:ph idx="1"/>
          </p:nvPr>
        </p:nvSpPr>
        <p:spPr>
          <a:xfrm>
            <a:off x="100014" y="1729532"/>
            <a:ext cx="3757612" cy="5057048"/>
          </a:xfrm>
        </p:spPr>
        <p:txBody>
          <a:bodyPr>
            <a:normAutofit/>
          </a:bodyPr>
          <a:lstStyle/>
          <a:p>
            <a:pPr marL="0" indent="0">
              <a:buNone/>
            </a:pPr>
            <a:r>
              <a:rPr lang="en-US" dirty="0"/>
              <a:t>The system breaks down when….</a:t>
            </a:r>
          </a:p>
          <a:p>
            <a:pPr>
              <a:spcBef>
                <a:spcPts val="1500"/>
              </a:spcBef>
            </a:pPr>
            <a:r>
              <a:rPr lang="en-US" dirty="0"/>
              <a:t>Inlet Purity drops to &lt;95%</a:t>
            </a:r>
          </a:p>
          <a:p>
            <a:pPr>
              <a:spcBef>
                <a:spcPts val="1500"/>
              </a:spcBef>
            </a:pPr>
            <a:r>
              <a:rPr lang="en-US" dirty="0"/>
              <a:t>High DPT 508 &gt;2psi.</a:t>
            </a:r>
          </a:p>
          <a:p>
            <a:pPr>
              <a:spcBef>
                <a:spcPts val="1500"/>
              </a:spcBef>
            </a:pPr>
            <a:r>
              <a:rPr lang="en-US" dirty="0"/>
              <a:t>Low Oil Level in the Compressor. </a:t>
            </a:r>
          </a:p>
          <a:p>
            <a:pPr marL="0" indent="0">
              <a:buNone/>
            </a:pPr>
            <a:endParaRPr lang="en-US" dirty="0"/>
          </a:p>
          <a:p>
            <a:endParaRPr lang="en-US" sz="1800" dirty="0"/>
          </a:p>
        </p:txBody>
      </p:sp>
      <p:sp>
        <p:nvSpPr>
          <p:cNvPr id="7" name="Slide Number Placeholder 6">
            <a:extLst>
              <a:ext uri="{FF2B5EF4-FFF2-40B4-BE49-F238E27FC236}">
                <a16:creationId xmlns:a16="http://schemas.microsoft.com/office/drawing/2014/main" id="{B60A5655-367F-AF3F-0F24-45EF859735C6}"/>
              </a:ext>
            </a:extLst>
          </p:cNvPr>
          <p:cNvSpPr>
            <a:spLocks noGrp="1"/>
          </p:cNvSpPr>
          <p:nvPr>
            <p:ph type="sldNum" sz="quarter" idx="12"/>
          </p:nvPr>
        </p:nvSpPr>
        <p:spPr/>
        <p:txBody>
          <a:bodyPr/>
          <a:lstStyle/>
          <a:p>
            <a:fld id="{721F7F10-1B42-4EBF-84EB-0F328BDEE5A1}" type="slidenum">
              <a:rPr lang="en-US" smtClean="0"/>
              <a:t>8</a:t>
            </a:fld>
            <a:endParaRPr lang="en-US"/>
          </a:p>
        </p:txBody>
      </p:sp>
    </p:spTree>
    <p:extLst>
      <p:ext uri="{BB962C8B-B14F-4D97-AF65-F5344CB8AC3E}">
        <p14:creationId xmlns:p14="http://schemas.microsoft.com/office/powerpoint/2010/main" val="1728901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34CBD0E-2707-40CF-F2B3-E1C107B4E2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05" t="2001" r="1791" b="579"/>
          <a:stretch/>
        </p:blipFill>
        <p:spPr bwMode="auto">
          <a:xfrm>
            <a:off x="5133562" y="457199"/>
            <a:ext cx="7044991" cy="35556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5CDE174-BB75-D04B-037C-625BC7975E24}"/>
              </a:ext>
            </a:extLst>
          </p:cNvPr>
          <p:cNvSpPr txBox="1"/>
          <p:nvPr/>
        </p:nvSpPr>
        <p:spPr>
          <a:xfrm>
            <a:off x="13447" y="300942"/>
            <a:ext cx="4771053" cy="1200329"/>
          </a:xfrm>
          <a:prstGeom prst="rect">
            <a:avLst/>
          </a:prstGeom>
          <a:noFill/>
        </p:spPr>
        <p:txBody>
          <a:bodyPr wrap="square" rtlCol="0">
            <a:spAutoFit/>
          </a:bodyPr>
          <a:lstStyle/>
          <a:p>
            <a:r>
              <a:rPr lang="en-US" sz="3600" b="1" u="sng" dirty="0"/>
              <a:t>Lessons Learned During Commissioning</a:t>
            </a:r>
          </a:p>
        </p:txBody>
      </p:sp>
      <p:sp>
        <p:nvSpPr>
          <p:cNvPr id="7" name="TextBox 6">
            <a:extLst>
              <a:ext uri="{FF2B5EF4-FFF2-40B4-BE49-F238E27FC236}">
                <a16:creationId xmlns:a16="http://schemas.microsoft.com/office/drawing/2014/main" id="{A3F0680B-4D04-F4CC-E463-BD3AC566393D}"/>
              </a:ext>
            </a:extLst>
          </p:cNvPr>
          <p:cNvSpPr txBox="1"/>
          <p:nvPr/>
        </p:nvSpPr>
        <p:spPr>
          <a:xfrm>
            <a:off x="13447" y="1786759"/>
            <a:ext cx="4863353" cy="4739759"/>
          </a:xfrm>
          <a:prstGeom prst="rect">
            <a:avLst/>
          </a:prstGeom>
          <a:noFill/>
        </p:spPr>
        <p:txBody>
          <a:bodyPr wrap="square" rtlCol="0">
            <a:spAutoFit/>
          </a:bodyPr>
          <a:lstStyle/>
          <a:p>
            <a:pPr marL="285750" indent="-285750">
              <a:spcBef>
                <a:spcPts val="2400"/>
              </a:spcBef>
              <a:buFont typeface="Arial" panose="020B0604020202020204" pitchFamily="34" charset="0"/>
              <a:buChar char="•"/>
            </a:pPr>
            <a:r>
              <a:rPr lang="en-US" sz="3200" dirty="0"/>
              <a:t>One Bank (16 </a:t>
            </a:r>
            <a:r>
              <a:rPr lang="en-US" sz="3200" dirty="0" err="1"/>
              <a:t>cyld</a:t>
            </a:r>
            <a:r>
              <a:rPr lang="en-US" sz="3200" dirty="0"/>
              <a:t>) was filled with atmospheric air.</a:t>
            </a:r>
          </a:p>
          <a:p>
            <a:pPr marL="285750" indent="-285750">
              <a:spcBef>
                <a:spcPts val="2400"/>
              </a:spcBef>
              <a:buFont typeface="Arial" panose="020B0604020202020204" pitchFamily="34" charset="0"/>
              <a:buChar char="•"/>
            </a:pPr>
            <a:r>
              <a:rPr lang="en-US" sz="3200" dirty="0"/>
              <a:t>The Ballast Valve was open. </a:t>
            </a:r>
          </a:p>
          <a:p>
            <a:pPr marL="285750" indent="-285750">
              <a:spcBef>
                <a:spcPts val="2400"/>
              </a:spcBef>
              <a:buFont typeface="Arial" panose="020B0604020202020204" pitchFamily="34" charset="0"/>
              <a:buChar char="•"/>
            </a:pPr>
            <a:r>
              <a:rPr lang="en-US" sz="3200" dirty="0"/>
              <a:t>The separator pump broke down and air was pulled inside the gas bag.</a:t>
            </a:r>
          </a:p>
          <a:p>
            <a:pPr>
              <a:spcBef>
                <a:spcPts val="2400"/>
              </a:spcBef>
            </a:pPr>
            <a:endParaRPr lang="en-US" dirty="0"/>
          </a:p>
        </p:txBody>
      </p:sp>
      <p:pic>
        <p:nvPicPr>
          <p:cNvPr id="10" name="Picture 9" descr="A graph with red dots&#10;&#10;Description automatically generated">
            <a:extLst>
              <a:ext uri="{FF2B5EF4-FFF2-40B4-BE49-F238E27FC236}">
                <a16:creationId xmlns:a16="http://schemas.microsoft.com/office/drawing/2014/main" id="{72D04DCD-8E6A-246C-D775-EF02E2B6B1BE}"/>
              </a:ext>
            </a:extLst>
          </p:cNvPr>
          <p:cNvPicPr>
            <a:picLocks noChangeAspect="1"/>
          </p:cNvPicPr>
          <p:nvPr/>
        </p:nvPicPr>
        <p:blipFill>
          <a:blip r:embed="rId3">
            <a:extLst>
              <a:ext uri="{28A0092B-C50C-407E-A947-70E740481C1C}">
                <a14:useLocalDpi xmlns:a14="http://schemas.microsoft.com/office/drawing/2010/main" val="0"/>
              </a:ext>
            </a:extLst>
          </a:blip>
          <a:srcRect l="6935" t="7992" r="7887" b="5234"/>
          <a:stretch/>
        </p:blipFill>
        <p:spPr>
          <a:xfrm>
            <a:off x="8678477" y="4284244"/>
            <a:ext cx="3480146" cy="2222806"/>
          </a:xfrm>
          <a:prstGeom prst="rect">
            <a:avLst/>
          </a:prstGeom>
        </p:spPr>
      </p:pic>
      <p:pic>
        <p:nvPicPr>
          <p:cNvPr id="5" name="Picture 4" descr="A graph with a line drawn on it&#10;&#10;Description automatically generated">
            <a:extLst>
              <a:ext uri="{FF2B5EF4-FFF2-40B4-BE49-F238E27FC236}">
                <a16:creationId xmlns:a16="http://schemas.microsoft.com/office/drawing/2014/main" id="{092B9218-3D12-6E07-2AB2-52E84A9F36EB}"/>
              </a:ext>
            </a:extLst>
          </p:cNvPr>
          <p:cNvPicPr>
            <a:picLocks noChangeAspect="1"/>
          </p:cNvPicPr>
          <p:nvPr/>
        </p:nvPicPr>
        <p:blipFill>
          <a:blip r:embed="rId4">
            <a:extLst>
              <a:ext uri="{28A0092B-C50C-407E-A947-70E740481C1C}">
                <a14:useLocalDpi xmlns:a14="http://schemas.microsoft.com/office/drawing/2010/main" val="0"/>
              </a:ext>
            </a:extLst>
          </a:blip>
          <a:srcRect l="7058" t="9549" r="10194" b="5593"/>
          <a:stretch/>
        </p:blipFill>
        <p:spPr>
          <a:xfrm>
            <a:off x="5198331" y="4343877"/>
            <a:ext cx="3158615" cy="2056924"/>
          </a:xfrm>
          <a:prstGeom prst="rect">
            <a:avLst/>
          </a:prstGeom>
        </p:spPr>
      </p:pic>
      <p:sp>
        <p:nvSpPr>
          <p:cNvPr id="6" name="TextBox 5">
            <a:extLst>
              <a:ext uri="{FF2B5EF4-FFF2-40B4-BE49-F238E27FC236}">
                <a16:creationId xmlns:a16="http://schemas.microsoft.com/office/drawing/2014/main" id="{E9BCCEC9-3305-3658-F65C-3230AC0A1435}"/>
              </a:ext>
            </a:extLst>
          </p:cNvPr>
          <p:cNvSpPr txBox="1"/>
          <p:nvPr/>
        </p:nvSpPr>
        <p:spPr>
          <a:xfrm rot="16200000">
            <a:off x="3842693" y="1799057"/>
            <a:ext cx="2252947" cy="369332"/>
          </a:xfrm>
          <a:prstGeom prst="rect">
            <a:avLst/>
          </a:prstGeom>
          <a:noFill/>
        </p:spPr>
        <p:txBody>
          <a:bodyPr wrap="square" rtlCol="0">
            <a:spAutoFit/>
          </a:bodyPr>
          <a:lstStyle/>
          <a:p>
            <a:r>
              <a:rPr lang="en-US" dirty="0"/>
              <a:t>Pressure(psi)</a:t>
            </a:r>
          </a:p>
        </p:txBody>
      </p:sp>
      <p:sp>
        <p:nvSpPr>
          <p:cNvPr id="9" name="TextBox 8">
            <a:extLst>
              <a:ext uri="{FF2B5EF4-FFF2-40B4-BE49-F238E27FC236}">
                <a16:creationId xmlns:a16="http://schemas.microsoft.com/office/drawing/2014/main" id="{40F1DC84-97E0-58A3-B410-5A0EB886B8FA}"/>
              </a:ext>
            </a:extLst>
          </p:cNvPr>
          <p:cNvSpPr txBox="1"/>
          <p:nvPr/>
        </p:nvSpPr>
        <p:spPr>
          <a:xfrm rot="16200000">
            <a:off x="4215263" y="5106971"/>
            <a:ext cx="1818931" cy="369332"/>
          </a:xfrm>
          <a:prstGeom prst="rect">
            <a:avLst/>
          </a:prstGeom>
          <a:noFill/>
        </p:spPr>
        <p:txBody>
          <a:bodyPr wrap="square" rtlCol="0">
            <a:spAutoFit/>
          </a:bodyPr>
          <a:lstStyle/>
          <a:p>
            <a:r>
              <a:rPr lang="en-US" dirty="0" err="1"/>
              <a:t>Presssure</a:t>
            </a:r>
            <a:r>
              <a:rPr lang="en-US" dirty="0"/>
              <a:t>(torr)</a:t>
            </a:r>
          </a:p>
        </p:txBody>
      </p:sp>
      <p:sp>
        <p:nvSpPr>
          <p:cNvPr id="11" name="TextBox 10">
            <a:extLst>
              <a:ext uri="{FF2B5EF4-FFF2-40B4-BE49-F238E27FC236}">
                <a16:creationId xmlns:a16="http://schemas.microsoft.com/office/drawing/2014/main" id="{0FBDEF00-826C-1669-A14F-377CE42577CF}"/>
              </a:ext>
            </a:extLst>
          </p:cNvPr>
          <p:cNvSpPr txBox="1"/>
          <p:nvPr/>
        </p:nvSpPr>
        <p:spPr>
          <a:xfrm>
            <a:off x="8307149" y="6488668"/>
            <a:ext cx="889403" cy="369332"/>
          </a:xfrm>
          <a:prstGeom prst="rect">
            <a:avLst/>
          </a:prstGeom>
          <a:noFill/>
        </p:spPr>
        <p:txBody>
          <a:bodyPr wrap="square" rtlCol="0">
            <a:spAutoFit/>
          </a:bodyPr>
          <a:lstStyle/>
          <a:p>
            <a:r>
              <a:rPr lang="en-US" dirty="0"/>
              <a:t>Flow </a:t>
            </a:r>
          </a:p>
        </p:txBody>
      </p:sp>
      <p:sp>
        <p:nvSpPr>
          <p:cNvPr id="12" name="TextBox 11">
            <a:extLst>
              <a:ext uri="{FF2B5EF4-FFF2-40B4-BE49-F238E27FC236}">
                <a16:creationId xmlns:a16="http://schemas.microsoft.com/office/drawing/2014/main" id="{E2F82565-1852-C960-86CD-867CCBFAABA6}"/>
              </a:ext>
            </a:extLst>
          </p:cNvPr>
          <p:cNvSpPr txBox="1"/>
          <p:nvPr/>
        </p:nvSpPr>
        <p:spPr>
          <a:xfrm>
            <a:off x="8356946" y="4012840"/>
            <a:ext cx="955220" cy="369332"/>
          </a:xfrm>
          <a:prstGeom prst="rect">
            <a:avLst/>
          </a:prstGeom>
          <a:noFill/>
        </p:spPr>
        <p:txBody>
          <a:bodyPr wrap="square" rtlCol="0">
            <a:spAutoFit/>
          </a:bodyPr>
          <a:lstStyle/>
          <a:p>
            <a:r>
              <a:rPr lang="en-US" dirty="0"/>
              <a:t>Time</a:t>
            </a:r>
          </a:p>
        </p:txBody>
      </p:sp>
    </p:spTree>
    <p:extLst>
      <p:ext uri="{BB962C8B-B14F-4D97-AF65-F5344CB8AC3E}">
        <p14:creationId xmlns:p14="http://schemas.microsoft.com/office/powerpoint/2010/main" val="35058975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21876</TotalTime>
  <Words>633</Words>
  <Application>Microsoft Macintosh PowerPoint</Application>
  <PresentationFormat>Widescreen</PresentationFormat>
  <Paragraphs>118</Paragraphs>
  <Slides>16</Slides>
  <Notes>0</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Aptos</vt:lpstr>
      <vt:lpstr>Arial</vt:lpstr>
      <vt:lpstr>Calibri</vt:lpstr>
      <vt:lpstr>Calibri Light</vt:lpstr>
      <vt:lpstr>Cambria Math</vt:lpstr>
      <vt:lpstr>Office Theme</vt:lpstr>
      <vt:lpstr>The New Helium Recapture System at Dynamic Nuclear Polarization Target group at UNH</vt:lpstr>
      <vt:lpstr>Outline of the Presentation</vt:lpstr>
      <vt:lpstr>Motivation for Recapturing LHe</vt:lpstr>
      <vt:lpstr>What is Helium Recapture System?</vt:lpstr>
      <vt:lpstr>PowerPoint Presentation</vt:lpstr>
      <vt:lpstr>Working Principle</vt:lpstr>
      <vt:lpstr>PowerPoint Presentation</vt:lpstr>
      <vt:lpstr>When Does it Fail? </vt:lpstr>
      <vt:lpstr>PowerPoint Presentation</vt:lpstr>
      <vt:lpstr>PowerPoint Presentation</vt:lpstr>
      <vt:lpstr>Trouble Shooting</vt:lpstr>
      <vt:lpstr>PowerPoint Presentation</vt:lpstr>
      <vt:lpstr>Recovery Rate and Production Number</vt:lpstr>
      <vt:lpstr>The main take away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Probing the Internal Structure of Nucleon by electron scattering method</dc:title>
  <dc:creator>Chhetra Lama</dc:creator>
  <cp:lastModifiedBy>Chhetra Lama</cp:lastModifiedBy>
  <cp:revision>46</cp:revision>
  <dcterms:created xsi:type="dcterms:W3CDTF">2024-04-23T02:31:59Z</dcterms:created>
  <dcterms:modified xsi:type="dcterms:W3CDTF">2024-09-24T03:43:29Z</dcterms:modified>
</cp:coreProperties>
</file>