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5" r:id="rId2"/>
    <p:sldMasterId id="2147483714" r:id="rId3"/>
  </p:sldMasterIdLst>
  <p:notesMasterIdLst>
    <p:notesMasterId r:id="rId31"/>
  </p:notesMasterIdLst>
  <p:sldIdLst>
    <p:sldId id="257" r:id="rId4"/>
    <p:sldId id="259" r:id="rId5"/>
    <p:sldId id="264" r:id="rId6"/>
    <p:sldId id="265" r:id="rId7"/>
    <p:sldId id="266" r:id="rId8"/>
    <p:sldId id="589" r:id="rId9"/>
    <p:sldId id="592" r:id="rId10"/>
    <p:sldId id="614" r:id="rId11"/>
    <p:sldId id="613" r:id="rId12"/>
    <p:sldId id="615" r:id="rId13"/>
    <p:sldId id="595" r:id="rId14"/>
    <p:sldId id="601" r:id="rId15"/>
    <p:sldId id="617" r:id="rId16"/>
    <p:sldId id="291" r:id="rId17"/>
    <p:sldId id="588" r:id="rId18"/>
    <p:sldId id="292" r:id="rId19"/>
    <p:sldId id="293" r:id="rId20"/>
    <p:sldId id="611" r:id="rId21"/>
    <p:sldId id="303" r:id="rId22"/>
    <p:sldId id="620" r:id="rId23"/>
    <p:sldId id="593" r:id="rId24"/>
    <p:sldId id="616" r:id="rId25"/>
    <p:sldId id="610" r:id="rId26"/>
    <p:sldId id="270" r:id="rId27"/>
    <p:sldId id="600" r:id="rId28"/>
    <p:sldId id="596" r:id="rId29"/>
    <p:sldId id="6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D617297-FFDC-488D-9857-73ED81BD44FB}">
          <p14:sldIdLst>
            <p14:sldId id="257"/>
            <p14:sldId id="259"/>
            <p14:sldId id="264"/>
            <p14:sldId id="265"/>
            <p14:sldId id="266"/>
            <p14:sldId id="589"/>
          </p14:sldIdLst>
        </p14:section>
        <p14:section name="n2EDM apparatus" id="{F9E0D38E-9F75-4B7E-944E-83E574636BB8}">
          <p14:sldIdLst>
            <p14:sldId id="592"/>
            <p14:sldId id="614"/>
            <p14:sldId id="613"/>
            <p14:sldId id="615"/>
            <p14:sldId id="595"/>
            <p14:sldId id="601"/>
            <p14:sldId id="617"/>
            <p14:sldId id="291"/>
          </p14:sldIdLst>
        </p14:section>
        <p14:section name="Scalar potential" id="{9594FE97-7CE3-4B08-8FC3-9EFA24C33483}">
          <p14:sldIdLst>
            <p14:sldId id="588"/>
            <p14:sldId id="292"/>
            <p14:sldId id="293"/>
            <p14:sldId id="611"/>
            <p14:sldId id="303"/>
            <p14:sldId id="620"/>
            <p14:sldId id="593"/>
            <p14:sldId id="616"/>
            <p14:sldId id="610"/>
            <p14:sldId id="270"/>
          </p14:sldIdLst>
        </p14:section>
        <p14:section name="Extra slides" id="{041FD4BD-6F30-4080-A379-5488B5A5AC9C}">
          <p14:sldIdLst>
            <p14:sldId id="600"/>
            <p14:sldId id="596"/>
            <p14:sldId id="6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5" d="100"/>
          <a:sy n="65" d="100"/>
        </p:scale>
        <p:origin x="133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wford, Christopher B." userId="e9f8cd71-208c-47c7-abd7-8fc409e947fc" providerId="ADAL" clId="{079F9AA8-D630-4D2F-A400-BAA2DC4EF162}"/>
    <pc:docChg chg="undo redo custSel delSld modSld modSection">
      <pc:chgData name="Crawford, Christopher B." userId="e9f8cd71-208c-47c7-abd7-8fc409e947fc" providerId="ADAL" clId="{079F9AA8-D630-4D2F-A400-BAA2DC4EF162}" dt="2024-09-25T20:33:15.383" v="401" actId="1076"/>
      <pc:docMkLst>
        <pc:docMk/>
      </pc:docMkLst>
      <pc:sldChg chg="modNotesTx">
        <pc:chgData name="Crawford, Christopher B." userId="e9f8cd71-208c-47c7-abd7-8fc409e947fc" providerId="ADAL" clId="{079F9AA8-D630-4D2F-A400-BAA2DC4EF162}" dt="2024-09-25T20:24:50.069" v="385" actId="6549"/>
        <pc:sldMkLst>
          <pc:docMk/>
          <pc:sldMk cId="0" sldId="259"/>
        </pc:sldMkLst>
      </pc:sldChg>
      <pc:sldChg chg="modSp mod modNotesTx">
        <pc:chgData name="Crawford, Christopher B." userId="e9f8cd71-208c-47c7-abd7-8fc409e947fc" providerId="ADAL" clId="{079F9AA8-D630-4D2F-A400-BAA2DC4EF162}" dt="2024-09-25T20:24:53.512" v="386" actId="6549"/>
        <pc:sldMkLst>
          <pc:docMk/>
          <pc:sldMk cId="0" sldId="260"/>
        </pc:sldMkLst>
        <pc:spChg chg="mod">
          <ac:chgData name="Crawford, Christopher B." userId="e9f8cd71-208c-47c7-abd7-8fc409e947fc" providerId="ADAL" clId="{079F9AA8-D630-4D2F-A400-BAA2DC4EF162}" dt="2024-09-25T11:02:26.920" v="47" actId="1076"/>
          <ac:spMkLst>
            <pc:docMk/>
            <pc:sldMk cId="0" sldId="260"/>
            <ac:spMk id="2" creationId="{B65062C6-5FB1-8996-7363-6B971843219E}"/>
          </ac:spMkLst>
        </pc:spChg>
      </pc:sldChg>
      <pc:sldChg chg="modNotesTx">
        <pc:chgData name="Crawford, Christopher B." userId="e9f8cd71-208c-47c7-abd7-8fc409e947fc" providerId="ADAL" clId="{079F9AA8-D630-4D2F-A400-BAA2DC4EF162}" dt="2024-09-25T20:24:57.271" v="387" actId="6549"/>
        <pc:sldMkLst>
          <pc:docMk/>
          <pc:sldMk cId="0" sldId="261"/>
        </pc:sldMkLst>
      </pc:sldChg>
      <pc:sldChg chg="modSp mod modNotesTx">
        <pc:chgData name="Crawford, Christopher B." userId="e9f8cd71-208c-47c7-abd7-8fc409e947fc" providerId="ADAL" clId="{079F9AA8-D630-4D2F-A400-BAA2DC4EF162}" dt="2024-09-25T20:25:00.463" v="388" actId="6549"/>
        <pc:sldMkLst>
          <pc:docMk/>
          <pc:sldMk cId="0" sldId="262"/>
        </pc:sldMkLst>
        <pc:spChg chg="mod">
          <ac:chgData name="Crawford, Christopher B." userId="e9f8cd71-208c-47c7-abd7-8fc409e947fc" providerId="ADAL" clId="{079F9AA8-D630-4D2F-A400-BAA2DC4EF162}" dt="2024-09-25T11:03:02.921" v="52" actId="1076"/>
          <ac:spMkLst>
            <pc:docMk/>
            <pc:sldMk cId="0" sldId="262"/>
            <ac:spMk id="2" creationId="{6162D421-589C-B196-F804-C641171C2681}"/>
          </ac:spMkLst>
        </pc:spChg>
      </pc:sldChg>
      <pc:sldChg chg="modSp mod">
        <pc:chgData name="Crawford, Christopher B." userId="e9f8cd71-208c-47c7-abd7-8fc409e947fc" providerId="ADAL" clId="{079F9AA8-D630-4D2F-A400-BAA2DC4EF162}" dt="2024-09-25T11:03:54.847" v="63" actId="1036"/>
        <pc:sldMkLst>
          <pc:docMk/>
          <pc:sldMk cId="0" sldId="264"/>
        </pc:sldMkLst>
        <pc:spChg chg="mod">
          <ac:chgData name="Crawford, Christopher B." userId="e9f8cd71-208c-47c7-abd7-8fc409e947fc" providerId="ADAL" clId="{079F9AA8-D630-4D2F-A400-BAA2DC4EF162}" dt="2024-09-25T11:03:29.682" v="55" actId="1076"/>
          <ac:spMkLst>
            <pc:docMk/>
            <pc:sldMk cId="0" sldId="264"/>
            <ac:spMk id="13" creationId="{FF7DECD6-4EB1-59AC-F8F1-59DC22B34E0A}"/>
          </ac:spMkLst>
        </pc:spChg>
        <pc:spChg chg="mod">
          <ac:chgData name="Crawford, Christopher B." userId="e9f8cd71-208c-47c7-abd7-8fc409e947fc" providerId="ADAL" clId="{079F9AA8-D630-4D2F-A400-BAA2DC4EF162}" dt="2024-09-25T11:03:54.847" v="63" actId="1036"/>
          <ac:spMkLst>
            <pc:docMk/>
            <pc:sldMk cId="0" sldId="264"/>
            <ac:spMk id="15" creationId="{D69BEFCF-C9CE-052C-B116-B59A930CB5EB}"/>
          </ac:spMkLst>
        </pc:spChg>
      </pc:sldChg>
      <pc:sldChg chg="modSp mod">
        <pc:chgData name="Crawford, Christopher B." userId="e9f8cd71-208c-47c7-abd7-8fc409e947fc" providerId="ADAL" clId="{079F9AA8-D630-4D2F-A400-BAA2DC4EF162}" dt="2024-09-25T11:04:22.585" v="65" actId="1076"/>
        <pc:sldMkLst>
          <pc:docMk/>
          <pc:sldMk cId="1839976053" sldId="267"/>
        </pc:sldMkLst>
        <pc:spChg chg="mod">
          <ac:chgData name="Crawford, Christopher B." userId="e9f8cd71-208c-47c7-abd7-8fc409e947fc" providerId="ADAL" clId="{079F9AA8-D630-4D2F-A400-BAA2DC4EF162}" dt="2024-09-25T10:47:35.265" v="36" actId="20577"/>
          <ac:spMkLst>
            <pc:docMk/>
            <pc:sldMk cId="1839976053" sldId="267"/>
            <ac:spMk id="2" creationId="{AFDD2B6D-E752-996E-25A1-9848259DA400}"/>
          </ac:spMkLst>
        </pc:spChg>
        <pc:spChg chg="mod">
          <ac:chgData name="Crawford, Christopher B." userId="e9f8cd71-208c-47c7-abd7-8fc409e947fc" providerId="ADAL" clId="{079F9AA8-D630-4D2F-A400-BAA2DC4EF162}" dt="2024-09-25T11:04:22.585" v="65" actId="1076"/>
          <ac:spMkLst>
            <pc:docMk/>
            <pc:sldMk cId="1839976053" sldId="267"/>
            <ac:spMk id="12" creationId="{62AEF20A-F544-1EB1-F693-79B5AC52CF44}"/>
          </ac:spMkLst>
        </pc:spChg>
      </pc:sldChg>
      <pc:sldChg chg="addSp delSp modSp mod addAnim delAnim">
        <pc:chgData name="Crawford, Christopher B." userId="e9f8cd71-208c-47c7-abd7-8fc409e947fc" providerId="ADAL" clId="{079F9AA8-D630-4D2F-A400-BAA2DC4EF162}" dt="2024-09-25T11:09:13.081" v="146" actId="1035"/>
        <pc:sldMkLst>
          <pc:docMk/>
          <pc:sldMk cId="2174374830" sldId="589"/>
        </pc:sldMkLst>
        <pc:spChg chg="add mod">
          <ac:chgData name="Crawford, Christopher B." userId="e9f8cd71-208c-47c7-abd7-8fc409e947fc" providerId="ADAL" clId="{079F9AA8-D630-4D2F-A400-BAA2DC4EF162}" dt="2024-09-25T11:06:57.006" v="129" actId="1076"/>
          <ac:spMkLst>
            <pc:docMk/>
            <pc:sldMk cId="2174374830" sldId="589"/>
            <ac:spMk id="3" creationId="{7375D741-9CD2-F57D-6DE8-FA2CF8D872DC}"/>
          </ac:spMkLst>
        </pc:spChg>
        <pc:spChg chg="add del mod ord topLvl">
          <ac:chgData name="Crawford, Christopher B." userId="e9f8cd71-208c-47c7-abd7-8fc409e947fc" providerId="ADAL" clId="{079F9AA8-D630-4D2F-A400-BAA2DC4EF162}" dt="2024-09-25T11:09:13.081" v="146" actId="1035"/>
          <ac:spMkLst>
            <pc:docMk/>
            <pc:sldMk cId="2174374830" sldId="589"/>
            <ac:spMk id="28" creationId="{7375D741-9CD2-F57D-6DE8-FA2CF8D872DC}"/>
          </ac:spMkLst>
        </pc:spChg>
        <pc:spChg chg="mod ord">
          <ac:chgData name="Crawford, Christopher B." userId="e9f8cd71-208c-47c7-abd7-8fc409e947fc" providerId="ADAL" clId="{079F9AA8-D630-4D2F-A400-BAA2DC4EF162}" dt="2024-09-25T11:05:47.794" v="111" actId="1037"/>
          <ac:spMkLst>
            <pc:docMk/>
            <pc:sldMk cId="2174374830" sldId="589"/>
            <ac:spMk id="47" creationId="{C604F3EC-CD4A-6B7F-9E51-375A94E02058}"/>
          </ac:spMkLst>
        </pc:spChg>
        <pc:grpChg chg="add del ord">
          <ac:chgData name="Crawford, Christopher B." userId="e9f8cd71-208c-47c7-abd7-8fc409e947fc" providerId="ADAL" clId="{079F9AA8-D630-4D2F-A400-BAA2DC4EF162}" dt="2024-09-25T11:07:23.463" v="137" actId="166"/>
          <ac:grpSpMkLst>
            <pc:docMk/>
            <pc:sldMk cId="2174374830" sldId="589"/>
            <ac:grpSpMk id="29" creationId="{A9F7041C-0164-DC65-F4C4-7C5A812D593E}"/>
          </ac:grpSpMkLst>
        </pc:grpChg>
        <pc:picChg chg="mod topLvl">
          <ac:chgData name="Crawford, Christopher B." userId="e9f8cd71-208c-47c7-abd7-8fc409e947fc" providerId="ADAL" clId="{079F9AA8-D630-4D2F-A400-BAA2DC4EF162}" dt="2024-09-25T11:08:45.044" v="140" actId="1038"/>
          <ac:picMkLst>
            <pc:docMk/>
            <pc:sldMk cId="2174374830" sldId="589"/>
            <ac:picMk id="17" creationId="{20FD8952-A7F4-6DB1-F039-6523D91072CF}"/>
          </ac:picMkLst>
        </pc:picChg>
        <pc:picChg chg="ord">
          <ac:chgData name="Crawford, Christopher B." userId="e9f8cd71-208c-47c7-abd7-8fc409e947fc" providerId="ADAL" clId="{079F9AA8-D630-4D2F-A400-BAA2DC4EF162}" dt="2024-09-25T11:06:25.897" v="123" actId="167"/>
          <ac:picMkLst>
            <pc:docMk/>
            <pc:sldMk cId="2174374830" sldId="589"/>
            <ac:picMk id="45" creationId="{BA4DDFDD-D119-AEBB-B479-3FD204DBDDBD}"/>
          </ac:picMkLst>
        </pc:picChg>
      </pc:sldChg>
      <pc:sldChg chg="addSp modSp mod">
        <pc:chgData name="Crawford, Christopher B." userId="e9f8cd71-208c-47c7-abd7-8fc409e947fc" providerId="ADAL" clId="{079F9AA8-D630-4D2F-A400-BAA2DC4EF162}" dt="2024-09-25T17:52:55.005" v="279" actId="14100"/>
        <pc:sldMkLst>
          <pc:docMk/>
          <pc:sldMk cId="216013978" sldId="592"/>
        </pc:sldMkLst>
        <pc:spChg chg="add mod">
          <ac:chgData name="Crawford, Christopher B." userId="e9f8cd71-208c-47c7-abd7-8fc409e947fc" providerId="ADAL" clId="{079F9AA8-D630-4D2F-A400-BAA2DC4EF162}" dt="2024-09-25T17:52:55.005" v="279" actId="14100"/>
          <ac:spMkLst>
            <pc:docMk/>
            <pc:sldMk cId="216013978" sldId="592"/>
            <ac:spMk id="4" creationId="{F5FA21B6-8190-1D2B-CC72-94CDC7182880}"/>
          </ac:spMkLst>
        </pc:spChg>
      </pc:sldChg>
      <pc:sldChg chg="modSp mod">
        <pc:chgData name="Crawford, Christopher B." userId="e9f8cd71-208c-47c7-abd7-8fc409e947fc" providerId="ADAL" clId="{079F9AA8-D630-4D2F-A400-BAA2DC4EF162}" dt="2024-09-25T11:14:45.305" v="205" actId="14100"/>
        <pc:sldMkLst>
          <pc:docMk/>
          <pc:sldMk cId="2427685965" sldId="602"/>
        </pc:sldMkLst>
        <pc:spChg chg="mod">
          <ac:chgData name="Crawford, Christopher B." userId="e9f8cd71-208c-47c7-abd7-8fc409e947fc" providerId="ADAL" clId="{079F9AA8-D630-4D2F-A400-BAA2DC4EF162}" dt="2024-09-25T11:14:45.305" v="205" actId="14100"/>
          <ac:spMkLst>
            <pc:docMk/>
            <pc:sldMk cId="2427685965" sldId="602"/>
            <ac:spMk id="71" creationId="{F10DC66B-579E-4B67-C671-6D036656F06B}"/>
          </ac:spMkLst>
        </pc:spChg>
        <pc:grpChg chg="mod">
          <ac:chgData name="Crawford, Christopher B." userId="e9f8cd71-208c-47c7-abd7-8fc409e947fc" providerId="ADAL" clId="{079F9AA8-D630-4D2F-A400-BAA2DC4EF162}" dt="2024-09-25T11:13:30.057" v="190" actId="14100"/>
          <ac:grpSpMkLst>
            <pc:docMk/>
            <pc:sldMk cId="2427685965" sldId="602"/>
            <ac:grpSpMk id="68" creationId="{551F4E0C-0025-2A91-ACC5-D17429C6DA50}"/>
          </ac:grpSpMkLst>
        </pc:grpChg>
        <pc:picChg chg="mod modCrop">
          <ac:chgData name="Crawford, Christopher B." userId="e9f8cd71-208c-47c7-abd7-8fc409e947fc" providerId="ADAL" clId="{079F9AA8-D630-4D2F-A400-BAA2DC4EF162}" dt="2024-09-25T11:13:30.328" v="191" actId="732"/>
          <ac:picMkLst>
            <pc:docMk/>
            <pc:sldMk cId="2427685965" sldId="602"/>
            <ac:picMk id="69" creationId="{156C1A14-C064-9189-BE34-3469D1B7D9BB}"/>
          </ac:picMkLst>
        </pc:picChg>
      </pc:sldChg>
      <pc:sldChg chg="addSp delSp modSp mod">
        <pc:chgData name="Crawford, Christopher B." userId="e9f8cd71-208c-47c7-abd7-8fc409e947fc" providerId="ADAL" clId="{079F9AA8-D630-4D2F-A400-BAA2DC4EF162}" dt="2024-09-25T11:13:37.164" v="202" actId="14100"/>
        <pc:sldMkLst>
          <pc:docMk/>
          <pc:sldMk cId="3112463030" sldId="605"/>
        </pc:sldMkLst>
        <pc:spChg chg="add mod">
          <ac:chgData name="Crawford, Christopher B." userId="e9f8cd71-208c-47c7-abd7-8fc409e947fc" providerId="ADAL" clId="{079F9AA8-D630-4D2F-A400-BAA2DC4EF162}" dt="2024-09-25T11:10:02.757" v="148"/>
          <ac:spMkLst>
            <pc:docMk/>
            <pc:sldMk cId="3112463030" sldId="605"/>
            <ac:spMk id="3" creationId="{47AD50EB-77F0-0FE3-1874-E376977B11E8}"/>
          </ac:spMkLst>
        </pc:spChg>
        <pc:spChg chg="del topLvl">
          <ac:chgData name="Crawford, Christopher B." userId="e9f8cd71-208c-47c7-abd7-8fc409e947fc" providerId="ADAL" clId="{079F9AA8-D630-4D2F-A400-BAA2DC4EF162}" dt="2024-09-25T11:10:01.771" v="147" actId="478"/>
          <ac:spMkLst>
            <pc:docMk/>
            <pc:sldMk cId="3112463030" sldId="605"/>
            <ac:spMk id="28" creationId="{7375D741-9CD2-F57D-6DE8-FA2CF8D872DC}"/>
          </ac:spMkLst>
        </pc:spChg>
        <pc:spChg chg="mod">
          <ac:chgData name="Crawford, Christopher B." userId="e9f8cd71-208c-47c7-abd7-8fc409e947fc" providerId="ADAL" clId="{079F9AA8-D630-4D2F-A400-BAA2DC4EF162}" dt="2024-09-25T11:13:37.164" v="202" actId="14100"/>
          <ac:spMkLst>
            <pc:docMk/>
            <pc:sldMk cId="3112463030" sldId="605"/>
            <ac:spMk id="32" creationId="{86821786-5D56-E459-152F-F1AFA97D94D0}"/>
          </ac:spMkLst>
        </pc:spChg>
        <pc:grpChg chg="del">
          <ac:chgData name="Crawford, Christopher B." userId="e9f8cd71-208c-47c7-abd7-8fc409e947fc" providerId="ADAL" clId="{079F9AA8-D630-4D2F-A400-BAA2DC4EF162}" dt="2024-09-25T11:10:01.771" v="147" actId="478"/>
          <ac:grpSpMkLst>
            <pc:docMk/>
            <pc:sldMk cId="3112463030" sldId="605"/>
            <ac:grpSpMk id="29" creationId="{A9F7041C-0164-DC65-F4C4-7C5A812D593E}"/>
          </ac:grpSpMkLst>
        </pc:grpChg>
        <pc:picChg chg="topLvl">
          <ac:chgData name="Crawford, Christopher B." userId="e9f8cd71-208c-47c7-abd7-8fc409e947fc" providerId="ADAL" clId="{079F9AA8-D630-4D2F-A400-BAA2DC4EF162}" dt="2024-09-25T11:10:01.771" v="147" actId="478"/>
          <ac:picMkLst>
            <pc:docMk/>
            <pc:sldMk cId="3112463030" sldId="605"/>
            <ac:picMk id="17" creationId="{20FD8952-A7F4-6DB1-F039-6523D91072CF}"/>
          </ac:picMkLst>
        </pc:picChg>
      </pc:sldChg>
      <pc:sldChg chg="modSp mod">
        <pc:chgData name="Crawford, Christopher B." userId="e9f8cd71-208c-47c7-abd7-8fc409e947fc" providerId="ADAL" clId="{079F9AA8-D630-4D2F-A400-BAA2DC4EF162}" dt="2024-09-25T11:15:20.949" v="209" actId="14100"/>
        <pc:sldMkLst>
          <pc:docMk/>
          <pc:sldMk cId="1731311542" sldId="606"/>
        </pc:sldMkLst>
        <pc:spChg chg="mod">
          <ac:chgData name="Crawford, Christopher B." userId="e9f8cd71-208c-47c7-abd7-8fc409e947fc" providerId="ADAL" clId="{079F9AA8-D630-4D2F-A400-BAA2DC4EF162}" dt="2024-09-25T11:15:20.949" v="209" actId="14100"/>
          <ac:spMkLst>
            <pc:docMk/>
            <pc:sldMk cId="1731311542" sldId="606"/>
            <ac:spMk id="52" creationId="{7C64065C-DA58-AE0D-9EF4-8ACF50A10829}"/>
          </ac:spMkLst>
        </pc:spChg>
      </pc:sldChg>
      <pc:sldChg chg="modSp mod">
        <pc:chgData name="Crawford, Christopher B." userId="e9f8cd71-208c-47c7-abd7-8fc409e947fc" providerId="ADAL" clId="{079F9AA8-D630-4D2F-A400-BAA2DC4EF162}" dt="2024-09-25T11:16:05.103" v="213" actId="20577"/>
        <pc:sldMkLst>
          <pc:docMk/>
          <pc:sldMk cId="3643861375" sldId="607"/>
        </pc:sldMkLst>
        <pc:spChg chg="mod">
          <ac:chgData name="Crawford, Christopher B." userId="e9f8cd71-208c-47c7-abd7-8fc409e947fc" providerId="ADAL" clId="{079F9AA8-D630-4D2F-A400-BAA2DC4EF162}" dt="2024-09-25T11:16:05.103" v="213" actId="20577"/>
          <ac:spMkLst>
            <pc:docMk/>
            <pc:sldMk cId="3643861375" sldId="607"/>
            <ac:spMk id="8" creationId="{537B3868-8D8C-8905-0299-AB90F68AA584}"/>
          </ac:spMkLst>
        </pc:spChg>
      </pc:sldChg>
      <pc:sldChg chg="addSp delSp modSp mod">
        <pc:chgData name="Crawford, Christopher B." userId="e9f8cd71-208c-47c7-abd7-8fc409e947fc" providerId="ADAL" clId="{079F9AA8-D630-4D2F-A400-BAA2DC4EF162}" dt="2024-09-25T11:15:37.345" v="211"/>
        <pc:sldMkLst>
          <pc:docMk/>
          <pc:sldMk cId="2007259178" sldId="608"/>
        </pc:sldMkLst>
        <pc:spChg chg="add mod">
          <ac:chgData name="Crawford, Christopher B." userId="e9f8cd71-208c-47c7-abd7-8fc409e947fc" providerId="ADAL" clId="{079F9AA8-D630-4D2F-A400-BAA2DC4EF162}" dt="2024-09-25T11:15:37.345" v="211"/>
          <ac:spMkLst>
            <pc:docMk/>
            <pc:sldMk cId="2007259178" sldId="608"/>
            <ac:spMk id="3" creationId="{9078DCDB-68C7-5CF3-013D-6CE4B12E4990}"/>
          </ac:spMkLst>
        </pc:spChg>
        <pc:spChg chg="del">
          <ac:chgData name="Crawford, Christopher B." userId="e9f8cd71-208c-47c7-abd7-8fc409e947fc" providerId="ADAL" clId="{079F9AA8-D630-4D2F-A400-BAA2DC4EF162}" dt="2024-09-25T11:15:37.013" v="210" actId="478"/>
          <ac:spMkLst>
            <pc:docMk/>
            <pc:sldMk cId="2007259178" sldId="608"/>
            <ac:spMk id="52" creationId="{7C64065C-DA58-AE0D-9EF4-8ACF50A10829}"/>
          </ac:spMkLst>
        </pc:spChg>
      </pc:sldChg>
      <pc:sldChg chg="addSp delSp modSp mod">
        <pc:chgData name="Crawford, Christopher B." userId="e9f8cd71-208c-47c7-abd7-8fc409e947fc" providerId="ADAL" clId="{079F9AA8-D630-4D2F-A400-BAA2DC4EF162}" dt="2024-09-25T20:19:25.372" v="326" actId="478"/>
        <pc:sldMkLst>
          <pc:docMk/>
          <pc:sldMk cId="2428209431" sldId="609"/>
        </pc:sldMkLst>
        <pc:spChg chg="del">
          <ac:chgData name="Crawford, Christopher B." userId="e9f8cd71-208c-47c7-abd7-8fc409e947fc" providerId="ADAL" clId="{079F9AA8-D630-4D2F-A400-BAA2DC4EF162}" dt="2024-09-25T20:19:25.372" v="326" actId="478"/>
          <ac:spMkLst>
            <pc:docMk/>
            <pc:sldMk cId="2428209431" sldId="609"/>
            <ac:spMk id="3" creationId="{D5BECE49-F74E-76A4-97DE-6899F36B3062}"/>
          </ac:spMkLst>
        </pc:spChg>
        <pc:spChg chg="add mod">
          <ac:chgData name="Crawford, Christopher B." userId="e9f8cd71-208c-47c7-abd7-8fc409e947fc" providerId="ADAL" clId="{079F9AA8-D630-4D2F-A400-BAA2DC4EF162}" dt="2024-09-25T20:17:16.932" v="299"/>
          <ac:spMkLst>
            <pc:docMk/>
            <pc:sldMk cId="2428209431" sldId="609"/>
            <ac:spMk id="4" creationId="{64484079-2B61-D731-6B07-C14931BC4A48}"/>
          </ac:spMkLst>
        </pc:spChg>
        <pc:spChg chg="add del mod">
          <ac:chgData name="Crawford, Christopher B." userId="e9f8cd71-208c-47c7-abd7-8fc409e947fc" providerId="ADAL" clId="{079F9AA8-D630-4D2F-A400-BAA2DC4EF162}" dt="2024-09-25T20:17:29.525" v="301" actId="21"/>
          <ac:spMkLst>
            <pc:docMk/>
            <pc:sldMk cId="2428209431" sldId="609"/>
            <ac:spMk id="5" creationId="{501634EF-A571-AA8F-33E5-E21E5BCEE5FA}"/>
          </ac:spMkLst>
        </pc:spChg>
      </pc:sldChg>
      <pc:sldChg chg="addSp modSp mod">
        <pc:chgData name="Crawford, Christopher B." userId="e9f8cd71-208c-47c7-abd7-8fc409e947fc" providerId="ADAL" clId="{079F9AA8-D630-4D2F-A400-BAA2DC4EF162}" dt="2024-09-25T20:25:56.324" v="395" actId="20577"/>
        <pc:sldMkLst>
          <pc:docMk/>
          <pc:sldMk cId="3365946734" sldId="610"/>
        </pc:sldMkLst>
        <pc:spChg chg="mod">
          <ac:chgData name="Crawford, Christopher B." userId="e9f8cd71-208c-47c7-abd7-8fc409e947fc" providerId="ADAL" clId="{079F9AA8-D630-4D2F-A400-BAA2DC4EF162}" dt="2024-09-25T20:25:56.324" v="395" actId="20577"/>
          <ac:spMkLst>
            <pc:docMk/>
            <pc:sldMk cId="3365946734" sldId="610"/>
            <ac:spMk id="2" creationId="{03273DC7-804C-4F4D-8FFF-4F2E0F69861D}"/>
          </ac:spMkLst>
        </pc:spChg>
        <pc:spChg chg="add mod">
          <ac:chgData name="Crawford, Christopher B." userId="e9f8cd71-208c-47c7-abd7-8fc409e947fc" providerId="ADAL" clId="{079F9AA8-D630-4D2F-A400-BAA2DC4EF162}" dt="2024-09-25T20:21:34.600" v="332" actId="1076"/>
          <ac:spMkLst>
            <pc:docMk/>
            <pc:sldMk cId="3365946734" sldId="610"/>
            <ac:spMk id="3" creationId="{BE4953B7-96FE-9D6A-D0CC-684B19887B8D}"/>
          </ac:spMkLst>
        </pc:spChg>
        <pc:picChg chg="mod">
          <ac:chgData name="Crawford, Christopher B." userId="e9f8cd71-208c-47c7-abd7-8fc409e947fc" providerId="ADAL" clId="{079F9AA8-D630-4D2F-A400-BAA2DC4EF162}" dt="2024-09-25T20:21:06.099" v="330" actId="1076"/>
          <ac:picMkLst>
            <pc:docMk/>
            <pc:sldMk cId="3365946734" sldId="610"/>
            <ac:picMk id="8" creationId="{2909CC70-FDB4-736B-E677-242B30B892B4}"/>
          </ac:picMkLst>
        </pc:picChg>
      </pc:sldChg>
      <pc:sldChg chg="modSp">
        <pc:chgData name="Crawford, Christopher B." userId="e9f8cd71-208c-47c7-abd7-8fc409e947fc" providerId="ADAL" clId="{079F9AA8-D630-4D2F-A400-BAA2DC4EF162}" dt="2024-09-25T20:23:25.130" v="384" actId="20577"/>
        <pc:sldMkLst>
          <pc:docMk/>
          <pc:sldMk cId="560624931" sldId="612"/>
        </pc:sldMkLst>
        <pc:spChg chg="mod">
          <ac:chgData name="Crawford, Christopher B." userId="e9f8cd71-208c-47c7-abd7-8fc409e947fc" providerId="ADAL" clId="{079F9AA8-D630-4D2F-A400-BAA2DC4EF162}" dt="2024-09-25T20:23:25.130" v="384" actId="20577"/>
          <ac:spMkLst>
            <pc:docMk/>
            <pc:sldMk cId="560624931" sldId="612"/>
            <ac:spMk id="8" creationId="{11AA7B3F-1AB9-FBB3-8932-119E01D62A35}"/>
          </ac:spMkLst>
        </pc:spChg>
      </pc:sldChg>
      <pc:sldChg chg="addSp modSp mod">
        <pc:chgData name="Crawford, Christopher B." userId="e9f8cd71-208c-47c7-abd7-8fc409e947fc" providerId="ADAL" clId="{079F9AA8-D630-4D2F-A400-BAA2DC4EF162}" dt="2024-09-25T20:14:12.857" v="291"/>
        <pc:sldMkLst>
          <pc:docMk/>
          <pc:sldMk cId="3683026286" sldId="613"/>
        </pc:sldMkLst>
        <pc:spChg chg="add mod">
          <ac:chgData name="Crawford, Christopher B." userId="e9f8cd71-208c-47c7-abd7-8fc409e947fc" providerId="ADAL" clId="{079F9AA8-D630-4D2F-A400-BAA2DC4EF162}" dt="2024-09-25T20:14:03.773" v="290" actId="1076"/>
          <ac:spMkLst>
            <pc:docMk/>
            <pc:sldMk cId="3683026286" sldId="613"/>
            <ac:spMk id="4" creationId="{3179B5CB-B153-5DAE-B837-120608FF8CB6}"/>
          </ac:spMkLst>
        </pc:spChg>
        <pc:spChg chg="add mod">
          <ac:chgData name="Crawford, Christopher B." userId="e9f8cd71-208c-47c7-abd7-8fc409e947fc" providerId="ADAL" clId="{079F9AA8-D630-4D2F-A400-BAA2DC4EF162}" dt="2024-09-25T20:14:12.857" v="291"/>
          <ac:spMkLst>
            <pc:docMk/>
            <pc:sldMk cId="3683026286" sldId="613"/>
            <ac:spMk id="5" creationId="{E07D177C-9592-4490-7C6B-EE35BC19AAC8}"/>
          </ac:spMkLst>
        </pc:spChg>
      </pc:sldChg>
      <pc:sldChg chg="addSp modSp mod">
        <pc:chgData name="Crawford, Christopher B." userId="e9f8cd71-208c-47c7-abd7-8fc409e947fc" providerId="ADAL" clId="{079F9AA8-D630-4D2F-A400-BAA2DC4EF162}" dt="2024-09-25T20:13:20.379" v="287" actId="6549"/>
        <pc:sldMkLst>
          <pc:docMk/>
          <pc:sldMk cId="3576671430" sldId="614"/>
        </pc:sldMkLst>
        <pc:spChg chg="add mod">
          <ac:chgData name="Crawford, Christopher B." userId="e9f8cd71-208c-47c7-abd7-8fc409e947fc" providerId="ADAL" clId="{079F9AA8-D630-4D2F-A400-BAA2DC4EF162}" dt="2024-09-25T20:13:20.379" v="287" actId="6549"/>
          <ac:spMkLst>
            <pc:docMk/>
            <pc:sldMk cId="3576671430" sldId="614"/>
            <ac:spMk id="2" creationId="{8666FDF0-8CC0-8104-B975-98C5ABD8453C}"/>
          </ac:spMkLst>
        </pc:spChg>
      </pc:sldChg>
      <pc:sldChg chg="addSp modSp mod">
        <pc:chgData name="Crawford, Christopher B." userId="e9f8cd71-208c-47c7-abd7-8fc409e947fc" providerId="ADAL" clId="{079F9AA8-D630-4D2F-A400-BAA2DC4EF162}" dt="2024-09-25T20:15:32.026" v="296" actId="14100"/>
        <pc:sldMkLst>
          <pc:docMk/>
          <pc:sldMk cId="456906062" sldId="615"/>
        </pc:sldMkLst>
        <pc:spChg chg="add mod">
          <ac:chgData name="Crawford, Christopher B." userId="e9f8cd71-208c-47c7-abd7-8fc409e947fc" providerId="ADAL" clId="{079F9AA8-D630-4D2F-A400-BAA2DC4EF162}" dt="2024-09-25T20:15:23.838" v="295" actId="1076"/>
          <ac:spMkLst>
            <pc:docMk/>
            <pc:sldMk cId="456906062" sldId="615"/>
            <ac:spMk id="4" creationId="{E675B5B5-964E-9F7E-8EAC-5F761B261594}"/>
          </ac:spMkLst>
        </pc:spChg>
        <pc:spChg chg="mod">
          <ac:chgData name="Crawford, Christopher B." userId="e9f8cd71-208c-47c7-abd7-8fc409e947fc" providerId="ADAL" clId="{079F9AA8-D630-4D2F-A400-BAA2DC4EF162}" dt="2024-09-25T20:15:32.026" v="296" actId="14100"/>
          <ac:spMkLst>
            <pc:docMk/>
            <pc:sldMk cId="456906062" sldId="615"/>
            <ac:spMk id="12" creationId="{B0CFB3EC-E661-0623-7FE4-9AD74AFD624C}"/>
          </ac:spMkLst>
        </pc:spChg>
      </pc:sldChg>
      <pc:sldChg chg="addSp delSp modSp mod">
        <pc:chgData name="Crawford, Christopher B." userId="e9f8cd71-208c-47c7-abd7-8fc409e947fc" providerId="ADAL" clId="{079F9AA8-D630-4D2F-A400-BAA2DC4EF162}" dt="2024-09-25T20:18:43.159" v="325" actId="207"/>
        <pc:sldMkLst>
          <pc:docMk/>
          <pc:sldMk cId="3104551458" sldId="616"/>
        </pc:sldMkLst>
        <pc:spChg chg="add del">
          <ac:chgData name="Crawford, Christopher B." userId="e9f8cd71-208c-47c7-abd7-8fc409e947fc" providerId="ADAL" clId="{079F9AA8-D630-4D2F-A400-BAA2DC4EF162}" dt="2024-09-25T20:16:51.113" v="298" actId="22"/>
          <ac:spMkLst>
            <pc:docMk/>
            <pc:sldMk cId="3104551458" sldId="616"/>
            <ac:spMk id="4" creationId="{5B73EDAA-861E-5A15-AE04-BAECAD815DDD}"/>
          </ac:spMkLst>
        </pc:spChg>
        <pc:spChg chg="add mod">
          <ac:chgData name="Crawford, Christopher B." userId="e9f8cd71-208c-47c7-abd7-8fc409e947fc" providerId="ADAL" clId="{079F9AA8-D630-4D2F-A400-BAA2DC4EF162}" dt="2024-09-25T20:17:52.760" v="304" actId="14100"/>
          <ac:spMkLst>
            <pc:docMk/>
            <pc:sldMk cId="3104551458" sldId="616"/>
            <ac:spMk id="5" creationId="{501634EF-A571-AA8F-33E5-E21E5BCEE5FA}"/>
          </ac:spMkLst>
        </pc:spChg>
        <pc:spChg chg="add mod">
          <ac:chgData name="Crawford, Christopher B." userId="e9f8cd71-208c-47c7-abd7-8fc409e947fc" providerId="ADAL" clId="{079F9AA8-D630-4D2F-A400-BAA2DC4EF162}" dt="2024-09-25T20:18:43.159" v="325" actId="207"/>
          <ac:spMkLst>
            <pc:docMk/>
            <pc:sldMk cId="3104551458" sldId="616"/>
            <ac:spMk id="6" creationId="{FD6614F0-F870-9B46-DCD1-27EF96002F97}"/>
          </ac:spMkLst>
        </pc:spChg>
      </pc:sldChg>
      <pc:sldChg chg="addSp delSp modSp mod">
        <pc:chgData name="Crawford, Christopher B." userId="e9f8cd71-208c-47c7-abd7-8fc409e947fc" providerId="ADAL" clId="{079F9AA8-D630-4D2F-A400-BAA2DC4EF162}" dt="2024-09-25T20:33:15.383" v="401" actId="1076"/>
        <pc:sldMkLst>
          <pc:docMk/>
          <pc:sldMk cId="2759488297" sldId="617"/>
        </pc:sldMkLst>
        <pc:spChg chg="add mod">
          <ac:chgData name="Crawford, Christopher B." userId="e9f8cd71-208c-47c7-abd7-8fc409e947fc" providerId="ADAL" clId="{079F9AA8-D630-4D2F-A400-BAA2DC4EF162}" dt="2024-09-25T11:24:41.238" v="251" actId="1076"/>
          <ac:spMkLst>
            <pc:docMk/>
            <pc:sldMk cId="2759488297" sldId="617"/>
            <ac:spMk id="3" creationId="{615BF9BC-97DC-23AB-1F25-DA8AE239D94A}"/>
          </ac:spMkLst>
        </pc:spChg>
        <pc:spChg chg="add del">
          <ac:chgData name="Crawford, Christopher B." userId="e9f8cd71-208c-47c7-abd7-8fc409e947fc" providerId="ADAL" clId="{079F9AA8-D630-4D2F-A400-BAA2DC4EF162}" dt="2024-09-25T20:32:37.220" v="397" actId="22"/>
          <ac:spMkLst>
            <pc:docMk/>
            <pc:sldMk cId="2759488297" sldId="617"/>
            <ac:spMk id="5" creationId="{303D19B3-3C90-1E7A-9A1D-2E018869B50C}"/>
          </ac:spMkLst>
        </pc:spChg>
        <pc:spChg chg="add mod">
          <ac:chgData name="Crawford, Christopher B." userId="e9f8cd71-208c-47c7-abd7-8fc409e947fc" providerId="ADAL" clId="{079F9AA8-D630-4D2F-A400-BAA2DC4EF162}" dt="2024-09-25T20:33:15.383" v="401" actId="1076"/>
          <ac:spMkLst>
            <pc:docMk/>
            <pc:sldMk cId="2759488297" sldId="617"/>
            <ac:spMk id="6" creationId="{102630B4-54BC-B093-DC89-32E6BD1ECEC1}"/>
          </ac:spMkLst>
        </pc:spChg>
        <pc:picChg chg="add mod">
          <ac:chgData name="Crawford, Christopher B." userId="e9f8cd71-208c-47c7-abd7-8fc409e947fc" providerId="ADAL" clId="{079F9AA8-D630-4D2F-A400-BAA2DC4EF162}" dt="2024-09-25T20:32:59.133" v="400" actId="571"/>
          <ac:picMkLst>
            <pc:docMk/>
            <pc:sldMk cId="2759488297" sldId="617"/>
            <ac:picMk id="7" creationId="{8626A3D7-32AF-5BBD-DD2C-40E3AF12ED55}"/>
          </ac:picMkLst>
        </pc:picChg>
      </pc:sldChg>
      <pc:sldChg chg="del">
        <pc:chgData name="Crawford, Christopher B." userId="e9f8cd71-208c-47c7-abd7-8fc409e947fc" providerId="ADAL" clId="{079F9AA8-D630-4D2F-A400-BAA2DC4EF162}" dt="2024-09-25T20:19:56.437" v="327" actId="2696"/>
        <pc:sldMkLst>
          <pc:docMk/>
          <pc:sldMk cId="1343266562" sldId="618"/>
        </pc:sldMkLst>
      </pc:sldChg>
      <pc:sldChg chg="addSp modSp mod">
        <pc:chgData name="Crawford, Christopher B." userId="e9f8cd71-208c-47c7-abd7-8fc409e947fc" providerId="ADAL" clId="{079F9AA8-D630-4D2F-A400-BAA2DC4EF162}" dt="2024-09-25T20:20:33.009" v="329" actId="14100"/>
        <pc:sldMkLst>
          <pc:docMk/>
          <pc:sldMk cId="2420681104" sldId="619"/>
        </pc:sldMkLst>
        <pc:spChg chg="add mod">
          <ac:chgData name="Crawford, Christopher B." userId="e9f8cd71-208c-47c7-abd7-8fc409e947fc" providerId="ADAL" clId="{079F9AA8-D630-4D2F-A400-BAA2DC4EF162}" dt="2024-09-25T11:24:36.114" v="249"/>
          <ac:spMkLst>
            <pc:docMk/>
            <pc:sldMk cId="2420681104" sldId="619"/>
            <ac:spMk id="4" creationId="{5E48E97B-893D-6247-B226-AA1FBE618092}"/>
          </ac:spMkLst>
        </pc:spChg>
        <pc:spChg chg="add mod">
          <ac:chgData name="Crawford, Christopher B." userId="e9f8cd71-208c-47c7-abd7-8fc409e947fc" providerId="ADAL" clId="{079F9AA8-D630-4D2F-A400-BAA2DC4EF162}" dt="2024-09-25T20:20:33.009" v="329" actId="14100"/>
          <ac:spMkLst>
            <pc:docMk/>
            <pc:sldMk cId="2420681104" sldId="619"/>
            <ac:spMk id="5" creationId="{EFA3FCF2-9BF7-64DB-C460-AC98E3945E14}"/>
          </ac:spMkLst>
        </pc:spChg>
      </pc:sldChg>
    </pc:docChg>
  </pc:docChgLst>
  <pc:docChgLst>
    <pc:chgData name="Crawford, Christopher B." userId="e9f8cd71-208c-47c7-abd7-8fc409e947fc" providerId="ADAL" clId="{431BD138-680B-4DC9-BCBF-4F8B1257D4CB}"/>
    <pc:docChg chg="undo redo custSel addSld delSld modSld sldOrd addSection delSection modSection">
      <pc:chgData name="Crawford, Christopher B." userId="e9f8cd71-208c-47c7-abd7-8fc409e947fc" providerId="ADAL" clId="{431BD138-680B-4DC9-BCBF-4F8B1257D4CB}" dt="2024-06-18T20:56:37.644" v="8063" actId="20577"/>
      <pc:docMkLst>
        <pc:docMk/>
      </pc:docMkLst>
      <pc:sldChg chg="addSp delSp modSp mod ord modClrScheme chgLayout">
        <pc:chgData name="Crawford, Christopher B." userId="e9f8cd71-208c-47c7-abd7-8fc409e947fc" providerId="ADAL" clId="{431BD138-680B-4DC9-BCBF-4F8B1257D4CB}" dt="2024-06-18T15:42:56.992" v="5411" actId="20577"/>
        <pc:sldMkLst>
          <pc:docMk/>
          <pc:sldMk cId="2782050375" sldId="257"/>
        </pc:sldMkLst>
        <pc:spChg chg="mod ord">
          <ac:chgData name="Crawford, Christopher B." userId="e9f8cd71-208c-47c7-abd7-8fc409e947fc" providerId="ADAL" clId="{431BD138-680B-4DC9-BCBF-4F8B1257D4CB}" dt="2024-06-18T03:29:42.297" v="553" actId="700"/>
          <ac:spMkLst>
            <pc:docMk/>
            <pc:sldMk cId="2782050375" sldId="257"/>
            <ac:spMk id="2" creationId="{00000000-0000-0000-0000-000000000000}"/>
          </ac:spMkLst>
        </pc:spChg>
        <pc:spChg chg="mod ord">
          <ac:chgData name="Crawford, Christopher B." userId="e9f8cd71-208c-47c7-abd7-8fc409e947fc" providerId="ADAL" clId="{431BD138-680B-4DC9-BCBF-4F8B1257D4CB}" dt="2024-06-18T15:42:56.992" v="5411" actId="20577"/>
          <ac:spMkLst>
            <pc:docMk/>
            <pc:sldMk cId="2782050375" sldId="257"/>
            <ac:spMk id="3" creationId="{00000000-0000-0000-0000-000000000000}"/>
          </ac:spMkLst>
        </pc:spChg>
        <pc:spChg chg="mod ord">
          <ac:chgData name="Crawford, Christopher B." userId="e9f8cd71-208c-47c7-abd7-8fc409e947fc" providerId="ADAL" clId="{431BD138-680B-4DC9-BCBF-4F8B1257D4CB}" dt="2024-06-18T03:29:42.297" v="553" actId="700"/>
          <ac:spMkLst>
            <pc:docMk/>
            <pc:sldMk cId="2782050375" sldId="257"/>
            <ac:spMk id="4" creationId="{33B83B3D-2A9C-9C8B-C1BD-462F80A95015}"/>
          </ac:spMkLst>
        </pc:spChg>
        <pc:spChg chg="mod ord">
          <ac:chgData name="Crawford, Christopher B." userId="e9f8cd71-208c-47c7-abd7-8fc409e947fc" providerId="ADAL" clId="{431BD138-680B-4DC9-BCBF-4F8B1257D4CB}" dt="2024-06-18T03:29:42.297" v="553" actId="700"/>
          <ac:spMkLst>
            <pc:docMk/>
            <pc:sldMk cId="2782050375" sldId="257"/>
            <ac:spMk id="9" creationId="{8968342C-1909-1EDB-4F28-B27CC83B1288}"/>
          </ac:spMkLst>
        </pc:spChg>
        <pc:spChg chg="mod ord">
          <ac:chgData name="Crawford, Christopher B." userId="e9f8cd71-208c-47c7-abd7-8fc409e947fc" providerId="ADAL" clId="{431BD138-680B-4DC9-BCBF-4F8B1257D4CB}" dt="2024-06-18T03:29:42.297" v="553" actId="700"/>
          <ac:spMkLst>
            <pc:docMk/>
            <pc:sldMk cId="2782050375" sldId="257"/>
            <ac:spMk id="10" creationId="{566F898D-D2DD-7359-B58E-9775B4B00613}"/>
          </ac:spMkLst>
        </pc:spChg>
        <pc:grpChg chg="add del">
          <ac:chgData name="Crawford, Christopher B." userId="e9f8cd71-208c-47c7-abd7-8fc409e947fc" providerId="ADAL" clId="{431BD138-680B-4DC9-BCBF-4F8B1257D4CB}" dt="2024-06-18T03:30:15.611" v="571" actId="478"/>
          <ac:grpSpMkLst>
            <pc:docMk/>
            <pc:sldMk cId="2782050375" sldId="257"/>
            <ac:grpSpMk id="25" creationId="{00000000-0000-0000-0000-000000000000}"/>
          </ac:grpSpMkLst>
        </pc:grpChg>
        <pc:picChg chg="add del">
          <ac:chgData name="Crawford, Christopher B." userId="e9f8cd71-208c-47c7-abd7-8fc409e947fc" providerId="ADAL" clId="{431BD138-680B-4DC9-BCBF-4F8B1257D4CB}" dt="2024-06-18T03:30:12.945" v="570" actId="478"/>
          <ac:picMkLst>
            <pc:docMk/>
            <pc:sldMk cId="2782050375" sldId="257"/>
            <ac:picMk id="5" creationId="{00000000-0000-0000-0000-000000000000}"/>
          </ac:picMkLst>
        </pc:picChg>
        <pc:picChg chg="add mod">
          <ac:chgData name="Crawford, Christopher B." userId="e9f8cd71-208c-47c7-abd7-8fc409e947fc" providerId="ADAL" clId="{431BD138-680B-4DC9-BCBF-4F8B1257D4CB}" dt="2024-06-18T03:31:44.918" v="577" actId="1076"/>
          <ac:picMkLst>
            <pc:docMk/>
            <pc:sldMk cId="2782050375" sldId="257"/>
            <ac:picMk id="11" creationId="{C8E99C82-0930-2BA7-63F4-5E6521A1348B}"/>
          </ac:picMkLst>
        </pc:picChg>
        <pc:picChg chg="add mod">
          <ac:chgData name="Crawford, Christopher B." userId="e9f8cd71-208c-47c7-abd7-8fc409e947fc" providerId="ADAL" clId="{431BD138-680B-4DC9-BCBF-4F8B1257D4CB}" dt="2024-06-18T03:31:59.217" v="578" actId="1076"/>
          <ac:picMkLst>
            <pc:docMk/>
            <pc:sldMk cId="2782050375" sldId="257"/>
            <ac:picMk id="12" creationId="{6EADD588-C233-2397-6F2D-6A5E21EFC075}"/>
          </ac:picMkLst>
        </pc:picChg>
        <pc:picChg chg="add mod">
          <ac:chgData name="Crawford, Christopher B." userId="e9f8cd71-208c-47c7-abd7-8fc409e947fc" providerId="ADAL" clId="{431BD138-680B-4DC9-BCBF-4F8B1257D4CB}" dt="2024-06-18T03:31:35.008" v="576" actId="1076"/>
          <ac:picMkLst>
            <pc:docMk/>
            <pc:sldMk cId="2782050375" sldId="257"/>
            <ac:picMk id="13" creationId="{639B76E0-9701-9FCA-CB96-E83634798C3A}"/>
          </ac:picMkLst>
        </pc:picChg>
        <pc:picChg chg="add del">
          <ac:chgData name="Crawford, Christopher B." userId="e9f8cd71-208c-47c7-abd7-8fc409e947fc" providerId="ADAL" clId="{431BD138-680B-4DC9-BCBF-4F8B1257D4CB}" dt="2024-06-18T03:30:05.419" v="569" actId="478"/>
          <ac:picMkLst>
            <pc:docMk/>
            <pc:sldMk cId="2782050375" sldId="257"/>
            <ac:picMk id="20" creationId="{00000000-0000-0000-0000-000000000000}"/>
          </ac:picMkLst>
        </pc:picChg>
        <pc:picChg chg="add del mod ord">
          <ac:chgData name="Crawford, Christopher B." userId="e9f8cd71-208c-47c7-abd7-8fc409e947fc" providerId="ADAL" clId="{431BD138-680B-4DC9-BCBF-4F8B1257D4CB}" dt="2024-06-18T04:05:00.724" v="779" actId="22"/>
          <ac:picMkLst>
            <pc:docMk/>
            <pc:sldMk cId="2782050375" sldId="257"/>
            <ac:picMk id="26" creationId="{E7635761-7DBD-2FBD-097B-BF17D8B718C5}"/>
          </ac:picMkLst>
        </pc:picChg>
      </pc:sldChg>
      <pc:sldChg chg="modSp del">
        <pc:chgData name="Crawford, Christopher B." userId="e9f8cd71-208c-47c7-abd7-8fc409e947fc" providerId="ADAL" clId="{431BD138-680B-4DC9-BCBF-4F8B1257D4CB}" dt="2024-06-18T02:22:28.632" v="187" actId="47"/>
        <pc:sldMkLst>
          <pc:docMk/>
          <pc:sldMk cId="3419125523" sldId="258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19125523" sldId="258"/>
            <ac:spMk id="3" creationId="{A5E53CF5-2EC3-47E5-61F5-31FC319754EF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19125523" sldId="258"/>
            <ac:spMk id="6" creationId="{84D2FCBC-F8E9-9184-025F-4EF590B8FC2E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19125523" sldId="258"/>
            <ac:spMk id="25" creationId="{0E74C38A-3530-CDB8-0BD6-8FAFD27F2F01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19125523" sldId="258"/>
            <ac:spMk id="26" creationId="{D5A92A3A-DA01-5CA7-45E8-D95EE79FC887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19125523" sldId="258"/>
            <ac:spMk id="27" creationId="{C3FD048A-56E3-72FE-E29E-783E327979D1}"/>
          </ac:spMkLst>
        </pc:spChg>
      </pc:sldChg>
      <pc:sldChg chg="addSp delSp modSp add mod ord">
        <pc:chgData name="Crawford, Christopher B." userId="e9f8cd71-208c-47c7-abd7-8fc409e947fc" providerId="ADAL" clId="{431BD138-680B-4DC9-BCBF-4F8B1257D4CB}" dt="2024-06-18T19:37:23.581" v="8022" actId="20577"/>
        <pc:sldMkLst>
          <pc:docMk/>
          <pc:sldMk cId="0" sldId="259"/>
        </pc:sldMkLst>
        <pc:spChg chg="add mod">
          <ac:chgData name="Crawford, Christopher B." userId="e9f8cd71-208c-47c7-abd7-8fc409e947fc" providerId="ADAL" clId="{431BD138-680B-4DC9-BCBF-4F8B1257D4CB}" dt="2024-06-18T10:12:22.406" v="1905"/>
          <ac:spMkLst>
            <pc:docMk/>
            <pc:sldMk cId="0" sldId="259"/>
            <ac:spMk id="2" creationId="{8C932684-0C15-0910-5662-1226BE6F8291}"/>
          </ac:spMkLst>
        </pc:spChg>
        <pc:spChg chg="add del mod">
          <ac:chgData name="Crawford, Christopher B." userId="e9f8cd71-208c-47c7-abd7-8fc409e947fc" providerId="ADAL" clId="{431BD138-680B-4DC9-BCBF-4F8B1257D4CB}" dt="2024-06-18T10:13:22.644" v="1937"/>
          <ac:spMkLst>
            <pc:docMk/>
            <pc:sldMk cId="0" sldId="259"/>
            <ac:spMk id="3" creationId="{E925C696-8212-0275-27EC-F9CAB3ABA21D}"/>
          </ac:spMkLst>
        </pc:spChg>
        <pc:spChg chg="mod">
          <ac:chgData name="Crawford, Christopher B." userId="e9f8cd71-208c-47c7-abd7-8fc409e947fc" providerId="ADAL" clId="{431BD138-680B-4DC9-BCBF-4F8B1257D4CB}" dt="2024-06-18T16:33:45.038" v="6521" actId="120"/>
          <ac:spMkLst>
            <pc:docMk/>
            <pc:sldMk cId="0" sldId="259"/>
            <ac:spMk id="149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19:37:23.581" v="8022" actId="20577"/>
          <ac:spMkLst>
            <pc:docMk/>
            <pc:sldMk cId="0" sldId="259"/>
            <ac:spMk id="150" creationId="{00000000-0000-0000-0000-000000000000}"/>
          </ac:spMkLst>
        </pc:spChg>
      </pc:sldChg>
      <pc:sldChg chg="addSp modSp add del mod ord">
        <pc:chgData name="Crawford, Christopher B." userId="e9f8cd71-208c-47c7-abd7-8fc409e947fc" providerId="ADAL" clId="{431BD138-680B-4DC9-BCBF-4F8B1257D4CB}" dt="2024-06-18T16:33:41.649" v="6520" actId="120"/>
        <pc:sldMkLst>
          <pc:docMk/>
          <pc:sldMk cId="0" sldId="260"/>
        </pc:sldMkLst>
        <pc:spChg chg="add mod">
          <ac:chgData name="Crawford, Christopher B." userId="e9f8cd71-208c-47c7-abd7-8fc409e947fc" providerId="ADAL" clId="{431BD138-680B-4DC9-BCBF-4F8B1257D4CB}" dt="2024-06-18T10:09:51.580" v="1863" actId="1076"/>
          <ac:spMkLst>
            <pc:docMk/>
            <pc:sldMk cId="0" sldId="260"/>
            <ac:spMk id="2" creationId="{B65062C6-5FB1-8996-7363-6B971843219E}"/>
          </ac:spMkLst>
        </pc:spChg>
        <pc:spChg chg="mod">
          <ac:chgData name="Crawford, Christopher B." userId="e9f8cd71-208c-47c7-abd7-8fc409e947fc" providerId="ADAL" clId="{431BD138-680B-4DC9-BCBF-4F8B1257D4CB}" dt="2024-06-18T16:33:41.649" v="6520" actId="120"/>
          <ac:spMkLst>
            <pc:docMk/>
            <pc:sldMk cId="0" sldId="260"/>
            <ac:spMk id="186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10:09:54.484" v="1864" actId="113"/>
          <ac:spMkLst>
            <pc:docMk/>
            <pc:sldMk cId="0" sldId="260"/>
            <ac:spMk id="187" creationId="{00000000-0000-0000-0000-000000000000}"/>
          </ac:spMkLst>
        </pc:spChg>
        <pc:picChg chg="mod">
          <ac:chgData name="Crawford, Christopher B." userId="e9f8cd71-208c-47c7-abd7-8fc409e947fc" providerId="ADAL" clId="{431BD138-680B-4DC9-BCBF-4F8B1257D4CB}" dt="2024-06-18T09:36:35.040" v="1124" actId="1076"/>
          <ac:picMkLst>
            <pc:docMk/>
            <pc:sldMk cId="0" sldId="260"/>
            <ac:picMk id="188" creationId="{00000000-0000-0000-0000-000000000000}"/>
          </ac:picMkLst>
        </pc:picChg>
        <pc:picChg chg="mod">
          <ac:chgData name="Crawford, Christopher B." userId="e9f8cd71-208c-47c7-abd7-8fc409e947fc" providerId="ADAL" clId="{431BD138-680B-4DC9-BCBF-4F8B1257D4CB}" dt="2024-06-18T09:37:12.977" v="1129" actId="1076"/>
          <ac:picMkLst>
            <pc:docMk/>
            <pc:sldMk cId="0" sldId="260"/>
            <ac:picMk id="189" creationId="{00000000-0000-0000-0000-000000000000}"/>
          </ac:picMkLst>
        </pc:picChg>
        <pc:picChg chg="mod">
          <ac:chgData name="Crawford, Christopher B." userId="e9f8cd71-208c-47c7-abd7-8fc409e947fc" providerId="ADAL" clId="{431BD138-680B-4DC9-BCBF-4F8B1257D4CB}" dt="2024-06-18T09:37:53.006" v="1135" actId="1076"/>
          <ac:picMkLst>
            <pc:docMk/>
            <pc:sldMk cId="0" sldId="260"/>
            <ac:picMk id="190" creationId="{00000000-0000-0000-0000-000000000000}"/>
          </ac:picMkLst>
        </pc:picChg>
        <pc:picChg chg="mod">
          <ac:chgData name="Crawford, Christopher B." userId="e9f8cd71-208c-47c7-abd7-8fc409e947fc" providerId="ADAL" clId="{431BD138-680B-4DC9-BCBF-4F8B1257D4CB}" dt="2024-06-18T10:10:19.197" v="1865" actId="1076"/>
          <ac:picMkLst>
            <pc:docMk/>
            <pc:sldMk cId="0" sldId="260"/>
            <ac:picMk id="194" creationId="{00000000-0000-0000-0000-000000000000}"/>
          </ac:picMkLst>
        </pc:picChg>
      </pc:sldChg>
      <pc:sldChg chg="modSp add mod ord">
        <pc:chgData name="Crawford, Christopher B." userId="e9f8cd71-208c-47c7-abd7-8fc409e947fc" providerId="ADAL" clId="{431BD138-680B-4DC9-BCBF-4F8B1257D4CB}" dt="2024-06-18T16:33:37.568" v="6519" actId="120"/>
        <pc:sldMkLst>
          <pc:docMk/>
          <pc:sldMk cId="0" sldId="261"/>
        </pc:sldMkLst>
        <pc:spChg chg="mod">
          <ac:chgData name="Crawford, Christopher B." userId="e9f8cd71-208c-47c7-abd7-8fc409e947fc" providerId="ADAL" clId="{431BD138-680B-4DC9-BCBF-4F8B1257D4CB}" dt="2024-06-18T16:33:37.568" v="6519" actId="120"/>
          <ac:spMkLst>
            <pc:docMk/>
            <pc:sldMk cId="0" sldId="261"/>
            <ac:spMk id="200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9:42:26.662" v="1171" actId="20577"/>
          <ac:spMkLst>
            <pc:docMk/>
            <pc:sldMk cId="0" sldId="261"/>
            <ac:spMk id="201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15:41:03.272" v="5402" actId="14100"/>
          <ac:spMkLst>
            <pc:docMk/>
            <pc:sldMk cId="0" sldId="261"/>
            <ac:spMk id="225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9:38:22.301" v="1137" actId="14100"/>
          <ac:spMkLst>
            <pc:docMk/>
            <pc:sldMk cId="0" sldId="261"/>
            <ac:spMk id="229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9:38:25.166" v="1138" actId="14100"/>
          <ac:spMkLst>
            <pc:docMk/>
            <pc:sldMk cId="0" sldId="261"/>
            <ac:spMk id="230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9:38:31.143" v="1139" actId="14100"/>
          <ac:spMkLst>
            <pc:docMk/>
            <pc:sldMk cId="0" sldId="261"/>
            <ac:spMk id="231" creationId="{00000000-0000-0000-0000-000000000000}"/>
          </ac:spMkLst>
        </pc:spChg>
      </pc:sldChg>
      <pc:sldChg chg="addSp modSp add mod ord">
        <pc:chgData name="Crawford, Christopher B." userId="e9f8cd71-208c-47c7-abd7-8fc409e947fc" providerId="ADAL" clId="{431BD138-680B-4DC9-BCBF-4F8B1257D4CB}" dt="2024-06-18T16:33:26.823" v="6516" actId="120"/>
        <pc:sldMkLst>
          <pc:docMk/>
          <pc:sldMk cId="0" sldId="262"/>
        </pc:sldMkLst>
        <pc:spChg chg="add mod">
          <ac:chgData name="Crawford, Christopher B." userId="e9f8cd71-208c-47c7-abd7-8fc409e947fc" providerId="ADAL" clId="{431BD138-680B-4DC9-BCBF-4F8B1257D4CB}" dt="2024-06-18T10:11:50.791" v="1904" actId="1076"/>
          <ac:spMkLst>
            <pc:docMk/>
            <pc:sldMk cId="0" sldId="262"/>
            <ac:spMk id="2" creationId="{6162D421-589C-B196-F804-C641171C2681}"/>
          </ac:spMkLst>
        </pc:spChg>
        <pc:spChg chg="add mod">
          <ac:chgData name="Crawford, Christopher B." userId="e9f8cd71-208c-47c7-abd7-8fc409e947fc" providerId="ADAL" clId="{431BD138-680B-4DC9-BCBF-4F8B1257D4CB}" dt="2024-06-18T10:11:17.351" v="1888"/>
          <ac:spMkLst>
            <pc:docMk/>
            <pc:sldMk cId="0" sldId="262"/>
            <ac:spMk id="3" creationId="{7456AE6B-DAA4-0C85-78A5-859C68097E08}"/>
          </ac:spMkLst>
        </pc:spChg>
        <pc:spChg chg="mod">
          <ac:chgData name="Crawford, Christopher B." userId="e9f8cd71-208c-47c7-abd7-8fc409e947fc" providerId="ADAL" clId="{431BD138-680B-4DC9-BCBF-4F8B1257D4CB}" dt="2024-06-18T09:45:03.349" v="1184" actId="1076"/>
          <ac:spMkLst>
            <pc:docMk/>
            <pc:sldMk cId="0" sldId="262"/>
            <ac:spMk id="273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9:45:28.642" v="1190" actId="1076"/>
          <ac:spMkLst>
            <pc:docMk/>
            <pc:sldMk cId="0" sldId="262"/>
            <ac:spMk id="274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16:33:26.823" v="6516" actId="120"/>
          <ac:spMkLst>
            <pc:docMk/>
            <pc:sldMk cId="0" sldId="262"/>
            <ac:spMk id="275" creationId="{00000000-0000-0000-0000-000000000000}"/>
          </ac:spMkLst>
        </pc:spChg>
        <pc:spChg chg="mod ord">
          <ac:chgData name="Crawford, Christopher B." userId="e9f8cd71-208c-47c7-abd7-8fc409e947fc" providerId="ADAL" clId="{431BD138-680B-4DC9-BCBF-4F8B1257D4CB}" dt="2024-06-18T09:59:49.554" v="1601" actId="20577"/>
          <ac:spMkLst>
            <pc:docMk/>
            <pc:sldMk cId="0" sldId="262"/>
            <ac:spMk id="276" creationId="{00000000-0000-0000-0000-000000000000}"/>
          </ac:spMkLst>
        </pc:spChg>
        <pc:picChg chg="mod">
          <ac:chgData name="Crawford, Christopher B." userId="e9f8cd71-208c-47c7-abd7-8fc409e947fc" providerId="ADAL" clId="{431BD138-680B-4DC9-BCBF-4F8B1257D4CB}" dt="2024-06-18T09:44:12.009" v="1179" actId="1076"/>
          <ac:picMkLst>
            <pc:docMk/>
            <pc:sldMk cId="0" sldId="262"/>
            <ac:picMk id="270" creationId="{00000000-0000-0000-0000-000000000000}"/>
          </ac:picMkLst>
        </pc:picChg>
        <pc:picChg chg="mod">
          <ac:chgData name="Crawford, Christopher B." userId="e9f8cd71-208c-47c7-abd7-8fc409e947fc" providerId="ADAL" clId="{431BD138-680B-4DC9-BCBF-4F8B1257D4CB}" dt="2024-06-18T09:44:19.311" v="1181" actId="1076"/>
          <ac:picMkLst>
            <pc:docMk/>
            <pc:sldMk cId="0" sldId="262"/>
            <ac:picMk id="271" creationId="{00000000-0000-0000-0000-000000000000}"/>
          </ac:picMkLst>
        </pc:picChg>
        <pc:picChg chg="mod modCrop">
          <ac:chgData name="Crawford, Christopher B." userId="e9f8cd71-208c-47c7-abd7-8fc409e947fc" providerId="ADAL" clId="{431BD138-680B-4DC9-BCBF-4F8B1257D4CB}" dt="2024-06-18T09:49:11.447" v="1315" actId="732"/>
          <ac:picMkLst>
            <pc:docMk/>
            <pc:sldMk cId="0" sldId="262"/>
            <ac:picMk id="272" creationId="{00000000-0000-0000-0000-000000000000}"/>
          </ac:picMkLst>
        </pc:picChg>
        <pc:picChg chg="mod">
          <ac:chgData name="Crawford, Christopher B." userId="e9f8cd71-208c-47c7-abd7-8fc409e947fc" providerId="ADAL" clId="{431BD138-680B-4DC9-BCBF-4F8B1257D4CB}" dt="2024-06-18T09:59:29.407" v="1558" actId="1076"/>
          <ac:picMkLst>
            <pc:docMk/>
            <pc:sldMk cId="0" sldId="262"/>
            <ac:picMk id="280" creationId="{00000000-0000-0000-0000-000000000000}"/>
          </ac:picMkLst>
        </pc:picChg>
      </pc:sldChg>
      <pc:sldChg chg="add del">
        <pc:chgData name="Crawford, Christopher B." userId="e9f8cd71-208c-47c7-abd7-8fc409e947fc" providerId="ADAL" clId="{431BD138-680B-4DC9-BCBF-4F8B1257D4CB}" dt="2024-06-18T02:28:37.106" v="222" actId="47"/>
        <pc:sldMkLst>
          <pc:docMk/>
          <pc:sldMk cId="0" sldId="263"/>
        </pc:sldMkLst>
      </pc:sldChg>
      <pc:sldChg chg="addSp delSp modSp add mod ord chgLayout">
        <pc:chgData name="Crawford, Christopher B." userId="e9f8cd71-208c-47c7-abd7-8fc409e947fc" providerId="ADAL" clId="{431BD138-680B-4DC9-BCBF-4F8B1257D4CB}" dt="2024-06-18T16:33:31.822" v="6518" actId="120"/>
        <pc:sldMkLst>
          <pc:docMk/>
          <pc:sldMk cId="0" sldId="264"/>
        </pc:sldMkLst>
        <pc:spChg chg="add mod topLvl">
          <ac:chgData name="Crawford, Christopher B." userId="e9f8cd71-208c-47c7-abd7-8fc409e947fc" providerId="ADAL" clId="{431BD138-680B-4DC9-BCBF-4F8B1257D4CB}" dt="2024-06-18T10:01:50.671" v="1615" actId="165"/>
          <ac:spMkLst>
            <pc:docMk/>
            <pc:sldMk cId="0" sldId="264"/>
            <ac:spMk id="4" creationId="{65EE90B8-1694-8BFA-388B-40E859EE25B2}"/>
          </ac:spMkLst>
        </pc:spChg>
        <pc:spChg chg="add mod topLvl">
          <ac:chgData name="Crawford, Christopher B." userId="e9f8cd71-208c-47c7-abd7-8fc409e947fc" providerId="ADAL" clId="{431BD138-680B-4DC9-BCBF-4F8B1257D4CB}" dt="2024-06-18T10:02:10.852" v="1619" actId="1076"/>
          <ac:spMkLst>
            <pc:docMk/>
            <pc:sldMk cId="0" sldId="264"/>
            <ac:spMk id="13" creationId="{FF7DECD6-4EB1-59AC-F8F1-59DC22B34E0A}"/>
          </ac:spMkLst>
        </pc:spChg>
        <pc:spChg chg="add mod">
          <ac:chgData name="Crawford, Christopher B." userId="e9f8cd71-208c-47c7-abd7-8fc409e947fc" providerId="ADAL" clId="{431BD138-680B-4DC9-BCBF-4F8B1257D4CB}" dt="2024-06-18T10:08:59.640" v="1847" actId="122"/>
          <ac:spMkLst>
            <pc:docMk/>
            <pc:sldMk cId="0" sldId="264"/>
            <ac:spMk id="15" creationId="{D69BEFCF-C9CE-052C-B116-B59A930CB5EB}"/>
          </ac:spMkLst>
        </pc:spChg>
        <pc:spChg chg="add mod ord">
          <ac:chgData name="Crawford, Christopher B." userId="e9f8cd71-208c-47c7-abd7-8fc409e947fc" providerId="ADAL" clId="{431BD138-680B-4DC9-BCBF-4F8B1257D4CB}" dt="2024-06-18T11:10:52.385" v="2251" actId="20577"/>
          <ac:spMkLst>
            <pc:docMk/>
            <pc:sldMk cId="0" sldId="264"/>
            <ac:spMk id="16" creationId="{FC06DED6-AE06-FA42-330E-35FCD0513147}"/>
          </ac:spMkLst>
        </pc:spChg>
        <pc:spChg chg="del">
          <ac:chgData name="Crawford, Christopher B." userId="e9f8cd71-208c-47c7-abd7-8fc409e947fc" providerId="ADAL" clId="{431BD138-680B-4DC9-BCBF-4F8B1257D4CB}" dt="2024-06-18T04:20:21.832" v="792" actId="478"/>
          <ac:spMkLst>
            <pc:docMk/>
            <pc:sldMk cId="0" sldId="264"/>
            <ac:spMk id="295" creationId="{00000000-0000-0000-0000-000000000000}"/>
          </ac:spMkLst>
        </pc:spChg>
        <pc:spChg chg="mod ord">
          <ac:chgData name="Crawford, Christopher B." userId="e9f8cd71-208c-47c7-abd7-8fc409e947fc" providerId="ADAL" clId="{431BD138-680B-4DC9-BCBF-4F8B1257D4CB}" dt="2024-06-18T16:33:31.822" v="6518" actId="120"/>
          <ac:spMkLst>
            <pc:docMk/>
            <pc:sldMk cId="0" sldId="264"/>
            <ac:spMk id="296" creationId="{00000000-0000-0000-0000-000000000000}"/>
          </ac:spMkLst>
        </pc:spChg>
        <pc:spChg chg="del mod">
          <ac:chgData name="Crawford, Christopher B." userId="e9f8cd71-208c-47c7-abd7-8fc409e947fc" providerId="ADAL" clId="{431BD138-680B-4DC9-BCBF-4F8B1257D4CB}" dt="2024-06-18T10:02:05.860" v="1618" actId="478"/>
          <ac:spMkLst>
            <pc:docMk/>
            <pc:sldMk cId="0" sldId="264"/>
            <ac:spMk id="297" creationId="{00000000-0000-0000-0000-000000000000}"/>
          </ac:spMkLst>
        </pc:spChg>
        <pc:spChg chg="mod topLvl">
          <ac:chgData name="Crawford, Christopher B." userId="e9f8cd71-208c-47c7-abd7-8fc409e947fc" providerId="ADAL" clId="{431BD138-680B-4DC9-BCBF-4F8B1257D4CB}" dt="2024-06-18T10:01:50.671" v="1615" actId="165"/>
          <ac:spMkLst>
            <pc:docMk/>
            <pc:sldMk cId="0" sldId="264"/>
            <ac:spMk id="299" creationId="{00000000-0000-0000-0000-000000000000}"/>
          </ac:spMkLst>
        </pc:spChg>
        <pc:spChg chg="mod topLvl">
          <ac:chgData name="Crawford, Christopher B." userId="e9f8cd71-208c-47c7-abd7-8fc409e947fc" providerId="ADAL" clId="{431BD138-680B-4DC9-BCBF-4F8B1257D4CB}" dt="2024-06-18T10:01:50.671" v="1615" actId="165"/>
          <ac:spMkLst>
            <pc:docMk/>
            <pc:sldMk cId="0" sldId="264"/>
            <ac:spMk id="300" creationId="{00000000-0000-0000-0000-000000000000}"/>
          </ac:spMkLst>
        </pc:spChg>
        <pc:spChg chg="add del">
          <ac:chgData name="Crawford, Christopher B." userId="e9f8cd71-208c-47c7-abd7-8fc409e947fc" providerId="ADAL" clId="{431BD138-680B-4DC9-BCBF-4F8B1257D4CB}" dt="2024-06-18T04:23:32.505" v="847" actId="478"/>
          <ac:spMkLst>
            <pc:docMk/>
            <pc:sldMk cId="0" sldId="264"/>
            <ac:spMk id="301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4:22:29.719" v="838" actId="478"/>
          <ac:spMkLst>
            <pc:docMk/>
            <pc:sldMk cId="0" sldId="264"/>
            <ac:spMk id="302" creationId="{00000000-0000-0000-0000-000000000000}"/>
          </ac:spMkLst>
        </pc:spChg>
        <pc:spChg chg="mod ord">
          <ac:chgData name="Crawford, Christopher B." userId="e9f8cd71-208c-47c7-abd7-8fc409e947fc" providerId="ADAL" clId="{431BD138-680B-4DC9-BCBF-4F8B1257D4CB}" dt="2024-06-18T10:03:48.475" v="1637" actId="700"/>
          <ac:spMkLst>
            <pc:docMk/>
            <pc:sldMk cId="0" sldId="264"/>
            <ac:spMk id="310" creationId="{00000000-0000-0000-0000-000000000000}"/>
          </ac:spMkLst>
        </pc:spChg>
        <pc:spChg chg="mod ord">
          <ac:chgData name="Crawford, Christopher B." userId="e9f8cd71-208c-47c7-abd7-8fc409e947fc" providerId="ADAL" clId="{431BD138-680B-4DC9-BCBF-4F8B1257D4CB}" dt="2024-06-18T10:03:48.475" v="1637" actId="700"/>
          <ac:spMkLst>
            <pc:docMk/>
            <pc:sldMk cId="0" sldId="264"/>
            <ac:spMk id="311" creationId="{00000000-0000-0000-0000-000000000000}"/>
          </ac:spMkLst>
        </pc:spChg>
        <pc:spChg chg="mod ord">
          <ac:chgData name="Crawford, Christopher B." userId="e9f8cd71-208c-47c7-abd7-8fc409e947fc" providerId="ADAL" clId="{431BD138-680B-4DC9-BCBF-4F8B1257D4CB}" dt="2024-06-18T10:03:48.475" v="1637" actId="700"/>
          <ac:spMkLst>
            <pc:docMk/>
            <pc:sldMk cId="0" sldId="264"/>
            <ac:spMk id="312" creationId="{00000000-0000-0000-0000-000000000000}"/>
          </ac:spMkLst>
        </pc:spChg>
        <pc:grpChg chg="add del mod">
          <ac:chgData name="Crawford, Christopher B." userId="e9f8cd71-208c-47c7-abd7-8fc409e947fc" providerId="ADAL" clId="{431BD138-680B-4DC9-BCBF-4F8B1257D4CB}" dt="2024-06-18T10:01:50.671" v="1615" actId="165"/>
          <ac:grpSpMkLst>
            <pc:docMk/>
            <pc:sldMk cId="0" sldId="264"/>
            <ac:grpSpMk id="14" creationId="{AF37F524-5138-EF0A-E156-5C4DE94D9779}"/>
          </ac:grpSpMkLst>
        </pc:grpChg>
        <pc:grpChg chg="mod">
          <ac:chgData name="Crawford, Christopher B." userId="e9f8cd71-208c-47c7-abd7-8fc409e947fc" providerId="ADAL" clId="{431BD138-680B-4DC9-BCBF-4F8B1257D4CB}" dt="2024-06-18T04:24:08.271" v="852" actId="14100"/>
          <ac:grpSpMkLst>
            <pc:docMk/>
            <pc:sldMk cId="0" sldId="264"/>
            <ac:grpSpMk id="305" creationId="{00000000-0000-0000-0000-000000000000}"/>
          </ac:grpSpMkLst>
        </pc:grpChg>
        <pc:picChg chg="add mod topLvl">
          <ac:chgData name="Crawford, Christopher B." userId="e9f8cd71-208c-47c7-abd7-8fc409e947fc" providerId="ADAL" clId="{431BD138-680B-4DC9-BCBF-4F8B1257D4CB}" dt="2024-06-18T10:01:50.671" v="1615" actId="165"/>
          <ac:picMkLst>
            <pc:docMk/>
            <pc:sldMk cId="0" sldId="264"/>
            <ac:picMk id="3" creationId="{55E871E0-5827-0DC8-F54C-096BE8D99DB6}"/>
          </ac:picMkLst>
        </pc:picChg>
        <pc:picChg chg="mod topLvl">
          <ac:chgData name="Crawford, Christopher B." userId="e9f8cd71-208c-47c7-abd7-8fc409e947fc" providerId="ADAL" clId="{431BD138-680B-4DC9-BCBF-4F8B1257D4CB}" dt="2024-06-18T10:01:50.671" v="1615" actId="165"/>
          <ac:picMkLst>
            <pc:docMk/>
            <pc:sldMk cId="0" sldId="264"/>
            <ac:picMk id="303" creationId="{00000000-0000-0000-0000-000000000000}"/>
          </ac:picMkLst>
        </pc:picChg>
        <pc:picChg chg="del">
          <ac:chgData name="Crawford, Christopher B." userId="e9f8cd71-208c-47c7-abd7-8fc409e947fc" providerId="ADAL" clId="{431BD138-680B-4DC9-BCBF-4F8B1257D4CB}" dt="2024-06-18T04:20:19.078" v="791" actId="478"/>
          <ac:picMkLst>
            <pc:docMk/>
            <pc:sldMk cId="0" sldId="264"/>
            <ac:picMk id="304" creationId="{00000000-0000-0000-0000-000000000000}"/>
          </ac:picMkLst>
        </pc:picChg>
        <pc:cxnChg chg="add mod topLvl">
          <ac:chgData name="Crawford, Christopher B." userId="e9f8cd71-208c-47c7-abd7-8fc409e947fc" providerId="ADAL" clId="{431BD138-680B-4DC9-BCBF-4F8B1257D4CB}" dt="2024-06-18T10:01:50.671" v="1615" actId="165"/>
          <ac:cxnSpMkLst>
            <pc:docMk/>
            <pc:sldMk cId="0" sldId="264"/>
            <ac:cxnSpMk id="6" creationId="{CF124802-0D2D-C41D-E899-F28A08907A79}"/>
          </ac:cxnSpMkLst>
        </pc:cxnChg>
        <pc:cxnChg chg="add del mod">
          <ac:chgData name="Crawford, Christopher B." userId="e9f8cd71-208c-47c7-abd7-8fc409e947fc" providerId="ADAL" clId="{431BD138-680B-4DC9-BCBF-4F8B1257D4CB}" dt="2024-06-18T09:56:55.078" v="1546" actId="478"/>
          <ac:cxnSpMkLst>
            <pc:docMk/>
            <pc:sldMk cId="0" sldId="264"/>
            <ac:cxnSpMk id="7" creationId="{7471FEAB-B115-CE0F-FAD2-ABA19E9A8703}"/>
          </ac:cxnSpMkLst>
        </pc:cxnChg>
        <pc:cxnChg chg="add mod topLvl">
          <ac:chgData name="Crawford, Christopher B." userId="e9f8cd71-208c-47c7-abd7-8fc409e947fc" providerId="ADAL" clId="{431BD138-680B-4DC9-BCBF-4F8B1257D4CB}" dt="2024-06-18T10:01:50.671" v="1615" actId="165"/>
          <ac:cxnSpMkLst>
            <pc:docMk/>
            <pc:sldMk cId="0" sldId="264"/>
            <ac:cxnSpMk id="8" creationId="{55674ECB-F9FF-C176-718A-AD89127B989D}"/>
          </ac:cxnSpMkLst>
        </pc:cxnChg>
      </pc:sldChg>
      <pc:sldChg chg="addSp delSp modSp add mod ord">
        <pc:chgData name="Crawford, Christopher B." userId="e9f8cd71-208c-47c7-abd7-8fc409e947fc" providerId="ADAL" clId="{431BD138-680B-4DC9-BCBF-4F8B1257D4CB}" dt="2024-06-18T16:33:20.572" v="6515" actId="120"/>
        <pc:sldMkLst>
          <pc:docMk/>
          <pc:sldMk cId="0" sldId="265"/>
        </pc:sldMkLst>
        <pc:spChg chg="add mod">
          <ac:chgData name="Crawford, Christopher B." userId="e9f8cd71-208c-47c7-abd7-8fc409e947fc" providerId="ADAL" clId="{431BD138-680B-4DC9-BCBF-4F8B1257D4CB}" dt="2024-06-18T11:27:39.549" v="2445" actId="404"/>
          <ac:spMkLst>
            <pc:docMk/>
            <pc:sldMk cId="0" sldId="265"/>
            <ac:spMk id="2" creationId="{BB46FED9-C6CF-450C-9068-A03F10EA9B45}"/>
          </ac:spMkLst>
        </pc:spChg>
        <pc:spChg chg="add mod">
          <ac:chgData name="Crawford, Christopher B." userId="e9f8cd71-208c-47c7-abd7-8fc409e947fc" providerId="ADAL" clId="{431BD138-680B-4DC9-BCBF-4F8B1257D4CB}" dt="2024-06-18T11:27:39.549" v="2445" actId="404"/>
          <ac:spMkLst>
            <pc:docMk/>
            <pc:sldMk cId="0" sldId="265"/>
            <ac:spMk id="3" creationId="{8990C921-84E9-475B-C1D6-85C68F03FED7}"/>
          </ac:spMkLst>
        </pc:spChg>
        <pc:spChg chg="mod">
          <ac:chgData name="Crawford, Christopher B." userId="e9f8cd71-208c-47c7-abd7-8fc409e947fc" providerId="ADAL" clId="{431BD138-680B-4DC9-BCBF-4F8B1257D4CB}" dt="2024-06-18T16:33:20.572" v="6515" actId="120"/>
          <ac:spMkLst>
            <pc:docMk/>
            <pc:sldMk cId="0" sldId="265"/>
            <ac:spMk id="317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12:20:53.768" v="2747" actId="20577"/>
          <ac:spMkLst>
            <pc:docMk/>
            <pc:sldMk cId="0" sldId="265"/>
            <ac:spMk id="318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10:21:52.437" v="1969"/>
          <ac:spMkLst>
            <pc:docMk/>
            <pc:sldMk cId="0" sldId="265"/>
            <ac:spMk id="327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10:21:20.467" v="1968" actId="1076"/>
          <ac:spMkLst>
            <pc:docMk/>
            <pc:sldMk cId="0" sldId="265"/>
            <ac:spMk id="333" creationId="{00000000-0000-0000-0000-000000000000}"/>
          </ac:spMkLst>
        </pc:spChg>
        <pc:grpChg chg="mod">
          <ac:chgData name="Crawford, Christopher B." userId="e9f8cd71-208c-47c7-abd7-8fc409e947fc" providerId="ADAL" clId="{431BD138-680B-4DC9-BCBF-4F8B1257D4CB}" dt="2024-06-18T11:27:10.045" v="2434" actId="1076"/>
          <ac:grpSpMkLst>
            <pc:docMk/>
            <pc:sldMk cId="0" sldId="265"/>
            <ac:grpSpMk id="321" creationId="{00000000-0000-0000-0000-000000000000}"/>
          </ac:grpSpMkLst>
        </pc:grpChg>
        <pc:picChg chg="del mod">
          <ac:chgData name="Crawford, Christopher B." userId="e9f8cd71-208c-47c7-abd7-8fc409e947fc" providerId="ADAL" clId="{431BD138-680B-4DC9-BCBF-4F8B1257D4CB}" dt="2024-06-18T11:26:58.429" v="2431" actId="478"/>
          <ac:picMkLst>
            <pc:docMk/>
            <pc:sldMk cId="0" sldId="265"/>
            <ac:picMk id="319" creationId="{00000000-0000-0000-0000-000000000000}"/>
          </ac:picMkLst>
        </pc:picChg>
        <pc:picChg chg="add del mod">
          <ac:chgData name="Crawford, Christopher B." userId="e9f8cd71-208c-47c7-abd7-8fc409e947fc" providerId="ADAL" clId="{431BD138-680B-4DC9-BCBF-4F8B1257D4CB}" dt="2024-06-18T11:27:00.275" v="2432" actId="478"/>
          <ac:picMkLst>
            <pc:docMk/>
            <pc:sldMk cId="0" sldId="265"/>
            <ac:picMk id="320" creationId="{00000000-0000-0000-0000-000000000000}"/>
          </ac:picMkLst>
        </pc:picChg>
      </pc:sldChg>
      <pc:sldChg chg="addSp delSp modSp add mod ord modAnim">
        <pc:chgData name="Crawford, Christopher B." userId="e9f8cd71-208c-47c7-abd7-8fc409e947fc" providerId="ADAL" clId="{431BD138-680B-4DC9-BCBF-4F8B1257D4CB}" dt="2024-06-18T16:34:29.689" v="6542" actId="120"/>
        <pc:sldMkLst>
          <pc:docMk/>
          <pc:sldMk cId="0" sldId="266"/>
        </pc:sldMkLst>
        <pc:spChg chg="add del">
          <ac:chgData name="Crawford, Christopher B." userId="e9f8cd71-208c-47c7-abd7-8fc409e947fc" providerId="ADAL" clId="{431BD138-680B-4DC9-BCBF-4F8B1257D4CB}" dt="2024-06-18T02:35:37.672" v="233" actId="22"/>
          <ac:spMkLst>
            <pc:docMk/>
            <pc:sldMk cId="0" sldId="266"/>
            <ac:spMk id="3" creationId="{ED59F8C8-842E-D45D-AAD1-B5588D710709}"/>
          </ac:spMkLst>
        </pc:spChg>
        <pc:spChg chg="add del">
          <ac:chgData name="Crawford, Christopher B." userId="e9f8cd71-208c-47c7-abd7-8fc409e947fc" providerId="ADAL" clId="{431BD138-680B-4DC9-BCBF-4F8B1257D4CB}" dt="2024-06-18T02:35:45.388" v="235" actId="22"/>
          <ac:spMkLst>
            <pc:docMk/>
            <pc:sldMk cId="0" sldId="266"/>
            <ac:spMk id="5" creationId="{BD39C555-042A-57EF-F67B-6912DB97A6D4}"/>
          </ac:spMkLst>
        </pc:spChg>
        <pc:spChg chg="add del">
          <ac:chgData name="Crawford, Christopher B." userId="e9f8cd71-208c-47c7-abd7-8fc409e947fc" providerId="ADAL" clId="{431BD138-680B-4DC9-BCBF-4F8B1257D4CB}" dt="2024-06-18T02:35:54.710" v="237" actId="22"/>
          <ac:spMkLst>
            <pc:docMk/>
            <pc:sldMk cId="0" sldId="266"/>
            <ac:spMk id="7" creationId="{91B5C602-7DF9-D627-0098-4A3622956CB6}"/>
          </ac:spMkLst>
        </pc:spChg>
        <pc:spChg chg="add del">
          <ac:chgData name="Crawford, Christopher B." userId="e9f8cd71-208c-47c7-abd7-8fc409e947fc" providerId="ADAL" clId="{431BD138-680B-4DC9-BCBF-4F8B1257D4CB}" dt="2024-06-18T02:36:10.691" v="239" actId="22"/>
          <ac:spMkLst>
            <pc:docMk/>
            <pc:sldMk cId="0" sldId="266"/>
            <ac:spMk id="9" creationId="{95DD581B-083E-A81D-1CC9-43E96BEC42F3}"/>
          </ac:spMkLst>
        </pc:spChg>
        <pc:spChg chg="add del">
          <ac:chgData name="Crawford, Christopher B." userId="e9f8cd71-208c-47c7-abd7-8fc409e947fc" providerId="ADAL" clId="{431BD138-680B-4DC9-BCBF-4F8B1257D4CB}" dt="2024-06-18T02:36:13.277" v="241" actId="22"/>
          <ac:spMkLst>
            <pc:docMk/>
            <pc:sldMk cId="0" sldId="266"/>
            <ac:spMk id="11" creationId="{31C2593E-F6E0-568F-A3B8-6DC89F504FAA}"/>
          </ac:spMkLst>
        </pc:spChg>
        <pc:spChg chg="add del">
          <ac:chgData name="Crawford, Christopher B." userId="e9f8cd71-208c-47c7-abd7-8fc409e947fc" providerId="ADAL" clId="{431BD138-680B-4DC9-BCBF-4F8B1257D4CB}" dt="2024-06-18T10:26:26.251" v="1993" actId="22"/>
          <ac:spMkLst>
            <pc:docMk/>
            <pc:sldMk cId="0" sldId="266"/>
            <ac:spMk id="15" creationId="{EADE8A39-F7C5-8161-00D6-ACF2EE50635A}"/>
          </ac:spMkLst>
        </pc:spChg>
        <pc:spChg chg="add mod">
          <ac:chgData name="Crawford, Christopher B." userId="e9f8cd71-208c-47c7-abd7-8fc409e947fc" providerId="ADAL" clId="{431BD138-680B-4DC9-BCBF-4F8B1257D4CB}" dt="2024-06-18T10:28:53.362" v="2030" actId="1076"/>
          <ac:spMkLst>
            <pc:docMk/>
            <pc:sldMk cId="0" sldId="266"/>
            <ac:spMk id="16" creationId="{2D444E1F-AC16-86C7-9D2E-1BF4FEB77666}"/>
          </ac:spMkLst>
        </pc:spChg>
        <pc:spChg chg="mod">
          <ac:chgData name="Crawford, Christopher B." userId="e9f8cd71-208c-47c7-abd7-8fc409e947fc" providerId="ADAL" clId="{431BD138-680B-4DC9-BCBF-4F8B1257D4CB}" dt="2024-06-18T10:33:27.644" v="2086" actId="165"/>
          <ac:spMkLst>
            <pc:docMk/>
            <pc:sldMk cId="0" sldId="266"/>
            <ac:spMk id="21" creationId="{5C6E2C0F-03B7-50C3-18CD-4451496549C3}"/>
          </ac:spMkLst>
        </pc:spChg>
        <pc:spChg chg="mod">
          <ac:chgData name="Crawford, Christopher B." userId="e9f8cd71-208c-47c7-abd7-8fc409e947fc" providerId="ADAL" clId="{431BD138-680B-4DC9-BCBF-4F8B1257D4CB}" dt="2024-06-18T10:33:27.644" v="2086" actId="165"/>
          <ac:spMkLst>
            <pc:docMk/>
            <pc:sldMk cId="0" sldId="266"/>
            <ac:spMk id="24" creationId="{287502DA-22AD-3B2B-11F0-4D303BEC8BA4}"/>
          </ac:spMkLst>
        </pc:spChg>
        <pc:spChg chg="del">
          <ac:chgData name="Crawford, Christopher B." userId="e9f8cd71-208c-47c7-abd7-8fc409e947fc" providerId="ADAL" clId="{431BD138-680B-4DC9-BCBF-4F8B1257D4CB}" dt="2024-06-18T02:49:30.619" v="284" actId="478"/>
          <ac:spMkLst>
            <pc:docMk/>
            <pc:sldMk cId="0" sldId="266"/>
            <ac:spMk id="342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4:07:25.714" v="780" actId="478"/>
          <ac:spMkLst>
            <pc:docMk/>
            <pc:sldMk cId="0" sldId="266"/>
            <ac:spMk id="345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4:07:25.714" v="780" actId="478"/>
          <ac:spMkLst>
            <pc:docMk/>
            <pc:sldMk cId="0" sldId="266"/>
            <ac:spMk id="346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4:07:25.714" v="780" actId="478"/>
          <ac:spMkLst>
            <pc:docMk/>
            <pc:sldMk cId="0" sldId="266"/>
            <ac:spMk id="347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4:07:25.714" v="780" actId="478"/>
          <ac:spMkLst>
            <pc:docMk/>
            <pc:sldMk cId="0" sldId="266"/>
            <ac:spMk id="348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4:07:25.714" v="780" actId="478"/>
          <ac:spMkLst>
            <pc:docMk/>
            <pc:sldMk cId="0" sldId="266"/>
            <ac:spMk id="355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4:07:25.714" v="780" actId="478"/>
          <ac:spMkLst>
            <pc:docMk/>
            <pc:sldMk cId="0" sldId="266"/>
            <ac:spMk id="358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4:07:25.714" v="780" actId="478"/>
          <ac:spMkLst>
            <pc:docMk/>
            <pc:sldMk cId="0" sldId="266"/>
            <ac:spMk id="363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4:07:25.714" v="780" actId="478"/>
          <ac:spMkLst>
            <pc:docMk/>
            <pc:sldMk cId="0" sldId="266"/>
            <ac:spMk id="364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4:07:25.714" v="780" actId="478"/>
          <ac:spMkLst>
            <pc:docMk/>
            <pc:sldMk cId="0" sldId="266"/>
            <ac:spMk id="365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16:34:29.689" v="6542" actId="120"/>
          <ac:spMkLst>
            <pc:docMk/>
            <pc:sldMk cId="0" sldId="266"/>
            <ac:spMk id="366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4:07:25.714" v="780" actId="478"/>
          <ac:spMkLst>
            <pc:docMk/>
            <pc:sldMk cId="0" sldId="266"/>
            <ac:spMk id="369" creationId="{00000000-0000-0000-0000-000000000000}"/>
          </ac:spMkLst>
        </pc:spChg>
        <pc:grpChg chg="add del mod">
          <ac:chgData name="Crawford, Christopher B." userId="e9f8cd71-208c-47c7-abd7-8fc409e947fc" providerId="ADAL" clId="{431BD138-680B-4DC9-BCBF-4F8B1257D4CB}" dt="2024-06-18T10:33:27.644" v="2086" actId="165"/>
          <ac:grpSpMkLst>
            <pc:docMk/>
            <pc:sldMk cId="0" sldId="266"/>
            <ac:grpSpMk id="17" creationId="{E60F8D5B-BEC5-FE72-1FCA-B84630A66764}"/>
          </ac:grpSpMkLst>
        </pc:grpChg>
        <pc:grpChg chg="mod topLvl">
          <ac:chgData name="Crawford, Christopher B." userId="e9f8cd71-208c-47c7-abd7-8fc409e947fc" providerId="ADAL" clId="{431BD138-680B-4DC9-BCBF-4F8B1257D4CB}" dt="2024-06-18T10:33:27.644" v="2086" actId="165"/>
          <ac:grpSpMkLst>
            <pc:docMk/>
            <pc:sldMk cId="0" sldId="266"/>
            <ac:grpSpMk id="19" creationId="{A8AF1535-15D1-6359-D642-E8C9ED05FA70}"/>
          </ac:grpSpMkLst>
        </pc:grpChg>
        <pc:grpChg chg="del">
          <ac:chgData name="Crawford, Christopher B." userId="e9f8cd71-208c-47c7-abd7-8fc409e947fc" providerId="ADAL" clId="{431BD138-680B-4DC9-BCBF-4F8B1257D4CB}" dt="2024-06-18T04:07:25.714" v="780" actId="478"/>
          <ac:grpSpMkLst>
            <pc:docMk/>
            <pc:sldMk cId="0" sldId="266"/>
            <ac:grpSpMk id="349" creationId="{00000000-0000-0000-0000-000000000000}"/>
          </ac:grpSpMkLst>
        </pc:grpChg>
        <pc:picChg chg="add mod">
          <ac:chgData name="Crawford, Christopher B." userId="e9f8cd71-208c-47c7-abd7-8fc409e947fc" providerId="ADAL" clId="{431BD138-680B-4DC9-BCBF-4F8B1257D4CB}" dt="2024-06-18T10:28:57.258" v="2031" actId="14100"/>
          <ac:picMkLst>
            <pc:docMk/>
            <pc:sldMk cId="0" sldId="266"/>
            <ac:picMk id="13" creationId="{CCC044F8-F1A5-52C3-F287-36F9B240969E}"/>
          </ac:picMkLst>
        </pc:picChg>
        <pc:picChg chg="mod topLvl">
          <ac:chgData name="Crawford, Christopher B." userId="e9f8cd71-208c-47c7-abd7-8fc409e947fc" providerId="ADAL" clId="{431BD138-680B-4DC9-BCBF-4F8B1257D4CB}" dt="2024-06-18T10:33:27.644" v="2086" actId="165"/>
          <ac:picMkLst>
            <pc:docMk/>
            <pc:sldMk cId="0" sldId="266"/>
            <ac:picMk id="18" creationId="{74A23942-9915-F3B7-EC39-87CA6AC5259B}"/>
          </ac:picMkLst>
        </pc:picChg>
        <pc:picChg chg="mod">
          <ac:chgData name="Crawford, Christopher B." userId="e9f8cd71-208c-47c7-abd7-8fc409e947fc" providerId="ADAL" clId="{431BD138-680B-4DC9-BCBF-4F8B1257D4CB}" dt="2024-06-18T10:33:27.644" v="2086" actId="165"/>
          <ac:picMkLst>
            <pc:docMk/>
            <pc:sldMk cId="0" sldId="266"/>
            <ac:picMk id="20" creationId="{C61AD227-81BA-35BA-2A7A-D3F87F51600D}"/>
          </ac:picMkLst>
        </pc:picChg>
        <pc:picChg chg="add mod">
          <ac:chgData name="Crawford, Christopher B." userId="e9f8cd71-208c-47c7-abd7-8fc409e947fc" providerId="ADAL" clId="{431BD138-680B-4DC9-BCBF-4F8B1257D4CB}" dt="2024-06-18T10:31:32.643" v="2054" actId="571"/>
          <ac:picMkLst>
            <pc:docMk/>
            <pc:sldMk cId="0" sldId="266"/>
            <ac:picMk id="25" creationId="{65AAF7FD-B97C-9A23-F326-0FCA51E3D6C0}"/>
          </ac:picMkLst>
        </pc:picChg>
        <pc:picChg chg="add mod">
          <ac:chgData name="Crawford, Christopher B." userId="e9f8cd71-208c-47c7-abd7-8fc409e947fc" providerId="ADAL" clId="{431BD138-680B-4DC9-BCBF-4F8B1257D4CB}" dt="2024-06-18T10:31:35.264" v="2056" actId="571"/>
          <ac:picMkLst>
            <pc:docMk/>
            <pc:sldMk cId="0" sldId="266"/>
            <ac:picMk id="26" creationId="{D61BDA47-1F04-90AC-5A84-DF3D27B46819}"/>
          </ac:picMkLst>
        </pc:picChg>
        <pc:picChg chg="del">
          <ac:chgData name="Crawford, Christopher B." userId="e9f8cd71-208c-47c7-abd7-8fc409e947fc" providerId="ADAL" clId="{431BD138-680B-4DC9-BCBF-4F8B1257D4CB}" dt="2024-06-18T04:07:25.714" v="780" actId="478"/>
          <ac:picMkLst>
            <pc:docMk/>
            <pc:sldMk cId="0" sldId="266"/>
            <ac:picMk id="343" creationId="{00000000-0000-0000-0000-000000000000}"/>
          </ac:picMkLst>
        </pc:picChg>
        <pc:picChg chg="del">
          <ac:chgData name="Crawford, Christopher B." userId="e9f8cd71-208c-47c7-abd7-8fc409e947fc" providerId="ADAL" clId="{431BD138-680B-4DC9-BCBF-4F8B1257D4CB}" dt="2024-06-18T04:07:25.714" v="780" actId="478"/>
          <ac:picMkLst>
            <pc:docMk/>
            <pc:sldMk cId="0" sldId="266"/>
            <ac:picMk id="344" creationId="{00000000-0000-0000-0000-000000000000}"/>
          </ac:picMkLst>
        </pc:picChg>
        <pc:cxnChg chg="mod">
          <ac:chgData name="Crawford, Christopher B." userId="e9f8cd71-208c-47c7-abd7-8fc409e947fc" providerId="ADAL" clId="{431BD138-680B-4DC9-BCBF-4F8B1257D4CB}" dt="2024-06-18T10:33:27.644" v="2086" actId="165"/>
          <ac:cxnSpMkLst>
            <pc:docMk/>
            <pc:sldMk cId="0" sldId="266"/>
            <ac:cxnSpMk id="22" creationId="{846B5824-6EC1-074A-C3DA-03C9970C27AA}"/>
          </ac:cxnSpMkLst>
        </pc:cxnChg>
        <pc:cxnChg chg="mod">
          <ac:chgData name="Crawford, Christopher B." userId="e9f8cd71-208c-47c7-abd7-8fc409e947fc" providerId="ADAL" clId="{431BD138-680B-4DC9-BCBF-4F8B1257D4CB}" dt="2024-06-18T10:33:27.644" v="2086" actId="165"/>
          <ac:cxnSpMkLst>
            <pc:docMk/>
            <pc:sldMk cId="0" sldId="266"/>
            <ac:cxnSpMk id="23" creationId="{24334F79-4C01-502C-E734-24D22369B2FD}"/>
          </ac:cxnSpMkLst>
        </pc:cxnChg>
        <pc:cxnChg chg="del">
          <ac:chgData name="Crawford, Christopher B." userId="e9f8cd71-208c-47c7-abd7-8fc409e947fc" providerId="ADAL" clId="{431BD138-680B-4DC9-BCBF-4F8B1257D4CB}" dt="2024-06-18T04:07:25.714" v="780" actId="478"/>
          <ac:cxnSpMkLst>
            <pc:docMk/>
            <pc:sldMk cId="0" sldId="266"/>
            <ac:cxnSpMk id="356" creationId="{00000000-0000-0000-0000-000000000000}"/>
          </ac:cxnSpMkLst>
        </pc:cxnChg>
        <pc:cxnChg chg="del">
          <ac:chgData name="Crawford, Christopher B." userId="e9f8cd71-208c-47c7-abd7-8fc409e947fc" providerId="ADAL" clId="{431BD138-680B-4DC9-BCBF-4F8B1257D4CB}" dt="2024-06-18T04:07:25.714" v="780" actId="478"/>
          <ac:cxnSpMkLst>
            <pc:docMk/>
            <pc:sldMk cId="0" sldId="266"/>
            <ac:cxnSpMk id="357" creationId="{00000000-0000-0000-0000-000000000000}"/>
          </ac:cxnSpMkLst>
        </pc:cxnChg>
        <pc:cxnChg chg="del">
          <ac:chgData name="Crawford, Christopher B." userId="e9f8cd71-208c-47c7-abd7-8fc409e947fc" providerId="ADAL" clId="{431BD138-680B-4DC9-BCBF-4F8B1257D4CB}" dt="2024-06-18T04:07:25.714" v="780" actId="478"/>
          <ac:cxnSpMkLst>
            <pc:docMk/>
            <pc:sldMk cId="0" sldId="266"/>
            <ac:cxnSpMk id="359" creationId="{00000000-0000-0000-0000-000000000000}"/>
          </ac:cxnSpMkLst>
        </pc:cxnChg>
        <pc:cxnChg chg="del">
          <ac:chgData name="Crawford, Christopher B." userId="e9f8cd71-208c-47c7-abd7-8fc409e947fc" providerId="ADAL" clId="{431BD138-680B-4DC9-BCBF-4F8B1257D4CB}" dt="2024-06-18T04:07:25.714" v="780" actId="478"/>
          <ac:cxnSpMkLst>
            <pc:docMk/>
            <pc:sldMk cId="0" sldId="266"/>
            <ac:cxnSpMk id="360" creationId="{00000000-0000-0000-0000-000000000000}"/>
          </ac:cxnSpMkLst>
        </pc:cxnChg>
        <pc:cxnChg chg="del">
          <ac:chgData name="Crawford, Christopher B." userId="e9f8cd71-208c-47c7-abd7-8fc409e947fc" providerId="ADAL" clId="{431BD138-680B-4DC9-BCBF-4F8B1257D4CB}" dt="2024-06-18T04:07:25.714" v="780" actId="478"/>
          <ac:cxnSpMkLst>
            <pc:docMk/>
            <pc:sldMk cId="0" sldId="266"/>
            <ac:cxnSpMk id="361" creationId="{00000000-0000-0000-0000-000000000000}"/>
          </ac:cxnSpMkLst>
        </pc:cxnChg>
        <pc:cxnChg chg="del">
          <ac:chgData name="Crawford, Christopher B." userId="e9f8cd71-208c-47c7-abd7-8fc409e947fc" providerId="ADAL" clId="{431BD138-680B-4DC9-BCBF-4F8B1257D4CB}" dt="2024-06-18T04:07:25.714" v="780" actId="478"/>
          <ac:cxnSpMkLst>
            <pc:docMk/>
            <pc:sldMk cId="0" sldId="266"/>
            <ac:cxnSpMk id="362" creationId="{00000000-0000-0000-0000-000000000000}"/>
          </ac:cxnSpMkLst>
        </pc:cxnChg>
      </pc:sldChg>
      <pc:sldChg chg="addSp delSp modSp new mod ord modAnim">
        <pc:chgData name="Crawford, Christopher B." userId="e9f8cd71-208c-47c7-abd7-8fc409e947fc" providerId="ADAL" clId="{431BD138-680B-4DC9-BCBF-4F8B1257D4CB}" dt="2024-06-18T10:42:21.479" v="2102"/>
        <pc:sldMkLst>
          <pc:docMk/>
          <pc:sldMk cId="1839976053" sldId="267"/>
        </pc:sldMkLst>
        <pc:spChg chg="mod">
          <ac:chgData name="Crawford, Christopher B." userId="e9f8cd71-208c-47c7-abd7-8fc409e947fc" providerId="ADAL" clId="{431BD138-680B-4DC9-BCBF-4F8B1257D4CB}" dt="2024-06-18T03:03:50.716" v="380" actId="20577"/>
          <ac:spMkLst>
            <pc:docMk/>
            <pc:sldMk cId="1839976053" sldId="267"/>
            <ac:spMk id="2" creationId="{AFDD2B6D-E752-996E-25A1-9848259DA400}"/>
          </ac:spMkLst>
        </pc:spChg>
        <pc:spChg chg="add del">
          <ac:chgData name="Crawford, Christopher B." userId="e9f8cd71-208c-47c7-abd7-8fc409e947fc" providerId="ADAL" clId="{431BD138-680B-4DC9-BCBF-4F8B1257D4CB}" dt="2024-06-18T02:37:32.415" v="244" actId="22"/>
          <ac:spMkLst>
            <pc:docMk/>
            <pc:sldMk cId="1839976053" sldId="267"/>
            <ac:spMk id="7" creationId="{9EB273DE-23F2-0AEF-42BD-C89E01BB1688}"/>
          </ac:spMkLst>
        </pc:spChg>
        <pc:spChg chg="add del">
          <ac:chgData name="Crawford, Christopher B." userId="e9f8cd71-208c-47c7-abd7-8fc409e947fc" providerId="ADAL" clId="{431BD138-680B-4DC9-BCBF-4F8B1257D4CB}" dt="2024-06-18T02:37:55.905" v="246" actId="22"/>
          <ac:spMkLst>
            <pc:docMk/>
            <pc:sldMk cId="1839976053" sldId="267"/>
            <ac:spMk id="9" creationId="{2E131AC1-B7F6-7DDB-5296-D72E80263CD0}"/>
          </ac:spMkLst>
        </pc:spChg>
        <pc:spChg chg="add mod">
          <ac:chgData name="Crawford, Christopher B." userId="e9f8cd71-208c-47c7-abd7-8fc409e947fc" providerId="ADAL" clId="{431BD138-680B-4DC9-BCBF-4F8B1257D4CB}" dt="2024-06-18T10:41:31.059" v="2101" actId="108"/>
          <ac:spMkLst>
            <pc:docMk/>
            <pc:sldMk cId="1839976053" sldId="267"/>
            <ac:spMk id="12" creationId="{62AEF20A-F544-1EB1-F693-79B5AC52CF44}"/>
          </ac:spMkLst>
        </pc:spChg>
        <pc:picChg chg="add mod">
          <ac:chgData name="Crawford, Christopher B." userId="e9f8cd71-208c-47c7-abd7-8fc409e947fc" providerId="ADAL" clId="{431BD138-680B-4DC9-BCBF-4F8B1257D4CB}" dt="2024-06-18T03:08:37.512" v="417" actId="1076"/>
          <ac:picMkLst>
            <pc:docMk/>
            <pc:sldMk cId="1839976053" sldId="267"/>
            <ac:picMk id="11" creationId="{F387C2DC-C201-2357-C978-30DCA1E0EB83}"/>
          </ac:picMkLst>
        </pc:picChg>
        <pc:picChg chg="add mod">
          <ac:chgData name="Crawford, Christopher B." userId="e9f8cd71-208c-47c7-abd7-8fc409e947fc" providerId="ADAL" clId="{431BD138-680B-4DC9-BCBF-4F8B1257D4CB}" dt="2024-06-18T03:27:30.980" v="481" actId="1076"/>
          <ac:picMkLst>
            <pc:docMk/>
            <pc:sldMk cId="1839976053" sldId="267"/>
            <ac:picMk id="13" creationId="{0E9B1C4F-7CC8-C0C9-62BD-F4437A381CC0}"/>
          </ac:picMkLst>
        </pc:picChg>
      </pc:sldChg>
      <pc:sldChg chg="addSp delSp modSp add del mod modAnim">
        <pc:chgData name="Crawford, Christopher B." userId="e9f8cd71-208c-47c7-abd7-8fc409e947fc" providerId="ADAL" clId="{431BD138-680B-4DC9-BCBF-4F8B1257D4CB}" dt="2024-06-18T10:36:52.960" v="2090" actId="47"/>
        <pc:sldMkLst>
          <pc:docMk/>
          <pc:sldMk cId="1433375400" sldId="268"/>
        </pc:sldMkLst>
        <pc:spChg chg="add mod">
          <ac:chgData name="Crawford, Christopher B." userId="e9f8cd71-208c-47c7-abd7-8fc409e947fc" providerId="ADAL" clId="{431BD138-680B-4DC9-BCBF-4F8B1257D4CB}" dt="2024-06-18T02:49:18.138" v="282" actId="164"/>
          <ac:spMkLst>
            <pc:docMk/>
            <pc:sldMk cId="1433375400" sldId="268"/>
            <ac:spMk id="6" creationId="{8043812D-316B-9F09-823F-64D2A8565DF0}"/>
          </ac:spMkLst>
        </pc:spChg>
        <pc:spChg chg="add mod">
          <ac:chgData name="Crawford, Christopher B." userId="e9f8cd71-208c-47c7-abd7-8fc409e947fc" providerId="ADAL" clId="{431BD138-680B-4DC9-BCBF-4F8B1257D4CB}" dt="2024-06-18T02:49:18.138" v="282" actId="164"/>
          <ac:spMkLst>
            <pc:docMk/>
            <pc:sldMk cId="1433375400" sldId="268"/>
            <ac:spMk id="12" creationId="{90BCE08A-0958-E493-530D-EE83C38DBB53}"/>
          </ac:spMkLst>
        </pc:spChg>
        <pc:spChg chg="del">
          <ac:chgData name="Crawford, Christopher B." userId="e9f8cd71-208c-47c7-abd7-8fc409e947fc" providerId="ADAL" clId="{431BD138-680B-4DC9-BCBF-4F8B1257D4CB}" dt="2024-06-18T02:41:27.052" v="248" actId="478"/>
          <ac:spMkLst>
            <pc:docMk/>
            <pc:sldMk cId="1433375400" sldId="268"/>
            <ac:spMk id="342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45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46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47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48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55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58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63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64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65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67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68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69" creationId="{00000000-0000-0000-0000-000000000000}"/>
          </ac:spMkLst>
        </pc:spChg>
        <pc:spChg chg="del">
          <ac:chgData name="Crawford, Christopher B." userId="e9f8cd71-208c-47c7-abd7-8fc409e947fc" providerId="ADAL" clId="{431BD138-680B-4DC9-BCBF-4F8B1257D4CB}" dt="2024-06-18T02:41:33.585" v="249" actId="478"/>
          <ac:spMkLst>
            <pc:docMk/>
            <pc:sldMk cId="1433375400" sldId="268"/>
            <ac:spMk id="370" creationId="{00000000-0000-0000-0000-000000000000}"/>
          </ac:spMkLst>
        </pc:spChg>
        <pc:grpChg chg="add mod">
          <ac:chgData name="Crawford, Christopher B." userId="e9f8cd71-208c-47c7-abd7-8fc409e947fc" providerId="ADAL" clId="{431BD138-680B-4DC9-BCBF-4F8B1257D4CB}" dt="2024-06-18T10:29:15.996" v="2032" actId="164"/>
          <ac:grpSpMkLst>
            <pc:docMk/>
            <pc:sldMk cId="1433375400" sldId="268"/>
            <ac:grpSpMk id="13" creationId="{29C0F3A4-6796-914C-8C94-0A62D5CCB30F}"/>
          </ac:grpSpMkLst>
        </pc:grpChg>
        <pc:grpChg chg="add mod">
          <ac:chgData name="Crawford, Christopher B." userId="e9f8cd71-208c-47c7-abd7-8fc409e947fc" providerId="ADAL" clId="{431BD138-680B-4DC9-BCBF-4F8B1257D4CB}" dt="2024-06-18T10:29:15.996" v="2032" actId="164"/>
          <ac:grpSpMkLst>
            <pc:docMk/>
            <pc:sldMk cId="1433375400" sldId="268"/>
            <ac:grpSpMk id="14" creationId="{F2DDD1E7-2473-BDD1-9627-A39A0E931791}"/>
          </ac:grpSpMkLst>
        </pc:grpChg>
        <pc:grpChg chg="del">
          <ac:chgData name="Crawford, Christopher B." userId="e9f8cd71-208c-47c7-abd7-8fc409e947fc" providerId="ADAL" clId="{431BD138-680B-4DC9-BCBF-4F8B1257D4CB}" dt="2024-06-18T02:41:33.585" v="249" actId="478"/>
          <ac:grpSpMkLst>
            <pc:docMk/>
            <pc:sldMk cId="1433375400" sldId="268"/>
            <ac:grpSpMk id="349" creationId="{00000000-0000-0000-0000-000000000000}"/>
          </ac:grpSpMkLst>
        </pc:grpChg>
        <pc:picChg chg="add mod modCrop">
          <ac:chgData name="Crawford, Christopher B." userId="e9f8cd71-208c-47c7-abd7-8fc409e947fc" providerId="ADAL" clId="{431BD138-680B-4DC9-BCBF-4F8B1257D4CB}" dt="2024-06-18T10:29:15.996" v="2032" actId="164"/>
          <ac:picMkLst>
            <pc:docMk/>
            <pc:sldMk cId="1433375400" sldId="268"/>
            <ac:picMk id="3" creationId="{4653041B-9DC2-B0F7-0B5A-6AFFB837247B}"/>
          </ac:picMkLst>
        </pc:picChg>
        <pc:picChg chg="add mod">
          <ac:chgData name="Crawford, Christopher B." userId="e9f8cd71-208c-47c7-abd7-8fc409e947fc" providerId="ADAL" clId="{431BD138-680B-4DC9-BCBF-4F8B1257D4CB}" dt="2024-06-18T02:49:18.138" v="282" actId="164"/>
          <ac:picMkLst>
            <pc:docMk/>
            <pc:sldMk cId="1433375400" sldId="268"/>
            <ac:picMk id="5" creationId="{3C2D007D-82AB-89C7-7D2C-76B1B8CEBF9E}"/>
          </ac:picMkLst>
        </pc:picChg>
        <pc:picChg chg="del">
          <ac:chgData name="Crawford, Christopher B." userId="e9f8cd71-208c-47c7-abd7-8fc409e947fc" providerId="ADAL" clId="{431BD138-680B-4DC9-BCBF-4F8B1257D4CB}" dt="2024-06-18T02:41:33.585" v="249" actId="478"/>
          <ac:picMkLst>
            <pc:docMk/>
            <pc:sldMk cId="1433375400" sldId="268"/>
            <ac:picMk id="343" creationId="{00000000-0000-0000-0000-000000000000}"/>
          </ac:picMkLst>
        </pc:picChg>
        <pc:picChg chg="del">
          <ac:chgData name="Crawford, Christopher B." userId="e9f8cd71-208c-47c7-abd7-8fc409e947fc" providerId="ADAL" clId="{431BD138-680B-4DC9-BCBF-4F8B1257D4CB}" dt="2024-06-18T02:41:33.585" v="249" actId="478"/>
          <ac:picMkLst>
            <pc:docMk/>
            <pc:sldMk cId="1433375400" sldId="268"/>
            <ac:picMk id="344" creationId="{00000000-0000-0000-0000-000000000000}"/>
          </ac:picMkLst>
        </pc:picChg>
        <pc:cxnChg chg="add mod">
          <ac:chgData name="Crawford, Christopher B." userId="e9f8cd71-208c-47c7-abd7-8fc409e947fc" providerId="ADAL" clId="{431BD138-680B-4DC9-BCBF-4F8B1257D4CB}" dt="2024-06-18T02:49:18.138" v="282" actId="164"/>
          <ac:cxnSpMkLst>
            <pc:docMk/>
            <pc:sldMk cId="1433375400" sldId="268"/>
            <ac:cxnSpMk id="8" creationId="{1C749860-CE22-E9A3-5BE6-72BC6D9DA240}"/>
          </ac:cxnSpMkLst>
        </pc:cxnChg>
        <pc:cxnChg chg="add mod">
          <ac:chgData name="Crawford, Christopher B." userId="e9f8cd71-208c-47c7-abd7-8fc409e947fc" providerId="ADAL" clId="{431BD138-680B-4DC9-BCBF-4F8B1257D4CB}" dt="2024-06-18T02:49:18.138" v="282" actId="164"/>
          <ac:cxnSpMkLst>
            <pc:docMk/>
            <pc:sldMk cId="1433375400" sldId="268"/>
            <ac:cxnSpMk id="9" creationId="{56BC9BCA-57B1-D699-806F-EF6EEEFFC0B1}"/>
          </ac:cxnSpMkLst>
        </pc:cxnChg>
        <pc:cxnChg chg="del">
          <ac:chgData name="Crawford, Christopher B." userId="e9f8cd71-208c-47c7-abd7-8fc409e947fc" providerId="ADAL" clId="{431BD138-680B-4DC9-BCBF-4F8B1257D4CB}" dt="2024-06-18T02:41:33.585" v="249" actId="478"/>
          <ac:cxnSpMkLst>
            <pc:docMk/>
            <pc:sldMk cId="1433375400" sldId="268"/>
            <ac:cxnSpMk id="356" creationId="{00000000-0000-0000-0000-000000000000}"/>
          </ac:cxnSpMkLst>
        </pc:cxnChg>
        <pc:cxnChg chg="del">
          <ac:chgData name="Crawford, Christopher B." userId="e9f8cd71-208c-47c7-abd7-8fc409e947fc" providerId="ADAL" clId="{431BD138-680B-4DC9-BCBF-4F8B1257D4CB}" dt="2024-06-18T02:41:33.585" v="249" actId="478"/>
          <ac:cxnSpMkLst>
            <pc:docMk/>
            <pc:sldMk cId="1433375400" sldId="268"/>
            <ac:cxnSpMk id="357" creationId="{00000000-0000-0000-0000-000000000000}"/>
          </ac:cxnSpMkLst>
        </pc:cxnChg>
        <pc:cxnChg chg="del">
          <ac:chgData name="Crawford, Christopher B." userId="e9f8cd71-208c-47c7-abd7-8fc409e947fc" providerId="ADAL" clId="{431BD138-680B-4DC9-BCBF-4F8B1257D4CB}" dt="2024-06-18T02:41:33.585" v="249" actId="478"/>
          <ac:cxnSpMkLst>
            <pc:docMk/>
            <pc:sldMk cId="1433375400" sldId="268"/>
            <ac:cxnSpMk id="359" creationId="{00000000-0000-0000-0000-000000000000}"/>
          </ac:cxnSpMkLst>
        </pc:cxnChg>
        <pc:cxnChg chg="del">
          <ac:chgData name="Crawford, Christopher B." userId="e9f8cd71-208c-47c7-abd7-8fc409e947fc" providerId="ADAL" clId="{431BD138-680B-4DC9-BCBF-4F8B1257D4CB}" dt="2024-06-18T02:41:33.585" v="249" actId="478"/>
          <ac:cxnSpMkLst>
            <pc:docMk/>
            <pc:sldMk cId="1433375400" sldId="268"/>
            <ac:cxnSpMk id="360" creationId="{00000000-0000-0000-0000-000000000000}"/>
          </ac:cxnSpMkLst>
        </pc:cxnChg>
        <pc:cxnChg chg="del">
          <ac:chgData name="Crawford, Christopher B." userId="e9f8cd71-208c-47c7-abd7-8fc409e947fc" providerId="ADAL" clId="{431BD138-680B-4DC9-BCBF-4F8B1257D4CB}" dt="2024-06-18T02:41:33.585" v="249" actId="478"/>
          <ac:cxnSpMkLst>
            <pc:docMk/>
            <pc:sldMk cId="1433375400" sldId="268"/>
            <ac:cxnSpMk id="361" creationId="{00000000-0000-0000-0000-000000000000}"/>
          </ac:cxnSpMkLst>
        </pc:cxnChg>
        <pc:cxnChg chg="del">
          <ac:chgData name="Crawford, Christopher B." userId="e9f8cd71-208c-47c7-abd7-8fc409e947fc" providerId="ADAL" clId="{431BD138-680B-4DC9-BCBF-4F8B1257D4CB}" dt="2024-06-18T02:41:33.585" v="249" actId="478"/>
          <ac:cxnSpMkLst>
            <pc:docMk/>
            <pc:sldMk cId="1433375400" sldId="268"/>
            <ac:cxnSpMk id="362" creationId="{00000000-0000-0000-0000-000000000000}"/>
          </ac:cxnSpMkLst>
        </pc:cxnChg>
      </pc:sldChg>
      <pc:sldChg chg="modSp del">
        <pc:chgData name="Crawford, Christopher B." userId="e9f8cd71-208c-47c7-abd7-8fc409e947fc" providerId="ADAL" clId="{431BD138-680B-4DC9-BCBF-4F8B1257D4CB}" dt="2024-06-18T02:22:33.697" v="201" actId="47"/>
        <pc:sldMkLst>
          <pc:docMk/>
          <pc:sldMk cId="1133320455" sldId="270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1133320455" sldId="270"/>
            <ac:spMk id="7" creationId="{FEC7BD87-B95E-4D18-AD9A-E174F847B7C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1133320455" sldId="270"/>
            <ac:spMk id="8" creationId="{25DD6EF5-92FE-47DE-A2A3-E48185363511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1133320455" sldId="270"/>
            <ac:spMk id="9" creationId="{FC3A62B5-E7F6-11BC-4DDA-B0CE04A51F8C}"/>
          </ac:spMkLst>
        </pc:spChg>
      </pc:sldChg>
      <pc:sldChg chg="del">
        <pc:chgData name="Crawford, Christopher B." userId="e9f8cd71-208c-47c7-abd7-8fc409e947fc" providerId="ADAL" clId="{431BD138-680B-4DC9-BCBF-4F8B1257D4CB}" dt="2024-06-18T02:22:35.002" v="204" actId="47"/>
        <pc:sldMkLst>
          <pc:docMk/>
          <pc:sldMk cId="2141054538" sldId="271"/>
        </pc:sldMkLst>
      </pc:sldChg>
      <pc:sldChg chg="modSp del">
        <pc:chgData name="Crawford, Christopher B." userId="e9f8cd71-208c-47c7-abd7-8fc409e947fc" providerId="ADAL" clId="{431BD138-680B-4DC9-BCBF-4F8B1257D4CB}" dt="2024-06-18T02:22:35.178" v="206" actId="47"/>
        <pc:sldMkLst>
          <pc:docMk/>
          <pc:sldMk cId="4099058550" sldId="272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4099058550" sldId="272"/>
            <ac:spMk id="7" creationId="{F50E8013-F83C-EB37-7349-EC2DA9878580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36.509" v="207" actId="47"/>
        <pc:sldMkLst>
          <pc:docMk/>
          <pc:sldMk cId="3189307038" sldId="273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89307038" sldId="273"/>
            <ac:spMk id="4" creationId="{778056E4-50B7-45EB-9070-FB7B2310B1D8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89307038" sldId="273"/>
            <ac:spMk id="7" creationId="{742AF942-6108-47CB-8755-FED5A22A4653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89307038" sldId="273"/>
            <ac:spMk id="8" creationId="{B733A479-C138-A944-A326-DDA982DBF24D}"/>
          </ac:spMkLst>
        </pc:spChg>
      </pc:sldChg>
      <pc:sldChg chg="del">
        <pc:chgData name="Crawford, Christopher B." userId="e9f8cd71-208c-47c7-abd7-8fc409e947fc" providerId="ADAL" clId="{431BD138-680B-4DC9-BCBF-4F8B1257D4CB}" dt="2024-06-18T02:22:18.852" v="172" actId="47"/>
        <pc:sldMkLst>
          <pc:docMk/>
          <pc:sldMk cId="0" sldId="277"/>
        </pc:sldMkLst>
      </pc:sldChg>
      <pc:sldChg chg="modSp del mod">
        <pc:chgData name="Crawford, Christopher B." userId="e9f8cd71-208c-47c7-abd7-8fc409e947fc" providerId="ADAL" clId="{431BD138-680B-4DC9-BCBF-4F8B1257D4CB}" dt="2024-06-18T02:22:33.987" v="202" actId="47"/>
        <pc:sldMkLst>
          <pc:docMk/>
          <pc:sldMk cId="2265323000" sldId="278"/>
        </pc:sldMkLst>
        <pc:spChg chg="mod">
          <ac:chgData name="Crawford, Christopher B." userId="e9f8cd71-208c-47c7-abd7-8fc409e947fc" providerId="ADAL" clId="{431BD138-680B-4DC9-BCBF-4F8B1257D4CB}" dt="2024-06-18T02:21:25.353" v="168" actId="27636"/>
          <ac:spMkLst>
            <pc:docMk/>
            <pc:sldMk cId="2265323000" sldId="278"/>
            <ac:spMk id="26" creationId="{A156A0CA-19EC-4BA0-8965-6ECDE392C031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265323000" sldId="278"/>
            <ac:spMk id="39" creationId="{861CA2B9-1E2C-4C53-B5B9-605DC4D9D44C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265323000" sldId="278"/>
            <ac:spMk id="40" creationId="{AE29AFA1-F4CA-4AEF-8640-C381E2E4FDD5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265323000" sldId="278"/>
            <ac:spMk id="53" creationId="{AA2C02F2-8F5C-149D-A288-1A529D0E7675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21.160" v="176" actId="47"/>
        <pc:sldMkLst>
          <pc:docMk/>
          <pc:sldMk cId="2574921044" sldId="279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574921044" sldId="279"/>
            <ac:spMk id="2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574921044" sldId="279"/>
            <ac:spMk id="5" creationId="{8D75CEC8-E524-41DD-BCEF-BC2082947FC1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574921044" sldId="279"/>
            <ac:spMk id="6" creationId="{45C03569-1E47-4EDD-8E6E-446E088FE2B2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574921044" sldId="279"/>
            <ac:spMk id="7" creationId="{08E957AF-6098-B610-8109-4AE4ABA26937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35.061" v="205" actId="47"/>
        <pc:sldMkLst>
          <pc:docMk/>
          <pc:sldMk cId="389550633" sldId="284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89550633" sldId="284"/>
            <ac:spMk id="7" creationId="{FE894090-1AE3-AE31-5843-10DAFE1592C2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33.271" v="200" actId="47"/>
        <pc:sldMkLst>
          <pc:docMk/>
          <pc:sldMk cId="1281499811" sldId="297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1281499811" sldId="297"/>
            <ac:spMk id="2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1281499811" sldId="297"/>
            <ac:spMk id="4" creationId="{3D803593-DEDF-051D-D14B-6498FBD3F1E4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1281499811" sldId="297"/>
            <ac:spMk id="11" creationId="{8F226FDC-79BE-47CF-9C18-00B9F7653313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1281499811" sldId="297"/>
            <ac:spMk id="14" creationId="{DF3E3B12-57F2-46BB-AA6A-85A7C895822C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21.780" v="177" actId="47"/>
        <pc:sldMkLst>
          <pc:docMk/>
          <pc:sldMk cId="3150706687" sldId="300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50706687" sldId="300"/>
            <ac:spMk id="2" creationId="{02C8B319-6ACF-E74C-45F0-CBAB2F5F1338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50706687" sldId="300"/>
            <ac:spMk id="3" creationId="{EF0BAA73-5F61-4DC5-8005-EFBA1177520A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50706687" sldId="300"/>
            <ac:spMk id="4" creationId="{9F1C0EFE-5BD6-47B0-A701-ABE63FE1CB38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50706687" sldId="300"/>
            <ac:spMk id="11" creationId="{4968F2AA-8D58-442A-9DF6-4662A2CDC6F3}"/>
          </ac:spMkLst>
        </pc:spChg>
        <pc:picChg chg="mod">
          <ac:chgData name="Crawford, Christopher B." userId="e9f8cd71-208c-47c7-abd7-8fc409e947fc" providerId="ADAL" clId="{431BD138-680B-4DC9-BCBF-4F8B1257D4CB}" dt="2024-06-18T02:21:17.156" v="157"/>
          <ac:picMkLst>
            <pc:docMk/>
            <pc:sldMk cId="3150706687" sldId="300"/>
            <ac:picMk id="5" creationId="{00000000-0000-0000-0000-000000000000}"/>
          </ac:picMkLst>
        </pc:picChg>
      </pc:sldChg>
      <pc:sldChg chg="modSp del">
        <pc:chgData name="Crawford, Christopher B." userId="e9f8cd71-208c-47c7-abd7-8fc409e947fc" providerId="ADAL" clId="{431BD138-680B-4DC9-BCBF-4F8B1257D4CB}" dt="2024-06-18T02:22:31.807" v="195" actId="47"/>
        <pc:sldMkLst>
          <pc:docMk/>
          <pc:sldMk cId="3803171010" sldId="306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803171010" sldId="306"/>
            <ac:spMk id="2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803171010" sldId="306"/>
            <ac:spMk id="6" creationId="{61BECAD8-5B91-332F-C82A-B2AC85C58BC2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803171010" sldId="306"/>
            <ac:spMk id="7" creationId="{15A8E10D-FDF6-4F32-96B2-423CA74A574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803171010" sldId="306"/>
            <ac:spMk id="16" creationId="{2576EB39-888B-44F1-A76B-4D9B35458EFD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32.255" v="196" actId="47"/>
        <pc:sldMkLst>
          <pc:docMk/>
          <pc:sldMk cId="99491323" sldId="309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99491323" sldId="309"/>
            <ac:spMk id="5" creationId="{70BD1F97-801E-7DD6-4AF9-8C6F270CE60D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99491323" sldId="309"/>
            <ac:spMk id="7" creationId="{6C692CE1-0999-4AA7-9E3F-403A497C4C74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99491323" sldId="309"/>
            <ac:spMk id="10" creationId="{38224883-36D0-448A-9F48-52E617BAFAF0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32.524" v="197" actId="47"/>
        <pc:sldMkLst>
          <pc:docMk/>
          <pc:sldMk cId="3153102526" sldId="310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53102526" sldId="310"/>
            <ac:spMk id="2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53102526" sldId="310"/>
            <ac:spMk id="4" creationId="{337FEA6E-DB92-6829-3917-A7CA89FCE9A3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53102526" sldId="310"/>
            <ac:spMk id="22" creationId="{CC129C73-63EB-4DCF-8EAF-B708D78E770F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53102526" sldId="310"/>
            <ac:spMk id="23" creationId="{17A76507-51DD-4423-8E80-3ACF122B1910}"/>
          </ac:spMkLst>
        </pc:spChg>
      </pc:sldChg>
      <pc:sldChg chg="del">
        <pc:chgData name="Crawford, Christopher B." userId="e9f8cd71-208c-47c7-abd7-8fc409e947fc" providerId="ADAL" clId="{431BD138-680B-4DC9-BCBF-4F8B1257D4CB}" dt="2024-06-18T02:22:20.615" v="175" actId="47"/>
        <pc:sldMkLst>
          <pc:docMk/>
          <pc:sldMk cId="0" sldId="313"/>
        </pc:sldMkLst>
      </pc:sldChg>
      <pc:sldChg chg="del">
        <pc:chgData name="Crawford, Christopher B." userId="e9f8cd71-208c-47c7-abd7-8fc409e947fc" providerId="ADAL" clId="{431BD138-680B-4DC9-BCBF-4F8B1257D4CB}" dt="2024-06-18T02:22:19.482" v="173" actId="47"/>
        <pc:sldMkLst>
          <pc:docMk/>
          <pc:sldMk cId="0" sldId="333"/>
        </pc:sldMkLst>
      </pc:sldChg>
      <pc:sldChg chg="modSp del">
        <pc:chgData name="Crawford, Christopher B." userId="e9f8cd71-208c-47c7-abd7-8fc409e947fc" providerId="ADAL" clId="{431BD138-680B-4DC9-BCBF-4F8B1257D4CB}" dt="2024-06-18T02:22:22.197" v="178" actId="47"/>
        <pc:sldMkLst>
          <pc:docMk/>
          <pc:sldMk cId="3715350386" sldId="553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715350386" sldId="553"/>
            <ac:spMk id="3" creationId="{8AE295B7-B106-747F-98DD-5730BDACA268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715350386" sldId="553"/>
            <ac:spMk id="4" creationId="{4E1D21EA-0C7D-8BBC-B87F-20C41A088107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715350386" sldId="553"/>
            <ac:spMk id="14" creationId="{CA5C9120-625D-195A-E815-E3818C7F47F4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715350386" sldId="553"/>
            <ac:spMk id="16" creationId="{2A85FF03-6743-5E94-CD60-BE132C820B87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25.999" v="184" actId="47"/>
        <pc:sldMkLst>
          <pc:docMk/>
          <pc:sldMk cId="3313076000" sldId="554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313076000" sldId="554"/>
            <ac:spMk id="3" creationId="{91B2A51E-B773-6E36-808D-54408E8A383C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313076000" sldId="554"/>
            <ac:spMk id="4" creationId="{10F1E79E-1BBC-0C5D-2D9B-06E0F3A6ECFE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313076000" sldId="554"/>
            <ac:spMk id="14" creationId="{69E9AB31-DA0A-33B6-2BCC-970ECC5196F3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29.882" v="190" actId="47"/>
        <pc:sldMkLst>
          <pc:docMk/>
          <pc:sldMk cId="3436930829" sldId="555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36930829" sldId="555"/>
            <ac:spMk id="2" creationId="{24C66A68-BDA2-0441-D8E4-E60C1220880A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36930829" sldId="555"/>
            <ac:spMk id="3" creationId="{E96DDE94-58A5-D2AD-C99D-44D68B41E5B8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36930829" sldId="555"/>
            <ac:spMk id="135" creationId="{E64E8F30-7D19-B19C-1D16-C973A224EC32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36930829" sldId="555"/>
            <ac:spMk id="136" creationId="{1550C841-0116-778A-57A1-48C03DA6C363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36930829" sldId="555"/>
            <ac:spMk id="137" creationId="{259C72DF-F225-5811-348A-74A3F546A83D}"/>
          </ac:spMkLst>
        </pc:spChg>
      </pc:sldChg>
      <pc:sldChg chg="modSp del mod">
        <pc:chgData name="Crawford, Christopher B." userId="e9f8cd71-208c-47c7-abd7-8fc409e947fc" providerId="ADAL" clId="{431BD138-680B-4DC9-BCBF-4F8B1257D4CB}" dt="2024-06-18T02:22:29.421" v="189" actId="47"/>
        <pc:sldMkLst>
          <pc:docMk/>
          <pc:sldMk cId="808023546" sldId="556"/>
        </pc:sldMkLst>
        <pc:spChg chg="mod">
          <ac:chgData name="Crawford, Christopher B." userId="e9f8cd71-208c-47c7-abd7-8fc409e947fc" providerId="ADAL" clId="{431BD138-680B-4DC9-BCBF-4F8B1257D4CB}" dt="2024-06-18T02:21:25.341" v="166" actId="27636"/>
          <ac:spMkLst>
            <pc:docMk/>
            <pc:sldMk cId="808023546" sldId="556"/>
            <ac:spMk id="2" creationId="{A6F3DCC1-6406-55B6-8F5C-A9303E5973E4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808023546" sldId="556"/>
            <ac:spMk id="12" creationId="{658E0004-C4B0-BE5B-F7F9-BF91857C7F96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808023546" sldId="556"/>
            <ac:spMk id="13" creationId="{482742D0-02BB-EF27-A8B2-EEA7DFB98DB8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808023546" sldId="556"/>
            <ac:spMk id="14" creationId="{CA56C77C-F1BB-FFF5-A869-9ED9A98C0A55}"/>
          </ac:spMkLst>
        </pc:spChg>
        <pc:picChg chg="mod">
          <ac:chgData name="Crawford, Christopher B." userId="e9f8cd71-208c-47c7-abd7-8fc409e947fc" providerId="ADAL" clId="{431BD138-680B-4DC9-BCBF-4F8B1257D4CB}" dt="2024-06-18T02:21:25.289" v="162"/>
          <ac:picMkLst>
            <pc:docMk/>
            <pc:sldMk cId="808023546" sldId="556"/>
            <ac:picMk id="11" creationId="{C0D55CA5-CA3D-FEFC-5B2D-FC291E15C228}"/>
          </ac:picMkLst>
        </pc:picChg>
      </pc:sldChg>
      <pc:sldChg chg="modSp del">
        <pc:chgData name="Crawford, Christopher B." userId="e9f8cd71-208c-47c7-abd7-8fc409e947fc" providerId="ADAL" clId="{431BD138-680B-4DC9-BCBF-4F8B1257D4CB}" dt="2024-06-18T02:22:24.413" v="181" actId="47"/>
        <pc:sldMkLst>
          <pc:docMk/>
          <pc:sldMk cId="813118" sldId="558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813118" sldId="558"/>
            <ac:spMk id="2" creationId="{1D3D696D-E452-4724-90BF-57F4B5716CEC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813118" sldId="558"/>
            <ac:spMk id="3" creationId="{E5C4C700-C60E-C88D-E07B-3160FC26D7C5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813118" sldId="558"/>
            <ac:spMk id="28" creationId="{1D669FF6-B772-6D8C-05EC-5762EE5D5F98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813118" sldId="558"/>
            <ac:spMk id="29" creationId="{9B8055DB-EF28-4828-2D0F-81B8B60C39B1}"/>
          </ac:spMkLst>
        </pc:spChg>
      </pc:sldChg>
      <pc:sldChg chg="modSp del mod">
        <pc:chgData name="Crawford, Christopher B." userId="e9f8cd71-208c-47c7-abd7-8fc409e947fc" providerId="ADAL" clId="{431BD138-680B-4DC9-BCBF-4F8B1257D4CB}" dt="2024-06-18T02:22:27.264" v="186" actId="47"/>
        <pc:sldMkLst>
          <pc:docMk/>
          <pc:sldMk cId="573031232" sldId="560"/>
        </pc:sldMkLst>
        <pc:spChg chg="mod">
          <ac:chgData name="Crawford, Christopher B." userId="e9f8cd71-208c-47c7-abd7-8fc409e947fc" providerId="ADAL" clId="{431BD138-680B-4DC9-BCBF-4F8B1257D4CB}" dt="2024-06-18T02:21:25.331" v="165" actId="27636"/>
          <ac:spMkLst>
            <pc:docMk/>
            <pc:sldMk cId="573031232" sldId="560"/>
            <ac:spMk id="2" creationId="{B3B44E03-8A42-B2AC-9F60-022CFCB93D81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573031232" sldId="560"/>
            <ac:spMk id="7" creationId="{164646AF-9BB6-9C38-9E7E-905EF832FE2E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573031232" sldId="560"/>
            <ac:spMk id="8" creationId="{B2A0E182-655D-B7F1-95D6-FF4D5E9080F5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573031232" sldId="560"/>
            <ac:spMk id="9" creationId="{4715B56E-B1FF-3FE7-25A3-D745D3957B6E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22.743" v="179" actId="47"/>
        <pc:sldMkLst>
          <pc:docMk/>
          <pc:sldMk cId="3613155587" sldId="565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613155587" sldId="565"/>
            <ac:spMk id="2" creationId="{DABBDC1A-3B0F-4076-BB97-A12E19B14959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613155587" sldId="565"/>
            <ac:spMk id="14" creationId="{3FA0AB2B-9E65-4F98-8BF3-44E61EB6217F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613155587" sldId="565"/>
            <ac:spMk id="15" creationId="{3D38A0CE-6578-4C09-BA9B-16F6402290B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613155587" sldId="565"/>
            <ac:spMk id="24" creationId="{435A02F5-1DB6-1F68-FC5B-D9361FF47F38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32.731" v="198" actId="47"/>
        <pc:sldMkLst>
          <pc:docMk/>
          <pc:sldMk cId="1693184913" sldId="566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1693184913" sldId="566"/>
            <ac:spMk id="2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1693184913" sldId="566"/>
            <ac:spMk id="4" creationId="{F888F69C-408C-30DF-1373-5B37CDB32B5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1693184913" sldId="566"/>
            <ac:spMk id="9" creationId="{A255FF30-CD75-4E53-984F-CFCF398D4808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1693184913" sldId="566"/>
            <ac:spMk id="18" creationId="{B5B03A45-8016-4CD9-995C-27378B655BB6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33.012" v="199" actId="47"/>
        <pc:sldMkLst>
          <pc:docMk/>
          <pc:sldMk cId="2364972291" sldId="567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364972291" sldId="567"/>
            <ac:spMk id="2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364972291" sldId="567"/>
            <ac:spMk id="3" creationId="{0A0C3491-0975-4F70-7999-A3E0041F48D9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364972291" sldId="567"/>
            <ac:spMk id="29" creationId="{09DED4CA-3825-4455-B40C-73F29BBE9674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364972291" sldId="567"/>
            <ac:spMk id="30" creationId="{45F764A0-C739-497A-BD7D-D28E87F23E50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37.139" v="208" actId="47"/>
        <pc:sldMkLst>
          <pc:docMk/>
          <pc:sldMk cId="2675138306" sldId="568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675138306" sldId="568"/>
            <ac:spMk id="2" creationId="{C00BD4B3-B57D-4EB1-A7F8-50ED1FE04C2C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675138306" sldId="568"/>
            <ac:spMk id="3" creationId="{7557F85D-2409-A7EF-8697-04E1DA2C944B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675138306" sldId="568"/>
            <ac:spMk id="7" creationId="{51D4392E-4F4F-4078-A5AB-AC90D25A68D5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675138306" sldId="568"/>
            <ac:spMk id="8" creationId="{5A4F129B-E390-4BDC-B93F-D7714E0D38F0}"/>
          </ac:spMkLst>
        </pc:spChg>
        <pc:picChg chg="mod">
          <ac:chgData name="Crawford, Christopher B." userId="e9f8cd71-208c-47c7-abd7-8fc409e947fc" providerId="ADAL" clId="{431BD138-680B-4DC9-BCBF-4F8B1257D4CB}" dt="2024-06-18T02:21:19.665" v="160"/>
          <ac:picMkLst>
            <pc:docMk/>
            <pc:sldMk cId="2675138306" sldId="568"/>
            <ac:picMk id="5" creationId="{C7C98A52-74EA-4A37-A6AF-F97614406D34}"/>
          </ac:picMkLst>
        </pc:picChg>
      </pc:sldChg>
      <pc:sldChg chg="modSp del mod">
        <pc:chgData name="Crawford, Christopher B." userId="e9f8cd71-208c-47c7-abd7-8fc409e947fc" providerId="ADAL" clId="{431BD138-680B-4DC9-BCBF-4F8B1257D4CB}" dt="2024-06-18T02:22:23.604" v="180" actId="47"/>
        <pc:sldMkLst>
          <pc:docMk/>
          <pc:sldMk cId="421931593" sldId="569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421931593" sldId="569"/>
            <ac:spMk id="2" creationId="{1F9AB281-D075-BBCB-2852-63500C8112FB}"/>
          </ac:spMkLst>
        </pc:spChg>
        <pc:spChg chg="mod">
          <ac:chgData name="Crawford, Christopher B." userId="e9f8cd71-208c-47c7-abd7-8fc409e947fc" providerId="ADAL" clId="{431BD138-680B-4DC9-BCBF-4F8B1257D4CB}" dt="2024-06-18T02:21:25.321" v="164" actId="27636"/>
          <ac:spMkLst>
            <pc:docMk/>
            <pc:sldMk cId="421931593" sldId="569"/>
            <ac:spMk id="13" creationId="{EF1BF9A3-5FE3-32A2-E1DF-40B3098020D4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421931593" sldId="569"/>
            <ac:spMk id="26" creationId="{F099C3BB-E62E-7051-9FAD-9752D0D123E5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421931593" sldId="569"/>
            <ac:spMk id="27" creationId="{7EF1CCCF-22ED-9108-FF64-9804BA28776D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25.254" v="182" actId="47"/>
        <pc:sldMkLst>
          <pc:docMk/>
          <pc:sldMk cId="645182770" sldId="570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645182770" sldId="570"/>
            <ac:spMk id="2" creationId="{1D3D696D-E452-4724-90BF-57F4B5716CEC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645182770" sldId="570"/>
            <ac:spMk id="3" creationId="{C3CC3AD4-5D4D-E027-AD00-999777D38DE9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645182770" sldId="570"/>
            <ac:spMk id="4" creationId="{07340A4F-0BF6-F16E-08C7-CAC55A844266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645182770" sldId="570"/>
            <ac:spMk id="5" creationId="{48A3D55C-6986-0150-DDB1-E5B688FF661F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25.598" v="183" actId="47"/>
        <pc:sldMkLst>
          <pc:docMk/>
          <pc:sldMk cId="2269576616" sldId="571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269576616" sldId="571"/>
            <ac:spMk id="2" creationId="{7ABA9EFB-B780-4EB0-ACC1-760D8F1AC2C2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269576616" sldId="571"/>
            <ac:spMk id="3" creationId="{88354991-38B6-900C-F1BF-5C68A25E5E94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269576616" sldId="571"/>
            <ac:spMk id="4" creationId="{7EBEC024-6A18-E9AF-4635-53945F842CF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2269576616" sldId="571"/>
            <ac:spMk id="6" creationId="{248AB97B-ED46-A9EA-0435-2FF455E2F234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30.309" v="191" actId="47"/>
        <pc:sldMkLst>
          <pc:docMk/>
          <pc:sldMk cId="3361633627" sldId="573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361633627" sldId="573"/>
            <ac:spMk id="2" creationId="{E4D48D8C-E27C-29BF-71BE-CB6CE12781F9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361633627" sldId="573"/>
            <ac:spMk id="7" creationId="{948D56C4-DCD7-6C51-FA5C-4C3D229CC35B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361633627" sldId="573"/>
            <ac:spMk id="26" creationId="{92F7233F-2279-7CDF-8A4F-FF52D3E0B113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361633627" sldId="573"/>
            <ac:spMk id="27" creationId="{37886F08-21A6-BB30-8C3A-8B5231445289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361633627" sldId="573"/>
            <ac:spMk id="28" creationId="{E268DC4B-72C2-9C7D-A836-0B0EC34BDB21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30.863" v="192" actId="47"/>
        <pc:sldMkLst>
          <pc:docMk/>
          <pc:sldMk cId="3209761865" sldId="574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209761865" sldId="574"/>
            <ac:spMk id="2" creationId="{15737DCF-D0F0-12B7-F9D0-54F822C83783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209761865" sldId="574"/>
            <ac:spMk id="3" creationId="{FFE38668-6D64-3312-C0C9-B6CE64EF46DB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209761865" sldId="574"/>
            <ac:spMk id="13" creationId="{FA902768-142F-25DE-EB37-CFE47E257AB9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209761865" sldId="574"/>
            <ac:spMk id="14" creationId="{7248D668-DB21-8E2B-5975-073FAE370A99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209761865" sldId="574"/>
            <ac:spMk id="15" creationId="{B6B75EE4-D6A4-DEE8-3CED-DA28B24BEB1A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28.995" v="188" actId="47"/>
        <pc:sldMkLst>
          <pc:docMk/>
          <pc:sldMk cId="3587302627" sldId="575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587302627" sldId="575"/>
            <ac:spMk id="2" creationId="{A6F3DCC1-6406-55B6-8F5C-A9303E5973E4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587302627" sldId="575"/>
            <ac:spMk id="11" creationId="{2B775662-7A0A-953D-78F6-77A126C7416A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587302627" sldId="575"/>
            <ac:spMk id="12" creationId="{204018E1-D678-94CD-D956-E432B2DDB42D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587302627" sldId="575"/>
            <ac:spMk id="13" creationId="{466C8B98-2475-1D3B-476C-C0696B7576A0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31.322" v="193" actId="47"/>
        <pc:sldMkLst>
          <pc:docMk/>
          <pc:sldMk cId="3161001825" sldId="576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61001825" sldId="576"/>
            <ac:spMk id="2" creationId="{BCC435AE-DC6D-BEF0-7529-B88FA8169DED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61001825" sldId="576"/>
            <ac:spMk id="17" creationId="{D42391B9-6D26-0ACC-BB92-7C3404F116A3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61001825" sldId="576"/>
            <ac:spMk id="18" creationId="{1B05C890-405D-8594-B99A-EDF74C12A015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161001825" sldId="576"/>
            <ac:spMk id="19" creationId="{DA6F1099-6BC9-C2CE-52D7-286FBCAEEDCF}"/>
          </ac:spMkLst>
        </pc:spChg>
      </pc:sldChg>
      <pc:sldChg chg="modSp del mod">
        <pc:chgData name="Crawford, Christopher B." userId="e9f8cd71-208c-47c7-abd7-8fc409e947fc" providerId="ADAL" clId="{431BD138-680B-4DC9-BCBF-4F8B1257D4CB}" dt="2024-06-18T02:22:34.306" v="203" actId="47"/>
        <pc:sldMkLst>
          <pc:docMk/>
          <pc:sldMk cId="3493252861" sldId="577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93252861" sldId="577"/>
            <ac:spMk id="3" creationId="{B7816332-10BA-8006-D329-C359F62BA149}"/>
          </ac:spMkLst>
        </pc:spChg>
        <pc:spChg chg="mod">
          <ac:chgData name="Crawford, Christopher B." userId="e9f8cd71-208c-47c7-abd7-8fc409e947fc" providerId="ADAL" clId="{431BD138-680B-4DC9-BCBF-4F8B1257D4CB}" dt="2024-06-18T02:21:25.363" v="169" actId="27636"/>
          <ac:spMkLst>
            <pc:docMk/>
            <pc:sldMk cId="3493252861" sldId="577"/>
            <ac:spMk id="26" creationId="{A156A0CA-19EC-4BA0-8965-6ECDE392C031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93252861" sldId="577"/>
            <ac:spMk id="39" creationId="{861CA2B9-1E2C-4C53-B5B9-605DC4D9D44C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493252861" sldId="577"/>
            <ac:spMk id="40" creationId="{AE29AFA1-F4CA-4AEF-8640-C381E2E4FDD5}"/>
          </ac:spMkLst>
        </pc:spChg>
      </pc:sldChg>
      <pc:sldChg chg="modSp del">
        <pc:chgData name="Crawford, Christopher B." userId="e9f8cd71-208c-47c7-abd7-8fc409e947fc" providerId="ADAL" clId="{431BD138-680B-4DC9-BCBF-4F8B1257D4CB}" dt="2024-06-18T02:22:26.499" v="185" actId="47"/>
        <pc:sldMkLst>
          <pc:docMk/>
          <pc:sldMk cId="3792604094" sldId="578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792604094" sldId="578"/>
            <ac:spMk id="3" creationId="{00000000-0000-0000-0000-000000000000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792604094" sldId="578"/>
            <ac:spMk id="4" creationId="{BE0F4E3E-9E1E-D174-CAFE-1D25C8229055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792604094" sldId="578"/>
            <ac:spMk id="6" creationId="{02A36FDD-CC5C-4519-8AEB-F4FF4F2E7583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792604094" sldId="578"/>
            <ac:spMk id="7" creationId="{DC6075A6-ECBD-4B62-B812-B8DB57E6BD76}"/>
          </ac:spMkLst>
        </pc:spChg>
      </pc:sldChg>
      <pc:sldChg chg="del">
        <pc:chgData name="Crawford, Christopher B." userId="e9f8cd71-208c-47c7-abd7-8fc409e947fc" providerId="ADAL" clId="{431BD138-680B-4DC9-BCBF-4F8B1257D4CB}" dt="2024-06-18T02:18:39.248" v="137" actId="47"/>
        <pc:sldMkLst>
          <pc:docMk/>
          <pc:sldMk cId="4148376501" sldId="581"/>
        </pc:sldMkLst>
      </pc:sldChg>
      <pc:sldChg chg="modSp del mod">
        <pc:chgData name="Crawford, Christopher B." userId="e9f8cd71-208c-47c7-abd7-8fc409e947fc" providerId="ADAL" clId="{431BD138-680B-4DC9-BCBF-4F8B1257D4CB}" dt="2024-06-18T02:22:31.601" v="194" actId="47"/>
        <pc:sldMkLst>
          <pc:docMk/>
          <pc:sldMk cId="328950441" sldId="582"/>
        </pc:sldMkLst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28950441" sldId="582"/>
            <ac:spMk id="2" creationId="{0AE7130B-2E9D-486D-B236-9DD7D7E327A3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28950441" sldId="582"/>
            <ac:spMk id="3" creationId="{BE034FA0-6735-4280-8401-DA3499BE2619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28950441" sldId="582"/>
            <ac:spMk id="4" creationId="{226AFA15-8066-4F94-A259-F998E027A027}"/>
          </ac:spMkLst>
        </pc:spChg>
        <pc:spChg chg="mod">
          <ac:chgData name="Crawford, Christopher B." userId="e9f8cd71-208c-47c7-abd7-8fc409e947fc" providerId="ADAL" clId="{431BD138-680B-4DC9-BCBF-4F8B1257D4CB}" dt="2024-06-18T02:21:25.289" v="162"/>
          <ac:spMkLst>
            <pc:docMk/>
            <pc:sldMk cId="328950441" sldId="582"/>
            <ac:spMk id="5" creationId="{D4D7AD3D-BF45-92DC-1564-E116E5CCEBF4}"/>
          </ac:spMkLst>
        </pc:spChg>
        <pc:spChg chg="mod">
          <ac:chgData name="Crawford, Christopher B." userId="e9f8cd71-208c-47c7-abd7-8fc409e947fc" providerId="ADAL" clId="{431BD138-680B-4DC9-BCBF-4F8B1257D4CB}" dt="2024-06-18T02:21:25.341" v="167" actId="27636"/>
          <ac:spMkLst>
            <pc:docMk/>
            <pc:sldMk cId="328950441" sldId="582"/>
            <ac:spMk id="6" creationId="{13BB04C6-91F0-456F-9AC2-2C19499513F0}"/>
          </ac:spMkLst>
        </pc:spChg>
      </pc:sldChg>
      <pc:sldChg chg="addSp delSp modSp new del mod modClrScheme chgLayout">
        <pc:chgData name="Crawford, Christopher B." userId="e9f8cd71-208c-47c7-abd7-8fc409e947fc" providerId="ADAL" clId="{431BD138-680B-4DC9-BCBF-4F8B1257D4CB}" dt="2024-06-18T02:19:21.566" v="145" actId="47"/>
        <pc:sldMkLst>
          <pc:docMk/>
          <pc:sldMk cId="697376040" sldId="583"/>
        </pc:sldMkLst>
        <pc:spChg chg="del mod ord">
          <ac:chgData name="Crawford, Christopher B." userId="e9f8cd71-208c-47c7-abd7-8fc409e947fc" providerId="ADAL" clId="{431BD138-680B-4DC9-BCBF-4F8B1257D4CB}" dt="2024-06-18T02:19:17.097" v="144" actId="700"/>
          <ac:spMkLst>
            <pc:docMk/>
            <pc:sldMk cId="697376040" sldId="583"/>
            <ac:spMk id="2" creationId="{3EBEBCFF-A006-C410-2FA9-89DD16936FAA}"/>
          </ac:spMkLst>
        </pc:spChg>
        <pc:spChg chg="del mod ord">
          <ac:chgData name="Crawford, Christopher B." userId="e9f8cd71-208c-47c7-abd7-8fc409e947fc" providerId="ADAL" clId="{431BD138-680B-4DC9-BCBF-4F8B1257D4CB}" dt="2024-06-18T02:19:17.097" v="144" actId="700"/>
          <ac:spMkLst>
            <pc:docMk/>
            <pc:sldMk cId="697376040" sldId="583"/>
            <ac:spMk id="3" creationId="{BEC0001D-F517-003A-E15D-30E51F437CE7}"/>
          </ac:spMkLst>
        </pc:spChg>
        <pc:spChg chg="mod ord">
          <ac:chgData name="Crawford, Christopher B." userId="e9f8cd71-208c-47c7-abd7-8fc409e947fc" providerId="ADAL" clId="{431BD138-680B-4DC9-BCBF-4F8B1257D4CB}" dt="2024-06-18T02:19:17.097" v="144" actId="700"/>
          <ac:spMkLst>
            <pc:docMk/>
            <pc:sldMk cId="697376040" sldId="583"/>
            <ac:spMk id="4" creationId="{E00DEE54-E8F6-A9BC-DE74-6BEE259EAAB9}"/>
          </ac:spMkLst>
        </pc:spChg>
        <pc:spChg chg="mod ord">
          <ac:chgData name="Crawford, Christopher B." userId="e9f8cd71-208c-47c7-abd7-8fc409e947fc" providerId="ADAL" clId="{431BD138-680B-4DC9-BCBF-4F8B1257D4CB}" dt="2024-06-18T02:19:17.097" v="144" actId="700"/>
          <ac:spMkLst>
            <pc:docMk/>
            <pc:sldMk cId="697376040" sldId="583"/>
            <ac:spMk id="5" creationId="{269E0A7F-7DB8-CB1A-8C43-52D42F273F1C}"/>
          </ac:spMkLst>
        </pc:spChg>
        <pc:spChg chg="mod ord">
          <ac:chgData name="Crawford, Christopher B." userId="e9f8cd71-208c-47c7-abd7-8fc409e947fc" providerId="ADAL" clId="{431BD138-680B-4DC9-BCBF-4F8B1257D4CB}" dt="2024-06-18T02:19:17.097" v="144" actId="700"/>
          <ac:spMkLst>
            <pc:docMk/>
            <pc:sldMk cId="697376040" sldId="583"/>
            <ac:spMk id="6" creationId="{D7F73BD2-F2AC-A4E3-407B-95F8987A5CA3}"/>
          </ac:spMkLst>
        </pc:spChg>
        <pc:spChg chg="add mod ord">
          <ac:chgData name="Crawford, Christopher B." userId="e9f8cd71-208c-47c7-abd7-8fc409e947fc" providerId="ADAL" clId="{431BD138-680B-4DC9-BCBF-4F8B1257D4CB}" dt="2024-06-18T02:19:17.097" v="144" actId="700"/>
          <ac:spMkLst>
            <pc:docMk/>
            <pc:sldMk cId="697376040" sldId="583"/>
            <ac:spMk id="7" creationId="{C107B95B-4B0D-60C4-F1B5-E31F39F09D53}"/>
          </ac:spMkLst>
        </pc:spChg>
        <pc:spChg chg="add mod ord">
          <ac:chgData name="Crawford, Christopher B." userId="e9f8cd71-208c-47c7-abd7-8fc409e947fc" providerId="ADAL" clId="{431BD138-680B-4DC9-BCBF-4F8B1257D4CB}" dt="2024-06-18T02:19:17.097" v="144" actId="700"/>
          <ac:spMkLst>
            <pc:docMk/>
            <pc:sldMk cId="697376040" sldId="583"/>
            <ac:spMk id="8" creationId="{3EE56612-1A9B-E97A-C90B-4B73975AAB40}"/>
          </ac:spMkLst>
        </pc:spChg>
      </pc:sldChg>
      <pc:sldChg chg="addSp delSp modSp new del mod modClrScheme chgLayout">
        <pc:chgData name="Crawford, Christopher B." userId="e9f8cd71-208c-47c7-abd7-8fc409e947fc" providerId="ADAL" clId="{431BD138-680B-4DC9-BCBF-4F8B1257D4CB}" dt="2024-06-18T02:22:17.609" v="171" actId="47"/>
        <pc:sldMkLst>
          <pc:docMk/>
          <pc:sldMk cId="3652150989" sldId="583"/>
        </pc:sldMkLst>
        <pc:spChg chg="del">
          <ac:chgData name="Crawford, Christopher B." userId="e9f8cd71-208c-47c7-abd7-8fc409e947fc" providerId="ADAL" clId="{431BD138-680B-4DC9-BCBF-4F8B1257D4CB}" dt="2024-06-18T02:19:33.590" v="147" actId="700"/>
          <ac:spMkLst>
            <pc:docMk/>
            <pc:sldMk cId="3652150989" sldId="583"/>
            <ac:spMk id="2" creationId="{BE116F6A-A18A-E4AD-F289-0027B762C283}"/>
          </ac:spMkLst>
        </pc:spChg>
        <pc:spChg chg="del">
          <ac:chgData name="Crawford, Christopher B." userId="e9f8cd71-208c-47c7-abd7-8fc409e947fc" providerId="ADAL" clId="{431BD138-680B-4DC9-BCBF-4F8B1257D4CB}" dt="2024-06-18T02:19:33.590" v="147" actId="700"/>
          <ac:spMkLst>
            <pc:docMk/>
            <pc:sldMk cId="3652150989" sldId="583"/>
            <ac:spMk id="3" creationId="{30A1215C-8027-AD6A-8D44-91CA81000B73}"/>
          </ac:spMkLst>
        </pc:spChg>
        <pc:spChg chg="mod ord">
          <ac:chgData name="Crawford, Christopher B." userId="e9f8cd71-208c-47c7-abd7-8fc409e947fc" providerId="ADAL" clId="{431BD138-680B-4DC9-BCBF-4F8B1257D4CB}" dt="2024-06-18T02:19:47.437" v="148" actId="700"/>
          <ac:spMkLst>
            <pc:docMk/>
            <pc:sldMk cId="3652150989" sldId="583"/>
            <ac:spMk id="4" creationId="{CA729B8C-C81D-1977-A1A4-22D11C4A9D4F}"/>
          </ac:spMkLst>
        </pc:spChg>
        <pc:spChg chg="mod ord">
          <ac:chgData name="Crawford, Christopher B." userId="e9f8cd71-208c-47c7-abd7-8fc409e947fc" providerId="ADAL" clId="{431BD138-680B-4DC9-BCBF-4F8B1257D4CB}" dt="2024-06-18T02:19:47.437" v="148" actId="700"/>
          <ac:spMkLst>
            <pc:docMk/>
            <pc:sldMk cId="3652150989" sldId="583"/>
            <ac:spMk id="5" creationId="{9DC40B43-1CFC-6018-711F-2A447EC2EC33}"/>
          </ac:spMkLst>
        </pc:spChg>
        <pc:spChg chg="mod ord">
          <ac:chgData name="Crawford, Christopher B." userId="e9f8cd71-208c-47c7-abd7-8fc409e947fc" providerId="ADAL" clId="{431BD138-680B-4DC9-BCBF-4F8B1257D4CB}" dt="2024-06-18T02:19:47.437" v="148" actId="700"/>
          <ac:spMkLst>
            <pc:docMk/>
            <pc:sldMk cId="3652150989" sldId="583"/>
            <ac:spMk id="6" creationId="{1C8B2EBE-3658-7415-D4F5-0D4BD4EECC6D}"/>
          </ac:spMkLst>
        </pc:spChg>
        <pc:spChg chg="add del mod ord">
          <ac:chgData name="Crawford, Christopher B." userId="e9f8cd71-208c-47c7-abd7-8fc409e947fc" providerId="ADAL" clId="{431BD138-680B-4DC9-BCBF-4F8B1257D4CB}" dt="2024-06-18T02:19:47.437" v="148" actId="700"/>
          <ac:spMkLst>
            <pc:docMk/>
            <pc:sldMk cId="3652150989" sldId="583"/>
            <ac:spMk id="7" creationId="{FC72D820-BC5A-C67B-E0F6-B2EBB3C68A4E}"/>
          </ac:spMkLst>
        </pc:spChg>
        <pc:spChg chg="add del mod ord">
          <ac:chgData name="Crawford, Christopher B." userId="e9f8cd71-208c-47c7-abd7-8fc409e947fc" providerId="ADAL" clId="{431BD138-680B-4DC9-BCBF-4F8B1257D4CB}" dt="2024-06-18T02:19:47.437" v="148" actId="700"/>
          <ac:spMkLst>
            <pc:docMk/>
            <pc:sldMk cId="3652150989" sldId="583"/>
            <ac:spMk id="8" creationId="{F008A372-EDFB-F542-ECF5-C27CD625238B}"/>
          </ac:spMkLst>
        </pc:spChg>
        <pc:spChg chg="add mod ord">
          <ac:chgData name="Crawford, Christopher B." userId="e9f8cd71-208c-47c7-abd7-8fc409e947fc" providerId="ADAL" clId="{431BD138-680B-4DC9-BCBF-4F8B1257D4CB}" dt="2024-06-18T02:19:52.517" v="152" actId="20577"/>
          <ac:spMkLst>
            <pc:docMk/>
            <pc:sldMk cId="3652150989" sldId="583"/>
            <ac:spMk id="9" creationId="{9970A431-63D0-3B47-A98B-61AA15AE16B3}"/>
          </ac:spMkLst>
        </pc:spChg>
        <pc:spChg chg="add mod ord">
          <ac:chgData name="Crawford, Christopher B." userId="e9f8cd71-208c-47c7-abd7-8fc409e947fc" providerId="ADAL" clId="{431BD138-680B-4DC9-BCBF-4F8B1257D4CB}" dt="2024-06-18T02:19:53.711" v="156" actId="20577"/>
          <ac:spMkLst>
            <pc:docMk/>
            <pc:sldMk cId="3652150989" sldId="583"/>
            <ac:spMk id="10" creationId="{0D4B00F3-609C-B843-4AEC-AA2F40AAFBB5}"/>
          </ac:spMkLst>
        </pc:spChg>
      </pc:sldChg>
      <pc:sldChg chg="new del">
        <pc:chgData name="Crawford, Christopher B." userId="e9f8cd71-208c-47c7-abd7-8fc409e947fc" providerId="ADAL" clId="{431BD138-680B-4DC9-BCBF-4F8B1257D4CB}" dt="2024-06-18T02:25:12.595" v="214" actId="47"/>
        <pc:sldMkLst>
          <pc:docMk/>
          <pc:sldMk cId="3475212530" sldId="584"/>
        </pc:sldMkLst>
      </pc:sldChg>
      <pc:sldChg chg="delSp modSp add del mod setBg modClrScheme modAnim chgLayout">
        <pc:chgData name="Crawford, Christopher B." userId="e9f8cd71-208c-47c7-abd7-8fc409e947fc" providerId="ADAL" clId="{431BD138-680B-4DC9-BCBF-4F8B1257D4CB}" dt="2024-06-18T17:20:39.749" v="7145"/>
        <pc:sldMkLst>
          <pc:docMk/>
          <pc:sldMk cId="49380757" sldId="588"/>
        </pc:sldMkLst>
        <pc:spChg chg="mod ord">
          <ac:chgData name="Crawford, Christopher B." userId="e9f8cd71-208c-47c7-abd7-8fc409e947fc" providerId="ADAL" clId="{431BD138-680B-4DC9-BCBF-4F8B1257D4CB}" dt="2024-06-18T16:59:49.157" v="7045" actId="108"/>
          <ac:spMkLst>
            <pc:docMk/>
            <pc:sldMk cId="49380757" sldId="588"/>
            <ac:spMk id="2" creationId="{6443D953-2B5E-4E1B-9B27-E3D710BA464F}"/>
          </ac:spMkLst>
        </pc:spChg>
        <pc:spChg chg="mod ord">
          <ac:chgData name="Crawford, Christopher B." userId="e9f8cd71-208c-47c7-abd7-8fc409e947fc" providerId="ADAL" clId="{431BD138-680B-4DC9-BCBF-4F8B1257D4CB}" dt="2024-06-18T16:59:39.261" v="7044" actId="700"/>
          <ac:spMkLst>
            <pc:docMk/>
            <pc:sldMk cId="49380757" sldId="588"/>
            <ac:spMk id="4" creationId="{C4F5B4C4-2E3E-47F8-B1B2-6713D7B85F16}"/>
          </ac:spMkLst>
        </pc:spChg>
        <pc:spChg chg="mod ord">
          <ac:chgData name="Crawford, Christopher B." userId="e9f8cd71-208c-47c7-abd7-8fc409e947fc" providerId="ADAL" clId="{431BD138-680B-4DC9-BCBF-4F8B1257D4CB}" dt="2024-06-18T16:59:39.261" v="7044" actId="700"/>
          <ac:spMkLst>
            <pc:docMk/>
            <pc:sldMk cId="49380757" sldId="588"/>
            <ac:spMk id="68" creationId="{90F02755-0423-4525-930B-F8FFEC17C710}"/>
          </ac:spMkLst>
        </pc:spChg>
        <pc:spChg chg="mod ord">
          <ac:chgData name="Crawford, Christopher B." userId="e9f8cd71-208c-47c7-abd7-8fc409e947fc" providerId="ADAL" clId="{431BD138-680B-4DC9-BCBF-4F8B1257D4CB}" dt="2024-06-18T16:59:39.261" v="7044" actId="700"/>
          <ac:spMkLst>
            <pc:docMk/>
            <pc:sldMk cId="49380757" sldId="588"/>
            <ac:spMk id="97" creationId="{30AD343E-0D5C-4B64-A038-BBBDD26FF878}"/>
          </ac:spMkLst>
        </pc:spChg>
        <pc:spChg chg="mod ord">
          <ac:chgData name="Crawford, Christopher B." userId="e9f8cd71-208c-47c7-abd7-8fc409e947fc" providerId="ADAL" clId="{431BD138-680B-4DC9-BCBF-4F8B1257D4CB}" dt="2024-06-18T16:59:39.261" v="7044" actId="700"/>
          <ac:spMkLst>
            <pc:docMk/>
            <pc:sldMk cId="49380757" sldId="588"/>
            <ac:spMk id="98" creationId="{19593EF5-2B1C-4083-BE7C-9C35A7D82BF5}"/>
          </ac:spMkLst>
        </pc:spChg>
        <pc:inkChg chg="del mod">
          <ac:chgData name="Crawford, Christopher B." userId="e9f8cd71-208c-47c7-abd7-8fc409e947fc" providerId="ADAL" clId="{431BD138-680B-4DC9-BCBF-4F8B1257D4CB}" dt="2024-06-18T17:20:39.749" v="7145"/>
          <ac:inkMkLst>
            <pc:docMk/>
            <pc:sldMk cId="49380757" sldId="588"/>
            <ac:inkMk id="72" creationId="{2CAF8F48-8D17-4450-87DB-4A369B965403}"/>
          </ac:inkMkLst>
        </pc:inkChg>
      </pc:sldChg>
      <pc:sldChg chg="addSp delSp modSp new mod delAnim modAnim">
        <pc:chgData name="Crawford, Christopher B." userId="e9f8cd71-208c-47c7-abd7-8fc409e947fc" providerId="ADAL" clId="{431BD138-680B-4DC9-BCBF-4F8B1257D4CB}" dt="2024-06-18T13:05:23.713" v="3486" actId="27636"/>
        <pc:sldMkLst>
          <pc:docMk/>
          <pc:sldMk cId="2174374830" sldId="589"/>
        </pc:sldMkLst>
        <pc:spChg chg="mod">
          <ac:chgData name="Crawford, Christopher B." userId="e9f8cd71-208c-47c7-abd7-8fc409e947fc" providerId="ADAL" clId="{431BD138-680B-4DC9-BCBF-4F8B1257D4CB}" dt="2024-06-18T13:05:23.713" v="3486" actId="27636"/>
          <ac:spMkLst>
            <pc:docMk/>
            <pc:sldMk cId="2174374830" sldId="589"/>
            <ac:spMk id="2" creationId="{A60D8160-448F-C2D0-8DAD-061D51EEC7F4}"/>
          </ac:spMkLst>
        </pc:spChg>
        <pc:spChg chg="add del mod">
          <ac:chgData name="Crawford, Christopher B." userId="e9f8cd71-208c-47c7-abd7-8fc409e947fc" providerId="ADAL" clId="{431BD138-680B-4DC9-BCBF-4F8B1257D4CB}" dt="2024-06-18T03:50:57.743" v="677" actId="478"/>
          <ac:spMkLst>
            <pc:docMk/>
            <pc:sldMk cId="2174374830" sldId="589"/>
            <ac:spMk id="15" creationId="{20A4EF2D-4288-4834-0122-4BB062585560}"/>
          </ac:spMkLst>
        </pc:spChg>
        <pc:spChg chg="add del mod">
          <ac:chgData name="Crawford, Christopher B." userId="e9f8cd71-208c-47c7-abd7-8fc409e947fc" providerId="ADAL" clId="{431BD138-680B-4DC9-BCBF-4F8B1257D4CB}" dt="2024-06-18T10:51:48.251" v="2231" actId="478"/>
          <ac:spMkLst>
            <pc:docMk/>
            <pc:sldMk cId="2174374830" sldId="589"/>
            <ac:spMk id="27" creationId="{744567B8-50C1-B6DE-2501-CD56B2B188FA}"/>
          </ac:spMkLst>
        </pc:spChg>
        <pc:spChg chg="add mod">
          <ac:chgData name="Crawford, Christopher B." userId="e9f8cd71-208c-47c7-abd7-8fc409e947fc" providerId="ADAL" clId="{431BD138-680B-4DC9-BCBF-4F8B1257D4CB}" dt="2024-06-18T11:17:44.713" v="2263" actId="571"/>
          <ac:spMkLst>
            <pc:docMk/>
            <pc:sldMk cId="2174374830" sldId="589"/>
            <ac:spMk id="28" creationId="{7375D741-9CD2-F57D-6DE8-FA2CF8D872DC}"/>
          </ac:spMkLst>
        </pc:spChg>
        <pc:spChg chg="add mod">
          <ac:chgData name="Crawford, Christopher B." userId="e9f8cd71-208c-47c7-abd7-8fc409e947fc" providerId="ADAL" clId="{431BD138-680B-4DC9-BCBF-4F8B1257D4CB}" dt="2024-06-18T11:17:44.713" v="2263" actId="571"/>
          <ac:spMkLst>
            <pc:docMk/>
            <pc:sldMk cId="2174374830" sldId="589"/>
            <ac:spMk id="31" creationId="{92C02085-7C64-7182-69CF-74E6C7D08C37}"/>
          </ac:spMkLst>
        </pc:spChg>
        <pc:spChg chg="add del mod">
          <ac:chgData name="Crawford, Christopher B." userId="e9f8cd71-208c-47c7-abd7-8fc409e947fc" providerId="ADAL" clId="{431BD138-680B-4DC9-BCBF-4F8B1257D4CB}" dt="2024-06-18T12:24:50.504" v="2751" actId="478"/>
          <ac:spMkLst>
            <pc:docMk/>
            <pc:sldMk cId="2174374830" sldId="589"/>
            <ac:spMk id="32" creationId="{86821786-5D56-E459-152F-F1AFA97D94D0}"/>
          </ac:spMkLst>
        </pc:spChg>
        <pc:spChg chg="add mod">
          <ac:chgData name="Crawford, Christopher B." userId="e9f8cd71-208c-47c7-abd7-8fc409e947fc" providerId="ADAL" clId="{431BD138-680B-4DC9-BCBF-4F8B1257D4CB}" dt="2024-06-18T12:30:45.117" v="2834" actId="14100"/>
          <ac:spMkLst>
            <pc:docMk/>
            <pc:sldMk cId="2174374830" sldId="589"/>
            <ac:spMk id="39" creationId="{02C00AB0-2264-11B1-EC54-F4AF1825D864}"/>
          </ac:spMkLst>
        </pc:spChg>
        <pc:grpChg chg="add del mod">
          <ac:chgData name="Crawford, Christopher B." userId="e9f8cd71-208c-47c7-abd7-8fc409e947fc" providerId="ADAL" clId="{431BD138-680B-4DC9-BCBF-4F8B1257D4CB}" dt="2024-06-18T12:24:47.080" v="2750" actId="478"/>
          <ac:grpSpMkLst>
            <pc:docMk/>
            <pc:sldMk cId="2174374830" sldId="589"/>
            <ac:grpSpMk id="26" creationId="{B5F13D0B-F9EB-FD7C-158C-43C3686CAACB}"/>
          </ac:grpSpMkLst>
        </pc:grpChg>
        <pc:grpChg chg="add mod">
          <ac:chgData name="Crawford, Christopher B." userId="e9f8cd71-208c-47c7-abd7-8fc409e947fc" providerId="ADAL" clId="{431BD138-680B-4DC9-BCBF-4F8B1257D4CB}" dt="2024-06-18T11:17:44.713" v="2263" actId="571"/>
          <ac:grpSpMkLst>
            <pc:docMk/>
            <pc:sldMk cId="2174374830" sldId="589"/>
            <ac:grpSpMk id="29" creationId="{A9F7041C-0164-DC65-F4C4-7C5A812D593E}"/>
          </ac:grpSpMkLst>
        </pc:grpChg>
        <pc:grpChg chg="add mod">
          <ac:chgData name="Crawford, Christopher B." userId="e9f8cd71-208c-47c7-abd7-8fc409e947fc" providerId="ADAL" clId="{431BD138-680B-4DC9-BCBF-4F8B1257D4CB}" dt="2024-06-18T13:03:33.454" v="3425" actId="14100"/>
          <ac:grpSpMkLst>
            <pc:docMk/>
            <pc:sldMk cId="2174374830" sldId="589"/>
            <ac:grpSpMk id="40" creationId="{B5F13D0B-F9EB-FD7C-158C-43C3686CAACB}"/>
          </ac:grpSpMkLst>
        </pc:grpChg>
        <pc:picChg chg="add del mod">
          <ac:chgData name="Crawford, Christopher B." userId="e9f8cd71-208c-47c7-abd7-8fc409e947fc" providerId="ADAL" clId="{431BD138-680B-4DC9-BCBF-4F8B1257D4CB}" dt="2024-06-18T03:50:15.848" v="670" actId="478"/>
          <ac:picMkLst>
            <pc:docMk/>
            <pc:sldMk cId="2174374830" sldId="589"/>
            <ac:picMk id="7" creationId="{2C6EC2DD-C57F-8B73-61F7-33D79DAFF03C}"/>
          </ac:picMkLst>
        </pc:picChg>
        <pc:picChg chg="add del">
          <ac:chgData name="Crawford, Christopher B." userId="e9f8cd71-208c-47c7-abd7-8fc409e947fc" providerId="ADAL" clId="{431BD138-680B-4DC9-BCBF-4F8B1257D4CB}" dt="2024-06-18T03:10:12.688" v="419" actId="22"/>
          <ac:picMkLst>
            <pc:docMk/>
            <pc:sldMk cId="2174374830" sldId="589"/>
            <ac:picMk id="9" creationId="{090E31CB-C7C2-F207-5113-5B78B6F4D138}"/>
          </ac:picMkLst>
        </pc:picChg>
        <pc:picChg chg="add mod">
          <ac:chgData name="Crawford, Christopher B." userId="e9f8cd71-208c-47c7-abd7-8fc409e947fc" providerId="ADAL" clId="{431BD138-680B-4DC9-BCBF-4F8B1257D4CB}" dt="2024-06-18T10:47:38.339" v="2181" actId="164"/>
          <ac:picMkLst>
            <pc:docMk/>
            <pc:sldMk cId="2174374830" sldId="589"/>
            <ac:picMk id="11" creationId="{93897C09-394F-4436-B577-6E72D5C0CA02}"/>
          </ac:picMkLst>
        </pc:picChg>
        <pc:picChg chg="add del">
          <ac:chgData name="Crawford, Christopher B." userId="e9f8cd71-208c-47c7-abd7-8fc409e947fc" providerId="ADAL" clId="{431BD138-680B-4DC9-BCBF-4F8B1257D4CB}" dt="2024-06-18T03:50:17.493" v="672" actId="22"/>
          <ac:picMkLst>
            <pc:docMk/>
            <pc:sldMk cId="2174374830" sldId="589"/>
            <ac:picMk id="13" creationId="{37A57C39-ABA0-4457-6F78-53627795346E}"/>
          </ac:picMkLst>
        </pc:picChg>
        <pc:picChg chg="add mod">
          <ac:chgData name="Crawford, Christopher B." userId="e9f8cd71-208c-47c7-abd7-8fc409e947fc" providerId="ADAL" clId="{431BD138-680B-4DC9-BCBF-4F8B1257D4CB}" dt="2024-06-18T11:17:44.713" v="2263" actId="571"/>
          <ac:picMkLst>
            <pc:docMk/>
            <pc:sldMk cId="2174374830" sldId="589"/>
            <ac:picMk id="17" creationId="{20FD8952-A7F4-6DB1-F039-6523D91072CF}"/>
          </ac:picMkLst>
        </pc:picChg>
        <pc:picChg chg="add mod">
          <ac:chgData name="Crawford, Christopher B." userId="e9f8cd71-208c-47c7-abd7-8fc409e947fc" providerId="ADAL" clId="{431BD138-680B-4DC9-BCBF-4F8B1257D4CB}" dt="2024-06-18T10:43:58.230" v="2104"/>
          <ac:picMkLst>
            <pc:docMk/>
            <pc:sldMk cId="2174374830" sldId="589"/>
            <ac:picMk id="18" creationId="{F83FEA58-7503-6EEC-7090-2095BB9C33CC}"/>
          </ac:picMkLst>
        </pc:picChg>
        <pc:picChg chg="add mod">
          <ac:chgData name="Crawford, Christopher B." userId="e9f8cd71-208c-47c7-abd7-8fc409e947fc" providerId="ADAL" clId="{431BD138-680B-4DC9-BCBF-4F8B1257D4CB}" dt="2024-06-18T10:47:38.339" v="2181" actId="164"/>
          <ac:picMkLst>
            <pc:docMk/>
            <pc:sldMk cId="2174374830" sldId="589"/>
            <ac:picMk id="20" creationId="{238702B7-BAFF-04F6-53AA-C3B72405B963}"/>
          </ac:picMkLst>
        </pc:picChg>
        <pc:picChg chg="add mod">
          <ac:chgData name="Crawford, Christopher B." userId="e9f8cd71-208c-47c7-abd7-8fc409e947fc" providerId="ADAL" clId="{431BD138-680B-4DC9-BCBF-4F8B1257D4CB}" dt="2024-06-18T10:44:29.694" v="2114" actId="1076"/>
          <ac:picMkLst>
            <pc:docMk/>
            <pc:sldMk cId="2174374830" sldId="589"/>
            <ac:picMk id="21" creationId="{A223CBF1-4F00-F66A-65A6-1E4BD6901E8C}"/>
          </ac:picMkLst>
        </pc:picChg>
        <pc:picChg chg="add mod">
          <ac:chgData name="Crawford, Christopher B." userId="e9f8cd71-208c-47c7-abd7-8fc409e947fc" providerId="ADAL" clId="{431BD138-680B-4DC9-BCBF-4F8B1257D4CB}" dt="2024-06-18T10:47:38.339" v="2181" actId="164"/>
          <ac:picMkLst>
            <pc:docMk/>
            <pc:sldMk cId="2174374830" sldId="589"/>
            <ac:picMk id="23" creationId="{32E8A810-FA57-02D8-63C6-E45948A5FBEB}"/>
          </ac:picMkLst>
        </pc:picChg>
        <pc:picChg chg="add mod">
          <ac:chgData name="Crawford, Christopher B." userId="e9f8cd71-208c-47c7-abd7-8fc409e947fc" providerId="ADAL" clId="{431BD138-680B-4DC9-BCBF-4F8B1257D4CB}" dt="2024-06-18T10:47:38.339" v="2181" actId="164"/>
          <ac:picMkLst>
            <pc:docMk/>
            <pc:sldMk cId="2174374830" sldId="589"/>
            <ac:picMk id="25" creationId="{8F1580C6-C144-32B1-8205-04D45FD9A860}"/>
          </ac:picMkLst>
        </pc:picChg>
        <pc:picChg chg="add del mod">
          <ac:chgData name="Crawford, Christopher B." userId="e9f8cd71-208c-47c7-abd7-8fc409e947fc" providerId="ADAL" clId="{431BD138-680B-4DC9-BCBF-4F8B1257D4CB}" dt="2024-06-18T12:24:45.020" v="2749" actId="478"/>
          <ac:picMkLst>
            <pc:docMk/>
            <pc:sldMk cId="2174374830" sldId="589"/>
            <ac:picMk id="30" creationId="{BA4DDFDD-D119-AEBB-B479-3FD204DBDDBD}"/>
          </ac:picMkLst>
        </pc:picChg>
        <pc:picChg chg="add mod">
          <ac:chgData name="Crawford, Christopher B." userId="e9f8cd71-208c-47c7-abd7-8fc409e947fc" providerId="ADAL" clId="{431BD138-680B-4DC9-BCBF-4F8B1257D4CB}" dt="2024-06-18T12:25:46.342" v="2758" actId="14100"/>
          <ac:picMkLst>
            <pc:docMk/>
            <pc:sldMk cId="2174374830" sldId="589"/>
            <ac:picMk id="34" creationId="{68EAA34F-C003-A267-EFBF-4973D2A4BFF3}"/>
          </ac:picMkLst>
        </pc:picChg>
        <pc:picChg chg="add mod">
          <ac:chgData name="Crawford, Christopher B." userId="e9f8cd71-208c-47c7-abd7-8fc409e947fc" providerId="ADAL" clId="{431BD138-680B-4DC9-BCBF-4F8B1257D4CB}" dt="2024-06-18T12:26:42.045" v="2778" actId="14100"/>
          <ac:picMkLst>
            <pc:docMk/>
            <pc:sldMk cId="2174374830" sldId="589"/>
            <ac:picMk id="36" creationId="{E20106BD-8A27-4051-FD3F-C09C9E003BAF}"/>
          </ac:picMkLst>
        </pc:picChg>
        <pc:picChg chg="add mod">
          <ac:chgData name="Crawford, Christopher B." userId="e9f8cd71-208c-47c7-abd7-8fc409e947fc" providerId="ADAL" clId="{431BD138-680B-4DC9-BCBF-4F8B1257D4CB}" dt="2024-06-18T12:28:01.953" v="2828"/>
          <ac:picMkLst>
            <pc:docMk/>
            <pc:sldMk cId="2174374830" sldId="589"/>
            <ac:picMk id="37" creationId="{9C92263F-B0F4-1BE3-E05F-E7D283BB25A4}"/>
          </ac:picMkLst>
        </pc:picChg>
        <pc:picChg chg="add mod">
          <ac:chgData name="Crawford, Christopher B." userId="e9f8cd71-208c-47c7-abd7-8fc409e947fc" providerId="ADAL" clId="{431BD138-680B-4DC9-BCBF-4F8B1257D4CB}" dt="2024-06-18T12:28:33.604" v="2832" actId="1076"/>
          <ac:picMkLst>
            <pc:docMk/>
            <pc:sldMk cId="2174374830" sldId="589"/>
            <ac:picMk id="38" creationId="{20784DF2-416E-5307-86ED-0186E4C97D37}"/>
          </ac:picMkLst>
        </pc:picChg>
        <pc:picChg chg="mod">
          <ac:chgData name="Crawford, Christopher B." userId="e9f8cd71-208c-47c7-abd7-8fc409e947fc" providerId="ADAL" clId="{431BD138-680B-4DC9-BCBF-4F8B1257D4CB}" dt="2024-06-18T13:03:25.024" v="3424"/>
          <ac:picMkLst>
            <pc:docMk/>
            <pc:sldMk cId="2174374830" sldId="589"/>
            <ac:picMk id="41" creationId="{93897C09-394F-4436-B577-6E72D5C0CA02}"/>
          </ac:picMkLst>
        </pc:picChg>
        <pc:picChg chg="mod">
          <ac:chgData name="Crawford, Christopher B." userId="e9f8cd71-208c-47c7-abd7-8fc409e947fc" providerId="ADAL" clId="{431BD138-680B-4DC9-BCBF-4F8B1257D4CB}" dt="2024-06-18T13:03:25.024" v="3424"/>
          <ac:picMkLst>
            <pc:docMk/>
            <pc:sldMk cId="2174374830" sldId="589"/>
            <ac:picMk id="42" creationId="{238702B7-BAFF-04F6-53AA-C3B72405B963}"/>
          </ac:picMkLst>
        </pc:picChg>
        <pc:picChg chg="mod">
          <ac:chgData name="Crawford, Christopher B." userId="e9f8cd71-208c-47c7-abd7-8fc409e947fc" providerId="ADAL" clId="{431BD138-680B-4DC9-BCBF-4F8B1257D4CB}" dt="2024-06-18T13:03:25.024" v="3424"/>
          <ac:picMkLst>
            <pc:docMk/>
            <pc:sldMk cId="2174374830" sldId="589"/>
            <ac:picMk id="43" creationId="{32E8A810-FA57-02D8-63C6-E45948A5FBEB}"/>
          </ac:picMkLst>
        </pc:picChg>
        <pc:picChg chg="mod">
          <ac:chgData name="Crawford, Christopher B." userId="e9f8cd71-208c-47c7-abd7-8fc409e947fc" providerId="ADAL" clId="{431BD138-680B-4DC9-BCBF-4F8B1257D4CB}" dt="2024-06-18T13:03:25.024" v="3424"/>
          <ac:picMkLst>
            <pc:docMk/>
            <pc:sldMk cId="2174374830" sldId="589"/>
            <ac:picMk id="44" creationId="{8F1580C6-C144-32B1-8205-04D45FD9A860}"/>
          </ac:picMkLst>
        </pc:picChg>
        <pc:picChg chg="add mod">
          <ac:chgData name="Crawford, Christopher B." userId="e9f8cd71-208c-47c7-abd7-8fc409e947fc" providerId="ADAL" clId="{431BD138-680B-4DC9-BCBF-4F8B1257D4CB}" dt="2024-06-18T13:03:58.009" v="3428"/>
          <ac:picMkLst>
            <pc:docMk/>
            <pc:sldMk cId="2174374830" sldId="589"/>
            <ac:picMk id="45" creationId="{BA4DDFDD-D119-AEBB-B479-3FD204DBDDBD}"/>
          </ac:picMkLst>
        </pc:picChg>
      </pc:sldChg>
      <pc:sldChg chg="addSp delSp modSp new del mod">
        <pc:chgData name="Crawford, Christopher B." userId="e9f8cd71-208c-47c7-abd7-8fc409e947fc" providerId="ADAL" clId="{431BD138-680B-4DC9-BCBF-4F8B1257D4CB}" dt="2024-06-18T13:15:51.606" v="3551" actId="47"/>
        <pc:sldMkLst>
          <pc:docMk/>
          <pc:sldMk cId="2302237085" sldId="590"/>
        </pc:sldMkLst>
        <pc:spChg chg="mod">
          <ac:chgData name="Crawford, Christopher B." userId="e9f8cd71-208c-47c7-abd7-8fc409e947fc" providerId="ADAL" clId="{431BD138-680B-4DC9-BCBF-4F8B1257D4CB}" dt="2024-06-18T03:34:34.140" v="641" actId="20577"/>
          <ac:spMkLst>
            <pc:docMk/>
            <pc:sldMk cId="2302237085" sldId="590"/>
            <ac:spMk id="2" creationId="{FFE0D4D8-466A-5D84-990F-3422FB1CC901}"/>
          </ac:spMkLst>
        </pc:spChg>
        <pc:spChg chg="add del">
          <ac:chgData name="Crawford, Christopher B." userId="e9f8cd71-208c-47c7-abd7-8fc409e947fc" providerId="ADAL" clId="{431BD138-680B-4DC9-BCBF-4F8B1257D4CB}" dt="2024-06-18T12:47:07.600" v="3343" actId="21"/>
          <ac:spMkLst>
            <pc:docMk/>
            <pc:sldMk cId="2302237085" sldId="590"/>
            <ac:spMk id="5" creationId="{7CFE0132-5F13-5386-D216-34ABA90FC405}"/>
          </ac:spMkLst>
        </pc:spChg>
        <pc:spChg chg="add del mod ord">
          <ac:chgData name="Crawford, Christopher B." userId="e9f8cd71-208c-47c7-abd7-8fc409e947fc" providerId="ADAL" clId="{431BD138-680B-4DC9-BCBF-4F8B1257D4CB}" dt="2024-06-18T12:47:23.960" v="3345" actId="14100"/>
          <ac:spMkLst>
            <pc:docMk/>
            <pc:sldMk cId="2302237085" sldId="590"/>
            <ac:spMk id="11" creationId="{F10DC66B-579E-4B67-C671-6D036656F06B}"/>
          </ac:spMkLst>
        </pc:spChg>
        <pc:spChg chg="add del mod">
          <ac:chgData name="Crawford, Christopher B." userId="e9f8cd71-208c-47c7-abd7-8fc409e947fc" providerId="ADAL" clId="{431BD138-680B-4DC9-BCBF-4F8B1257D4CB}" dt="2024-06-18T11:46:06.338" v="2495" actId="21"/>
          <ac:spMkLst>
            <pc:docMk/>
            <pc:sldMk cId="2302237085" sldId="590"/>
            <ac:spMk id="12" creationId="{B3AD7C27-3C6E-9F3A-1CFB-4F475599D530}"/>
          </ac:spMkLst>
        </pc:spChg>
        <pc:spChg chg="add del mod">
          <ac:chgData name="Crawford, Christopher B." userId="e9f8cd71-208c-47c7-abd7-8fc409e947fc" providerId="ADAL" clId="{431BD138-680B-4DC9-BCBF-4F8B1257D4CB}" dt="2024-06-18T12:45:12.712" v="3243" actId="478"/>
          <ac:spMkLst>
            <pc:docMk/>
            <pc:sldMk cId="2302237085" sldId="590"/>
            <ac:spMk id="17" creationId="{6791A81C-8F6F-F5CC-5FFB-DC50136774C9}"/>
          </ac:spMkLst>
        </pc:spChg>
        <pc:spChg chg="add del mod ord">
          <ac:chgData name="Crawford, Christopher B." userId="e9f8cd71-208c-47c7-abd7-8fc409e947fc" providerId="ADAL" clId="{431BD138-680B-4DC9-BCBF-4F8B1257D4CB}" dt="2024-06-18T12:47:42.803" v="3347" actId="21"/>
          <ac:spMkLst>
            <pc:docMk/>
            <pc:sldMk cId="2302237085" sldId="590"/>
            <ac:spMk id="18" creationId="{5A8455A8-581C-2BCC-963C-FA60EB1008BB}"/>
          </ac:spMkLst>
        </pc:spChg>
        <pc:spChg chg="add del mod ord">
          <ac:chgData name="Crawford, Christopher B." userId="e9f8cd71-208c-47c7-abd7-8fc409e947fc" providerId="ADAL" clId="{431BD138-680B-4DC9-BCBF-4F8B1257D4CB}" dt="2024-06-18T12:47:42.803" v="3347" actId="21"/>
          <ac:spMkLst>
            <pc:docMk/>
            <pc:sldMk cId="2302237085" sldId="590"/>
            <ac:spMk id="19" creationId="{3622DFB4-69F0-985F-F42E-8CDFB12E4E57}"/>
          </ac:spMkLst>
        </pc:spChg>
        <pc:spChg chg="add mod">
          <ac:chgData name="Crawford, Christopher B." userId="e9f8cd71-208c-47c7-abd7-8fc409e947fc" providerId="ADAL" clId="{431BD138-680B-4DC9-BCBF-4F8B1257D4CB}" dt="2024-06-18T12:50:56.289" v="3372" actId="164"/>
          <ac:spMkLst>
            <pc:docMk/>
            <pc:sldMk cId="2302237085" sldId="590"/>
            <ac:spMk id="24" creationId="{6BBB9826-A0A9-8D10-C0C8-B650A171B860}"/>
          </ac:spMkLst>
        </pc:spChg>
        <pc:spChg chg="mod topLvl">
          <ac:chgData name="Crawford, Christopher B." userId="e9f8cd71-208c-47c7-abd7-8fc409e947fc" providerId="ADAL" clId="{431BD138-680B-4DC9-BCBF-4F8B1257D4CB}" dt="2024-06-18T12:50:22.901" v="3368" actId="164"/>
          <ac:spMkLst>
            <pc:docMk/>
            <pc:sldMk cId="2302237085" sldId="590"/>
            <ac:spMk id="65" creationId="{F10DC66B-579E-4B67-C671-6D036656F06B}"/>
          </ac:spMkLst>
        </pc:spChg>
        <pc:spChg chg="add mod">
          <ac:chgData name="Crawford, Christopher B." userId="e9f8cd71-208c-47c7-abd7-8fc409e947fc" providerId="ADAL" clId="{431BD138-680B-4DC9-BCBF-4F8B1257D4CB}" dt="2024-06-18T12:50:22.901" v="3368" actId="164"/>
          <ac:spMkLst>
            <pc:docMk/>
            <pc:sldMk cId="2302237085" sldId="590"/>
            <ac:spMk id="66" creationId="{5A8455A8-581C-2BCC-963C-FA60EB1008BB}"/>
          </ac:spMkLst>
        </pc:spChg>
        <pc:spChg chg="add del mod">
          <ac:chgData name="Crawford, Christopher B." userId="e9f8cd71-208c-47c7-abd7-8fc409e947fc" providerId="ADAL" clId="{431BD138-680B-4DC9-BCBF-4F8B1257D4CB}" dt="2024-06-18T12:51:05.186" v="3373" actId="21"/>
          <ac:spMkLst>
            <pc:docMk/>
            <pc:sldMk cId="2302237085" sldId="590"/>
            <ac:spMk id="67" creationId="{3622DFB4-69F0-985F-F42E-8CDFB12E4E57}"/>
          </ac:spMkLst>
        </pc:spChg>
        <pc:grpChg chg="add del mod">
          <ac:chgData name="Crawford, Christopher B." userId="e9f8cd71-208c-47c7-abd7-8fc409e947fc" providerId="ADAL" clId="{431BD138-680B-4DC9-BCBF-4F8B1257D4CB}" dt="2024-06-18T12:47:42.803" v="3347" actId="21"/>
          <ac:grpSpMkLst>
            <pc:docMk/>
            <pc:sldMk cId="2302237085" sldId="590"/>
            <ac:grpSpMk id="22" creationId="{A89C66C7-6E82-6B5C-718C-E8AF2EE25810}"/>
          </ac:grpSpMkLst>
        </pc:grpChg>
        <pc:grpChg chg="add del mod ord">
          <ac:chgData name="Crawford, Christopher B." userId="e9f8cd71-208c-47c7-abd7-8fc409e947fc" providerId="ADAL" clId="{431BD138-680B-4DC9-BCBF-4F8B1257D4CB}" dt="2024-06-18T12:51:05.186" v="3373" actId="21"/>
          <ac:grpSpMkLst>
            <pc:docMk/>
            <pc:sldMk cId="2302237085" sldId="590"/>
            <ac:grpSpMk id="25" creationId="{551F4E0C-0025-2A91-ACC5-D17429C6DA50}"/>
          </ac:grpSpMkLst>
        </pc:grpChg>
        <pc:grpChg chg="add del mod">
          <ac:chgData name="Crawford, Christopher B." userId="e9f8cd71-208c-47c7-abd7-8fc409e947fc" providerId="ADAL" clId="{431BD138-680B-4DC9-BCBF-4F8B1257D4CB}" dt="2024-06-18T12:51:05.186" v="3373" actId="21"/>
          <ac:grpSpMkLst>
            <pc:docMk/>
            <pc:sldMk cId="2302237085" sldId="590"/>
            <ac:grpSpMk id="26" creationId="{555C7ED5-E4C0-BD15-9E53-915417288241}"/>
          </ac:grpSpMkLst>
        </pc:grpChg>
        <pc:grpChg chg="add del mod">
          <ac:chgData name="Crawford, Christopher B." userId="e9f8cd71-208c-47c7-abd7-8fc409e947fc" providerId="ADAL" clId="{431BD138-680B-4DC9-BCBF-4F8B1257D4CB}" dt="2024-06-18T12:49:30.049" v="3363" actId="165"/>
          <ac:grpSpMkLst>
            <pc:docMk/>
            <pc:sldMk cId="2302237085" sldId="590"/>
            <ac:grpSpMk id="61" creationId="{A89C66C7-6E82-6B5C-718C-E8AF2EE25810}"/>
          </ac:grpSpMkLst>
        </pc:grpChg>
        <pc:picChg chg="add del mod">
          <ac:chgData name="Crawford, Christopher B." userId="e9f8cd71-208c-47c7-abd7-8fc409e947fc" providerId="ADAL" clId="{431BD138-680B-4DC9-BCBF-4F8B1257D4CB}" dt="2024-06-18T11:46:06.338" v="2495" actId="21"/>
          <ac:picMkLst>
            <pc:docMk/>
            <pc:sldMk cId="2302237085" sldId="590"/>
            <ac:picMk id="7" creationId="{C4AD9DD7-9ABA-EF02-2EFF-B6A913AB6C60}"/>
          </ac:picMkLst>
        </pc:picChg>
        <pc:picChg chg="add mod">
          <ac:chgData name="Crawford, Christopher B." userId="e9f8cd71-208c-47c7-abd7-8fc409e947fc" providerId="ADAL" clId="{431BD138-680B-4DC9-BCBF-4F8B1257D4CB}" dt="2024-06-18T03:26:45.269" v="474"/>
          <ac:picMkLst>
            <pc:docMk/>
            <pc:sldMk cId="2302237085" sldId="590"/>
            <ac:picMk id="8" creationId="{03BF3164-836E-3F0D-68FC-3775CA655A92}"/>
          </ac:picMkLst>
        </pc:picChg>
        <pc:picChg chg="add del mod">
          <ac:chgData name="Crawford, Christopher B." userId="e9f8cd71-208c-47c7-abd7-8fc409e947fc" providerId="ADAL" clId="{431BD138-680B-4DC9-BCBF-4F8B1257D4CB}" dt="2024-06-18T11:47:45.979" v="2561" actId="478"/>
          <ac:picMkLst>
            <pc:docMk/>
            <pc:sldMk cId="2302237085" sldId="590"/>
            <ac:picMk id="10" creationId="{FC4233EE-CA31-0308-04F1-BD12B0C213F2}"/>
          </ac:picMkLst>
        </pc:picChg>
        <pc:picChg chg="add del mod">
          <ac:chgData name="Crawford, Christopher B." userId="e9f8cd71-208c-47c7-abd7-8fc409e947fc" providerId="ADAL" clId="{431BD138-680B-4DC9-BCBF-4F8B1257D4CB}" dt="2024-06-18T12:47:17.751" v="3344" actId="164"/>
          <ac:picMkLst>
            <pc:docMk/>
            <pc:sldMk cId="2302237085" sldId="590"/>
            <ac:picMk id="14" creationId="{2ABCAB2D-B12F-EF0A-97FB-D4E94180E22D}"/>
          </ac:picMkLst>
        </pc:picChg>
        <pc:picChg chg="add del mod">
          <ac:chgData name="Crawford, Christopher B." userId="e9f8cd71-208c-47c7-abd7-8fc409e947fc" providerId="ADAL" clId="{431BD138-680B-4DC9-BCBF-4F8B1257D4CB}" dt="2024-06-18T12:47:17.751" v="3344" actId="164"/>
          <ac:picMkLst>
            <pc:docMk/>
            <pc:sldMk cId="2302237085" sldId="590"/>
            <ac:picMk id="16" creationId="{448992ED-CD54-95E1-A818-6808EC3DA8B8}"/>
          </ac:picMkLst>
        </pc:picChg>
        <pc:picChg chg="add del mod ord">
          <ac:chgData name="Crawford, Christopher B." userId="e9f8cd71-208c-47c7-abd7-8fc409e947fc" providerId="ADAL" clId="{431BD138-680B-4DC9-BCBF-4F8B1257D4CB}" dt="2024-06-18T12:47:17.751" v="3344" actId="164"/>
          <ac:picMkLst>
            <pc:docMk/>
            <pc:sldMk cId="2302237085" sldId="590"/>
            <ac:picMk id="21" creationId="{156C1A14-C064-9189-BE34-3469D1B7D9BB}"/>
          </ac:picMkLst>
        </pc:picChg>
        <pc:picChg chg="mod topLvl">
          <ac:chgData name="Crawford, Christopher B." userId="e9f8cd71-208c-47c7-abd7-8fc409e947fc" providerId="ADAL" clId="{431BD138-680B-4DC9-BCBF-4F8B1257D4CB}" dt="2024-06-18T12:50:22.901" v="3368" actId="164"/>
          <ac:picMkLst>
            <pc:docMk/>
            <pc:sldMk cId="2302237085" sldId="590"/>
            <ac:picMk id="62" creationId="{156C1A14-C064-9189-BE34-3469D1B7D9BB}"/>
          </ac:picMkLst>
        </pc:picChg>
        <pc:picChg chg="mod topLvl">
          <ac:chgData name="Crawford, Christopher B." userId="e9f8cd71-208c-47c7-abd7-8fc409e947fc" providerId="ADAL" clId="{431BD138-680B-4DC9-BCBF-4F8B1257D4CB}" dt="2024-06-18T12:50:22.901" v="3368" actId="164"/>
          <ac:picMkLst>
            <pc:docMk/>
            <pc:sldMk cId="2302237085" sldId="590"/>
            <ac:picMk id="63" creationId="{2ABCAB2D-B12F-EF0A-97FB-D4E94180E22D}"/>
          </ac:picMkLst>
        </pc:picChg>
        <pc:picChg chg="mod topLvl">
          <ac:chgData name="Crawford, Christopher B." userId="e9f8cd71-208c-47c7-abd7-8fc409e947fc" providerId="ADAL" clId="{431BD138-680B-4DC9-BCBF-4F8B1257D4CB}" dt="2024-06-18T12:50:56.289" v="3372" actId="164"/>
          <ac:picMkLst>
            <pc:docMk/>
            <pc:sldMk cId="2302237085" sldId="590"/>
            <ac:picMk id="64" creationId="{448992ED-CD54-95E1-A818-6808EC3DA8B8}"/>
          </ac:picMkLst>
        </pc:picChg>
      </pc:sldChg>
      <pc:sldChg chg="addSp delSp new del mod">
        <pc:chgData name="Crawford, Christopher B." userId="e9f8cd71-208c-47c7-abd7-8fc409e947fc" providerId="ADAL" clId="{431BD138-680B-4DC9-BCBF-4F8B1257D4CB}" dt="2024-06-18T03:14:22.224" v="435" actId="47"/>
        <pc:sldMkLst>
          <pc:docMk/>
          <pc:sldMk cId="1097181477" sldId="591"/>
        </pc:sldMkLst>
        <pc:picChg chg="add del">
          <ac:chgData name="Crawford, Christopher B." userId="e9f8cd71-208c-47c7-abd7-8fc409e947fc" providerId="ADAL" clId="{431BD138-680B-4DC9-BCBF-4F8B1257D4CB}" dt="2024-06-18T03:13:27.344" v="426" actId="22"/>
          <ac:picMkLst>
            <pc:docMk/>
            <pc:sldMk cId="1097181477" sldId="591"/>
            <ac:picMk id="7" creationId="{72321E6E-3BD8-2513-1C56-5925B6770BFB}"/>
          </ac:picMkLst>
        </pc:picChg>
      </pc:sldChg>
      <pc:sldChg chg="addSp delSp modSp new del mod ord">
        <pc:chgData name="Crawford, Christopher B." userId="e9f8cd71-208c-47c7-abd7-8fc409e947fc" providerId="ADAL" clId="{431BD138-680B-4DC9-BCBF-4F8B1257D4CB}" dt="2024-06-18T16:16:26.538" v="6143" actId="47"/>
        <pc:sldMkLst>
          <pc:docMk/>
          <pc:sldMk cId="3460946295" sldId="591"/>
        </pc:sldMkLst>
        <pc:picChg chg="add del">
          <ac:chgData name="Crawford, Christopher B." userId="e9f8cd71-208c-47c7-abd7-8fc409e947fc" providerId="ADAL" clId="{431BD138-680B-4DC9-BCBF-4F8B1257D4CB}" dt="2024-06-18T03:54:39.921" v="688" actId="478"/>
          <ac:picMkLst>
            <pc:docMk/>
            <pc:sldMk cId="3460946295" sldId="591"/>
            <ac:picMk id="8" creationId="{14D5EF24-1325-9E80-8415-085D00FABFB3}"/>
          </ac:picMkLst>
        </pc:picChg>
        <pc:picChg chg="add del mod">
          <ac:chgData name="Crawford, Christopher B." userId="e9f8cd71-208c-47c7-abd7-8fc409e947fc" providerId="ADAL" clId="{431BD138-680B-4DC9-BCBF-4F8B1257D4CB}" dt="2024-06-18T16:14:32.300" v="6094" actId="21"/>
          <ac:picMkLst>
            <pc:docMk/>
            <pc:sldMk cId="3460946295" sldId="591"/>
            <ac:picMk id="10" creationId="{26C78567-99D5-65C7-36DE-90D216C2059F}"/>
          </ac:picMkLst>
        </pc:picChg>
      </pc:sldChg>
      <pc:sldChg chg="addSp modSp new mod ord modAnim">
        <pc:chgData name="Crawford, Christopher B." userId="e9f8cd71-208c-47c7-abd7-8fc409e947fc" providerId="ADAL" clId="{431BD138-680B-4DC9-BCBF-4F8B1257D4CB}" dt="2024-06-18T16:16:23.194" v="6142"/>
        <pc:sldMkLst>
          <pc:docMk/>
          <pc:sldMk cId="216013978" sldId="592"/>
        </pc:sldMkLst>
        <pc:spChg chg="mod">
          <ac:chgData name="Crawford, Christopher B." userId="e9f8cd71-208c-47c7-abd7-8fc409e947fc" providerId="ADAL" clId="{431BD138-680B-4DC9-BCBF-4F8B1257D4CB}" dt="2024-06-18T11:20:00.707" v="2313" actId="20577"/>
          <ac:spMkLst>
            <pc:docMk/>
            <pc:sldMk cId="216013978" sldId="592"/>
            <ac:spMk id="2" creationId="{98BC07ED-4DB4-104E-19DD-06F551A7F696}"/>
          </ac:spMkLst>
        </pc:spChg>
        <pc:spChg chg="add mod">
          <ac:chgData name="Crawford, Christopher B." userId="e9f8cd71-208c-47c7-abd7-8fc409e947fc" providerId="ADAL" clId="{431BD138-680B-4DC9-BCBF-4F8B1257D4CB}" dt="2024-06-18T16:16:07.139" v="6141" actId="1035"/>
          <ac:spMkLst>
            <pc:docMk/>
            <pc:sldMk cId="216013978" sldId="592"/>
            <ac:spMk id="8" creationId="{A200EA6F-DFA5-7CF5-C627-A936122FB3EB}"/>
          </ac:spMkLst>
        </pc:spChg>
        <pc:picChg chg="add mod">
          <ac:chgData name="Crawford, Christopher B." userId="e9f8cd71-208c-47c7-abd7-8fc409e947fc" providerId="ADAL" clId="{431BD138-680B-4DC9-BCBF-4F8B1257D4CB}" dt="2024-06-18T16:14:45.449" v="6098" actId="1076"/>
          <ac:picMkLst>
            <pc:docMk/>
            <pc:sldMk cId="216013978" sldId="592"/>
            <ac:picMk id="7" creationId="{1EF00CCB-C731-8F75-87BB-0555BC622431}"/>
          </ac:picMkLst>
        </pc:picChg>
        <pc:picChg chg="add mod">
          <ac:chgData name="Crawford, Christopher B." userId="e9f8cd71-208c-47c7-abd7-8fc409e947fc" providerId="ADAL" clId="{431BD138-680B-4DC9-BCBF-4F8B1257D4CB}" dt="2024-06-18T16:15:06.645" v="6102" actId="1076"/>
          <ac:picMkLst>
            <pc:docMk/>
            <pc:sldMk cId="216013978" sldId="592"/>
            <ac:picMk id="10" creationId="{26C78567-99D5-65C7-36DE-90D216C2059F}"/>
          </ac:picMkLst>
        </pc:picChg>
      </pc:sldChg>
      <pc:sldChg chg="addSp delSp modSp new mod ord modClrScheme modAnim chgLayout">
        <pc:chgData name="Crawford, Christopher B." userId="e9f8cd71-208c-47c7-abd7-8fc409e947fc" providerId="ADAL" clId="{431BD138-680B-4DC9-BCBF-4F8B1257D4CB}" dt="2024-06-18T18:27:13.365" v="7917"/>
        <pc:sldMkLst>
          <pc:docMk/>
          <pc:sldMk cId="2191781288" sldId="593"/>
        </pc:sldMkLst>
        <pc:spChg chg="mod ord">
          <ac:chgData name="Crawford, Christopher B." userId="e9f8cd71-208c-47c7-abd7-8fc409e947fc" providerId="ADAL" clId="{431BD138-680B-4DC9-BCBF-4F8B1257D4CB}" dt="2024-06-18T17:23:39.464" v="7229" actId="700"/>
          <ac:spMkLst>
            <pc:docMk/>
            <pc:sldMk cId="2191781288" sldId="593"/>
            <ac:spMk id="2" creationId="{525C916B-048E-0D54-C554-AAFA78544CA3}"/>
          </ac:spMkLst>
        </pc:spChg>
        <pc:spChg chg="del mod ord">
          <ac:chgData name="Crawford, Christopher B." userId="e9f8cd71-208c-47c7-abd7-8fc409e947fc" providerId="ADAL" clId="{431BD138-680B-4DC9-BCBF-4F8B1257D4CB}" dt="2024-06-18T17:23:39.464" v="7229" actId="700"/>
          <ac:spMkLst>
            <pc:docMk/>
            <pc:sldMk cId="2191781288" sldId="593"/>
            <ac:spMk id="3" creationId="{EB54D15F-3A1D-F7EC-4EB8-64000936253E}"/>
          </ac:spMkLst>
        </pc:spChg>
        <pc:spChg chg="mod ord">
          <ac:chgData name="Crawford, Christopher B." userId="e9f8cd71-208c-47c7-abd7-8fc409e947fc" providerId="ADAL" clId="{431BD138-680B-4DC9-BCBF-4F8B1257D4CB}" dt="2024-06-18T17:23:39.464" v="7229" actId="700"/>
          <ac:spMkLst>
            <pc:docMk/>
            <pc:sldMk cId="2191781288" sldId="593"/>
            <ac:spMk id="4" creationId="{ADB43E17-9010-0DB5-C51E-DF5C41C46A00}"/>
          </ac:spMkLst>
        </pc:spChg>
        <pc:spChg chg="mod ord">
          <ac:chgData name="Crawford, Christopher B." userId="e9f8cd71-208c-47c7-abd7-8fc409e947fc" providerId="ADAL" clId="{431BD138-680B-4DC9-BCBF-4F8B1257D4CB}" dt="2024-06-18T17:23:39.464" v="7229" actId="700"/>
          <ac:spMkLst>
            <pc:docMk/>
            <pc:sldMk cId="2191781288" sldId="593"/>
            <ac:spMk id="5" creationId="{C39B8ADC-80E9-F212-AAF7-B5FB5A35D4F1}"/>
          </ac:spMkLst>
        </pc:spChg>
        <pc:spChg chg="mod ord">
          <ac:chgData name="Crawford, Christopher B." userId="e9f8cd71-208c-47c7-abd7-8fc409e947fc" providerId="ADAL" clId="{431BD138-680B-4DC9-BCBF-4F8B1257D4CB}" dt="2024-06-18T17:23:39.464" v="7229" actId="700"/>
          <ac:spMkLst>
            <pc:docMk/>
            <pc:sldMk cId="2191781288" sldId="593"/>
            <ac:spMk id="6" creationId="{662CD02C-CCFC-587C-7F77-7958FC9F3244}"/>
          </ac:spMkLst>
        </pc:spChg>
        <pc:spChg chg="add del mod ord">
          <ac:chgData name="Crawford, Christopher B." userId="e9f8cd71-208c-47c7-abd7-8fc409e947fc" providerId="ADAL" clId="{431BD138-680B-4DC9-BCBF-4F8B1257D4CB}" dt="2024-06-18T18:24:26.498" v="7861" actId="478"/>
          <ac:spMkLst>
            <pc:docMk/>
            <pc:sldMk cId="2191781288" sldId="593"/>
            <ac:spMk id="9" creationId="{E9545BF4-5EB1-D9B3-E2DF-1B669ABF00C1}"/>
          </ac:spMkLst>
        </pc:spChg>
        <pc:spChg chg="add mod topLvl">
          <ac:chgData name="Crawford, Christopher B." userId="e9f8cd71-208c-47c7-abd7-8fc409e947fc" providerId="ADAL" clId="{431BD138-680B-4DC9-BCBF-4F8B1257D4CB}" dt="2024-06-18T18:27:01.530" v="7916" actId="164"/>
          <ac:spMkLst>
            <pc:docMk/>
            <pc:sldMk cId="2191781288" sldId="593"/>
            <ac:spMk id="12" creationId="{F571F996-12B9-B642-90C7-9018A1160261}"/>
          </ac:spMkLst>
        </pc:spChg>
        <pc:spChg chg="add mod">
          <ac:chgData name="Crawford, Christopher B." userId="e9f8cd71-208c-47c7-abd7-8fc409e947fc" providerId="ADAL" clId="{431BD138-680B-4DC9-BCBF-4F8B1257D4CB}" dt="2024-06-18T18:27:01.530" v="7916" actId="164"/>
          <ac:spMkLst>
            <pc:docMk/>
            <pc:sldMk cId="2191781288" sldId="593"/>
            <ac:spMk id="14" creationId="{DCE7FAD3-FC36-BF1E-6205-A10C221C158C}"/>
          </ac:spMkLst>
        </pc:spChg>
        <pc:grpChg chg="add del mod">
          <ac:chgData name="Crawford, Christopher B." userId="e9f8cd71-208c-47c7-abd7-8fc409e947fc" providerId="ADAL" clId="{431BD138-680B-4DC9-BCBF-4F8B1257D4CB}" dt="2024-06-18T18:26:42.162" v="7914" actId="165"/>
          <ac:grpSpMkLst>
            <pc:docMk/>
            <pc:sldMk cId="2191781288" sldId="593"/>
            <ac:grpSpMk id="13" creationId="{4A3824F2-F72E-048C-79EA-1270677FB7FD}"/>
          </ac:grpSpMkLst>
        </pc:grpChg>
        <pc:grpChg chg="add mod">
          <ac:chgData name="Crawford, Christopher B." userId="e9f8cd71-208c-47c7-abd7-8fc409e947fc" providerId="ADAL" clId="{431BD138-680B-4DC9-BCBF-4F8B1257D4CB}" dt="2024-06-18T18:27:01.530" v="7916" actId="164"/>
          <ac:grpSpMkLst>
            <pc:docMk/>
            <pc:sldMk cId="2191781288" sldId="593"/>
            <ac:grpSpMk id="15" creationId="{5708F27B-1C2B-B1E7-B9A8-7BC724CFEB65}"/>
          </ac:grpSpMkLst>
        </pc:grpChg>
        <pc:picChg chg="add mod">
          <ac:chgData name="Crawford, Christopher B." userId="e9f8cd71-208c-47c7-abd7-8fc409e947fc" providerId="ADAL" clId="{431BD138-680B-4DC9-BCBF-4F8B1257D4CB}" dt="2024-06-18T18:25:10.937" v="7862" actId="1076"/>
          <ac:picMkLst>
            <pc:docMk/>
            <pc:sldMk cId="2191781288" sldId="593"/>
            <ac:picMk id="8" creationId="{0D5ABD8F-C72C-5B3B-12F8-829DD331460E}"/>
          </ac:picMkLst>
        </pc:picChg>
        <pc:picChg chg="add mod topLvl">
          <ac:chgData name="Crawford, Christopher B." userId="e9f8cd71-208c-47c7-abd7-8fc409e947fc" providerId="ADAL" clId="{431BD138-680B-4DC9-BCBF-4F8B1257D4CB}" dt="2024-06-18T18:27:01.530" v="7916" actId="164"/>
          <ac:picMkLst>
            <pc:docMk/>
            <pc:sldMk cId="2191781288" sldId="593"/>
            <ac:picMk id="11" creationId="{60986FD3-527D-3D51-79B0-3E18DB969C69}"/>
          </ac:picMkLst>
        </pc:picChg>
      </pc:sldChg>
      <pc:sldChg chg="addSp delSp modSp new del mod ord">
        <pc:chgData name="Crawford, Christopher B." userId="e9f8cd71-208c-47c7-abd7-8fc409e947fc" providerId="ADAL" clId="{431BD138-680B-4DC9-BCBF-4F8B1257D4CB}" dt="2024-06-18T16:56:44.021" v="7030" actId="47"/>
        <pc:sldMkLst>
          <pc:docMk/>
          <pc:sldMk cId="421857014" sldId="594"/>
        </pc:sldMkLst>
        <pc:spChg chg="mod">
          <ac:chgData name="Crawford, Christopher B." userId="e9f8cd71-208c-47c7-abd7-8fc409e947fc" providerId="ADAL" clId="{431BD138-680B-4DC9-BCBF-4F8B1257D4CB}" dt="2024-06-18T04:31:21.113" v="933" actId="20577"/>
          <ac:spMkLst>
            <pc:docMk/>
            <pc:sldMk cId="421857014" sldId="594"/>
            <ac:spMk id="2" creationId="{58B90A1A-FD7A-BA6B-5DBD-32D2BC2E4365}"/>
          </ac:spMkLst>
        </pc:spChg>
        <pc:picChg chg="add del mod ord">
          <ac:chgData name="Crawford, Christopher B." userId="e9f8cd71-208c-47c7-abd7-8fc409e947fc" providerId="ADAL" clId="{431BD138-680B-4DC9-BCBF-4F8B1257D4CB}" dt="2024-06-18T16:23:41.667" v="6242" actId="21"/>
          <ac:picMkLst>
            <pc:docMk/>
            <pc:sldMk cId="421857014" sldId="594"/>
            <ac:picMk id="8" creationId="{F2391E21-C219-9D0A-8A77-6D4FBFC047EF}"/>
          </ac:picMkLst>
        </pc:picChg>
        <pc:picChg chg="add del mod">
          <ac:chgData name="Crawford, Christopher B." userId="e9f8cd71-208c-47c7-abd7-8fc409e947fc" providerId="ADAL" clId="{431BD138-680B-4DC9-BCBF-4F8B1257D4CB}" dt="2024-06-18T03:58:09.871" v="701" actId="478"/>
          <ac:picMkLst>
            <pc:docMk/>
            <pc:sldMk cId="421857014" sldId="594"/>
            <ac:picMk id="10" creationId="{A4E5AEF3-C2A8-8122-2127-2243694A50E5}"/>
          </ac:picMkLst>
        </pc:picChg>
        <pc:picChg chg="add del mod">
          <ac:chgData name="Crawford, Christopher B." userId="e9f8cd71-208c-47c7-abd7-8fc409e947fc" providerId="ADAL" clId="{431BD138-680B-4DC9-BCBF-4F8B1257D4CB}" dt="2024-06-18T04:30:46.785" v="859" actId="21"/>
          <ac:picMkLst>
            <pc:docMk/>
            <pc:sldMk cId="421857014" sldId="594"/>
            <ac:picMk id="12" creationId="{5D1F38B9-4BDC-34AC-9E89-0515F5F1EFE3}"/>
          </ac:picMkLst>
        </pc:picChg>
      </pc:sldChg>
      <pc:sldChg chg="addSp delSp modSp new mod ord modClrScheme chgLayout">
        <pc:chgData name="Crawford, Christopher B." userId="e9f8cd71-208c-47c7-abd7-8fc409e947fc" providerId="ADAL" clId="{431BD138-680B-4DC9-BCBF-4F8B1257D4CB}" dt="2024-06-18T16:55:55.982" v="7028" actId="1076"/>
        <pc:sldMkLst>
          <pc:docMk/>
          <pc:sldMk cId="12305233" sldId="595"/>
        </pc:sldMkLst>
        <pc:spChg chg="mod ord">
          <ac:chgData name="Crawford, Christopher B." userId="e9f8cd71-208c-47c7-abd7-8fc409e947fc" providerId="ADAL" clId="{431BD138-680B-4DC9-BCBF-4F8B1257D4CB}" dt="2024-06-18T16:36:06.874" v="6544" actId="700"/>
          <ac:spMkLst>
            <pc:docMk/>
            <pc:sldMk cId="12305233" sldId="595"/>
            <ac:spMk id="2" creationId="{C1A3CA49-559F-E302-29F2-A7BACF1D9C03}"/>
          </ac:spMkLst>
        </pc:spChg>
        <pc:spChg chg="del mod ord">
          <ac:chgData name="Crawford, Christopher B." userId="e9f8cd71-208c-47c7-abd7-8fc409e947fc" providerId="ADAL" clId="{431BD138-680B-4DC9-BCBF-4F8B1257D4CB}" dt="2024-06-18T16:36:06.874" v="6544" actId="700"/>
          <ac:spMkLst>
            <pc:docMk/>
            <pc:sldMk cId="12305233" sldId="595"/>
            <ac:spMk id="3" creationId="{DFF6FD37-10CC-2BF1-17E1-E63635746A13}"/>
          </ac:spMkLst>
        </pc:spChg>
        <pc:spChg chg="mod ord">
          <ac:chgData name="Crawford, Christopher B." userId="e9f8cd71-208c-47c7-abd7-8fc409e947fc" providerId="ADAL" clId="{431BD138-680B-4DC9-BCBF-4F8B1257D4CB}" dt="2024-06-18T16:36:06.874" v="6544" actId="700"/>
          <ac:spMkLst>
            <pc:docMk/>
            <pc:sldMk cId="12305233" sldId="595"/>
            <ac:spMk id="4" creationId="{EA2AC499-91F3-00FD-D3B1-030D05A79B08}"/>
          </ac:spMkLst>
        </pc:spChg>
        <pc:spChg chg="mod ord">
          <ac:chgData name="Crawford, Christopher B." userId="e9f8cd71-208c-47c7-abd7-8fc409e947fc" providerId="ADAL" clId="{431BD138-680B-4DC9-BCBF-4F8B1257D4CB}" dt="2024-06-18T16:36:06.874" v="6544" actId="700"/>
          <ac:spMkLst>
            <pc:docMk/>
            <pc:sldMk cId="12305233" sldId="595"/>
            <ac:spMk id="5" creationId="{E6EA5764-4BC6-49B9-1820-184B6E275D69}"/>
          </ac:spMkLst>
        </pc:spChg>
        <pc:spChg chg="mod ord">
          <ac:chgData name="Crawford, Christopher B." userId="e9f8cd71-208c-47c7-abd7-8fc409e947fc" providerId="ADAL" clId="{431BD138-680B-4DC9-BCBF-4F8B1257D4CB}" dt="2024-06-18T16:36:06.874" v="6544" actId="700"/>
          <ac:spMkLst>
            <pc:docMk/>
            <pc:sldMk cId="12305233" sldId="595"/>
            <ac:spMk id="6" creationId="{FA810D5A-815C-B8B3-6BA2-1F1DD0D40712}"/>
          </ac:spMkLst>
        </pc:spChg>
        <pc:spChg chg="add del mod ord">
          <ac:chgData name="Crawford, Christopher B." userId="e9f8cd71-208c-47c7-abd7-8fc409e947fc" providerId="ADAL" clId="{431BD138-680B-4DC9-BCBF-4F8B1257D4CB}" dt="2024-06-18T16:55:21.348" v="7001" actId="478"/>
          <ac:spMkLst>
            <pc:docMk/>
            <pc:sldMk cId="12305233" sldId="595"/>
            <ac:spMk id="9" creationId="{F7963AD2-CCB8-D6E4-85EB-6BC23C5B83E8}"/>
          </ac:spMkLst>
        </pc:spChg>
        <pc:spChg chg="add mod">
          <ac:chgData name="Crawford, Christopher B." userId="e9f8cd71-208c-47c7-abd7-8fc409e947fc" providerId="ADAL" clId="{431BD138-680B-4DC9-BCBF-4F8B1257D4CB}" dt="2024-06-18T16:55:55.982" v="7028" actId="1076"/>
          <ac:spMkLst>
            <pc:docMk/>
            <pc:sldMk cId="12305233" sldId="595"/>
            <ac:spMk id="13" creationId="{91A1A5D1-4AF7-D662-2535-C3940CFA16C2}"/>
          </ac:spMkLst>
        </pc:spChg>
        <pc:picChg chg="add del mod">
          <ac:chgData name="Crawford, Christopher B." userId="e9f8cd71-208c-47c7-abd7-8fc409e947fc" providerId="ADAL" clId="{431BD138-680B-4DC9-BCBF-4F8B1257D4CB}" dt="2024-06-18T16:55:14.342" v="6999" actId="21"/>
          <ac:picMkLst>
            <pc:docMk/>
            <pc:sldMk cId="12305233" sldId="595"/>
            <ac:picMk id="8" creationId="{D78451C4-D380-A33D-FE50-C3FDEC88B922}"/>
          </ac:picMkLst>
        </pc:picChg>
        <pc:picChg chg="add mod">
          <ac:chgData name="Crawford, Christopher B." userId="e9f8cd71-208c-47c7-abd7-8fc409e947fc" providerId="ADAL" clId="{431BD138-680B-4DC9-BCBF-4F8B1257D4CB}" dt="2024-06-18T16:55:05.743" v="6998" actId="1076"/>
          <ac:picMkLst>
            <pc:docMk/>
            <pc:sldMk cId="12305233" sldId="595"/>
            <ac:picMk id="11" creationId="{01E46975-67D1-12FC-2F57-3527FD84521F}"/>
          </ac:picMkLst>
        </pc:picChg>
        <pc:picChg chg="add mod">
          <ac:chgData name="Crawford, Christopher B." userId="e9f8cd71-208c-47c7-abd7-8fc409e947fc" providerId="ADAL" clId="{431BD138-680B-4DC9-BCBF-4F8B1257D4CB}" dt="2024-06-18T16:55:22.066" v="7002"/>
          <ac:picMkLst>
            <pc:docMk/>
            <pc:sldMk cId="12305233" sldId="595"/>
            <ac:picMk id="12" creationId="{D78451C4-D380-A33D-FE50-C3FDEC88B922}"/>
          </ac:picMkLst>
        </pc:picChg>
      </pc:sldChg>
      <pc:sldChg chg="addSp delSp modSp new mod modClrScheme modAnim chgLayout">
        <pc:chgData name="Crawford, Christopher B." userId="e9f8cd71-208c-47c7-abd7-8fc409e947fc" providerId="ADAL" clId="{431BD138-680B-4DC9-BCBF-4F8B1257D4CB}" dt="2024-06-18T18:04:20.690" v="7718"/>
        <pc:sldMkLst>
          <pc:docMk/>
          <pc:sldMk cId="982476629" sldId="596"/>
        </pc:sldMkLst>
        <pc:spChg chg="del mod ord">
          <ac:chgData name="Crawford, Christopher B." userId="e9f8cd71-208c-47c7-abd7-8fc409e947fc" providerId="ADAL" clId="{431BD138-680B-4DC9-BCBF-4F8B1257D4CB}" dt="2024-06-18T17:24:22.104" v="7234" actId="700"/>
          <ac:spMkLst>
            <pc:docMk/>
            <pc:sldMk cId="982476629" sldId="596"/>
            <ac:spMk id="2" creationId="{0F91E770-72AE-3111-29B7-FB5AC48231F2}"/>
          </ac:spMkLst>
        </pc:spChg>
        <pc:spChg chg="del mod ord">
          <ac:chgData name="Crawford, Christopher B." userId="e9f8cd71-208c-47c7-abd7-8fc409e947fc" providerId="ADAL" clId="{431BD138-680B-4DC9-BCBF-4F8B1257D4CB}" dt="2024-06-18T17:24:22.104" v="7234" actId="700"/>
          <ac:spMkLst>
            <pc:docMk/>
            <pc:sldMk cId="982476629" sldId="596"/>
            <ac:spMk id="3" creationId="{3AECE413-7DE3-EB78-7737-5060B1D32153}"/>
          </ac:spMkLst>
        </pc:spChg>
        <pc:spChg chg="mod ord">
          <ac:chgData name="Crawford, Christopher B." userId="e9f8cd71-208c-47c7-abd7-8fc409e947fc" providerId="ADAL" clId="{431BD138-680B-4DC9-BCBF-4F8B1257D4CB}" dt="2024-06-18T17:24:22.104" v="7234" actId="700"/>
          <ac:spMkLst>
            <pc:docMk/>
            <pc:sldMk cId="982476629" sldId="596"/>
            <ac:spMk id="4" creationId="{398F5CB3-968D-A7CD-BF5B-C2140B166D8E}"/>
          </ac:spMkLst>
        </pc:spChg>
        <pc:spChg chg="mod ord">
          <ac:chgData name="Crawford, Christopher B." userId="e9f8cd71-208c-47c7-abd7-8fc409e947fc" providerId="ADAL" clId="{431BD138-680B-4DC9-BCBF-4F8B1257D4CB}" dt="2024-06-18T17:24:22.104" v="7234" actId="700"/>
          <ac:spMkLst>
            <pc:docMk/>
            <pc:sldMk cId="982476629" sldId="596"/>
            <ac:spMk id="5" creationId="{29ABF572-2CB2-3E3B-9275-79A7CC18E337}"/>
          </ac:spMkLst>
        </pc:spChg>
        <pc:spChg chg="mod ord">
          <ac:chgData name="Crawford, Christopher B." userId="e9f8cd71-208c-47c7-abd7-8fc409e947fc" providerId="ADAL" clId="{431BD138-680B-4DC9-BCBF-4F8B1257D4CB}" dt="2024-06-18T17:24:22.104" v="7234" actId="700"/>
          <ac:spMkLst>
            <pc:docMk/>
            <pc:sldMk cId="982476629" sldId="596"/>
            <ac:spMk id="6" creationId="{E2F92CE6-5661-93DB-8FB5-645AE6E5E2F5}"/>
          </ac:spMkLst>
        </pc:spChg>
        <pc:spChg chg="mod">
          <ac:chgData name="Crawford, Christopher B." userId="e9f8cd71-208c-47c7-abd7-8fc409e947fc" providerId="ADAL" clId="{431BD138-680B-4DC9-BCBF-4F8B1257D4CB}" dt="2024-06-18T04:10:36.800" v="786"/>
          <ac:spMkLst>
            <pc:docMk/>
            <pc:sldMk cId="982476629" sldId="596"/>
            <ac:spMk id="8" creationId="{F2CE9119-DA64-0EE6-1CFD-5FC726679DBE}"/>
          </ac:spMkLst>
        </pc:spChg>
        <pc:spChg chg="mod">
          <ac:chgData name="Crawford, Christopher B." userId="e9f8cd71-208c-47c7-abd7-8fc409e947fc" providerId="ADAL" clId="{431BD138-680B-4DC9-BCBF-4F8B1257D4CB}" dt="2024-06-18T04:10:36.800" v="786"/>
          <ac:spMkLst>
            <pc:docMk/>
            <pc:sldMk cId="982476629" sldId="596"/>
            <ac:spMk id="9" creationId="{D49777C9-C353-6C56-F468-66F5F3201F48}"/>
          </ac:spMkLst>
        </pc:spChg>
        <pc:spChg chg="mod">
          <ac:chgData name="Crawford, Christopher B." userId="e9f8cd71-208c-47c7-abd7-8fc409e947fc" providerId="ADAL" clId="{431BD138-680B-4DC9-BCBF-4F8B1257D4CB}" dt="2024-06-18T04:10:36.800" v="786"/>
          <ac:spMkLst>
            <pc:docMk/>
            <pc:sldMk cId="982476629" sldId="596"/>
            <ac:spMk id="10" creationId="{1169ED3C-04BB-7607-608B-1E75F06CC234}"/>
          </ac:spMkLst>
        </pc:spChg>
        <pc:spChg chg="mod">
          <ac:chgData name="Crawford, Christopher B." userId="e9f8cd71-208c-47c7-abd7-8fc409e947fc" providerId="ADAL" clId="{431BD138-680B-4DC9-BCBF-4F8B1257D4CB}" dt="2024-06-18T04:10:36.800" v="786"/>
          <ac:spMkLst>
            <pc:docMk/>
            <pc:sldMk cId="982476629" sldId="596"/>
            <ac:spMk id="11" creationId="{85899E1B-472C-6EC8-8664-D14A77E51923}"/>
          </ac:spMkLst>
        </pc:spChg>
        <pc:spChg chg="mod">
          <ac:chgData name="Crawford, Christopher B." userId="e9f8cd71-208c-47c7-abd7-8fc409e947fc" providerId="ADAL" clId="{431BD138-680B-4DC9-BCBF-4F8B1257D4CB}" dt="2024-06-18T04:10:36.800" v="786"/>
          <ac:spMkLst>
            <pc:docMk/>
            <pc:sldMk cId="982476629" sldId="596"/>
            <ac:spMk id="12" creationId="{D799A0F7-0592-07AC-F55D-57891F5551A9}"/>
          </ac:spMkLst>
        </pc:spChg>
        <pc:spChg chg="mod">
          <ac:chgData name="Crawford, Christopher B." userId="e9f8cd71-208c-47c7-abd7-8fc409e947fc" providerId="ADAL" clId="{431BD138-680B-4DC9-BCBF-4F8B1257D4CB}" dt="2024-06-18T04:10:36.800" v="786"/>
          <ac:spMkLst>
            <pc:docMk/>
            <pc:sldMk cId="982476629" sldId="596"/>
            <ac:spMk id="13" creationId="{78FD1416-EE0B-DF0F-FED5-D6BA227555AD}"/>
          </ac:spMkLst>
        </pc:spChg>
        <pc:spChg chg="mod">
          <ac:chgData name="Crawford, Christopher B." userId="e9f8cd71-208c-47c7-abd7-8fc409e947fc" providerId="ADAL" clId="{431BD138-680B-4DC9-BCBF-4F8B1257D4CB}" dt="2024-06-18T04:10:36.800" v="786"/>
          <ac:spMkLst>
            <pc:docMk/>
            <pc:sldMk cId="982476629" sldId="596"/>
            <ac:spMk id="14" creationId="{5081C9C9-4834-96FA-2727-FD05B46BA83C}"/>
          </ac:spMkLst>
        </pc:spChg>
        <pc:spChg chg="mod">
          <ac:chgData name="Crawford, Christopher B." userId="e9f8cd71-208c-47c7-abd7-8fc409e947fc" providerId="ADAL" clId="{431BD138-680B-4DC9-BCBF-4F8B1257D4CB}" dt="2024-06-18T04:10:36.800" v="786"/>
          <ac:spMkLst>
            <pc:docMk/>
            <pc:sldMk cId="982476629" sldId="596"/>
            <ac:spMk id="15" creationId="{42640B38-E509-F99B-496B-3A89A7F99784}"/>
          </ac:spMkLst>
        </pc:spChg>
        <pc:spChg chg="mod">
          <ac:chgData name="Crawford, Christopher B." userId="e9f8cd71-208c-47c7-abd7-8fc409e947fc" providerId="ADAL" clId="{431BD138-680B-4DC9-BCBF-4F8B1257D4CB}" dt="2024-06-18T04:10:36.800" v="786"/>
          <ac:spMkLst>
            <pc:docMk/>
            <pc:sldMk cId="982476629" sldId="596"/>
            <ac:spMk id="18" creationId="{C8144EC1-105D-2156-8AAF-23964E116774}"/>
          </ac:spMkLst>
        </pc:spChg>
        <pc:spChg chg="add mod ord">
          <ac:chgData name="Crawford, Christopher B." userId="e9f8cd71-208c-47c7-abd7-8fc409e947fc" providerId="ADAL" clId="{431BD138-680B-4DC9-BCBF-4F8B1257D4CB}" dt="2024-06-18T17:24:43.804" v="7281" actId="20577"/>
          <ac:spMkLst>
            <pc:docMk/>
            <pc:sldMk cId="982476629" sldId="596"/>
            <ac:spMk id="21" creationId="{62DE0187-35FB-0BD9-76E2-AA7891F18DF6}"/>
          </ac:spMkLst>
        </pc:spChg>
        <pc:spChg chg="add mod ord">
          <ac:chgData name="Crawford, Christopher B." userId="e9f8cd71-208c-47c7-abd7-8fc409e947fc" providerId="ADAL" clId="{431BD138-680B-4DC9-BCBF-4F8B1257D4CB}" dt="2024-06-18T17:24:22.104" v="7234" actId="700"/>
          <ac:spMkLst>
            <pc:docMk/>
            <pc:sldMk cId="982476629" sldId="596"/>
            <ac:spMk id="22" creationId="{273EF324-58B5-A43A-D325-3E02ECEC50C9}"/>
          </ac:spMkLst>
        </pc:spChg>
        <pc:grpChg chg="add mod">
          <ac:chgData name="Crawford, Christopher B." userId="e9f8cd71-208c-47c7-abd7-8fc409e947fc" providerId="ADAL" clId="{431BD138-680B-4DC9-BCBF-4F8B1257D4CB}" dt="2024-06-18T04:10:36.800" v="786"/>
          <ac:grpSpMkLst>
            <pc:docMk/>
            <pc:sldMk cId="982476629" sldId="596"/>
            <ac:grpSpMk id="7" creationId="{93F75E7C-F1E0-4365-F9E7-B520300BADCF}"/>
          </ac:grpSpMkLst>
        </pc:grpChg>
        <pc:picChg chg="add mod">
          <ac:chgData name="Crawford, Christopher B." userId="e9f8cd71-208c-47c7-abd7-8fc409e947fc" providerId="ADAL" clId="{431BD138-680B-4DC9-BCBF-4F8B1257D4CB}" dt="2024-06-18T18:03:55.324" v="7714" actId="1076"/>
          <ac:picMkLst>
            <pc:docMk/>
            <pc:sldMk cId="982476629" sldId="596"/>
            <ac:picMk id="20" creationId="{0D88D1F4-017D-73B3-9366-F5B9C4C5666F}"/>
          </ac:picMkLst>
        </pc:picChg>
        <pc:picChg chg="add mod">
          <ac:chgData name="Crawford, Christopher B." userId="e9f8cd71-208c-47c7-abd7-8fc409e947fc" providerId="ADAL" clId="{431BD138-680B-4DC9-BCBF-4F8B1257D4CB}" dt="2024-06-18T18:04:10.443" v="7717" actId="1076"/>
          <ac:picMkLst>
            <pc:docMk/>
            <pc:sldMk cId="982476629" sldId="596"/>
            <ac:picMk id="23" creationId="{955CD604-1D91-C8FF-3183-1039F022AF7F}"/>
          </ac:picMkLst>
        </pc:picChg>
        <pc:cxnChg chg="mod">
          <ac:chgData name="Crawford, Christopher B." userId="e9f8cd71-208c-47c7-abd7-8fc409e947fc" providerId="ADAL" clId="{431BD138-680B-4DC9-BCBF-4F8B1257D4CB}" dt="2024-06-18T04:10:36.800" v="786"/>
          <ac:cxnSpMkLst>
            <pc:docMk/>
            <pc:sldMk cId="982476629" sldId="596"/>
            <ac:cxnSpMk id="16" creationId="{BC0AFE0A-01DD-67AA-8FFE-2B667E20D43D}"/>
          </ac:cxnSpMkLst>
        </pc:cxnChg>
        <pc:cxnChg chg="mod">
          <ac:chgData name="Crawford, Christopher B." userId="e9f8cd71-208c-47c7-abd7-8fc409e947fc" providerId="ADAL" clId="{431BD138-680B-4DC9-BCBF-4F8B1257D4CB}" dt="2024-06-18T04:10:36.800" v="786"/>
          <ac:cxnSpMkLst>
            <pc:docMk/>
            <pc:sldMk cId="982476629" sldId="596"/>
            <ac:cxnSpMk id="17" creationId="{77EBB713-D1F4-ED59-7CEC-BF681A57840B}"/>
          </ac:cxnSpMkLst>
        </pc:cxnChg>
      </pc:sldChg>
      <pc:sldChg chg="addSp delSp modSp new del mod">
        <pc:chgData name="Crawford, Christopher B." userId="e9f8cd71-208c-47c7-abd7-8fc409e947fc" providerId="ADAL" clId="{431BD138-680B-4DC9-BCBF-4F8B1257D4CB}" dt="2024-06-18T11:19:27.275" v="2279" actId="47"/>
        <pc:sldMkLst>
          <pc:docMk/>
          <pc:sldMk cId="3939202727" sldId="597"/>
        </pc:sldMkLst>
        <pc:picChg chg="add del mod">
          <ac:chgData name="Crawford, Christopher B." userId="e9f8cd71-208c-47c7-abd7-8fc409e947fc" providerId="ADAL" clId="{431BD138-680B-4DC9-BCBF-4F8B1257D4CB}" dt="2024-06-18T10:43:12.392" v="2103" actId="21"/>
          <ac:picMkLst>
            <pc:docMk/>
            <pc:sldMk cId="3939202727" sldId="597"/>
            <ac:picMk id="7" creationId="{F83FEA58-7503-6EEC-7090-2095BB9C33CC}"/>
          </ac:picMkLst>
        </pc:picChg>
        <pc:picChg chg="add del mod">
          <ac:chgData name="Crawford, Christopher B." userId="e9f8cd71-208c-47c7-abd7-8fc409e947fc" providerId="ADAL" clId="{431BD138-680B-4DC9-BCBF-4F8B1257D4CB}" dt="2024-06-18T11:16:11.269" v="2256" actId="21"/>
          <ac:picMkLst>
            <pc:docMk/>
            <pc:sldMk cId="3939202727" sldId="597"/>
            <ac:picMk id="9" creationId="{BA4DDFDD-D119-AEBB-B479-3FD204DBDDBD}"/>
          </ac:picMkLst>
        </pc:picChg>
      </pc:sldChg>
      <pc:sldChg chg="addSp delSp modSp new del mod ord modClrScheme chgLayout">
        <pc:chgData name="Crawford, Christopher B." userId="e9f8cd71-208c-47c7-abd7-8fc409e947fc" providerId="ADAL" clId="{431BD138-680B-4DC9-BCBF-4F8B1257D4CB}" dt="2024-06-18T16:31:03.628" v="6391" actId="47"/>
        <pc:sldMkLst>
          <pc:docMk/>
          <pc:sldMk cId="3217228922" sldId="598"/>
        </pc:sldMkLst>
        <pc:spChg chg="mod ord">
          <ac:chgData name="Crawford, Christopher B." userId="e9f8cd71-208c-47c7-abd7-8fc409e947fc" providerId="ADAL" clId="{431BD138-680B-4DC9-BCBF-4F8B1257D4CB}" dt="2024-06-18T16:22:12.366" v="6224" actId="700"/>
          <ac:spMkLst>
            <pc:docMk/>
            <pc:sldMk cId="3217228922" sldId="598"/>
            <ac:spMk id="2" creationId="{1CA29D8F-ABC1-4D0D-BE91-653690E46196}"/>
          </ac:spMkLst>
        </pc:spChg>
        <pc:spChg chg="del">
          <ac:chgData name="Crawford, Christopher B." userId="e9f8cd71-208c-47c7-abd7-8fc409e947fc" providerId="ADAL" clId="{431BD138-680B-4DC9-BCBF-4F8B1257D4CB}" dt="2024-06-18T04:30:50.405" v="860"/>
          <ac:spMkLst>
            <pc:docMk/>
            <pc:sldMk cId="3217228922" sldId="598"/>
            <ac:spMk id="3" creationId="{7E43EA02-B690-873A-3730-DCAAFA75C6EB}"/>
          </ac:spMkLst>
        </pc:spChg>
        <pc:spChg chg="mod ord">
          <ac:chgData name="Crawford, Christopher B." userId="e9f8cd71-208c-47c7-abd7-8fc409e947fc" providerId="ADAL" clId="{431BD138-680B-4DC9-BCBF-4F8B1257D4CB}" dt="2024-06-18T16:22:12.366" v="6224" actId="700"/>
          <ac:spMkLst>
            <pc:docMk/>
            <pc:sldMk cId="3217228922" sldId="598"/>
            <ac:spMk id="4" creationId="{CA1E08C8-3162-FA96-860E-753DC0A14316}"/>
          </ac:spMkLst>
        </pc:spChg>
        <pc:spChg chg="mod ord">
          <ac:chgData name="Crawford, Christopher B." userId="e9f8cd71-208c-47c7-abd7-8fc409e947fc" providerId="ADAL" clId="{431BD138-680B-4DC9-BCBF-4F8B1257D4CB}" dt="2024-06-18T16:22:12.366" v="6224" actId="700"/>
          <ac:spMkLst>
            <pc:docMk/>
            <pc:sldMk cId="3217228922" sldId="598"/>
            <ac:spMk id="5" creationId="{2CCAB98F-2345-4467-0124-993A58313084}"/>
          </ac:spMkLst>
        </pc:spChg>
        <pc:spChg chg="mod ord">
          <ac:chgData name="Crawford, Christopher B." userId="e9f8cd71-208c-47c7-abd7-8fc409e947fc" providerId="ADAL" clId="{431BD138-680B-4DC9-BCBF-4F8B1257D4CB}" dt="2024-06-18T16:22:12.366" v="6224" actId="700"/>
          <ac:spMkLst>
            <pc:docMk/>
            <pc:sldMk cId="3217228922" sldId="598"/>
            <ac:spMk id="6" creationId="{7575D0A7-F479-CAFB-066A-735B2B100198}"/>
          </ac:spMkLst>
        </pc:spChg>
        <pc:spChg chg="add mod">
          <ac:chgData name="Crawford, Christopher B." userId="e9f8cd71-208c-47c7-abd7-8fc409e947fc" providerId="ADAL" clId="{431BD138-680B-4DC9-BCBF-4F8B1257D4CB}" dt="2024-06-18T16:23:09.014" v="6236" actId="21"/>
          <ac:spMkLst>
            <pc:docMk/>
            <pc:sldMk cId="3217228922" sldId="598"/>
            <ac:spMk id="10" creationId="{8C38E2B1-5B9D-CCB3-B649-F995F9DCEC46}"/>
          </ac:spMkLst>
        </pc:spChg>
        <pc:picChg chg="add del mod">
          <ac:chgData name="Crawford, Christopher B." userId="e9f8cd71-208c-47c7-abd7-8fc409e947fc" providerId="ADAL" clId="{431BD138-680B-4DC9-BCBF-4F8B1257D4CB}" dt="2024-06-18T16:23:09.014" v="6236" actId="21"/>
          <ac:picMkLst>
            <pc:docMk/>
            <pc:sldMk cId="3217228922" sldId="598"/>
            <ac:picMk id="8" creationId="{FEC6AB8E-8686-43FB-078D-0D11C96AAEE8}"/>
          </ac:picMkLst>
        </pc:picChg>
        <pc:picChg chg="add del mod ord">
          <ac:chgData name="Crawford, Christopher B." userId="e9f8cd71-208c-47c7-abd7-8fc409e947fc" providerId="ADAL" clId="{431BD138-680B-4DC9-BCBF-4F8B1257D4CB}" dt="2024-06-18T16:23:09.014" v="6236" actId="21"/>
          <ac:picMkLst>
            <pc:docMk/>
            <pc:sldMk cId="3217228922" sldId="598"/>
            <ac:picMk id="12" creationId="{5D1F38B9-4BDC-34AC-9E89-0515F5F1EFE3}"/>
          </ac:picMkLst>
        </pc:picChg>
      </pc:sldChg>
      <pc:sldChg chg="modSp new del mod">
        <pc:chgData name="Crawford, Christopher B." userId="e9f8cd71-208c-47c7-abd7-8fc409e947fc" providerId="ADAL" clId="{431BD138-680B-4DC9-BCBF-4F8B1257D4CB}" dt="2024-06-18T16:56:34.382" v="7029" actId="47"/>
        <pc:sldMkLst>
          <pc:docMk/>
          <pc:sldMk cId="1992779463" sldId="599"/>
        </pc:sldMkLst>
        <pc:spChg chg="mod">
          <ac:chgData name="Crawford, Christopher B." userId="e9f8cd71-208c-47c7-abd7-8fc409e947fc" providerId="ADAL" clId="{431BD138-680B-4DC9-BCBF-4F8B1257D4CB}" dt="2024-06-18T04:32:28.416" v="1002" actId="58"/>
          <ac:spMkLst>
            <pc:docMk/>
            <pc:sldMk cId="1992779463" sldId="599"/>
            <ac:spMk id="2" creationId="{4C507484-5974-7934-9D30-04C88A33D8E7}"/>
          </ac:spMkLst>
        </pc:spChg>
      </pc:sldChg>
      <pc:sldChg chg="add del">
        <pc:chgData name="Crawford, Christopher B." userId="e9f8cd71-208c-47c7-abd7-8fc409e947fc" providerId="ADAL" clId="{431BD138-680B-4DC9-BCBF-4F8B1257D4CB}" dt="2024-06-18T11:16:07.051" v="2255" actId="2890"/>
        <pc:sldMkLst>
          <pc:docMk/>
          <pc:sldMk cId="2558319215" sldId="600"/>
        </pc:sldMkLst>
      </pc:sldChg>
      <pc:sldChg chg="addSp delSp modSp new mod">
        <pc:chgData name="Crawford, Christopher B." userId="e9f8cd71-208c-47c7-abd7-8fc409e947fc" providerId="ADAL" clId="{431BD138-680B-4DC9-BCBF-4F8B1257D4CB}" dt="2024-06-18T16:14:08.828" v="6092" actId="5793"/>
        <pc:sldMkLst>
          <pc:docMk/>
          <pc:sldMk cId="4082760146" sldId="600"/>
        </pc:sldMkLst>
        <pc:spChg chg="mod">
          <ac:chgData name="Crawford, Christopher B." userId="e9f8cd71-208c-47c7-abd7-8fc409e947fc" providerId="ADAL" clId="{431BD138-680B-4DC9-BCBF-4F8B1257D4CB}" dt="2024-06-18T14:33:49.720" v="5237" actId="20577"/>
          <ac:spMkLst>
            <pc:docMk/>
            <pc:sldMk cId="4082760146" sldId="600"/>
            <ac:spMk id="2" creationId="{D03A5DB9-CB49-4BB7-136A-008A3B92C784}"/>
          </ac:spMkLst>
        </pc:spChg>
        <pc:spChg chg="add del">
          <ac:chgData name="Crawford, Christopher B." userId="e9f8cd71-208c-47c7-abd7-8fc409e947fc" providerId="ADAL" clId="{431BD138-680B-4DC9-BCBF-4F8B1257D4CB}" dt="2024-06-18T16:08:51.386" v="6022" actId="478"/>
          <ac:spMkLst>
            <pc:docMk/>
            <pc:sldMk cId="4082760146" sldId="600"/>
            <ac:spMk id="14" creationId="{03A5B0DA-F022-BE86-AB0B-6CB14314BBC3}"/>
          </ac:spMkLst>
        </pc:spChg>
        <pc:spChg chg="add mod">
          <ac:chgData name="Crawford, Christopher B." userId="e9f8cd71-208c-47c7-abd7-8fc409e947fc" providerId="ADAL" clId="{431BD138-680B-4DC9-BCBF-4F8B1257D4CB}" dt="2024-06-18T16:11:45.765" v="6040" actId="207"/>
          <ac:spMkLst>
            <pc:docMk/>
            <pc:sldMk cId="4082760146" sldId="600"/>
            <ac:spMk id="18" creationId="{0594DE60-8F0C-2179-4F67-03F2902E7978}"/>
          </ac:spMkLst>
        </pc:spChg>
        <pc:spChg chg="add mod">
          <ac:chgData name="Crawford, Christopher B." userId="e9f8cd71-208c-47c7-abd7-8fc409e947fc" providerId="ADAL" clId="{431BD138-680B-4DC9-BCBF-4F8B1257D4CB}" dt="2024-06-18T16:14:08.828" v="6092" actId="5793"/>
          <ac:spMkLst>
            <pc:docMk/>
            <pc:sldMk cId="4082760146" sldId="600"/>
            <ac:spMk id="22" creationId="{5A64CF00-A9DD-FBC9-EED3-412721B88B90}"/>
          </ac:spMkLst>
        </pc:spChg>
        <pc:picChg chg="add del mod">
          <ac:chgData name="Crawford, Christopher B." userId="e9f8cd71-208c-47c7-abd7-8fc409e947fc" providerId="ADAL" clId="{431BD138-680B-4DC9-BCBF-4F8B1257D4CB}" dt="2024-06-18T11:41:57.303" v="2491" actId="21"/>
          <ac:picMkLst>
            <pc:docMk/>
            <pc:sldMk cId="4082760146" sldId="600"/>
            <ac:picMk id="7" creationId="{4C382837-3DA7-A4F9-1D34-8B60E79ABA58}"/>
          </ac:picMkLst>
        </pc:picChg>
        <pc:picChg chg="add del mod">
          <ac:chgData name="Crawford, Christopher B." userId="e9f8cd71-208c-47c7-abd7-8fc409e947fc" providerId="ADAL" clId="{431BD138-680B-4DC9-BCBF-4F8B1257D4CB}" dt="2024-06-18T11:41:57.303" v="2491" actId="21"/>
          <ac:picMkLst>
            <pc:docMk/>
            <pc:sldMk cId="4082760146" sldId="600"/>
            <ac:picMk id="9" creationId="{391A341C-74D2-1F9B-3D87-3147A13F82FD}"/>
          </ac:picMkLst>
        </pc:picChg>
        <pc:picChg chg="add del mod">
          <ac:chgData name="Crawford, Christopher B." userId="e9f8cd71-208c-47c7-abd7-8fc409e947fc" providerId="ADAL" clId="{431BD138-680B-4DC9-BCBF-4F8B1257D4CB}" dt="2024-06-18T12:28:00.254" v="2827" actId="21"/>
          <ac:picMkLst>
            <pc:docMk/>
            <pc:sldMk cId="4082760146" sldId="600"/>
            <ac:picMk id="10" creationId="{9C92263F-B0F4-1BE3-E05F-E7D283BB25A4}"/>
          </ac:picMkLst>
        </pc:picChg>
        <pc:picChg chg="add del mod">
          <ac:chgData name="Crawford, Christopher B." userId="e9f8cd71-208c-47c7-abd7-8fc409e947fc" providerId="ADAL" clId="{431BD138-680B-4DC9-BCBF-4F8B1257D4CB}" dt="2024-06-18T12:28:00.254" v="2827" actId="21"/>
          <ac:picMkLst>
            <pc:docMk/>
            <pc:sldMk cId="4082760146" sldId="600"/>
            <ac:picMk id="12" creationId="{20784DF2-416E-5307-86ED-0186E4C97D37}"/>
          </ac:picMkLst>
        </pc:picChg>
        <pc:picChg chg="add mod">
          <ac:chgData name="Crawford, Christopher B." userId="e9f8cd71-208c-47c7-abd7-8fc409e947fc" providerId="ADAL" clId="{431BD138-680B-4DC9-BCBF-4F8B1257D4CB}" dt="2024-06-18T16:12:51.234" v="6044" actId="1076"/>
          <ac:picMkLst>
            <pc:docMk/>
            <pc:sldMk cId="4082760146" sldId="600"/>
            <ac:picMk id="16" creationId="{8378E0BA-E21A-D0E2-9444-858E7D2EE1FB}"/>
          </ac:picMkLst>
        </pc:picChg>
        <pc:picChg chg="add mod">
          <ac:chgData name="Crawford, Christopher B." userId="e9f8cd71-208c-47c7-abd7-8fc409e947fc" providerId="ADAL" clId="{431BD138-680B-4DC9-BCBF-4F8B1257D4CB}" dt="2024-06-18T16:11:04.350" v="6036" actId="571"/>
          <ac:picMkLst>
            <pc:docMk/>
            <pc:sldMk cId="4082760146" sldId="600"/>
            <ac:picMk id="19" creationId="{9CE966ED-6BA6-122C-805C-42E536ABDEE5}"/>
          </ac:picMkLst>
        </pc:picChg>
        <pc:picChg chg="add mod modCrop">
          <ac:chgData name="Crawford, Christopher B." userId="e9f8cd71-208c-47c7-abd7-8fc409e947fc" providerId="ADAL" clId="{431BD138-680B-4DC9-BCBF-4F8B1257D4CB}" dt="2024-06-18T16:13:20.335" v="6047" actId="732"/>
          <ac:picMkLst>
            <pc:docMk/>
            <pc:sldMk cId="4082760146" sldId="600"/>
            <ac:picMk id="21" creationId="{39A67D01-0514-0A42-EF06-0D4EE4D97499}"/>
          </ac:picMkLst>
        </pc:picChg>
      </pc:sldChg>
      <pc:sldChg chg="addSp delSp modSp new mod ord modClrScheme chgLayout">
        <pc:chgData name="Crawford, Christopher B." userId="e9f8cd71-208c-47c7-abd7-8fc409e947fc" providerId="ADAL" clId="{431BD138-680B-4DC9-BCBF-4F8B1257D4CB}" dt="2024-06-18T16:56:59.778" v="7033" actId="700"/>
        <pc:sldMkLst>
          <pc:docMk/>
          <pc:sldMk cId="3216613443" sldId="601"/>
        </pc:sldMkLst>
        <pc:spChg chg="mod ord">
          <ac:chgData name="Crawford, Christopher B." userId="e9f8cd71-208c-47c7-abd7-8fc409e947fc" providerId="ADAL" clId="{431BD138-680B-4DC9-BCBF-4F8B1257D4CB}" dt="2024-06-18T16:56:59.778" v="7033" actId="700"/>
          <ac:spMkLst>
            <pc:docMk/>
            <pc:sldMk cId="3216613443" sldId="601"/>
            <ac:spMk id="2" creationId="{2FF296D7-BE81-8893-E61D-74A694D21F9B}"/>
          </ac:spMkLst>
        </pc:spChg>
        <pc:spChg chg="del">
          <ac:chgData name="Crawford, Christopher B." userId="e9f8cd71-208c-47c7-abd7-8fc409e947fc" providerId="ADAL" clId="{431BD138-680B-4DC9-BCBF-4F8B1257D4CB}" dt="2024-06-18T16:29:42.046" v="6385" actId="478"/>
          <ac:spMkLst>
            <pc:docMk/>
            <pc:sldMk cId="3216613443" sldId="601"/>
            <ac:spMk id="3" creationId="{37656E3D-6D39-762C-E640-B7ED2D8317C2}"/>
          </ac:spMkLst>
        </pc:spChg>
        <pc:spChg chg="mod ord">
          <ac:chgData name="Crawford, Christopher B." userId="e9f8cd71-208c-47c7-abd7-8fc409e947fc" providerId="ADAL" clId="{431BD138-680B-4DC9-BCBF-4F8B1257D4CB}" dt="2024-06-18T16:56:59.778" v="7033" actId="700"/>
          <ac:spMkLst>
            <pc:docMk/>
            <pc:sldMk cId="3216613443" sldId="601"/>
            <ac:spMk id="4" creationId="{03D80699-2E68-F91C-A5BD-139F13B8C609}"/>
          </ac:spMkLst>
        </pc:spChg>
        <pc:spChg chg="mod ord">
          <ac:chgData name="Crawford, Christopher B." userId="e9f8cd71-208c-47c7-abd7-8fc409e947fc" providerId="ADAL" clId="{431BD138-680B-4DC9-BCBF-4F8B1257D4CB}" dt="2024-06-18T16:56:59.778" v="7033" actId="700"/>
          <ac:spMkLst>
            <pc:docMk/>
            <pc:sldMk cId="3216613443" sldId="601"/>
            <ac:spMk id="5" creationId="{C5E10717-BA6B-B3CB-9341-992EC36255E2}"/>
          </ac:spMkLst>
        </pc:spChg>
        <pc:spChg chg="mod ord">
          <ac:chgData name="Crawford, Christopher B." userId="e9f8cd71-208c-47c7-abd7-8fc409e947fc" providerId="ADAL" clId="{431BD138-680B-4DC9-BCBF-4F8B1257D4CB}" dt="2024-06-18T16:56:59.778" v="7033" actId="700"/>
          <ac:spMkLst>
            <pc:docMk/>
            <pc:sldMk cId="3216613443" sldId="601"/>
            <ac:spMk id="6" creationId="{05455E81-A8AF-7AA5-C63A-4F130C7C34AD}"/>
          </ac:spMkLst>
        </pc:spChg>
        <pc:spChg chg="add del mod">
          <ac:chgData name="Crawford, Christopher B." userId="e9f8cd71-208c-47c7-abd7-8fc409e947fc" providerId="ADAL" clId="{431BD138-680B-4DC9-BCBF-4F8B1257D4CB}" dt="2024-06-18T11:36:56.462" v="2485" actId="478"/>
          <ac:spMkLst>
            <pc:docMk/>
            <pc:sldMk cId="3216613443" sldId="601"/>
            <ac:spMk id="11" creationId="{F1A644CC-01D4-0B1F-5C6E-AE1F9C8D536C}"/>
          </ac:spMkLst>
        </pc:spChg>
        <pc:spChg chg="add mod ord">
          <ac:chgData name="Crawford, Christopher B." userId="e9f8cd71-208c-47c7-abd7-8fc409e947fc" providerId="ADAL" clId="{431BD138-680B-4DC9-BCBF-4F8B1257D4CB}" dt="2024-06-18T16:56:59.778" v="7033" actId="700"/>
          <ac:spMkLst>
            <pc:docMk/>
            <pc:sldMk cId="3216613443" sldId="601"/>
            <ac:spMk id="12" creationId="{D3CE9D9C-8726-D1A1-DC14-0A9885DDE0A5}"/>
          </ac:spMkLst>
        </pc:spChg>
        <pc:picChg chg="add mod">
          <ac:chgData name="Crawford, Christopher B." userId="e9f8cd71-208c-47c7-abd7-8fc409e947fc" providerId="ADAL" clId="{431BD138-680B-4DC9-BCBF-4F8B1257D4CB}" dt="2024-06-18T16:30:01.403" v="6389" actId="1076"/>
          <ac:picMkLst>
            <pc:docMk/>
            <pc:sldMk cId="3216613443" sldId="601"/>
            <ac:picMk id="8" creationId="{F7056F3B-589C-53FE-FDB7-AD544F4EB3BC}"/>
          </ac:picMkLst>
        </pc:picChg>
        <pc:picChg chg="add mod">
          <ac:chgData name="Crawford, Christopher B." userId="e9f8cd71-208c-47c7-abd7-8fc409e947fc" providerId="ADAL" clId="{431BD138-680B-4DC9-BCBF-4F8B1257D4CB}" dt="2024-06-18T16:30:08.759" v="6390" actId="1076"/>
          <ac:picMkLst>
            <pc:docMk/>
            <pc:sldMk cId="3216613443" sldId="601"/>
            <ac:picMk id="10" creationId="{7D44EB77-9CAE-958D-48D0-A843B74D0C59}"/>
          </ac:picMkLst>
        </pc:picChg>
      </pc:sldChg>
      <pc:sldChg chg="addSp delSp modSp new mod addAnim delAnim modAnim">
        <pc:chgData name="Crawford, Christopher B." userId="e9f8cd71-208c-47c7-abd7-8fc409e947fc" providerId="ADAL" clId="{431BD138-680B-4DC9-BCBF-4F8B1257D4CB}" dt="2024-06-18T19:58:25.612" v="8025" actId="14100"/>
        <pc:sldMkLst>
          <pc:docMk/>
          <pc:sldMk cId="2427685965" sldId="602"/>
        </pc:sldMkLst>
        <pc:spChg chg="mod">
          <ac:chgData name="Crawford, Christopher B." userId="e9f8cd71-208c-47c7-abd7-8fc409e947fc" providerId="ADAL" clId="{431BD138-680B-4DC9-BCBF-4F8B1257D4CB}" dt="2024-06-18T13:07:28.391" v="3508" actId="20577"/>
          <ac:spMkLst>
            <pc:docMk/>
            <pc:sldMk cId="2427685965" sldId="602"/>
            <ac:spMk id="2" creationId="{B97DC816-7B2B-9A30-A5EB-E39AA891FC48}"/>
          </ac:spMkLst>
        </pc:spChg>
        <pc:spChg chg="mod">
          <ac:chgData name="Crawford, Christopher B." userId="e9f8cd71-208c-47c7-abd7-8fc409e947fc" providerId="ADAL" clId="{431BD138-680B-4DC9-BCBF-4F8B1257D4CB}" dt="2024-06-18T12:07:44.361" v="2678" actId="1076"/>
          <ac:spMkLst>
            <pc:docMk/>
            <pc:sldMk cId="2427685965" sldId="602"/>
            <ac:spMk id="3" creationId="{A6FE7E5A-0666-A045-B5DD-F6F6E9627ADD}"/>
          </ac:spMkLst>
        </pc:spChg>
        <pc:spChg chg="add mod">
          <ac:chgData name="Crawford, Christopher B." userId="e9f8cd71-208c-47c7-abd7-8fc409e947fc" providerId="ADAL" clId="{431BD138-680B-4DC9-BCBF-4F8B1257D4CB}" dt="2024-06-18T12:33:14.254" v="2842" actId="164"/>
          <ac:spMkLst>
            <pc:docMk/>
            <pc:sldMk cId="2427685965" sldId="602"/>
            <ac:spMk id="21" creationId="{EA3E71EA-2FBC-CEC5-C0D0-A2E7CB56ACBE}"/>
          </ac:spMkLst>
        </pc:spChg>
        <pc:spChg chg="add mod">
          <ac:chgData name="Crawford, Christopher B." userId="e9f8cd71-208c-47c7-abd7-8fc409e947fc" providerId="ADAL" clId="{431BD138-680B-4DC9-BCBF-4F8B1257D4CB}" dt="2024-06-18T12:34:04.714" v="2845" actId="164"/>
          <ac:spMkLst>
            <pc:docMk/>
            <pc:sldMk cId="2427685965" sldId="602"/>
            <ac:spMk id="22" creationId="{A53B9161-8FE7-4156-8550-430A4131D3F2}"/>
          </ac:spMkLst>
        </pc:spChg>
        <pc:spChg chg="add del mod">
          <ac:chgData name="Crawford, Christopher B." userId="e9f8cd71-208c-47c7-abd7-8fc409e947fc" providerId="ADAL" clId="{431BD138-680B-4DC9-BCBF-4F8B1257D4CB}" dt="2024-06-18T12:53:02.100" v="3382" actId="164"/>
          <ac:spMkLst>
            <pc:docMk/>
            <pc:sldMk cId="2427685965" sldId="602"/>
            <ac:spMk id="23" creationId="{183C49EE-62CF-04B8-D9F7-5579E27FF589}"/>
          </ac:spMkLst>
        </pc:spChg>
        <pc:spChg chg="add mod">
          <ac:chgData name="Crawford, Christopher B." userId="e9f8cd71-208c-47c7-abd7-8fc409e947fc" providerId="ADAL" clId="{431BD138-680B-4DC9-BCBF-4F8B1257D4CB}" dt="2024-06-18T12:52:27.208" v="3378" actId="164"/>
          <ac:spMkLst>
            <pc:docMk/>
            <pc:sldMk cId="2427685965" sldId="602"/>
            <ac:spMk id="35" creationId="{C85257D1-95D9-82AC-E643-3FBBB9A7C43D}"/>
          </ac:spMkLst>
        </pc:spChg>
        <pc:spChg chg="add mod ord">
          <ac:chgData name="Crawford, Christopher B." userId="e9f8cd71-208c-47c7-abd7-8fc409e947fc" providerId="ADAL" clId="{431BD138-680B-4DC9-BCBF-4F8B1257D4CB}" dt="2024-06-18T12:32:41.233" v="2839" actId="164"/>
          <ac:spMkLst>
            <pc:docMk/>
            <pc:sldMk cId="2427685965" sldId="602"/>
            <ac:spMk id="46" creationId="{08F3B64C-C071-5C69-93E9-E1C81DD2E060}"/>
          </ac:spMkLst>
        </pc:spChg>
        <pc:spChg chg="add mod ord">
          <ac:chgData name="Crawford, Christopher B." userId="e9f8cd71-208c-47c7-abd7-8fc409e947fc" providerId="ADAL" clId="{431BD138-680B-4DC9-BCBF-4F8B1257D4CB}" dt="2024-06-18T12:32:41.233" v="2839" actId="164"/>
          <ac:spMkLst>
            <pc:docMk/>
            <pc:sldMk cId="2427685965" sldId="602"/>
            <ac:spMk id="47" creationId="{13AA07B7-C089-A595-C776-FF1E7F09B092}"/>
          </ac:spMkLst>
        </pc:spChg>
        <pc:spChg chg="add mod">
          <ac:chgData name="Crawford, Christopher B." userId="e9f8cd71-208c-47c7-abd7-8fc409e947fc" providerId="ADAL" clId="{431BD138-680B-4DC9-BCBF-4F8B1257D4CB}" dt="2024-06-18T12:32:41.233" v="2839" actId="164"/>
          <ac:spMkLst>
            <pc:docMk/>
            <pc:sldMk cId="2427685965" sldId="602"/>
            <ac:spMk id="48" creationId="{149C9809-04B7-FE7B-5358-CB8617436E47}"/>
          </ac:spMkLst>
        </pc:spChg>
        <pc:spChg chg="add mod">
          <ac:chgData name="Crawford, Christopher B." userId="e9f8cd71-208c-47c7-abd7-8fc409e947fc" providerId="ADAL" clId="{431BD138-680B-4DC9-BCBF-4F8B1257D4CB}" dt="2024-06-18T12:32:41.233" v="2839" actId="164"/>
          <ac:spMkLst>
            <pc:docMk/>
            <pc:sldMk cId="2427685965" sldId="602"/>
            <ac:spMk id="49" creationId="{7BF168EC-5BBB-C6B7-07F3-D731B63A46AD}"/>
          </ac:spMkLst>
        </pc:spChg>
        <pc:spChg chg="add del mod">
          <ac:chgData name="Crawford, Christopher B." userId="e9f8cd71-208c-47c7-abd7-8fc409e947fc" providerId="ADAL" clId="{431BD138-680B-4DC9-BCBF-4F8B1257D4CB}" dt="2024-06-18T12:30:52.105" v="2835" actId="478"/>
          <ac:spMkLst>
            <pc:docMk/>
            <pc:sldMk cId="2427685965" sldId="602"/>
            <ac:spMk id="50" creationId="{D1E8C07F-F9CD-4BFF-4753-2BD8DCE5B992}"/>
          </ac:spMkLst>
        </pc:spChg>
        <pc:spChg chg="add mod">
          <ac:chgData name="Crawford, Christopher B." userId="e9f8cd71-208c-47c7-abd7-8fc409e947fc" providerId="ADAL" clId="{431BD138-680B-4DC9-BCBF-4F8B1257D4CB}" dt="2024-06-18T12:16:23.091" v="2733" actId="1076"/>
          <ac:spMkLst>
            <pc:docMk/>
            <pc:sldMk cId="2427685965" sldId="602"/>
            <ac:spMk id="52" creationId="{7C64065C-DA58-AE0D-9EF4-8ACF50A10829}"/>
          </ac:spMkLst>
        </pc:spChg>
        <pc:spChg chg="add mod">
          <ac:chgData name="Crawford, Christopher B." userId="e9f8cd71-208c-47c7-abd7-8fc409e947fc" providerId="ADAL" clId="{431BD138-680B-4DC9-BCBF-4F8B1257D4CB}" dt="2024-06-18T12:17:24.423" v="2734" actId="571"/>
          <ac:spMkLst>
            <pc:docMk/>
            <pc:sldMk cId="2427685965" sldId="602"/>
            <ac:spMk id="53" creationId="{0F5BE1AA-B028-A86A-28DF-3B5A88F49671}"/>
          </ac:spMkLst>
        </pc:spChg>
        <pc:spChg chg="add del mod">
          <ac:chgData name="Crawford, Christopher B." userId="e9f8cd71-208c-47c7-abd7-8fc409e947fc" providerId="ADAL" clId="{431BD138-680B-4DC9-BCBF-4F8B1257D4CB}" dt="2024-06-18T12:53:02.100" v="3382" actId="164"/>
          <ac:spMkLst>
            <pc:docMk/>
            <pc:sldMk cId="2427685965" sldId="602"/>
            <ac:spMk id="54" creationId="{6DA31CF3-E6CA-7931-B9C4-ECDBA98B1D62}"/>
          </ac:spMkLst>
        </pc:spChg>
        <pc:spChg chg="add mod">
          <ac:chgData name="Crawford, Christopher B." userId="e9f8cd71-208c-47c7-abd7-8fc409e947fc" providerId="ADAL" clId="{431BD138-680B-4DC9-BCBF-4F8B1257D4CB}" dt="2024-06-18T12:30:52.354" v="2836"/>
          <ac:spMkLst>
            <pc:docMk/>
            <pc:sldMk cId="2427685965" sldId="602"/>
            <ac:spMk id="57" creationId="{93EB3832-275E-E066-DD48-F4E43471E9CD}"/>
          </ac:spMkLst>
        </pc:spChg>
        <pc:spChg chg="mod">
          <ac:chgData name="Crawford, Christopher B." userId="e9f8cd71-208c-47c7-abd7-8fc409e947fc" providerId="ADAL" clId="{431BD138-680B-4DC9-BCBF-4F8B1257D4CB}" dt="2024-06-18T12:47:52.555" v="3348"/>
          <ac:spMkLst>
            <pc:docMk/>
            <pc:sldMk cId="2427685965" sldId="602"/>
            <ac:spMk id="65" creationId="{F10DC66B-579E-4B67-C671-6D036656F06B}"/>
          </ac:spMkLst>
        </pc:spChg>
        <pc:spChg chg="add del mod">
          <ac:chgData name="Crawford, Christopher B." userId="e9f8cd71-208c-47c7-abd7-8fc409e947fc" providerId="ADAL" clId="{431BD138-680B-4DC9-BCBF-4F8B1257D4CB}" dt="2024-06-18T12:48:54.041" v="3358" actId="21"/>
          <ac:spMkLst>
            <pc:docMk/>
            <pc:sldMk cId="2427685965" sldId="602"/>
            <ac:spMk id="66" creationId="{5A8455A8-581C-2BCC-963C-FA60EB1008BB}"/>
          </ac:spMkLst>
        </pc:spChg>
        <pc:spChg chg="add del mod">
          <ac:chgData name="Crawford, Christopher B." userId="e9f8cd71-208c-47c7-abd7-8fc409e947fc" providerId="ADAL" clId="{431BD138-680B-4DC9-BCBF-4F8B1257D4CB}" dt="2024-06-18T12:48:54.041" v="3358" actId="21"/>
          <ac:spMkLst>
            <pc:docMk/>
            <pc:sldMk cId="2427685965" sldId="602"/>
            <ac:spMk id="67" creationId="{3622DFB4-69F0-985F-F42E-8CDFB12E4E57}"/>
          </ac:spMkLst>
        </pc:spChg>
        <pc:spChg chg="mod">
          <ac:chgData name="Crawford, Christopher B." userId="e9f8cd71-208c-47c7-abd7-8fc409e947fc" providerId="ADAL" clId="{431BD138-680B-4DC9-BCBF-4F8B1257D4CB}" dt="2024-06-18T12:51:09.726" v="3374"/>
          <ac:spMkLst>
            <pc:docMk/>
            <pc:sldMk cId="2427685965" sldId="602"/>
            <ac:spMk id="71" creationId="{F10DC66B-579E-4B67-C671-6D036656F06B}"/>
          </ac:spMkLst>
        </pc:spChg>
        <pc:spChg chg="mod">
          <ac:chgData name="Crawford, Christopher B." userId="e9f8cd71-208c-47c7-abd7-8fc409e947fc" providerId="ADAL" clId="{431BD138-680B-4DC9-BCBF-4F8B1257D4CB}" dt="2024-06-18T12:51:09.726" v="3374"/>
          <ac:spMkLst>
            <pc:docMk/>
            <pc:sldMk cId="2427685965" sldId="602"/>
            <ac:spMk id="72" creationId="{5A8455A8-581C-2BCC-963C-FA60EB1008BB}"/>
          </ac:spMkLst>
        </pc:spChg>
        <pc:spChg chg="add mod">
          <ac:chgData name="Crawford, Christopher B." userId="e9f8cd71-208c-47c7-abd7-8fc409e947fc" providerId="ADAL" clId="{431BD138-680B-4DC9-BCBF-4F8B1257D4CB}" dt="2024-06-18T19:58:25.612" v="8025" actId="14100"/>
          <ac:spMkLst>
            <pc:docMk/>
            <pc:sldMk cId="2427685965" sldId="602"/>
            <ac:spMk id="73" creationId="{3622DFB4-69F0-985F-F42E-8CDFB12E4E57}"/>
          </ac:spMkLst>
        </pc:spChg>
        <pc:spChg chg="mod">
          <ac:chgData name="Crawford, Christopher B." userId="e9f8cd71-208c-47c7-abd7-8fc409e947fc" providerId="ADAL" clId="{431BD138-680B-4DC9-BCBF-4F8B1257D4CB}" dt="2024-06-18T12:51:09.726" v="3374"/>
          <ac:spMkLst>
            <pc:docMk/>
            <pc:sldMk cId="2427685965" sldId="602"/>
            <ac:spMk id="76" creationId="{6BBB9826-A0A9-8D10-C0C8-B650A171B860}"/>
          </ac:spMkLst>
        </pc:spChg>
        <pc:grpChg chg="add del mod">
          <ac:chgData name="Crawford, Christopher B." userId="e9f8cd71-208c-47c7-abd7-8fc409e947fc" providerId="ADAL" clId="{431BD138-680B-4DC9-BCBF-4F8B1257D4CB}" dt="2024-06-18T12:32:20.411" v="2838" actId="165"/>
          <ac:grpSpMkLst>
            <pc:docMk/>
            <pc:sldMk cId="2427685965" sldId="602"/>
            <ac:grpSpMk id="16" creationId="{EB5C265A-F246-CDF2-1287-04CE08DFB93F}"/>
          </ac:grpSpMkLst>
        </pc:grpChg>
        <pc:grpChg chg="add mod ord">
          <ac:chgData name="Crawford, Christopher B." userId="e9f8cd71-208c-47c7-abd7-8fc409e947fc" providerId="ADAL" clId="{431BD138-680B-4DC9-BCBF-4F8B1257D4CB}" dt="2024-06-18T12:32:48.602" v="2840" actId="167"/>
          <ac:grpSpMkLst>
            <pc:docMk/>
            <pc:sldMk cId="2427685965" sldId="602"/>
            <ac:grpSpMk id="58" creationId="{11D94903-0E71-BFB5-AED6-20536D92FBA9}"/>
          </ac:grpSpMkLst>
        </pc:grpChg>
        <pc:grpChg chg="add mod">
          <ac:chgData name="Crawford, Christopher B." userId="e9f8cd71-208c-47c7-abd7-8fc409e947fc" providerId="ADAL" clId="{431BD138-680B-4DC9-BCBF-4F8B1257D4CB}" dt="2024-06-18T12:33:14.254" v="2842" actId="164"/>
          <ac:grpSpMkLst>
            <pc:docMk/>
            <pc:sldMk cId="2427685965" sldId="602"/>
            <ac:grpSpMk id="59" creationId="{FFD83A4F-F8BB-2AC0-D7D1-C5A8DF49F731}"/>
          </ac:grpSpMkLst>
        </pc:grpChg>
        <pc:grpChg chg="add mod">
          <ac:chgData name="Crawford, Christopher B." userId="e9f8cd71-208c-47c7-abd7-8fc409e947fc" providerId="ADAL" clId="{431BD138-680B-4DC9-BCBF-4F8B1257D4CB}" dt="2024-06-18T12:34:04.714" v="2845" actId="164"/>
          <ac:grpSpMkLst>
            <pc:docMk/>
            <pc:sldMk cId="2427685965" sldId="602"/>
            <ac:grpSpMk id="60" creationId="{2899EB65-94F7-3271-FBF5-BE4CAF82CEA5}"/>
          </ac:grpSpMkLst>
        </pc:grpChg>
        <pc:grpChg chg="add del mod">
          <ac:chgData name="Crawford, Christopher B." userId="e9f8cd71-208c-47c7-abd7-8fc409e947fc" providerId="ADAL" clId="{431BD138-680B-4DC9-BCBF-4F8B1257D4CB}" dt="2024-06-18T12:48:54.041" v="3358" actId="21"/>
          <ac:grpSpMkLst>
            <pc:docMk/>
            <pc:sldMk cId="2427685965" sldId="602"/>
            <ac:grpSpMk id="61" creationId="{A89C66C7-6E82-6B5C-718C-E8AF2EE25810}"/>
          </ac:grpSpMkLst>
        </pc:grpChg>
        <pc:grpChg chg="add del mod">
          <ac:chgData name="Crawford, Christopher B." userId="e9f8cd71-208c-47c7-abd7-8fc409e947fc" providerId="ADAL" clId="{431BD138-680B-4DC9-BCBF-4F8B1257D4CB}" dt="2024-06-18T13:23:02.673" v="3602" actId="21"/>
          <ac:grpSpMkLst>
            <pc:docMk/>
            <pc:sldMk cId="2427685965" sldId="602"/>
            <ac:grpSpMk id="68" creationId="{551F4E0C-0025-2A91-ACC5-D17429C6DA50}"/>
          </ac:grpSpMkLst>
        </pc:grpChg>
        <pc:grpChg chg="add mod">
          <ac:chgData name="Crawford, Christopher B." userId="e9f8cd71-208c-47c7-abd7-8fc409e947fc" providerId="ADAL" clId="{431BD138-680B-4DC9-BCBF-4F8B1257D4CB}" dt="2024-06-18T12:51:09.726" v="3374"/>
          <ac:grpSpMkLst>
            <pc:docMk/>
            <pc:sldMk cId="2427685965" sldId="602"/>
            <ac:grpSpMk id="74" creationId="{555C7ED5-E4C0-BD15-9E53-915417288241}"/>
          </ac:grpSpMkLst>
        </pc:grpChg>
        <pc:grpChg chg="add mod">
          <ac:chgData name="Crawford, Christopher B." userId="e9f8cd71-208c-47c7-abd7-8fc409e947fc" providerId="ADAL" clId="{431BD138-680B-4DC9-BCBF-4F8B1257D4CB}" dt="2024-06-18T12:52:27.208" v="3378" actId="164"/>
          <ac:grpSpMkLst>
            <pc:docMk/>
            <pc:sldMk cId="2427685965" sldId="602"/>
            <ac:grpSpMk id="77" creationId="{8109019D-3ACE-F476-0CDE-844887A060CD}"/>
          </ac:grpSpMkLst>
        </pc:grpChg>
        <pc:grpChg chg="add mod">
          <ac:chgData name="Crawford, Christopher B." userId="e9f8cd71-208c-47c7-abd7-8fc409e947fc" providerId="ADAL" clId="{431BD138-680B-4DC9-BCBF-4F8B1257D4CB}" dt="2024-06-18T12:53:02.100" v="3382" actId="164"/>
          <ac:grpSpMkLst>
            <pc:docMk/>
            <pc:sldMk cId="2427685965" sldId="602"/>
            <ac:grpSpMk id="78" creationId="{97A81D78-6856-7FDE-5CD5-E20E371E9E1C}"/>
          </ac:grpSpMkLst>
        </pc:grpChg>
        <pc:picChg chg="add del mod">
          <ac:chgData name="Crawford, Christopher B." userId="e9f8cd71-208c-47c7-abd7-8fc409e947fc" providerId="ADAL" clId="{431BD138-680B-4DC9-BCBF-4F8B1257D4CB}" dt="2024-06-18T11:51:00.117" v="2585" actId="478"/>
          <ac:picMkLst>
            <pc:docMk/>
            <pc:sldMk cId="2427685965" sldId="602"/>
            <ac:picMk id="7" creationId="{4C382837-3DA7-A4F9-1D34-8B60E79ABA58}"/>
          </ac:picMkLst>
        </pc:picChg>
        <pc:picChg chg="add del">
          <ac:chgData name="Crawford, Christopher B." userId="e9f8cd71-208c-47c7-abd7-8fc409e947fc" providerId="ADAL" clId="{431BD138-680B-4DC9-BCBF-4F8B1257D4CB}" dt="2024-06-18T11:50:53.113" v="2581" actId="22"/>
          <ac:picMkLst>
            <pc:docMk/>
            <pc:sldMk cId="2427685965" sldId="602"/>
            <ac:picMk id="8" creationId="{21A6D83F-5E39-3CCA-D643-580F515F1D00}"/>
          </ac:picMkLst>
        </pc:picChg>
        <pc:picChg chg="add del mod">
          <ac:chgData name="Crawford, Christopher B." userId="e9f8cd71-208c-47c7-abd7-8fc409e947fc" providerId="ADAL" clId="{431BD138-680B-4DC9-BCBF-4F8B1257D4CB}" dt="2024-06-18T11:56:09.947" v="2637" actId="478"/>
          <ac:picMkLst>
            <pc:docMk/>
            <pc:sldMk cId="2427685965" sldId="602"/>
            <ac:picMk id="9" creationId="{391A341C-74D2-1F9B-3D87-3147A13F82FD}"/>
          </ac:picMkLst>
        </pc:picChg>
        <pc:picChg chg="add mod">
          <ac:chgData name="Crawford, Christopher B." userId="e9f8cd71-208c-47c7-abd7-8fc409e947fc" providerId="ADAL" clId="{431BD138-680B-4DC9-BCBF-4F8B1257D4CB}" dt="2024-06-18T12:07:44.361" v="2678" actId="1076"/>
          <ac:picMkLst>
            <pc:docMk/>
            <pc:sldMk cId="2427685965" sldId="602"/>
            <ac:picMk id="11" creationId="{966F5CFC-B412-B53B-1D2A-933E164A16C2}"/>
          </ac:picMkLst>
        </pc:picChg>
        <pc:picChg chg="add mod topLvl modCrop">
          <ac:chgData name="Crawford, Christopher B." userId="e9f8cd71-208c-47c7-abd7-8fc409e947fc" providerId="ADAL" clId="{431BD138-680B-4DC9-BCBF-4F8B1257D4CB}" dt="2024-06-18T12:32:41.233" v="2839" actId="164"/>
          <ac:picMkLst>
            <pc:docMk/>
            <pc:sldMk cId="2427685965" sldId="602"/>
            <ac:picMk id="13" creationId="{0BC2ABEC-AF6F-4CDC-2F01-2F6519C61A4F}"/>
          </ac:picMkLst>
        </pc:picChg>
        <pc:picChg chg="add mod topLvl">
          <ac:chgData name="Crawford, Christopher B." userId="e9f8cd71-208c-47c7-abd7-8fc409e947fc" providerId="ADAL" clId="{431BD138-680B-4DC9-BCBF-4F8B1257D4CB}" dt="2024-06-18T12:32:41.233" v="2839" actId="164"/>
          <ac:picMkLst>
            <pc:docMk/>
            <pc:sldMk cId="2427685965" sldId="602"/>
            <ac:picMk id="15" creationId="{0B8E4521-63A6-ED5C-CD07-6D5A03E7C337}"/>
          </ac:picMkLst>
        </pc:picChg>
        <pc:picChg chg="add mod">
          <ac:chgData name="Crawford, Christopher B." userId="e9f8cd71-208c-47c7-abd7-8fc409e947fc" providerId="ADAL" clId="{431BD138-680B-4DC9-BCBF-4F8B1257D4CB}" dt="2024-06-18T12:33:14.254" v="2842" actId="164"/>
          <ac:picMkLst>
            <pc:docMk/>
            <pc:sldMk cId="2427685965" sldId="602"/>
            <ac:picMk id="18" creationId="{A40FDB5B-6700-F806-BCA1-7ACEC8EFF310}"/>
          </ac:picMkLst>
        </pc:picChg>
        <pc:picChg chg="add del mod ord">
          <ac:chgData name="Crawford, Christopher B." userId="e9f8cd71-208c-47c7-abd7-8fc409e947fc" providerId="ADAL" clId="{431BD138-680B-4DC9-BCBF-4F8B1257D4CB}" dt="2024-06-18T12:53:02.100" v="3382" actId="164"/>
          <ac:picMkLst>
            <pc:docMk/>
            <pc:sldMk cId="2427685965" sldId="602"/>
            <ac:picMk id="20" creationId="{396DD06E-FCD2-8BDB-20D2-5568655B748B}"/>
          </ac:picMkLst>
        </pc:picChg>
        <pc:picChg chg="add mod">
          <ac:chgData name="Crawford, Christopher B." userId="e9f8cd71-208c-47c7-abd7-8fc409e947fc" providerId="ADAL" clId="{431BD138-680B-4DC9-BCBF-4F8B1257D4CB}" dt="2024-06-18T12:34:04.714" v="2845" actId="164"/>
          <ac:picMkLst>
            <pc:docMk/>
            <pc:sldMk cId="2427685965" sldId="602"/>
            <ac:picMk id="25" creationId="{4956341A-2140-434E-9E73-BA26310ED788}"/>
          </ac:picMkLst>
        </pc:picChg>
        <pc:picChg chg="add mod">
          <ac:chgData name="Crawford, Christopher B." userId="e9f8cd71-208c-47c7-abd7-8fc409e947fc" providerId="ADAL" clId="{431BD138-680B-4DC9-BCBF-4F8B1257D4CB}" dt="2024-06-18T12:52:27.208" v="3378" actId="164"/>
          <ac:picMkLst>
            <pc:docMk/>
            <pc:sldMk cId="2427685965" sldId="602"/>
            <ac:picMk id="33" creationId="{16E5B418-4561-3267-21C1-BC5479B2C880}"/>
          </ac:picMkLst>
        </pc:picChg>
        <pc:picChg chg="add mod">
          <ac:chgData name="Crawford, Christopher B." userId="e9f8cd71-208c-47c7-abd7-8fc409e947fc" providerId="ADAL" clId="{431BD138-680B-4DC9-BCBF-4F8B1257D4CB}" dt="2024-06-18T12:19:04.476" v="2743" actId="1076"/>
          <ac:picMkLst>
            <pc:docMk/>
            <pc:sldMk cId="2427685965" sldId="602"/>
            <ac:picMk id="34" creationId="{C4AD9DD7-9ABA-EF02-2EFF-B6A913AB6C60}"/>
          </ac:picMkLst>
        </pc:picChg>
        <pc:picChg chg="mod">
          <ac:chgData name="Crawford, Christopher B." userId="e9f8cd71-208c-47c7-abd7-8fc409e947fc" providerId="ADAL" clId="{431BD138-680B-4DC9-BCBF-4F8B1257D4CB}" dt="2024-06-18T12:48:26.722" v="3357" actId="14100"/>
          <ac:picMkLst>
            <pc:docMk/>
            <pc:sldMk cId="2427685965" sldId="602"/>
            <ac:picMk id="62" creationId="{156C1A14-C064-9189-BE34-3469D1B7D9BB}"/>
          </ac:picMkLst>
        </pc:picChg>
        <pc:picChg chg="mod">
          <ac:chgData name="Crawford, Christopher B." userId="e9f8cd71-208c-47c7-abd7-8fc409e947fc" providerId="ADAL" clId="{431BD138-680B-4DC9-BCBF-4F8B1257D4CB}" dt="2024-06-18T12:47:52.555" v="3348"/>
          <ac:picMkLst>
            <pc:docMk/>
            <pc:sldMk cId="2427685965" sldId="602"/>
            <ac:picMk id="63" creationId="{2ABCAB2D-B12F-EF0A-97FB-D4E94180E22D}"/>
          </ac:picMkLst>
        </pc:picChg>
        <pc:picChg chg="mod">
          <ac:chgData name="Crawford, Christopher B." userId="e9f8cd71-208c-47c7-abd7-8fc409e947fc" providerId="ADAL" clId="{431BD138-680B-4DC9-BCBF-4F8B1257D4CB}" dt="2024-06-18T12:47:52.555" v="3348"/>
          <ac:picMkLst>
            <pc:docMk/>
            <pc:sldMk cId="2427685965" sldId="602"/>
            <ac:picMk id="64" creationId="{448992ED-CD54-95E1-A818-6808EC3DA8B8}"/>
          </ac:picMkLst>
        </pc:picChg>
        <pc:picChg chg="mod">
          <ac:chgData name="Crawford, Christopher B." userId="e9f8cd71-208c-47c7-abd7-8fc409e947fc" providerId="ADAL" clId="{431BD138-680B-4DC9-BCBF-4F8B1257D4CB}" dt="2024-06-18T12:51:09.726" v="3374"/>
          <ac:picMkLst>
            <pc:docMk/>
            <pc:sldMk cId="2427685965" sldId="602"/>
            <ac:picMk id="69" creationId="{156C1A14-C064-9189-BE34-3469D1B7D9BB}"/>
          </ac:picMkLst>
        </pc:picChg>
        <pc:picChg chg="mod">
          <ac:chgData name="Crawford, Christopher B." userId="e9f8cd71-208c-47c7-abd7-8fc409e947fc" providerId="ADAL" clId="{431BD138-680B-4DC9-BCBF-4F8B1257D4CB}" dt="2024-06-18T12:51:09.726" v="3374"/>
          <ac:picMkLst>
            <pc:docMk/>
            <pc:sldMk cId="2427685965" sldId="602"/>
            <ac:picMk id="70" creationId="{2ABCAB2D-B12F-EF0A-97FB-D4E94180E22D}"/>
          </ac:picMkLst>
        </pc:picChg>
        <pc:picChg chg="mod">
          <ac:chgData name="Crawford, Christopher B." userId="e9f8cd71-208c-47c7-abd7-8fc409e947fc" providerId="ADAL" clId="{431BD138-680B-4DC9-BCBF-4F8B1257D4CB}" dt="2024-06-18T12:51:09.726" v="3374"/>
          <ac:picMkLst>
            <pc:docMk/>
            <pc:sldMk cId="2427685965" sldId="602"/>
            <ac:picMk id="75" creationId="{448992ED-CD54-95E1-A818-6808EC3DA8B8}"/>
          </ac:picMkLst>
        </pc:picChg>
        <pc:cxnChg chg="add mod">
          <ac:chgData name="Crawford, Christopher B." userId="e9f8cd71-208c-47c7-abd7-8fc409e947fc" providerId="ADAL" clId="{431BD138-680B-4DC9-BCBF-4F8B1257D4CB}" dt="2024-06-18T12:33:14.254" v="2842" actId="164"/>
          <ac:cxnSpMkLst>
            <pc:docMk/>
            <pc:sldMk cId="2427685965" sldId="602"/>
            <ac:cxnSpMk id="27" creationId="{A0C8CFA0-C85F-F409-4139-A7F2F037B06A}"/>
          </ac:cxnSpMkLst>
        </pc:cxnChg>
        <pc:cxnChg chg="add mod">
          <ac:chgData name="Crawford, Christopher B." userId="e9f8cd71-208c-47c7-abd7-8fc409e947fc" providerId="ADAL" clId="{431BD138-680B-4DC9-BCBF-4F8B1257D4CB}" dt="2024-06-18T12:01:47.440" v="2658" actId="571"/>
          <ac:cxnSpMkLst>
            <pc:docMk/>
            <pc:sldMk cId="2427685965" sldId="602"/>
            <ac:cxnSpMk id="28" creationId="{54EEEC69-3754-147C-AB12-B40EECCF9F6D}"/>
          </ac:cxnSpMkLst>
        </pc:cxnChg>
        <pc:cxnChg chg="add mod">
          <ac:chgData name="Crawford, Christopher B." userId="e9f8cd71-208c-47c7-abd7-8fc409e947fc" providerId="ADAL" clId="{431BD138-680B-4DC9-BCBF-4F8B1257D4CB}" dt="2024-06-18T12:34:04.714" v="2845" actId="164"/>
          <ac:cxnSpMkLst>
            <pc:docMk/>
            <pc:sldMk cId="2427685965" sldId="602"/>
            <ac:cxnSpMk id="29" creationId="{DCBD54FF-5D6C-8EBF-80AE-0E6B9442069D}"/>
          </ac:cxnSpMkLst>
        </pc:cxnChg>
        <pc:cxnChg chg="add mod">
          <ac:chgData name="Crawford, Christopher B." userId="e9f8cd71-208c-47c7-abd7-8fc409e947fc" providerId="ADAL" clId="{431BD138-680B-4DC9-BCBF-4F8B1257D4CB}" dt="2024-06-18T12:52:27.208" v="3378" actId="164"/>
          <ac:cxnSpMkLst>
            <pc:docMk/>
            <pc:sldMk cId="2427685965" sldId="602"/>
            <ac:cxnSpMk id="36" creationId="{921A0CE1-EFCD-6B2B-80E3-3CD30D9ED7BA}"/>
          </ac:cxnSpMkLst>
        </pc:cxnChg>
        <pc:cxnChg chg="add del mod">
          <ac:chgData name="Crawford, Christopher B." userId="e9f8cd71-208c-47c7-abd7-8fc409e947fc" providerId="ADAL" clId="{431BD138-680B-4DC9-BCBF-4F8B1257D4CB}" dt="2024-06-18T12:53:02.100" v="3382" actId="164"/>
          <ac:cxnSpMkLst>
            <pc:docMk/>
            <pc:sldMk cId="2427685965" sldId="602"/>
            <ac:cxnSpMk id="42" creationId="{211AD86C-5CEB-4459-E58A-1BA081B222D0}"/>
          </ac:cxnSpMkLst>
        </pc:cxnChg>
        <pc:cxnChg chg="add del mod">
          <ac:chgData name="Crawford, Christopher B." userId="e9f8cd71-208c-47c7-abd7-8fc409e947fc" providerId="ADAL" clId="{431BD138-680B-4DC9-BCBF-4F8B1257D4CB}" dt="2024-06-18T12:53:02.100" v="3382" actId="164"/>
          <ac:cxnSpMkLst>
            <pc:docMk/>
            <pc:sldMk cId="2427685965" sldId="602"/>
            <ac:cxnSpMk id="55" creationId="{AD42FC98-CEBF-8745-A5B2-07FF9AC7A804}"/>
          </ac:cxnSpMkLst>
        </pc:cxnChg>
      </pc:sldChg>
      <pc:sldChg chg="addSp delSp modSp new del mod">
        <pc:chgData name="Crawford, Christopher B." userId="e9f8cd71-208c-47c7-abd7-8fc409e947fc" providerId="ADAL" clId="{431BD138-680B-4DC9-BCBF-4F8B1257D4CB}" dt="2024-06-18T13:15:54.824" v="3552" actId="47"/>
        <pc:sldMkLst>
          <pc:docMk/>
          <pc:sldMk cId="929226799" sldId="603"/>
        </pc:sldMkLst>
        <pc:spChg chg="add mod">
          <ac:chgData name="Crawford, Christopher B." userId="e9f8cd71-208c-47c7-abd7-8fc409e947fc" providerId="ADAL" clId="{431BD138-680B-4DC9-BCBF-4F8B1257D4CB}" dt="2024-06-18T11:46:08.835" v="2496"/>
          <ac:spMkLst>
            <pc:docMk/>
            <pc:sldMk cId="929226799" sldId="603"/>
            <ac:spMk id="12" creationId="{B3AD7C27-3C6E-9F3A-1CFB-4F475599D530}"/>
          </ac:spMkLst>
        </pc:spChg>
        <pc:picChg chg="add del mod">
          <ac:chgData name="Crawford, Christopher B." userId="e9f8cd71-208c-47c7-abd7-8fc409e947fc" providerId="ADAL" clId="{431BD138-680B-4DC9-BCBF-4F8B1257D4CB}" dt="2024-06-18T12:05:48.710" v="2670" actId="21"/>
          <ac:picMkLst>
            <pc:docMk/>
            <pc:sldMk cId="929226799" sldId="603"/>
            <ac:picMk id="7" creationId="{C4AD9DD7-9ABA-EF02-2EFF-B6A913AB6C60}"/>
          </ac:picMkLst>
        </pc:picChg>
      </pc:sldChg>
      <pc:sldChg chg="addSp delSp modSp new del mod modClrScheme chgLayout">
        <pc:chgData name="Crawford, Christopher B." userId="e9f8cd71-208c-47c7-abd7-8fc409e947fc" providerId="ADAL" clId="{431BD138-680B-4DC9-BCBF-4F8B1257D4CB}" dt="2024-06-18T14:05:34.902" v="4590" actId="47"/>
        <pc:sldMkLst>
          <pc:docMk/>
          <pc:sldMk cId="2964761460" sldId="604"/>
        </pc:sldMkLst>
        <pc:spChg chg="mod ord">
          <ac:chgData name="Crawford, Christopher B." userId="e9f8cd71-208c-47c7-abd7-8fc409e947fc" providerId="ADAL" clId="{431BD138-680B-4DC9-BCBF-4F8B1257D4CB}" dt="2024-06-18T14:03:38.303" v="4566" actId="120"/>
          <ac:spMkLst>
            <pc:docMk/>
            <pc:sldMk cId="2964761460" sldId="604"/>
            <ac:spMk id="2" creationId="{E1140084-75F9-2EF4-2BA7-BFBE9369D10A}"/>
          </ac:spMkLst>
        </pc:spChg>
        <pc:spChg chg="mod ord">
          <ac:chgData name="Crawford, Christopher B." userId="e9f8cd71-208c-47c7-abd7-8fc409e947fc" providerId="ADAL" clId="{431BD138-680B-4DC9-BCBF-4F8B1257D4CB}" dt="2024-06-18T13:43:29.551" v="3610" actId="700"/>
          <ac:spMkLst>
            <pc:docMk/>
            <pc:sldMk cId="2964761460" sldId="604"/>
            <ac:spMk id="3" creationId="{43FC2253-5C0C-C06E-1AC2-811ED00886B1}"/>
          </ac:spMkLst>
        </pc:spChg>
        <pc:spChg chg="mod ord">
          <ac:chgData name="Crawford, Christopher B." userId="e9f8cd71-208c-47c7-abd7-8fc409e947fc" providerId="ADAL" clId="{431BD138-680B-4DC9-BCBF-4F8B1257D4CB}" dt="2024-06-18T13:43:29.551" v="3610" actId="700"/>
          <ac:spMkLst>
            <pc:docMk/>
            <pc:sldMk cId="2964761460" sldId="604"/>
            <ac:spMk id="4" creationId="{9ACE6732-16B0-F3D0-A2CF-188C3088B444}"/>
          </ac:spMkLst>
        </pc:spChg>
        <pc:spChg chg="mod ord">
          <ac:chgData name="Crawford, Christopher B." userId="e9f8cd71-208c-47c7-abd7-8fc409e947fc" providerId="ADAL" clId="{431BD138-680B-4DC9-BCBF-4F8B1257D4CB}" dt="2024-06-18T13:43:29.551" v="3610" actId="700"/>
          <ac:spMkLst>
            <pc:docMk/>
            <pc:sldMk cId="2964761460" sldId="604"/>
            <ac:spMk id="5" creationId="{B52DA237-BB7B-3EF2-87A3-4AA5859C0EDC}"/>
          </ac:spMkLst>
        </pc:spChg>
        <pc:spChg chg="add mod ord">
          <ac:chgData name="Crawford, Christopher B." userId="e9f8cd71-208c-47c7-abd7-8fc409e947fc" providerId="ADAL" clId="{431BD138-680B-4DC9-BCBF-4F8B1257D4CB}" dt="2024-06-18T14:02:45.393" v="4556" actId="20577"/>
          <ac:spMkLst>
            <pc:docMk/>
            <pc:sldMk cId="2964761460" sldId="604"/>
            <ac:spMk id="8" creationId="{537B3868-8D8C-8905-0299-AB90F68AA584}"/>
          </ac:spMkLst>
        </pc:spChg>
        <pc:picChg chg="add del mod">
          <ac:chgData name="Crawford, Christopher B." userId="e9f8cd71-208c-47c7-abd7-8fc409e947fc" providerId="ADAL" clId="{431BD138-680B-4DC9-BCBF-4F8B1257D4CB}" dt="2024-06-18T13:54:02.164" v="4096" actId="478"/>
          <ac:picMkLst>
            <pc:docMk/>
            <pc:sldMk cId="2964761460" sldId="604"/>
            <ac:picMk id="7" creationId="{F4EEF25E-58FA-5E6F-0689-8D16F6A5A937}"/>
          </ac:picMkLst>
        </pc:picChg>
        <pc:picChg chg="add mod">
          <ac:chgData name="Crawford, Christopher B." userId="e9f8cd71-208c-47c7-abd7-8fc409e947fc" providerId="ADAL" clId="{431BD138-680B-4DC9-BCBF-4F8B1257D4CB}" dt="2024-06-18T13:54:02.316" v="4097"/>
          <ac:picMkLst>
            <pc:docMk/>
            <pc:sldMk cId="2964761460" sldId="604"/>
            <ac:picMk id="9" creationId="{F6B316CF-CB7D-70BF-2294-976479A87B1B}"/>
          </ac:picMkLst>
        </pc:picChg>
      </pc:sldChg>
      <pc:sldChg chg="addSp delSp modSp add mod addAnim delAnim modAnim">
        <pc:chgData name="Crawford, Christopher B." userId="e9f8cd71-208c-47c7-abd7-8fc409e947fc" providerId="ADAL" clId="{431BD138-680B-4DC9-BCBF-4F8B1257D4CB}" dt="2024-06-18T13:10:43.745" v="3544" actId="20577"/>
        <pc:sldMkLst>
          <pc:docMk/>
          <pc:sldMk cId="3112463030" sldId="605"/>
        </pc:sldMkLst>
        <pc:spChg chg="mod">
          <ac:chgData name="Crawford, Christopher B." userId="e9f8cd71-208c-47c7-abd7-8fc409e947fc" providerId="ADAL" clId="{431BD138-680B-4DC9-BCBF-4F8B1257D4CB}" dt="2024-06-18T13:10:43.745" v="3544" actId="20577"/>
          <ac:spMkLst>
            <pc:docMk/>
            <pc:sldMk cId="3112463030" sldId="605"/>
            <ac:spMk id="2" creationId="{A60D8160-448F-C2D0-8DAD-061D51EEC7F4}"/>
          </ac:spMkLst>
        </pc:spChg>
        <pc:spChg chg="add mod">
          <ac:chgData name="Crawford, Christopher B." userId="e9f8cd71-208c-47c7-abd7-8fc409e947fc" providerId="ADAL" clId="{431BD138-680B-4DC9-BCBF-4F8B1257D4CB}" dt="2024-06-18T12:56:32.393" v="3396"/>
          <ac:spMkLst>
            <pc:docMk/>
            <pc:sldMk cId="3112463030" sldId="605"/>
            <ac:spMk id="7" creationId="{1A9035A6-E2D8-2C44-3AB1-35B3AC409E73}"/>
          </ac:spMkLst>
        </pc:spChg>
        <pc:spChg chg="mod">
          <ac:chgData name="Crawford, Christopher B." userId="e9f8cd71-208c-47c7-abd7-8fc409e947fc" providerId="ADAL" clId="{431BD138-680B-4DC9-BCBF-4F8B1257D4CB}" dt="2024-06-18T13:08:47.339" v="3510"/>
          <ac:spMkLst>
            <pc:docMk/>
            <pc:sldMk cId="3112463030" sldId="605"/>
            <ac:spMk id="12" creationId="{A6B1F9DA-A54F-95EB-35F2-891B12DAA438}"/>
          </ac:spMkLst>
        </pc:spChg>
        <pc:spChg chg="mod">
          <ac:chgData name="Crawford, Christopher B." userId="e9f8cd71-208c-47c7-abd7-8fc409e947fc" providerId="ADAL" clId="{431BD138-680B-4DC9-BCBF-4F8B1257D4CB}" dt="2024-06-18T13:08:47.339" v="3510"/>
          <ac:spMkLst>
            <pc:docMk/>
            <pc:sldMk cId="3112463030" sldId="605"/>
            <ac:spMk id="13" creationId="{843A3BA6-22E1-2033-9FA3-FAA38C443E9B}"/>
          </ac:spMkLst>
        </pc:spChg>
        <pc:spChg chg="mod">
          <ac:chgData name="Crawford, Christopher B." userId="e9f8cd71-208c-47c7-abd7-8fc409e947fc" providerId="ADAL" clId="{431BD138-680B-4DC9-BCBF-4F8B1257D4CB}" dt="2024-06-18T13:08:47.339" v="3510"/>
          <ac:spMkLst>
            <pc:docMk/>
            <pc:sldMk cId="3112463030" sldId="605"/>
            <ac:spMk id="14" creationId="{ECFFA9D3-CC46-21FC-3C66-AD9A8E633934}"/>
          </ac:spMkLst>
        </pc:spChg>
        <pc:spChg chg="mod">
          <ac:chgData name="Crawford, Christopher B." userId="e9f8cd71-208c-47c7-abd7-8fc409e947fc" providerId="ADAL" clId="{431BD138-680B-4DC9-BCBF-4F8B1257D4CB}" dt="2024-06-18T13:08:47.339" v="3510"/>
          <ac:spMkLst>
            <pc:docMk/>
            <pc:sldMk cId="3112463030" sldId="605"/>
            <ac:spMk id="15" creationId="{65F3CDCD-9365-BE0B-EF84-B9CC6E4EDA46}"/>
          </ac:spMkLst>
        </pc:spChg>
        <pc:spChg chg="mod">
          <ac:chgData name="Crawford, Christopher B." userId="e9f8cd71-208c-47c7-abd7-8fc409e947fc" providerId="ADAL" clId="{431BD138-680B-4DC9-BCBF-4F8B1257D4CB}" dt="2024-06-18T13:09:51.073" v="3515"/>
          <ac:spMkLst>
            <pc:docMk/>
            <pc:sldMk cId="3112463030" sldId="605"/>
            <ac:spMk id="19" creationId="{92FE4650-CF71-2BE9-1D09-3CF05F8F1746}"/>
          </ac:spMkLst>
        </pc:spChg>
        <pc:grpChg chg="add mod">
          <ac:chgData name="Crawford, Christopher B." userId="e9f8cd71-208c-47c7-abd7-8fc409e947fc" providerId="ADAL" clId="{431BD138-680B-4DC9-BCBF-4F8B1257D4CB}" dt="2024-06-18T13:08:47.339" v="3510"/>
          <ac:grpSpMkLst>
            <pc:docMk/>
            <pc:sldMk cId="3112463030" sldId="605"/>
            <ac:grpSpMk id="8" creationId="{81605BBC-D303-8174-67B9-F0C45D189FED}"/>
          </ac:grpSpMkLst>
        </pc:grpChg>
        <pc:grpChg chg="add mod">
          <ac:chgData name="Crawford, Christopher B." userId="e9f8cd71-208c-47c7-abd7-8fc409e947fc" providerId="ADAL" clId="{431BD138-680B-4DC9-BCBF-4F8B1257D4CB}" dt="2024-06-18T13:09:51.073" v="3515"/>
          <ac:grpSpMkLst>
            <pc:docMk/>
            <pc:sldMk cId="3112463030" sldId="605"/>
            <ac:grpSpMk id="16" creationId="{4E9F5E93-E811-5CD4-C5E5-626C8748644D}"/>
          </ac:grpSpMkLst>
        </pc:grpChg>
        <pc:grpChg chg="add del mod">
          <ac:chgData name="Crawford, Christopher B." userId="e9f8cd71-208c-47c7-abd7-8fc409e947fc" providerId="ADAL" clId="{431BD138-680B-4DC9-BCBF-4F8B1257D4CB}" dt="2024-06-18T13:09:47.518" v="3514" actId="478"/>
          <ac:grpSpMkLst>
            <pc:docMk/>
            <pc:sldMk cId="3112463030" sldId="605"/>
            <ac:grpSpMk id="26" creationId="{B5F13D0B-F9EB-FD7C-158C-43C3686CAACB}"/>
          </ac:grpSpMkLst>
        </pc:grpChg>
        <pc:grpChg chg="add del">
          <ac:chgData name="Crawford, Christopher B." userId="e9f8cd71-208c-47c7-abd7-8fc409e947fc" providerId="ADAL" clId="{431BD138-680B-4DC9-BCBF-4F8B1257D4CB}" dt="2024-06-18T12:54:14.584" v="3387" actId="478"/>
          <ac:grpSpMkLst>
            <pc:docMk/>
            <pc:sldMk cId="3112463030" sldId="605"/>
            <ac:grpSpMk id="29" creationId="{A9F7041C-0164-DC65-F4C4-7C5A812D593E}"/>
          </ac:grpSpMkLst>
        </pc:grpChg>
        <pc:picChg chg="add mod">
          <ac:chgData name="Crawford, Christopher B." userId="e9f8cd71-208c-47c7-abd7-8fc409e947fc" providerId="ADAL" clId="{431BD138-680B-4DC9-BCBF-4F8B1257D4CB}" dt="2024-06-18T12:56:32.393" v="3396"/>
          <ac:picMkLst>
            <pc:docMk/>
            <pc:sldMk cId="3112463030" sldId="605"/>
            <ac:picMk id="6" creationId="{0CE356F8-0054-A7E2-55F0-8FEE52F8AE35}"/>
          </ac:picMkLst>
        </pc:picChg>
        <pc:picChg chg="mod">
          <ac:chgData name="Crawford, Christopher B." userId="e9f8cd71-208c-47c7-abd7-8fc409e947fc" providerId="ADAL" clId="{431BD138-680B-4DC9-BCBF-4F8B1257D4CB}" dt="2024-06-18T13:08:47.339" v="3510"/>
          <ac:picMkLst>
            <pc:docMk/>
            <pc:sldMk cId="3112463030" sldId="605"/>
            <ac:picMk id="9" creationId="{8F96AEC5-0DCD-175A-948C-D94AB66C1E5C}"/>
          </ac:picMkLst>
        </pc:picChg>
        <pc:picChg chg="mod">
          <ac:chgData name="Crawford, Christopher B." userId="e9f8cd71-208c-47c7-abd7-8fc409e947fc" providerId="ADAL" clId="{431BD138-680B-4DC9-BCBF-4F8B1257D4CB}" dt="2024-06-18T13:08:47.339" v="3510"/>
          <ac:picMkLst>
            <pc:docMk/>
            <pc:sldMk cId="3112463030" sldId="605"/>
            <ac:picMk id="10" creationId="{7992C449-04EE-9452-99C9-1F98B7E3880A}"/>
          </ac:picMkLst>
        </pc:picChg>
        <pc:picChg chg="mod">
          <ac:chgData name="Crawford, Christopher B." userId="e9f8cd71-208c-47c7-abd7-8fc409e947fc" providerId="ADAL" clId="{431BD138-680B-4DC9-BCBF-4F8B1257D4CB}" dt="2024-06-18T13:09:51.073" v="3515"/>
          <ac:picMkLst>
            <pc:docMk/>
            <pc:sldMk cId="3112463030" sldId="605"/>
            <ac:picMk id="18" creationId="{98FD356D-80AB-9286-EC4B-30F8053B55B5}"/>
          </ac:picMkLst>
        </pc:picChg>
        <pc:picChg chg="del mod">
          <ac:chgData name="Crawford, Christopher B." userId="e9f8cd71-208c-47c7-abd7-8fc409e947fc" providerId="ADAL" clId="{431BD138-680B-4DC9-BCBF-4F8B1257D4CB}" dt="2024-06-18T13:03:50.140" v="3427" actId="21"/>
          <ac:picMkLst>
            <pc:docMk/>
            <pc:sldMk cId="3112463030" sldId="605"/>
            <ac:picMk id="30" creationId="{BA4DDFDD-D119-AEBB-B479-3FD204DBDDBD}"/>
          </ac:picMkLst>
        </pc:picChg>
        <pc:cxnChg chg="mod">
          <ac:chgData name="Crawford, Christopher B." userId="e9f8cd71-208c-47c7-abd7-8fc409e947fc" providerId="ADAL" clId="{431BD138-680B-4DC9-BCBF-4F8B1257D4CB}" dt="2024-06-18T13:09:51.073" v="3515"/>
          <ac:cxnSpMkLst>
            <pc:docMk/>
            <pc:sldMk cId="3112463030" sldId="605"/>
            <ac:cxnSpMk id="21" creationId="{770D3398-4447-3FB3-5FCD-8BB9EC60C208}"/>
          </ac:cxnSpMkLst>
        </pc:cxnChg>
      </pc:sldChg>
      <pc:sldChg chg="addSp delSp modSp add del mod addAnim delAnim modAnim">
        <pc:chgData name="Crawford, Christopher B." userId="e9f8cd71-208c-47c7-abd7-8fc409e947fc" providerId="ADAL" clId="{431BD138-680B-4DC9-BCBF-4F8B1257D4CB}" dt="2024-06-18T13:19:26.752" v="3599" actId="20577"/>
        <pc:sldMkLst>
          <pc:docMk/>
          <pc:sldMk cId="1731311542" sldId="606"/>
        </pc:sldMkLst>
        <pc:spChg chg="mod">
          <ac:chgData name="Crawford, Christopher B." userId="e9f8cd71-208c-47c7-abd7-8fc409e947fc" providerId="ADAL" clId="{431BD138-680B-4DC9-BCBF-4F8B1257D4CB}" dt="2024-06-18T13:19:26.752" v="3599" actId="20577"/>
          <ac:spMkLst>
            <pc:docMk/>
            <pc:sldMk cId="1731311542" sldId="606"/>
            <ac:spMk id="2" creationId="{B97DC816-7B2B-9A30-A5EB-E39AA891FC48}"/>
          </ac:spMkLst>
        </pc:spChg>
        <pc:spChg chg="add del">
          <ac:chgData name="Crawford, Christopher B." userId="e9f8cd71-208c-47c7-abd7-8fc409e947fc" providerId="ADAL" clId="{431BD138-680B-4DC9-BCBF-4F8B1257D4CB}" dt="2024-06-18T13:18:54.267" v="3580" actId="478"/>
          <ac:spMkLst>
            <pc:docMk/>
            <pc:sldMk cId="1731311542" sldId="606"/>
            <ac:spMk id="73" creationId="{3622DFB4-69F0-985F-F42E-8CDFB12E4E57}"/>
          </ac:spMkLst>
        </pc:spChg>
        <pc:grpChg chg="add del">
          <ac:chgData name="Crawford, Christopher B." userId="e9f8cd71-208c-47c7-abd7-8fc409e947fc" providerId="ADAL" clId="{431BD138-680B-4DC9-BCBF-4F8B1257D4CB}" dt="2024-06-18T13:18:44.078" v="3578" actId="21"/>
          <ac:grpSpMkLst>
            <pc:docMk/>
            <pc:sldMk cId="1731311542" sldId="606"/>
            <ac:grpSpMk id="68" creationId="{551F4E0C-0025-2A91-ACC5-D17429C6DA50}"/>
          </ac:grpSpMkLst>
        </pc:grpChg>
        <pc:grpChg chg="add del">
          <ac:chgData name="Crawford, Christopher B." userId="e9f8cd71-208c-47c7-abd7-8fc409e947fc" providerId="ADAL" clId="{431BD138-680B-4DC9-BCBF-4F8B1257D4CB}" dt="2024-06-18T13:18:47.224" v="3579" actId="478"/>
          <ac:grpSpMkLst>
            <pc:docMk/>
            <pc:sldMk cId="1731311542" sldId="606"/>
            <ac:grpSpMk id="74" creationId="{555C7ED5-E4C0-BD15-9E53-915417288241}"/>
          </ac:grpSpMkLst>
        </pc:grpChg>
        <pc:picChg chg="add del">
          <ac:chgData name="Crawford, Christopher B." userId="e9f8cd71-208c-47c7-abd7-8fc409e947fc" providerId="ADAL" clId="{431BD138-680B-4DC9-BCBF-4F8B1257D4CB}" dt="2024-06-18T13:18:58.868" v="3582" actId="21"/>
          <ac:picMkLst>
            <pc:docMk/>
            <pc:sldMk cId="1731311542" sldId="606"/>
            <ac:picMk id="34" creationId="{C4AD9DD7-9ABA-EF02-2EFF-B6A913AB6C60}"/>
          </ac:picMkLst>
        </pc:picChg>
      </pc:sldChg>
      <pc:sldChg chg="addSp delSp modSp add del mod delAnim modAnim">
        <pc:chgData name="Crawford, Christopher B." userId="e9f8cd71-208c-47c7-abd7-8fc409e947fc" providerId="ADAL" clId="{431BD138-680B-4DC9-BCBF-4F8B1257D4CB}" dt="2024-06-18T13:10:10.857" v="3517" actId="47"/>
        <pc:sldMkLst>
          <pc:docMk/>
          <pc:sldMk cId="3584130405" sldId="606"/>
        </pc:sldMkLst>
        <pc:spChg chg="mod">
          <ac:chgData name="Crawford, Christopher B." userId="e9f8cd71-208c-47c7-abd7-8fc409e947fc" providerId="ADAL" clId="{431BD138-680B-4DC9-BCBF-4F8B1257D4CB}" dt="2024-06-18T13:09:37.711" v="3511"/>
          <ac:spMkLst>
            <pc:docMk/>
            <pc:sldMk cId="3584130405" sldId="606"/>
            <ac:spMk id="10" creationId="{7516AF63-620C-316D-D6D6-2687612EE94D}"/>
          </ac:spMkLst>
        </pc:spChg>
        <pc:grpChg chg="add mod">
          <ac:chgData name="Crawford, Christopher B." userId="e9f8cd71-208c-47c7-abd7-8fc409e947fc" providerId="ADAL" clId="{431BD138-680B-4DC9-BCBF-4F8B1257D4CB}" dt="2024-06-18T13:09:37.711" v="3511"/>
          <ac:grpSpMkLst>
            <pc:docMk/>
            <pc:sldMk cId="3584130405" sldId="606"/>
            <ac:grpSpMk id="8" creationId="{02B19570-B456-EE93-826C-3663A0CB25F1}"/>
          </ac:grpSpMkLst>
        </pc:grpChg>
        <pc:grpChg chg="del">
          <ac:chgData name="Crawford, Christopher B." userId="e9f8cd71-208c-47c7-abd7-8fc409e947fc" providerId="ADAL" clId="{431BD138-680B-4DC9-BCBF-4F8B1257D4CB}" dt="2024-06-18T13:03:21.207" v="3423" actId="21"/>
          <ac:grpSpMkLst>
            <pc:docMk/>
            <pc:sldMk cId="3584130405" sldId="606"/>
            <ac:grpSpMk id="26" creationId="{B5F13D0B-F9EB-FD7C-158C-43C3686CAACB}"/>
          </ac:grpSpMkLst>
        </pc:grpChg>
        <pc:picChg chg="mod">
          <ac:chgData name="Crawford, Christopher B." userId="e9f8cd71-208c-47c7-abd7-8fc409e947fc" providerId="ADAL" clId="{431BD138-680B-4DC9-BCBF-4F8B1257D4CB}" dt="2024-06-18T13:09:37.711" v="3511"/>
          <ac:picMkLst>
            <pc:docMk/>
            <pc:sldMk cId="3584130405" sldId="606"/>
            <ac:picMk id="9" creationId="{658880FC-D687-4231-86C0-CA26A4BDB036}"/>
          </ac:picMkLst>
        </pc:picChg>
        <pc:picChg chg="del">
          <ac:chgData name="Crawford, Christopher B." userId="e9f8cd71-208c-47c7-abd7-8fc409e947fc" providerId="ADAL" clId="{431BD138-680B-4DC9-BCBF-4F8B1257D4CB}" dt="2024-06-18T13:03:11.175" v="3422" actId="21"/>
          <ac:picMkLst>
            <pc:docMk/>
            <pc:sldMk cId="3584130405" sldId="606"/>
            <ac:picMk id="30" creationId="{BA4DDFDD-D119-AEBB-B479-3FD204DBDDBD}"/>
          </ac:picMkLst>
        </pc:picChg>
        <pc:cxnChg chg="mod">
          <ac:chgData name="Crawford, Christopher B." userId="e9f8cd71-208c-47c7-abd7-8fc409e947fc" providerId="ADAL" clId="{431BD138-680B-4DC9-BCBF-4F8B1257D4CB}" dt="2024-06-18T13:09:37.711" v="3511"/>
          <ac:cxnSpMkLst>
            <pc:docMk/>
            <pc:sldMk cId="3584130405" sldId="606"/>
            <ac:cxnSpMk id="12" creationId="{990747D5-5301-F9B1-0414-FF801D864B70}"/>
          </ac:cxnSpMkLst>
        </pc:cxnChg>
      </pc:sldChg>
      <pc:sldChg chg="addSp modSp add mod modAnim">
        <pc:chgData name="Crawford, Christopher B." userId="e9f8cd71-208c-47c7-abd7-8fc409e947fc" providerId="ADAL" clId="{431BD138-680B-4DC9-BCBF-4F8B1257D4CB}" dt="2024-06-18T20:12:09.228" v="8042"/>
        <pc:sldMkLst>
          <pc:docMk/>
          <pc:sldMk cId="3643861375" sldId="607"/>
        </pc:sldMkLst>
        <pc:spChg chg="mod">
          <ac:chgData name="Crawford, Christopher B." userId="e9f8cd71-208c-47c7-abd7-8fc409e947fc" providerId="ADAL" clId="{431BD138-680B-4DC9-BCBF-4F8B1257D4CB}" dt="2024-06-18T14:18:03.232" v="5138" actId="20577"/>
          <ac:spMkLst>
            <pc:docMk/>
            <pc:sldMk cId="3643861375" sldId="607"/>
            <ac:spMk id="2" creationId="{E1140084-75F9-2EF4-2BA7-BFBE9369D10A}"/>
          </ac:spMkLst>
        </pc:spChg>
        <pc:spChg chg="add mod">
          <ac:chgData name="Crawford, Christopher B." userId="e9f8cd71-208c-47c7-abd7-8fc409e947fc" providerId="ADAL" clId="{431BD138-680B-4DC9-BCBF-4F8B1257D4CB}" dt="2024-06-18T14:19:54.038" v="5208" actId="1035"/>
          <ac:spMkLst>
            <pc:docMk/>
            <pc:sldMk cId="3643861375" sldId="607"/>
            <ac:spMk id="6" creationId="{B28B0116-2DDA-9A5D-8FB6-C759B5992B8D}"/>
          </ac:spMkLst>
        </pc:spChg>
        <pc:spChg chg="mod">
          <ac:chgData name="Crawford, Christopher B." userId="e9f8cd71-208c-47c7-abd7-8fc409e947fc" providerId="ADAL" clId="{431BD138-680B-4DC9-BCBF-4F8B1257D4CB}" dt="2024-06-18T17:37:30.351" v="7497" actId="404"/>
          <ac:spMkLst>
            <pc:docMk/>
            <pc:sldMk cId="3643861375" sldId="607"/>
            <ac:spMk id="8" creationId="{537B3868-8D8C-8905-0299-AB90F68AA584}"/>
          </ac:spMkLst>
        </pc:spChg>
        <pc:picChg chg="mod">
          <ac:chgData name="Crawford, Christopher B." userId="e9f8cd71-208c-47c7-abd7-8fc409e947fc" providerId="ADAL" clId="{431BD138-680B-4DC9-BCBF-4F8B1257D4CB}" dt="2024-06-18T14:17:05.592" v="5091" actId="1076"/>
          <ac:picMkLst>
            <pc:docMk/>
            <pc:sldMk cId="3643861375" sldId="607"/>
            <ac:picMk id="7" creationId="{F4EEF25E-58FA-5E6F-0689-8D16F6A5A937}"/>
          </ac:picMkLst>
        </pc:picChg>
      </pc:sldChg>
      <pc:sldChg chg="addSp delSp modSp add mod modClrScheme chgLayout">
        <pc:chgData name="Crawford, Christopher B." userId="e9f8cd71-208c-47c7-abd7-8fc409e947fc" providerId="ADAL" clId="{431BD138-680B-4DC9-BCBF-4F8B1257D4CB}" dt="2024-06-18T20:56:37.644" v="8063" actId="20577"/>
        <pc:sldMkLst>
          <pc:docMk/>
          <pc:sldMk cId="2007259178" sldId="608"/>
        </pc:sldMkLst>
        <pc:spChg chg="mod ord">
          <ac:chgData name="Crawford, Christopher B." userId="e9f8cd71-208c-47c7-abd7-8fc409e947fc" providerId="ADAL" clId="{431BD138-680B-4DC9-BCBF-4F8B1257D4CB}" dt="2024-06-18T14:04:22.791" v="4578" actId="700"/>
          <ac:spMkLst>
            <pc:docMk/>
            <pc:sldMk cId="2007259178" sldId="608"/>
            <ac:spMk id="2" creationId="{B97DC816-7B2B-9A30-A5EB-E39AA891FC48}"/>
          </ac:spMkLst>
        </pc:spChg>
        <pc:spChg chg="del">
          <ac:chgData name="Crawford, Christopher B." userId="e9f8cd71-208c-47c7-abd7-8fc409e947fc" providerId="ADAL" clId="{431BD138-680B-4DC9-BCBF-4F8B1257D4CB}" dt="2024-06-18T14:04:02.036" v="4576" actId="478"/>
          <ac:spMkLst>
            <pc:docMk/>
            <pc:sldMk cId="2007259178" sldId="608"/>
            <ac:spMk id="3" creationId="{A6FE7E5A-0666-A045-B5DD-F6F6E9627ADD}"/>
          </ac:spMkLst>
        </pc:spChg>
        <pc:spChg chg="mod ord">
          <ac:chgData name="Crawford, Christopher B." userId="e9f8cd71-208c-47c7-abd7-8fc409e947fc" providerId="ADAL" clId="{431BD138-680B-4DC9-BCBF-4F8B1257D4CB}" dt="2024-06-18T14:04:22.791" v="4578" actId="700"/>
          <ac:spMkLst>
            <pc:docMk/>
            <pc:sldMk cId="2007259178" sldId="608"/>
            <ac:spMk id="4" creationId="{23CC86A6-1239-7C3A-BE1B-EA2314FB2E12}"/>
          </ac:spMkLst>
        </pc:spChg>
        <pc:spChg chg="mod ord">
          <ac:chgData name="Crawford, Christopher B." userId="e9f8cd71-208c-47c7-abd7-8fc409e947fc" providerId="ADAL" clId="{431BD138-680B-4DC9-BCBF-4F8B1257D4CB}" dt="2024-06-18T14:04:22.791" v="4578" actId="700"/>
          <ac:spMkLst>
            <pc:docMk/>
            <pc:sldMk cId="2007259178" sldId="608"/>
            <ac:spMk id="5" creationId="{DD41DE89-A62D-1CCF-DF60-23040C67A13F}"/>
          </ac:spMkLst>
        </pc:spChg>
        <pc:spChg chg="add mod ord">
          <ac:chgData name="Crawford, Christopher B." userId="e9f8cd71-208c-47c7-abd7-8fc409e947fc" providerId="ADAL" clId="{431BD138-680B-4DC9-BCBF-4F8B1257D4CB}" dt="2024-06-18T20:56:37.644" v="8063" actId="20577"/>
          <ac:spMkLst>
            <pc:docMk/>
            <pc:sldMk cId="2007259178" sldId="608"/>
            <ac:spMk id="6" creationId="{7F5E7DFE-B667-1028-9183-B45D97DA6AD9}"/>
          </ac:spMkLst>
        </pc:spChg>
        <pc:spChg chg="add del">
          <ac:chgData name="Crawford, Christopher B." userId="e9f8cd71-208c-47c7-abd7-8fc409e947fc" providerId="ADAL" clId="{431BD138-680B-4DC9-BCBF-4F8B1257D4CB}" dt="2024-06-18T14:04:36.403" v="4580" actId="22"/>
          <ac:spMkLst>
            <pc:docMk/>
            <pc:sldMk cId="2007259178" sldId="608"/>
            <ac:spMk id="8" creationId="{DC88651D-108D-3932-A925-17BC7F222E0B}"/>
          </ac:spMkLst>
        </pc:spChg>
        <pc:spChg chg="del">
          <ac:chgData name="Crawford, Christopher B." userId="e9f8cd71-208c-47c7-abd7-8fc409e947fc" providerId="ADAL" clId="{431BD138-680B-4DC9-BCBF-4F8B1257D4CB}" dt="2024-06-18T14:04:02.036" v="4576" actId="478"/>
          <ac:spMkLst>
            <pc:docMk/>
            <pc:sldMk cId="2007259178" sldId="608"/>
            <ac:spMk id="53" creationId="{0F5BE1AA-B028-A86A-28DF-3B5A88F49671}"/>
          </ac:spMkLst>
        </pc:spChg>
        <pc:spChg chg="del">
          <ac:chgData name="Crawford, Christopher B." userId="e9f8cd71-208c-47c7-abd7-8fc409e947fc" providerId="ADAL" clId="{431BD138-680B-4DC9-BCBF-4F8B1257D4CB}" dt="2024-06-18T14:04:02.036" v="4576" actId="478"/>
          <ac:spMkLst>
            <pc:docMk/>
            <pc:sldMk cId="2007259178" sldId="608"/>
            <ac:spMk id="57" creationId="{93EB3832-275E-E066-DD48-F4E43471E9CD}"/>
          </ac:spMkLst>
        </pc:spChg>
        <pc:grpChg chg="del">
          <ac:chgData name="Crawford, Christopher B." userId="e9f8cd71-208c-47c7-abd7-8fc409e947fc" providerId="ADAL" clId="{431BD138-680B-4DC9-BCBF-4F8B1257D4CB}" dt="2024-06-18T14:04:02.036" v="4576" actId="478"/>
          <ac:grpSpMkLst>
            <pc:docMk/>
            <pc:sldMk cId="2007259178" sldId="608"/>
            <ac:grpSpMk id="58" creationId="{11D94903-0E71-BFB5-AED6-20536D92FBA9}"/>
          </ac:grpSpMkLst>
        </pc:grpChg>
        <pc:grpChg chg="del">
          <ac:chgData name="Crawford, Christopher B." userId="e9f8cd71-208c-47c7-abd7-8fc409e947fc" providerId="ADAL" clId="{431BD138-680B-4DC9-BCBF-4F8B1257D4CB}" dt="2024-06-18T14:04:02.036" v="4576" actId="478"/>
          <ac:grpSpMkLst>
            <pc:docMk/>
            <pc:sldMk cId="2007259178" sldId="608"/>
            <ac:grpSpMk id="59" creationId="{FFD83A4F-F8BB-2AC0-D7D1-C5A8DF49F731}"/>
          </ac:grpSpMkLst>
        </pc:grpChg>
        <pc:grpChg chg="del">
          <ac:chgData name="Crawford, Christopher B." userId="e9f8cd71-208c-47c7-abd7-8fc409e947fc" providerId="ADAL" clId="{431BD138-680B-4DC9-BCBF-4F8B1257D4CB}" dt="2024-06-18T14:04:02.036" v="4576" actId="478"/>
          <ac:grpSpMkLst>
            <pc:docMk/>
            <pc:sldMk cId="2007259178" sldId="608"/>
            <ac:grpSpMk id="60" creationId="{2899EB65-94F7-3271-FBF5-BE4CAF82CEA5}"/>
          </ac:grpSpMkLst>
        </pc:grpChg>
        <pc:grpChg chg="del">
          <ac:chgData name="Crawford, Christopher B." userId="e9f8cd71-208c-47c7-abd7-8fc409e947fc" providerId="ADAL" clId="{431BD138-680B-4DC9-BCBF-4F8B1257D4CB}" dt="2024-06-18T14:04:02.036" v="4576" actId="478"/>
          <ac:grpSpMkLst>
            <pc:docMk/>
            <pc:sldMk cId="2007259178" sldId="608"/>
            <ac:grpSpMk id="77" creationId="{8109019D-3ACE-F476-0CDE-844887A060CD}"/>
          </ac:grpSpMkLst>
        </pc:grpChg>
        <pc:grpChg chg="del">
          <ac:chgData name="Crawford, Christopher B." userId="e9f8cd71-208c-47c7-abd7-8fc409e947fc" providerId="ADAL" clId="{431BD138-680B-4DC9-BCBF-4F8B1257D4CB}" dt="2024-06-18T14:04:04.380" v="4577" actId="478"/>
          <ac:grpSpMkLst>
            <pc:docMk/>
            <pc:sldMk cId="2007259178" sldId="608"/>
            <ac:grpSpMk id="78" creationId="{97A81D78-6856-7FDE-5CD5-E20E371E9E1C}"/>
          </ac:grpSpMkLst>
        </pc:grpChg>
        <pc:picChg chg="del">
          <ac:chgData name="Crawford, Christopher B." userId="e9f8cd71-208c-47c7-abd7-8fc409e947fc" providerId="ADAL" clId="{431BD138-680B-4DC9-BCBF-4F8B1257D4CB}" dt="2024-06-18T14:04:02.036" v="4576" actId="478"/>
          <ac:picMkLst>
            <pc:docMk/>
            <pc:sldMk cId="2007259178" sldId="608"/>
            <ac:picMk id="11" creationId="{966F5CFC-B412-B53B-1D2A-933E164A16C2}"/>
          </ac:picMkLst>
        </pc:picChg>
      </pc:sldChg>
      <pc:sldChg chg="addSp modSp new mod ord">
        <pc:chgData name="Crawford, Christopher B." userId="e9f8cd71-208c-47c7-abd7-8fc409e947fc" providerId="ADAL" clId="{431BD138-680B-4DC9-BCBF-4F8B1257D4CB}" dt="2024-06-18T18:12:19.729" v="7775"/>
        <pc:sldMkLst>
          <pc:docMk/>
          <pc:sldMk cId="2428209431" sldId="609"/>
        </pc:sldMkLst>
        <pc:spChg chg="mod">
          <ac:chgData name="Crawford, Christopher B." userId="e9f8cd71-208c-47c7-abd7-8fc409e947fc" providerId="ADAL" clId="{431BD138-680B-4DC9-BCBF-4F8B1257D4CB}" dt="2024-06-18T14:35:36.486" v="5266" actId="20577"/>
          <ac:spMkLst>
            <pc:docMk/>
            <pc:sldMk cId="2428209431" sldId="609"/>
            <ac:spMk id="2" creationId="{B4526643-377F-A6D6-9EF1-BC180E0923D0}"/>
          </ac:spMkLst>
        </pc:spChg>
        <pc:picChg chg="add mod">
          <ac:chgData name="Crawford, Christopher B." userId="e9f8cd71-208c-47c7-abd7-8fc409e947fc" providerId="ADAL" clId="{431BD138-680B-4DC9-BCBF-4F8B1257D4CB}" dt="2024-06-18T16:03:05.436" v="6020" actId="1076"/>
          <ac:picMkLst>
            <pc:docMk/>
            <pc:sldMk cId="2428209431" sldId="609"/>
            <ac:picMk id="8" creationId="{63B00D14-FAD6-7D1D-2AE8-3EB371A6E1F1}"/>
          </ac:picMkLst>
        </pc:picChg>
      </pc:sldChg>
      <pc:sldChg chg="new del">
        <pc:chgData name="Crawford, Christopher B." userId="e9f8cd71-208c-47c7-abd7-8fc409e947fc" providerId="ADAL" clId="{431BD138-680B-4DC9-BCBF-4F8B1257D4CB}" dt="2024-06-18T14:35:23.296" v="5239" actId="680"/>
        <pc:sldMkLst>
          <pc:docMk/>
          <pc:sldMk cId="2956902588" sldId="609"/>
        </pc:sldMkLst>
      </pc:sldChg>
      <pc:sldChg chg="addSp delSp modSp new mod">
        <pc:chgData name="Crawford, Christopher B." userId="e9f8cd71-208c-47c7-abd7-8fc409e947fc" providerId="ADAL" clId="{431BD138-680B-4DC9-BCBF-4F8B1257D4CB}" dt="2024-06-18T15:56:33.148" v="5425" actId="1076"/>
        <pc:sldMkLst>
          <pc:docMk/>
          <pc:sldMk cId="3365946734" sldId="610"/>
        </pc:sldMkLst>
        <pc:spChg chg="mod">
          <ac:chgData name="Crawford, Christopher B." userId="e9f8cd71-208c-47c7-abd7-8fc409e947fc" providerId="ADAL" clId="{431BD138-680B-4DC9-BCBF-4F8B1257D4CB}" dt="2024-06-18T14:36:39.938" v="5317" actId="20577"/>
          <ac:spMkLst>
            <pc:docMk/>
            <pc:sldMk cId="3365946734" sldId="610"/>
            <ac:spMk id="2" creationId="{03273DC7-804C-4F4D-8FFF-4F2E0F69861D}"/>
          </ac:spMkLst>
        </pc:spChg>
        <pc:spChg chg="add del">
          <ac:chgData name="Crawford, Christopher B." userId="e9f8cd71-208c-47c7-abd7-8fc409e947fc" providerId="ADAL" clId="{431BD138-680B-4DC9-BCBF-4F8B1257D4CB}" dt="2024-06-18T15:56:17.968" v="5424" actId="478"/>
          <ac:spMkLst>
            <pc:docMk/>
            <pc:sldMk cId="3365946734" sldId="610"/>
            <ac:spMk id="3" creationId="{BD388399-D85C-852C-AB7F-742C7935E7A4}"/>
          </ac:spMkLst>
        </pc:spChg>
        <pc:picChg chg="add mod">
          <ac:chgData name="Crawford, Christopher B." userId="e9f8cd71-208c-47c7-abd7-8fc409e947fc" providerId="ADAL" clId="{431BD138-680B-4DC9-BCBF-4F8B1257D4CB}" dt="2024-06-18T15:56:33.148" v="5425" actId="1076"/>
          <ac:picMkLst>
            <pc:docMk/>
            <pc:sldMk cId="3365946734" sldId="610"/>
            <ac:picMk id="8" creationId="{2909CC70-FDB4-736B-E677-242B30B892B4}"/>
          </ac:picMkLst>
        </pc:picChg>
      </pc:sldChg>
      <pc:sldChg chg="addSp delSp modSp new mod ord modClrScheme modAnim chgLayout">
        <pc:chgData name="Crawford, Christopher B." userId="e9f8cd71-208c-47c7-abd7-8fc409e947fc" providerId="ADAL" clId="{431BD138-680B-4DC9-BCBF-4F8B1257D4CB}" dt="2024-06-18T20:20:51.926" v="8053" actId="166"/>
        <pc:sldMkLst>
          <pc:docMk/>
          <pc:sldMk cId="2189644891" sldId="611"/>
        </pc:sldMkLst>
        <pc:spChg chg="mod ord">
          <ac:chgData name="Crawford, Christopher B." userId="e9f8cd71-208c-47c7-abd7-8fc409e947fc" providerId="ADAL" clId="{431BD138-680B-4DC9-BCBF-4F8B1257D4CB}" dt="2024-06-18T16:59:06.659" v="7038" actId="700"/>
          <ac:spMkLst>
            <pc:docMk/>
            <pc:sldMk cId="2189644891" sldId="611"/>
            <ac:spMk id="2" creationId="{FB3FC459-0EE0-D3AD-48C6-0F835DBB481A}"/>
          </ac:spMkLst>
        </pc:spChg>
        <pc:spChg chg="del mod ord">
          <ac:chgData name="Crawford, Christopher B." userId="e9f8cd71-208c-47c7-abd7-8fc409e947fc" providerId="ADAL" clId="{431BD138-680B-4DC9-BCBF-4F8B1257D4CB}" dt="2024-06-18T16:59:06.659" v="7038" actId="700"/>
          <ac:spMkLst>
            <pc:docMk/>
            <pc:sldMk cId="2189644891" sldId="611"/>
            <ac:spMk id="3" creationId="{0DB5A49A-C261-081D-45FD-FFC0A880918C}"/>
          </ac:spMkLst>
        </pc:spChg>
        <pc:spChg chg="mod ord">
          <ac:chgData name="Crawford, Christopher B." userId="e9f8cd71-208c-47c7-abd7-8fc409e947fc" providerId="ADAL" clId="{431BD138-680B-4DC9-BCBF-4F8B1257D4CB}" dt="2024-06-18T16:59:06.659" v="7038" actId="700"/>
          <ac:spMkLst>
            <pc:docMk/>
            <pc:sldMk cId="2189644891" sldId="611"/>
            <ac:spMk id="4" creationId="{6A11A795-17EE-64A3-6173-BDEEF2510B4C}"/>
          </ac:spMkLst>
        </pc:spChg>
        <pc:spChg chg="mod ord">
          <ac:chgData name="Crawford, Christopher B." userId="e9f8cd71-208c-47c7-abd7-8fc409e947fc" providerId="ADAL" clId="{431BD138-680B-4DC9-BCBF-4F8B1257D4CB}" dt="2024-06-18T16:59:06.659" v="7038" actId="700"/>
          <ac:spMkLst>
            <pc:docMk/>
            <pc:sldMk cId="2189644891" sldId="611"/>
            <ac:spMk id="5" creationId="{874E69F7-0FE5-0ACD-C7FE-750B5A3220CF}"/>
          </ac:spMkLst>
        </pc:spChg>
        <pc:spChg chg="mod ord">
          <ac:chgData name="Crawford, Christopher B." userId="e9f8cd71-208c-47c7-abd7-8fc409e947fc" providerId="ADAL" clId="{431BD138-680B-4DC9-BCBF-4F8B1257D4CB}" dt="2024-06-18T16:59:06.659" v="7038" actId="700"/>
          <ac:spMkLst>
            <pc:docMk/>
            <pc:sldMk cId="2189644891" sldId="611"/>
            <ac:spMk id="6" creationId="{8FB1AE98-F5D7-9D60-CC8C-10474C5A7890}"/>
          </ac:spMkLst>
        </pc:spChg>
        <pc:spChg chg="add del mod ord">
          <ac:chgData name="Crawford, Christopher B." userId="e9f8cd71-208c-47c7-abd7-8fc409e947fc" providerId="ADAL" clId="{431BD138-680B-4DC9-BCBF-4F8B1257D4CB}" dt="2024-06-18T17:08:05.742" v="7051"/>
          <ac:spMkLst>
            <pc:docMk/>
            <pc:sldMk cId="2189644891" sldId="611"/>
            <ac:spMk id="7" creationId="{4D78AAA5-1196-3DF1-9C6C-7871D4AC4589}"/>
          </ac:spMkLst>
        </pc:spChg>
        <pc:grpChg chg="add del mod">
          <ac:chgData name="Crawford, Christopher B." userId="e9f8cd71-208c-47c7-abd7-8fc409e947fc" providerId="ADAL" clId="{431BD138-680B-4DC9-BCBF-4F8B1257D4CB}" dt="2024-06-18T17:14:35.637" v="7088" actId="165"/>
          <ac:grpSpMkLst>
            <pc:docMk/>
            <pc:sldMk cId="2189644891" sldId="611"/>
            <ac:grpSpMk id="10" creationId="{69ED236D-3C2C-70F2-65D3-EBEF8B65774F}"/>
          </ac:grpSpMkLst>
        </pc:grpChg>
        <pc:grpChg chg="add del mod topLvl">
          <ac:chgData name="Crawford, Christopher B." userId="e9f8cd71-208c-47c7-abd7-8fc409e947fc" providerId="ADAL" clId="{431BD138-680B-4DC9-BCBF-4F8B1257D4CB}" dt="2024-06-18T17:14:52.727" v="7091" actId="165"/>
          <ac:grpSpMkLst>
            <pc:docMk/>
            <pc:sldMk cId="2189644891" sldId="611"/>
            <ac:grpSpMk id="12" creationId="{768E6FFC-A910-496E-96E7-306DDF10E918}"/>
          </ac:grpSpMkLst>
        </pc:grpChg>
        <pc:grpChg chg="add del mod topLvl">
          <ac:chgData name="Crawford, Christopher B." userId="e9f8cd71-208c-47c7-abd7-8fc409e947fc" providerId="ADAL" clId="{431BD138-680B-4DC9-BCBF-4F8B1257D4CB}" dt="2024-06-18T17:14:52.727" v="7091" actId="165"/>
          <ac:grpSpMkLst>
            <pc:docMk/>
            <pc:sldMk cId="2189644891" sldId="611"/>
            <ac:grpSpMk id="13" creationId="{FAAE20F3-0817-5C91-AC31-7E2476386BBA}"/>
          </ac:grpSpMkLst>
        </pc:grpChg>
        <pc:grpChg chg="add del mod topLvl">
          <ac:chgData name="Crawford, Christopher B." userId="e9f8cd71-208c-47c7-abd7-8fc409e947fc" providerId="ADAL" clId="{431BD138-680B-4DC9-BCBF-4F8B1257D4CB}" dt="2024-06-18T17:14:52.727" v="7091" actId="165"/>
          <ac:grpSpMkLst>
            <pc:docMk/>
            <pc:sldMk cId="2189644891" sldId="611"/>
            <ac:grpSpMk id="14" creationId="{F3A1828A-B41A-A352-8323-EE7B1EEA9278}"/>
          </ac:grpSpMkLst>
        </pc:grpChg>
        <pc:grpChg chg="add del mod topLvl">
          <ac:chgData name="Crawford, Christopher B." userId="e9f8cd71-208c-47c7-abd7-8fc409e947fc" providerId="ADAL" clId="{431BD138-680B-4DC9-BCBF-4F8B1257D4CB}" dt="2024-06-18T17:14:52.727" v="7091" actId="165"/>
          <ac:grpSpMkLst>
            <pc:docMk/>
            <pc:sldMk cId="2189644891" sldId="611"/>
            <ac:grpSpMk id="15" creationId="{EDA96836-114F-6ACF-6C2C-EE4618C0B5F4}"/>
          </ac:grpSpMkLst>
        </pc:grpChg>
        <pc:grpChg chg="add del mod topLvl">
          <ac:chgData name="Crawford, Christopher B." userId="e9f8cd71-208c-47c7-abd7-8fc409e947fc" providerId="ADAL" clId="{431BD138-680B-4DC9-BCBF-4F8B1257D4CB}" dt="2024-06-18T17:14:52.727" v="7091" actId="165"/>
          <ac:grpSpMkLst>
            <pc:docMk/>
            <pc:sldMk cId="2189644891" sldId="611"/>
            <ac:grpSpMk id="16" creationId="{6003F204-037D-0769-6671-483814822CF2}"/>
          </ac:grpSpMkLst>
        </pc:grpChg>
        <pc:grpChg chg="add del mod topLvl">
          <ac:chgData name="Crawford, Christopher B." userId="e9f8cd71-208c-47c7-abd7-8fc409e947fc" providerId="ADAL" clId="{431BD138-680B-4DC9-BCBF-4F8B1257D4CB}" dt="2024-06-18T17:14:52.727" v="7091" actId="165"/>
          <ac:grpSpMkLst>
            <pc:docMk/>
            <pc:sldMk cId="2189644891" sldId="611"/>
            <ac:grpSpMk id="17" creationId="{466E842A-F347-0A83-75C0-070F0D140CF1}"/>
          </ac:grpSpMkLst>
        </pc:grpChg>
        <pc:grpChg chg="del mod">
          <ac:chgData name="Crawford, Christopher B." userId="e9f8cd71-208c-47c7-abd7-8fc409e947fc" providerId="ADAL" clId="{431BD138-680B-4DC9-BCBF-4F8B1257D4CB}" dt="2024-06-18T17:16:18.863" v="7115"/>
          <ac:grpSpMkLst>
            <pc:docMk/>
            <pc:sldMk cId="2189644891" sldId="611"/>
            <ac:grpSpMk id="57" creationId="{F8C174FF-3417-3AEE-D0A5-82E0ECEF8D78}"/>
          </ac:grpSpMkLst>
        </pc:grpChg>
        <pc:grpChg chg="del mod">
          <ac:chgData name="Crawford, Christopher B." userId="e9f8cd71-208c-47c7-abd7-8fc409e947fc" providerId="ADAL" clId="{431BD138-680B-4DC9-BCBF-4F8B1257D4CB}" dt="2024-06-18T17:16:21.340" v="7117"/>
          <ac:grpSpMkLst>
            <pc:docMk/>
            <pc:sldMk cId="2189644891" sldId="611"/>
            <ac:grpSpMk id="59" creationId="{6B089EC1-4F36-C09A-0629-5258A06874F6}"/>
          </ac:grpSpMkLst>
        </pc:grpChg>
        <pc:grpChg chg="del mod">
          <ac:chgData name="Crawford, Christopher B." userId="e9f8cd71-208c-47c7-abd7-8fc409e947fc" providerId="ADAL" clId="{431BD138-680B-4DC9-BCBF-4F8B1257D4CB}" dt="2024-06-18T17:16:22.372" v="7120"/>
          <ac:grpSpMkLst>
            <pc:docMk/>
            <pc:sldMk cId="2189644891" sldId="611"/>
            <ac:grpSpMk id="61" creationId="{94C81019-695F-B2B0-A67A-61A1B97C13DC}"/>
          </ac:grpSpMkLst>
        </pc:grpChg>
        <pc:grpChg chg="del mod">
          <ac:chgData name="Crawford, Christopher B." userId="e9f8cd71-208c-47c7-abd7-8fc409e947fc" providerId="ADAL" clId="{431BD138-680B-4DC9-BCBF-4F8B1257D4CB}" dt="2024-06-18T17:16:37.517" v="7126"/>
          <ac:grpSpMkLst>
            <pc:docMk/>
            <pc:sldMk cId="2189644891" sldId="611"/>
            <ac:grpSpMk id="64" creationId="{B754A4C5-3599-573C-0BED-38320F9AF85C}"/>
          </ac:grpSpMkLst>
        </pc:grpChg>
        <pc:grpChg chg="del mod">
          <ac:chgData name="Crawford, Christopher B." userId="e9f8cd71-208c-47c7-abd7-8fc409e947fc" providerId="ADAL" clId="{431BD138-680B-4DC9-BCBF-4F8B1257D4CB}" dt="2024-06-18T17:16:40.836" v="7129"/>
          <ac:grpSpMkLst>
            <pc:docMk/>
            <pc:sldMk cId="2189644891" sldId="611"/>
            <ac:grpSpMk id="70" creationId="{86C327CB-A3CB-CE9E-7BC2-BB444CAD32EC}"/>
          </ac:grpSpMkLst>
        </pc:grpChg>
        <pc:grpChg chg="mod">
          <ac:chgData name="Crawford, Christopher B." userId="e9f8cd71-208c-47c7-abd7-8fc409e947fc" providerId="ADAL" clId="{431BD138-680B-4DC9-BCBF-4F8B1257D4CB}" dt="2024-06-18T17:17:12.807" v="7130" actId="164"/>
          <ac:grpSpMkLst>
            <pc:docMk/>
            <pc:sldMk cId="2189644891" sldId="611"/>
            <ac:grpSpMk id="73" creationId="{B0DFC66A-950F-2351-DBF3-BF564A4B6A43}"/>
          </ac:grpSpMkLst>
        </pc:grpChg>
        <pc:grpChg chg="mod">
          <ac:chgData name="Crawford, Christopher B." userId="e9f8cd71-208c-47c7-abd7-8fc409e947fc" providerId="ADAL" clId="{431BD138-680B-4DC9-BCBF-4F8B1257D4CB}" dt="2024-06-18T17:17:12.807" v="7130" actId="164"/>
          <ac:grpSpMkLst>
            <pc:docMk/>
            <pc:sldMk cId="2189644891" sldId="611"/>
            <ac:grpSpMk id="74" creationId="{647DAD19-6AD7-53DF-BCD7-7B70128A6B5F}"/>
          </ac:grpSpMkLst>
        </pc:grpChg>
        <pc:picChg chg="add del mod ord modCrop">
          <ac:chgData name="Crawford, Christopher B." userId="e9f8cd71-208c-47c7-abd7-8fc409e947fc" providerId="ADAL" clId="{431BD138-680B-4DC9-BCBF-4F8B1257D4CB}" dt="2024-06-18T17:18:17.896" v="7139" actId="21"/>
          <ac:picMkLst>
            <pc:docMk/>
            <pc:sldMk cId="2189644891" sldId="611"/>
            <ac:picMk id="8" creationId="{BFC8C2ED-D6B4-2EC0-6B67-F3C2F2888A1D}"/>
          </ac:picMkLst>
        </pc:picChg>
        <pc:picChg chg="add mod modCrop">
          <ac:chgData name="Crawford, Christopher B." userId="e9f8cd71-208c-47c7-abd7-8fc409e947fc" providerId="ADAL" clId="{431BD138-680B-4DC9-BCBF-4F8B1257D4CB}" dt="2024-06-18T17:22:29.778" v="7146" actId="14100"/>
          <ac:picMkLst>
            <pc:docMk/>
            <pc:sldMk cId="2189644891" sldId="611"/>
            <ac:picMk id="9" creationId="{50F3C5EF-E073-F18C-D6B2-9BD765179AFF}"/>
          </ac:picMkLst>
        </pc:picChg>
        <pc:picChg chg="add del mod ord topLvl">
          <ac:chgData name="Crawford, Christopher B." userId="e9f8cd71-208c-47c7-abd7-8fc409e947fc" providerId="ADAL" clId="{431BD138-680B-4DC9-BCBF-4F8B1257D4CB}" dt="2024-06-18T20:20:51.926" v="8053" actId="166"/>
          <ac:picMkLst>
            <pc:docMk/>
            <pc:sldMk cId="2189644891" sldId="611"/>
            <ac:picMk id="11" creationId="{0F5FD096-4132-E5BE-6939-3148941BBB77}"/>
          </ac:picMkLst>
        </pc:picChg>
        <pc:picChg chg="add mod modCrop">
          <ac:chgData name="Crawford, Christopher B." userId="e9f8cd71-208c-47c7-abd7-8fc409e947fc" providerId="ADAL" clId="{431BD138-680B-4DC9-BCBF-4F8B1257D4CB}" dt="2024-06-18T18:28:41.683" v="7919" actId="14100"/>
          <ac:picMkLst>
            <pc:docMk/>
            <pc:sldMk cId="2189644891" sldId="611"/>
            <ac:picMk id="53" creationId="{2242AABC-7FC0-2947-E360-B9D55614192F}"/>
          </ac:picMkLst>
        </pc:picChg>
        <pc:picChg chg="add mod">
          <ac:chgData name="Crawford, Christopher B." userId="e9f8cd71-208c-47c7-abd7-8fc409e947fc" providerId="ADAL" clId="{431BD138-680B-4DC9-BCBF-4F8B1257D4CB}" dt="2024-06-18T17:22:29.778" v="7146" actId="14100"/>
          <ac:picMkLst>
            <pc:docMk/>
            <pc:sldMk cId="2189644891" sldId="611"/>
            <ac:picMk id="75" creationId="{BFC8C2ED-D6B4-2EC0-6B67-F3C2F2888A1D}"/>
          </ac:picMkLst>
        </pc:pic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18" creationId="{E6A564C8-2E31-EB58-D2DF-625BF1BD51A7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19" creationId="{D779BD74-C3A0-C595-3C4D-23827A034186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20" creationId="{18ED57F0-678E-E5D3-07FE-822BC3D77BD0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21" creationId="{E9D6675D-4831-74F3-8ADB-BCA4EF8B7BF7}"/>
          </ac:inkMkLst>
        </pc:inkChg>
        <pc:inkChg chg="del mod topLvl">
          <ac:chgData name="Crawford, Christopher B." userId="e9f8cd71-208c-47c7-abd7-8fc409e947fc" providerId="ADAL" clId="{431BD138-680B-4DC9-BCBF-4F8B1257D4CB}" dt="2024-06-18T17:15:45.006" v="7108"/>
          <ac:inkMkLst>
            <pc:docMk/>
            <pc:sldMk cId="2189644891" sldId="611"/>
            <ac:inkMk id="22" creationId="{D62DDA36-D6D7-0DA1-B2FB-62FED1381D8E}"/>
          </ac:inkMkLst>
        </pc:inkChg>
        <pc:inkChg chg="del mod topLvl">
          <ac:chgData name="Crawford, Christopher B." userId="e9f8cd71-208c-47c7-abd7-8fc409e947fc" providerId="ADAL" clId="{431BD138-680B-4DC9-BCBF-4F8B1257D4CB}" dt="2024-06-18T17:15:43.537" v="7105"/>
          <ac:inkMkLst>
            <pc:docMk/>
            <pc:sldMk cId="2189644891" sldId="611"/>
            <ac:inkMk id="23" creationId="{D66C3479-D759-564C-E311-293F847DE0FA}"/>
          </ac:inkMkLst>
        </pc:inkChg>
        <pc:inkChg chg="del mod topLvl">
          <ac:chgData name="Crawford, Christopher B." userId="e9f8cd71-208c-47c7-abd7-8fc409e947fc" providerId="ADAL" clId="{431BD138-680B-4DC9-BCBF-4F8B1257D4CB}" dt="2024-06-18T17:15:43.537" v="7106"/>
          <ac:inkMkLst>
            <pc:docMk/>
            <pc:sldMk cId="2189644891" sldId="611"/>
            <ac:inkMk id="24" creationId="{42C794D7-F40F-2C26-EF78-3D8BF5188634}"/>
          </ac:inkMkLst>
        </pc:inkChg>
        <pc:inkChg chg="del mod topLvl">
          <ac:chgData name="Crawford, Christopher B." userId="e9f8cd71-208c-47c7-abd7-8fc409e947fc" providerId="ADAL" clId="{431BD138-680B-4DC9-BCBF-4F8B1257D4CB}" dt="2024-06-18T17:15:43.536" v="7104"/>
          <ac:inkMkLst>
            <pc:docMk/>
            <pc:sldMk cId="2189644891" sldId="611"/>
            <ac:inkMk id="25" creationId="{5641C7B8-F8C7-5AE8-9F58-CFD234DE7E25}"/>
          </ac:inkMkLst>
        </pc:inkChg>
        <pc:inkChg chg="del mod topLvl">
          <ac:chgData name="Crawford, Christopher B." userId="e9f8cd71-208c-47c7-abd7-8fc409e947fc" providerId="ADAL" clId="{431BD138-680B-4DC9-BCBF-4F8B1257D4CB}" dt="2024-06-18T17:15:44.166" v="7107"/>
          <ac:inkMkLst>
            <pc:docMk/>
            <pc:sldMk cId="2189644891" sldId="611"/>
            <ac:inkMk id="26" creationId="{860E63CA-DE1E-2F56-7773-E5723FAEF307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27" creationId="{18822B18-93B3-4A9A-B244-3A73A9C88CFF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28" creationId="{B0CA225B-135D-D371-0CDC-DC27F1588AFE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29" creationId="{48DB10F4-439E-D770-87DD-52D66DBBF481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30" creationId="{BD629B16-0597-A5FF-7FA2-F747D8C0FE5E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31" creationId="{0C3B545D-CD21-D784-3CC5-0BE955D57693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32" creationId="{782FD91B-4778-73B0-DB32-DEFC6C5F1073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33" creationId="{E171BB7A-92ED-199C-CFC2-7FC041085C54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34" creationId="{2FF4E609-D36E-8A7E-7B75-2CA80F4D04E6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35" creationId="{27FF803A-2EA9-CA02-F089-0393831BB2B9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36" creationId="{D04817C4-7A70-46BB-2B02-8DAB0F98ADFD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37" creationId="{00C6F6D1-C14A-6E1B-F955-1BF8E56867CE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38" creationId="{B90AE2A6-C430-D7B0-8A44-E98C888D574D}"/>
          </ac:inkMkLst>
        </pc:inkChg>
        <pc:inkChg chg="add mod topLvl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39" creationId="{76A23537-B020-F66B-C050-C0FD0CBD7697}"/>
          </ac:inkMkLst>
        </pc:inkChg>
        <pc:inkChg chg="mod topLvl">
          <ac:chgData name="Crawford, Christopher B." userId="e9f8cd71-208c-47c7-abd7-8fc409e947fc" providerId="ADAL" clId="{431BD138-680B-4DC9-BCBF-4F8B1257D4CB}" dt="2024-06-18T17:22:29.778" v="7146" actId="14100"/>
          <ac:inkMkLst>
            <pc:docMk/>
            <pc:sldMk cId="2189644891" sldId="611"/>
            <ac:inkMk id="40" creationId="{5A6BD61B-F988-CC24-CEB9-6DB83E21FB16}"/>
          </ac:inkMkLst>
        </pc:inkChg>
        <pc:inkChg chg="del mod topLvl">
          <ac:chgData name="Crawford, Christopher B." userId="e9f8cd71-208c-47c7-abd7-8fc409e947fc" providerId="ADAL" clId="{431BD138-680B-4DC9-BCBF-4F8B1257D4CB}" dt="2024-06-18T17:15:34.540" v="7096"/>
          <ac:inkMkLst>
            <pc:docMk/>
            <pc:sldMk cId="2189644891" sldId="611"/>
            <ac:inkMk id="41" creationId="{B3DBD363-D993-31AF-B79C-088FA1B7B4FE}"/>
          </ac:inkMkLst>
        </pc:inkChg>
        <pc:inkChg chg="del mod topLvl">
          <ac:chgData name="Crawford, Christopher B." userId="e9f8cd71-208c-47c7-abd7-8fc409e947fc" providerId="ADAL" clId="{431BD138-680B-4DC9-BCBF-4F8B1257D4CB}" dt="2024-06-18T17:15:34.541" v="7100"/>
          <ac:inkMkLst>
            <pc:docMk/>
            <pc:sldMk cId="2189644891" sldId="611"/>
            <ac:inkMk id="42" creationId="{4ED26C07-4161-F3C4-6F01-0D61C80E527F}"/>
          </ac:inkMkLst>
        </pc:inkChg>
        <pc:inkChg chg="del mod topLvl">
          <ac:chgData name="Crawford, Christopher B." userId="e9f8cd71-208c-47c7-abd7-8fc409e947fc" providerId="ADAL" clId="{431BD138-680B-4DC9-BCBF-4F8B1257D4CB}" dt="2024-06-18T17:15:34.540" v="7094"/>
          <ac:inkMkLst>
            <pc:docMk/>
            <pc:sldMk cId="2189644891" sldId="611"/>
            <ac:inkMk id="43" creationId="{F81E54D5-125C-3875-4E12-DC389DDEB624}"/>
          </ac:inkMkLst>
        </pc:inkChg>
        <pc:inkChg chg="del mod topLvl">
          <ac:chgData name="Crawford, Christopher B." userId="e9f8cd71-208c-47c7-abd7-8fc409e947fc" providerId="ADAL" clId="{431BD138-680B-4DC9-BCBF-4F8B1257D4CB}" dt="2024-06-18T17:15:34.541" v="7098"/>
          <ac:inkMkLst>
            <pc:docMk/>
            <pc:sldMk cId="2189644891" sldId="611"/>
            <ac:inkMk id="44" creationId="{6AE43767-15DE-51AF-519D-DC8FF3A0F2AD}"/>
          </ac:inkMkLst>
        </pc:inkChg>
        <pc:inkChg chg="del mod topLvl">
          <ac:chgData name="Crawford, Christopher B." userId="e9f8cd71-208c-47c7-abd7-8fc409e947fc" providerId="ADAL" clId="{431BD138-680B-4DC9-BCBF-4F8B1257D4CB}" dt="2024-06-18T17:15:34.541" v="7102"/>
          <ac:inkMkLst>
            <pc:docMk/>
            <pc:sldMk cId="2189644891" sldId="611"/>
            <ac:inkMk id="45" creationId="{18908093-D9BD-4C79-7B3E-4E6B878CAF88}"/>
          </ac:inkMkLst>
        </pc:inkChg>
        <pc:inkChg chg="del mod topLvl">
          <ac:chgData name="Crawford, Christopher B." userId="e9f8cd71-208c-47c7-abd7-8fc409e947fc" providerId="ADAL" clId="{431BD138-680B-4DC9-BCBF-4F8B1257D4CB}" dt="2024-06-18T17:15:34.541" v="7101"/>
          <ac:inkMkLst>
            <pc:docMk/>
            <pc:sldMk cId="2189644891" sldId="611"/>
            <ac:inkMk id="46" creationId="{67F3A65C-7058-6E2E-142F-95A29F8BE54E}"/>
          </ac:inkMkLst>
        </pc:inkChg>
        <pc:inkChg chg="del mod topLvl">
          <ac:chgData name="Crawford, Christopher B." userId="e9f8cd71-208c-47c7-abd7-8fc409e947fc" providerId="ADAL" clId="{431BD138-680B-4DC9-BCBF-4F8B1257D4CB}" dt="2024-06-18T17:15:34.540" v="7095"/>
          <ac:inkMkLst>
            <pc:docMk/>
            <pc:sldMk cId="2189644891" sldId="611"/>
            <ac:inkMk id="47" creationId="{F2D42526-BB0C-86F9-A271-80DA0D79C8B5}"/>
          </ac:inkMkLst>
        </pc:inkChg>
        <pc:inkChg chg="del mod topLvl">
          <ac:chgData name="Crawford, Christopher B." userId="e9f8cd71-208c-47c7-abd7-8fc409e947fc" providerId="ADAL" clId="{431BD138-680B-4DC9-BCBF-4F8B1257D4CB}" dt="2024-06-18T17:15:34.542" v="7103"/>
          <ac:inkMkLst>
            <pc:docMk/>
            <pc:sldMk cId="2189644891" sldId="611"/>
            <ac:inkMk id="48" creationId="{D67FEECA-A7FB-D6AA-E1AA-2321E4D62497}"/>
          </ac:inkMkLst>
        </pc:inkChg>
        <pc:inkChg chg="del mod topLvl">
          <ac:chgData name="Crawford, Christopher B." userId="e9f8cd71-208c-47c7-abd7-8fc409e947fc" providerId="ADAL" clId="{431BD138-680B-4DC9-BCBF-4F8B1257D4CB}" dt="2024-06-18T17:15:34.541" v="7097"/>
          <ac:inkMkLst>
            <pc:docMk/>
            <pc:sldMk cId="2189644891" sldId="611"/>
            <ac:inkMk id="49" creationId="{847DFE26-410B-0DCF-DDE8-8AB7D03446ED}"/>
          </ac:inkMkLst>
        </pc:inkChg>
        <pc:inkChg chg="del mod topLvl">
          <ac:chgData name="Crawford, Christopher B." userId="e9f8cd71-208c-47c7-abd7-8fc409e947fc" providerId="ADAL" clId="{431BD138-680B-4DC9-BCBF-4F8B1257D4CB}" dt="2024-06-18T17:15:34.541" v="7099"/>
          <ac:inkMkLst>
            <pc:docMk/>
            <pc:sldMk cId="2189644891" sldId="611"/>
            <ac:inkMk id="50" creationId="{18A87550-47B5-99E6-0F3B-2ADEC2E02036}"/>
          </ac:inkMkLst>
        </pc:inkChg>
        <pc:inkChg chg="del mod topLvl">
          <ac:chgData name="Crawford, Christopher B." userId="e9f8cd71-208c-47c7-abd7-8fc409e947fc" providerId="ADAL" clId="{431BD138-680B-4DC9-BCBF-4F8B1257D4CB}" dt="2024-06-18T17:15:25.453" v="7092"/>
          <ac:inkMkLst>
            <pc:docMk/>
            <pc:sldMk cId="2189644891" sldId="611"/>
            <ac:inkMk id="51" creationId="{2A1A34B0-E5F9-4E38-8553-40DD0068F146}"/>
          </ac:inkMkLst>
        </pc:inkChg>
        <pc:inkChg chg="del mod topLvl">
          <ac:chgData name="Crawford, Christopher B." userId="e9f8cd71-208c-47c7-abd7-8fc409e947fc" providerId="ADAL" clId="{431BD138-680B-4DC9-BCBF-4F8B1257D4CB}" dt="2024-06-18T17:15:26.506" v="7093"/>
          <ac:inkMkLst>
            <pc:docMk/>
            <pc:sldMk cId="2189644891" sldId="611"/>
            <ac:inkMk id="52" creationId="{2067E0F9-9B4E-8A56-74B4-FA96E443F4D4}"/>
          </ac:inkMkLst>
        </pc:inkChg>
        <pc:inkChg chg="add del">
          <ac:chgData name="Crawford, Christopher B." userId="e9f8cd71-208c-47c7-abd7-8fc409e947fc" providerId="ADAL" clId="{431BD138-680B-4DC9-BCBF-4F8B1257D4CB}" dt="2024-06-18T17:16:07.708" v="7110"/>
          <ac:inkMkLst>
            <pc:docMk/>
            <pc:sldMk cId="2189644891" sldId="611"/>
            <ac:inkMk id="54" creationId="{895CAE8B-713C-27FA-930F-0FC8C590DAC0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55" creationId="{B4472079-3E6B-D578-8339-FD14665900A5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56" creationId="{2A104809-D546-01BA-5656-23E7E0E5C372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58" creationId="{AD60DDA6-AC6A-6940-1A9D-5C48BFC4699C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60" creationId="{D195DF82-ACF9-80CF-6038-F08394F22A5C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62" creationId="{89A93A32-9FAA-558E-3A77-C695C6A407E4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63" creationId="{12973660-86CC-ECB1-A2F7-2169F67AB7BC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65" creationId="{E423BA71-C3CA-8494-DF71-B5955FE4A960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66" creationId="{911E94AF-AFAE-9486-2DE3-F402628EEA8A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67" creationId="{EF02BAEE-7E30-73F8-924C-FD438750C0C6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68" creationId="{2ACAB6DC-E5AE-75AC-A9F1-AD3AA4B8B2BD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69" creationId="{8C7FB46B-0A52-8816-F25E-FBFEA5222662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71" creationId="{64194AC0-F237-60F9-2DFC-2729B5E2CAA5}"/>
          </ac:inkMkLst>
        </pc:inkChg>
        <pc:inkChg chg="add mod">
          <ac:chgData name="Crawford, Christopher B." userId="e9f8cd71-208c-47c7-abd7-8fc409e947fc" providerId="ADAL" clId="{431BD138-680B-4DC9-BCBF-4F8B1257D4CB}" dt="2024-06-18T17:17:12.807" v="7130" actId="164"/>
          <ac:inkMkLst>
            <pc:docMk/>
            <pc:sldMk cId="2189644891" sldId="611"/>
            <ac:inkMk id="72" creationId="{12AD85AC-3F1B-B307-C2AB-F2129DF7B323}"/>
          </ac:inkMkLst>
        </pc:inkChg>
      </pc:sldChg>
      <pc:sldChg chg="addSp delSp modSp new mod modClrScheme chgLayout">
        <pc:chgData name="Crawford, Christopher B." userId="e9f8cd71-208c-47c7-abd7-8fc409e947fc" providerId="ADAL" clId="{431BD138-680B-4DC9-BCBF-4F8B1257D4CB}" dt="2024-06-18T16:02:59.386" v="6019" actId="1076"/>
        <pc:sldMkLst>
          <pc:docMk/>
          <pc:sldMk cId="560624931" sldId="612"/>
        </pc:sldMkLst>
        <pc:spChg chg="mod ord">
          <ac:chgData name="Crawford, Christopher B." userId="e9f8cd71-208c-47c7-abd7-8fc409e947fc" providerId="ADAL" clId="{431BD138-680B-4DC9-BCBF-4F8B1257D4CB}" dt="2024-06-18T15:59:27.157" v="5651" actId="403"/>
          <ac:spMkLst>
            <pc:docMk/>
            <pc:sldMk cId="560624931" sldId="612"/>
            <ac:spMk id="2" creationId="{ACF31580-9881-F0C4-53DD-C23102959860}"/>
          </ac:spMkLst>
        </pc:spChg>
        <pc:spChg chg="del mod">
          <ac:chgData name="Crawford, Christopher B." userId="e9f8cd71-208c-47c7-abd7-8fc409e947fc" providerId="ADAL" clId="{431BD138-680B-4DC9-BCBF-4F8B1257D4CB}" dt="2024-06-18T15:56:50.458" v="5460" actId="700"/>
          <ac:spMkLst>
            <pc:docMk/>
            <pc:sldMk cId="560624931" sldId="612"/>
            <ac:spMk id="3" creationId="{44A15EA9-77DB-5A93-8CB6-410E4BDAB5B1}"/>
          </ac:spMkLst>
        </pc:spChg>
        <pc:spChg chg="mod ord">
          <ac:chgData name="Crawford, Christopher B." userId="e9f8cd71-208c-47c7-abd7-8fc409e947fc" providerId="ADAL" clId="{431BD138-680B-4DC9-BCBF-4F8B1257D4CB}" dt="2024-06-18T15:58:00.398" v="5507" actId="700"/>
          <ac:spMkLst>
            <pc:docMk/>
            <pc:sldMk cId="560624931" sldId="612"/>
            <ac:spMk id="4" creationId="{C19A74A7-BD5C-DF03-F05D-427F39F1E247}"/>
          </ac:spMkLst>
        </pc:spChg>
        <pc:spChg chg="mod ord">
          <ac:chgData name="Crawford, Christopher B." userId="e9f8cd71-208c-47c7-abd7-8fc409e947fc" providerId="ADAL" clId="{431BD138-680B-4DC9-BCBF-4F8B1257D4CB}" dt="2024-06-18T15:58:00.398" v="5507" actId="700"/>
          <ac:spMkLst>
            <pc:docMk/>
            <pc:sldMk cId="560624931" sldId="612"/>
            <ac:spMk id="5" creationId="{372D56C5-289C-86B2-AF3C-60DDA517664D}"/>
          </ac:spMkLst>
        </pc:spChg>
        <pc:spChg chg="mod ord">
          <ac:chgData name="Crawford, Christopher B." userId="e9f8cd71-208c-47c7-abd7-8fc409e947fc" providerId="ADAL" clId="{431BD138-680B-4DC9-BCBF-4F8B1257D4CB}" dt="2024-06-18T15:58:00.398" v="5507" actId="700"/>
          <ac:spMkLst>
            <pc:docMk/>
            <pc:sldMk cId="560624931" sldId="612"/>
            <ac:spMk id="6" creationId="{E453F478-757D-A6EB-EEFB-0106C6CD6365}"/>
          </ac:spMkLst>
        </pc:spChg>
        <pc:spChg chg="add del mod ord">
          <ac:chgData name="Crawford, Christopher B." userId="e9f8cd71-208c-47c7-abd7-8fc409e947fc" providerId="ADAL" clId="{431BD138-680B-4DC9-BCBF-4F8B1257D4CB}" dt="2024-06-18T15:57:08.818" v="5463" actId="700"/>
          <ac:spMkLst>
            <pc:docMk/>
            <pc:sldMk cId="560624931" sldId="612"/>
            <ac:spMk id="7" creationId="{4D7A2E62-AE7A-F976-7F18-13B8667E45C4}"/>
          </ac:spMkLst>
        </pc:spChg>
        <pc:spChg chg="add del mod ord">
          <ac:chgData name="Crawford, Christopher B." userId="e9f8cd71-208c-47c7-abd7-8fc409e947fc" providerId="ADAL" clId="{431BD138-680B-4DC9-BCBF-4F8B1257D4CB}" dt="2024-06-18T16:02:32.089" v="6016" actId="20577"/>
          <ac:spMkLst>
            <pc:docMk/>
            <pc:sldMk cId="560624931" sldId="612"/>
            <ac:spMk id="8" creationId="{11AA7B3F-1AB9-FBB3-8932-119E01D62A35}"/>
          </ac:spMkLst>
        </pc:spChg>
        <pc:picChg chg="add mod">
          <ac:chgData name="Crawford, Christopher B." userId="e9f8cd71-208c-47c7-abd7-8fc409e947fc" providerId="ADAL" clId="{431BD138-680B-4DC9-BCBF-4F8B1257D4CB}" dt="2024-06-18T16:02:59.386" v="6019" actId="1076"/>
          <ac:picMkLst>
            <pc:docMk/>
            <pc:sldMk cId="560624931" sldId="612"/>
            <ac:picMk id="9" creationId="{2D0BABEE-FB60-1B1D-DD4B-6F3B55E6359C}"/>
          </ac:picMkLst>
        </pc:picChg>
        <pc:picChg chg="add mod">
          <ac:chgData name="Crawford, Christopher B." userId="e9f8cd71-208c-47c7-abd7-8fc409e947fc" providerId="ADAL" clId="{431BD138-680B-4DC9-BCBF-4F8B1257D4CB}" dt="2024-06-18T16:02:59.386" v="6019" actId="1076"/>
          <ac:picMkLst>
            <pc:docMk/>
            <pc:sldMk cId="560624931" sldId="612"/>
            <ac:picMk id="10" creationId="{754F9A2A-580B-6DB4-6827-A137E7B5F971}"/>
          </ac:picMkLst>
        </pc:picChg>
        <pc:picChg chg="add mod">
          <ac:chgData name="Crawford, Christopher B." userId="e9f8cd71-208c-47c7-abd7-8fc409e947fc" providerId="ADAL" clId="{431BD138-680B-4DC9-BCBF-4F8B1257D4CB}" dt="2024-06-18T16:02:59.386" v="6019" actId="1076"/>
          <ac:picMkLst>
            <pc:docMk/>
            <pc:sldMk cId="560624931" sldId="612"/>
            <ac:picMk id="11" creationId="{30D4A8DE-AC19-8363-ED21-6C32288A5022}"/>
          </ac:picMkLst>
        </pc:picChg>
      </pc:sldChg>
      <pc:sldChg chg="addSp modSp new mod ord modClrScheme chgLayout">
        <pc:chgData name="Crawford, Christopher B." userId="e9f8cd71-208c-47c7-abd7-8fc409e947fc" providerId="ADAL" clId="{431BD138-680B-4DC9-BCBF-4F8B1257D4CB}" dt="2024-06-18T16:58:14.359" v="7037"/>
        <pc:sldMkLst>
          <pc:docMk/>
          <pc:sldMk cId="3683026286" sldId="613"/>
        </pc:sldMkLst>
        <pc:spChg chg="mod ord">
          <ac:chgData name="Crawford, Christopher B." userId="e9f8cd71-208c-47c7-abd7-8fc409e947fc" providerId="ADAL" clId="{431BD138-680B-4DC9-BCBF-4F8B1257D4CB}" dt="2024-06-18T16:50:38.319" v="6825" actId="700"/>
          <ac:spMkLst>
            <pc:docMk/>
            <pc:sldMk cId="3683026286" sldId="613"/>
            <ac:spMk id="2" creationId="{133D2A4A-44D7-3122-128B-22E8E912EA82}"/>
          </ac:spMkLst>
        </pc:spChg>
        <pc:spChg chg="mod ord">
          <ac:chgData name="Crawford, Christopher B." userId="e9f8cd71-208c-47c7-abd7-8fc409e947fc" providerId="ADAL" clId="{431BD138-680B-4DC9-BCBF-4F8B1257D4CB}" dt="2024-06-18T16:51:11.803" v="6934" actId="20577"/>
          <ac:spMkLst>
            <pc:docMk/>
            <pc:sldMk cId="3683026286" sldId="613"/>
            <ac:spMk id="3" creationId="{F916B566-F85D-08CE-F1A8-4A83D8D3FE8C}"/>
          </ac:spMkLst>
        </pc:spChg>
        <pc:spChg chg="mod ord">
          <ac:chgData name="Crawford, Christopher B." userId="e9f8cd71-208c-47c7-abd7-8fc409e947fc" providerId="ADAL" clId="{431BD138-680B-4DC9-BCBF-4F8B1257D4CB}" dt="2024-06-18T16:50:38.319" v="6825" actId="700"/>
          <ac:spMkLst>
            <pc:docMk/>
            <pc:sldMk cId="3683026286" sldId="613"/>
            <ac:spMk id="4" creationId="{F93510C6-7436-379E-5AAE-E5CDAB6E3354}"/>
          </ac:spMkLst>
        </pc:spChg>
        <pc:spChg chg="mod ord">
          <ac:chgData name="Crawford, Christopher B." userId="e9f8cd71-208c-47c7-abd7-8fc409e947fc" providerId="ADAL" clId="{431BD138-680B-4DC9-BCBF-4F8B1257D4CB}" dt="2024-06-18T16:50:38.319" v="6825" actId="700"/>
          <ac:spMkLst>
            <pc:docMk/>
            <pc:sldMk cId="3683026286" sldId="613"/>
            <ac:spMk id="5" creationId="{A6CB3CF2-0F8F-31DB-17D8-88BACEF6C295}"/>
          </ac:spMkLst>
        </pc:spChg>
        <pc:spChg chg="mod ord">
          <ac:chgData name="Crawford, Christopher B." userId="e9f8cd71-208c-47c7-abd7-8fc409e947fc" providerId="ADAL" clId="{431BD138-680B-4DC9-BCBF-4F8B1257D4CB}" dt="2024-06-18T16:50:38.319" v="6825" actId="700"/>
          <ac:spMkLst>
            <pc:docMk/>
            <pc:sldMk cId="3683026286" sldId="613"/>
            <ac:spMk id="6" creationId="{F5C8A995-12DB-6E99-1909-9D5E1BB59DB2}"/>
          </ac:spMkLst>
        </pc:spChg>
        <pc:picChg chg="add mod">
          <ac:chgData name="Crawford, Christopher B." userId="e9f8cd71-208c-47c7-abd7-8fc409e947fc" providerId="ADAL" clId="{431BD138-680B-4DC9-BCBF-4F8B1257D4CB}" dt="2024-06-18T16:49:46.883" v="6813" actId="1076"/>
          <ac:picMkLst>
            <pc:docMk/>
            <pc:sldMk cId="3683026286" sldId="613"/>
            <ac:picMk id="8" creationId="{21F4A268-99EE-FC9C-F316-D25D3475D681}"/>
          </ac:picMkLst>
        </pc:picChg>
      </pc:sldChg>
      <pc:sldChg chg="addSp delSp modSp new mod modClrScheme chgLayout">
        <pc:chgData name="Crawford, Christopher B." userId="e9f8cd71-208c-47c7-abd7-8fc409e947fc" providerId="ADAL" clId="{431BD138-680B-4DC9-BCBF-4F8B1257D4CB}" dt="2024-06-18T16:53:16.443" v="6990" actId="20577"/>
        <pc:sldMkLst>
          <pc:docMk/>
          <pc:sldMk cId="3576671430" sldId="614"/>
        </pc:sldMkLst>
        <pc:spChg chg="add del mod ord">
          <ac:chgData name="Crawford, Christopher B." userId="e9f8cd71-208c-47c7-abd7-8fc409e947fc" providerId="ADAL" clId="{431BD138-680B-4DC9-BCBF-4F8B1257D4CB}" dt="2024-06-18T16:23:02.664" v="6234" actId="700"/>
          <ac:spMkLst>
            <pc:docMk/>
            <pc:sldMk cId="3576671430" sldId="614"/>
            <ac:spMk id="2" creationId="{73BF411E-2EAF-45CA-F51F-E49DDA325362}"/>
          </ac:spMkLst>
        </pc:spChg>
        <pc:spChg chg="add del mod ord">
          <ac:chgData name="Crawford, Christopher B." userId="e9f8cd71-208c-47c7-abd7-8fc409e947fc" providerId="ADAL" clId="{431BD138-680B-4DC9-BCBF-4F8B1257D4CB}" dt="2024-06-18T16:23:02.664" v="6234" actId="700"/>
          <ac:spMkLst>
            <pc:docMk/>
            <pc:sldMk cId="3576671430" sldId="614"/>
            <ac:spMk id="3" creationId="{A79D7AEE-7595-89A5-4BEB-0BDB26A818AE}"/>
          </ac:spMkLst>
        </pc:spChg>
        <pc:spChg chg="mod ord">
          <ac:chgData name="Crawford, Christopher B." userId="e9f8cd71-208c-47c7-abd7-8fc409e947fc" providerId="ADAL" clId="{431BD138-680B-4DC9-BCBF-4F8B1257D4CB}" dt="2024-06-18T16:23:02.664" v="6234" actId="700"/>
          <ac:spMkLst>
            <pc:docMk/>
            <pc:sldMk cId="3576671430" sldId="614"/>
            <ac:spMk id="4" creationId="{B8486E21-B26F-5652-B28F-EC1A1563D470}"/>
          </ac:spMkLst>
        </pc:spChg>
        <pc:spChg chg="mod ord">
          <ac:chgData name="Crawford, Christopher B." userId="e9f8cd71-208c-47c7-abd7-8fc409e947fc" providerId="ADAL" clId="{431BD138-680B-4DC9-BCBF-4F8B1257D4CB}" dt="2024-06-18T16:23:02.664" v="6234" actId="700"/>
          <ac:spMkLst>
            <pc:docMk/>
            <pc:sldMk cId="3576671430" sldId="614"/>
            <ac:spMk id="5" creationId="{1913D8F1-35BF-479E-3D32-43E7427330F8}"/>
          </ac:spMkLst>
        </pc:spChg>
        <pc:spChg chg="mod ord">
          <ac:chgData name="Crawford, Christopher B." userId="e9f8cd71-208c-47c7-abd7-8fc409e947fc" providerId="ADAL" clId="{431BD138-680B-4DC9-BCBF-4F8B1257D4CB}" dt="2024-06-18T16:23:02.664" v="6234" actId="700"/>
          <ac:spMkLst>
            <pc:docMk/>
            <pc:sldMk cId="3576671430" sldId="614"/>
            <ac:spMk id="6" creationId="{03288CE2-47C9-26EE-753A-26BC8585DEEC}"/>
          </ac:spMkLst>
        </pc:spChg>
        <pc:spChg chg="add del mod ord">
          <ac:chgData name="Crawford, Christopher B." userId="e9f8cd71-208c-47c7-abd7-8fc409e947fc" providerId="ADAL" clId="{431BD138-680B-4DC9-BCBF-4F8B1257D4CB}" dt="2024-06-18T16:22:29.051" v="6229" actId="700"/>
          <ac:spMkLst>
            <pc:docMk/>
            <pc:sldMk cId="3576671430" sldId="614"/>
            <ac:spMk id="7" creationId="{0B4142FB-7DCC-33D8-59A8-E4B3D6F5B33A}"/>
          </ac:spMkLst>
        </pc:spChg>
        <pc:spChg chg="add del mod ord">
          <ac:chgData name="Crawford, Christopher B." userId="e9f8cd71-208c-47c7-abd7-8fc409e947fc" providerId="ADAL" clId="{431BD138-680B-4DC9-BCBF-4F8B1257D4CB}" dt="2024-06-18T16:22:29.051" v="6229" actId="700"/>
          <ac:spMkLst>
            <pc:docMk/>
            <pc:sldMk cId="3576671430" sldId="614"/>
            <ac:spMk id="8" creationId="{10A7B5D6-EB68-784A-CC55-C3D3A228ACD0}"/>
          </ac:spMkLst>
        </pc:spChg>
        <pc:spChg chg="add del mod ord">
          <ac:chgData name="Crawford, Christopher B." userId="e9f8cd71-208c-47c7-abd7-8fc409e947fc" providerId="ADAL" clId="{431BD138-680B-4DC9-BCBF-4F8B1257D4CB}" dt="2024-06-18T16:23:05.845" v="6235"/>
          <ac:spMkLst>
            <pc:docMk/>
            <pc:sldMk cId="3576671430" sldId="614"/>
            <ac:spMk id="9" creationId="{733AFD43-6BBD-EE19-A0AE-099C56225D0F}"/>
          </ac:spMkLst>
        </pc:spChg>
        <pc:spChg chg="add del mod ord">
          <ac:chgData name="Crawford, Christopher B." userId="e9f8cd71-208c-47c7-abd7-8fc409e947fc" providerId="ADAL" clId="{431BD138-680B-4DC9-BCBF-4F8B1257D4CB}" dt="2024-06-18T16:53:16.443" v="6990" actId="20577"/>
          <ac:spMkLst>
            <pc:docMk/>
            <pc:sldMk cId="3576671430" sldId="614"/>
            <ac:spMk id="10" creationId="{B18BB925-F710-E314-236A-A134A872CE22}"/>
          </ac:spMkLst>
        </pc:spChg>
        <pc:picChg chg="add mod">
          <ac:chgData name="Crawford, Christopher B." userId="e9f8cd71-208c-47c7-abd7-8fc409e947fc" providerId="ADAL" clId="{431BD138-680B-4DC9-BCBF-4F8B1257D4CB}" dt="2024-06-18T16:27:54.839" v="6308" actId="1036"/>
          <ac:picMkLst>
            <pc:docMk/>
            <pc:sldMk cId="3576671430" sldId="614"/>
            <ac:picMk id="11" creationId="{FEC6AB8E-8686-43FB-078D-0D11C96AAEE8}"/>
          </ac:picMkLst>
        </pc:picChg>
        <pc:picChg chg="add mod">
          <ac:chgData name="Crawford, Christopher B." userId="e9f8cd71-208c-47c7-abd7-8fc409e947fc" providerId="ADAL" clId="{431BD138-680B-4DC9-BCBF-4F8B1257D4CB}" dt="2024-06-18T16:23:12.396" v="6237"/>
          <ac:picMkLst>
            <pc:docMk/>
            <pc:sldMk cId="3576671430" sldId="614"/>
            <ac:picMk id="12" creationId="{5D1F38B9-4BDC-34AC-9E89-0515F5F1EFE3}"/>
          </ac:picMkLst>
        </pc:picChg>
        <pc:picChg chg="add del mod">
          <ac:chgData name="Crawford, Christopher B." userId="e9f8cd71-208c-47c7-abd7-8fc409e947fc" providerId="ADAL" clId="{431BD138-680B-4DC9-BCBF-4F8B1257D4CB}" dt="2024-06-18T16:26:01.650" v="6261" actId="21"/>
          <ac:picMkLst>
            <pc:docMk/>
            <pc:sldMk cId="3576671430" sldId="614"/>
            <ac:picMk id="14" creationId="{CC188159-36F9-4899-9099-D5074B511E31}"/>
          </ac:picMkLst>
        </pc:picChg>
      </pc:sldChg>
      <pc:sldChg chg="addSp delSp modSp new mod ord addAnim delAnim modAnim">
        <pc:chgData name="Crawford, Christopher B." userId="e9f8cd71-208c-47c7-abd7-8fc409e947fc" providerId="ADAL" clId="{431BD138-680B-4DC9-BCBF-4F8B1257D4CB}" dt="2024-06-18T20:13:52.857" v="8051" actId="1076"/>
        <pc:sldMkLst>
          <pc:docMk/>
          <pc:sldMk cId="456906062" sldId="615"/>
        </pc:sldMkLst>
        <pc:spChg chg="mod">
          <ac:chgData name="Crawford, Christopher B." userId="e9f8cd71-208c-47c7-abd7-8fc409e947fc" providerId="ADAL" clId="{431BD138-680B-4DC9-BCBF-4F8B1257D4CB}" dt="2024-06-18T16:23:34.625" v="6239"/>
          <ac:spMkLst>
            <pc:docMk/>
            <pc:sldMk cId="456906062" sldId="615"/>
            <ac:spMk id="2" creationId="{2B42D6D6-5278-E118-0ADA-63F1EEDB4507}"/>
          </ac:spMkLst>
        </pc:spChg>
        <pc:spChg chg="mod">
          <ac:chgData name="Crawford, Christopher B." userId="e9f8cd71-208c-47c7-abd7-8fc409e947fc" providerId="ADAL" clId="{431BD138-680B-4DC9-BCBF-4F8B1257D4CB}" dt="2024-06-18T20:13:40.165" v="8050" actId="20577"/>
          <ac:spMkLst>
            <pc:docMk/>
            <pc:sldMk cId="456906062" sldId="615"/>
            <ac:spMk id="3" creationId="{51C8704A-F44B-6E16-46A7-4AA3510B4B84}"/>
          </ac:spMkLst>
        </pc:spChg>
        <pc:spChg chg="mod">
          <ac:chgData name="Crawford, Christopher B." userId="e9f8cd71-208c-47c7-abd7-8fc409e947fc" providerId="ADAL" clId="{431BD138-680B-4DC9-BCBF-4F8B1257D4CB}" dt="2024-06-18T16:27:00.500" v="6265" actId="1076"/>
          <ac:spMkLst>
            <pc:docMk/>
            <pc:sldMk cId="456906062" sldId="615"/>
            <ac:spMk id="10" creationId="{2F4D6344-D938-F588-DA2F-73F9D1047A7C}"/>
          </ac:spMkLst>
        </pc:spChg>
        <pc:spChg chg="mod">
          <ac:chgData name="Crawford, Christopher B." userId="e9f8cd71-208c-47c7-abd7-8fc409e947fc" providerId="ADAL" clId="{431BD138-680B-4DC9-BCBF-4F8B1257D4CB}" dt="2024-06-18T16:26:38.614" v="6263"/>
          <ac:spMkLst>
            <pc:docMk/>
            <pc:sldMk cId="456906062" sldId="615"/>
            <ac:spMk id="11" creationId="{8AE76C3D-B20B-18F1-AD1D-8366A9A3A9E3}"/>
          </ac:spMkLst>
        </pc:spChg>
        <pc:spChg chg="mod">
          <ac:chgData name="Crawford, Christopher B." userId="e9f8cd71-208c-47c7-abd7-8fc409e947fc" providerId="ADAL" clId="{431BD138-680B-4DC9-BCBF-4F8B1257D4CB}" dt="2024-06-18T16:26:38.614" v="6263"/>
          <ac:spMkLst>
            <pc:docMk/>
            <pc:sldMk cId="456906062" sldId="615"/>
            <ac:spMk id="12" creationId="{B0CFB3EC-E661-0623-7FE4-9AD74AFD624C}"/>
          </ac:spMkLst>
        </pc:spChg>
        <pc:spChg chg="mod">
          <ac:chgData name="Crawford, Christopher B." userId="e9f8cd71-208c-47c7-abd7-8fc409e947fc" providerId="ADAL" clId="{431BD138-680B-4DC9-BCBF-4F8B1257D4CB}" dt="2024-06-18T16:26:38.614" v="6263"/>
          <ac:spMkLst>
            <pc:docMk/>
            <pc:sldMk cId="456906062" sldId="615"/>
            <ac:spMk id="13" creationId="{702F4868-5EA4-3B20-7494-7D5616F51CFF}"/>
          </ac:spMkLst>
        </pc:spChg>
        <pc:spChg chg="mod">
          <ac:chgData name="Crawford, Christopher B." userId="e9f8cd71-208c-47c7-abd7-8fc409e947fc" providerId="ADAL" clId="{431BD138-680B-4DC9-BCBF-4F8B1257D4CB}" dt="2024-06-18T16:26:38.614" v="6263"/>
          <ac:spMkLst>
            <pc:docMk/>
            <pc:sldMk cId="456906062" sldId="615"/>
            <ac:spMk id="15" creationId="{A7278EFF-4797-4C04-6DB6-B5B8C275C896}"/>
          </ac:spMkLst>
        </pc:spChg>
        <pc:grpChg chg="add mod">
          <ac:chgData name="Crawford, Christopher B." userId="e9f8cd71-208c-47c7-abd7-8fc409e947fc" providerId="ADAL" clId="{431BD138-680B-4DC9-BCBF-4F8B1257D4CB}" dt="2024-06-18T20:13:52.857" v="8051" actId="1076"/>
          <ac:grpSpMkLst>
            <pc:docMk/>
            <pc:sldMk cId="456906062" sldId="615"/>
            <ac:grpSpMk id="7" creationId="{57462F02-CAFE-C83B-BBA1-9E3D230A15A6}"/>
          </ac:grpSpMkLst>
        </pc:grpChg>
        <pc:picChg chg="add mod">
          <ac:chgData name="Crawford, Christopher B." userId="e9f8cd71-208c-47c7-abd7-8fc409e947fc" providerId="ADAL" clId="{431BD138-680B-4DC9-BCBF-4F8B1257D4CB}" dt="2024-06-18T16:23:55.743" v="6244" actId="1076"/>
          <ac:picMkLst>
            <pc:docMk/>
            <pc:sldMk cId="456906062" sldId="615"/>
            <ac:picMk id="8" creationId="{F2391E21-C219-9D0A-8A77-6D4FBFC047EF}"/>
          </ac:picMkLst>
        </pc:picChg>
        <pc:picChg chg="mod">
          <ac:chgData name="Crawford, Christopher B." userId="e9f8cd71-208c-47c7-abd7-8fc409e947fc" providerId="ADAL" clId="{431BD138-680B-4DC9-BCBF-4F8B1257D4CB}" dt="2024-06-18T16:26:38.614" v="6263"/>
          <ac:picMkLst>
            <pc:docMk/>
            <pc:sldMk cId="456906062" sldId="615"/>
            <ac:picMk id="9" creationId="{0E6CAA6C-FE46-3A7F-EFC0-74F1D3ABA31C}"/>
          </ac:picMkLst>
        </pc:picChg>
        <pc:picChg chg="add del mod">
          <ac:chgData name="Crawford, Christopher B." userId="e9f8cd71-208c-47c7-abd7-8fc409e947fc" providerId="ADAL" clId="{431BD138-680B-4DC9-BCBF-4F8B1257D4CB}" dt="2024-06-18T16:42:33.480" v="6692" actId="21"/>
          <ac:picMkLst>
            <pc:docMk/>
            <pc:sldMk cId="456906062" sldId="615"/>
            <ac:picMk id="14" creationId="{CC188159-36F9-4899-9099-D5074B511E31}"/>
          </ac:picMkLst>
        </pc:picChg>
        <pc:picChg chg="add mod ord">
          <ac:chgData name="Crawford, Christopher B." userId="e9f8cd71-208c-47c7-abd7-8fc409e947fc" providerId="ADAL" clId="{431BD138-680B-4DC9-BCBF-4F8B1257D4CB}" dt="2024-06-18T16:44:34.615" v="6727" actId="167"/>
          <ac:picMkLst>
            <pc:docMk/>
            <pc:sldMk cId="456906062" sldId="615"/>
            <ac:picMk id="17" creationId="{9480CA6C-ED6F-FB23-26E0-52D244130C07}"/>
          </ac:picMkLst>
        </pc:picChg>
        <pc:picChg chg="add del mod ord">
          <ac:chgData name="Crawford, Christopher B." userId="e9f8cd71-208c-47c7-abd7-8fc409e947fc" providerId="ADAL" clId="{431BD138-680B-4DC9-BCBF-4F8B1257D4CB}" dt="2024-06-18T16:41:56.326" v="6686" actId="21"/>
          <ac:picMkLst>
            <pc:docMk/>
            <pc:sldMk cId="456906062" sldId="615"/>
            <ac:picMk id="18" creationId="{8C9D2237-1B01-9004-2429-55C7558DF400}"/>
          </ac:picMkLst>
        </pc:picChg>
        <pc:picChg chg="add mod ord">
          <ac:chgData name="Crawford, Christopher B." userId="e9f8cd71-208c-47c7-abd7-8fc409e947fc" providerId="ADAL" clId="{431BD138-680B-4DC9-BCBF-4F8B1257D4CB}" dt="2024-06-18T16:45:08.565" v="6736" actId="1076"/>
          <ac:picMkLst>
            <pc:docMk/>
            <pc:sldMk cId="456906062" sldId="615"/>
            <ac:picMk id="19" creationId="{8C9D2237-1B01-9004-2429-55C7558DF400}"/>
          </ac:picMkLst>
        </pc:picChg>
        <pc:picChg chg="add mod">
          <ac:chgData name="Crawford, Christopher B." userId="e9f8cd71-208c-47c7-abd7-8fc409e947fc" providerId="ADAL" clId="{431BD138-680B-4DC9-BCBF-4F8B1257D4CB}" dt="2024-06-18T16:42:40.555" v="6694"/>
          <ac:picMkLst>
            <pc:docMk/>
            <pc:sldMk cId="456906062" sldId="615"/>
            <ac:picMk id="20" creationId="{CC188159-36F9-4899-9099-D5074B511E31}"/>
          </ac:picMkLst>
        </pc:picChg>
        <pc:picChg chg="add mod">
          <ac:chgData name="Crawford, Christopher B." userId="e9f8cd71-208c-47c7-abd7-8fc409e947fc" providerId="ADAL" clId="{431BD138-680B-4DC9-BCBF-4F8B1257D4CB}" dt="2024-06-18T16:42:43.018" v="6696"/>
          <ac:picMkLst>
            <pc:docMk/>
            <pc:sldMk cId="456906062" sldId="615"/>
            <ac:picMk id="21" creationId="{5AB7BFB2-A467-C5E3-5DB3-BC5FDF666234}"/>
          </ac:picMkLst>
        </pc:picChg>
        <pc:picChg chg="add del mod">
          <ac:chgData name="Crawford, Christopher B." userId="e9f8cd71-208c-47c7-abd7-8fc409e947fc" providerId="ADAL" clId="{431BD138-680B-4DC9-BCBF-4F8B1257D4CB}" dt="2024-06-18T16:42:49.435" v="6700" actId="21"/>
          <ac:picMkLst>
            <pc:docMk/>
            <pc:sldMk cId="456906062" sldId="615"/>
            <ac:picMk id="22" creationId="{EBB8E845-0FCD-5DA6-C90F-5E0EE777DF56}"/>
          </ac:picMkLst>
        </pc:picChg>
        <pc:picChg chg="add del mod">
          <ac:chgData name="Crawford, Christopher B." userId="e9f8cd71-208c-47c7-abd7-8fc409e947fc" providerId="ADAL" clId="{431BD138-680B-4DC9-BCBF-4F8B1257D4CB}" dt="2024-06-18T16:42:51.389" v="6702" actId="21"/>
          <ac:picMkLst>
            <pc:docMk/>
            <pc:sldMk cId="456906062" sldId="615"/>
            <ac:picMk id="23" creationId="{EBB8E845-0FCD-5DA6-C90F-5E0EE777DF56}"/>
          </ac:picMkLst>
        </pc:picChg>
        <pc:picChg chg="add del mod">
          <ac:chgData name="Crawford, Christopher B." userId="e9f8cd71-208c-47c7-abd7-8fc409e947fc" providerId="ADAL" clId="{431BD138-680B-4DC9-BCBF-4F8B1257D4CB}" dt="2024-06-18T16:42:55.705" v="6707" actId="21"/>
          <ac:picMkLst>
            <pc:docMk/>
            <pc:sldMk cId="456906062" sldId="615"/>
            <ac:picMk id="24" creationId="{EBB8E845-0FCD-5DA6-C90F-5E0EE777DF56}"/>
          </ac:picMkLst>
        </pc:picChg>
        <pc:picChg chg="add del mod">
          <ac:chgData name="Crawford, Christopher B." userId="e9f8cd71-208c-47c7-abd7-8fc409e947fc" providerId="ADAL" clId="{431BD138-680B-4DC9-BCBF-4F8B1257D4CB}" dt="2024-06-18T16:42:57.088" v="6709" actId="21"/>
          <ac:picMkLst>
            <pc:docMk/>
            <pc:sldMk cId="456906062" sldId="615"/>
            <ac:picMk id="25" creationId="{EBB8E845-0FCD-5DA6-C90F-5E0EE777DF56}"/>
          </ac:picMkLst>
        </pc:picChg>
        <pc:picChg chg="add del mod">
          <ac:chgData name="Crawford, Christopher B." userId="e9f8cd71-208c-47c7-abd7-8fc409e947fc" providerId="ADAL" clId="{431BD138-680B-4DC9-BCBF-4F8B1257D4CB}" dt="2024-06-18T16:42:58.395" v="6711" actId="21"/>
          <ac:picMkLst>
            <pc:docMk/>
            <pc:sldMk cId="456906062" sldId="615"/>
            <ac:picMk id="26" creationId="{EBB8E845-0FCD-5DA6-C90F-5E0EE777DF56}"/>
          </ac:picMkLst>
        </pc:picChg>
        <pc:picChg chg="add del mod">
          <ac:chgData name="Crawford, Christopher B." userId="e9f8cd71-208c-47c7-abd7-8fc409e947fc" providerId="ADAL" clId="{431BD138-680B-4DC9-BCBF-4F8B1257D4CB}" dt="2024-06-18T16:43:00.405" v="6713" actId="21"/>
          <ac:picMkLst>
            <pc:docMk/>
            <pc:sldMk cId="456906062" sldId="615"/>
            <ac:picMk id="27" creationId="{EBB8E845-0FCD-5DA6-C90F-5E0EE777DF56}"/>
          </ac:picMkLst>
        </pc:picChg>
        <pc:picChg chg="add del mod">
          <ac:chgData name="Crawford, Christopher B." userId="e9f8cd71-208c-47c7-abd7-8fc409e947fc" providerId="ADAL" clId="{431BD138-680B-4DC9-BCBF-4F8B1257D4CB}" dt="2024-06-18T16:43:01.310" v="6715" actId="21"/>
          <ac:picMkLst>
            <pc:docMk/>
            <pc:sldMk cId="456906062" sldId="615"/>
            <ac:picMk id="28" creationId="{EBB8E845-0FCD-5DA6-C90F-5E0EE777DF56}"/>
          </ac:picMkLst>
        </pc:picChg>
        <pc:picChg chg="add del mod">
          <ac:chgData name="Crawford, Christopher B." userId="e9f8cd71-208c-47c7-abd7-8fc409e947fc" providerId="ADAL" clId="{431BD138-680B-4DC9-BCBF-4F8B1257D4CB}" dt="2024-06-18T16:45:22.884" v="6739" actId="21"/>
          <ac:picMkLst>
            <pc:docMk/>
            <pc:sldMk cId="456906062" sldId="615"/>
            <ac:picMk id="29" creationId="{EBB8E845-0FCD-5DA6-C90F-5E0EE777DF56}"/>
          </ac:picMkLst>
        </pc:picChg>
        <pc:picChg chg="add del mod">
          <ac:chgData name="Crawford, Christopher B." userId="e9f8cd71-208c-47c7-abd7-8fc409e947fc" providerId="ADAL" clId="{431BD138-680B-4DC9-BCBF-4F8B1257D4CB}" dt="2024-06-18T16:45:25.045" v="6741" actId="21"/>
          <ac:picMkLst>
            <pc:docMk/>
            <pc:sldMk cId="456906062" sldId="615"/>
            <ac:picMk id="30" creationId="{EBB8E845-0FCD-5DA6-C90F-5E0EE777DF56}"/>
          </ac:picMkLst>
        </pc:picChg>
        <pc:picChg chg="add del mod">
          <ac:chgData name="Crawford, Christopher B." userId="e9f8cd71-208c-47c7-abd7-8fc409e947fc" providerId="ADAL" clId="{431BD138-680B-4DC9-BCBF-4F8B1257D4CB}" dt="2024-06-18T16:45:28.045" v="6743" actId="21"/>
          <ac:picMkLst>
            <pc:docMk/>
            <pc:sldMk cId="456906062" sldId="615"/>
            <ac:picMk id="31" creationId="{EBB8E845-0FCD-5DA6-C90F-5E0EE777DF56}"/>
          </ac:picMkLst>
        </pc:picChg>
        <pc:picChg chg="add del mod">
          <ac:chgData name="Crawford, Christopher B." userId="e9f8cd71-208c-47c7-abd7-8fc409e947fc" providerId="ADAL" clId="{431BD138-680B-4DC9-BCBF-4F8B1257D4CB}" dt="2024-06-18T16:45:30.073" v="6745" actId="21"/>
          <ac:picMkLst>
            <pc:docMk/>
            <pc:sldMk cId="456906062" sldId="615"/>
            <ac:picMk id="32" creationId="{EBB8E845-0FCD-5DA6-C90F-5E0EE777DF56}"/>
          </ac:picMkLst>
        </pc:picChg>
        <pc:picChg chg="add del mod">
          <ac:chgData name="Crawford, Christopher B." userId="e9f8cd71-208c-47c7-abd7-8fc409e947fc" providerId="ADAL" clId="{431BD138-680B-4DC9-BCBF-4F8B1257D4CB}" dt="2024-06-18T16:45:33.814" v="6749" actId="21"/>
          <ac:picMkLst>
            <pc:docMk/>
            <pc:sldMk cId="456906062" sldId="615"/>
            <ac:picMk id="33" creationId="{EBB8E845-0FCD-5DA6-C90F-5E0EE777DF56}"/>
          </ac:picMkLst>
        </pc:picChg>
        <pc:picChg chg="add mod">
          <ac:chgData name="Crawford, Christopher B." userId="e9f8cd71-208c-47c7-abd7-8fc409e947fc" providerId="ADAL" clId="{431BD138-680B-4DC9-BCBF-4F8B1257D4CB}" dt="2024-06-18T16:45:35.010" v="6750"/>
          <ac:picMkLst>
            <pc:docMk/>
            <pc:sldMk cId="456906062" sldId="615"/>
            <ac:picMk id="34" creationId="{EBB8E845-0FCD-5DA6-C90F-5E0EE777DF56}"/>
          </ac:picMkLst>
        </pc:picChg>
      </pc:sldChg>
      <pc:sldChg chg="addSp delSp modSp new mod ord modAnim">
        <pc:chgData name="Crawford, Christopher B." userId="e9f8cd71-208c-47c7-abd7-8fc409e947fc" providerId="ADAL" clId="{431BD138-680B-4DC9-BCBF-4F8B1257D4CB}" dt="2024-06-18T18:18:06.058" v="7812" actId="1035"/>
        <pc:sldMkLst>
          <pc:docMk/>
          <pc:sldMk cId="3104551458" sldId="616"/>
        </pc:sldMkLst>
        <pc:spChg chg="mod">
          <ac:chgData name="Crawford, Christopher B." userId="e9f8cd71-208c-47c7-abd7-8fc409e947fc" providerId="ADAL" clId="{431BD138-680B-4DC9-BCBF-4F8B1257D4CB}" dt="2024-06-18T17:25:31.594" v="7319" actId="20577"/>
          <ac:spMkLst>
            <pc:docMk/>
            <pc:sldMk cId="3104551458" sldId="616"/>
            <ac:spMk id="2" creationId="{013D315C-EA2A-0251-4B1E-24DB517434E4}"/>
          </ac:spMkLst>
        </pc:spChg>
        <pc:spChg chg="del">
          <ac:chgData name="Crawford, Christopher B." userId="e9f8cd71-208c-47c7-abd7-8fc409e947fc" providerId="ADAL" clId="{431BD138-680B-4DC9-BCBF-4F8B1257D4CB}" dt="2024-06-18T18:14:41.185" v="7780" actId="22"/>
          <ac:spMkLst>
            <pc:docMk/>
            <pc:sldMk cId="3104551458" sldId="616"/>
            <ac:spMk id="3" creationId="{7BE1F523-E273-4B47-1DCC-937B785231B6}"/>
          </ac:spMkLst>
        </pc:spChg>
        <pc:picChg chg="add mod">
          <ac:chgData name="Crawford, Christopher B." userId="e9f8cd71-208c-47c7-abd7-8fc409e947fc" providerId="ADAL" clId="{431BD138-680B-4DC9-BCBF-4F8B1257D4CB}" dt="2024-06-18T18:15:55.600" v="7792" actId="14100"/>
          <ac:picMkLst>
            <pc:docMk/>
            <pc:sldMk cId="3104551458" sldId="616"/>
            <ac:picMk id="8" creationId="{9A260B03-7F9D-12ED-6FF1-053780FEA0BE}"/>
          </ac:picMkLst>
        </pc:picChg>
        <pc:picChg chg="add mod ord">
          <ac:chgData name="Crawford, Christopher B." userId="e9f8cd71-208c-47c7-abd7-8fc409e947fc" providerId="ADAL" clId="{431BD138-680B-4DC9-BCBF-4F8B1257D4CB}" dt="2024-06-18T18:15:55.600" v="7792" actId="14100"/>
          <ac:picMkLst>
            <pc:docMk/>
            <pc:sldMk cId="3104551458" sldId="616"/>
            <ac:picMk id="10" creationId="{2BA2CB36-4772-E556-0DD1-A53C68FD1B17}"/>
          </ac:picMkLst>
        </pc:picChg>
        <pc:picChg chg="add mod modCrop">
          <ac:chgData name="Crawford, Christopher B." userId="e9f8cd71-208c-47c7-abd7-8fc409e947fc" providerId="ADAL" clId="{431BD138-680B-4DC9-BCBF-4F8B1257D4CB}" dt="2024-06-18T18:17:54.713" v="7805" actId="732"/>
          <ac:picMkLst>
            <pc:docMk/>
            <pc:sldMk cId="3104551458" sldId="616"/>
            <ac:picMk id="12" creationId="{4A6A1B37-ED6C-3AA1-9DC5-1C30FC5275E7}"/>
          </ac:picMkLst>
        </pc:picChg>
        <pc:picChg chg="add mod">
          <ac:chgData name="Crawford, Christopher B." userId="e9f8cd71-208c-47c7-abd7-8fc409e947fc" providerId="ADAL" clId="{431BD138-680B-4DC9-BCBF-4F8B1257D4CB}" dt="2024-06-18T18:18:06.058" v="7812" actId="1035"/>
          <ac:picMkLst>
            <pc:docMk/>
            <pc:sldMk cId="3104551458" sldId="616"/>
            <ac:picMk id="14" creationId="{D12CB431-23C1-77A5-6481-77E09D398BA6}"/>
          </ac:picMkLst>
        </pc:picChg>
      </pc:sldChg>
      <pc:sldChg chg="addSp delSp modSp new mod">
        <pc:chgData name="Crawford, Christopher B." userId="e9f8cd71-208c-47c7-abd7-8fc409e947fc" providerId="ADAL" clId="{431BD138-680B-4DC9-BCBF-4F8B1257D4CB}" dt="2024-06-18T19:34:56.788" v="8021" actId="478"/>
        <pc:sldMkLst>
          <pc:docMk/>
          <pc:sldMk cId="2759488297" sldId="617"/>
        </pc:sldMkLst>
        <pc:spChg chg="mod">
          <ac:chgData name="Crawford, Christopher B." userId="e9f8cd71-208c-47c7-abd7-8fc409e947fc" providerId="ADAL" clId="{431BD138-680B-4DC9-BCBF-4F8B1257D4CB}" dt="2024-06-18T19:31:42.558" v="7967" actId="20577"/>
          <ac:spMkLst>
            <pc:docMk/>
            <pc:sldMk cId="2759488297" sldId="617"/>
            <ac:spMk id="2" creationId="{2E22D676-E13B-06EB-9D3A-341EAC2010C6}"/>
          </ac:spMkLst>
        </pc:spChg>
        <pc:spChg chg="del">
          <ac:chgData name="Crawford, Christopher B." userId="e9f8cd71-208c-47c7-abd7-8fc409e947fc" providerId="ADAL" clId="{431BD138-680B-4DC9-BCBF-4F8B1257D4CB}" dt="2024-06-18T19:34:56.788" v="8021" actId="478"/>
          <ac:spMkLst>
            <pc:docMk/>
            <pc:sldMk cId="2759488297" sldId="617"/>
            <ac:spMk id="3" creationId="{D48117D3-3DB3-3DDC-C2A8-A2A1F978C543}"/>
          </ac:spMkLst>
        </pc:spChg>
        <pc:spChg chg="add mod">
          <ac:chgData name="Crawford, Christopher B." userId="e9f8cd71-208c-47c7-abd7-8fc409e947fc" providerId="ADAL" clId="{431BD138-680B-4DC9-BCBF-4F8B1257D4CB}" dt="2024-06-18T19:34:40.214" v="8020" actId="1076"/>
          <ac:spMkLst>
            <pc:docMk/>
            <pc:sldMk cId="2759488297" sldId="617"/>
            <ac:spMk id="8" creationId="{9FF45E30-2719-5B09-CF0C-3141897CC263}"/>
          </ac:spMkLst>
        </pc:spChg>
        <pc:spChg chg="add del mod">
          <ac:chgData name="Crawford, Christopher B." userId="e9f8cd71-208c-47c7-abd7-8fc409e947fc" providerId="ADAL" clId="{431BD138-680B-4DC9-BCBF-4F8B1257D4CB}" dt="2024-06-18T19:31:00.040" v="7928" actId="478"/>
          <ac:spMkLst>
            <pc:docMk/>
            <pc:sldMk cId="2759488297" sldId="617"/>
            <ac:spMk id="9" creationId="{5E3094FE-04A2-26DE-A568-3AE44A064412}"/>
          </ac:spMkLst>
        </pc:spChg>
        <pc:spChg chg="add del mod">
          <ac:chgData name="Crawford, Christopher B." userId="e9f8cd71-208c-47c7-abd7-8fc409e947fc" providerId="ADAL" clId="{431BD138-680B-4DC9-BCBF-4F8B1257D4CB}" dt="2024-06-18T19:31:02.422" v="7929" actId="478"/>
          <ac:spMkLst>
            <pc:docMk/>
            <pc:sldMk cId="2759488297" sldId="617"/>
            <ac:spMk id="10" creationId="{94215FDB-7F3F-96C6-DB64-3526BB7E2798}"/>
          </ac:spMkLst>
        </pc:spChg>
        <pc:spChg chg="add mod">
          <ac:chgData name="Crawford, Christopher B." userId="e9f8cd71-208c-47c7-abd7-8fc409e947fc" providerId="ADAL" clId="{431BD138-680B-4DC9-BCBF-4F8B1257D4CB}" dt="2024-06-18T19:32:07.252" v="7970" actId="571"/>
          <ac:spMkLst>
            <pc:docMk/>
            <pc:sldMk cId="2759488297" sldId="617"/>
            <ac:spMk id="15" creationId="{DEBB0089-C316-A408-0291-2044FC26B3EF}"/>
          </ac:spMkLst>
        </pc:spChg>
        <pc:picChg chg="add del mod">
          <ac:chgData name="Crawford, Christopher B." userId="e9f8cd71-208c-47c7-abd7-8fc409e947fc" providerId="ADAL" clId="{431BD138-680B-4DC9-BCBF-4F8B1257D4CB}" dt="2024-06-18T19:30:31.504" v="7922" actId="478"/>
          <ac:picMkLst>
            <pc:docMk/>
            <pc:sldMk cId="2759488297" sldId="617"/>
            <ac:picMk id="7" creationId="{C1437CF1-190D-24E6-509D-4B3BDD871DB9}"/>
          </ac:picMkLst>
        </pc:picChg>
        <pc:picChg chg="add del">
          <ac:chgData name="Crawford, Christopher B." userId="e9f8cd71-208c-47c7-abd7-8fc409e947fc" providerId="ADAL" clId="{431BD138-680B-4DC9-BCBF-4F8B1257D4CB}" dt="2024-06-18T19:30:26.136" v="7921" actId="22"/>
          <ac:picMkLst>
            <pc:docMk/>
            <pc:sldMk cId="2759488297" sldId="617"/>
            <ac:picMk id="12" creationId="{6DD644B0-D485-6531-BAE1-2D7BF7F7557A}"/>
          </ac:picMkLst>
        </pc:picChg>
        <pc:picChg chg="add mod ord">
          <ac:chgData name="Crawford, Christopher B." userId="e9f8cd71-208c-47c7-abd7-8fc409e947fc" providerId="ADAL" clId="{431BD138-680B-4DC9-BCBF-4F8B1257D4CB}" dt="2024-06-18T19:30:43.401" v="7925" actId="167"/>
          <ac:picMkLst>
            <pc:docMk/>
            <pc:sldMk cId="2759488297" sldId="617"/>
            <ac:picMk id="14" creationId="{00C750FA-BC09-03B9-C68B-18741D94BF8B}"/>
          </ac:picMkLst>
        </pc:picChg>
      </pc:sldChg>
      <pc:sldChg chg="addSp modSp new mod modAnim">
        <pc:chgData name="Crawford, Christopher B." userId="e9f8cd71-208c-47c7-abd7-8fc409e947fc" providerId="ADAL" clId="{431BD138-680B-4DC9-BCBF-4F8B1257D4CB}" dt="2024-06-18T18:02:09.138" v="7689" actId="167"/>
        <pc:sldMkLst>
          <pc:docMk/>
          <pc:sldMk cId="1343266562" sldId="618"/>
        </pc:sldMkLst>
        <pc:spChg chg="mod">
          <ac:chgData name="Crawford, Christopher B." userId="e9f8cd71-208c-47c7-abd7-8fc409e947fc" providerId="ADAL" clId="{431BD138-680B-4DC9-BCBF-4F8B1257D4CB}" dt="2024-06-18T17:49:33.765" v="7540" actId="20577"/>
          <ac:spMkLst>
            <pc:docMk/>
            <pc:sldMk cId="1343266562" sldId="618"/>
            <ac:spMk id="2" creationId="{A73CA169-7913-C2C3-18B6-87EA0F0805A7}"/>
          </ac:spMkLst>
        </pc:spChg>
        <pc:spChg chg="mod">
          <ac:chgData name="Crawford, Christopher B." userId="e9f8cd71-208c-47c7-abd7-8fc409e947fc" providerId="ADAL" clId="{431BD138-680B-4DC9-BCBF-4F8B1257D4CB}" dt="2024-06-18T17:50:04.151" v="7647" actId="20577"/>
          <ac:spMkLst>
            <pc:docMk/>
            <pc:sldMk cId="1343266562" sldId="618"/>
            <ac:spMk id="3" creationId="{61F09305-C6C9-92A6-125B-C119A7A56978}"/>
          </ac:spMkLst>
        </pc:spChg>
        <pc:spChg chg="add mod">
          <ac:chgData name="Crawford, Christopher B." userId="e9f8cd71-208c-47c7-abd7-8fc409e947fc" providerId="ADAL" clId="{431BD138-680B-4DC9-BCBF-4F8B1257D4CB}" dt="2024-06-18T17:53:44.297" v="7665" actId="164"/>
          <ac:spMkLst>
            <pc:docMk/>
            <pc:sldMk cId="1343266562" sldId="618"/>
            <ac:spMk id="11" creationId="{5D9A6342-600A-4A9E-8AA3-74AA8FBF1844}"/>
          </ac:spMkLst>
        </pc:spChg>
        <pc:grpChg chg="add mod">
          <ac:chgData name="Crawford, Christopher B." userId="e9f8cd71-208c-47c7-abd7-8fc409e947fc" providerId="ADAL" clId="{431BD138-680B-4DC9-BCBF-4F8B1257D4CB}" dt="2024-06-18T17:53:44.297" v="7665" actId="164"/>
          <ac:grpSpMkLst>
            <pc:docMk/>
            <pc:sldMk cId="1343266562" sldId="618"/>
            <ac:grpSpMk id="12" creationId="{D54B7DFB-8F54-850A-6D36-9E12C8190C8B}"/>
          </ac:grpSpMkLst>
        </pc:grpChg>
        <pc:picChg chg="add mod">
          <ac:chgData name="Crawford, Christopher B." userId="e9f8cd71-208c-47c7-abd7-8fc409e947fc" providerId="ADAL" clId="{431BD138-680B-4DC9-BCBF-4F8B1257D4CB}" dt="2024-06-18T17:50:57.700" v="7650" actId="1076"/>
          <ac:picMkLst>
            <pc:docMk/>
            <pc:sldMk cId="1343266562" sldId="618"/>
            <ac:picMk id="8" creationId="{57154D6B-791A-FDC6-A410-E089B1D549E3}"/>
          </ac:picMkLst>
        </pc:picChg>
        <pc:picChg chg="add mod modCrop">
          <ac:chgData name="Crawford, Christopher B." userId="e9f8cd71-208c-47c7-abd7-8fc409e947fc" providerId="ADAL" clId="{431BD138-680B-4DC9-BCBF-4F8B1257D4CB}" dt="2024-06-18T17:53:44.297" v="7665" actId="164"/>
          <ac:picMkLst>
            <pc:docMk/>
            <pc:sldMk cId="1343266562" sldId="618"/>
            <ac:picMk id="10" creationId="{F8059C90-8BF9-593F-530E-8E23AE4EC792}"/>
          </ac:picMkLst>
        </pc:picChg>
        <pc:picChg chg="add mod ord">
          <ac:chgData name="Crawford, Christopher B." userId="e9f8cd71-208c-47c7-abd7-8fc409e947fc" providerId="ADAL" clId="{431BD138-680B-4DC9-BCBF-4F8B1257D4CB}" dt="2024-06-18T17:58:38.466" v="7670" actId="167"/>
          <ac:picMkLst>
            <pc:docMk/>
            <pc:sldMk cId="1343266562" sldId="618"/>
            <ac:picMk id="14" creationId="{FF75BECD-AFB5-1177-57DC-EC1E282136E2}"/>
          </ac:picMkLst>
        </pc:picChg>
        <pc:picChg chg="add mod ord">
          <ac:chgData name="Crawford, Christopher B." userId="e9f8cd71-208c-47c7-abd7-8fc409e947fc" providerId="ADAL" clId="{431BD138-680B-4DC9-BCBF-4F8B1257D4CB}" dt="2024-06-18T18:02:09.138" v="7689" actId="167"/>
          <ac:picMkLst>
            <pc:docMk/>
            <pc:sldMk cId="1343266562" sldId="618"/>
            <ac:picMk id="16" creationId="{14ED40DB-73AC-D118-93B7-CAA2E5939DC2}"/>
          </ac:picMkLst>
        </pc:picChg>
      </pc:sldChg>
      <pc:sldChg chg="addSp delSp modSp new mod modAnim">
        <pc:chgData name="Crawford, Christopher B." userId="e9f8cd71-208c-47c7-abd7-8fc409e947fc" providerId="ADAL" clId="{431BD138-680B-4DC9-BCBF-4F8B1257D4CB}" dt="2024-06-18T18:12:01.213" v="7773" actId="20577"/>
        <pc:sldMkLst>
          <pc:docMk/>
          <pc:sldMk cId="2420681104" sldId="619"/>
        </pc:sldMkLst>
        <pc:spChg chg="mod">
          <ac:chgData name="Crawford, Christopher B." userId="e9f8cd71-208c-47c7-abd7-8fc409e947fc" providerId="ADAL" clId="{431BD138-680B-4DC9-BCBF-4F8B1257D4CB}" dt="2024-06-18T18:02:29.847" v="7705" actId="20577"/>
          <ac:spMkLst>
            <pc:docMk/>
            <pc:sldMk cId="2420681104" sldId="619"/>
            <ac:spMk id="2" creationId="{1A17E019-0B71-EFF7-1CBD-CABB57BFE538}"/>
          </ac:spMkLst>
        </pc:spChg>
        <pc:spChg chg="mod">
          <ac:chgData name="Crawford, Christopher B." userId="e9f8cd71-208c-47c7-abd7-8fc409e947fc" providerId="ADAL" clId="{431BD138-680B-4DC9-BCBF-4F8B1257D4CB}" dt="2024-06-18T18:12:01.213" v="7773" actId="20577"/>
          <ac:spMkLst>
            <pc:docMk/>
            <pc:sldMk cId="2420681104" sldId="619"/>
            <ac:spMk id="3" creationId="{BA8D97B9-36BC-C18E-3FE2-EC30F914947E}"/>
          </ac:spMkLst>
        </pc:spChg>
        <pc:spChg chg="add mod">
          <ac:chgData name="Crawford, Christopher B." userId="e9f8cd71-208c-47c7-abd7-8fc409e947fc" providerId="ADAL" clId="{431BD138-680B-4DC9-BCBF-4F8B1257D4CB}" dt="2024-06-18T18:11:48.419" v="7765" actId="14100"/>
          <ac:spMkLst>
            <pc:docMk/>
            <pc:sldMk cId="2420681104" sldId="619"/>
            <ac:spMk id="13" creationId="{E8425132-546A-8EA7-B2F8-3BC01BBAD487}"/>
          </ac:spMkLst>
        </pc:spChg>
        <pc:picChg chg="add del mod">
          <ac:chgData name="Crawford, Christopher B." userId="e9f8cd71-208c-47c7-abd7-8fc409e947fc" providerId="ADAL" clId="{431BD138-680B-4DC9-BCBF-4F8B1257D4CB}" dt="2024-06-18T18:03:26.120" v="7708" actId="21"/>
          <ac:picMkLst>
            <pc:docMk/>
            <pc:sldMk cId="2420681104" sldId="619"/>
            <ac:picMk id="8" creationId="{955CD604-1D91-C8FF-3183-1039F022AF7F}"/>
          </ac:picMkLst>
        </pc:picChg>
        <pc:picChg chg="add mod">
          <ac:chgData name="Crawford, Christopher B." userId="e9f8cd71-208c-47c7-abd7-8fc409e947fc" providerId="ADAL" clId="{431BD138-680B-4DC9-BCBF-4F8B1257D4CB}" dt="2024-06-18T18:10:17.477" v="7746" actId="1076"/>
          <ac:picMkLst>
            <pc:docMk/>
            <pc:sldMk cId="2420681104" sldId="619"/>
            <ac:picMk id="10" creationId="{E9B8AEB1-0AD2-8E32-B855-F277720C0901}"/>
          </ac:picMkLst>
        </pc:picChg>
        <pc:picChg chg="add mod">
          <ac:chgData name="Crawford, Christopher B." userId="e9f8cd71-208c-47c7-abd7-8fc409e947fc" providerId="ADAL" clId="{431BD138-680B-4DC9-BCBF-4F8B1257D4CB}" dt="2024-06-18T18:10:18.948" v="7747" actId="1076"/>
          <ac:picMkLst>
            <pc:docMk/>
            <pc:sldMk cId="2420681104" sldId="619"/>
            <ac:picMk id="12" creationId="{BA232B9B-20B3-FFE2-F163-B4E37FF1D9C8}"/>
          </ac:picMkLst>
        </pc:picChg>
        <pc:picChg chg="add mod">
          <ac:chgData name="Crawford, Christopher B." userId="e9f8cd71-208c-47c7-abd7-8fc409e947fc" providerId="ADAL" clId="{431BD138-680B-4DC9-BCBF-4F8B1257D4CB}" dt="2024-06-18T18:10:38.737" v="7754" actId="1076"/>
          <ac:picMkLst>
            <pc:docMk/>
            <pc:sldMk cId="2420681104" sldId="619"/>
            <ac:picMk id="15" creationId="{923023E7-770B-E6F0-E67B-9FCF2BB71F30}"/>
          </ac:picMkLst>
        </pc:picChg>
        <pc:picChg chg="add mod modCrop">
          <ac:chgData name="Crawford, Christopher B." userId="e9f8cd71-208c-47c7-abd7-8fc409e947fc" providerId="ADAL" clId="{431BD138-680B-4DC9-BCBF-4F8B1257D4CB}" dt="2024-06-18T18:10:58.103" v="7756" actId="14100"/>
          <ac:picMkLst>
            <pc:docMk/>
            <pc:sldMk cId="2420681104" sldId="619"/>
            <ac:picMk id="17" creationId="{C2824F2C-3C5D-AD6C-1302-07653C39BCD9}"/>
          </ac:picMkLst>
        </pc:picChg>
      </pc:sldChg>
    </pc:docChg>
  </pc:docChgLst>
  <pc:docChgLst>
    <pc:chgData name="Crawford, Christopher B." userId="e9f8cd71-208c-47c7-abd7-8fc409e947fc" providerId="ADAL" clId="{F193EE3E-1D27-4164-B82F-EE342A94C983}"/>
    <pc:docChg chg="undo custSel addSld delSld modSld sldOrd addSection delSection modSection">
      <pc:chgData name="Crawford, Christopher B." userId="e9f8cd71-208c-47c7-abd7-8fc409e947fc" providerId="ADAL" clId="{F193EE3E-1D27-4164-B82F-EE342A94C983}" dt="2024-09-27T05:03:34.350" v="284" actId="17846"/>
      <pc:docMkLst>
        <pc:docMk/>
      </pc:docMkLst>
      <pc:sldChg chg="modSp mod ord">
        <pc:chgData name="Crawford, Christopher B." userId="e9f8cd71-208c-47c7-abd7-8fc409e947fc" providerId="ADAL" clId="{F193EE3E-1D27-4164-B82F-EE342A94C983}" dt="2024-09-27T03:47:21.673" v="183" actId="20578"/>
        <pc:sldMkLst>
          <pc:docMk/>
          <pc:sldMk cId="2782050375" sldId="257"/>
        </pc:sldMkLst>
        <pc:spChg chg="mod">
          <ac:chgData name="Crawford, Christopher B." userId="e9f8cd71-208c-47c7-abd7-8fc409e947fc" providerId="ADAL" clId="{F193EE3E-1D27-4164-B82F-EE342A94C983}" dt="2024-09-27T03:06:58.053" v="3" actId="20577"/>
          <ac:spMkLst>
            <pc:docMk/>
            <pc:sldMk cId="2782050375" sldId="257"/>
            <ac:spMk id="2" creationId="{00000000-0000-0000-0000-000000000000}"/>
          </ac:spMkLst>
        </pc:spChg>
        <pc:spChg chg="mod">
          <ac:chgData name="Crawford, Christopher B." userId="e9f8cd71-208c-47c7-abd7-8fc409e947fc" providerId="ADAL" clId="{F193EE3E-1D27-4164-B82F-EE342A94C983}" dt="2024-09-27T03:12:42.481" v="64" actId="20577"/>
          <ac:spMkLst>
            <pc:docMk/>
            <pc:sldMk cId="2782050375" sldId="257"/>
            <ac:spMk id="3" creationId="{00000000-0000-0000-0000-000000000000}"/>
          </ac:spMkLst>
        </pc:spChg>
      </pc:sldChg>
      <pc:sldChg chg="modSp mod ord">
        <pc:chgData name="Crawford, Christopher B." userId="e9f8cd71-208c-47c7-abd7-8fc409e947fc" providerId="ADAL" clId="{F193EE3E-1D27-4164-B82F-EE342A94C983}" dt="2024-09-27T03:47:21.673" v="183" actId="20578"/>
        <pc:sldMkLst>
          <pc:docMk/>
          <pc:sldMk cId="0" sldId="259"/>
        </pc:sldMkLst>
        <pc:spChg chg="mod">
          <ac:chgData name="Crawford, Christopher B." userId="e9f8cd71-208c-47c7-abd7-8fc409e947fc" providerId="ADAL" clId="{F193EE3E-1D27-4164-B82F-EE342A94C983}" dt="2024-09-27T03:39:38.069" v="160" actId="20577"/>
          <ac:spMkLst>
            <pc:docMk/>
            <pc:sldMk cId="0" sldId="259"/>
            <ac:spMk id="150" creationId="{00000000-0000-0000-0000-000000000000}"/>
          </ac:spMkLst>
        </pc:spChg>
      </pc:sldChg>
      <pc:sldChg chg="del mod ord modShow">
        <pc:chgData name="Crawford, Christopher B." userId="e9f8cd71-208c-47c7-abd7-8fc409e947fc" providerId="ADAL" clId="{F193EE3E-1D27-4164-B82F-EE342A94C983}" dt="2024-09-27T04:41:29.673" v="281" actId="47"/>
        <pc:sldMkLst>
          <pc:docMk/>
          <pc:sldMk cId="0" sldId="260"/>
        </pc:sldMkLst>
      </pc:sldChg>
      <pc:sldChg chg="del mod ord modShow">
        <pc:chgData name="Crawford, Christopher B." userId="e9f8cd71-208c-47c7-abd7-8fc409e947fc" providerId="ADAL" clId="{F193EE3E-1D27-4164-B82F-EE342A94C983}" dt="2024-09-27T04:41:29.673" v="281" actId="47"/>
        <pc:sldMkLst>
          <pc:docMk/>
          <pc:sldMk cId="0" sldId="261"/>
        </pc:sldMkLst>
      </pc:sldChg>
      <pc:sldChg chg="del mod ord modShow">
        <pc:chgData name="Crawford, Christopher B." userId="e9f8cd71-208c-47c7-abd7-8fc409e947fc" providerId="ADAL" clId="{F193EE3E-1D27-4164-B82F-EE342A94C983}" dt="2024-09-27T04:41:29.673" v="281" actId="47"/>
        <pc:sldMkLst>
          <pc:docMk/>
          <pc:sldMk cId="0" sldId="262"/>
        </pc:sldMkLst>
      </pc:sldChg>
      <pc:sldChg chg="ord">
        <pc:chgData name="Crawford, Christopher B." userId="e9f8cd71-208c-47c7-abd7-8fc409e947fc" providerId="ADAL" clId="{F193EE3E-1D27-4164-B82F-EE342A94C983}" dt="2024-09-27T03:47:21.673" v="183" actId="20578"/>
        <pc:sldMkLst>
          <pc:docMk/>
          <pc:sldMk cId="0" sldId="264"/>
        </pc:sldMkLst>
      </pc:sldChg>
      <pc:sldChg chg="ord">
        <pc:chgData name="Crawford, Christopher B." userId="e9f8cd71-208c-47c7-abd7-8fc409e947fc" providerId="ADAL" clId="{F193EE3E-1D27-4164-B82F-EE342A94C983}" dt="2024-09-27T03:47:21.673" v="183" actId="20578"/>
        <pc:sldMkLst>
          <pc:docMk/>
          <pc:sldMk cId="0" sldId="265"/>
        </pc:sldMkLst>
      </pc:sldChg>
      <pc:sldChg chg="ord">
        <pc:chgData name="Crawford, Christopher B." userId="e9f8cd71-208c-47c7-abd7-8fc409e947fc" providerId="ADAL" clId="{F193EE3E-1D27-4164-B82F-EE342A94C983}" dt="2024-09-27T03:47:21.673" v="183" actId="20578"/>
        <pc:sldMkLst>
          <pc:docMk/>
          <pc:sldMk cId="0" sldId="266"/>
        </pc:sldMkLst>
      </pc:sldChg>
      <pc:sldChg chg="del mod ord modShow">
        <pc:chgData name="Crawford, Christopher B." userId="e9f8cd71-208c-47c7-abd7-8fc409e947fc" providerId="ADAL" clId="{F193EE3E-1D27-4164-B82F-EE342A94C983}" dt="2024-09-27T04:12:00.721" v="213" actId="47"/>
        <pc:sldMkLst>
          <pc:docMk/>
          <pc:sldMk cId="1839976053" sldId="267"/>
        </pc:sldMkLst>
      </pc:sldChg>
      <pc:sldChg chg="add del">
        <pc:chgData name="Crawford, Christopher B." userId="e9f8cd71-208c-47c7-abd7-8fc409e947fc" providerId="ADAL" clId="{F193EE3E-1D27-4164-B82F-EE342A94C983}" dt="2024-09-27T04:04:02.736" v="198"/>
        <pc:sldMkLst>
          <pc:docMk/>
          <pc:sldMk cId="2771629298" sldId="270"/>
        </pc:sldMkLst>
      </pc:sldChg>
      <pc:sldChg chg="delSp add del mod delAnim">
        <pc:chgData name="Crawford, Christopher B." userId="e9f8cd71-208c-47c7-abd7-8fc409e947fc" providerId="ADAL" clId="{F193EE3E-1D27-4164-B82F-EE342A94C983}" dt="2024-09-27T04:27:55.702" v="273" actId="478"/>
        <pc:sldMkLst>
          <pc:docMk/>
          <pc:sldMk cId="3076027394" sldId="291"/>
        </pc:sldMkLst>
        <pc:spChg chg="del">
          <ac:chgData name="Crawford, Christopher B." userId="e9f8cd71-208c-47c7-abd7-8fc409e947fc" providerId="ADAL" clId="{F193EE3E-1D27-4164-B82F-EE342A94C983}" dt="2024-09-27T04:27:55.702" v="273" actId="478"/>
          <ac:spMkLst>
            <pc:docMk/>
            <pc:sldMk cId="3076027394" sldId="291"/>
            <ac:spMk id="3" creationId="{D60004D2-AF7C-92ED-746A-BD09CBF58E8B}"/>
          </ac:spMkLst>
        </pc:spChg>
      </pc:sldChg>
      <pc:sldChg chg="modSp add mod">
        <pc:chgData name="Crawford, Christopher B." userId="e9f8cd71-208c-47c7-abd7-8fc409e947fc" providerId="ADAL" clId="{F193EE3E-1D27-4164-B82F-EE342A94C983}" dt="2024-09-27T04:09:51.912" v="201" actId="27636"/>
        <pc:sldMkLst>
          <pc:docMk/>
          <pc:sldMk cId="2292024770" sldId="292"/>
        </pc:sldMkLst>
        <pc:spChg chg="mod">
          <ac:chgData name="Crawford, Christopher B." userId="e9f8cd71-208c-47c7-abd7-8fc409e947fc" providerId="ADAL" clId="{F193EE3E-1D27-4164-B82F-EE342A94C983}" dt="2024-09-27T04:09:51.912" v="201" actId="27636"/>
          <ac:spMkLst>
            <pc:docMk/>
            <pc:sldMk cId="2292024770" sldId="292"/>
            <ac:spMk id="2" creationId="{6DC5BD54-537B-5446-0C02-BF751F57B5FB}"/>
          </ac:spMkLst>
        </pc:spChg>
      </pc:sldChg>
      <pc:sldChg chg="add">
        <pc:chgData name="Crawford, Christopher B." userId="e9f8cd71-208c-47c7-abd7-8fc409e947fc" providerId="ADAL" clId="{F193EE3E-1D27-4164-B82F-EE342A94C983}" dt="2024-09-27T04:09:51.874" v="200"/>
        <pc:sldMkLst>
          <pc:docMk/>
          <pc:sldMk cId="3283476442" sldId="293"/>
        </pc:sldMkLst>
      </pc:sldChg>
      <pc:sldChg chg="addSp delSp modSp add mod modClrScheme modAnim chgLayout">
        <pc:chgData name="Crawford, Christopher B." userId="e9f8cd71-208c-47c7-abd7-8fc409e947fc" providerId="ADAL" clId="{F193EE3E-1D27-4164-B82F-EE342A94C983}" dt="2024-09-27T04:39:22.634" v="279"/>
        <pc:sldMkLst>
          <pc:docMk/>
          <pc:sldMk cId="3738460055" sldId="303"/>
        </pc:sldMkLst>
        <pc:spChg chg="mod ord">
          <ac:chgData name="Crawford, Christopher B." userId="e9f8cd71-208c-47c7-abd7-8fc409e947fc" providerId="ADAL" clId="{F193EE3E-1D27-4164-B82F-EE342A94C983}" dt="2024-09-27T04:11:01.872" v="206" actId="700"/>
          <ac:spMkLst>
            <pc:docMk/>
            <pc:sldMk cId="3738460055" sldId="303"/>
            <ac:spMk id="2" creationId="{D1E0D6AF-0AF8-2870-CB16-9D8506F00FC9}"/>
          </ac:spMkLst>
        </pc:spChg>
        <pc:spChg chg="del">
          <ac:chgData name="Crawford, Christopher B." userId="e9f8cd71-208c-47c7-abd7-8fc409e947fc" providerId="ADAL" clId="{F193EE3E-1D27-4164-B82F-EE342A94C983}" dt="2024-09-27T04:10:49.318" v="205" actId="478"/>
          <ac:spMkLst>
            <pc:docMk/>
            <pc:sldMk cId="3738460055" sldId="303"/>
            <ac:spMk id="3" creationId="{5A43B243-ACF0-91B3-9414-1CE51F0025AA}"/>
          </ac:spMkLst>
        </pc:spChg>
        <pc:spChg chg="del mod ord">
          <ac:chgData name="Crawford, Christopher B." userId="e9f8cd71-208c-47c7-abd7-8fc409e947fc" providerId="ADAL" clId="{F193EE3E-1D27-4164-B82F-EE342A94C983}" dt="2024-09-27T04:11:05.835" v="207" actId="478"/>
          <ac:spMkLst>
            <pc:docMk/>
            <pc:sldMk cId="3738460055" sldId="303"/>
            <ac:spMk id="4" creationId="{F7EE1DD9-EC3B-EE09-517D-85FFBC4FF34A}"/>
          </ac:spMkLst>
        </pc:spChg>
        <pc:spChg chg="add del mod">
          <ac:chgData name="Crawford, Christopher B." userId="e9f8cd71-208c-47c7-abd7-8fc409e947fc" providerId="ADAL" clId="{F193EE3E-1D27-4164-B82F-EE342A94C983}" dt="2024-09-27T04:11:01.872" v="206" actId="700"/>
          <ac:spMkLst>
            <pc:docMk/>
            <pc:sldMk cId="3738460055" sldId="303"/>
            <ac:spMk id="7" creationId="{35D2B633-8311-8735-CA4C-916274E38E6E}"/>
          </ac:spMkLst>
        </pc:spChg>
        <pc:picChg chg="add mod">
          <ac:chgData name="Crawford, Christopher B." userId="e9f8cd71-208c-47c7-abd7-8fc409e947fc" providerId="ADAL" clId="{F193EE3E-1D27-4164-B82F-EE342A94C983}" dt="2024-09-27T04:22:42.395" v="261" actId="1076"/>
          <ac:picMkLst>
            <pc:docMk/>
            <pc:sldMk cId="3738460055" sldId="303"/>
            <ac:picMk id="8" creationId="{52CD327C-4464-FB2C-A94A-5CA28F3033E7}"/>
          </ac:picMkLst>
        </pc:picChg>
      </pc:sldChg>
      <pc:sldChg chg="ord">
        <pc:chgData name="Crawford, Christopher B." userId="e9f8cd71-208c-47c7-abd7-8fc409e947fc" providerId="ADAL" clId="{F193EE3E-1D27-4164-B82F-EE342A94C983}" dt="2024-09-27T04:27:21.296" v="272"/>
        <pc:sldMkLst>
          <pc:docMk/>
          <pc:sldMk cId="49380757" sldId="588"/>
        </pc:sldMkLst>
      </pc:sldChg>
      <pc:sldChg chg="ord">
        <pc:chgData name="Crawford, Christopher B." userId="e9f8cd71-208c-47c7-abd7-8fc409e947fc" providerId="ADAL" clId="{F193EE3E-1D27-4164-B82F-EE342A94C983}" dt="2024-09-27T03:47:21.673" v="183" actId="20578"/>
        <pc:sldMkLst>
          <pc:docMk/>
          <pc:sldMk cId="2174374830" sldId="589"/>
        </pc:sldMkLst>
      </pc:sldChg>
      <pc:sldChg chg="ord">
        <pc:chgData name="Crawford, Christopher B." userId="e9f8cd71-208c-47c7-abd7-8fc409e947fc" providerId="ADAL" clId="{F193EE3E-1D27-4164-B82F-EE342A94C983}" dt="2024-09-27T04:11:16.857" v="209"/>
        <pc:sldMkLst>
          <pc:docMk/>
          <pc:sldMk cId="2191781288" sldId="593"/>
        </pc:sldMkLst>
      </pc:sldChg>
      <pc:sldChg chg="ord">
        <pc:chgData name="Crawford, Christopher B." userId="e9f8cd71-208c-47c7-abd7-8fc409e947fc" providerId="ADAL" clId="{F193EE3E-1D27-4164-B82F-EE342A94C983}" dt="2024-09-27T04:11:36.353" v="211"/>
        <pc:sldMkLst>
          <pc:docMk/>
          <pc:sldMk cId="982476629" sldId="596"/>
        </pc:sldMkLst>
      </pc:sldChg>
      <pc:sldChg chg="mod ord modShow">
        <pc:chgData name="Crawford, Christopher B." userId="e9f8cd71-208c-47c7-abd7-8fc409e947fc" providerId="ADAL" clId="{F193EE3E-1D27-4164-B82F-EE342A94C983}" dt="2024-09-27T03:49:08.606" v="190" actId="729"/>
        <pc:sldMkLst>
          <pc:docMk/>
          <pc:sldMk cId="4082760146" sldId="600"/>
        </pc:sldMkLst>
      </pc:sldChg>
      <pc:sldChg chg="del mod ord modShow">
        <pc:chgData name="Crawford, Christopher B." userId="e9f8cd71-208c-47c7-abd7-8fc409e947fc" providerId="ADAL" clId="{F193EE3E-1D27-4164-B82F-EE342A94C983}" dt="2024-09-27T04:12:00.721" v="213" actId="47"/>
        <pc:sldMkLst>
          <pc:docMk/>
          <pc:sldMk cId="2427685965" sldId="602"/>
        </pc:sldMkLst>
      </pc:sldChg>
      <pc:sldChg chg="del mod ord modShow">
        <pc:chgData name="Crawford, Christopher B." userId="e9f8cd71-208c-47c7-abd7-8fc409e947fc" providerId="ADAL" clId="{F193EE3E-1D27-4164-B82F-EE342A94C983}" dt="2024-09-27T04:12:00.721" v="213" actId="47"/>
        <pc:sldMkLst>
          <pc:docMk/>
          <pc:sldMk cId="3112463030" sldId="605"/>
        </pc:sldMkLst>
      </pc:sldChg>
      <pc:sldChg chg="del mod ord modShow">
        <pc:chgData name="Crawford, Christopher B." userId="e9f8cd71-208c-47c7-abd7-8fc409e947fc" providerId="ADAL" clId="{F193EE3E-1D27-4164-B82F-EE342A94C983}" dt="2024-09-27T04:12:00.721" v="213" actId="47"/>
        <pc:sldMkLst>
          <pc:docMk/>
          <pc:sldMk cId="1731311542" sldId="606"/>
        </pc:sldMkLst>
      </pc:sldChg>
      <pc:sldChg chg="del mod ord modShow">
        <pc:chgData name="Crawford, Christopher B." userId="e9f8cd71-208c-47c7-abd7-8fc409e947fc" providerId="ADAL" clId="{F193EE3E-1D27-4164-B82F-EE342A94C983}" dt="2024-09-27T04:12:00.721" v="213" actId="47"/>
        <pc:sldMkLst>
          <pc:docMk/>
          <pc:sldMk cId="3643861375" sldId="607"/>
        </pc:sldMkLst>
      </pc:sldChg>
      <pc:sldChg chg="del mod ord modShow">
        <pc:chgData name="Crawford, Christopher B." userId="e9f8cd71-208c-47c7-abd7-8fc409e947fc" providerId="ADAL" clId="{F193EE3E-1D27-4164-B82F-EE342A94C983}" dt="2024-09-27T04:12:00.721" v="213" actId="47"/>
        <pc:sldMkLst>
          <pc:docMk/>
          <pc:sldMk cId="2007259178" sldId="608"/>
        </pc:sldMkLst>
      </pc:sldChg>
      <pc:sldChg chg="del ord">
        <pc:chgData name="Crawford, Christopher B." userId="e9f8cd71-208c-47c7-abd7-8fc409e947fc" providerId="ADAL" clId="{F193EE3E-1D27-4164-B82F-EE342A94C983}" dt="2024-09-27T04:11:50.650" v="212" actId="47"/>
        <pc:sldMkLst>
          <pc:docMk/>
          <pc:sldMk cId="2428209431" sldId="609"/>
        </pc:sldMkLst>
      </pc:sldChg>
      <pc:sldChg chg="addSp delSp modSp mod ord addAnim delAnim">
        <pc:chgData name="Crawford, Christopher B." userId="e9f8cd71-208c-47c7-abd7-8fc409e947fc" providerId="ADAL" clId="{F193EE3E-1D27-4164-B82F-EE342A94C983}" dt="2024-09-27T04:38:21.419" v="278" actId="1076"/>
        <pc:sldMkLst>
          <pc:docMk/>
          <pc:sldMk cId="2189644891" sldId="611"/>
        </pc:sldMkLst>
        <pc:spChg chg="add del mod">
          <ac:chgData name="Crawford, Christopher B." userId="e9f8cd71-208c-47c7-abd7-8fc409e947fc" providerId="ADAL" clId="{F193EE3E-1D27-4164-B82F-EE342A94C983}" dt="2024-09-27T04:38:05.565" v="277" actId="478"/>
          <ac:spMkLst>
            <pc:docMk/>
            <pc:sldMk cId="2189644891" sldId="611"/>
            <ac:spMk id="4" creationId="{89AF8ADC-963E-FF2C-5C55-53EC884A17BD}"/>
          </ac:spMkLst>
        </pc:spChg>
        <pc:grpChg chg="mod">
          <ac:chgData name="Crawford, Christopher B." userId="e9f8cd71-208c-47c7-abd7-8fc409e947fc" providerId="ADAL" clId="{F193EE3E-1D27-4164-B82F-EE342A94C983}" dt="2024-09-27T04:38:21.419" v="278" actId="1076"/>
          <ac:grpSpMkLst>
            <pc:docMk/>
            <pc:sldMk cId="2189644891" sldId="611"/>
            <ac:grpSpMk id="74" creationId="{647DAD19-6AD7-53DF-BCD7-7B70128A6B5F}"/>
          </ac:grpSpMkLst>
        </pc:grpChg>
        <pc:picChg chg="add del mod">
          <ac:chgData name="Crawford, Christopher B." userId="e9f8cd71-208c-47c7-abd7-8fc409e947fc" providerId="ADAL" clId="{F193EE3E-1D27-4164-B82F-EE342A94C983}" dt="2024-09-27T04:37:52.493" v="276" actId="478"/>
          <ac:picMkLst>
            <pc:docMk/>
            <pc:sldMk cId="2189644891" sldId="611"/>
            <ac:picMk id="5" creationId="{A1526AB9-0233-79EB-E066-0D7CECB3E9EC}"/>
          </ac:picMkLst>
        </pc:picChg>
        <pc:picChg chg="del">
          <ac:chgData name="Crawford, Christopher B." userId="e9f8cd71-208c-47c7-abd7-8fc409e947fc" providerId="ADAL" clId="{F193EE3E-1D27-4164-B82F-EE342A94C983}" dt="2024-09-27T04:24:54.739" v="267" actId="478"/>
          <ac:picMkLst>
            <pc:docMk/>
            <pc:sldMk cId="2189644891" sldId="611"/>
            <ac:picMk id="9" creationId="{50F3C5EF-E073-F18C-D6B2-9BD765179AFF}"/>
          </ac:picMkLst>
        </pc:picChg>
        <pc:picChg chg="mod">
          <ac:chgData name="Crawford, Christopher B." userId="e9f8cd71-208c-47c7-abd7-8fc409e947fc" providerId="ADAL" clId="{F193EE3E-1D27-4164-B82F-EE342A94C983}" dt="2024-09-27T04:38:21.419" v="278" actId="1076"/>
          <ac:picMkLst>
            <pc:docMk/>
            <pc:sldMk cId="2189644891" sldId="611"/>
            <ac:picMk id="11" creationId="{0F5FD096-4132-E5BE-6939-3148941BBB77}"/>
          </ac:picMkLst>
        </pc:picChg>
        <pc:picChg chg="del">
          <ac:chgData name="Crawford, Christopher B." userId="e9f8cd71-208c-47c7-abd7-8fc409e947fc" providerId="ADAL" clId="{F193EE3E-1D27-4164-B82F-EE342A94C983}" dt="2024-09-27T04:24:51.855" v="266" actId="478"/>
          <ac:picMkLst>
            <pc:docMk/>
            <pc:sldMk cId="2189644891" sldId="611"/>
            <ac:picMk id="53" creationId="{2242AABC-7FC0-2947-E360-B9D55614192F}"/>
          </ac:picMkLst>
        </pc:picChg>
        <pc:picChg chg="add del">
          <ac:chgData name="Crawford, Christopher B." userId="e9f8cd71-208c-47c7-abd7-8fc409e947fc" providerId="ADAL" clId="{F193EE3E-1D27-4164-B82F-EE342A94C983}" dt="2024-09-27T04:20:20.423" v="233" actId="21"/>
          <ac:picMkLst>
            <pc:docMk/>
            <pc:sldMk cId="2189644891" sldId="611"/>
            <ac:picMk id="75" creationId="{BFC8C2ED-D6B4-2EC0-6B67-F3C2F2888A1D}"/>
          </ac:picMkLst>
        </pc:picChg>
        <pc:inkChg chg="mod">
          <ac:chgData name="Crawford, Christopher B." userId="e9f8cd71-208c-47c7-abd7-8fc409e947fc" providerId="ADAL" clId="{F193EE3E-1D27-4164-B82F-EE342A94C983}" dt="2024-09-27T04:38:21.419" v="278" actId="1076"/>
          <ac:inkMkLst>
            <pc:docMk/>
            <pc:sldMk cId="2189644891" sldId="611"/>
            <ac:inkMk id="40" creationId="{5A6BD61B-F988-CC24-CEB9-6DB83E21FB16}"/>
          </ac:inkMkLst>
        </pc:inkChg>
      </pc:sldChg>
      <pc:sldChg chg="del">
        <pc:chgData name="Crawford, Christopher B." userId="e9f8cd71-208c-47c7-abd7-8fc409e947fc" providerId="ADAL" clId="{F193EE3E-1D27-4164-B82F-EE342A94C983}" dt="2024-09-27T04:12:21.620" v="214" actId="47"/>
        <pc:sldMkLst>
          <pc:docMk/>
          <pc:sldMk cId="560624931" sldId="612"/>
        </pc:sldMkLst>
      </pc:sldChg>
      <pc:sldChg chg="ord">
        <pc:chgData name="Crawford, Christopher B." userId="e9f8cd71-208c-47c7-abd7-8fc409e947fc" providerId="ADAL" clId="{F193EE3E-1D27-4164-B82F-EE342A94C983}" dt="2024-09-27T04:11:36.353" v="211"/>
        <pc:sldMkLst>
          <pc:docMk/>
          <pc:sldMk cId="2420681104" sldId="619"/>
        </pc:sldMkLst>
      </pc:sldChg>
      <pc:sldChg chg="addSp delSp modSp add mod modAnim">
        <pc:chgData name="Crawford, Christopher B." userId="e9f8cd71-208c-47c7-abd7-8fc409e947fc" providerId="ADAL" clId="{F193EE3E-1D27-4164-B82F-EE342A94C983}" dt="2024-09-27T04:24:32.381" v="265" actId="571"/>
        <pc:sldMkLst>
          <pc:docMk/>
          <pc:sldMk cId="743306432" sldId="620"/>
        </pc:sldMkLst>
        <pc:picChg chg="add mod">
          <ac:chgData name="Crawford, Christopher B." userId="e9f8cd71-208c-47c7-abd7-8fc409e947fc" providerId="ADAL" clId="{F193EE3E-1D27-4164-B82F-EE342A94C983}" dt="2024-09-27T04:14:09.228" v="221" actId="1076"/>
          <ac:picMkLst>
            <pc:docMk/>
            <pc:sldMk cId="743306432" sldId="620"/>
            <ac:picMk id="4" creationId="{DB2CBBA6-523D-D8DA-8043-9B946C20AFF4}"/>
          </ac:picMkLst>
        </pc:picChg>
        <pc:picChg chg="del">
          <ac:chgData name="Crawford, Christopher B." userId="e9f8cd71-208c-47c7-abd7-8fc409e947fc" providerId="ADAL" clId="{F193EE3E-1D27-4164-B82F-EE342A94C983}" dt="2024-09-27T04:14:15.121" v="222" actId="478"/>
          <ac:picMkLst>
            <pc:docMk/>
            <pc:sldMk cId="743306432" sldId="620"/>
            <ac:picMk id="6" creationId="{FE77A60F-8F7F-333B-BF1B-B528FE883EA6}"/>
          </ac:picMkLst>
        </pc:picChg>
        <pc:picChg chg="add mod">
          <ac:chgData name="Crawford, Christopher B." userId="e9f8cd71-208c-47c7-abd7-8fc409e947fc" providerId="ADAL" clId="{F193EE3E-1D27-4164-B82F-EE342A94C983}" dt="2024-09-27T04:15:50.597" v="227" actId="14100"/>
          <ac:picMkLst>
            <pc:docMk/>
            <pc:sldMk cId="743306432" sldId="620"/>
            <ac:picMk id="7" creationId="{59B10A69-18D6-D9D1-C33B-3F2CD5DD4B81}"/>
          </ac:picMkLst>
        </pc:picChg>
        <pc:picChg chg="add mod">
          <ac:chgData name="Crawford, Christopher B." userId="e9f8cd71-208c-47c7-abd7-8fc409e947fc" providerId="ADAL" clId="{F193EE3E-1D27-4164-B82F-EE342A94C983}" dt="2024-09-27T04:24:32.381" v="265" actId="571"/>
          <ac:picMkLst>
            <pc:docMk/>
            <pc:sldMk cId="743306432" sldId="620"/>
            <ac:picMk id="8" creationId="{2E85E765-33EC-C8D3-1D0A-AAB78B69103C}"/>
          </ac:picMkLst>
        </pc:picChg>
      </pc:sldChg>
      <pc:sldChg chg="add del">
        <pc:chgData name="Crawford, Christopher B." userId="e9f8cd71-208c-47c7-abd7-8fc409e947fc" providerId="ADAL" clId="{F193EE3E-1D27-4164-B82F-EE342A94C983}" dt="2024-09-27T04:09:55.003" v="202" actId="47"/>
        <pc:sldMkLst>
          <pc:docMk/>
          <pc:sldMk cId="2448004459" sldId="620"/>
        </pc:sldMkLst>
      </pc:sldChg>
      <pc:sldChg chg="add del">
        <pc:chgData name="Crawford, Christopher B." userId="e9f8cd71-208c-47c7-abd7-8fc409e947fc" providerId="ADAL" clId="{F193EE3E-1D27-4164-B82F-EE342A94C983}" dt="2024-09-27T04:20:09.525" v="231"/>
        <pc:sldMkLst>
          <pc:docMk/>
          <pc:sldMk cId="1800793439" sldId="621"/>
        </pc:sldMkLst>
      </pc:sldChg>
      <pc:sldChg chg="new del">
        <pc:chgData name="Crawford, Christopher B." userId="e9f8cd71-208c-47c7-abd7-8fc409e947fc" providerId="ADAL" clId="{F193EE3E-1D27-4164-B82F-EE342A94C983}" dt="2024-09-27T04:20:52.851" v="235" actId="680"/>
        <pc:sldMkLst>
          <pc:docMk/>
          <pc:sldMk cId="2711019624" sldId="621"/>
        </pc:sldMkLst>
      </pc:sldChg>
      <pc:sldChg chg="addSp delSp modSp add del mod modAnim">
        <pc:chgData name="Crawford, Christopher B." userId="e9f8cd71-208c-47c7-abd7-8fc409e947fc" providerId="ADAL" clId="{F193EE3E-1D27-4164-B82F-EE342A94C983}" dt="2024-09-27T04:40:23.908" v="280" actId="47"/>
        <pc:sldMkLst>
          <pc:docMk/>
          <pc:sldMk cId="3573548434" sldId="621"/>
        </pc:sldMkLst>
        <pc:picChg chg="add mod">
          <ac:chgData name="Crawford, Christopher B." userId="e9f8cd71-208c-47c7-abd7-8fc409e947fc" providerId="ADAL" clId="{F193EE3E-1D27-4164-B82F-EE342A94C983}" dt="2024-09-27T04:23:37.258" v="262" actId="1076"/>
          <ac:picMkLst>
            <pc:docMk/>
            <pc:sldMk cId="3573548434" sldId="621"/>
            <ac:picMk id="3" creationId="{2200BED4-E4CC-5CF0-E4DD-A68A8A519DC6}"/>
          </ac:picMkLst>
        </pc:picChg>
        <pc:picChg chg="add mod">
          <ac:chgData name="Crawford, Christopher B." userId="e9f8cd71-208c-47c7-abd7-8fc409e947fc" providerId="ADAL" clId="{F193EE3E-1D27-4164-B82F-EE342A94C983}" dt="2024-09-27T04:22:00" v="259" actId="1076"/>
          <ac:picMkLst>
            <pc:docMk/>
            <pc:sldMk cId="3573548434" sldId="621"/>
            <ac:picMk id="4" creationId="{37BD5F32-DF2E-AB26-84E5-4DE325757AC6}"/>
          </ac:picMkLst>
        </pc:picChg>
        <pc:picChg chg="del">
          <ac:chgData name="Crawford, Christopher B." userId="e9f8cd71-208c-47c7-abd7-8fc409e947fc" providerId="ADAL" clId="{F193EE3E-1D27-4164-B82F-EE342A94C983}" dt="2024-09-27T04:20:58.974" v="237" actId="478"/>
          <ac:picMkLst>
            <pc:docMk/>
            <pc:sldMk cId="3573548434" sldId="621"/>
            <ac:picMk id="6" creationId="{FE77A60F-8F7F-333B-BF1B-B528FE883EA6}"/>
          </ac:picMkLst>
        </pc:picChg>
        <pc:picChg chg="add mod">
          <ac:chgData name="Crawford, Christopher B." userId="e9f8cd71-208c-47c7-abd7-8fc409e947fc" providerId="ADAL" clId="{F193EE3E-1D27-4164-B82F-EE342A94C983}" dt="2024-09-27T04:23:39.299" v="263" actId="1076"/>
          <ac:picMkLst>
            <pc:docMk/>
            <pc:sldMk cId="3573548434" sldId="621"/>
            <ac:picMk id="75" creationId="{BFC8C2ED-D6B4-2EC0-6B67-F3C2F2888A1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7200" units="cm"/>
          <inkml:channel name="Y" type="integer" max="96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78.54889" units="1/cm"/>
          <inkml:channelProperty channel="Y" name="resolution" value="336.4879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2T16:57:02.715"/>
    </inkml:context>
    <inkml:brush xml:id="br0">
      <inkml:brushProperty name="width" value="0.05292" units="cm"/>
      <inkml:brushProperty name="height" value="0.05292" units="cm"/>
      <inkml:brushProperty name="color" value="#ED1C24"/>
      <inkml:brushProperty name="fitToCurve" value="1"/>
    </inkml:brush>
  </inkml:definitions>
  <inkml:trace contextRef="#ctx0" brushRef="#br0">649 4152 236 0,'-15'-5'90'0,"15"5"-48"0,-10-17-23 16,10 11 37-1,-5 6-31-15,10-5 7 16,0 5-20-16,10-6 9 16,-6 1-12-16,16-1 4 15,-5 6-8-15,9-5 4 16,-9 10-5-16,9-5 2 16,-9 0-3-16,14-5 3 15,-5 5-4-15,15-6 1 16,-9 1-1-16,9-6 1 0,-15 11-2 15,10-11 2-15,-14 5-2 0,4 6 8 16,-14 0-5-16,0-5 10 16,-6 10-8-16,1-5 5 15,-5 11-6-15,-5 6 0 16,-5 5-3-16,0 6 1 16,-4-1-2-16,4 6 2 15,0 0-2-15,5-5-1 16,-5 5 1-16,10-6-1 15,-5 1 0-15,5-6 0 16,0 0 0-16,-1-5-5 16,-4 5 3-16,5-11-19 15,-10 5 12-15,10-16-27 16,-5 6 20-16,5-6-45 16,-10 0 34-16,5-6-133 15,0-5 89-15</inkml:trace>
  <inkml:trace contextRef="#ctx0" brushRef="#br0" timeOffset="1">663 4158 228 0,'-10'-17'85'0,"10"17"-46"0,-14 0-17 0,9 0 35 16,0 0-33-16,0 0 7 15,-5 0-20-15,5 0 5 16,-4 11-9-16,9 0 0 16,-5 0-4-16,10 0 0 15,-1 6-1-15,11-6 1 16,0 5-2-16,9-10-1 16,-9 5 1-16,10-11-1 15,-6 0 0-15,6-6 0 16,-11 1 0-16,1-12 0 15,-5 6 0-15,-5-11 0 16,-5 11 0-16,-10-11 2 16,-5 11-1-16,-9-6 4 15,-6 6-3 1,1 6 12-16,-5 5-7 0,-1 5 7 0,6 12-7 16,4 0-4-1,6-1-2-15,9 1-4 0,5 5 2 0,15-6-1 16,-5 1 0-16,19-6-7 15,-4 5 5-15,9-16-14 16,-4 6 10-16,4-12-11 16,-4 1 10-16,4-12 3 15,-9 6 3-15,-1-5 5 16,-9 5-1-16,-10-11-1 16,-5 5 1-16,-5-5 12 15,-9 11-7-15,-1 0 11 16,-4 5-10-16,4 6-4 15,1 6-1-15,4 5-22 16,0 6 11-16,15-1-151 16,5 6 89-16</inkml:trace>
  <inkml:trace contextRef="#ctx0" brushRef="#br0" timeOffset="2">688 4141 196 0,'10'-5'74'0,"-10"5"-40"0,4-17-7 0,1 11 53 15,-10 12-44-15,5-12 25 16,-9 6-37-16,4-11 19 15,-10 11-26-15,-5-5 16 16,-4 10-19-16,-10-5 12 16,-1 0-15-16,-4 0 8 15,-5 0-11-15,-5 0-2 16,5 0-4-16,-5-5 1 16,5 5-2-16,10-6 2 15,-1 6-2-15,-4-5-1 16,15-1 1-16,-11 1-1 15,6 5 0-15,-5-6 0 16,-1 12 0-16,6-6 0 16,4 0 0-16,-4 0-3 15,5 5 2-15,4-5 1 16,5 6 0-16,5-6 0 16,-9 5 0-16,9-5 2 15,0 6-1-15,5-1 8 16,5 1-5-16,0 5 8 15,0 0-8-15,10 6 5 16,-5-1-5-16,5 6 2 16,0 6-3-16,4 5-4 15,-4 0 0-15,10-6 1 16,-10 6 0-16,4-5 2 16,-9 0-1-16,5-12 2 0,-5 6-2 0,5-11-1 15,-5 6 1-15,4-12-1 16,-9 6 0-16,10-5-3 15,-10-1 2-15,5 1-6 16,-10-1 4-16,5-5-16 16,-5 0 10-16,5 0-29 15,-5 0 22-15,5 0-29 16,0 0 26-16,0 0-43 16,0 0 35-16,5-5-144 15,0-1 95-15</inkml:trace>
  <inkml:trace contextRef="#ctx0" brushRef="#br0" timeOffset="3">-341 4483 288 0,'-5'0'110'0,"5"0"-60"0,-5-6-21 0,5 1 60 16,0 10-50-16,0-5 28 16,0 0-40-16,5 0 21 15,-5 0-28-15,15 0 16 16,-6 0-21-16,21 0 8 16,-6 6-14-16,25-6 6 15,-5 5-8-15,10-5 2 16,-14 0-5-16,9 0 2 15,-10 6-3-15,5-12-2 16,-10 6 0-16,5 0-1 16,-14 0 0-16,-1 0 0 15,-9 0 0-15,0 0-22 16,-10 0 12-16,-5 0-62 16,-5 0 40-16,-5-5-143 15,-5 5 98-15,10-6-143 16,-4 6 124-16</inkml:trace>
  <inkml:trace contextRef="#ctx0" brushRef="#br0" timeOffset="4">-199 4643 296 0,'0'0'112'0,"0"0"-60"0,-5 0-23 0,5 0 66 16,0 0-52-16,0 0 32 15,0 0-45-15,5 0 16 16,0 0-28-16,10 0 4 16,-1 0-13-16,6 0 1 15,-5 0-6-15,9 0 0 16,-9 0-2-16,9 0-2 15,-4 0 1-15,4-6 1 16,-9 6-1-16,5-5-9 16,-6-1 4-16,1-5-23 15,-5 11 15-15,0-5-45 16,-5 10 32-16,-1-5-99 0,-4 0 70 0,0 0-150 16,-4 6 115-16</inkml:trace>
  <inkml:trace contextRef="#ctx0" brushRef="#br0" timeOffset="5">-77 4802 336 0,'5'0'126'0,"-5"0"-68"0,-5 0-21 16,5 0 68-1,0 0-59-15,0 0 21 16,0 0-42-16,0 0 0 16,0 0-15-16,0 0-7 15,0 0-1-15,5 0-35 16,-5 6 18-16,5-6-115 16,0 6 72-16,5-1-171 0,-10 6 129 0</inkml:trace>
  <inkml:trace contextRef="#ctx0" brushRef="#br0" timeOffset="6">884 4521 168 0,'-5'0'66'0,"5"0"-36"0,-10 0-20 0,10 0 35 16,0 0-26-16,0 0 33 16,0 0-30-16,0 0 34 15,0 0-32-15,0 0 21 16,0 0-26-16,0 0 16 16,0 0-20-16,0 0 10 15,0 0-15-15,5 0 8 16,-5 0-10-16,5 0 11 15,-5 0-11-15,10 0 9 16,-5 0-9-16,9 0 6 16,-9 0-7-16,15 0 2 15,-6 0-5-15,16 0 2 16,-6 0-3-16,16-11 5 16,-11 11-5-16,15 0 3 15,-10 0-3-15,10 0-2 16,-14 0 0-16,9 0-1 15,-14 0 0-15,4 0 0 16,-9 0 0-16,4 0 0 16,-4 0 0-16,4 0 0 15,-9 0 0-15,0 0 0 16,-6 0 0-16,1 0 0 16,-5 0 0-16,5 0 0 15,-10 0 0-15,10 0-3 0,-10 0 2 16,9 0-4-16,-9 0 3 15,5 0-3-15,-5 0 2 0,5 0-2 16,-10 0 2-16,5 0-2 16,0 0 2-16,0 0 2 15,0 0 1-15,0 0-3 16,0 0 2-16,0 0-8 16,0 0 5-16,0 0-36 15,0 0 22-15,0 0-84 16,0 0 56-16,0 0-146 15,-5 11 107-15</inkml:trace>
  <inkml:trace contextRef="#ctx0" brushRef="#br0" timeOffset="7">1026 4698 52 0,'0'0'22'0,"0"0"-12"0,0-11 10 0,0 11 38 16,0 0-31-16,0 0 27 15,0 0-32-15,0 0 24 16,0 0-26-16,0 0 22 15,0 0-23-15,0 0 23 16,0 0-24-16,0 0 21 16,0 0-22-16,0 0 20 15,0 0-21-15,0 0 18 16,0 0-19-16,0 0 14 16,0 0-16-16,5 0 12 15,-5 0-14-15,10 0 10 16,-6 0-12-16,11 0 4 15,-5 0-8-15,5 0 7 16,-6 0-8-16,6 0 8 16,-5 0-8-16,14 0 3 15,-9 0-4-15,10 0 0 16,-6 0-1-16,6 0-2 16,-11 0 1-16,6 0-4 15,-5 0 2-15,4 0 1 16,-9 0 0-16,5 0 2 15,-10 0-1-15,9 0-3 0,-9 0 1 0,10 0-4 16,-10 0 3-16,5-6-14 16,-10 12 8-16,10-6-29 15,-10 0 21-15,4 0-66 16,-4 0 46-16,0-6-160 16,-9 6 110-16</inkml:trace>
  <inkml:trace contextRef="#ctx0" brushRef="#br0" timeOffset="8">1153 4858 216 0,'5'0'82'0,"-5"0"-44"0,0 0-20 16,0 0 49-1,0 0-37-15,0 0 30 16,0 0-35-16,0 0 6 0,0 0 2 15,0 0 1-15,0 0-6 16,0 0-3 0,5 0-5-16,0 0-1 0,0 0-1 0,-5 0-2 15,5 0-4-15,-5 0 0 16,5 0-3-16,0 0 2 16,-1 11-4-16,1-11 1 15,5-11-7-15,-10 22-1 16,5-22 0-16,0 11 0 15,0 0 0-15,-5 0 2 16,0 0-8-16,0 0-1 16,0 0-102-1,0 0 59-15,5 0-172 16,-5 0 124-16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13:17:07.1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1 510 6889 0 0,'1'-4'11904'0'0,"0"4"-11730"0"0,1 0 0 0 0,-1 0 0 0 0,1 0 0 0 0,-1 0 0 0 0,0 0 0 0 0,1-1 0 0 0,-1 1-1 0 0,1 0 1 0 0,-1-1 0 0 0,1 1 0 0 0,-1-1 0 0 0,0 0 0 0 0,1 1 0 0 0,-1-1 0 0 0,0 0 0 0 0,0 0-1 0 0,0 1 1 0 0,0-1 0 0 0,2-2 0 0 0,23-20 366 0 0,-26 22-481 0 0,10-8 121 0 0,-1 0 0 0 0,-1-1 0 0 0,0 0 0 0 0,0-1 0 0 0,-1 0 0 0 0,0 0 0 0 0,-1 0-1 0 0,-1-1 1 0 0,8-20 0 0 0,-9 16 174 0 0,0-1-1 0 0,-1 0 1 0 0,-1 0-1 0 0,-1 0 1 0 0,-1-27-1 0 0,2-21 28 0 0,-1 59-346 0 0,0 0 0 0 0,0 1 0 0 0,0-1-1 0 0,1 1 1 0 0,0-1 0 0 0,0 1 0 0 0,1 0 0 0 0,-1-1-1 0 0,1 1 1 0 0,0 1 0 0 0,1-1 0 0 0,-1 0 0 0 0,1 1-1 0 0,8-8 1 0 0,-1 2 31 0 0,0 1 0 0 0,1 0 0 0 0,0 1 0 0 0,24-12 0 0 0,-30 16-504 0 0,5-3 1729 0 0,-8 7-4222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13:17:08.9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1 633 6705 0 0,'4'-8'2563'0'0,"13"-4"7803"0"0,-8 7-7436 0 0,-2-1-4540 0 0,-1 0 1970 0 0,0-1-1 0 0,-1 0 1 0 0,0-1 0 0 0,0 1 0 0 0,0-1-1 0 0,-1 0 1 0 0,0 0 0 0 0,-1 0 0 0 0,0-1-1 0 0,3-11 1 0 0,0-8 327 0 0,4-55 1 0 0,-1 8-72 0 0,-8 60-421 0 0,0 1 0 0 0,0-1-1 0 0,-4-27 1 0 0,0-7 390 0 0,3 42-555 0 0,1-1 0 0 0,-1 0 1 0 0,1 0-1 0 0,0 1 0 0 0,1-1 0 0 0,0 1 0 0 0,0-1 0 0 0,1 1 1 0 0,-1 0-1 0 0,2 0 0 0 0,-1 0 0 0 0,1 0 0 0 0,0 1 0 0 0,0-1 1 0 0,1 1-1 0 0,0 0 0 0 0,0 1 0 0 0,0-1 0 0 0,1 1 1 0 0,0 0-1 0 0,0 0 0 0 0,0 0 0 0 0,10-4 0 0 0,-4 1-116 0 0,8-6 294 0 0,-15 12-639 0 0,-7 6-764 0 0,-4 6-5444 0 0,-9 2-7648 0 0,11-10 10688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13:17:10.6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1 684 6889 0 0,'2'-3'2326'0'0,"12"-13"11484"0"0,-8 9-13593 0 0,1 0 50 0 0,0-2 1 0 0,0 1-1 0 0,-1-1 0 0 0,0 0 0 0 0,0 0 0 0 0,-1 0 1 0 0,0-1-1 0 0,-1 0 0 0 0,0 0 0 0 0,-1 0 0 0 0,0 0 0 0 0,2-12 1 0 0,-1-5-98 0 0,-2 1 1 0 0,-1-1 0 0 0,-3-44 0 0 0,0 52 13 0 0,-1 0-1 0 0,-1 1 1 0 0,-13-36-1 0 0,11 34 24 0 0,0 1 1 0 0,-6-41-1 0 0,12 53-192 0 0,0 1-1 0 0,1 0 0 0 0,0-1 0 0 0,0 1 0 0 0,0 0 0 0 0,1 0 0 0 0,0 0 1 0 0,4-9-1 0 0,25-48 129 0 0,-29 59-141 0 0,0 1-6 0 0,-1 1 0 0 0,1 0 0 0 0,-1-1 1 0 0,1 1-1 0 0,0 0 0 0 0,0 0 1 0 0,0 0-1 0 0,0 0 0 0 0,0 0 0 0 0,1 1 1 0 0,-1-1-1 0 0,0 1 0 0 0,1-1 1 0 0,-1 1-1 0 0,1 0 0 0 0,0 0 1 0 0,4-2-1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13:18:44.0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72 0 7538 0 0,'1'0'147'0'0,"2"2"-61"0"0,0-1 0 0 0,0 0 0 0 0,0 1 0 0 0,0 0 0 0 0,0 0-1 0 0,-1 0 1 0 0,1 0 0 0 0,0 0 0 0 0,-1 1 0 0 0,0-1-1 0 0,5 5 1 0 0,-8-2-15 0 0,1-1 0 0 0,1 0 1 0 0,-1 0-1 0 0,0 0 0 0 0,1 0 0 0 0,0 0 0 0 0,0 0 0 0 0,0 0 0 0 0,1 0 0 0 0,-1 0 1 0 0,1 0-1 0 0,0-1 0 0 0,0 1 0 0 0,3 3 0 0 0,-1 0 131 0 0,-1 0 1 0 0,-1 0-1 0 0,1 0 0 0 0,-1 0 0 0 0,0 0 0 0 0,0 1 1 0 0,0 10-1 0 0,5 18-122 0 0,27 147 436 0 0,-26-151-378 0 0,-6-21-39 0 0,1 1 1 0 0,0-1-1 0 0,1 0 1 0 0,0 0-1 0 0,7 12 1 0 0,-8-17 158 0 0,-1 1 0 0 0,1-1 0 0 0,-1 0 0 0 0,-1 1 0 0 0,1-1 0 0 0,0 12 0 0 0,-1-10-100 0 0,0 0 0 0 0,0 1 0 0 0,6 14 0 0 0,2 3 338 0 0,-1 0 0 0 0,5 27 1 0 0,-3-11-221 0 0,7 65 394 0 0,-5-9 60 0 0,-9-63-655 0 0,7 33-1 0 0,12 52 98 0 0,-19-103 13 0 0,-2 0 0 0 0,0 30 0 0 0,-1 5 424 0 0,4 122-48 0 0,8 37-403 0 0,-9-48 1413 0 0,-2 92-591 0 0,-11-81-669 0 0,11-68-253 0 0,1-47-52 0 0,-1-46-6 0 0,0 0 0 0 0,-1 0 0 0 0,0 0 1 0 0,-3 13-1 0 0,0-1-32 0 0,1-1-1 0 0,1 26 1 0 0,-1 17 28 0 0,-7 111-24 0 0,5-56-178 0 0,-5 10 18 0 0,-11 8 206 0 0,-19 83 82 0 0,32-185-179 0 0,-44 187 0 0 0,-9 48 31 0 0,22-104-169 0 0,-1-51 137 0 0,34-102 106 0 0,-2 0 0 0 0,0-1 1 0 0,-13 22-1 0 0,16-31-20 0 0,0 0-1 0 0,0 1 1 0 0,0-1-1 0 0,1 1 1 0 0,1 0-1 0 0,-1 0 0 0 0,1 0 1 0 0,0 0-1 0 0,-2 12 1 0 0,15 31-364 0 0,-9-42 360 0 0,0-1-1 0 0,1 0 0 0 0,-1 0 0 0 0,1-1 0 0 0,1 1 0 0 0,3 6 1 0 0,9 19-37 0 0,13 63-475 0 0,-27-86 355 0 0,1 0-1 0 0,-2 0 1 0 0,1 0-1 0 0,-1 0 1 0 0,0 1 0 0 0,-1-1-1 0 0,0 0 1 0 0,-1 0-1 0 0,0 1 1 0 0,0-1-1 0 0,-1 0 1 0 0,0 0-1 0 0,-7 17 1 0 0,-22 33 1059 0 0,21-44-718 0 0,2 1 0 0 0,0 0 0 0 0,-6 17 0 0 0,10-22-121 0 0,0 0-1 0 0,1 1 1 0 0,1 0-1 0 0,-1 14 1 0 0,2-23-223 0 0,1 1 0 0 0,0 0 1 0 0,0-1-1 0 0,1 1 0 0 0,-1 0 1 0 0,1-1-1 0 0,0 1 0 0 0,0 0 1 0 0,0-1-1 0 0,0 1 0 0 0,1-1 1 0 0,-1 0-1 0 0,1 1 1 0 0,0-1-1 0 0,0 0 0 0 0,0 0 1 0 0,5 5-1 0 0,-12-23-13086 0 0,3 13 10141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06:58:30.0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89 0 8106 0 0,'5'3'11842'0'0,"7"3"-5884"0"0,-3 0-5796 0 0,0 0-1 0 0,0 0 0 0 0,0 0 0 0 0,0 1 0 0 0,-1 1 0 0 0,0-1 0 0 0,8 12 0 0 0,-12-14-85 0 0,-1 1 0 0 0,0-1 0 0 0,0 1 0 0 0,0 0 0 0 0,-1-1 1 0 0,0 1-1 0 0,0 0 0 0 0,0 1 0 0 0,1 11 0 0 0,-3-14 5 0 0,-1 1 1 0 0,1-1-1 0 0,-1 1 1 0 0,0-1-1 0 0,0 0 1 0 0,0 1-1 0 0,0-1 1 0 0,-1 0-1 0 0,0 0 1 0 0,0 0-1 0 0,0 0 1 0 0,0 0-1 0 0,-1 0 1 0 0,-5 6-1 0 0,-9 9 4 0 0,0-1-1 0 0,-22 17 0 0 0,24-22-22 0 0,1 0 0 0 0,0 0-1 0 0,1 1 1 0 0,-21 30 0 0 0,31-40-62 0 0,1 0 0 0 0,0 0 0 0 0,0 0 1 0 0,0 0-1 0 0,0 0 0 0 0,1 1 0 0 0,-1-1 1 0 0,1 1-1 0 0,0-1 0 0 0,1 1 0 0 0,-1-1 0 0 0,1 1 1 0 0,0-1-1 0 0,0 1 0 0 0,0 0 0 0 0,1-1 1 0 0,0 1-1 0 0,-1-1 0 0 0,4 8 0 0 0,-1-6 1 0 0,0 0 0 0 0,0 0-1 0 0,1-1 1 0 0,-1 1 0 0 0,1-1-1 0 0,1 0 1 0 0,-1 0 0 0 0,1 0-1 0 0,0-1 1 0 0,0 0 0 0 0,0 1-1 0 0,11 5 1 0 0,3 1-19 0 0,-1 0 13 0 0,-1 0 0 0 0,22 18 0 0 0,-35-25 4 0 0,0 0-1 0 0,0-1 1 0 0,0 1-1 0 0,-1 0 1 0 0,0 1 0 0 0,0-1-1 0 0,0 1 1 0 0,0-1 0 0 0,0 1-1 0 0,-1 0 1 0 0,0 0 0 0 0,0 0-1 0 0,-1 0 1 0 0,2 7 0 0 0,-3-8 7 0 0,0 0 0 0 0,0 0 1 0 0,0 0-1 0 0,-1-1 1 0 0,1 1-1 0 0,-1 0 0 0 0,0 0 1 0 0,0 0-1 0 0,-1-1 0 0 0,1 1 1 0 0,-1 0-1 0 0,0-1 0 0 0,0 0 1 0 0,-2 5-1 0 0,-42 47 10 0 0,19-23-39 0 0,22-25 29 0 0,1 0 1 0 0,-1 0 0 0 0,1 0-1 0 0,0 1 1 0 0,1 0-1 0 0,0-1 1 0 0,0 1 0 0 0,1 1-1 0 0,-1-1 1 0 0,2 0-1 0 0,-1 0 1 0 0,1 14 0 0 0,1-17-13 0 0,0 0 0 0 0,1-1 0 0 0,-1 1 0 0 0,1 0 0 0 0,0-1 0 0 0,1 1 0 0 0,-1-1 0 0 0,1 1 0 0 0,0-1 0 0 0,0 0 0 0 0,0 0 0 0 0,0 0 0 0 0,1 0 0 0 0,0 0 0 0 0,0 0 0 0 0,0-1 0 0 0,0 1 0 0 0,0-1 0 0 0,1 0 0 0 0,0 0 0 0 0,-1 0 0 0 0,1-1 0 0 0,7 4 0 0 0,-5-2 215 0 0,12 5-4689 0 0,-11-9-2695 0 0,-4-7-4884 0 0,-3 2 8331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06:58:32.0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234 883 6393 0 0,'-3'-6'2022'0'0,"-1"0"-1"0"0,1 0 1 0 0,-2 1 0 0 0,-7-10-1 0 0,-25-19 3277 0 0,1 0-3304 0 0,8 5-1359 0 0,13 16-189 0 0,0-2 1 0 0,2 0 0 0 0,0-1 0 0 0,0 0 0 0 0,-10-20-1 0 0,21 32-408 0 0,0 0-1 0 0,0 0 0 0 0,1 0 0 0 0,-1 0 1 0 0,1 0-1 0 0,0 0 0 0 0,0-1 0 0 0,0 1 1 0 0,1 0-1 0 0,-1-1 0 0 0,1 1 0 0 0,0 0 1 0 0,0-1-1 0 0,1 1 0 0 0,-1 0 0 0 0,1-1 1 0 0,0 1-1 0 0,0 0 0 0 0,1 0 0 0 0,-1 0 1 0 0,1 0-1 0 0,0 0 0 0 0,0 0 0 0 0,0 0 1 0 0,0 1-1 0 0,1-1 0 0 0,0 1 1 0 0,-1-1-1 0 0,7-4 0 0 0,4-4-23 0 0,1 1-1 0 0,21-13 1 0 0,-17 13 59 0 0,29-26-1 0 0,-43 33-45 0 0,0 0 1 0 0,0 1-1 0 0,-1-1 0 0 0,0-1 0 0 0,0 1 1 0 0,0 0-1 0 0,0-1 0 0 0,-1 1 0 0 0,1-1 0 0 0,-1 0 1 0 0,0 0-1 0 0,1-7 0 0 0,-3 9 14 0 0,1 0 0 0 0,-1 0 0 0 0,-1 0 0 0 0,1 0 0 0 0,0 0 0 0 0,-1 0 0 0 0,1 0 0 0 0,-1 0-1 0 0,0 1 1 0 0,0-1 0 0 0,0 0 0 0 0,-1 0 0 0 0,-2-4 0 0 0,-28-39 276 0 0,12 19-205 0 0,-16-21 64 0 0,29 39-106 0 0,0 1 1 0 0,0-1-1 0 0,1 0 0 0 0,0-1 1 0 0,0 0-1 0 0,1 1 1 0 0,1-2-1 0 0,-5-12 0 0 0,4 7-477 0 0,-4-14 1934 0 0,9 17-4285 0 0,5 4-5131 0 0,-2 3-2589 0 0,-1-1 6627 0 0,-1 0 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07:17:25.952"/>
    </inkml:context>
    <inkml:brush xml:id="br0">
      <inkml:brushProperty name="width" value="0.05" units="cm"/>
      <inkml:brushProperty name="height" value="0.05" units="cm"/>
      <inkml:brushProperty name="color" value="#5B9BD5"/>
    </inkml:brush>
  </inkml:definitions>
  <inkml:trace contextRef="#ctx0" brushRef="#br0">982 288 6745 0 0,'-1'-1'362'0'0,"1"1"1"0"0,0-1-1 0 0,0 0 0 0 0,0 1 0 0 0,-1-1 0 0 0,1 0 0 0 0,0 1 0 0 0,0-1 0 0 0,0 0 0 0 0,0 1 0 0 0,0-1 0 0 0,0 0 0 0 0,0 1 0 0 0,0-1 0 0 0,0 0 0 0 0,1 1 0 0 0,-1-1 0 0 0,0 0 0 0 0,0 1 0 0 0,1-1 0 0 0,-1 0 0 0 0,0 1 0 0 0,1-1 0 0 0,0 0 0 0 0,12-34 3091 0 0,-2 9-1088 0 0,-6 16-2094 0 0,1 1 1 0 0,0 0-1 0 0,0 1 1 0 0,1-1-1 0 0,0 1 0 0 0,0 1 1 0 0,1-1-1 0 0,17-11 1 0 0,-9 5-37 0 0,-6 6-185 0 0,0 0 1 0 0,1 1 0 0 0,1 0-1 0 0,-1 1 1 0 0,1 0-1 0 0,23-7 1 0 0,79-17 44 0 0,-46 14-44 0 0,-48 13-47 0 0,0 0-1 0 0,0 2 1 0 0,1 0 0 0 0,-1 2 0 0 0,0 0-1 0 0,0 1 1 0 0,0 1 0 0 0,0 1 0 0 0,24 7-1 0 0,-34-8-2 0 0,1 1-1 0 0,0 0 1 0 0,-1 1-1 0 0,0 0 1 0 0,0 0-1 0 0,0 1 1 0 0,-1 0-1 0 0,0 1 1 0 0,0 0-1 0 0,-1 0 0 0 0,13 14 1 0 0,-12-10 15 0 0,0 1 0 0 0,0 1 0 0 0,-2 0 0 0 0,1 0 1 0 0,-2 0-1 0 0,1 1 0 0 0,-2 0 0 0 0,5 17 0 0 0,13 39 82 0 0,-13-42-69 0 0,-1 0-1 0 0,9 54 1 0 0,-1 68 182 0 0,6 175-13 0 0,-23-278-122 0 0,-2 0-1 0 0,-11 59 1 0 0,-1 28-60 0 0,10-34 24 0 0,-27 274-56 0 0,-17-102 251 0 0,40-230-160 0 0,-2-1 0 0 0,-2 0 0 0 0,-25 59 1 0 0,16-49 85 0 0,-15 66 1 0 0,9-22 33 0 0,-4-1-1 0 0,-47 99 1 0 0,7-5-22 0 0,44-111 95 0 0,-67 134 1 0 0,68-161-167 0 0,15-27-58 0 0,-2 1 0 0 0,-22 30 0 0 0,-142 202 559 0 0,137-206-495 0 0,-2-2 1 0 0,-2-1-1 0 0,-2-3 0 0 0,-72 54 1 0 0,105-88-54 0 0,-1-1 0 0 0,0-1 1 0 0,0 0-1 0 0,-1 0 0 0 0,0-2 1 0 0,-1 0-1 0 0,-23 6 0 0 0,12-5 93 0 0,0-1 0 0 0,0-1 0 0 0,-54 1 0 0 0,70-6-126 0 0,-9 1 50 0 0,-1-2-1 0 0,-23-3 0 0 0,36 2-24 0 0,0 0-1 0 0,0 0 0 0 0,0-1 1 0 0,0 0-1 0 0,1-1 1 0 0,-1 1-1 0 0,1-1 1 0 0,-10-7-1 0 0,-58-35 177 0 0,50 32-159 0 0,-42-31 1 0 0,47 30-39 0 0,12 9-38 0 0,0 1 0 0 0,0-2 0 0 0,0 1 0 0 0,0-1 0 0 0,1-1 0 0 0,0 1 0 0 0,1-1 0 0 0,0 0 0 0 0,0-1 1 0 0,0 1-1 0 0,-5-15 0 0 0,5 13-69 0 0,3 6-2551 0 0,3-7-6006 0 0,1-5 703 0 0,-4-3 4041 0 0,-13-37 1703 0 0,15 52 1702 0 0,-9-21-2650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07:17:30.557"/>
    </inkml:context>
    <inkml:brush xml:id="br0">
      <inkml:brushProperty name="width" value="0.05" units="cm"/>
      <inkml:brushProperty name="height" value="0.05" units="cm"/>
      <inkml:brushProperty name="color" value="#5B9BD5"/>
    </inkml:brush>
  </inkml:definitions>
  <inkml:trace contextRef="#ctx0" brushRef="#br0">1090 746 6865 0 0,'0'0'46'0'0,"0"1"-1"0"0,0-1 0 0 0,0 0 0 0 0,0 1 0 0 0,0-1 0 0 0,0 0 0 0 0,0 1 0 0 0,0-1 1 0 0,0 0-1 0 0,-1 1 0 0 0,1-1 0 0 0,0 0 0 0 0,0 0 0 0 0,0 1 0 0 0,-1-1 0 0 0,1 0 0 0 0,0 0 1 0 0,0 1-1 0 0,-1-1 0 0 0,1 0 0 0 0,0 0 0 0 0,0 0 0 0 0,-1 1 0 0 0,1-1 0 0 0,0 0 1 0 0,-1 0-1 0 0,1 0 0 0 0,0 0 0 0 0,-1 0 0 0 0,1 0 0 0 0,0 0 0 0 0,-1 0 0 0 0,0 1 0 0 0,2-2 105 0 0,-1 1-1 0 0,0-1 0 0 0,0 1 0 0 0,0-1 0 0 0,0 1 0 0 0,0 0 1 0 0,0-1-1 0 0,1 1 0 0 0,-1-1 0 0 0,0 1 0 0 0,0 0 0 0 0,1-1 1 0 0,-1 1-1 0 0,0 0 0 0 0,0-1 0 0 0,1 1 0 0 0,-1 0 0 0 0,0 0 1 0 0,1-1-1 0 0,-1 1 0 0 0,1 0 0 0 0,-1 0 0 0 0,0-1 0 0 0,1 1 1 0 0,-1 0-1 0 0,1 0 0 0 0,-1 0 0 0 0,9-14 6969 0 0,-1 1-4814 0 0,13-16-588 0 0,-12 15-1259 0 0,1 0 1 0 0,17-17 0 0 0,-7 11-120 0 0,124-113 741 0 0,-15 22-251 0 0,-24 19-583 0 0,-71 64-149 0 0,-10 6-67 0 0,1 2 0 0 0,0 1 1 0 0,2 1-1 0 0,0 1 0 0 0,37-17 1 0 0,73-13 10 0 0,-77 28-7 0 0,-31 9-34 0 0,47-8 1 0 0,-24 9 59 0 0,96-3 0 0 0,-118 14-37 0 0,1 2-1 0 0,-1 1 1 0 0,0 1 0 0 0,-1 2-1 0 0,56 22 1 0 0,-19-6 35 0 0,67 27-55 0 0,-110-41 17 0 0,-1 1 0 0 0,0 1 1 0 0,32 24-1 0 0,92 95 21 0 0,-143-128-39 0 0,21 20 73 0 0,-1 2 0 0 0,20 28-1 0 0,3 12 85 0 0,-2 2 0 0 0,-3 2 0 0 0,36 85-1 0 0,19 89 9 0 0,-83-205-41 0 0,-3 2 0 0 0,9 55 1 0 0,-5-24-17 0 0,20 147 72 0 0,-18 31 42 0 0,-11-145-142 0 0,-2 59-62 0 0,-32 159 190 0 0,27-304-207 0 0,-42 331-5 0 0,-34 31 153 0 0,63-322-160 0 0,-67 229 97 0 0,66-239-96 0 0,-100 269 127 0 0,45-90-67 0 0,34-97-32 0 0,-159 354 115 0 0,188-466-132 0 0,-142 252 200 0 0,75-143-63 0 0,18-20-159 0 0,-36 59 120 0 0,56-110-179 0 0,-76 105 325 0 0,67-101-352 0 0,24-29 90 0 0,-39 40 0 0 0,-106 105 288 0 0,140-148-230 0 0,11-10-53 0 0,-1-2 1 0 0,0 0 0 0 0,-2-1-1 0 0,-24 16 1 0 0,-150 78 138 0 0,159-90-99 0 0,-2-2 0 0 0,0-1 0 0 0,-1-2-1 0 0,0-2 1 0 0,-55 11 0 0 0,84-22-28 0 0,-37 8 51 0 0,0-2 1 0 0,-1-2-1 0 0,-76-2 1 0 0,102-4-41 0 0,0-1-1 0 0,1 0 1 0 0,0-2 0 0 0,-1 0 0 0 0,1-1-1 0 0,1-1 1 0 0,-1 0 0 0 0,1-2 0 0 0,-26-14-1 0 0,11 3 3 0 0,8 6 25 0 0,0-2 0 0 0,1-1 1 0 0,-28-24-1 0 0,35 25-31 0 0,1-1 1 0 0,1 0-1 0 0,0-1 1 0 0,1 0-1 0 0,-20-34 1 0 0,13 13 8 0 0,-3 1-1 0 0,0 1 1 0 0,-3 1 0 0 0,-1 1 0 0 0,-54-50 0 0 0,59 63-17 0 0,1-2 0 0 0,1 0 0 0 0,-30-44 0 0 0,-44-88 0 0 0,40 63 0 0 0,39 63 0 0 0,1-1 0 0 0,2-1 0 0 0,1 0 0 0 0,-10-46 0 0 0,-8-19 0 0 0,3 45-45 0 0,39 22-25373 0 0,-14 24 25122 0 0,-1 1 1 0 0,1-1 0 0 0,-1 1 0 0 0,1 0-1 0 0,-1 0 1 0 0,-7-7 0 0 0,3 2-390 0 0,-6-7-2147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07:17:35.571"/>
    </inkml:context>
    <inkml:brush xml:id="br0">
      <inkml:brushProperty name="width" value="0.05" units="cm"/>
      <inkml:brushProperty name="height" value="0.05" units="cm"/>
      <inkml:brushProperty name="color" value="#5B9BD5"/>
    </inkml:brush>
  </inkml:definitions>
  <inkml:trace contextRef="#ctx0" brushRef="#br0">1031 1159 7442 0 0,'1'1'5201'0'0,"4"-39"4096"0"0,0-10-5446 0 0,-5 45-3726 0 0,1-1 1 0 0,0 0 0 0 0,0 0-1 0 0,-1 1 1 0 0,2-1-1 0 0,-1 0 1 0 0,0 1 0 0 0,4-6-1 0 0,-3 5-3 0 0,-1 0-1 0 0,1 0 1 0 0,-1 0-1 0 0,1 0 1 0 0,-1 0 0 0 0,0 0-1 0 0,0 0 1 0 0,0-9-1 0 0,0 4-13 0 0,1-1 0 0 0,0 0-1 0 0,0 1 1 0 0,0 0-1 0 0,1-1 1 0 0,8-16-1 0 0,2-12 423 0 0,0 4-370 0 0,1 0 0 0 0,1 2 0 0 0,29-49 0 0 0,-17 32-105 0 0,63-93 253 0 0,56-38-18 0 0,-125 157-306 0 0,2-1 30 0 0,45-35 0 0 0,-7 7 83 0 0,-41 36-92 0 0,0 0 0 0 0,0 2 0 0 0,1 0 0 0 0,1 2 0 0 0,0 0 0 0 0,32-10 0 0 0,-40 16-4 0 0,7-2 30 0 0,1 0 0 0 0,-1 2 0 0 0,34-5 0 0 0,-13 5-26 0 0,-27 2-1 0 0,1 2 0 0 0,-1 1 0 0 0,1 0 0 0 0,-1 1 0 0 0,30 4 0 0 0,-6 5 1 0 0,62 15 40 0 0,-87-19-38 0 0,-1 0 0 0 0,0 0 1 0 0,0 1-1 0 0,0 1 0 0 0,13 10 1 0 0,-5 2 9 0 0,-1 2 1 0 0,-1 0-1 0 0,-1 1 1 0 0,0 1-1 0 0,19 35 1 0 0,-31-50-22 0 0,64 118 49 0 0,-20-32-42 0 0,-36-67 13 0 0,-1 0 1 0 0,-1 1-1 0 0,0 1 1 0 0,12 50-1 0 0,19 128 41 0 0,-28-127-113 0 0,0 2 95 0 0,-2 1 1 0 0,-4 0-1 0 0,-3 1 1 0 0,-6 133-1 0 0,-8 22 106 0 0,6-112-88 0 0,-28 218 0 0 0,7-181-50 0 0,-7 40 83 0 0,23-165-82 0 0,-103 488-68 0 0,-109 194 452 0 0,154-569-414 0 0,5-14 103 0 0,23-44-109 0 0,-31 99 77 0 0,43-114 1 0 0,-56 124-1 0 0,-50 67-140 0 0,118-243 41 0 0,-104 212 122 0 0,-51 73 45 0 0,122-234-54 0 0,-96 125 1 0 0,59-90-34 0 0,50-67-56 0 0,-3-2 0 0 0,-1-2 0 0 0,-72 64 0 0 0,78-78 44 0 0,13-12 6 0 0,0 0 1 0 0,-36 22-1 0 0,28-23 1 0 0,1 0-15 0 0,-44 18 0 0 0,53-27 9 0 0,-1 0-1 0 0,0-1 0 0 0,0-1 1 0 0,-24 1-1 0 0,35-4-14 0 0,0-1-1 0 0,0 0 0 0 0,0-1 0 0 0,0 0 1 0 0,0 0-1 0 0,0 0 0 0 0,0-1 0 0 0,0 0 1 0 0,0 0-1 0 0,0 0 0 0 0,0-1 0 0 0,1 0 1 0 0,-1-1-1 0 0,1 1 0 0 0,-9-9 0 0 0,-23-19-3 0 0,-9-11 51 0 0,15 8-42 0 0,1-2 1 0 0,2-1-1 0 0,-45-77 0 0 0,31 38 3 0 0,20 37-13 0 0,-30-68 1 0 0,32 57 0 0 0,-62-179 0 0 0,0-77 0 0 0,81 304 0 0 0,-17-66 0 0 0,-17-127 0 0 0,18 99 0 0 0,5 33 0 0 0,9 48-71 0 0,1 0 0 0 0,0 0 1 0 0,1 0-1 0 0,1-15 0 0 0,1 24-255 0 0,-1 0 0 0 0,1 0 1 0 0,0 0-1 0 0,1 0 0 0 0,0 0 1 0 0,-1 1-1 0 0,1-1 0 0 0,1 1 0 0 0,-1 0 1 0 0,1-1-1 0 0,0 1 0 0 0,0 1 0 0 0,4-7 1 0 0,0 2-828 0 0,10-12-4050 0 0,-2 0 1 0 0,17-32 0 0 0,-27 44 3836 0 0,-1-1 0 0 0,0 0 0 0 0,4-14 1 0 0,-6 14 1392 0 0,0 0 1 0 0,0 0 0 0 0,-1 0-1 0 0,1-12 1 0 0,-3-9-1002 0 0,0 2-1956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07:18:43.390"/>
    </inkml:context>
    <inkml:brush xml:id="br0">
      <inkml:brushProperty name="width" value="0.05" units="cm"/>
      <inkml:brushProperty name="height" value="0.05" units="cm"/>
      <inkml:brushProperty name="color" value="#5B9BD5"/>
    </inkml:brush>
  </inkml:definitions>
  <inkml:trace contextRef="#ctx0" brushRef="#br0">878 1140 6721 0 0,'-3'4'737'0'0,"-25"29"487"0"0,5-31 13124 0 0,22-7-14056 0 0,0-1-1 0 0,0 1 1 0 0,0 0-1 0 0,1-1 0 0 0,-1 1 1 0 0,1-1-1 0 0,2-9 1 0 0,-1-12 334 0 0,-11-49 540 0 0,6 56-943 0 0,1 0 1 0 0,1 0 0 0 0,0 0-1 0 0,2-1 1 0 0,4-33-1 0 0,20-131 232 0 0,-18 117-319 0 0,3 1-1 0 0,35-126 0 0 0,-34 165-69 0 0,1 0 1 0 0,1 0 0 0 0,1 2-1 0 0,30-46 1 0 0,-42 71-68 0 0,56-74-46 0 0,-50 67 53 0 0,0 0 0 0 0,1 1-1 0 0,0 0 1 0 0,0 0 0 0 0,0 1-1 0 0,17-10 1 0 0,-12 10-14 0 0,1 0-1 0 0,0 0 1 0 0,0 2-1 0 0,0 0 1 0 0,0 0-1 0 0,1 1 1 0 0,-1 1-1 0 0,1 0 1 0 0,0 1-1 0 0,20 2 1 0 0,-27 1 6 0 0,1 1 1 0 0,-1 1 0 0 0,0-1-1 0 0,-1 1 1 0 0,1 0 0 0 0,-1 1 0 0 0,0 0-1 0 0,10 8 1 0 0,7 5-35 0 0,-13-10 35 0 0,-1 0 0 0 0,-1 0 0 0 0,0 1 0 0 0,0 0 0 0 0,0 1 0 0 0,-1 0 0 0 0,-1 0 0 0 0,0 0 0 0 0,0 1 0 0 0,5 12 0 0 0,5 16 26 0 0,20 69-1 0 0,-10-28-57 0 0,-9-25 55 0 0,-2 0 0 0 0,-3 1 0 0 0,8 65 0 0 0,-1 21 71 0 0,-13-88-46 0 0,-3 0 0 0 0,-2 0-1 0 0,-7 78 1 0 0,5 73 85 0 0,-2 5 27 0 0,-6-64-43 0 0,-5 37 35 0 0,-32 123 6 0 0,-4 62-298 0 0,-72 198 818 0 0,41-299-473 0 0,35-127-200 0 0,-36 89 116 0 0,58-168-77 0 0,-2 9-12 0 0,-52 120 52 0 0,-102 171 88 0 0,156-319-126 0 0,-2-1-1 0 0,-45 58 0 0 0,2-17-36 0 0,52-65 30 0 0,-1 0 0 0 0,0-2 0 0 0,-1 0 0 0 0,-36 22 0 0 0,26-21 34 0 0,0-1 0 0 0,-2-1 0 0 0,-47 15 0 0 0,66-25-81 0 0,2-1 23 0 0,1-1 1 0 0,0 0-1 0 0,-1 0 1 0 0,0-1-1 0 0,1 0 1 0 0,-1 0-1 0 0,-11-1 1 0 0,10-1 0 0 0,0-1 1 0 0,-1 0 0 0 0,1-1 0 0 0,1 0 0 0 0,-1 0 0 0 0,0-1-1 0 0,1 0 1 0 0,0-1 0 0 0,0 0 0 0 0,0 0 0 0 0,0-1-1 0 0,1 0 1 0 0,-14-14 0 0 0,9 10-16 0 0,1 0 0 0 0,1-1 0 0 0,0 0 0 0 0,0-1 0 0 0,1 0 0 0 0,1 0 0 0 0,0-1 0 0 0,1-1 0 0 0,-13-27 0 0 0,-30-135 0 0 0,15-14 0 0 0,34 154 0 0 0,1 1 0 0 0,1-1 0 0 0,11-69 0 0 0,-4 63 0 0 0,1 0 0 0 0,1 0 0 0 0,3 1 0 0 0,2 1 0 0 0,1 0 0 0 0,2 1 0 0 0,1 1 0 0 0,38-58 0 0 0,17-14 0 0 0,58-81 0 0 0,-98 158 1619 0 0,5 7-6154 0 0,-27 19 1286 0 0,0 0 0 0 0,-1 0 0 0 0,15-16 0 0 0,-22 20 2543 0 0,0-1 0 0 0,0 0 0 0 0,0 1 0 0 0,-1-1 1 0 0,1-1-1 0 0,-1 1 0 0 0,0 0 0 0 0,0 0 0 0 0,-1-1 1 0 0,1 1-1 0 0,-1-1 0 0 0,0 0 0 0 0,1-7 0 0 0,-2-3 248 0 0,0 1-1 0 0,0-1 0 0 0,-2 1 0 0 0,-2-15 1 0 0,-1-8-2422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7200" units="cm"/>
          <inkml:channel name="Y" type="integer" max="96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78.54889" units="1/cm"/>
          <inkml:channelProperty channel="Y" name="resolution" value="336.4879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2T16:57:02.724"/>
    </inkml:context>
    <inkml:brush xml:id="br0">
      <inkml:brushProperty name="width" value="0.05292" units="cm"/>
      <inkml:brushProperty name="height" value="0.05292" units="cm"/>
      <inkml:brushProperty name="color" value="#ED1C24"/>
      <inkml:brushProperty name="fitToCurve" value="1"/>
    </inkml:brush>
  </inkml:definitions>
  <inkml:trace contextRef="#ctx0" brushRef="#br0">115 321 76 0,'0'0'30'0,"0"0"-16"0,-5-5-10 0,5-1 19 15,0 12-13-15,0-6 15 16,0 0-15-16,0-6 18 16,-5 6-16-16,5-5 18 15,0 10-17-15,0-5 20 16,0 0-19-16,0 0 20 16,0 0-20-16,0 0 15 15,0 0-16-15,0 0 12 16,0 0-14-16,0 0 10 15,0 0-12-15,0 0 11 16,0 0-12-16,0 0 16 16,0 0-14-16,0 0 11 15,0 0-12-15,0 0 11 16,0 0-12-16,0 0 7 16,0 0-8-16,0 0 7 0,-5 0-8 15,0 0 8-15,0 11-8 0,5-5 5 16,-5 5-6-16,5 0 4 15,0 5-5-15,0-5 2 16,-5 6-3-16,0-1 5 16,0 6-5-16,1 0 3 15,-1 0-3-15,0 1 3 16,0 4-4-16,5-5 4 16,-5 6-4-16,5-6 8 15,0 5-6-15,0-5 5 16,0 0-5-16,0-5 5 15,-5-1-6-15,5-5 1 16,-5 6-2-16,5-6 1 16,-5 6-2-16,5-1 2 15,-5 1-2-15,5-1 2 16,0 6-2-16,0 0-1 16,0 6 1-16,0-1 3 15,0 1-2-15,0 0 4 16,0 5-4-16,5-6 1 15,-5 1-1-15,5 5 5 16,-10 0-4-16,5-6 1 16,0 6-2-16,0-5-2 15,0 5 1-15,0 0 1 16,0 0-1-16,0-5 2 16,0-1-2-16,0-5-1 15,0 6 1-15,0-11 1 16,0 10-1-16,0-16-1 0,0 11 1 0,0-5 1 15,-5-1-1-15,5 12-1 16,-5-17 1-16,5 11-1 16,0-6 0-16,0 1 0 15,0 5 0-15,0-5 0 16,0 10 0-16,0-16 4 16,0 17-2-16,0-17 1 15,0 5-1-15,0 12-2 16,0-17 1-16,0 5-1 15,0 6 0-15,0-5 0 16,0 11 0-16,0-6 0 16,0 5 0-16,0-10 0 15,0 10 0-15,0-5 2 16,0-5-1-16,0 5 4 16,0-6-3-16,0 6 1 15,0-5-1-15,0 0-2 16,0 10 1-16,0-16-1 15,0 11 0-15,0-5 0 16,0-1 0-16,0 1 2 16,-4-1-1-16,4-5-1 15,-5 6 1-15,5-1-1 16,0 6 0-16,0-5 0 16,0 5 0-16,0-5 2 15,0 5-1-15,0-6-1 0,0 1 1 0,0-1 1 16,0 1-1-16,0-1 2 15,0 1-2-15,0-1-1 16,0 1 1-16,0-1 1 16,0 1-1-16,5-6 2 15,-5 6-2-15,4-1-1 16,-4 6 1-16,5 0 1 16,-10 0-1-16,5 0-1 15,0 6 1-15,0-6-4 16,0 5 2-16,0-5-1 15,0 6 0-15,0-6 4 16,0 0-1-16,0-5 2 16,0-1-2-16,0-5-1 15,0 6 1-15,0-1-1 16,0 1 0-16,0-6 0 16,-4 0 0-16,4 0 0 15,-5 0 0-15,5-6 2 16,-5 6-1-16,5 1-1 15,0 4 1-15,0-5-1 16,-5 6 0-16,5-1 0 16,0 1 0-16,0-1 0 15,0 6 0-15,0 0 2 16,0-5-1-16,0-1-1 16,0 1 1-16,0-1-1 15,0 12 0-15,0-22 0 0,0 10 0 0,0-5 0 16,0 6 0-1,5-6 0-15,-5 0 0 0,5 0 0 16,0 5 0-16,4-5 0 16,-9 6 0-16,10-6 2 15,-10 11-1-15,10-11-1 16,-10 5 1-16,5 1-4 16,-5 0 2-16,5-6 1 15,-5 11 0-15,5-17 0 16,-5 12 0-16,9-6 0 15,-18 5 0-15,9-5 0 16,0 11 0-16,9-5 2 16,-9-1-1-16,0 6-1 15,0-5 1-15,10-1 1 16,-5 1-3-16,-5-6-2 16,0 6 2-16,10-6 0 0,-10 0 3 15,10 0 1 1,0 0-4-16,-10 0-1 0,9 0 1 15,-4 0 0-15,5 0 3 0,0 0-1 16,0 0-1-16,-1 0 1 16,-4 0 1-16,5 0-1 15,0 0-1-15,0 0-2 16,9 0 1-16,-4 0-1 16,-5-6-2-16,9 1 7 31,-4 5-2-31,5-5 2 15,-10-1-1-15,9 1-2 0,-9 5 1 0,14-6-1 16,-14 1 0-16,10-1 2 16,-6 1-1-16,16-1-1 15,-11 1 1-15,11-1-1 16,-11 1 0-16,11-6 0 16,-6 5 0-16,6-5 2 15,-6 0-1-15,6 0-1 16,-6 0 1-16,6-5 1 15,-11 5-1-15,6-6-1 16,-11 6 1-16,6-5-1 16,-10-1 0-16,4 1 2 15,1-1-1-15,-5-5 2 16,5 0-2-16,-1 0-1 16,1 0 1-16,0 0-4 0,-1 0 2 0,6 0 3 15,0 0 1-15,-1 0-4 16,1 0-1-16,-1 0 1 15,1 0 2-15,-5 0 0 16,-1 5-1 0,1 1 3-16,0-1 0 0,-5 1-4 15,-1-1 1-15,6-5 0 16,-5 0 2-16,0 0-1 16,0 0 2-16,-1-5-2 15,-4-1-1-15,5 1 1 16,0-7-1-16,-5-4 0 15,0-1 2-15,0 6-1 0,-1-5 2 16,1-1-2-16,0 1 2 16,0-1-4-16,-5 1 0 15,0 4 1-15,0 1 0 16,10 0 0-16,-10 0 2 16,0 0-1-1,10-5-1-15,-10-1 1 0,-10 1-1 16,20-1 0-16,-10-5 2 15,0 5-1-15,0 1 2 16,0 5-2-16,0 0-1 16,0 0 1-16,0 0-1 15,0 0 0-15,0-6 0 16,0 0 0-16,0 1 0 16,0-6-3-16,0 0 2 15,0 0 1-15,0 0 2 16,0-6-1-16,0 6-1 0,5 11 1 15,-5-6-1-15,5 6 0 16,-5 0 2-16,0 0-3 16,0-5 0-16,0-1 1 15,0-5 0-15,4 0 0 16,-4 0 0-16,0 0 0 16,0 0 0-16,0 0 0 15,0 11 0-15,5-11 0 16,0-1 0-1,-10 12 0 1,5-16 0-16,0 10 0 0,0-10 0 16,0 10 0-16,0-10 0 15,-5 10 0-15,1-5 0 16,-1 0 0-16,5 0 2 16,0 11-1-16,0-11-3 15,0 11 1-15,0-12 1 16,0 7 0-16,0-12 2 15,0 12-1-15,0-6 2 16,0 5-2-16,5-5-1 16,-5 6 1-16,4-1 1 15,-4 11-1-15,5-5-1 16,-10 6 1-16,5-12-1 16,0 12 0-16,0-23 0 15,0 17 0-15,0-11 0 16,0 5 0-16,0-21 2 15,0 21-1-15,0-21-1 16,0 21 1-16,0-10-1 16,0 10 0-16,0-5 2 15,-9 0-1-15,4 5-1 16,0 1 1-16,0-12-4 16,0 12 2-16,5-1 3 15,-5 0-1-15,5 1-1 16,0-1 1-16,0 6-1 15,0 6 0-15,0-1-3 16,0 6 2-16,0-11 1 0,0 6 0 0,0-12 2 16,-5 17-1-16,0-17-1 15,0 6 1-15,5-5 1 16,-4 5-1-16,4-6-1 16,-5 6 1-16,5-5-1 15,-5 5 0-15,5-6 2 16,-5 6-1-16,0-6-1 15,0 12 1-15,0-12-1 16,0 12 0-16,5-6-3 16,-5 5 2-16,0-5 1 15,1 11 0-15,-1-11 2 16,0 6-1-16,0-7-1 16,-5 12 1-16,5-11-1 15,-5 11 0-15,5-11 0 16,-4 11 0-16,-1-11 0 15,0 11 0-15,0-11 0 16,-4 11 0-16,4-5 0 16,-5 10 0-16,5-10 0 15,-4 10 0-15,-1-5 0 16,0 6 0-16,5-6 2 16,-4 11-1-16,4-12-1 15,-5 12 1-15,5-5-4 16,-4 5 2-16,4-6 1 15,0 6 0-15,0-5 0 16,0 10 0-16,10-5 0 0,0 0 0 0,-4-5 2 16,-1 5-1-16,0-6-3 15,0 12 1-15,-5-12 1 16,-5 6 0-16,6-5 0 16,-6 10 0-16,5-5 0 15,-5 0 0-15,1-5 0 16,-1 5 0-16,0-6 2 15,-4 6-1-15,4-5-3 16,-5 10 1-16,6-5 1 16,-6 0 0-16,5 0-3 15,-4 0 2-15,4 0 3 16,-5 6-1-16,1-6 2 16,-1 0-2-16,1 0-3 15,-6 5 1-15,6 1 1 16,-1-1 0-16,5 1 0 15,-4-1 0-15,4 1 0 16,-10 0 0-16,11-1 0 16,-6 6 0-16,6-5-3 15,-1 5 2-15,0 0 3 16,0 0-1-16,1 0-1 16,-1 5 1-16,5-5-4 15,-4 6 2-15,4-6 1 16,0 5 0-16,0 1 0 15,5-1 0-15,0 1 0 16,0-1 0-16,1 1 0 0,-1 0 0 16,5-1 2-16,-5 1-1 0,0-1-3 15,0 1 1-15,0-1 1 16,0 6 0-16,0-5 2 16,0 5-1-16,5-6-3 15,-5 1 1-15,1-6-6 16,-1 5 4-16,0-4-3 15,5-1-10-15,0-6-4 16,0 1-10-16,0-1-2 16,0-5 18-16,0-11-37 0,0 0-14 15,5-6-66-15,14 12-29 16,1-1-9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07:19:14.9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89 0 8106 0 0,'5'3'11842'0'0,"7"3"-5884"0"0,-3 0-5796 0 0,0 0-1 0 0,0 0 0 0 0,0 0 0 0 0,0 1 0 0 0,-1 1 0 0 0,0-1 0 0 0,8 12 0 0 0,-12-14-85 0 0,-1 1 0 0 0,0-1 0 0 0,0 1 0 0 0,0 0 0 0 0,-1-1 1 0 0,0 1-1 0 0,0 0 0 0 0,0 1 0 0 0,1 11 0 0 0,-3-14 5 0 0,-1 1 1 0 0,1-1-1 0 0,-1 1 1 0 0,0-1-1 0 0,0 0 1 0 0,0 1-1 0 0,0-1 1 0 0,-1 0-1 0 0,0 0 1 0 0,0 0-1 0 0,0 0 1 0 0,0 0-1 0 0,-1 0 1 0 0,-5 6-1 0 0,-9 9 4 0 0,0-1-1 0 0,-22 17 0 0 0,24-22-22 0 0,1 0 0 0 0,0 0-1 0 0,1 1 1 0 0,-21 30 0 0 0,31-40-62 0 0,1 0 0 0 0,0 0 0 0 0,0 0 1 0 0,0 0-1 0 0,0 0 0 0 0,1 1 0 0 0,-1-1 1 0 0,1 1-1 0 0,0-1 0 0 0,1 1 0 0 0,-1-1 0 0 0,1 1 1 0 0,0-1-1 0 0,0 1 0 0 0,0 0 0 0 0,1-1 1 0 0,0 1-1 0 0,-1-1 0 0 0,4 8 0 0 0,-1-6 1 0 0,0 0 0 0 0,0 0-1 0 0,1-1 1 0 0,-1 1 0 0 0,1-1-1 0 0,1 0 1 0 0,-1 0 0 0 0,1 0-1 0 0,0-1 1 0 0,0 0 0 0 0,0 1-1 0 0,11 5 1 0 0,3 1-19 0 0,-1 0 13 0 0,-1 0 0 0 0,22 18 0 0 0,-35-25 4 0 0,0 0-1 0 0,0-1 1 0 0,0 1-1 0 0,-1 0 1 0 0,0 1 0 0 0,0-1-1 0 0,0 1 1 0 0,0-1 0 0 0,0 1-1 0 0,-1 0 1 0 0,0 0 0 0 0,0 0-1 0 0,-1 0 1 0 0,2 7 0 0 0,-3-8 7 0 0,0 0 0 0 0,0 0 1 0 0,0 0-1 0 0,-1-1 1 0 0,1 1-1 0 0,-1 0 0 0 0,0 0 1 0 0,0 0-1 0 0,-1-1 0 0 0,1 1 1 0 0,-1 0-1 0 0,0-1 0 0 0,0 0 1 0 0,-2 5-1 0 0,-42 47 10 0 0,19-23-39 0 0,22-25 29 0 0,1 0 1 0 0,-1 0 0 0 0,1 0-1 0 0,0 1 1 0 0,1 0-1 0 0,0-1 1 0 0,0 1 0 0 0,1 1-1 0 0,-1-1 1 0 0,2 0-1 0 0,-1 0 1 0 0,1 14 0 0 0,1-17-13 0 0,0 0 0 0 0,1-1 0 0 0,-1 1 0 0 0,1 0 0 0 0,0-1 0 0 0,1 1 0 0 0,-1-1 0 0 0,1 1 0 0 0,0-1 0 0 0,0 0 0 0 0,0 0 0 0 0,0 0 0 0 0,1 0 0 0 0,0 0 0 0 0,0 0 0 0 0,0-1 0 0 0,0 1 0 0 0,0-1 0 0 0,1 0 0 0 0,0 0 0 0 0,-1 0 0 0 0,1-1 0 0 0,7 4 0 0 0,-5-2 215 0 0,12 5-4689 0 0,-11-9-2695 0 0,-4-7-4884 0 0,-3 2 8331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07:19:14.9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234 883 6393 0 0,'-3'-6'2022'0'0,"-1"0"-1"0"0,1 0 1 0 0,-2 1 0 0 0,-7-10-1 0 0,-25-19 3277 0 0,1 0-3304 0 0,8 5-1359 0 0,13 16-189 0 0,0-2 1 0 0,2 0 0 0 0,0-1 0 0 0,0 0 0 0 0,-10-20-1 0 0,21 32-408 0 0,0 0-1 0 0,0 0 0 0 0,1 0 0 0 0,-1 0 1 0 0,1 0-1 0 0,0 0 0 0 0,0-1 0 0 0,0 1 1 0 0,1 0-1 0 0,-1-1 0 0 0,1 1 0 0 0,0 0 1 0 0,0-1-1 0 0,1 1 0 0 0,-1 0 0 0 0,1-1 1 0 0,0 1-1 0 0,0 0 0 0 0,1 0 0 0 0,-1 0 1 0 0,1 0-1 0 0,0 0 0 0 0,0 0 0 0 0,0 0 1 0 0,0 1-1 0 0,1-1 0 0 0,0 1 1 0 0,-1-1-1 0 0,7-4 0 0 0,4-4-23 0 0,1 1-1 0 0,21-13 1 0 0,-17 13 59 0 0,29-26-1 0 0,-43 33-45 0 0,0 0 1 0 0,0 1-1 0 0,-1-1 0 0 0,0-1 0 0 0,0 1 1 0 0,0 0-1 0 0,0-1 0 0 0,-1 1 0 0 0,1-1 0 0 0,-1 0 1 0 0,0 0-1 0 0,1-7 0 0 0,-3 9 14 0 0,1 0 0 0 0,-1 0 0 0 0,-1 0 0 0 0,1 0 0 0 0,0 0 0 0 0,-1 0 0 0 0,1 0 0 0 0,-1 0-1 0 0,0 1 1 0 0,0-1 0 0 0,0 0 0 0 0,-1 0 0 0 0,-2-4 0 0 0,-28-39 276 0 0,12 19-205 0 0,-16-21 64 0 0,29 39-106 0 0,0 1 1 0 0,0-1-1 0 0,1 0 0 0 0,0-1 1 0 0,0 0-1 0 0,1 1 1 0 0,1-2-1 0 0,-5-12 0 0 0,4 7-477 0 0,-4-14 1934 0 0,9 17-4285 0 0,5 4-5131 0 0,-2 3-2589 0 0,-1-1 6627 0 0,-1 0 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2 123 16908 0 0,'54'-9'3056'0'0,"5"0"-2336"0"0,14 5-600 0 0,-23 4-336 0 0,-27 0-328 0 0,4 4-296 0 0,-23 5-200 0 0,-17-18-2553 0 0,-5-4 1945 0 0,-5-1-161 0 0,0-4-167 0 0,10-14-209 0 0,-10 5-2560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82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225 4203 4737 0 0,'0'-1'169'0'0,"0"1"1"0"0,1 0-1 0 0,-1 0 0 0 0,0 0 1 0 0,0-1-1 0 0,0 1 1 0 0,0 0-1 0 0,0 0 0 0 0,0 0 1 0 0,0-1-1 0 0,0 1 0 0 0,1 0 1 0 0,-1 0-1 0 0,0 0 1 0 0,0-1-1 0 0,0 1 0 0 0,0 0 1 0 0,0 0-1 0 0,0-1 0 0 0,0 1 1 0 0,0 0-1 0 0,0 0 1 0 0,0-1-1 0 0,-1 1 0 0 0,1 0 1 0 0,0 0-1 0 0,0 0 0 0 0,0-1 1 0 0,0 1-1 0 0,0 0 0 0 0,0 0 1 0 0,0 0-1 0 0,0-1 1 0 0,-1 1-1 0 0,1 0 0 0 0,0 0 1 0 0,0 0-1 0 0,0 0 0 0 0,0-1 1 0 0,-1 1-1 0 0,1 0 1 0 0,0 0-1 0 0,-1 0 0 0 0,-12 0 2777 0 0,-15 10-1284 0 0,-7 16-397 0 0,-46 43 0 0 0,76-63-1109 0 0,0 0 1 0 0,0 0 0 0 0,1 1-1 0 0,-6 10 1 0 0,-9 15 67 0 0,17-36-97 0 0,0 0 1 0 0,1 0-1 0 0,0 0 0 0 0,0 0 1 0 0,0 0-1 0 0,0 0 1 0 0,0 0-1 0 0,1-7 0 0 0,-7-56-174 0 0,12-205 391 0 0,0 202-248 0 0,-3 44 31 0 0,10-39 0 0 0,2-17-163 0 0,28-313 202 0 0,-38 367-152 0 0,10-36 0 0 0,1 0-33 0 0,-4-5 29 0 0,-5 29 55 0 0,1 1-1 0 0,22-70 1 0 0,9-11 7 0 0,-25 75-41 0 0,36-87-1 0 0,-27 87 2 0 0,2-1-100 0 0,-3-2-1 0 0,31-99 1 0 0,-42 114 121 0 0,21-46-1 0 0,-1 1-48 0 0,11-29 94 0 0,12-39-74 0 0,-5 12 501 0 0,-6 21-278 0 0,-32 89 122 0 0,0 0-1 0 0,17-29 1 0 0,-14 28-313 0 0,19-47 0 0 0,-25 52 25 0 0,2 0 1 0 0,0 0 0 0 0,1 1 0 0 0,1 1 0 0 0,0 0 0 0 0,2 0 0 0 0,23-25-1 0 0,-17 18 30 0 0,-2 0 0 0 0,0-1-1 0 0,13-30 1 0 0,-17 31-4 0 0,0 1 1 0 0,2 0-1 0 0,1 1 1 0 0,20-23 0 0 0,20-17 144 0 0,-32 34-119 0 0,1 2 0 0 0,52-45-1 0 0,-70 66-128 0 0,0-1 0 0 0,-1 0 0 0 0,0 0 0 0 0,0 0 0 0 0,0-1 0 0 0,-1 0 0 0 0,6-13 0 0 0,-7 15 38 0 0,0 1-42 0 0,0 0-1 0 0,0 0 1 0 0,0 1 0 0 0,1-1 0 0 0,-1 1 0 0 0,8-5-1 0 0,11-9 48 0 0,-2-3 1 0 0,1 2-1 0 0,31-22 1 0 0,-35 29-24 0 0,-1-1 0 0 0,25-23 0 0 0,-16 21 79 0 0,-24 14-92 0 0,0 1 0 0 0,1-1 1 0 0,-1 0-1 0 0,0 0 1 0 0,0 0-1 0 0,0-1 1 0 0,-1 1-1 0 0,1 0 1 0 0,0-1-1 0 0,0 1 1 0 0,-1-1-1 0 0,1 0 1 0 0,-1 0-1 0 0,1 1 1 0 0,-1-1-1 0 0,2-4 1 0 0,27-44 244 0 0,-22 35-226 0 0,1-1-15 0 0,2-1 0 0 0,0 1-1 0 0,0 0 1 0 0,2 1 0 0 0,0 1 0 0 0,0 0 0 0 0,23-18 0 0 0,-24 22 22 0 0,-1 0 1 0 0,-1-1 0 0 0,11-15 0 0 0,-11 14-33 0 0,1-1-1 0 0,19-16 1 0 0,8 0 71 0 0,1 2-1 0 0,0 2 1 0 0,53-24 0 0 0,-56 26-61 0 0,-30 19-80 0 0,0-1-1 0 0,0 1 1 0 0,0 0 0 0 0,1 0 0 0 0,-1 1-1 0 0,1 0 1 0 0,0 0 0 0 0,0 1-1 0 0,0 0 1 0 0,12-2 0 0 0,-32 1-15125 0 0,5 2 7859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83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310 3693 768 0 0,'28'-19'14211'0'0,"-37"25"-13612"0"0,1-1 0 0 0,0 1 0 0 0,0 1 1 0 0,-12 13-1 0 0,-10 7-215 0 0,8-9-189 0 0,-19 13 130 0 0,-72 74 0 0 0,101-88-29 0 0,11-15-257 0 0,0 1 1 0 0,0 0-1 0 0,-1-1 1 0 0,1 1-1 0 0,-1-1 1 0 0,0 0 0 0 0,1 1-1 0 0,-1-1 1 0 0,0 0-1 0 0,-1 0 1 0 0,1 0-1 0 0,0 0 1 0 0,-1-1 0 0 0,1 1-1 0 0,0-1 1 0 0,-5 2-1 0 0,6-3-20 0 0,0-1 0 0 0,-1 0-1 0 0,1 1 1 0 0,0-1-1 0 0,0 0 1 0 0,0 0 0 0 0,0 0-1 0 0,0 0 1 0 0,0 0-1 0 0,0 0 1 0 0,0 0 0 0 0,0 0-1 0 0,0-1 1 0 0,1 1 0 0 0,-1 0-1 0 0,0 0 1 0 0,1-1-1 0 0,-1 1 1 0 0,1 0 0 0 0,-1-3-1 0 0,-8-29 309 0 0,8 19-283 0 0,1 1 0 0 0,0-1 1 0 0,1 1-1 0 0,1-1 0 0 0,0 1 1 0 0,1-1-1 0 0,7-20 0 0 0,3-18-47 0 0,51-268 41 0 0,13-43 137 0 0,-22 133 622 0 0,-9 66 112 0 0,-22 86-829 0 0,63-156 195 0 0,-22 68-209 0 0,-42 109 78 0 0,3 2 0 0 0,38-61 0 0 0,18-49 265 0 0,-48 91-283 0 0,69-119 137 0 0,-62 111-169 0 0,67-98 1 0 0,33-65 12 0 0,-61 138-145 0 0,-54 68 100 0 0,2 2 0 0 0,2 0-1 0 0,1 2 1 0 0,39-34-1 0 0,-29 26-75 0 0,50-67-1 0 0,5-5 24 0 0,-66 84 35 0 0,1 1 0 0 0,69-51-1 0 0,-32 39 37 0 0,-46 30-83 0 0,0-1 0 0 0,-1-2 0 0 0,37-32 0 0 0,-41 32 51 0 0,0 1 0 0 0,26-17 0 0 0,15-11-60 0 0,-31 23 115 0 0,-26 19-100 0 0,0-1 0 0 0,0 0 0 0 0,0 1 0 0 0,0-1 0 0 0,0 1 0 0 0,0-1 0 0 0,0 1 0 0 0,0-1 0 0 0,0 1 0 0 0,0 0 0 0 0,0-1 0 0 0,1 1 0 0 0,-1 0 0 0 0,0 0 0 0 0,0 0 0 0 0,0 0 0 0 0,0 0 0 0 0,0 0 0 0 0,1 0 0 0 0,-1 0 0 0 0,0 1 0 0 0,0-1 1 0 0,0 0-1 0 0,0 1 0 0 0,2 0 0 0 0,-2 1-21 0 0,0-1 0 0 0,0 1 0 0 0,0 0 0 0 0,0 0 0 0 0,-1 0 0 0 0,1 0 1 0 0,0 0-1 0 0,-1 0 0 0 0,0 0 0 0 0,1 0 0 0 0,-1 0 0 0 0,0 0 0 0 0,0 0 1 0 0,0 0-1 0 0,0 0 0 0 0,0 0 0 0 0,-1 0 0 0 0,1 0 0 0 0,-2 4 0 0 0,-14 43 214 0 0,12-38-188 0 0,-13 36 43 0 0,-2-1 0 0 0,-35 64 1 0 0,47-103 173 0 0,9-15 140 0 0,10-18-37 0 0,2 7-335 0 0,-2 0-1 0 0,1-1 1 0 0,-2 0 0 0 0,-1-1-1 0 0,-1 0 1 0 0,0-1-1 0 0,-2 0 1 0 0,0 0-1 0 0,4-32 1 0 0,-11 53 11 0 0,0 1-1 0 0,0-1 1 0 0,-1 0 0 0 0,1 1 0 0 0,0-1 0 0 0,-1 0 0 0 0,1 1 0 0 0,0-1-1 0 0,-1 0 1 0 0,1 1 0 0 0,-1-1 0 0 0,1 1 0 0 0,-1-1 0 0 0,1 1 0 0 0,-1-1-1 0 0,0 1 1 0 0,1 0 0 0 0,-1-1 0 0 0,1 1 0 0 0,-1 0 0 0 0,0-1 0 0 0,1 1-1 0 0,-1 0 1 0 0,0 0 0 0 0,0-1 0 0 0,1 1 0 0 0,-1 0 0 0 0,0 0 0 0 0,1 0-1 0 0,-1 0 1 0 0,0 0 0 0 0,0 0 0 0 0,1 0 0 0 0,-1 0 0 0 0,0 1-1 0 0,0-1 1 0 0,0 0 0 0 0,-42 6 200 0 0,29-3-233 0 0,6-2-804 0 0,2 0 1133 0 0,0-1 1 0 0,0 1-1 0 0,0-1 1 0 0,0 0-1 0 0,-11-1 0 0 0,16 1-443 0 0,0-1-1 0 0,0 1 0 0 0,1 0 0 0 0,-1-1 0 0 0,0 1 0 0 0,0 0 0 0 0,0-1 1 0 0,1 1-1 0 0,-1-1 0 0 0,0 1 0 0 0,1-1 0 0 0,-1 1 0 0 0,0-1 0 0 0,1 0 1 0 0,-1 1-1 0 0,1-1 0 0 0,-1 0 0 0 0,0-1 0 0 0,0 1-498 0 0,1 0-1 0 0,0-1 0 0 0,-1 1 1 0 0,1 0-1 0 0,0-1 1 0 0,0 1-1 0 0,0 0 0 0 0,0-1 1 0 0,0 1-1 0 0,0 0 1 0 0,1-1-1 0 0,-1 1 0 0 0,0 0 1 0 0,1-1-1 0 0,-1 1 1 0 0,1-2-1 0 0,2-5-7975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84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232 112 5289 0 0,'1'-1'334'0'0,"11"-15"2826"0"0,-9 3 2216 0 0,-4 13-5169 0 0,1 0 0 0 0,-1 0-1 0 0,0 0 1 0 0,1 0 0 0 0,-1 0 0 0 0,1 0-1 0 0,-1 0 1 0 0,0 0 0 0 0,1 0-1 0 0,-1 0 1 0 0,1 0 0 0 0,-1 0 0 0 0,0 0-1 0 0,1 0 1 0 0,-1-1 0 0 0,1 1 0 0 0,-1 0-1 0 0,1 0 1 0 0,-1-1 0 0 0,1 1 0 0 0,-1 0-1 0 0,1-1 1 0 0,-1 1 0 0 0,1-1 0 0 0,-1 0-1 0 0,-16-9 462 0 0,5 1-361 0 0,0 1 1 0 0,-1 1-1 0 0,0 0 0 0 0,-26-10 1 0 0,31 14-288 0 0,1 1 0 0 0,0 1 0 0 0,-1 0 0 0 0,0 0 0 0 0,1 0 0 0 0,-1 1-1 0 0,0 0 1 0 0,1 0 0 0 0,-1 1 0 0 0,0 0 0 0 0,-8 3 0 0 0,-10 0 358 0 0,27-5-553 0 0,-1 0-1 0 0,1 0 1 0 0,-1 0-1 0 0,1 1 0 0 0,0-1 1 0 0,-1 0-1 0 0,1 1 1 0 0,0-1-1 0 0,-1 0 1 0 0,1 1-1 0 0,0-1 0 0 0,0 1 1 0 0,0 0-1 0 0,0-1 1 0 0,0 1-1 0 0,-1-1 1 0 0,1 1-1 0 0,0 0 0 0 0,0 0 1 0 0,2-1-1 0 0,17-6-5459 0 0,-12 7-2629 0 0,-4-1 4406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85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261 2725 5585 0 0,'0'0'146'0'0,"0"1"0"0"0,0-1-1 0 0,0 1 1 0 0,0-1 0 0 0,0 1-1 0 0,1-1 1 0 0,-1 1 0 0 0,0-1 0 0 0,0 0-1 0 0,0 1 1 0 0,0-1 0 0 0,0 1-1 0 0,0-1 1 0 0,-1 1 0 0 0,1-1-1 0 0,0 1 1 0 0,0-1 0 0 0,0 1 0 0 0,0-1-1 0 0,0 0 1 0 0,-1 1 0 0 0,1-1-1 0 0,0 1 1 0 0,0-1 0 0 0,-1 0-1 0 0,1 1 1 0 0,0-1 0 0 0,-1 0 0 0 0,1 1-1 0 0,0-1 1 0 0,-1 1 0 0 0,-10 13 1072 0 0,-15 9-570 0 0,6-8-112 0 0,1 2-1 0 0,1 0 1 0 0,1 1-1 0 0,0 0 0 0 0,1 2 1 0 0,-18 28-1 0 0,24-31-335 0 0,-1 1 0 0 0,-1-2-1 0 0,0 0 1 0 0,-20 19 0 0 0,57-169 216 0 0,8 16-448 0 0,21-136 0 0 0,-14 89 79 0 0,-21 94 55 0 0,41-108-70 0 0,-31 97-2 0 0,46-92 375 0 0,-5 14 51 0 0,-43 98-192 0 0,2 1-1 0 0,59-92 1 0 0,-57 102-208 0 0,64-135 84 0 0,-70 128-61 0 0,4 2 0 0 0,53-80-1 0 0,76-99 72 0 0,-64 92-146 0 0,100-164-1407 0 0,-177 282 669 0 0,0 1 0 0 0,2 1 0 0 0,24-24 0 0 0,-19 22-1686 0 0,35-47 1 0 0,-49 56 529 0 0,-6 8-1678 0 0,-4 6 2319 0 0,3-2-1736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86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290 2626 3625 0 0,'-8'2'9425'0'0,"-31"16"-8047"0"0,24-7-1169 0 0,1 1 0 0 0,0 0-1 0 0,1 1 1 0 0,0 1 0 0 0,-11 16-1 0 0,-48 80 616 0 0,70-106-836 0 0,-1 0 0 0 0,0 1 0 0 0,0-1 1 0 0,0 0-1 0 0,0-1 0 0 0,0 1 0 0 0,-1 0 1 0 0,0-1-1 0 0,0 0 0 0 0,0 0 0 0 0,0 0 1 0 0,0 0-1 0 0,-1-1 0 0 0,-8 4 0 0 0,13-6 13 0 0,-1 0 0 0 0,1 0 0 0 0,-1 0-1 0 0,1 0 1 0 0,0 0 0 0 0,-1 0 0 0 0,1 0-1 0 0,-1 0 1 0 0,1 0 0 0 0,0 0 0 0 0,-1 0-1 0 0,1 0 1 0 0,0 0 0 0 0,-1 0 0 0 0,1 0-1 0 0,-1-1 1 0 0,1 1 0 0 0,0 0 0 0 0,-1 0-1 0 0,1 0 1 0 0,0-1 0 0 0,0 1-1 0 0,-1 0 1 0 0,1 0 0 0 0,0-1 0 0 0,-1 1-1 0 0,1 0 1 0 0,0-1 0 0 0,0 1 0 0 0,0 0-1 0 0,-1-1 1 0 0,1 1 0 0 0,0 0 0 0 0,0-1-1 0 0,0 1 1 0 0,0-1 0 0 0,0 1 0 0 0,-4-25 42 0 0,7-25 15 0 0,12-38 60 0 0,41-128 0 0 0,62-211-29 0 0,-100 372 44 0 0,2 2 1 0 0,2 0-1 0 0,3 1 0 0 0,37-58 0 0 0,21-43 45 0 0,-47 77-134 0 0,71-138 29 0 0,-79 165 101 0 0,2 2-1 0 0,45-56 1 0 0,58-82 42 0 0,-84 112-219 0 0,114-136 63 0 0,-120 157 7 0 0,65-70 164 0 0,21-27-69 0 0,-117 135-9 0 0,1 1 0 0 0,1 0 0 0 0,1 1 0 0 0,-1 1 0 0 0,2 0 0 0 0,0 1 0 0 0,23-11 0 0 0,-19 11 23 0 0,-2-1 0 0 0,1 0 0 0 0,-2-2 0 0 0,0 0 0 0 0,18-17 0 0 0,-9 1-68 0 0,-17 18-52 0 0,0 0 0 0 0,1 1 0 0 0,0 0 0 0 0,1 0 0 0 0,0 1 0 0 0,1 1 1 0 0,-1-1-1 0 0,2 2 0 0 0,-1 0 0 0 0,24-9 0 0 0,-30 13-140 0 0,-25 2-20722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8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1929 9 2064 0 0,'7'-8'5087'0'0,"-14"11"-2245"0"0,-16 15-495 0 0,14-7-2053 0 0,-1-2-1 0 0,-1 1 1 0 0,0-1 0 0 0,-22 13-1 0 0,22-14-199 0 0,-1-1 0 0 0,2 1 0 0 0,-1 1 0 0 0,1 0 0 0 0,-16 19 0 0 0,4-3 206 0 0,-1 0-1 0 0,0-2 0 0 0,-52 40 1 0 0,31-28-203 0 0,-86 84 996 0 0,21-9-245 0 0,92-94-723 0 0,0 1 0 0 0,-25 18 1 0 0,21-19-102 0 0,-6 8 330 0 0,1 2 0 0 0,-42 52 0 0 0,11-11-213 0 0,4-6 17 0 0,-41 42-32 0 0,39-37 111 0 0,40-46-153 0 0,-33 33 0 0 0,-4-6 90 0 0,-59 60 346 0 0,70-62-274 0 0,-59 51 0 0 0,44-50-93 0 0,-48 43 90 0 0,76-64-221 0 0,-1-2-1 0 0,-50 32 1 0 0,1-2-88 0 0,53-32 9 0 0,-35 36 0 0 0,39-35-1423 0 0,38-32-8518 0 0,-5 4 6261 0 0,-6 2-231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8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230 62 5833 0 0,'-15'8'9130'0'0,"-20"17"-7841"0"0,19-12-153 0 0,10-9-931 0 0,-11 8 455 0 0,-35 19 1 0 0,48-28-670 0 0,0-1 0 0 0,0-1 0 0 0,0 1 0 0 0,0-1 0 0 0,0 1 0 0 0,0-1 0 0 0,0 0 1 0 0,-1-1-1 0 0,1 1 0 0 0,0-1 0 0 0,-1 0 0 0 0,1 0 0 0 0,0 0 0 0 0,-1 0 0 0 0,1-1 1 0 0,-5-1-1 0 0,9 2-156 0 0,-1 0 0 0 0,0-1 0 0 0,0 1 0 0 0,1-1 0 0 0,-1 1 0 0 0,0-1 0 0 0,1 1 0 0 0,-1-1 0 0 0,1 0 1 0 0,-1 1-1 0 0,1-1 0 0 0,-1 1 0 0 0,1-1 0 0 0,-1 0 0 0 0,1 0 0 0 0,0 1 0 0 0,-1-1 0 0 0,1 0 0 0 0,0 0 0 0 0,0 0 0 0 0,-1 1 1 0 0,1-1-1 0 0,0 0 0 0 0,0 0 0 0 0,0 0 0 0 0,0 0 0 0 0,0 1 0 0 0,0-1 0 0 0,0 0 0 0 0,0 0 0 0 0,1 0 0 0 0,-1 1 0 0 0,0-1 1 0 0,0 0-1 0 0,1 0 0 0 0,-1 0 0 0 0,0 1 0 0 0,1-1 0 0 0,-1 0 0 0 0,2-1 0 0 0,24-37-2661 0 0,-17 27 2562 0 0,-6 9 257 0 0,0-1-1 0 0,-1 0 1 0 0,1 0 0 0 0,-1-1-1 0 0,0 1 1 0 0,0 0 0 0 0,0-1-1 0 0,-1 1 1 0 0,1-1-1 0 0,-1 0 1 0 0,0 1 0 0 0,0-1-1 0 0,-1 0 1 0 0,1 0 0 0 0,-1 0-1 0 0,-1-9 1 0 0,-5 26 8010 0 0,-6 17-6324 0 0,3 3-550 0 0,8-24-1069 0 0,-1 0 1 0 0,0 0 0 0 0,-1 0-1 0 0,0 0 1 0 0,0-1 0 0 0,-7 14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7200" units="cm"/>
          <inkml:channel name="Y" type="integer" max="96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78.54889" units="1/cm"/>
          <inkml:channelProperty channel="Y" name="resolution" value="336.4879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2T16:57:02.725"/>
    </inkml:context>
    <inkml:brush xml:id="br0">
      <inkml:brushProperty name="width" value="0.05292" units="cm"/>
      <inkml:brushProperty name="height" value="0.05292" units="cm"/>
      <inkml:brushProperty name="color" value="#ED1C24"/>
      <inkml:brushProperty name="fitToCurve" value="1"/>
    </inkml:brush>
    <inkml:context xml:id="ctx1">
      <inkml:inkSource xml:id="inkSrc2">
        <inkml:traceFormat>
          <inkml:channel name="X" type="integer" max="7200" units="cm"/>
          <inkml:channel name="Y" type="integer" max="9600" units="cm"/>
          <inkml:channel name="T" type="integer" max="2.14748E9" units="dev"/>
        </inkml:traceFormat>
        <inkml:channelProperties>
          <inkml:channelProperty channel="X" name="resolution" value="378.54889" units="1/cm"/>
          <inkml:channelProperty channel="Y" name="resolution" value="336.48792" units="1/cm"/>
          <inkml:channelProperty channel="T" name="resolution" value="1" units="1/dev"/>
        </inkml:channelProperties>
      </inkml:inkSource>
      <inkml:timestamp xml:id="ts1" timeString="2021-04-22T16:57:02.727"/>
    </inkml:context>
  </inkml:definitions>
  <inkml:trace contextRef="#ctx0" brushRef="#br0">-1760 557 264 0,'0'-6'101'0,"0"6"-54"0,0-11-17 0,0 6 60 16,0 5-50-16,0-6 39 15,0 1-47-15,0-12 27 16,0 17-33-16,5 0 19 16,-5 0-26-16,5 0 18 15,-5 0-21-15,5 17 14 16,-10-1-17-16,5 12 10 16,0 5-13-16,0 5 2 15,-5 7-8-15,5-1 0 16,0 5-2-16,0-5 1 15,0 0-2-15,0-10-16 16,0-1 8-16,0-6-54 16,0-5 33-16,0-5-135 15,0-6 91-15,5-11-181 0,-5 0 142 0</inkml:trace>
  <inkml:trace contextRef="#ctx0" brushRef="#br0" timeOffset="1">-2519 259 192 0,'-5'-16'71'0,"5"16"-38"0,-5-22-14 0,5 11 47 16,0 11-36-16,0-6 39 15,-5 6-41-15,5 0 33 16,-5 11-35-16,0 6 26 15,1 10-30-15,4 6 18 16,-5 6-24-16,10 5 12 16,-5 5-17-16,14 12 8 15,1-6-11-15,9 0 4 16,1-5-7-16,9-11 7 16,1-1-8-16,-1-21 8 15,-10-1-8-15,11-21 1 16,-6-6-3-16,15-17 1 15,-14-5-2-15,9-6 2 16,-10 1-2-16,5-12-1 16,-9 6 1-16,4-22-4 15,-14 16 2-15,5-21 1 16,-11 16 0-16,1 0 0 16,-5 16 0-16,5 6 2 15,-10 11-1-15,0 11-1 16,-5 16 1-16,0 17 1 15,-5 6-1-15,5 10 2 16,-4 1-2-16,9 5 2 16,0 0-2-16,9 11-1 0,-4-11 1 0,10 1-4 15,-5-7 2-15,9 6-37 16,-9-11 21-16,15-5-92 16,-15-1 61-16,4-10-182 15,-9-6 129-15</inkml:trace>
  <inkml:trace contextRef="#ctx1" brushRef="#br0">293 182 0,'0'0'16,"0"0"0,0 0-16</inkml:trace>
  <inkml:trace contextRef="#ctx0" brushRef="#br0" timeOffset="3">19 127 252 0,'-5'-22'93'0,"5"22"-50"0,-5-22-8 15,5 11 63 1,-5 11-54-16,5-6 26 16,0 12-42-16,0-6 15 15,-5 11-25-15,5 11 17 0,0 5-20 16,0 12 12 0,0 0-16-16,0 5 6 0,0 0-10 0,5 5 4 15,-5-5-6-15,10 1 7 16,-5-1-8-16,10-11 5 15,-5 0-5-15,19-17 0 16,0-5-2-16,11-16 1 16,-11-1-2-16,10-16-1 15,-5 6 1-15,1-12 1 16,-11 12-1-16,1-34-7 16,-11 11 3-16,1-16-8 15,-5-5 7-15,5-1-1 16,-11 11 3-16,6 1 2 15,-10 16 0-15,10 0-3 16,-10 11 2-16,10 0-4 16,-10 16 3-16,5 6 1 15,-10 11 1-15,5 22 0 16,-5 6 0-16,5 5 2 16,-5 5-1-16,10 1 4 15,-5-6-3-15,10 0 1 16,-5 6-1-16,14-12-4 15,-4 1 1-15,9 0-6 16,-4-12 4-16,9 1-38 16,-9-12 22-16,5-5-135 15,-11 0 86-15,1-22-167 16,-10 11 133-16</inkml:trace>
  <inkml:trace contextRef="#ctx1" brushRef="#br0" timeOffset="2">308 700 0,'15'-27'16,"-15"27"-1,0 0 1,0 0-16,0 0 15,0 0 1,0 0-16,0 0 16</inkml:trace>
  <inkml:trace contextRef="#ctx0" brushRef="#br0" timeOffset="5">754 458 292 0,'-5'0'110'0,"5"0"-60"0,-15-11-17 0,15 5 65 16,0 12-55-16,0-12 29 15,-5 6-44-15,5 0 20 16,0-11-27-16,5 0 10 15,-5 11-17-15,5-6 0 16,-5 6-8-16,5 0 1 16,0-11-4-16,5 11 3 15,0 0-4-15,4-11 1 16,-4 22-1-16,10-11 5 16,-6 0-4-16,6 0 8 0,-10 0-7 0,0 0 10 15,-10 11-8-15,0-5 12 16,-10 16-10-16,0-5 7 15,-5 10-8-15,1 1 0 16,-1 10-4-16,5-10 0 31,0-1-1-31,1-5 3 0,-1-5-3 0,5 5 1 16,0-5-1-16,5-6 3 16,0-6-3-16,10-5 4 15,-5 11-4-15,14-11 1 16,1 0-1-16,14 0-2 15,-4 0 1-15,9-11-4 16,-5 11 2-16,10-5-23 16,-5 5 12-16,15-11-106 15,0 0 64-15,-10 5-234 16,0-5 161-16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8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1855 2 2136 0 0,'13'-1'2948'0'0,"-11"4"-528"0"0,-17 12 471 0 0,2-4-2758 0 0,-202 213 1411 0 0,-14 68 108 0 0,207-262-1613 0 0,-191 267 408 0 0,196-272-290 0 0,-9 9 248 0 0,1 2 0 0 0,2 0 0 0 0,2 2 0 0 0,-30 71 0 0 0,12 2 546 0 0,-27 88 829 0 0,55-165-1683 0 0,-2-1 1 0 0,-2 0-1 0 0,-23 39 0 0 0,16-31-87 0 0,-16 23 86 0 0,-53 70 0 0 0,73-108-67 0 0,-20 22 35 0 0,-58 57 0 0 0,21-25-152 0 0,53-57 40 0 0,-2-2 0 0 0,-39 29 0 0 0,25-21 79 0 0,19-16-64 0 0,-1 0 0 0 0,0-2 0 0 0,-23 10 0 0 0,-33 19-42 0 0,49-24-85 0 0,-54 24 1 0 0,75-37-1661 0 0,9-4-1309 0 0,-2 1 2423 0 0,0 0 0 0 0,0 0-1 0 0,0-1 1 0 0,0 1 0 0 0,0 0 0 0 0,0 0 0 0 0,0 0 0 0 0,1 0 0 0 0,-1 0 0 0 0,0 1 0 0 0,0-1 0 0 0,0 0 0 0 0,0 0 0 0 0,2 1-1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9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215 60 8130 0 0,'-5'4'487'0'0,"0"-1"1"0"0,-1 0 0 0 0,1 0-1 0 0,-1 0 1 0 0,0-1 0 0 0,0 1-1 0 0,0-2 1 0 0,-6 3 0 0 0,-21 7 259 0 0,8 2-412 0 0,17-8-323 0 0,1-1 1 0 0,-1 0-1 0 0,1 0 1 0 0,-1-1-1 0 0,0 0 1 0 0,-1 0-1 0 0,1-1 1 0 0,-12 2 0 0 0,20-4-141 0 0,-1 0 0 0 0,1 0 0 0 0,0 0 0 0 0,-1 0 0 0 0,1 0 0 0 0,0 0 0 0 0,-1-1 1 0 0,1 1-1 0 0,0 0 0 0 0,-1 0 0 0 0,1 0 0 0 0,0 0 0 0 0,-1 0 0 0 0,1-1 0 0 0,0 1 1 0 0,0 0-1 0 0,-1 0 0 0 0,1 0 0 0 0,0-1 0 0 0,0 1 0 0 0,-1 0 0 0 0,1 0 0 0 0,0-1 1 0 0,0 1-1 0 0,0 0 0 0 0,-1-1 0 0 0,1 1 0 0 0,0 0 0 0 0,0 0 0 0 0,0-1 0 0 0,0 1 1 0 0,0 0-1 0 0,0-1 0 0 0,0 0 0 0 0,1-15-2165 0 0,12-14 514 0 0,1 0 1205 0 0,4-7 698 0 0,-3 16 4463 0 0,-18 28 477 0 0,-2 10-3706 0 0,0 1-1284 0 0,-38 68 375 0 0,32-66-9231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9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1825 6 2665 0 0,'12'-6'3789'0'0,"-21"20"-795"0"0,-3 4-2423 0 0,-213 321 1571 0 0,102-164-2171 0 0,-209 330 41 0 0,84-82 129 0 0,188-293 29 0 0,3-6-13 0 0,37-83 471 0 0,2 0 0 0 0,2 2 0 0 0,-12 47 1 0 0,-32 98 1255 0 0,28-46-620 0 0,-16 50-334 0 0,23-84-710 0 0,22-86-147 0 0,-2-1-1 0 0,0 1 0 0 0,-1-1 1 0 0,-1 0-1 0 0,-1-1 0 0 0,-17 33 1 0 0,17-43-157 0 0,0-1 0 0 0,-1 0 0 0 0,-1 0 0 0 0,0-1 0 0 0,0-1 0 0 0,0 1 0 0 0,-17 7 0 0 0,-8 8-71 0 0,-45 29 109 0 0,45-30 97 0 0,1 1 0 0 0,-45 40 1 0 0,72-58-31 0 0,0 0 1 0 0,0 0-1 0 0,0 0 1 0 0,-16 6-1 0 0,16-7-102 0 0,-1-1 1 0 0,1 1-1 0 0,1 0 0 0 0,-1 1 0 0 0,-9 8 0 0 0,15-12-252 0 0,0 0 1 0 0,0 0-1 0 0,1 0 0 0 0,-1 1 0 0 0,0-1 0 0 0,1 0 0 0 0,-1 1 0 0 0,1-1 0 0 0,0 1 0 0 0,-1-1 0 0 0,1 1 0 0 0,0 1 1 0 0,0-3 182 0 0,0 0 1 0 0,0 1-1 0 0,0-1 1 0 0,0 0-1 0 0,0 1 1 0 0,0-1-1 0 0,0 0 1 0 0,0 0-1 0 0,0 1 1 0 0,0-1-1 0 0,0 0 1 0 0,0 0 0 0 0,0 1-1 0 0,0-1 1 0 0,0 0-1 0 0,0 1 1 0 0,0-1-1 0 0,0 0 1 0 0,0 0-1 0 0,0 0 1 0 0,1 1-1 0 0,-1-1 1 0 0,0 0-1 0 0,0 0 1 0 0,0 1 0 0 0,1-1-1 0 0,-1 0 1 0 0,0 0-1 0 0,0 0 1 0 0,0 0-1 0 0,1 1 1 0 0,-1-1-1 0 0,0 0 1 0 0,0 0-1 0 0,1 0 1 0 0,-1 0-1 0 0,0 0 1 0 0,0 0-1 0 0,1 0 1 0 0,-1 0 0 0 0,0 0-1 0 0,0 0 1 0 0,1 0-1 0 0,-1 0 1 0 0,0 0-1 0 0,1 0 1 0 0,-1 0-1 0 0,0 0 1 0 0,0 0-1 0 0,1 0 1 0 0,-1 0-1 0 0,0 0 1 0 0,0 0 0 0 0,1 0-1 0 0,-1 0 1 0 0,0-1-1 0 0,0 1 1 0 0,1 0-1 0 0,-1 0 1 0 0,0 0-1 0 0,0 0 1 0 0,0-1-1 0 0,1 1 1 0 0,-1 0-1 0 0,0-1 1 0 0,3 0-3036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9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204 132 8490 0 0,'-33'1'6781'0'0,"4"2"-3779"0"0,21-1-2844 0 0,0-1 0 0 0,-1 2 0 0 0,2-1 0 0 0,-1 1 0 0 0,0 1 0 0 0,1-1 0 0 0,-1 1 0 0 0,-12 9 0 0 0,17-10-188 0 0,0-1-1 0 0,0-1 1 0 0,0 1 0 0 0,0 0 0 0 0,0-1-1 0 0,0 0 1 0 0,0 1 0 0 0,0-1 0 0 0,0 0 0 0 0,-7 0-1 0 0,9-1-59 0 0,1 0 0 0 0,-1 0 0 0 0,1 0-1 0 0,-1 0 1 0 0,1 0 0 0 0,-1 0-1 0 0,1 0 1 0 0,-1 0 0 0 0,1 0 0 0 0,-1-1-1 0 0,1 1 1 0 0,-1 0 0 0 0,1 0 0 0 0,0-1-1 0 0,-1 1 1 0 0,1 0 0 0 0,-1-1 0 0 0,1 1-1 0 0,0 0 1 0 0,-1-1 0 0 0,1 1 0 0 0,0-1-1 0 0,-1 1 1 0 0,1 0 0 0 0,0-1 0 0 0,-1 0-1 0 0,1-1-278 0 0,-1 0-1 0 0,1 1 0 0 0,0-1 1 0 0,0 0-1 0 0,0 0 0 0 0,0 1 1 0 0,0-1-1 0 0,0 0 1 0 0,0 0-1 0 0,1 1 0 0 0,-1-1 1 0 0,1-2-1 0 0,24-76-6137 0 0,5 4 15525 0 0,-32 84-5133 0 0,-19 50-1963 0 0,16-47-1915 0 0,-14 25 833 0 0,3-15-4066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9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1935 0 2144 0 0,'-19'14'4524'0'0,"17"-14"-4394"0"0,1 1-1 0 0,-1 0 0 0 0,1-1 1 0 0,0 1-1 0 0,-1 0 1 0 0,1 0-1 0 0,0 0 1 0 0,0 0-1 0 0,-1 1 0 0 0,1-1 1 0 0,0 0-1 0 0,0 0 1 0 0,0 1-1 0 0,0-1 0 0 0,1 1 1 0 0,-1-1-1 0 0,0 0 1 0 0,1 1-1 0 0,-1 0 1 0 0,0 1-1 0 0,-8 17 299 0 0,0 0 0 0 0,-2-1 0 0 0,0-1 0 0 0,-1 0-1 0 0,-1 0 1 0 0,-21 21 0 0 0,-18 25-130 0 0,-81 160 292 0 0,28-44-39 0 0,-14 29-206 0 0,11-19-99 0 0,55-109-248 0 0,21-34 15 0 0,-31 59-1 0 0,11-12-51 0 0,-90 123 0 0 0,-16 50 201 0 0,67-64-7 0 0,70-149-168 0 0,0 4 143 0 0,2 0-1 0 0,-13 77 1 0 0,13-21 91 0 0,-5 178 0 0 0,-1-80-47 0 0,9-17 411 0 0,13-40-297 0 0,3-130-202 0 0,-1 26 215 0 0,-8 66 0 0 0,6-91-285 0 0,2-17 119 0 0,0 0 0 0 0,0-1 0 0 0,0 1 0 0 0,-5 11 0 0 0,6-18-93 0 0,-2 1 0 0 0,1-1 0 0 0,0 0 0 0 0,0 1 0 0 0,-1-1 0 0 0,1 0 0 0 0,-1 0 0 0 0,0 0 0 0 0,1 0 0 0 0,-1 0 0 0 0,0 0 0 0 0,0-1 0 0 0,0 1 0 0 0,-1 0 0 0 0,1-1 0 0 0,0 0 0 0 0,-1 1 0 0 0,-3 0 0 0 0,-32 15 369 0 0,0 1 1 0 0,-47 32 0 0 0,47-26-344 0 0,-76 34 0 0 0,101-52-14 0 0,2 0 0 0 0,-1 0 0 0 0,1 2 0 0 0,0-1 0 0 0,-11 10 0 0 0,-1 2 95 0 0,2-8-661 0 0,15-8-3243 0 0,13-10-4678 0 0,-4 6 6598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9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188 8 3689 0 0,'-1'0'324'0'0,"1"0"0"0"0,0-1-1 0 0,0 1 1 0 0,-1-1 0 0 0,1 1 0 0 0,0-1 0 0 0,0 1 0 0 0,-1 0 0 0 0,1-1-1 0 0,0 1 1 0 0,-1 0 0 0 0,1-1 0 0 0,-1 1 0 0 0,1 0 0 0 0,0-1 0 0 0,-1 1-1 0 0,1 0 1 0 0,-1 0 0 0 0,1-1 0 0 0,-1 1 0 0 0,1 0 0 0 0,-1 0 0 0 0,1 0-1 0 0,-1 0 1 0 0,1 0 0 0 0,-1 0 0 0 0,1 0 0 0 0,-1 0 0 0 0,1 0 0 0 0,-1 0-1 0 0,1 0 1 0 0,-2 0 0 0 0,-17 13 4495 0 0,-19 35-3311 0 0,26-33-314 0 0,-22 22-602 0 0,23-26-413 0 0,0 0 0 0 0,1 1 0 0 0,0 0 0 0 0,-15 27 0 0 0,27-40-194 0 0,1 0 1 0 0,-1 1 0 0 0,1-1 0 0 0,-1 1 0 0 0,1 0-1 0 0,-1 0 1 0 0,1-1 0 0 0,-1 2 0 0 0,5-1-1 0 0,21 0 106 0 0,32-26-105 0 0,-51 20 147 0 0,0 2 1 0 0,1-1 0 0 0,0 1-1 0 0,-1 1 1 0 0,1 0-1 0 0,0 0 1 0 0,0 1-1 0 0,19-2 1 0 0,-29 4-356 0 0,0 0 0 0 0,0 1 0 0 0,0-1 1 0 0,-1 0-1 0 0,1 0 0 0 0,0 0 0 0 0,0 0 0 0 0,0-1 1 0 0,-1 1-1 0 0,1 0 0 0 0,0 0 0 0 0,0 0 0 0 0,0 0 1 0 0,-1 0-1 0 0,1 0 0 0 0,-2-5-5989 0 0,5-6-1403 0 0,-1 8 7915 0 0,-2-5-5219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7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85 6113 0 0,'5'-5'664'0'0,"1"-5"-624"0"0,0-3-256 0 0,-1 1-208 0 0,-3-1-112 0 0,1 3-8 0 0,0-1-456 0 0,-2 1-1825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7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1071 1 1144 0 0,'2'4'9767'0'0,"-8"6"-7563"0"0,4-8-2193 0 0,1-1 0 0 0,0 1-1 0 0,-1-1 1 0 0,1 1 0 0 0,-1-1 0 0 0,0 1 0 0 0,0-1 0 0 0,1 0 0 0 0,-1 0 0 0 0,0 0 0 0 0,-3 1-1 0 0,-5 1 124 0 0,-1 1 0 0 0,1 0 0 0 0,-18 10 0 0 0,-19 7 32 0 0,30-15-94 0 0,1 1 1 0 0,1 1-1 0 0,-1 0 0 0 0,1 1 1 0 0,1 1-1 0 0,-15 12 0 0 0,-74 74 548 0 0,76-67-534 0 0,-38 56 0 0 0,23-27-42 0 0,21-28 40 0 0,1 2 0 0 0,2 0 0 0 0,2 1 0 0 0,0 1 0 0 0,-15 53 0 0 0,-43 117 665 0 0,43-112-499 0 0,-14 50 90 0 0,37-117-261 0 0,-19 40 1 0 0,-2 6 293 0 0,-8 76 457 0 0,0 0-297 0 0,22-99-233 0 0,3 2 1 0 0,1-1 0 0 0,-3 59 0 0 0,11-53-9 0 0,2-29-168 0 0,-1 0 0 0 0,-5 26 0 0 0,-36 187 273 0 0,26-126 744 0 0,-22 203 317 0 0,36-170-1128 0 0,15-41 29 0 0,-11-84-66 0 0,1-1 1 0 0,9 40 0 0 0,-6-48 843 0 0,1-12-4629 0 0,5-21-9076 0 0,-6 11 5904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7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962 2648 1000 0 0,'9'-5'2776'0'0,"7"-6"3765"0"0,-17 8-4243 0 0,-14 3-1646 0 0,-96 6 434 0 0,-29 5-861 0 0,103-7-169 0 0,1-2 0 0 0,-1-1 1 0 0,0-2-1 0 0,-42-7 0 0 0,51 5-40 0 0,8-1 18 0 0,0 2 0 0 0,-1 1 0 0 0,-31 1 0 0 0,43 0-20 0 0,1 0 0 0 0,0-1 0 0 0,-1 0 1 0 0,1 0-1 0 0,-13-4 0 0 0,11 2 3 0 0,0 1 0 0 0,1 0 0 0 0,-17 0 1 0 0,21 1 1 0 0,0 0 0 0 0,0 0 1 0 0,0 0-1 0 0,0 0 0 0 0,0-1 1 0 0,-9-4-1 0 0,-20-5 72 0 0,11 6-78 0 0,0-1 0 0 0,-43-18 0 0 0,63 23 36 0 0,0-1 0 0 0,0 0 0 0 0,0 0 1 0 0,1 1-1 0 0,-1-2 0 0 0,1 1 0 0 0,0 0 0 0 0,-1 0 0 0 0,1-1 1 0 0,0 1-1 0 0,0-1 0 0 0,1 0 0 0 0,-1 0 0 0 0,1 0 0 0 0,-1 0 0 0 0,1 1 1 0 0,0-2-1 0 0,0 1 0 0 0,0 0 0 0 0,0 0 0 0 0,1 0 0 0 0,-1-4 1 0 0,0-10 125 0 0,0 0 1 0 0,1 0 0 0 0,2-20 0 0 0,1-1-222 0 0,6-65 130 0 0,4-55 67 0 0,-11 128-95 0 0,1-1 0 0 0,8-35 0 0 0,23-105 76 0 0,-27 135 149 0 0,1 0 0 0 0,18-45-1 0 0,-21 66-32 0 0,4-10-32 0 0,19-33 0 0 0,-16 34-199 0 0,13-35 0 0 0,18-69 26 0 0,-39 113 0 0 0,-1 1 0 0 0,0-1 0 0 0,1-17-1 0 0,3-18 210 0 0,6 5 108 0 0,1 0 0 0 0,3 0-1 0 0,37-70 1 0 0,-18 40 275 0 0,58-106-57 0 0,-87 169-471 0 0,0 1 0 0 0,17-20-1 0 0,5-7-56 0 0,55-93 30 0 0,-72 113-44 0 0,24-31 20 0 0,-9 17 123 0 0,-7 9-133 0 0,-7 7-23 0 0,1 1-1 0 0,1 0 1 0 0,1 1-1 0 0,17-13 0 0 0,-19 17 165 0 0,0 0-1 0 0,21-22 1 0 0,-6 5-216 0 0,-12 13 216 0 0,39-21 0 0 0,-7 3 78 0 0,30-16 270 0 0,-78 47-545 0 0,-1 1 1 0 0,0 0-1 0 0,0 0 0 0 0,0-1 1 0 0,0 1-1 0 0,1 0 1 0 0,-1 0-1 0 0,0 0 1 0 0,0-1-1 0 0,1 1 1 0 0,-1 0-1 0 0,0 0 1 0 0,0 0-1 0 0,1 0 0 0 0,-1 0 1 0 0,0 0-1 0 0,0 0 1 0 0,1-1-1 0 0,-1 1 1 0 0,0 0-1 0 0,0 0 1 0 0,1 0-1 0 0,-1 0 0 0 0,0 0 1 0 0,1 0-1 0 0,-1 0 1 0 0,0 0-1 0 0,0 0 1 0 0,1 1-1 0 0,-1-1 1 0 0,0 0-1 0 0,0 0 1 0 0,1 0-1 0 0,-1 0 0 0 0,0 0 1 0 0,0 0-1 0 0,1 0 1 0 0,-1 1-1 0 0,-4 11-301 0 0,-19 27-40 0 0,16-29 345 0 0,-4 13 17 0 0,0 0-1 0 0,-15 48 0 0 0,22-58 9 0 0,18-58 1020 0 0,-2 26-1002 0 0,1 0 1 0 0,2 0 0 0 0,20-20 0 0 0,16-21 35 0 0,-66 59-161 0 0,-16-1-68 0 0,-22-8 233 0 0,50 9-62 0 0,0 1-1 0 0,0-1 1 0 0,0 0-1 0 0,0-1 1 0 0,0 1-1 0 0,0 0 1 0 0,1-1 0 0 0,-1 0-1 0 0,1 1 1 0 0,-1-1-1 0 0,1 0 1 0 0,-1 0 0 0 0,1-1-1 0 0,-3-3 1 0 0,4 5-36 0 0,1 1-1 0 0,0-1 1 0 0,0 1 0 0 0,-1 0 0 0 0,1-1-1 0 0,0 1 1 0 0,0-1 0 0 0,0 1 0 0 0,0-1-1 0 0,0 1 1 0 0,0-1 0 0 0,0 1 0 0 0,-1-1 0 0 0,1 1-1 0 0,1-1 1 0 0,-1 1 0 0 0,0 0 0 0 0,0-1-1 0 0,0 1 1 0 0,0-1 0 0 0,0 1 0 0 0,0-1 0 0 0,0 1-1 0 0,1-1 1 0 0,-1 1 0 0 0,0 0 0 0 0,0-1-1 0 0,1 1 1 0 0,-1-1 0 0 0,0 1 0 0 0,1 0 0 0 0,-1-1-1 0 0,0 1 1 0 0,1 0 0 0 0,-1 0 0 0 0,1-1-1 0 0,11-4-4310 0 0,-5 2-2150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0:18.675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1812 87 3081 0 0,'66'-73'2387'0'0,"-63"71"-2079"0"0,-1 1 1 0 0,0-1-1 0 0,1 1 1 0 0,-1 0-1 0 0,1-1 1 0 0,-1 1-1 0 0,1 1 1 0 0,0-1-1 0 0,0 0 1 0 0,-1 1-1 0 0,1-1 1 0 0,0 1-1 0 0,0 0 0 0 0,-1 0 1 0 0,1 0-1 0 0,0 0 1 0 0,0 0-1 0 0,-1 1 1 0 0,1-1-1 0 0,3 2 1 0 0,18 0 2468 0 0,-18-1 1219 0 0,-11-1-1464 0 0,-5 3-2442 0 0,0 1 0 0 0,1-1 0 0 0,0 2 0 0 0,-9 4 0 0 0,-91 54 415 0 0,95-55-457 0 0,2 1-1 0 0,-1 0 1 0 0,2 1 0 0 0,-1 1-1 0 0,1 0 1 0 0,-9 12-1 0 0,5-4 65 0 0,-19 37-1 0 0,24-38-34 0 0,-1 0 1 0 0,-23 28-1 0 0,21-30 9 0 0,0 1 0 0 0,-15 30 0 0 0,0-2 136 0 0,13-20-123 0 0,2 0 0 0 0,-11 27 0 0 0,15-31-97 0 0,0-1-1 0 0,-1 1 1 0 0,-2-2-1 0 0,-17 25 0 0 0,19-31 62 0 0,1 1 1 0 0,1 0-1 0 0,0 0 0 0 0,-9 23 0 0 0,8-18-59 0 0,-62 151 11 0 0,56-135 112 0 0,1 0-1 0 0,-11 51 1 0 0,1-7-320 0 0,-6 44 411 0 0,7-23 15 0 0,-39 136 251 0 0,36-148-476 0 0,-12 48 129 0 0,16 15 52 0 0,16-91-153 0 0,2-32 60 0 0,1 0-1 0 0,1 0 1 0 0,5 50-1 0 0,-3-72-100 0 0,0 0 1 0 0,0 0-1 0 0,0 0 1 0 0,0 0-1 0 0,-1 0 1 0 0,0 0-1 0 0,0 0 1 0 0,-1 0-1 0 0,-2 6 1 0 0,-2-1 4 0 0,0 0 0 0 0,0 0 1 0 0,-1 0-1 0 0,0-1 0 0 0,-1-1 1 0 0,-15 16-1 0 0,13-17-29 0 0,0 0-1 0 0,0-2 1 0 0,-1 1-1 0 0,1-1 1 0 0,-2-1-1 0 0,1 0 1 0 0,-12 4-1 0 0,-61 18-46 0 0,-64 15 112 0 0,87-23-59 0 0,32-12 7 0 0,-53 6-1 0 0,30-5-3 0 0,-77 27 31 0 0,13-14-22 0 0,87-19-35 0 0,22-1 20 0 0,0-1-1 0 0,0 1 1 0 0,0 0 0 0 0,1 0-1 0 0,-1 1 1 0 0,-11 4-1 0 0,25-10-86 0 0,0 0 0 0 0,-1-1 0 0 0,1 0 0 0 0,-1 0 0 0 0,0-1-1 0 0,8-9 1 0 0,26-29 235 0 0,2 3 0 0 0,1 1-1 0 0,54-37 1 0 0,-85 70 458 0 0,-26 22-711 0 0,-29 24-73 0 0,-20 11 121 0 0,29-23 95 0 0,1 0 0 0 0,-53 60 1 0 0,83-83 34 0 0,0-1 0 0 0,0 1 1 0 0,0 1-1 0 0,1-1 0 0 0,-1 0 0 0 0,1 1 1 0 0,0-1-1 0 0,1 1 0 0 0,-1-1 1 0 0,-1 11-1 0 0,3-15-12 0 0,54-2 1110 0 0,-39 0-1013 0 0,0 1 0 0 0,0 1-1 0 0,0 0 1 0 0,0 1 0 0 0,0 1-1 0 0,-1 0 1 0 0,28 8 0 0 0,-36-7-149 0 0,23 8-128 0 0,0-1 0 0 0,0 0 0 0 0,1-3 0 0 0,0 0 0 0 0,0-2 0 0 0,35 1-1 0 0,-65-6-311 0 0,0-1 0 0 0,0 1 0 0 0,0-1 0 0 0,1 0 0 0 0,-1 1-1 0 0,0-1 1 0 0,0 1 0 0 0,0-1 0 0 0,0 0 0 0 0,0 1 0 0 0,0-1 0 0 0,0 1-1 0 0,0-1 1 0 0,-1 0 0 0 0,1 1 0 0 0,0-1 0 0 0,0 1 0 0 0,0-1-1 0 0,-1 0 1 0 0,1 1 0 0 0,0-1 0 0 0,0 1 0 0 0,-1-1 0 0 0,0 0 0 0 0,0-1-1501 0 0,-3-9-6319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13:15:54.3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204 989 5753 0 0,'57'-57'8810'0'0,"-52"52"-8662"0"0,0 1 1 0 0,0-1-1 0 0,0-1 0 0 0,-1 1 0 0 0,0-1 1 0 0,0 1-1 0 0,0-1 0 0 0,-1 0 0 0 0,0-1 1 0 0,0 1-1 0 0,0 0 0 0 0,1-9 0 0 0,-2 10-6 0 0,-2 1-1 0 0,1-1 0 0 0,0 1 1 0 0,-1-1-1 0 0,0 1 1 0 0,0-1-1 0 0,0 0 0 0 0,-1 1 1 0 0,1-1-1 0 0,-1 1 0 0 0,0 0 1 0 0,0-1-1 0 0,-1 1 0 0 0,1 0 1 0 0,-1-1-1 0 0,0 1 0 0 0,0 0 1 0 0,-1 0-1 0 0,-3-4 0 0 0,-14-17-84 0 0,-2 1-1 0 0,-28-24 0 0 0,-19-10 56 0 0,55 46-137 0 0,-1 0 1 0 0,1-1-1 0 0,1-1 1 0 0,1 0 0 0 0,0 0-1 0 0,-11-18 1 0 0,19 26-13 0 0,0 0 53 0 0,0 0 1 0 0,1 0 0 0 0,-1 0-1 0 0,1-1 1 0 0,0 0-1 0 0,-2-6 1 0 0,5 9-7 0 0,0 1 0 0 0,-1-1 0 0 0,1 1 0 0 0,1-1 0 0 0,-1 1 0 0 0,0 0 0 0 0,1-1 0 0 0,-1 1 0 0 0,1 0 0 0 0,0-1 1 0 0,1 1-1 0 0,-1 0 0 0 0,0 0 0 0 0,1 0 0 0 0,2-5 0 0 0,2 0-41 0 0,0 1 1 0 0,0 0-1 0 0,1 0 1 0 0,0 0-1 0 0,0 1 1 0 0,0 0-1 0 0,1 0 1 0 0,10-6-1 0 0,-11 8 29 0 0,0 0-1 0 0,-1 0 1 0 0,1-1-1 0 0,-1 0 1 0 0,0 0-1 0 0,-1-1 1 0 0,1 0-1 0 0,-1 0 1 0 0,0 0 0 0 0,-1 0-1 0 0,1-1 1 0 0,3-7-1 0 0,-8 10 39 0 0,1 0-1 0 0,-1-1 1 0 0,0 1-1 0 0,0-1 1 0 0,0 1 0 0 0,0 0-1 0 0,-1-1 1 0 0,1 1-1 0 0,-3-6 1 0 0,-12-39 554 0 0,11 39-571 0 0,0 0 1 0 0,-1 1-1 0 0,0-1 0 0 0,-1 1 1 0 0,1 0-1 0 0,-2 0 1 0 0,1 1-1 0 0,-1-1 1 0 0,-1 1-1 0 0,0 1 0 0 0,0 0 1 0 0,0 0-1 0 0,-16-10 1 0 0,37 13-15162 0 0,-9 4 13867 0 0,4-2-1686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12.581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499 3125 80 0 0,'3'5'2088'0'0,"-1"3"5965"0"0,-11-14-3854 0 0,9 6-4107 0 0,-1-1-1 0 0,1 1 0 0 0,-1 0 0 0 0,1-1 0 0 0,-1 1 0 0 0,1 0 1 0 0,-1 0-1 0 0,0 0 0 0 0,1-1 0 0 0,-1 1 0 0 0,1 0 0 0 0,-1 0 1 0 0,0 0-1 0 0,1 0 0 0 0,-1 0 0 0 0,1 0 0 0 0,-1 0 0 0 0,1 0 1 0 0,-1 1-1 0 0,0-1 0 0 0,1 0 0 0 0,-1 0 0 0 0,1 0 0 0 0,-1 1 1 0 0,1-1-1 0 0,-1 0 0 0 0,1 0 0 0 0,-1 1 0 0 0,0 0 0 0 0,0-1-43 0 0,1 1 0 0 0,-1-1-1 0 0,1 0 1 0 0,-1 1 0 0 0,1-1-1 0 0,-1 0 1 0 0,1 0 0 0 0,-1 1-1 0 0,1-1 1 0 0,-1 0 0 0 0,0 0 0 0 0,1 0-1 0 0,-1 0 1 0 0,1 1 0 0 0,-1-1-1 0 0,0 0 1 0 0,1 0 0 0 0,-1 0-1 0 0,0 0 1 0 0,1-1 0 0 0,-1 1-1 0 0,1 0 1 0 0,-1 0 0 0 0,0 0-1 0 0,1 0 1 0 0,-1-1 0 0 0,1 1-1 0 0,-1 0 1 0 0,1 0 0 0 0,-1-1-1 0 0,1 1 1 0 0,-1-1 0 0 0,1 1-1 0 0,-1 0 1 0 0,1-1 0 0 0,-1 1-1 0 0,1-1 1 0 0,-1 0 0 0 0,-1-2 80 0 0,0 1 0 0 0,0-1 0 0 0,0 1 1 0 0,0 0-1 0 0,-1 0 0 0 0,1 0 0 0 0,-1 0 0 0 0,1 0 1 0 0,-1 1-1 0 0,0-1 0 0 0,0 1 0 0 0,0-1 0 0 0,1 1 1 0 0,-1 0-1 0 0,0 0 0 0 0,-1 0 0 0 0,1 1 0 0 0,0-1 1 0 0,0 1-1 0 0,0 0 0 0 0,-5 0 0 0 0,5 0-80 0 0,-1 0-1 0 0,1 0 0 0 0,0 0 0 0 0,0-1 0 0 0,0 1 0 0 0,0-1 1 0 0,0 1-1 0 0,0-1 0 0 0,0 0 0 0 0,0 0 0 0 0,0-1 0 0 0,1 1 1 0 0,-1-1-1 0 0,0 1 0 0 0,-4-5 0 0 0,3 6 42 0 0,0-1 0 0 0,0 0 0 0 0,0 1 0 0 0,0 0 1 0 0,0 0-1 0 0,0 0 0 0 0,0 1 0 0 0,0-1 0 0 0,0 1 0 0 0,0 0 0 0 0,0 0 0 0 0,-7 3 0 0 0,-11 2 136 0 0,18-6-202 0 0,1 1-1 0 0,-1-1 1 0 0,1 1 0 0 0,-1-1-1 0 0,1 0 1 0 0,0 0 0 0 0,-1-1-1 0 0,1 1 1 0 0,-1-1 0 0 0,1 0 0 0 0,0 0-1 0 0,-6-2 1 0 0,-1 1 167 0 0,8 1-175 0 0,0 1-1 0 0,1-1 0 0 0,-1 1 1 0 0,0-1-1 0 0,1 0 1 0 0,-1 1-1 0 0,1-1 0 0 0,-1 0 1 0 0,1 0-1 0 0,-1 0 1 0 0,1 0-1 0 0,0-1 1 0 0,-2-1-1 0 0,-17-10 89 0 0,18 13-98 0 0,0-1-1 0 0,0 0 1 0 0,0-1-1 0 0,0 1 1 0 0,1 0-1 0 0,-1 0 1 0 0,0-1-1 0 0,0 1 1 0 0,1-1-1 0 0,-1 0 0 0 0,1 1 1 0 0,-1-1-1 0 0,1 0 1 0 0,0 0-1 0 0,-2-3 1 0 0,3 4 0 0 0,-1 0 1 0 0,1 0 0 0 0,-1 0 0 0 0,0 0-1 0 0,1 0 1 0 0,-1 0 0 0 0,0 0 0 0 0,1 0-1 0 0,-1 0 1 0 0,0 0 0 0 0,0 1 0 0 0,0-1-1 0 0,0 0 1 0 0,0 1 0 0 0,0-1-1 0 0,0 1 1 0 0,0-1 0 0 0,0 1 0 0 0,0-1-1 0 0,-2 0 1 0 0,2 1 0 0 0,-1 0 0 0 0,1-1-1 0 0,0 1 1 0 0,0-1 0 0 0,0 1 0 0 0,0-1 0 0 0,-1 0-1 0 0,1 1 1 0 0,0-1 0 0 0,0 0 0 0 0,0 0-1 0 0,0 0 1 0 0,1 0 0 0 0,-1 0 0 0 0,0 0 0 0 0,-1-1-1 0 0,1 1 2 0 0,1 0 0 0 0,-1 0 0 0 0,0 1 0 0 0,1-1-1 0 0,-1 0 1 0 0,0 1 0 0 0,0-1 0 0 0,1 1 0 0 0,-1-1-1 0 0,0 1 1 0 0,0-1 0 0 0,0 1 0 0 0,0 0 0 0 0,0-1-1 0 0,0 1 1 0 0,-1 0 0 0 0,1-1 1 0 0,0 1 1 0 0,0 0-1 0 0,0-1 0 0 0,0 1 0 0 0,0 0 1 0 0,0-1-1 0 0,-1 1 0 0 0,1-1 0 0 0,0 0 1 0 0,0 1-1 0 0,1-1 0 0 0,-1 0 0 0 0,0 0 1 0 0,0 1-1 0 0,0-1 0 0 0,0 0 0 0 0,1 0 1 0 0,-1 0-1 0 0,0 0 0 0 0,1 0 1 0 0,-2-2-1 0 0,2 0 5 0 0,-1-1 0 0 0,-1 1 1 0 0,1 0-1 0 0,0 0 0 0 0,-1 0 1 0 0,1 0-1 0 0,-1 0 0 0 0,0 0 1 0 0,0 0-1 0 0,-1 0 0 0 0,-4-4 1 0 0,5 4 3 0 0,0 0-1 0 0,-1 0 1 0 0,1 0 0 0 0,0 0 0 0 0,1 0-1 0 0,-1 0 1 0 0,0-1 0 0 0,1 1 0 0 0,0-1-1 0 0,0 1 1 0 0,0-1 0 0 0,0 0 0 0 0,0-5 0 0 0,-3-23 237 0 0,3 27-235 0 0,0 0-1 0 0,1 0 1 0 0,-1 0 0 0 0,1 0-1 0 0,0 0 1 0 0,0 0 0 0 0,1-7 0 0 0,11-50-53 0 0,16-71 670 0 0,-20 106-599 0 0,33-139 377 0 0,-40 162-402 0 0,1-16 15 0 0,2-1 0 0 0,1 1 0 0 0,0-1 0 0 0,2 1 0 0 0,8-19 0 0 0,-9 25-20 0 0,-1 1 0 0 0,-1-1 0 0 0,0 0 1 0 0,-1 0-1 0 0,1-18 0 0 0,3-8 38 0 0,7-8 45 0 0,-11 38-64 0 0,1-1 0 0 0,-2 1-1 0 0,1-1 1 0 0,-1 0 0 0 0,0-15 0 0 0,0 14-23 0 0,-1-1 0 0 0,2 1 0 0 0,0 0 0 0 0,0 0 0 0 0,1 0 1 0 0,1 0-1 0 0,-1 1 0 0 0,2 0 0 0 0,7-12 0 0 0,0-2-38 0 0,-8 13 52 0 0,-1 0 0 0 0,0 0 0 0 0,4-22 0 0 0,4-13-132 0 0,-4 21 142 0 0,-2-1 0 0 0,4-32-1 0 0,-7 29 21 0 0,-2 18-57 0 0,0 0-1 0 0,1 1 0 0 0,0-1 0 0 0,7-21 1 0 0,28-71 111 0 0,-28 77-124 0 0,15-31 1 0 0,8-24 96 0 0,-2-1-24 0 0,-20 57-49 0 0,1 0 1 0 0,27-44 0 0 0,17-35 13 0 0,-34 61-14 0 0,-2-14 2 0 0,-3 9-10 0 0,-2 2 14 0 0,-13 41-8 0 0,1-1 0 0 0,0 1 0 0 0,0-1 0 0 0,0 1 0 0 0,0-1 0 0 0,1 1 0 0 0,0 0 0 0 0,1 0 0 0 0,-1 0 0 0 0,9-10 0 0 0,-4 8-25 0 0,-1-1 1 0 0,0-1-1 0 0,-1 1 0 0 0,0-1 1 0 0,9-21-1 0 0,17-26 84 0 0,-16 34-114 0 0,-5 7 97 0 0,0 1 0 0 0,17-18 0 0 0,-24 28-44 0 0,-1 0 1 0 0,0 0 0 0 0,-1 0 0 0 0,1 0 0 0 0,-1 0-1 0 0,0 0 1 0 0,0-1 0 0 0,0 1 0 0 0,-1-1 0 0 0,1-7-1 0 0,8-23 1 0 0,-7 28 2 0 0,0 0 0 0 0,1 0 0 0 0,0 0 1 0 0,0 1-1 0 0,1-1 0 0 0,0 1 0 0 0,6-7 0 0 0,2-2 8 0 0,-1 0 1 0 0,0-1-1 0 0,-1-1 0 0 0,-1 0 0 0 0,11-27 0 0 0,-4 10 1 0 0,-9-1-6 0 0,-4 13-1 0 0,-3 21-3 0 0,-1 1-1 0 0,1-1 1 0 0,-1 1 0 0 0,0-1-1 0 0,0 1 1 0 0,1-1-1 0 0,-1 1 1 0 0,0-1 0 0 0,0 1-1 0 0,0-1 1 0 0,-1 1 0 0 0,1-1-1 0 0,0 1 1 0 0,-1 0-1 0 0,1-1 1 0 0,-1 1 0 0 0,1-1-1 0 0,-2-2 1 0 0,1 4 1 0 0,0 0-1 0 0,0-1 1 0 0,0 1-1 0 0,1 0 1 0 0,-1 0-1 0 0,0-1 1 0 0,0 1 0 0 0,0 0-1 0 0,0 0 1 0 0,0 0-1 0 0,0 0 1 0 0,0 0-1 0 0,0 1 1 0 0,0-1 0 0 0,0 0-1 0 0,0 0 1 0 0,0 0-1 0 0,1 1 1 0 0,-1-1-1 0 0,0 1 1 0 0,0-1 0 0 0,0 0-1 0 0,0 1 1 0 0,1-1-1 0 0,-1 1 1 0 0,0 0 0 0 0,0-1-1 0 0,1 1 1 0 0,-1 0-1 0 0,0-1 1 0 0,1 1-1 0 0,-1 1 1 0 0,-31 28 1 0 0,-37 45 1 0 0,1-1-8 0 0,48-52 50 0 0,36-37-12 0 0,101-84-48 0 0,-22 20-10 0 0,-87 72-47 0 0,12-10-117 0 0,-17 18 205 0 0,-9 12 154 0 0,-1 0-132 0 0,0 0 1 0 0,2 1 0 0 0,-1 0-1 0 0,2 0 1 0 0,-1 0-1 0 0,2 0 1 0 0,0 1-1 0 0,1-1 1 0 0,0 1-1 0 0,2 0 1 0 0,-1 0-1 0 0,2-1 1 0 0,2 22-1 0 0,-3-34-45 0 0,0-1-1 0 0,0 0 1 0 0,1 0-1 0 0,-1 0 0 0 0,0 0 1 0 0,0 0-1 0 0,1 0 1 0 0,-1 0-1 0 0,0 0 0 0 0,1 0 1 0 0,-1 0-1 0 0,1 0 1 0 0,-1-1-1 0 0,1 1 1 0 0,0 0-1 0 0,-1 0 0 0 0,1 0 1 0 0,0 0-1 0 0,-1-1 1 0 0,1 1-1 0 0,0 0 0 0 0,0-1 1 0 0,0 1-1 0 0,0-1 1 0 0,0 1-1 0 0,1 0 0 0 0,-1-2-123 0 0,0 1-1 0 0,0 0 1 0 0,1-1-1 0 0,-1 1 1 0 0,0-1-1 0 0,0 0 1 0 0,0 1-1 0 0,0-1 0 0 0,0 0 1 0 0,0 1-1 0 0,0-1 1 0 0,0 0-1 0 0,-1 0 1 0 0,1 0-1 0 0,0 0 1 0 0,0 0-1 0 0,-1 0 1 0 0,2-1-1 0 0,14-30-5993 0 0,-5 7-4930 0 0,-5 7 4281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15.142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741 2110 112 0 0,'-1'1'434'0'0,"0"0"1"0"0,0 1-1 0 0,-1-1 1 0 0,1 0-1 0 0,0 0 1 0 0,-1 1-1 0 0,1-1 1 0 0,-1 0-1 0 0,0-1 1 0 0,1 1-1 0 0,-1 0 1 0 0,0 0-1 0 0,1-1 0 0 0,-1 1 1 0 0,0-1-1 0 0,0 1 1 0 0,0-1-1 0 0,-2 0 1 0 0,2 0-107 0 0,0-1 1 0 0,0 1-1 0 0,0-1 1 0 0,0 0 0 0 0,0 0-1 0 0,1 0 1 0 0,-1 0-1 0 0,0-1 1 0 0,1 1-1 0 0,-1 0 1 0 0,0-1 0 0 0,1 1-1 0 0,0-1 1 0 0,-1 1-1 0 0,1-1 1 0 0,-1-2-1 0 0,0 2-100 0 0,0 0 1 0 0,0 0-1 0 0,0 0 0 0 0,0 0 0 0 0,0 0 0 0 0,0 1 0 0 0,0-1 0 0 0,-1 1 0 0 0,1 0 0 0 0,-1-1 1 0 0,1 1-1 0 0,-1 0 0 0 0,1 0 0 0 0,-1 1 0 0 0,0-1 0 0 0,1 0 0 0 0,-1 1 0 0 0,-3-1 1 0 0,-5 1 355 0 0,0 0 0 0 0,0 1 0 0 0,-15 3 0 0 0,16-2-241 0 0,0-1 0 0 0,0 0 0 0 0,-18-1 0 0 0,18-2-66 0 0,1 0 0 0 0,-1-1 0 0 0,-17-6-1 0 0,20 6-153 0 0,-1 0-1 0 0,0 0 0 0 0,0 1 1 0 0,0 0-1 0 0,0 0 0 0 0,-11 0 0 0 0,9 1 2 0 0,1 0-1 0 0,-1-1 0 0 0,1 0 0 0 0,-1 0 0 0 0,1-1 1 0 0,0 0-1 0 0,0-1 0 0 0,-8-4 0 0 0,10 4-45 0 0,-1 0 1 0 0,0 1-1 0 0,1 0 0 0 0,-1 0 0 0 0,0 1 0 0 0,0 0 1 0 0,0 0-1 0 0,-1 1 0 0 0,1 0 0 0 0,0 0 0 0 0,-14 2 1 0 0,17-1-64 0 0,1 1 1 0 0,0-1 0 0 0,-1 1 0 0 0,1-1 0 0 0,-1-1-1 0 0,1 1 1 0 0,0 0 0 0 0,-1-1 0 0 0,1 0-1 0 0,0 0 1 0 0,0-1 0 0 0,-1 1 0 0 0,1-1 0 0 0,0 0-1 0 0,0 0 1 0 0,1 0 0 0 0,-1 0 0 0 0,-5-5 0 0 0,-13-7 220 0 0,18 12-226 0 0,-1 0-1 0 0,1 0 1 0 0,0 0-1 0 0,0-1 1 0 0,1 0-1 0 0,-1 0 1 0 0,0 0-1 0 0,1 0 1 0 0,0-1-1 0 0,0 1 1 0 0,0-1-1 0 0,0 0 1 0 0,1 0-1 0 0,-1 0 1 0 0,1 0-1 0 0,0 0 1 0 0,0 0-1 0 0,0-1 1 0 0,0-4-1 0 0,-7-19 126 0 0,6 19-69 0 0,1 1-1 0 0,-1 0 0 0 0,1-1 1 0 0,1 0-1 0 0,-1-11 0 0 0,5-97 79 0 0,-1 91-78 0 0,1 1-1 0 0,1-1 0 0 0,1 1 1 0 0,17-48-1 0 0,8-40-52 0 0,-24 88 26 0 0,1 0 0 0 0,11-24 0 0 0,-3 6-46 0 0,15-41 28 0 0,24-83-58 0 0,-33 94 116 0 0,8-34-218 0 0,-24 89 171 0 0,0 0 1 0 0,1 0 0 0 0,1 1-1 0 0,18-32 1 0 0,-15 29-36 0 0,0 0 1 0 0,13-41 0 0 0,13-74 80 0 0,-28 108-74 0 0,2 0-1 0 0,22-41 1 0 0,-3 5-37 0 0,-23 46 16 0 0,2 0 0 0 0,14-24 0 0 0,0 14-177 0 0,9-16 417 0 0,-30 41-220 0 0,1-1 0 0 0,-1 0 1 0 0,0 0-1 0 0,1 0 0 0 0,-2 0 0 0 0,1 0 0 0 0,0 0 0 0 0,0 0 1 0 0,-1 0-1 0 0,0 0 0 0 0,1 0 0 0 0,-1 0 0 0 0,-1-6 0 0 0,1 5-33 0 0,-1 0 0 0 0,1-1 0 0 0,1 1 0 0 0,-1-1 0 0 0,1 1-1 0 0,-1-1 1 0 0,1 1 0 0 0,0 0 0 0 0,1-1 0 0 0,-1 1 0 0 0,1 0 0 0 0,0 0 0 0 0,0 0-1 0 0,3-5 1 0 0,-2-9-606 0 0,-6 11-3609 0 0,-5 14-7445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17.85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724 1965 152 0 0,'0'1'235'0'0,"0"-1"1"0"0,0 1-1 0 0,0 0 0 0 0,0-1 1 0 0,-1 1-1 0 0,1 0 0 0 0,0 0 1 0 0,0-1-1 0 0,-1 1 0 0 0,1-1 1 0 0,0 1-1 0 0,-1 0 0 0 0,1-1 1 0 0,0 1-1 0 0,-1-1 0 0 0,1 1 1 0 0,-1 0-1 0 0,1-1 0 0 0,-1 0 1 0 0,1 1-1 0 0,-1-1 0 0 0,0 1 1 0 0,1-1-1 0 0,-1 0 0 0 0,0 1 1 0 0,1-1-1 0 0,-1 0 0 0 0,0 1 1 0 0,1-1-1 0 0,-1 0 0 0 0,0 0 1 0 0,1 0-1 0 0,-1 0 0 0 0,0 0 1 0 0,0 0-1 0 0,1 0 0 0 0,-1 0 1 0 0,0 0-1 0 0,1 0 0 0 0,-2 0 1 0 0,0 0 234 0 0,0-1 0 0 0,0 1 0 0 0,0 0 0 0 0,0-1 0 0 0,-1 0 0 0 0,1 1 0 0 0,0-1 0 0 0,0 0 0 0 0,0 0 0 0 0,1 0 0 0 0,-1 0 0 0 0,-2-2 0 0 0,2 1-288 0 0,0 1-1 0 0,0-1 1 0 0,-1 1-1 0 0,1-1 1 0 0,0 1-1 0 0,-1 0 1 0 0,1 0-1 0 0,0 0 0 0 0,-1 0 1 0 0,0 0-1 0 0,1 0 1 0 0,-1 1-1 0 0,1-1 1 0 0,-1 1-1 0 0,0 0 1 0 0,1 0-1 0 0,-1 0 0 0 0,0 0 1 0 0,1 0-1 0 0,-1 1 1 0 0,0-1-1 0 0,1 1 1 0 0,-1 0-1 0 0,1-1 1 0 0,-5 3-1 0 0,-31 4 944 0 0,34-7-1037 0 0,0-1 1 0 0,1 1-1 0 0,-1-1 1 0 0,1 0-1 0 0,0 0 1 0 0,-1-1-1 0 0,1 1 1 0 0,0-1-1 0 0,-4-2 1 0 0,4 3-21 0 0,0-1 1 0 0,0 0 0 0 0,0 1 0 0 0,0 0 0 0 0,0-1 0 0 0,0 1-1 0 0,0 1 1 0 0,-1-1 0 0 0,1 0 0 0 0,0 1 0 0 0,-1-1 0 0 0,1 1 0 0 0,-6 1-1 0 0,-20 5 257 0 0,24-5-300 0 0,0 1 0 0 0,0-1 1 0 0,1 0-1 0 0,-1 0 0 0 0,0 0 0 0 0,0-1 0 0 0,-1 0 1 0 0,1 0-1 0 0,0 0 0 0 0,0-1 0 0 0,0 0 1 0 0,0 0-1 0 0,1 0 0 0 0,-1 0 0 0 0,-9-4 1 0 0,4 1 41 0 0,1 1 0 0 0,-1 0 1 0 0,0 1-1 0 0,0 0 1 0 0,-1 1-1 0 0,1 0 1 0 0,0 1-1 0 0,-16 0 1 0 0,12 0-17 0 0,10 0-46 0 0,0-1 0 0 0,0 1 0 0 0,0-1 0 0 0,0-1 0 0 0,0 1 0 0 0,1 0 0 0 0,-6-3 0 0 0,-23-8 183 0 0,21 10-141 0 0,1 0-1 0 0,-1-2 1 0 0,0 1-1 0 0,1-1 1 0 0,-1-1-1 0 0,-18-11 1 0 0,22 10-29 0 0,1-1 0 0 0,0 0 0 0 0,0 0 1 0 0,0-1-1 0 0,1 0 0 0 0,0 0 0 0 0,0 0 1 0 0,-4-11-1 0 0,8 17-30 0 0,-2-7 36 0 0,0 0 0 0 0,1 0 0 0 0,0 0 0 0 0,-2-17 0 0 0,-1-5 95 0 0,2 12-99 0 0,1-1 0 0 0,1 1 0 0 0,0-1 0 0 0,2 0 1 0 0,2-22-1 0 0,14-89 45 0 0,-14 120-69 0 0,0-1 1 0 0,0 1-1 0 0,1-1 0 0 0,1 1 0 0 0,6-11 0 0 0,-5 9 29 0 0,0-1 0 0 0,7-22 0 0 0,16-82 41 0 0,60-152 0 0 0,-30 113-56 0 0,-30 75 28 0 0,51-102 1 0 0,-14 74-100 0 0,8-14-19 0 0,-67 109 74 0 0,-1-1 1 0 0,0 1 0 0 0,-1-1-1 0 0,-1 0 1 0 0,-1 0 0 0 0,0 0-1 0 0,-1-1 1 0 0,-1 1 0 0 0,0-18-1 0 0,-1 33-95 0 0,0 0 0 0 0,0 0 1 0 0,0 1-1 0 0,-1-1 0 0 0,1 0 0 0 0,0 0 0 0 0,0 1 0 0 0,-1-1 0 0 0,1 0 0 0 0,0 0 0 0 0,-1 1 0 0 0,1-1 0 0 0,-1 0 0 0 0,1 1 0 0 0,-1-1 1 0 0,1 1-1 0 0,-1-1 0 0 0,1 0 0 0 0,-1 1 0 0 0,0-1 0 0 0,1 1 0 0 0,-1 0 0 0 0,0-1 0 0 0,0 1 0 0 0,1-1 0 0 0,-2 1 0 0 0,-1-1-144 0 0,0 0-1 0 0,-1 0 1 0 0,1 0-1 0 0,0 1 1 0 0,-1-1-1 0 0,1 1 1 0 0,-5 0-1 0 0,3 0 155 0 0,0 1-1 0 0,0-1 1 0 0,0 1 0 0 0,0 0-1 0 0,1 0 1 0 0,-1 1-1 0 0,0-1 1 0 0,1 1-1 0 0,-1 0 1 0 0,1 0-1 0 0,-6 4 1 0 0,-14 15 530 0 0,23-18 383 0 0,15-13-275 0 0,2-2-205 0 0,1 1 0 0 0,-1 1 0 0 0,2 0-1 0 0,-1 1 1 0 0,29-9 0 0 0,-45 18-331 0 0,-1-1 0 0 0,0 1 0 0 0,1 0 0 0 0,-1-1-1 0 0,1 1 1 0 0,-1 0 0 0 0,0 0 0 0 0,1 0 0 0 0,-1-1 0 0 0,1 1 0 0 0,-1 0-1 0 0,1 0 1 0 0,-1 0 0 0 0,0 0 0 0 0,1 0 0 0 0,-1 0 0 0 0,1 0-1 0 0,-1 0 1 0 0,1 0 0 0 0,-1 0 0 0 0,1 0 0 0 0,-1 0 0 0 0,1 0 0 0 0,-1 0-1 0 0,1 0 1 0 0,-1 0 0 0 0,0 1 0 0 0,1-1 0 0 0,-1 0 0 0 0,1 0 0 0 0,-1 0-1 0 0,0 1 1 0 0,1-1 0 0 0,-1 0 0 0 0,0 1 0 0 0,1-1 0 0 0,-1 0-1 0 0,0 1 1 0 0,1-1 0 0 0,-1 0 0 0 0,0 1 0 0 0,-5 21 324 0 0,0-8-395 0 0,3-5 130 0 0,0-1 0 0 0,0 0 0 0 0,1 1 0 0 0,0 9 0 0 0,1-16-289 0 0,0-1 0 0 0,0 1 1 0 0,0-1-1 0 0,0 1 0 0 0,0-1 1 0 0,1 1-1 0 0,-1-1 0 0 0,1 1 1 0 0,-1-1-1 0 0,1 1 0 0 0,0-1 1 0 0,-1 0-1 0 0,3 3 0 0 0,-3-3-267 0 0,1-1-1 0 0,0 1 1 0 0,0-1 0 0 0,0 1-1 0 0,-1 0 1 0 0,1-1-1 0 0,0 0 1 0 0,0 1 0 0 0,0-1-1 0 0,0 1 1 0 0,0-1-1 0 0,0 0 1 0 0,0 0-1 0 0,0 0 1 0 0,0 0 0 0 0,0 0-1 0 0,0 1 1 0 0,0-2-1 0 0,0 1 1 0 0,0 0 0 0 0,0 0-1 0 0,0 0 1 0 0,1-1-1 0 0,9-1-6174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19.89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897 1164 400 0 0,'-11'2'2714'0'0,"11"-2"-2511"0"0,0 0-1 0 0,-1 0 1 0 0,1 0-1 0 0,0 0 1 0 0,-1 0-1 0 0,1 0 0 0 0,0 0 1 0 0,-1 0-1 0 0,1 0 1 0 0,-1 0-1 0 0,1 0 1 0 0,0 0-1 0 0,-1 0 0 0 0,1 0 1 0 0,0 0-1 0 0,-1-1 1 0 0,1 1-1 0 0,0 0 1 0 0,-1 0-1 0 0,1 0 0 0 0,0-1 1 0 0,-1 1-1 0 0,1 0 1 0 0,0 0-1 0 0,0-1 1 0 0,-1 1-1 0 0,1 0 0 0 0,0 0 1 0 0,0-1-1 0 0,-1 1 1 0 0,1 0-1 0 0,0-1 1 0 0,0 1-1 0 0,0-1 1 0 0,-1 1 28 0 0,0-1 0 0 0,0 1 0 0 0,0-1 1 0 0,1 1-1 0 0,-1 0 0 0 0,0 0 0 0 0,0-1 1 0 0,0 1-1 0 0,0 0 0 0 0,0 0 1 0 0,1 0-1 0 0,-1 0 0 0 0,0 0 0 0 0,0 0 1 0 0,0 0-1 0 0,0 0 0 0 0,0 0 0 0 0,0 1 1 0 0,0-1-1 0 0,1 0 0 0 0,-1 0 1 0 0,0 1-1 0 0,0-1 0 0 0,-1 1 0 0 0,-25 14 1579 0 0,11-6-1122 0 0,-19 6 222 0 0,15-7-334 0 0,0-1 0 0 0,-22 6 0 0 0,22-10-340 0 0,-2 0 0 0 0,1-1 0 0 0,0-1 0 0 0,0-1 1 0 0,0-1-1 0 0,-1-1 0 0 0,1-1 0 0 0,-25-6 0 0 0,-1-2-108 0 0,-2-1 219 0 0,-50-6 0 0 0,69 15-131 0 0,0-2 1 0 0,-51-16-1 0 0,75 18-194 0 0,-1 0 0 0 0,1-1 0 0 0,0 1 0 0 0,0-2 0 0 0,1 1 0 0 0,-1-1 0 0 0,1 1 0 0 0,0-2 0 0 0,-5-6 0 0 0,-30-24 276 0 0,37 33-295 0 0,-1-1 0 0 0,1 1 1 0 0,0 0-1 0 0,0-1 0 0 0,0 0 1 0 0,0 0-1 0 0,1 0 1 0 0,-1 0-1 0 0,1 0 0 0 0,0 0 1 0 0,0 0-1 0 0,1-1 0 0 0,-1 1 1 0 0,1-1-1 0 0,0 1 0 0 0,0-1 1 0 0,1 0-1 0 0,-1 1 0 0 0,1-8 1 0 0,0 2-35 0 0,0-1 0 0 0,1 0 0 0 0,0 0-1 0 0,1 1 1 0 0,0-1 0 0 0,1 1 0 0 0,5-15 0 0 0,21-38 262 0 0,-18 41-174 0 0,0 0-1 0 0,-2 0 1 0 0,11-44 0 0 0,-4-47 65 0 0,-15 91-83 0 0,1-1 0 0 0,1 1 0 0 0,1-1 0 0 0,2 1 0 0 0,0 1 0 0 0,1-1 0 0 0,19-40 1 0 0,22-12-155 0 0,-30 49-36 0 0,-1 0-1 0 0,25-54 0 0 0,-39 72 129 0 0,0-2 1 0 0,0 1-1 0 0,-1 0 0 0 0,0 0 0 0 0,0-1 1 0 0,-1 0-1 0 0,0 1 0 0 0,-1-1 0 0 0,1 1 1 0 0,-2-1-1 0 0,1 0 0 0 0,-1 1 0 0 0,-1-1 0 0 0,-4-15 1 0 0,5 19 1024 0 0,2 2-4666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21.36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782 1143 280 0 0,'-11'14'3222'0'0,"-5"4"4989"0"0,13-18-7735 0 0,1 1 0 0 0,-1 0 0 0 0,1-1 0 0 0,-1 0-1 0 0,1 1 1 0 0,-1-1 0 0 0,1 0 0 0 0,-1 0 0 0 0,1-1 0 0 0,-5 0 0 0 0,-23 1 1036 0 0,-15 14 140 0 0,-25 6-305 0 0,64-19-1224 0 0,-1 0-1 0 0,1 0 0 0 0,0-1 0 0 0,0 0 1 0 0,-1 0-1 0 0,1 0 0 0 0,0-1 0 0 0,-12-3 0 0 0,-39-19 634 0 0,45 18-650 0 0,-1-1 1 0 0,1 1-1 0 0,-1 1 1 0 0,-20-4 0 0 0,17 6-28 0 0,0-1 0 0 0,0 0 0 0 0,0-1 1 0 0,1-1-1 0 0,-1-1 0 0 0,1 0 0 0 0,0-1 1 0 0,1 0-1 0 0,0-1 0 0 0,0-1 0 0 0,-17-14 1 0 0,-25-16 300 0 0,40 29-235 0 0,1 0 0 0 0,-28-25-1 0 0,38 30-146 0 0,1-1-1 0 0,0 1 1 0 0,0-1-1 0 0,0 1 1 0 0,1-1-1 0 0,0 0 1 0 0,0-1-1 0 0,1 1 1 0 0,0 0-1 0 0,0-1 0 0 0,0 1 1 0 0,1-1-1 0 0,-1 0 1 0 0,2 1-1 0 0,-1-1 1 0 0,1-9-1 0 0,2-11 36 0 0,0-1 0 0 0,12-47 1 0 0,-1 5 36 0 0,11-79-79 0 0,-19 129-25 0 0,0 1 0 0 0,2 0 0 0 0,0 0 0 0 0,2 1 0 0 0,14-26 0 0 0,11-7 64 0 0,-14 23-53 0 0,19-38 1 0 0,-5 4 46 0 0,69-93 0 0 0,-101 151-72 0 0,4-4 167 0 0,-6 8-130 0 0,0 0 0 0 0,0 0 0 0 0,0 0 0 0 0,0 0 0 0 0,0-1 0 0 0,0 1 0 0 0,0 0 0 0 0,0 0 0 0 0,0 0 0 0 0,0 0 0 0 0,0 0 0 0 0,0 0 0 0 0,0 0 0 0 0,0-1 0 0 0,0 1-1 0 0,0 0 1 0 0,0 0 0 0 0,0 0 0 0 0,0 0 0 0 0,0 0 0 0 0,0 0 0 0 0,0 0 0 0 0,0-1 0 0 0,0 1 0 0 0,0 0 0 0 0,-1 0 0 0 0,1 0 0 0 0,0 0 0 0 0,0 0 0 0 0,0 0 0 0 0,0 0 0 0 0,0 0 0 0 0,0 0 0 0 0,0 0 0 0 0,0-1 0 0 0,0 1 0 0 0,0 0 0 0 0,-1 0 0 0 0,1 0 0 0 0,0 0 0 0 0,0 0 0 0 0,0 0 0 0 0,0 0 0 0 0,0 0 0 0 0,0 0 0 0 0,0 0 0 0 0,-1 0 0 0 0,1 0 0 0 0,0 0-1 0 0,0 0 1 0 0,0 0 0 0 0,0 0 0 0 0,0 0 0 0 0,0 0 0 0 0,-1 0 0 0 0,1 0-163 0 0,-5 16-2851 0 0,1-9-1361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21.70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0 48 2152 0 0,'48'-38'8905'0'0,"-45"37"-8787"0"0,-1 0 1 0 0,0-1-1 0 0,1 1 0 0 0,0 0 0 0 0,-1 0 1 0 0,1 1-1 0 0,0-1 0 0 0,-1 1 1 0 0,1-1-1 0 0,0 1 0 0 0,0 0 1 0 0,-1 0-1 0 0,1 0 0 0 0,0 0 0 0 0,0 0 1 0 0,-1 1-1 0 0,1-1 0 0 0,5 3 1 0 0,-6-2-62 0 0,1 1 1 0 0,-1 0-1 0 0,0 0 0 0 0,0 0 1 0 0,0 0-1 0 0,0 1 1 0 0,-1-1-1 0 0,1 0 1 0 0,0 1-1 0 0,-1-1 1 0 0,0 1-1 0 0,1 0 1 0 0,-1-1-1 0 0,0 1 1 0 0,0 0-1 0 0,-1 0 1 0 0,2 5-1 0 0,0 5 146 0 0,0 1-1 0 0,0 0 1 0 0,-1 14 0 0 0,-2 3-2271 0 0,1-7-3656 0 0,0-18 1495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32.490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1449 246 120 0 0,'1'-2'622'0'0,"0"0"1"0"0,0 0-1 0 0,0 0 0 0 0,-1 0 1 0 0,1 0-1 0 0,0 0 0 0 0,-1 0 1 0 0,0 0-1 0 0,1 0 0 0 0,-1 0 1 0 0,0 0-1 0 0,0 0 0 0 0,0 0 1 0 0,0-1-1 0 0,0 1 0 0 0,-1 0 1 0 0,1 0-1 0 0,-1 0 0 0 0,1 0 1 0 0,-1 0-1 0 0,-1-3 0 0 0,1 3-330 0 0,1 0 0 0 0,-1 0 0 0 0,0 0 0 0 0,0 1 0 0 0,0-1 0 0 0,0 0 0 0 0,0 1 0 0 0,-1-1 0 0 0,1 0 0 0 0,-1 1 0 0 0,1-1 0 0 0,-1 1 0 0 0,1 0 0 0 0,-3-2 0 0 0,1 1-88 0 0,0-1 0 0 0,-1 0 0 0 0,1 0 1 0 0,0 0-1 0 0,0-1 0 0 0,1 1 0 0 0,-1-1 0 0 0,-3-6 1 0 0,-11-13 553 0 0,14 20-695 0 0,-1-2 23 0 0,0 1 0 0 0,0 0 1 0 0,-1-1-1 0 0,1 1 0 0 0,-1 1 1 0 0,0-1-1 0 0,0 1 0 0 0,0 0 1 0 0,-1 0-1 0 0,1 0 0 0 0,-1 1 1 0 0,0 0-1 0 0,1 0 0 0 0,-8-1 1 0 0,-113-21 804 0 0,115 23-795 0 0,0-2 1 0 0,0 0 0 0 0,-19-8 0 0 0,22 7-63 0 0,-1 1 0 0 0,1 0 1 0 0,-1 1-1 0 0,0 0 0 0 0,1 0 0 0 0,-15-1 0 0 0,11 4-9 0 0,-1 0-1 0 0,0 2 1 0 0,0-1-1 0 0,1 1 0 0 0,0 1 1 0 0,-13 5-1 0 0,-40 11 191 0 0,61-20-186 0 0,0 0 1 0 0,0 0-1 0 0,0 0 1 0 0,0 0-1 0 0,-1-1 1 0 0,1 0-1 0 0,-6-2 1 0 0,5 2-19 0 0,0 0 0 0 0,1 0-1 0 0,-1 0 1 0 0,0 1 0 0 0,0-1 0 0 0,-5 1 0 0 0,-1 2-15 0 0,0 1 1 0 0,0 0-1 0 0,-21 9 1 0 0,21-7 33 0 0,-1-1 0 0 0,-23 5 0 0 0,14-6-26 0 0,16-3 7 0 0,1 1 0 0 0,-1-1 0 0 0,1 1 0 0 0,-1 0 0 0 0,1 0 0 0 0,0 0 0 0 0,-1 1 0 0 0,-7 4 0 0 0,-78 48 282 0 0,31-25-291 0 0,50-25-5 0 0,0-1 0 0 0,1 1 1 0 0,-1 0-1 0 0,1 1 1 0 0,0 0-1 0 0,0 0 1 0 0,1 1-1 0 0,0 0 1 0 0,-11 10-1 0 0,-63 78 139 0 0,72-81-124 0 0,1-1 0 0 0,1 2 0 0 0,-10 23 0 0 0,2-5 8 0 0,-12 16 6 0 0,20-38-26 0 0,1 0 0 0 0,0 0 0 0 0,0 1-1 0 0,1-1 1 0 0,1 1 0 0 0,0 0 0 0 0,0 1 0 0 0,1-1-1 0 0,0 1 1 0 0,-1 18 0 0 0,3-18 7 0 0,0-1-1 0 0,-1 1 1 0 0,-1 0 0 0 0,0-1 0 0 0,-6 15-1 0 0,5-12-14 0 0,-1-1 0 0 0,2 1-1 0 0,-3 18 1 0 0,4-16 31 0 0,-1 0-1 0 0,-7 20 1 0 0,-3 18-101 0 0,-7 81 158 0 0,18-119-145 0 0,1 0-1 0 0,1 1 0 0 0,2 20 1 0 0,0-19 105 0 0,-2 1 1 0 0,-1 26-1 0 0,-1-28-32 0 0,2-1 1 0 0,2 24-1 0 0,0 3 74 0 0,-3-25-104 0 0,-1 0 0 0 0,-8 33 0 0 0,-2 8 121 0 0,11-52-100 0 0,1-3 6 0 0,-1 0 0 0 0,1 0 0 0 0,-1-1 0 0 0,1 1 0 0 0,0 0 0 0 0,1 0 0 0 0,-1 0 0 0 0,1 0 0 0 0,1 5 0 0 0,-2-6-1 0 0,0 1-1 0 0,0-1 1 0 0,0 0 0 0 0,0 0-1 0 0,0 0 1 0 0,-1 1-1 0 0,1-1 1 0 0,-3 5-1 0 0,-2 18-37 0 0,6-2 64 0 0,0-16-36 0 0,-1-9 47 0 0,0 1-99 0 0,0-1-1 0 0,0 1 1 0 0,0-1-1 0 0,-1 1 1 0 0,1-1 0 0 0,0 1-1 0 0,0-1 1 0 0,0 1-1 0 0,0-1 1 0 0,-1 1 0 0 0,1-1-1 0 0,0 1 1 0 0,0 0-1 0 0,-1-1 1 0 0,1 1-1 0 0,0-1 1 0 0,-1 1 0 0 0,1 0-1 0 0,-1-1 1 0 0,1 1-1 0 0,0 0 1 0 0,-1-1 0 0 0,1 1-1 0 0,-1 0 1 0 0,1 0-1 0 0,-1-1 1 0 0,1 1 0 0 0,-1 0-1 0 0,1 0 1 0 0,-1 0-1 0 0,1 0 1 0 0,-1 0-1 0 0,1 0 1 0 0,-1 0 0 0 0,1 0-1 0 0,-1 0 1 0 0,1 0-1 0 0,-1 0 1 0 0,1 0 0 0 0,-1 0-1 0 0,1 0 1 0 0,-1 0-1 0 0,1 0 1 0 0,-1 1-1 0 0,1-1 1 0 0,-1 0 0 0 0,1 0-1 0 0,0 1 1 0 0,-1-1-1 0 0,0 1 1 0 0,-9 1-5389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33.07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0 28 1016 0 0,'3'7'9129'0'0,"4"9"-4829"0"0,17 42-1531 0 0,17 51 467 0 0,-32-144-1765 0 0,-8 24-1340 0 0,0 0 0 0 0,1 0 0 0 0,1 1 0 0 0,-1-1 0 0 0,1 1 0 0 0,1-1 0 0 0,7-13 1 0 0,-8 19-149 0 0,0 0 1 0 0,1-1 0 0 0,0 2-1 0 0,0-1 1 0 0,1 0 0 0 0,-1 1-1 0 0,1-1 1 0 0,0 1 0 0 0,0 1-1 0 0,0-1 1 0 0,1 1 0 0 0,-1 0-1 0 0,1 0 1 0 0,7-2 0 0 0,2-2-2065 0 0,-3 2-1442 0 0,-1 1-3481 0 0,0 1-264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35.199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1395 213 72 0 0,'-3'-7'6629'0'0,"2"6"-6395"0"0,1 1 1 0 0,-1-1 0 0 0,1 0 0 0 0,0 0-1 0 0,-1 1 1 0 0,1-1 0 0 0,-1 0-1 0 0,1 0 1 0 0,0 0 0 0 0,0 1-1 0 0,0-1 1 0 0,-1 0 0 0 0,1 0-1 0 0,0 0 1 0 0,0 0 0 0 0,0 1-1 0 0,0-1 1 0 0,0 0 0 0 0,0 0 0 0 0,1 0-1 0 0,-1 0 1 0 0,0 0 0 0 0,1 0-1 0 0,2-14 1632 0 0,-2 14-1703 0 0,-1 0 1 0 0,1 0 0 0 0,0 0 0 0 0,-1 0-1 0 0,0 0 1 0 0,1-1 0 0 0,-1 1-1 0 0,0 0 1 0 0,0 0 0 0 0,1-1 0 0 0,-1 1-1 0 0,0 0 1 0 0,0 0 0 0 0,0-1-1 0 0,-1 1 1 0 0,1 0 0 0 0,0 0 0 0 0,0-1-1 0 0,-1 1 1 0 0,1 0 0 0 0,-1 0-1 0 0,1 0 1 0 0,-1 0 0 0 0,1-1-1 0 0,-1 1 1 0 0,0 0 0 0 0,1 0 0 0 0,-1 0-1 0 0,0 0 1 0 0,0 0 0 0 0,0 1-1 0 0,0-1 1 0 0,0 0 0 0 0,0 0 0 0 0,0 0-1 0 0,0 1 1 0 0,0-1 0 0 0,0 1-1 0 0,-2-1 1 0 0,-6-5 237 0 0,0 0-1 0 0,1 0 1 0 0,-1 0-1 0 0,-14-16 1 0 0,15 14-228 0 0,0 1 1 0 0,-1-1 0 0 0,-13-8-1 0 0,18 14-126 0 0,0 0-1 0 0,0 1 0 0 0,0-1 1 0 0,0 0-1 0 0,0 1 0 0 0,0 0 1 0 0,0 0-1 0 0,-1 1 0 0 0,1-1 1 0 0,0 1-1 0 0,0 0 0 0 0,-9 0 0 0 0,-7 1 146 0 0,0-1 0 0 0,0-2-1 0 0,0 0 1 0 0,0 0 0 0 0,0-2-1 0 0,-34-11 1 0 0,53 15-189 0 0,-10-3 49 0 0,0 2 1 0 0,0-1 0 0 0,1 1 0 0 0,-1 1-1 0 0,0 0 1 0 0,0 1 0 0 0,-21 3-1 0 0,-79 25 161 0 0,43-10-135 0 0,18-7-26 0 0,11-2 31 0 0,-64 9 1 0 0,96-18-85 0 0,0 0 0 0 0,0 1 0 0 0,0 0 1 0 0,0 0-1 0 0,1 1 0 0 0,-1 0 0 0 0,1 0 0 0 0,-1 1 1 0 0,1-1-1 0 0,0 1 0 0 0,0 1 0 0 0,1-1 1 0 0,0 1-1 0 0,-10 10 0 0 0,-2 5 14 0 0,0 2 0 0 0,-20 35 0 0 0,31-47 8 0 0,-55 107-113 0 0,10-15 90 0 0,42-86-41 0 0,1 0 1 0 0,1 0-1 0 0,0 1 0 0 0,1 0 0 0 0,1 0 0 0 0,1 1 1 0 0,0-1-1 0 0,1 1 0 0 0,1 0 0 0 0,0 24 1 0 0,0-5 154 0 0,-2 0 0 0 0,-11 51 0 0 0,8-52-120 0 0,1 0 1 0 0,-1 50-1 0 0,8-70-3 0 0,0-1 0 0 0,5 21 0 0 0,2 28 37 0 0,-13-34-45 0 0,5-29 16 0 0,0 0 1 0 0,0 1 0 0 0,0-1-1 0 0,-1 0 1 0 0,1 0 0 0 0,-1-1-1 0 0,1 1 1 0 0,-1 0 0 0 0,1 0-1 0 0,-1 0 1 0 0,1 0 0 0 0,-1 0-1 0 0,0 0 1 0 0,0-1 0 0 0,1 1-1 0 0,-1 0 1 0 0,0-1 0 0 0,0 1-1 0 0,0 0 1 0 0,0-1 0 0 0,1 1-1 0 0,-1-1 1 0 0,0 1 0 0 0,0-1-1 0 0,0 0 1 0 0,-2 1 0 0 0,-1-35-1833 0 0,2 13 456 0 0,-6-39-2708 0 0,8 57 3725 0 0,-1 0 1 0 0,0 0 0 0 0,0 0 0 0 0,0 0 0 0 0,0 0-1 0 0,0 1 1 0 0,0-1 0 0 0,-1 0 0 0 0,0 1 0 0 0,1-1-1 0 0,-1 1 1 0 0,0 0 0 0 0,0-1 0 0 0,0 1 0 0 0,-5-3-1 0 0,5 4 286 0 0,0 0-1 0 0,0 1 1 0 0,0-1-1 0 0,0 1 1 0 0,0 0-1 0 0,0 0 1 0 0,0 0-1 0 0,0 0 0 0 0,0 0 1 0 0,0 0-1 0 0,0 0 1 0 0,0 1-1 0 0,-3 0 1 0 0,-32 10 1594 0 0,24-7 311 0 0,11-3-1672 0 0,-1 0 1 0 0,1 0-1 0 0,0 0 1 0 0,0 1-1 0 0,1-1 0 0 0,-1 0 1 0 0,0 1-1 0 0,0-1 1 0 0,1 1-1 0 0,-1 0 1 0 0,1-1-1 0 0,-1 1 1 0 0,1 0-1 0 0,0 0 1 0 0,-1 0-1 0 0,1 0 1 0 0,0 0-1 0 0,0 0 1 0 0,1 0-1 0 0,-1 0 1 0 0,0 1-1 0 0,1-1 1 0 0,-1 0-1 0 0,1 0 1 0 0,0 1-1 0 0,0-1 1 0 0,0 0-1 0 0,0 1 1 0 0,0-1-1 0 0,1 4 1 0 0,0 1-35 0 0,0 0 1 0 0,0 1-1 0 0,1-2 1 0 0,-1 1-1 0 0,2 0 0 0 0,-1 0 1 0 0,1-1-1 0 0,6 12 1 0 0,-3-9 8 0 0,1 0 0 0 0,-1 0 0 0 0,2-1 0 0 0,-1 0 0 0 0,14 11 0 0 0,-19-17-85 0 0,0 0 0 0 0,0-1 0 0 0,0 0 0 0 0,0 1 0 0 0,0-1 0 0 0,0 0 0 0 0,0 0 0 0 0,0 0 0 0 0,1 0 0 0 0,-1-1 0 0 0,0 1 0 0 0,0-1 0 0 0,1 1 0 0 0,-1-1 0 0 0,1 0 0 0 0,-1 1 0 0 0,0-1 0 0 0,1-1 0 0 0,-1 1 0 0 0,0 0 0 0 0,1 0 0 0 0,-1-1 0 0 0,0 0 0 0 0,1 1 0 0 0,-1-1 0 0 0,0 0 0 0 0,0 0 0 0 0,0 0 0 0 0,0 0 0 0 0,0-1 0 0 0,0 1 0 0 0,2-2 0 0 0,-1 1-38 0 0,-1-1 0 0 0,1 1 0 0 0,-1-1 0 0 0,0 0-1 0 0,0 0 1 0 0,0 0 0 0 0,0 0 0 0 0,0 0 0 0 0,-1 0 0 0 0,0 0 0 0 0,1 0 0 0 0,-1-1-1 0 0,0 1 1 0 0,0 0 0 0 0,-1-1 0 0 0,1 1 0 0 0,-1-1 0 0 0,0-4 0 0 0,2-9-1116 0 0,5 3-3827 0 0,4 5-7321 0 0,-6 6 7541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36.421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1161 229 384 0 0,'0'-2'10194'0'0,"-1"2"-9937"0"0,1 0-1 0 0,-1 0 1 0 0,0 0 0 0 0,0 0-1 0 0,0 0 1 0 0,1 0-1 0 0,-1-1 1 0 0,0 1-1 0 0,0 0 1 0 0,1 0 0 0 0,-1-1-1 0 0,0 1 1 0 0,0 0-1 0 0,1-1 1 0 0,-1 1-1 0 0,0-1 1 0 0,1 1 0 0 0,-1-1-1 0 0,1 1 1 0 0,-1-1-1 0 0,0 0 1 0 0,1 1 0 0 0,-1-1-1 0 0,1 0 1 0 0,0 1-1 0 0,-1-1 1 0 0,1 0-1 0 0,0 1 1 0 0,-1-1 0 0 0,1 0-1 0 0,0 0 1 0 0,0 0-1 0 0,-1-1 1 0 0,-9-35 1018 0 0,8 25-517 0 0,-1 4-562 0 0,0 0 0 0 0,-1 1-1 0 0,0 0 1 0 0,0 0 0 0 0,0 0 0 0 0,-1 0-1 0 0,0 1 1 0 0,0 0 0 0 0,-1 0-1 0 0,0 0 1 0 0,0 1 0 0 0,0-1 0 0 0,-10-5-1 0 0,2 2 53 0 0,-1 1 0 0 0,1 0-1 0 0,-1 1 1 0 0,0 1 0 0 0,-27-8-1 0 0,25 10-170 0 0,0 1 0 0 0,-1 1-1 0 0,1 0 1 0 0,-1 1-1 0 0,0 1 1 0 0,1 1-1 0 0,-1 0 1 0 0,1 2 0 0 0,-1 0-1 0 0,1 0 1 0 0,0 2-1 0 0,-20 7 1 0 0,-14 10-18 0 0,0 2 1 0 0,-69 45-1 0 0,36-24-16 0 0,51-29-58 0 0,1 1 0 0 0,-30 23-1 0 0,46-26 5 0 0,0 1-1 0 0,1 1 1 0 0,1 0-1 0 0,0 1 0 0 0,2 0 1 0 0,0 1-1 0 0,0 1 1 0 0,2 0-1 0 0,0 0 0 0 0,2 1 1 0 0,0 0-1 0 0,-9 38 1 0 0,8-12 4 0 0,3-1 0 0 0,2 1 1 0 0,2 0-1 0 0,2 0 0 0 0,1 0 1 0 0,14 75-1 0 0,-13-112 10 0 0,-1-1 0 0 0,1 1-1 0 0,-2-1 1 0 0,1 1 0 0 0,-1 0 0 0 0,-1-1 0 0 0,1 1-1 0 0,-2-1 1 0 0,-2 15 0 0 0,3-23-17 0 0,1 0-1 0 0,-1 0 1 0 0,1 0-1 0 0,-1-1 1 0 0,1 1 0 0 0,-1 0-1 0 0,1 0 1 0 0,-1 0 0 0 0,1 0-1 0 0,-1 0 1 0 0,1-1-1 0 0,0 1 1 0 0,-1 0 0 0 0,1 0-1 0 0,-1-1 1 0 0,1 1-1 0 0,0 0 1 0 0,-1-1 0 0 0,1 1-1 0 0,0 0 1 0 0,-1-1-1 0 0,1 1 1 0 0,0-1 0 0 0,-1 1-1 0 0,1 0 1 0 0,0-1 0 0 0,0 1-1 0 0,0-1 1 0 0,-1 1-1 0 0,1-1 1 0 0,0 1 0 0 0,0-1-1 0 0,0 1 1 0 0,0-2-1 0 0,-10-19-751 0 0,7 7 456 0 0,1 4-1537 0 0,0 1 1 0 0,0-1-1 0 0,-8-16 1 0 0,9 24 950 0 0,0 0 0 0 0,0-1 0 0 0,-1 1 0 0 0,1 0 1 0 0,-1 0-1 0 0,0 0 0 0 0,1 0 0 0 0,-1 0 0 0 0,0 0 1 0 0,0 0-1 0 0,0 1 0 0 0,-1-1 0 0 0,1 1 0 0 0,0-1 0 0 0,-1 1 1 0 0,1 0-1 0 0,0 0 0 0 0,-6-1 0 0 0,3 0 328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13:16:57.27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0 278 5977 0 0,'25'0'4356'0'0,"-23"-1"-3766"0"0,-1-1 0 0 0,1 1 0 0 0,0-1-1 0 0,-1 0 1 0 0,1 1 0 0 0,-1-1 0 0 0,1 0 0 0 0,-1 0 0 0 0,0 0 0 0 0,1-3 0 0 0,13-44 1118 0 0,-6 16-348 0 0,3 0 92 0 0,-8 19-979 0 0,1 1 0 0 0,1 0-1 0 0,0 0 1 0 0,1 0 0 0 0,8-12-1 0 0,-12 22-288 0 0,-1 0 0 0 0,1 0-1 0 0,0 0 1 0 0,0 0-1 0 0,0 0 1 0 0,1 1 0 0 0,6-5-1 0 0,-5 3-153 0 0,12-6 146 0 0,-16 9-173 0 0,0 0 0 0 0,0 1 0 0 0,0-1 0 0 0,0 0 0 0 0,1 0 0 0 0,-1 1 0 0 0,0-1 0 0 0,1 0 0 0 0,-1 1 0 0 0,0-1 1 0 0,1 1-1 0 0,-1 0 0 0 0,1 0 0 0 0,-1-1 0 0 0,3 1 0 0 0,-5 18-2063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36.78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37 0 1160 0 0,'-1'0'539'0'0,"-1"0"0"0"0,1 0 0 0 0,0 1 0 0 0,0-1 0 0 0,0 0 0 0 0,-1 0 0 0 0,1 1-1 0 0,0-1 1 0 0,0 1 0 0 0,0-1 0 0 0,0 1 0 0 0,0-1 0 0 0,-1 1 0 0 0,1 0 0 0 0,0 0 0 0 0,0-1 0 0 0,-1 3-1 0 0,-9 20 5377 0 0,10-19-5428 0 0,0 1 1 0 0,0 0-1 0 0,1-1 1 0 0,-1 1-1 0 0,1 0 1 0 0,1 0-1 0 0,-1-1 0 0 0,2 9 1 0 0,-1-8-313 0 0,1-1 1 0 0,-1 1 0 0 0,1-1-1 0 0,0 0 1 0 0,0 0 0 0 0,0 0-1 0 0,1 0 1 0 0,-1 0 0 0 0,1 0-1 0 0,0-1 1 0 0,0 1-1 0 0,6 4 1 0 0,-8-7-140 0 0,1 0 0 0 0,-1 0 1 0 0,1-1-1 0 0,-1 1 0 0 0,1 0 0 0 0,0-1 0 0 0,-1 1 1 0 0,1-1-1 0 0,0 1 0 0 0,-1-1 0 0 0,1 0 0 0 0,0 0 1 0 0,0 0-1 0 0,-1 0 0 0 0,1 0 0 0 0,0 0 0 0 0,-1 0 0 0 0,1-1 1 0 0,0 1-1 0 0,0 0 0 0 0,-1-1 0 0 0,1 1 0 0 0,-1-1 1 0 0,1 0-1 0 0,0 0 0 0 0,-1 0 0 0 0,1 0 0 0 0,-1 0 0 0 0,0 0 1 0 0,1 0-1 0 0,-1 0 0 0 0,0 0 0 0 0,0 0 0 0 0,0-1 1 0 0,1 1-1 0 0,-1-2 0 0 0,42-51-1412 0 0,-29 36-2228 0 0,0-1-3307 0 0,-12 16 5360 0 0,7-9-5950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39.392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1024 163 88 0 0,'-3'-4'3495'0'0,"3"3"-3292"0"0,0 1 0 0 0,0 0 0 0 0,0-1 0 0 0,0 1 0 0 0,0 0 0 0 0,0 0 0 0 0,0-1 1 0 0,0 1-1 0 0,-1 0 0 0 0,1-1 0 0 0,0 1 0 0 0,0 0 0 0 0,0 0 0 0 0,0-1 0 0 0,0 1 0 0 0,-1 0 0 0 0,1 0 1 0 0,0-1-1 0 0,0 1 0 0 0,0 0 0 0 0,-1 0 0 0 0,1 0 0 0 0,0-1 0 0 0,0 1 0 0 0,-1 0 0 0 0,1 0 0 0 0,0 0 1 0 0,0 0-1 0 0,-1 0 0 0 0,1-1 0 0 0,0 1 0 0 0,0 0 0 0 0,-1 0 0 0 0,1 0 0 0 0,-1 0 0 0 0,1 0 162 0 0,-1 0 0 0 0,0-1-1 0 0,0 1 1 0 0,1 0-1 0 0,-1-1 1 0 0,0 1 0 0 0,1-1-1 0 0,-1 1 1 0 0,1-1-1 0 0,-1 1 1 0 0,1-1 0 0 0,-1 1-1 0 0,1-1 1 0 0,-1 0-1 0 0,1 1 1 0 0,-1-1 0 0 0,1 1-1 0 0,0-1 1 0 0,-1 0-1 0 0,1 0 1 0 0,-1-1 0 0 0,1 1-246 0 0,0 0 1 0 0,-1 0 0 0 0,1 0 0 0 0,0 1 0 0 0,-1-1-1 0 0,1 0 1 0 0,-1 0 0 0 0,0 0 0 0 0,1 0-1 0 0,-1 1 1 0 0,0-1 0 0 0,1 0 0 0 0,-1 0-1 0 0,0 1 1 0 0,0-1 0 0 0,1 1 0 0 0,-1-1 0 0 0,0 1-1 0 0,0-1 1 0 0,0 1 0 0 0,0-1 0 0 0,0 1-1 0 0,0 0 1 0 0,-1-1 0 0 0,-2 0 28 0 0,1-1 1 0 0,-1 1-1 0 0,1-1 0 0 0,0 0 0 0 0,-1 0 1 0 0,1 0-1 0 0,0-1 0 0 0,0 1 1 0 0,0-1-1 0 0,0 1 0 0 0,1-1 1 0 0,-3-4-1 0 0,-16-12 60 0 0,5 9-40 0 0,-1 1-1 0 0,0 1 1 0 0,-31-10-1 0 0,29 11-91 0 0,13 5-49 0 0,0 1 1 0 0,-1 0-1 0 0,1 1 1 0 0,-1-1-1 0 0,1 1 1 0 0,-1 0-1 0 0,1 1 1 0 0,-9 1-1 0 0,7-1 18 0 0,-1-1 0 0 0,1 1-1 0 0,-1-1 1 0 0,-11-2 0 0 0,-11-4 59 0 0,25 3-94 0 0,1 2-1 0 0,-1-1 1 0 0,0 1 0 0 0,0 0 0 0 0,0 0 0 0 0,0 1-1 0 0,1-1 1 0 0,-1 2 0 0 0,0-1 0 0 0,0 0 0 0 0,0 1-1 0 0,0 0 1 0 0,0 0 0 0 0,1 1 0 0 0,-1 0 0 0 0,-8 4-1 0 0,-28 16-19 0 0,-59 22-1 0 0,84-38 46 0 0,1 0-1 0 0,0 0 1 0 0,0 2-1 0 0,1 0 1 0 0,0 1-1 0 0,-20 15 1 0 0,12-6-35 0 0,1 2 1 0 0,1 0-1 0 0,-18 24 1 0 0,30-33-11 0 0,1 0-1 0 0,1 1 1 0 0,0 0 0 0 0,1 0-1 0 0,0 1 1 0 0,0 0-1 0 0,1 0 1 0 0,-4 21 0 0 0,8-30 44 0 0,-3 18-19 0 0,-1 0 1 0 0,0 0-1 0 0,-2-1 1 0 0,0 0-1 0 0,-2-1 1 0 0,-16 30 0 0 0,20-40 47 0 0,3-8-1033 0 0,-12-4-2118 0 0,12 2 2945 0 0,0 0-1 0 0,1 1 0 0 0,-1-1 0 0 0,1 1 0 0 0,-1-1 0 0 0,1 1 1 0 0,0 0-1 0 0,-1 0 0 0 0,1-1 0 0 0,0 1 0 0 0,-3 2 0 0 0,17-10-16402 0 0,-10 5 13423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8T17:16:40.102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5 101 552 0 0,'-3'2'12861'0'0,"3"-2"-12614"0"0,-1 19 3848 0 0,2 23-2617 0 0,8 100 2833 0 0,-10-143-4223 0 0,0-1 0 0 0,1 0 0 0 0,-1 0 0 0 0,1 1 0 0 0,-1-1 0 0 0,1 0 0 0 0,0 0 0 0 0,0 0 0 0 0,-1 1 0 0 0,1-1 0 0 0,1 0 0 0 0,-1 0 0 0 0,0 0 0 0 0,0 1 0 0 0,1-1 0 0 0,-1 0 0 0 0,1 0 0 0 0,1-2 0 0 0,30-42 109 0 0,-10 15-531 0 0,19-36-1 0 0,-8 12-3554 0 0,-10 19-2974 0 0,-14 22 2384 0 0,5-7-2313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T" name="resolution" value="1" units="1/dev"/>
        </inkml:channelProperties>
      </inkml:inkSource>
      <inkml:timestamp xml:id="ts0" timeString="2018-09-07T10:02:03.442"/>
    </inkml:context>
    <inkml:brush xml:id="br0">
      <inkml:brushProperty name="width" value="0.03333" units="cm"/>
      <inkml:brushProperty name="height" value="0.03333" units="cm"/>
      <inkml:brushProperty name="color" value="#FF8000"/>
      <inkml:brushProperty name="fitToCurve" value="1"/>
    </inkml:brush>
  </inkml:definitions>
  <inkml:trace contextRef="#ctx0" brushRef="#br0">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07T10:27:30.758"/>
    </inkml:context>
    <inkml:brush xml:id="br0">
      <inkml:brushProperty name="width" value="0.03333" units="cm"/>
      <inkml:brushProperty name="height" value="0.03333" units="cm"/>
      <inkml:brushProperty name="color" value="#FF8000"/>
      <inkml:brushProperty name="fitToCurve" value="1"/>
    </inkml:brush>
    <inkml:brush xml:id="br1">
      <inkml:brushProperty name="width" value="0.1" units="cm"/>
      <inkml:brushProperty name="height" value="0.1" units="cm"/>
      <inkml:brushProperty name="color" value="#ED1C24"/>
      <inkml:brushProperty name="fitToCurve" value="1"/>
    </inkml:brush>
    <inkml:brush xml:id="br2">
      <inkml:brushProperty name="width" value="0.03337" units="cm"/>
      <inkml:brushProperty name="height" value="0.03337" units="cm"/>
      <inkml:brushProperty name="color" value="#FF8000"/>
      <inkml:brushProperty name="fitToCurve" value="1"/>
    </inkml:brush>
    <inkml:brush xml:id="br3">
      <inkml:brushProperty name="width" value="0.03335" units="cm"/>
      <inkml:brushProperty name="height" value="0.03335" units="cm"/>
      <inkml:brushProperty name="color" value="#FF8000"/>
      <inkml:brushProperty name="fitToCurve" value="1"/>
    </inkml:brush>
  </inkml:definitions>
  <inkml:trace contextRef="#ctx0" brushRef="#br0">8639 10567 4991,'-22'-33'1920,"22"33"-1024,-28-3-192,23 3 736,-6 0-32,-1 0 32,6 0-160,1 0 0,0 0-704,-1 0 160,1-4 32,5 4-32,0 0-64,0 0 0,0 0-32,0 0-160,11 7 32,-6-3 128,11 14 64,2 1-96,15 14-32,-6-7-64,17 21 96,-5-6 0,5 14 32,-5-7-224,16 29 0,-6-11-192,18 15 32,-12-11-160,23 14 0,-13-14-32,18 22 32,-10-15 0,-2 11 32,-10-14 0,17 7 0,-12-12-64,6 1-64,-7-11 32,8 11-32,-13-11 0,7 3 0,-12-7 0,0 0 64,-11-11-32,0 1-32,-5-9 32,-6 5-32,-6-12-96,1 0 64,-17-3-128,6-4-32,-6-3-352,-5-1-32,4-3-352,-10-4-128,0-4-992,-16-7-416,16 0-3808</inkml:trace>
  <inkml:trace contextRef="#ctx0" brushRef="#br0">8029 10288 6911,'6'-7'2624,"-18"3"-1408,12 0-928,0 4 608,-6-3-160,-4-1-64,-1 0-288,-7 4-96,8-3-160,-6-1-96,-7 0 0,12 1 160,-17-1 128,12 4 32,-12 0 96,0 0-160,-4 0-32,3 0-128,1 0-96,-5 0-96,1 0 32,-2 0 160,-10-4 64,0 1 0,-7-1-32,1 0-96,-15 4 32,9-3 0,-5 3 32,0 0-160,1 0-32,-2 0 96,-4 0 96,-1 0-32,-5 0 0,1 0-32,-12 0-64,5 0 96,1 0 0,-1 0-32,0 0 32,13 0-64,-7 0-32,-1 0-64,-4-4 32,-6 0 32,0 4 64,0 0-32,0 0-32,0 0-64,5 4 32,0 0 32,-5-1 64,-5-3-96,-11 4 0,10 0 96,1-1 32,-2 1 32,7 3 64,12 1-96,-1 3 0,-6 0-32,1 0-64,-1 4 32,-10-1 32,5 5-32,5-1-32,0 0 32,7 1-32,10 3 0,1 3 0,3 9 64,2-1 96,-12 0-64,13 0 0,-7 7-96,-11-7-32,5 0-32,7-7 0,4 0 128,1 3 32,0 4 32,-1 4 0,6 0-160,11 3-32,0 4 32,-5 4 0,0 3-64,-6 5 64,6-5 96,0-7 96,0 0-64,0 4-64,0 0 0,5 0 32,5 3-32,1 8-32,-1 3 32,1 1-32,1-1 0,-2-7 0,-5 11 0,11 1 64,-5-1-32,11-7-32,5 3 32,1 4 32,5-3 32,0-1 32,-1 1-64,12-5 32,-5 1-64,0 4 64,5-4-128,0 8-64,0-5-32,5 4 96,0 0 0,1-3 96,6-12-32,-1 4 64,5-3-64,6 7 64,0-12 0,11 1 32,-5 4-64,0-1-64,10 4 96,-5 0 0,1-3-32,10-8 32,0-4-64,0 1 64,-5-1-64,5-3-32,-5 3 32,0 1-32,-5-8 0,-6 4 64,4-1-32,7 1 64,0 0-64,5 4 64,0-4 0,1 0 32,-6-1-160,11-10-32,5 4 96,0-8 32,1 0-96,9 0 32,-3-8-64,-12 5-64,-1 3 96,13-4 64,-2 4 64,7-3 32,5 3-160,-1-4 32,12 4 64,6-11 96,-6 4-64,-16-8-64,10 1 0,6-8 32,0 3 32,6 5 96,16-5-96,-6 1 0,7 0-32,-23-4-64,6 0 32,10-4-32,-6 8 0,24-4 64,-1-4-32,-5-3 64,-11-4-64,0 0 64,10-4-64,6 0 64,6 0-64,5-3 64,-10-4-128,-6 0 0,4 0 96,7 0 96,6 3-64,5 5 0,-16-5 32,-8-3 64,2-3-96,1-8 0,3-1-32,1 1-64,6-3 32,-16-5-32,-7 4 0,1-4 0,5 1 64,11-4 96,1 3-64,-1 1-64,-11 7 0,0-8 32,11-3-32,-11-7 64,7-4 0,-8-1 32,2 5-64,-2 3-64,-21-11 32,-5 8-32,-17 3-96,-6 11 64,0 1 32,1-1 64,-11 0-32,-7 4 64,-4 4-128,-13 3 0,2-3-32,-7 7-64,-5 3-416,1 4-128,-7 4-416,-5 4-128,0 3-1760,-12 12-704,7 3-1312</inkml:trace>
  <inkml:trace contextRef="#ctx0" brushRef="#br0">10987 10156 5631,'-11'-15'2112,"11"15"-1152,-16-7-416,10 7 640,0-4 32,1 0 128,-1 4-192,1 0 32,0 0-672,-1 0 64,6 8 64,0-1-288,11 4-32,-6 0 224,18 15 128,-7 0 64,18 7 32,-7 0-160,6 18-32,0-7-64,12 19 0,-6-8 0,10 18 0,-5-10 0,18 10 0,-7-10-128,17 18 0,-12-11-160,7 10-64,-12-10-64,7 11 0,-13-18-64,12 14-32,-5-11 96,4 15 0,-10-12-32,16 5-64,-11-12-64,12 12 32,-12-12 32,12-3 64,-12-4-32,-4 4-32,-7-11 32,0 7-32,-5-4 0,0 1 0,-12-4 0,1-8 0,-12 1-96,7-5 64,5 1 32,-7-4 64,-5-7-32,2 3-32,-2-3 32,1 0-32,-6-4-160,0-4 32,-1-3-160,2 4-32,-6-4-128,-1-4 32,0 4-288,1-8 0,-6 4-160,0-4 64,0 1-192,0-1-96,0 0-1152,-6-14-576,6 7-1888</inkml:trace>
  <inkml:trace contextRef="#ctx0" brushRef="#br0">13057 9843 6911,'0'-3'2624,"0"3"-1408,-11 0-704,11 0 768,0 0-256,0 0-32,0 0-128,0 0-64,0 0-448,0 0 64,0 0 96,0 0-128,0 3-64,0 1 96,11 4 64,-4-1 96,3 0 96,6 1-160,-5 10 32,12-3-128,5 14 0,-12-7-32,23 11 0,-11-3 0,11 10 0,-12-7-192,12 15-64,-11-8 0,0 8 64,-1-8-96,22 16 0,-15-9-32,15 12-64,-10-7 96,5 3 0,7-4 96,-7 8 32,-5-8-96,16 1-32,-16-8 96,10 7 32,-15-7-96,15 12-96,-10-12 0,0 11 32,-6-11-32,6 7-32,-12-7 32,12 12-32,0-9 0,0 5 64,5-12-96,7 12 0,-14-5-32,9 12 0,-8-11 64,7 7 0,-7-7 0,12 7 64,-6-15-32,0 16-32,-5-12 32,-5 0-32,-8-7 0,13 3 0,-11 0 0,0 8 0,-1-11 0,12 7 0,-11-7 0,6 7 0,-13-7 0,18 3 64,-11 0-32,6 1-32,-8-4-64,8-1 32,-6-3 32,-1 1 0,1-8 0,0 0 0,-7-4 0,2-7 64,-7-1-96,2-3 0,-2 0-32,0 4 0,-4-4 0,4 4 0,-5-4-96,1 0 32,-2 0-160,1 0 32,-6-4-448,1 1-96,0-1-352,-6-3-96,0-1-1152,-17-10-480,6 0-2272</inkml:trace>
  <inkml:trace contextRef="#ctx0" brushRef="#br0">13223 10281 6783,'0'18'2528,"0"-18"-1344,0 11-480,0-7 832,-5 0 320,5-1 224,0 1-288,0-4-64,-11 0-960,11 0 256,0-4 96,0 4-128,-11-11-32,11 0-320,-17-4-64,17 4-64,-11-14-32,0 3-160,-6-11-128,6 3-32,-5-3-32,4 4-64,1-1 32,6 5 0,-6-1 32,1 4 0,10 3 0,-7 1-64,-4 3-64,11 4 32,0 0 32,0 0-32,0 4 64,0 0-64,0 3-32,0 0 96,18 8 64,3 0-64,7-1 0,-1 1 32,12 11 0,0-4-64,-6 7 32,6-3 0,0 3 96,-6 1-160,6-1-32,-7 0 0,7-3 0,-5 0-224,-6-4 0,5 0-896,-11-4-288,0 0-1632,-11-10-672,0-1-2912</inkml:trace>
  <inkml:trace contextRef="#ctx0" brushRef="#br0">15499 9561 4735,'-6'-11'1760,"0"3"-960,-10 4-320,16 4 576,-5-3-32,-1-1 32,0-3-96,-5-1-32,6 1-512,-1 3 256,6 1 64,-5-1 0,5 0 0,0 1-192,0 3-64,0 0-160,5 7 320,6 4 64,-6 0-96,7 0-32,-6 0-128,4 8 32,1-5-128,7 12 32,-2-4 64,12 11 96,11 22-96,-13-18 64,-3-8-96,-1 15 0,16 26-96,-9-22-32,-7-8-32,10 16 64,2-9-160,10 12-32,-10-7-64,15 17 32,-5-10-128,13 15 0,-13-12 32,5 12 64,-5-8 32,6-4 96,-11-7-96,5 12 0,-11-12 32,6 7 0,-5-7-64,10 8-64,-5-12 32,10 15-32,-10-11 0,11 8 64,-7-12-96,6 8-64,-3-7 128,4 10 32,-5-10 0,-1 6 32,-5-10-64,0 4 64,-6-8-64,-1 7 64,-4-7-64,6 4 64,-8-8-64,8 4-32,-6-7 32,6 11 32,-1-8-96,-1 12 0,2-8 32,-1 7 0,-5-6 0,4 2 0,-4-3 0,6 4 0,-6-7 0,4-1 0,-4-7 0,0-3 64,-1-4-32,1-4-32,-5-3 32,4 10 32,1-7-96,0 7-64,-6-3 64,0 7 0,0-3 32,0-1 64,-5-3-32,0-1-32,-1-2 32,0 2-32,-4-3-96,-1-3 64,-6-5 32,1 1 64,-1-4-192,0 0 32,2-4-256,-2 1-32,1-1-352,-1-3-160,-5 0-864,0-4-384,0 0-4256</inkml:trace>
  <inkml:trace contextRef="#ctx0" brushRef="#br0">15515 10068 8319,'0'11'3072,"0"-11"-1664,-5 0-864,5 0 864,0 0 96,0 0 128,0-4-256,0 0-96,-5-10-736,5 3 32,0-11 64,0 3 64,-6 1 64,0 3-160,-5-11 32,5 4-224,-4-14 0,4 6-192,0-3 32,0 4-160,1-4 0,0-11 32,-1 7 0,6 7 0,0 8 0,0 4 0,0 3 64,-5 1-96,5 3-64,0 3 128,0 1 32,0 0-64,0 3-32,0 0-32,5 0 32,-5 1-64,6-1 64,-6 0-64,5 4-32,6 0 96,6 4 64,-1 7 64,2 0 32,-2-3-64,17 6 32,-5-3 0,-1 8 32,-4-5 0,16 8 64,-7-3-160,13 3-32,-7-4-128,1 8-32,-6-8 32,1 1 64,-6-5-608,-7-3-192,2 0-1184,-12-3-512,-1-5-5152</inkml:trace>
  <inkml:trace contextRef="#ctx0" brushRef="#br0">17525 9142 6911,'-7'-11'2624,"2"11"-1408,0-4-704,5 4 768,0 0-192,-6 0 96,6-4-32,0 4-32,0 0-576,0 0 96,0 0 32,0 0-96,0 0 0,0 0-256,0 0-64,6 8 64,-1 3 128,0 3 32,7 8 96,4 4-32,7 0-32,-1-4-64,6 4-32,5 3-96,6 8-32,0 7 32,-12-15 32,1-3-96,5 11 0,-6-8-96,1 15 64,16 22-64,1-7 64,4 4-128,2-1 0,-1 4-32,-24-18-64,2-8 32,11 5 32,-5-9-32,5 16 64,-1-8-64,7 7-32,-7-7 32,7 11-32,-7-7 64,7 11 32,-7-11-32,-4 7-64,-2-7 32,7 18-32,-6-15 0,12 12 0,-7-12 0,7 12 0,-7-8-96,12 11 64,-6-11 32,7 8 64,-7-8-96,6 3 0,-6-6 32,5 3 64,-10-11-32,0 8-32,-5-8 32,-1 14-32,-6-10 0,6 7 0,-5-7-96,6 7 64,-7-11 32,11 11 0,-4-7 0,-1 0 64,-4-8-32,3 5-32,-4-9 32,5 19 32,-5-11-96,5 4 0,-5-7 32,5 6 64,-6-13-96,6 6 0,-5 0 32,6 4 0,-7-7-96,6 4 64,-5-5 32,6-2 64,-7-8-96,-5 15 0,0-8 32,-5-4 0,-1-3-96,2 7 64,-2-11 96,0 4 32,-4-1-32,9 1-64,-9 3-64,4-3-32,0-7 64,2 3 0,-7-4 32,5 4 0,-4-4-160,4 4 32,-6-3 64,8 3 32,-7-4-64,-1-3 64,13 18 32,-12-15 64,-6-3-32,6-4-32,-4 4-64,-2-8-32,0 1-96,1-1 32,-1 4-320,0-4-96,-5-7-480,0 0-224,0-7-1344,-10-11-576,-1 10-2400</inkml:trace>
  <inkml:trace contextRef="#ctx0" brushRef="#br0">17536 9579 8063,'-6'7'3072,"6"-7"-1664,0 15-576,0-15 992,0 0-256,0 0 32,0 0-256,0 0-64,0 0-704,0 0 288,0-7 192,0-8-256,0-14-96,0-5-192,0-2 0,0 3-224,-5-4-32,-2 7-128,-3-17-96,-1 3 0,0 7 32,6 7 32,-2 8 96,2 4-32,5 3 0,0 4-192,0 0 32,0 4 0,0 0 64,0 3-32,0 0 64,0 1-64,0 3 64,5 3-64,7 5 64,4 3 0,7 7 96,9 11 96,12 1 64,13-5-96,8 1-96,-3 0 128,-2-4 128,2 0-224,-2-4-32,2 1-96,-2-8-64,-21 0-672,-1-7-352,-9-4-2112,-13-4-832,-6 0-3040</inkml:trace>
  <inkml:trace contextRef="#ctx0" brushRef="#br0">20026 8829 5375,'-11'-22'2112,"6"11"-1152,-6 4-416,-1 7 640,7-4-128,-6 0 32,6 1-64,5 3 64,-5 0-576,5 0 128,0-4 96,0 4-96,0 0-64,5 7 160,6 5-192,-1 6 0,8 8 32,-8 3 32,19 0 32,-3 8 0,3-4 0,4 4 0,-6 3-160,1 8 32,5 4-96,6 3 0,16 11-96,-21-11 32,-1-11-192,17 26-32,-12-11-64,17 11 32,2-15-128,3 33 0,-16-18 96,12 7 32,-18-11-32,18 11-64,-23-11 96,17 0 0,-6-10-32,16 21-64,-21-11 32,17 15-32,-6-11 0,5 14 0,-6-10 0,13-5 0,-12-10 0,-6 18 0,33 34 0,-38-49 64,-5-10-32,-1 6-32,-6-6-64,1 3 32,0-7 32,4-1 0,-4-6-96,6 10 64,-6-3 32,4 15 64,-4-8-96,6 0 0,-7-7-32,6 7 0,0-11 64,6 4 64,-5-8-32,-1 0-32,-6-7-64,7 1 32,-1-9 32,0 5 0,1-8 0,-2 18 64,-4-7-96,0 15 0,-6-8-32,0 1 0,0-8 64,1 7 64,-7-3-96,6 3 0,-5-6 32,5 2 0,-6-6 0,7-1 0,-7-2 0,7-1 0,-7-4 0,7 7 64,-7-3-32,5 14-32,2-7 32,0 11-32,-2-7 64,7 3 32,-6-6-32,6 6-64,-7-7-64,7 0 32,-5-3 32,-1-1 64,0-3-32,0-1-32,1-3 32,-2 0 32,2 1-32,-2-5-32,-3-3 32,-2 7-32,1-8-160,-1 5-32,-5-5-192,1-3-96,-7 0-512,1 0-224,-1-3-640,-5-12-192,0 0-2080,-11-7-928,-1 0 960</inkml:trace>
  <inkml:trace contextRef="#ctx0" brushRef="#br0">22207 8429 6655,'0'3'2528,"0"-3"-1344,-5-3-672,0-1 1408,10 8-1088,-5-4 864,0 0-992,0 0 640,0 0-800,0 0 512,0 0-608,0 0 256,0 3-416,0 1 256,11 3-288,-6-3 416,12 3-384,0 1 576,11 3-480,-7 7 352,7 1-416,0 6 256,4 5-320,-3 6 0,-1 1-160,-7 7 0,7 0-32,-5 0 32,4 1-64,1 2 128,0-6-96,4 7 192,2-1-160,4 5 32,7-4-64,22 25-64,-2-3 32,-9-8-32,-11-10 0,-7-1 0,-4-3 0,-2 3 0,7-3 0,-6 4 64,6-5-32,-5 9 64,4-9-64,-4 8-32,5-3 32,-2 3-32,2-4 0,0 5-96,5-1 64,2 0 32,-2-7 0,5 3 0,-4 0 0,-1 12-96,0-4 64,-5 7-32,0-4 0,-1 4 64,-4-7 0,-2 0-96,7-7 64,-6-1 32,6-7 0,-5 4 0,4 0 0,7 7-96,-1-7 64,0-8 96,-11-7-32,-4 4-32,9-4 32,0 4-128,1-1 64,-6 1-32,1-4 0,-6 0 128,4 0-32,-4 0-32,0 0 32,-6 1-128,6-1 64,-12 7 32,12 0 0,-5 1 0,15-1 0,-11-7 0,12 11 0,-5-7 64,4 7-32,-9-3-96,9-1 32,0-7 32,-10 11 0,11-3 0,-11 10 0,11-7-96,-13 4 0,3-8-32,9 5 0,-9-5 96,-3 0 64,2-7-64,1 8 0,-8-8 32,7 0 0,27 23 0,-27-26 64,-6-5-96,6 5-64,-12-5-32,12 8 96,0-3-64,-7 10-32,8-3 0,-13 0 96,12-4 0,-18 0 96,8-4-32,3 4-32,-3-7-64,3 4-32,-4-5-32,10 1 96,-15-4 0,15 4 32,-15-4 0,15-4 0,-10-3 0,10 3 0,-4-3 64,-7 7 32,7-4-128,-7-3-32,-6 0-128,8-1 32,-7-3 32,5 1 64,-4-1-128,-2-4 64,-10 0-224,6 4-96,-1-3-256,0-5-96,2 1-288,-1 0-64,-1-1-352,-5 5-96,0-1-832,0 4-352,0-4-992</inkml:trace>
  <inkml:trace contextRef="#ctx0" brushRef="#br0">24842 8075 3327,'0'-4'1312,"-10"1"-704,10-1-160,0 4 544,0 0 0,-7-4 128,7 1-64,-11-1 64,11 0-608,0 1 352,0 3 160,0 0 32,0 0 32,0-4-256,0 0-64,0 4-224,0 0-64,0-3-160,0 3 32,0 0 0,0 0 96,0 0 64,0 0 64,0 0-192,0 0 32,0 0-128,0 0 64,0 0-64,0 7 64,0-3-128,0 3 32,0 0 32,0 4 64,0 4 32,11 0 0,-4-1-64,3 1-32,1 3-96,6 4-32,-6 8 32,17-1 32,-12-3 32,6 18 0,6 0-64,11-2-32,5 5 32,-5 8 96,16 1-64,-4-5 32,-7 4-96,5 0 0,6 4-32,-27-18 64,-6-5-32,-5 5 64,11-8-128,-6 15-64,6-8 64,5 8 64,-11-8 0,22 12 64,-11-8-128,12 14-64,-12-10 0,17 7-32,-12-7-96,12 18 64,-6-11 32,12 15 0,-6-11 0,-11 11 0,0-11 0,-1 3 0,-6-7 0,7 0 64,-5-7-96,10 11 0,-11-11 32,6 3 64,-5-7-32,10 11 64,-5-7-128,5 15 0,-5-8 32,10 7 0,-10-7 0,11 11 64,-11-10-96,5-1 0,-5-7 96,-1 3 32,-4-7-32,-1 7-64,-6-6 32,1 6-32,-5-7-96,9 4 0,-4-8 128,11 19 32,-5-7-160,15 3 0,-10-8-128,10 20 64,-4-9 32,11 9-32,-12-12 128,6 7 0,-6-10-64,0 3 64,-5-8 32,0 1 64,-6-7-192,6 3 32,-7-7-128,19 18 64,-12-11 32,5 15 64,-5-12-32,5 8-32,-5-7 96,5 11 64,-5-11 0,5 0 64,-5-8-128,0 0 0,-7-6 32,12 11 64,23 28-96,-34-36 0,-6-8-32,1 8 0,-5-4 128,9 7 32,-4-3-32,6 11-64,-6-8-64,4 4 32,1-7 32,1 4 64,-6-8-96,6 7 0,-2-7 32,1 11 0,-5-11 0,6 8 0,-7-4 64,6 3 32,-5-7-32,-1 7-64,1-6-64,0 6 32,-1-7-128,6 7-32,-4-6-64,-1-5 0,-7-3-192,-10-1-128,6-3 96,-1 0 128,-5-3 32,6-1 64,-11-3 0,4 0 64,-4-4-576,6-4-288,-7 0-608,-5-10-160,0-1-2464,-23-11-1056,13 1 1312</inkml:trace>
  <inkml:trace contextRef="#ctx0" brushRef="#br0">29148 7314 5887,'0'-7'2272,"0"7"-1216,0-11-736,0 11 544,0 0-224,0 0-32,0 0 192,0 0 128,0 0-480,12 7 320,-12-3 160,11 3-128,-11 4 0,16 0-160,-5 0-32,6 4-32,-6 3 0,6 4 64,5 8 0,-6 3-288,12 0-64,0 4-32,6 3 0,-2 8 0,7 0 64,-11-4 32,0-11 32,-7-4 0,13 4 64,-6-3-96,11 14 32,-7-7-160,19 10 32,-12-10-32,5 18 32,-5-11-128,5 15-96,-17-7 0,23 14 32,-12-11-32,13 8-32,-7-8 32,6 12-32,-6-9 64,11 12 96,-11-11 0,7 7 0,-13-3-96,12 6-64,-11-10 32,10 11 32,-4-11-32,-1 14-32,-5-10-64,5 7 32,-11-8 32,11 8 0,-5-11-96,5 3 64,-5-7 96,11 4 96,-11-4-128,10 8-96,-5-12 32,7 8 64,-7-8 0,6 12-32,-11-8 32,10 4-32,-10-8 0,0 8 0,-6-8-96,0 8 64,-5-7 32,5 6 64,1-10-96,-1 7 0,-6-3 96,12 3 96,-11-7-128,11 0-96,-13-8 96,20 11 32,-14-7-96,12 15 32,-5-4-64,5 8-64,-5-12 0,0 8 96,0-7-64,0-1 32,-1-7 64,-9-3 0,-3-8-96,-3 3 64,0 1-128,-12 4 32,5-8 0,1 11 64,-1-8-32,7 12-32,-7-7-64,5 6 32,2-6 32,5 3-32,-6-7 32,6-1 96,-7-3 0,2 1 32,0-9 0,-2 1 64,-5-4-96,7 0 0,16 15 32,-6 0 64,1-1-96,-7 1-64,-5 0-96,0-4-32,6 7-96,-7-3 32,-3-8-256,-2-3-64,1-4 32,-6-3 96,-6-5-64,1-3 0,6-3-192,-7-1 0,0-3-1184,-5-4-416,-10-4-2304</inkml:trace>
  <inkml:trace contextRef="#ctx0" brushRef="#br0">26940 7752 4607,'-5'-8'1760,"-2"5"-960,2-1-512,0 0 512,-1-3 192,1-4 96,-6 3-96,6 1-32,-7 0-544,7-1 320,-1 1 128,6 3-192,0 1-32,0-1-192,0 4 32,6 0 160,-1 7 64,7 8-96,4 3 32,0 8-160,7 4-32,-2-1-64,-3 4 64,3-4-32,2 1 0,10-1-96,6 15 32,5 0 96,1 1 96,9 6-160,8 8 32,4 3-128,-22-18 64,-5-7-128,10 18 32,-10-6-96,5 13 64,-5-6-128,12 17 0,-7-10-32,11 10-64,-11-10 160,11 17 128,-11-14-96,12 4-32,-6-7 0,10 10-32,-9-10-160,9 7 32,-3-12 64,-8 20 32,-5-9-128,11 12 32,-5-7-64,1 18-64,4-19 160,-1 15 32,-4-14-96,6-1 32,-12-10 0,11 7 64,-5-12-32,6 8 64,-1-10-128,-5 6-64,-12-7 64,1 8 0,0-8 96,11 15 32,-6-12-192,12 20-64,-17-12-96,16 4 64,-16-12 128,15 5 32,-20-8 32,15 4 64,-10-11-96,11 3 0,-11-7 32,12 0 0,-13-7-96,0 11 64,1-4 32,-6 18 64,1-10-320,10 21-64,-5-10-256,5 3-128,-5-4 384,5 1 160,-5-4 128,10 3 96,-15-7 32,10 4 96,-5-11-96,0 7 0,-6-15 32,6 12 64,-6-12-96,5 8-64,-5-8 64,6 4 0,28 46-32,-12-10 32,-5 1-64,-12-11 64,1-11-128,-5-4 0,-6-7-32,-1-4-64,1-4 96,0-3 64,-7-4 0,2-3-32,-2-1-64,2-3 32,-7 3 32,12 0 0,0 8 0,-6 0 0,1 3-96,-7-3 0,12 0-32,-7-4 96,-3 4-160,8-1 64,3-3-160,-1 1 32,-7-5 192,-4 0 96,0-3-64,5-4 32,-6 0-64,13 0-64,-8 4 160,-4 0 96,-6-4-96,0-4-96,-6 4 32,7-3 0,-12 0-128,11-4 32,-6-1-160,-5 1-32,0-11-352,0-1-32,0 1-768,0-8-352,0-3-1408,-16-11-672,-12-1-128</inkml:trace>
  <inkml:trace contextRef="#ctx0" brushRef="#br0">31462 6921 7039,'-5'-7'2624,"-6"7"-1408,16 0-704,-5 0 704,0 0-352,0 0-96,6 7 96,-6 8 96,5 3-512,7 0 96,4 1 32,0 3-64,2 4 32,-2 7-96,7-4-32,3 12 192,8-5 160,-1 5-128,6-1-64,0 4 32,5 4 64,0 3-288,6-3-64,-1-7-64,8 6 64,-8 5-96,-15-12 32,-8-3-160,8 7 0,-6-7 32,5 11 0,6-8 0,0 12 64,-7-8-32,12 7 0,-5-7-96,7 8-64,14 25 32,-21-26 32,-6-7-32,6 0 64,-7-7-64,7 12 64,-5-9-64,4 4 64,-4-3-64,5-1-32,-6-7 32,1 4-32,-8-7-96,3 3 64,-8-4 32,-4 0 64,-1-3-96,2 0 0,-7 0 32,-1-1 0,1-3 0,1 4 64,-7-4-192,-5 0 32,6-3-480,-1-1-96,0-3-512,1-4-192,-6 0-768,0-15-224,0 4-3264</inkml:trace>
  <inkml:trace contextRef="#ctx0" brushRef="#br1">26564 7292 8191,'-6'-7'3072,"6"7"-1664,-11-11-384,5 7 1056,1 4-320,0 0 0,5 0-288,0-7-128,0 7-736,0 0-96,0 7-32,5 0 0,0 8 32,1-4 0,17 4 0,-7-4-128,17 11 0,-5-4-160,11 8 32,-7-4-96,7 4 64,-5-4-64,-1 4 0,-5-12-96,-1 5-64,-4-5 32,-2 1 32,-4 0-32,-6-8-32,0 1 96,-11-5 0,0 1-128,-11-8 32,0 1-64,-17-23 0,0 7 0,-16-6-64,5 3 96,0 0 64,7 0-64,-1-1 0,5 5 32,0 3 0,6 4 0,-1 0 64,7 0-32,0 4-32,4 0-64,12 10 32,0 1 32,18 7 0,-8 0 0,24 7 64,-7 1-32,11 3 64,-4-4-128,-1 1 0,-5-5 32,-1 1 64,-4-4-32,-7 4-32,1-12 32,-11-3 32,-1 0-32,-21-11-32,-1 4 32,-17-11 32,7 3-96,-17-11 0,5 4 32,1 0 64,-7-4-96,7 8 0,9 3-32,24 12 0,10 6 64,1 1 0,17 7 0,-7-4 0,12 15 0,-7-3 64,13 3 32,-6-4-1664,5 1-768,-6-5-4960</inkml:trace>
  <inkml:trace contextRef="#ctx0" brushRef="#br1">24334 7634 7551,'0'11'2880,"0"-11"-1536,-12-18-640,12 18 832,0 0-96,-6 0 96,6 0-160,0 0-64,0 0-704,0 0 192,0 0 160,0 0 128,0 0 128,0 0-384,0 0-192,0 0-224,6 7-32,-6 0-32,28 12 32,-6-1-64,16 4-32,18 11-160,-12-7-96,-10-4 128,-2 4 32,7-4-64,-11-4-96,0 0 0,-7-3 32,-3-4-96,3 0 0,-3 0 32,-8-3 64,1-1-32,-6-3 64,-5 3-64,0-7-32,0 0 32,-10-18-32,-6 7 0,-23-8 64,11 1-96,-16-4 0,10 3 96,-10-3 32,5 4-192,0 0 0,12 3 32,-11-3 96,4-1 0,6 8-32,7-4 32,3 8-32,-3 0 0,21 7 0,0 0-96,10 7 64,7 4 32,16 7 0,0 5 0,17-1 0,-6 0 64,-5 0-32,0-4-32,-11 0 32,-1-3-32,1 0 0,-17-4 0,17 0 0,-18-7 0,8 3 0,-18-7-96,0 4 64,-18-8 32,8 0 0,-18-10-96,1-1 64,-12-11-32,0 4 0,0-7 0,6 7 0,-6-4 64,18 11 0,-8-3-96,24 10 64,-6 5 32,22 6 0,-6 8 0,24 8 0,-8 3-352,7 4 192,11-4-2208,-12 0 1312,1-4-6944,0-3 4448</inkml:trace>
  <inkml:trace contextRef="#ctx0" brushRef="#br1">21847 8035 7935,'-5'-4'2976,"5"4"-1600,-6 0-544,1 0 1824,10 0-1472,-5 0 864,0 0-1216,0 0 448,0 0-736,0 0 192,0 7 0,0 1 96,17 6-32,-5 1 0,14 7-448,-3-4 0,16 8 0,-6-4-128,17 11 32,-11-7-96,10 3 64,-10-3-128,0-4 0,-6 0-32,1-3 32,-13-5-64,2-2 64,-7-1-64,-10-11 64,-6 0-64,-17-15 64,5 4-64,-20-12-32,-7 5 32,-10-8-32,3 4-96,-3-11 64,5 8 32,5-5 0,5 8 0,8 0 0,-3 4 0,8 3 0,4 0 0,6 12 0,0-1-96,17 15 64,-1 0 96,23 11 96,-7-4 0,18 8 0,-5-4-96,10 8 32,-5-5-128,0-6 0,-6-5-32,-6 5 0,1-5 128,-12-6 32,-4-5-32,-19-14 32,2 4-64,-22-11-32,-1 3 32,-21-14-32,4 3-96,1-11 0,5 4-32,-5 4 0,11 3 0,5 4 96,0 4-64,17 7 32,0 3 64,11 16 64,0-1-32,22 15-32,-5-4 32,16 8-32,-6-4 64,7 0 32,-6-4-128,-1 1 32,-5-4 0,-6-4 64,2 0-32,-18-11 64,0 0-224,-11-8-32,-1 1-448,-9-11-160,-2 3-640,7 0-256,-2 0-2272,18 8-1056,0 0-416</inkml:trace>
  <inkml:trace contextRef="#ctx0" brushRef="#br1">20032 8590 7935,'-17'4'2976,"17"-4"-1600,0 0-544,0 0 992,-5 0-192,0 0 0,-1-7-480,0-1-160,6-3-576,0 0 160,0-3 96,0-1-96,0-14 64,0 6-160,6-10-32,0 4-128,-1 0 32,0 2-128,1 5 32,-6 0 128,5 3 128,-5 5-192,0 3-32,0 0-160,0 3-32,0 1-96,0 14-32,0 1 32,0 14 0,0 0 0,0 11 0,0-3 0,-5 14 0,5-7 128,0 7 64,0-7 0,-6-4-32,6-4-96,0-7-64,0 0 32,0-10-32,0-5 0,0-22 0,0 4-96,11-15 64,-5 4 32,-1-18 64,2 7-32,3-11-32,-4 7-64,4 0 32,2 3 32,-1 1 64,0 4-96,0 3 0,1 4 32,-7 7 64,0 4-32,1 11-32,-1 0 32,-10 22 32,5-3 32,-11 14 96,-1-4-96,1 1-64,1-4 64,-1 4 64,-1-8-128,6 0-32,1-4 0,0-3 0,-1-4-96,6-4 0,0-3 128,6-11 32,-1 3-96,6-26 32,1 5-64,4-12 0,0 4 64,1-9 64,-1 9-32,2 0-32,-7 8 32,-1 3-32,-4 3 128,0 16 64,-6-1 0,-6 22-32,0 1 32,-4 25 32,-1-8-192,-7 16 0,8-7 32,-1 3 32,-1-8-32,7-7-64,-1-3 32,6-8 32,0-4-96,11-18-64,-4 0 64,3-15 64,1 1-64,0-27 0,-5 8-32,0-11-64,-1 7 96,1 4 0,-1 3 32,0 4 64,1 4-32,-6 7 64,0 4-128,-6 26 0,1-4 32,-6 18 64,0-3-384,-1 1-96,2-5-1568,10-4-704,0-3-4672</inkml:trace>
  <inkml:trace contextRef="#ctx0" brushRef="#br1">17370 8510 5887,'5'-15'2176,"-5"15"-1152,0-22-352,0 22 704,0-8-128,0 1 64,-5-4-96,-1 4-64,6-1-608,-12 1 224,12 3 192,-10 1-96,4-1-32,6 0-96,0 12-96,0-1-128,0 11 0,0-3 0,0 18-32,0-3-32,6 10-32,-1-7 32,7 15 64,-1-8-288,5 12-128,-4-8 64,-1-4 32,-1 1 0,1-8-32,1-4-96,-1-7-64,-6-3 32,0-1-32,1-3 0,-6-8 64,0-3-96,-6-19-64,6 4 64,-10-18 64,4 3-64,-6-11 0,2 4 32,-1-15 64,0 11-32,-1-3-32,7 7-64,-1-4 32,1 4 32,0 0 0,-1 4 0,6 7 0,-12 3 64,12 1 32,0 3-32,0 11 32,0 1-64,0 14-32,0-4 32,0 26 32,7-3-32,9 21-32,-5-7 96,6 19 64,-1-12 64,0 4 96,7-11-160,-12-3-32,1-8-64,-1-4-64,-1-7 32,-4-3-32,-1-5 0,-5-21 0,0 0-96,-5-30 64,-1 8 32,-10-27 0,4 9-96,1-20 0,6 16 64,5-15 64,0 7 0,0 4-32,0 7-128,0 8 0,0 3 128,0 26 128,0 0-32,0 29 0,0-3-32,0 29 32,0-7-128,5 18 0,-5-7 32,6 11 64,-1-12 32,7 5 32,-12-12-160,0 1-32,0-12 32,0-7 0,0-4-128,0-10 32,0-5-512,0-17-128,0-1-960,0-22-320,-12 8-4640</inkml:trace>
  <inkml:trace contextRef="#ctx0" brushRef="#br0">20076 9222 7807,'-6'22'2880,"6"-10"-1536,6-1-640,-6-4 832,0 0 96,0-3 160,0 0-224,6-1-96,0-3-800,-1 0 448,1 0 256,-1-3-192,0-5-32,-5 5-384,0-16-64,0-10-224,0 7 32,0 3-224,0-14-96,-5-18-96,5-1 0,-5 5-64,5-1 64,0 7-128,0 12 0,-6 3 32,1 1 64,-1-1 32,6 8 32,0 3-160,0 0-32,0 4 32,-6 4 64,6-1 0,0 1-32,0 3 32,0 1 32,0-1-96,0 0 0,0 4 32,0 0 0,6 0 0,5 0 0,5 4 128,7 3 64,4 4 64,-10 8 64,17 6-32,4 5 0,12 10-96,-17-14-32,0-4-96,11 0 32,17 11-64,-6-7-32,-5-4-64,-11-4-32,-11-3-800,-23-8-3168,-16-14-736,-5-11-2496</inkml:trace>
  <inkml:trace contextRef="#ctx0" brushRef="#br0">22396 8829 4351,'-7'15'1664,"7"-15"-896,0 11-64,0-7 640,-5 3 128,0 0 64,-1 1 0,1-1 0,5 0-832,0 1 352,0-1 160,0-3-160,-5-1 0,5 1-32,0-8 0,0 1-64,5-12 32,0 4-352,-5-11-128,0 4-160,0-19 0,0 7-192,-10-10-32,4 3-64,-6-3 32,-4-15 0,0 0 32,4 14 64,1 1 32,6 7-32,-6 7 32,6 8-128,-7-1-64,12 8 0,0-1 32,0 5-32,0 0 64,0 3-128,0 0-64,12 4 64,-1 4 64,5 7 64,6 0 32,5 8-64,-4-4 32,-2 0 64,2 3 64,-7-3-32,12 7 32,0-4-64,11 12 64,-5-5-128,3 5 0,-3-5-96,10 5-32,-5-8-32,-6-4 0,-5 1-576,-6-5-288,-10-10-9248,-1 0 5536</inkml:trace>
  <inkml:trace contextRef="#ctx0" brushRef="#br1">22055 7990 5759,'-22'-29'2176,"17"22"-1152,-7-1-128,7 5 800,5 3 192,0 0 192,0 0-704,0 0-256,0 7-672,0 4 224,0 11 64,5 7-160,2 5 0,-2 6-160,0 0 64,1 1-128,-1-8-32,-5-7-64,5-1-128,-5-6-32,0-5-32,0-3 32,6-11-64,-6-14 64,5-8-64,-5-8-96,0-10 32,0-4 32,-5 3 0,-1 5-96,1 3 64,0 7 96,-1 7 96,6 8 64,0 8 32,-5 10-128,0 15-32,5 11 32,0 0 64,0 8-32,5-5 0,0 1-192,1-7-32,-1-5 96,0-6 32,1-1 0,-6-11 32,0-7-64,0-7-32,0-11 32,0-1-32,-11-10 0,0-8 0,-6 0 0,1 1 0,0 6-96,-2 8 64,8 4 96,-1 22 32,-1 10 32,6 8 0,6 8 0,0-1-64,0 8-64,6-8 32,1 1-32,3-5 0,-4-3 0,-1-3-96,0-5 64,1-6 32,-1-12 0,-5-7-160,0-7 32,-5-1 0,-6-6-32,0-5 32,1-3 96,3 0-64,1 7 32,1 4 64,0 4 64,-1 7-32,6 11-32,0 11 96,0 7 0,6 12-32,-1 3 32,6 0-64,1 0-32,4-4 32,0-3-32,-4-8 0,-1-3 64,-6-4-32,1-4-32,-6-10 96,0-12 0,-6-11-32,1-3 32,-6-11-128,-1-5 0,-4 1 32,5 4 0,1 3 0,3 8 64,1 10-96,1 12-64,5 7-32,0 11 96,5 11-1056,8 8-448,3-1-2400,12 11-992,16-3-128</inkml:trace>
  <inkml:trace contextRef="#ctx0" brushRef="#br0">22132 7976 7039,'-26'11'2720,"26"-11"-1472,-18 3-256,7-3 1024,1 0-352,-2-3 0,1-1-416,0-3-32,6-12-704,5-17 0,5-12 0,11-11-64,7-7 64,4-8 64,18 5 96,5-1 480,5 7-608,12-14 64,-2 11-352,8 0-32,-13 14-128,-4 1 0,-6 10-96,-6 12-96,-5 7-224,0 4-128,-11 3 256,-2 8-1344,3 3-448,-1 0-2752,27-14-3008</inkml:trace>
  <inkml:trace contextRef="#ctx0" brushRef="#br0">24964 8385 383,'-17'-15'160,"17"7"-64,-11 0-256,6 8-32</inkml:trace>
  <inkml:trace contextRef="#ctx0" brushRef="#br0">24552 7729 7807,'-39'8'2880,"22"-1"-1536,6-7-448,6-3 960,-1-1-128,1-7 96,-6-4-480,11-7-96,0-4-704,0-14 32,22-12 64,11 5 0,17-8 96,11-8-288,-1 1-32,-10 7-160,-1-1-96,-3 9-160,-2 6 0,-5 8 0,-12 7 64,-4 8-96,-7 0 0,1 3-384,-6 4-160,-1 0-1088,1 0-512,7-4-2400,3 0-992</inkml:trace>
  <inkml:trace contextRef="#ctx0" brushRef="#br1">26677 7289 7679,'-6'0'2880,"6"0"-1536,-5 0-640,5 0 832,0 0 192,-5 0 192,-6 0-192,-1 0-32,1 3-928,-5-6 192,-1-1 96,1 0-128,0-3 0,-2-1-320,7-3-128,1-3-256,-2-8-96,6-11-64,6 0 32,0-1-64,11-2-32,6-8 32,5 3 32,6 4-256,0 8-96,6 0-832,3 7-320,9 0-1664,-2-4-640,-5-4-2144</inkml:trace>
  <inkml:trace contextRef="#ctx0" brushRef="#br1">25061 6667 8447,'-11'-3'3168,"0"6"-1728,6 5-544,-2-1 1024,2 8 128,-6 7 128,0 0-64,-1 7-32,-4 12-1152,6 3-256,-3-4-96,8-10-384,-6-5-128,1-3-32,4-7 32,6-4-32,6-14-32,4-12 32,13-11-32,-1-3-160,6-4-32,-7-11-192,2-4 0,-7 7 32,-4 8 160,-1 8 96,-6 10 128,-5 15 128,-16 18 64,-7 4 160,2 4 160,-2 3-160,7 1 32,4-1-256,1-7-96,1-3-128,4-5 32,6-3-128,0-11 32,6-11-352,4-3-192,1-1-416,1-7-192,-1-8-224,-1 1-96,-4 0-768,6 7-320,-1 7-2240</inkml:trace>
  <inkml:trace contextRef="#ctx0" brushRef="#br1">26827 6770 10751,'-6'0'4032,"12"0"-2176,-29 15-1120,7-4 1184,-7 11-416,2 11 0,-2 4-672,7-4-224,0 0-384,4-3-160,6-5 32,1-6 64,5-5 64,5-14 160,6-7-64,6-11 64,12-15-224,3-4-96,1 0-32,-5-3-32,-12-4 0,-5 14 0,1 1 64,-6 10 32,-29 34 224,-4 0 0,-7 18 32,-4 7-128,4 1 32,6-8-96,7 0 64,5-7-128,-2-8-64,7-3 0,11-8 32,11-14-192,7-8 32,3-15-32,2 1-32,-7-4-160,-5 4-64,1-1 160,-7 5 32,0 6 128,-10 19-128,-12 11 0,0 11-1248,7 11-480,-2 11-4832</inkml:trace>
  <inkml:trace contextRef="#ctx0" brushRef="#br1">22814 6671 9599,'-12'-18'3584,"12"18"-1920,0 0-800,0 0 1024,0 11 128,0 11 128,-6 7-608,1 4-192,0 8-800,-1 3-128,1-4 32,5 1-128,0-12 64,0-11-96,0 1 0,0-4-256,5-8-64,6-11 64,7-14 32,3-8-160,-4-3-64,-1-1-160,0-6 32,-3-1-64,-8 4 64,0 7 160,1 4 128,-6 4 160,0 10 64,0 8 32,-6 15 64,-4 3 128,-3 4 32,3 0-192,4 0-96,1 1-96,0-9-96,-1-3-64,6 0 32,0-11-480,6-3-128,4-8-1312,1-8-544,7-10-4352</inkml:trace>
  <inkml:trace contextRef="#ctx0" brushRef="#br0">12764 12663 4991,'0'4'1824,"0"-1"-960,-22 5-736,17-1 416,5 0-128,-7-3 64,2 3-256,5 1-64,0 7-96,-5-4-64,5 11 32,-6-4 96,1 11 160,-6-3 32,-1 7 64,1 8 0,1-8 64,-8 7-160,2 0-32,-5 1 0,-2 3 0,0-4-128,2-3-96,-7 4-96,1 10 32,-12-3 32,0 7 0,0 0-96,-5-3 64,-7 3 96,7 0 96,0-4 64,5 4 32,0 0-64,1 1-32,-12 2-32,6 1 64,-11-3 32,0-4 32,-7-1-224,2 8 0,-7-4-32,6-7 64,0 7 32,1 0 96,4 4-32,1 0 64,-12 3 64,1-10 64,-11-1-32,-6 8 32,0 3-128,0-10-64,0 3-64,5-4-96,6 8 32,-11 4-32,-6-5 0,-16-6 0,0-4 0,-1-1 0,2 1 64,16 0 96,-7-4 0,-5-4 64,-11-6 0,2 2 32,-3 1-64,7 0-32,11 3-192,-5-3 32,-12 3 0,-6-3 64,1 0-32,-6-4-32,12 0 32,-1 0-32,0 4 0,-32-8 64,15 1 32,1-5 96,11 1-96,5-4 0,-11-4 32,-11-3 0,6-4-160,0 0-32,10 0 32,1 0 0,-1-3 32,-10 3 0,0 3 0,-6 1 64,11 0-96,1-4 0,4-4 32,-21 0 0,6-7 0,-2-3 64,13-1 96,-18 0 128,-4-3 0,-2 0 0,7-1-96,6 1-32,10 0-192,21 3 32,-3 0 0,-7-3 0,-11-8 0,-5-3 64,5-4-32,11-4-32,12-3-64,-12-4 32,-6 3 32,-5-6 64,34 10-32,-39-22 64,38 15-128,-10-22 0,-1 3 32,-5 8 0,-6-3 64,7-9 96,-2-2-128,0-1-32,18 4 0,5-11 0,5-4 0,-10 7 0,-1 4 64,-4-10 32,4-5-128,6 4-32,6 1 96,4-9 32,13 1-96,9 7-32,-4-3 96,0-8 32,-1 4 0,-9 0-64,3-8 32,-4 1 32,0-1-32,-1 8 64,1-5-64,4 9-32,2-8 32,5-4-32,10-7 0,1 15 0,-1-7-96,6-1 64,1 4 32,-1-3 64,7-1-32,-2-3-32,6 15 32,-11-1-32,6-7 64,1 8 32,-2-1 32,6 0 0,1-3-160,5-1 32,-7-2 0,8-5 0,4 8 0,-10-8 64,15 1-32,-4-4-32,5 10 96,-1 5 64,12-4-64,12 3 0,-12 12 32,11-8 0,5 0-64,-4 0-64,-1-3 32,-1 14 32,1-14-96,1-1 0,-1 8 32,5 7 64,7-11-32,-7 1-32,6 2 96,6 9 0,-1-1-32,12 0-64,0-3 32,0 3 32,-6 4-32,6-4-32,-5-4-64,-8-6 32,8 2 32,-1 5 64,1-1-96,5 1 0,5 3 32,0 11 0,0 1 0,6-1 0,-1 4 0,-5-4 0,7 0 0,-1 0 0,-1 4 0,1 8 0,-6-1 0,6 4 0,-17-4-96,-5 0 64,6 1 96,-1 2 32,-1 5-128,7 0 32,0 10 0,0-6 64,-6-1-32,6 4 64,0 3-64,0-3-32,-6 4 96,6-11 64,-1 3-64,7 0-64,-13 4 0,2 0 32,-12 7-32,0 1-32,-11 10 32,1-3-32,-7 3 0,0 0 0,1 4 0,-6-7 64,0 7-32,5 0-32,-5 0 32,0 0 32,0 0-96,0 0 0,0 0-320,0 0-96,0 0-1120,0 0-480,0 0-2688,-16 0-2368,-7 0 2464</inkml:trace>
  <inkml:trace contextRef="#ctx0" brushRef="#br1">2336 8517 4223,'-7'4'1568,"7"-4"-832,-10 11-800,4-8 352,1 1-128,0 0 64,-1-1-288,1 1 0,5 0 0,0-1 96,-7 1 64,7 0 384,-5-1 160,0 1 512,-1 0 288,1-1 512,-1 1 288,1 0-192,-2-1-64,7-3-416,0 0-96,0 0-192,-5 0-96,0 0-384,-1-14-160,6 3-96,0-30-32,0 4-192,0-10-64,0 6-128,-5-15-32,0 12 32,-1-4 0,6 8-64,0 3 32,0 4 0,0 4 32,0 7 0,0-4 0,0 4 0,-5 15 0,5-1-64,0 23-64,0 0-64,0 14 32,0-3-32,0 25 0,0-7 128,0 8 32,0-8-128,0 7 32,0-6 0,0 3 64,0-8-32,0-6-32,0-5 32,0-7-32,0 0 0,0-18 0,0-1 0,0-17 0,0 3-96,0-41 64,0 8 32,0-7 64,0 7-32,0-9-32,0 9 32,0 4-32,0 7 0,0 7 64,0 4-32,0 25 64,0 1-64,0 29 64,0-7-64,-12 33-32,7-11 32,-6 19-32,0-12-96,-1-4 64,1-10-32,6-5 0,0-6 0,-1-4 0,0-4-96,12-22 32,-6 0 64,6-26 32,-1 4-64,0-33 64,-5 7-32,6-4-64,-1 8 96,0 8 64,2 2 0,-2 15 64,1 1-416,-6 32-96,0-2-864,0 29-288,0-8-3360,0 7-1472</inkml:trace>
  <inkml:trace contextRef="#ctx0" brushRef="#br1">2329 8451 127,'0'0'0</inkml:trace>
  <inkml:trace contextRef="#ctx0" brushRef="#br1">18018 13383 8319,'-7'8'3168,"7"-8"-1728,-5 0-640,5 0 1056,0-4-352,0 0 0,0-7-320,0 4-64,0-19-640,0 4 0,5-15 32,2 4 96,9-11 32,-5 7-288,6 1-64,-6 3-96,-1 7-32,-4 4 320,-6 11 160,0 0-320,-11 26-192,0-4 0,-1 25-32,2-3 96,-6 19 32,-2-4 32,2-1 0,0-6-128,-1-8-96,6-4 0,5-7-32,1-3-96,10-23 64,1 4 32,-1-29 64,1 7-96,4-26 0,2 7-32,10-17 0,-5 10 64,-1 0 64,0 8-32,-9 10-32,-2 4 96,-10 30 0,-2 0 32,-3 33 0,-1-8 128,-12 22 96,2-6-128,-2 10-64,7-11-64,5-8 0,-1-6-128,19-19-64,-2 0-640,6-33-256,0 4-2176,22-41-960,1 7-2432</inkml:trace>
  <inkml:trace contextRef="#ctx0" brushRef="#br1">23276 13413 8319,'0'-22'3168,"0"22"-1728,0-22-416,0 18 1056,0 4-256,0 0-32,0 4-640,0-4-320,-6 25-480,1-3 256,0 19 224,-2-4 32,2 25 64,-1-11-256,-4 12-64,4-12-288,1 1-64,-2-8-192,2-11-64,5-4 0,0-10 64,0-5-32,0-28 64,0 3-64,0-30-32,0 5-64,5-27-32,2 12 64,-2-4 0,1 7-64,-1 7 64,0 8 32,-5 11 64,0 4-32,0 29 64,0-4 64,-10 30 128,-8 0 224,8 10-288,-12 1-32,10 0-128,-4-4-64,5-3 32,-6-8-128,11-8 64,1-14-128,10-3 96,-5-27-384,11-3 224,1-25-288,-1-1 256,0-11 96,6 7 64,-6-6 224,0 21-64,-6 0 192,0 11-160,-10 19 256,5 14-224,-16 19 256,0 15-256,-7 6-256,12 1 64,-6 4-2176,6-5 1216,6-10-7104,5-4 4512</inkml:trace>
  <inkml:trace contextRef="#ctx0" brushRef="#br1">20536 13240 10751,'0'0'4032,"0"0"-2176,-6 0-960,6 0 1216,-11 11-224,6-11 64,-11 15-608,-2-1-256,-3 19-608,3-7-32,-3 15 0,3-8-160,2 7-96,-6-14-32,11 0 32,0-4-96,-6-4 0,11 4-96,1-18-32,0 3-32,10-18 0,-5-4 64,11-25 64,1 7-32,4-15-32,7 8 32,3-4 32,-3 3-96,-7 1 0,2 14 32,-8-3 64,1 10 96,-11 27 64,0-8-32,-16 33-32,-1-8 32,-5 30 32,-1-18-96,2 11-32,4-8-32,1 8-64,5-15-64,-1 0 32,1-11 32,6-3 0,-6-5-96,11-14 64,0 0-32,21-33 0,-15 4 0,22-15-64,0 7 0,-1-14 96,1 10 0,-5 1 32,-2 7 64,-10 14 32,1 5-32,-24 32 32,6-3 64,-20 33 64,3-8 32,-5 19 0,6-11-128,0-8-96,11-3-96,0-8 32,-6-3-832,29-41-352,-7 4-2656,45-44-1120,-6 7-1664</inkml:trace>
  <inkml:trace contextRef="#ctx0" brushRef="#br1">26264 13420 9599,'-10'0'3584,"10"0"-1920,-6 7-1088,-4-3 992,-3 7-288,8-4-32,-6 12-288,1-1-128,-13 8-448,12-4 96,-5 18 160,4-7-64,-4 12 32,5-5-192,-1 11 0,2-6-64,-6 2 32,3-6-192,3-5-64,-1-6-64,0-3 32,5-5-128,0-8 0,1-3 32,10-22 0,1 0 0,6-14 0,-7-9-96,11 0 64,2-2 32,3-12 0,2 7 64,-7 1-32,1 3-32,-1 8 32,-5 7 32,-6 11 32,1 0-32,-17 26-64,6-1 96,-17 30 64,5-7 0,-17 26 64,8-12 0,-8 11 96,6-9-224,1-2-64,4-7-32,7-7 0,-1-7-96,17-23 64,0 0-32,17-32 0,-6-1-160,10-26-96,-3 8-96,15-19 0,-6 8 224,7-8 160,-6 12 64,-7 7-32,-3 7 288,-13 26 128,0 0-64,-28 40-32,7-7 64,-17 37 96,-1-7-192,-4 3-96,6-8-96,3-5-96,7-9-1184,22-11-544,0-4-2656,28-40-1184,11-41-192</inkml:trace>
  <inkml:trace contextRef="#ctx0" brushRef="#br0">15377 13144 5375,'6'0'2112,"4"4"-1152,-10 3-640,0-3 640,-10 3-96,10 5 128,-6-1-192,-6 3-96,2 1-384,-6 7 0,4-4 96,-5 4 64,-5 0 0,6 4-32,0 4-32,-13-1-32,7 4 0,0-4-192,-1 1-64,2-1-64,-2-3-64,2-4 96,3 0 0,2 4 96,-6-1 32,0 1 96,-1 4 32,2-5-96,-2 8-96,2-3-64,3 3 0,2 4-64,-1 3 64,1 0-128,0 2 0,-2-5 32,2-1 0,-1-6 0,1-1 64,-6 4 32,5 0 32,1 0 0,-1 4 0,6-4-64,0 0-64,6 0 96,-1 0 0,0 8-128,0-1 32,6 1 0,0-1 64,0 1-32,0-8 64,6-4 0,0 0 96,0 1-160,-1 3-32,1 0 64,4 0 32,1 0-128,6-3 32,-1-1-64,2 0 0,3 4 64,-3-7 0,8 4 0,-3-1 64,4 0-96,1-3 0,-5-4 32,-2 4 64,2 0-32,-2-4-32,8 3 32,4 1 32,1-11-32,-2 3-32,-4-3-64,11 3 32,-6 4-32,11-3-64,-5 3 160,5 3 32,6-6 0,-1 3-64,2 4 32,-1-8-32,-6 4-96,-5-4 64,5 4 96,6 4 32,4-4-128,3 4-32,8 0 96,8 3 32,4-3-96,1 3-32,5-3 32,-5-4 0,-1 0 32,28 0 0,-5-4 0,9-3 0,8 3 0,-6 1 0,-17-8 0,0 0 64,6 4-96,-1-1 0,7 5 32,4-1 0,1 0 0,-12-3 0,-4 0 0,-1-1 64,0 1-96,12 4 0,-7-5 32,17 1 64,-10-4-96,-18 4 0,1-1 32,4 1 0,1-4 0,6 11 0,5-4 0,1-3 0,-1 4 0,-16-12 64,-1 8-32,1-4-32,-1 0-64,12 3 32,10 1 32,1 0 0,-12-4 0,-4-4 0,-1 0 0,5 5 64,7 2-96,-12 1 0,5-4 32,7 0 64,-13-4-96,-4 1 0,6-5 32,4 5 0,1-5 0,10 5 64,1-5-96,-6 1 0,-5-4 32,4 4 64,2-1-32,5 5-32,5-1 32,5 0 32,-9-7-96,-1 4 0,-2 0 32,3 7 0,9-4 0,1 1 0,0-5 0,-11 1 0,6 3-96,-7 1 64,1-1 32,5 4 64,11 0-32,-22-4-32,1-3-64,5 3 32,-7 1 32,2-1 0,16 0 0,-12 1 64,-5-8-32,6 3-32,-1 1 32,7 3 32,5-3-96,5 0-64,-5-8 128,-17 4 32,17 0-96,-1 7 32,13-3-64,9-4 0,-16-4 64,6 4 0,6 0 0,4 4 64,7-4-32,-12 0 64,7 0-128,-2 0-64,7 4 64,11-1 0,-13-3 32,13 4 0,-6 4 0,17-1 64,4 0-96,2-3 0,-6 0 32,10-1 64,-4 1-32,9-4-32,2 0 32,21 0 32,-15 0-32,3 0-32,-10 0-64,17 0 32,-17 0-32,1 0 0,-18 0 64,18 0 64,-18 7-96,6-7-64,-11 4 128,5 0 32,2 3-224,-24-3-64,-5-1-32,0 1 64,-23 7-96,-10-4 32,-11-7-224,-17 8-32,-16-5-224,-18 1 0,-15 0-384,-13-4-96,-16 0-2688,-5-4-1504,-10 0 2496</inkml:trace>
  <inkml:trace contextRef="#ctx0" brushRef="#br0">17995 13490 6783,'-5'-4'2624,"10"12"-1408,-10-1-1216,-1 0 512,-6 4-96,-4 0 160,-5 8 32,-7-5 96,0 5-384,-6-1 256,2 0 64,-2 8-64,1 4 0,5-1-192,1 0 0,10 4-224,-5 1-32,5-1-128,6 3-32,6 1 32,5 0 64,0 1-96,5-5 0,6-4 32,1-3 64,-1 0 32,5 3 32,1-3 0,5 3 0,0 4-64,5 4 32,1-4-64,0 4-32,-1-1-64,1 1 32,0 0 32,-1 0 0,1-1 0,0 1 64,6-4-96,3 0 0,9-7 32,-2 0 64,11-8-32,0 4-32,17 4 160,0 0 32,1 3 0,-2 0-32,12 1-96,0 3-64,17 4 32,10 7 32,12 0-96,-16-7 0,15-1 32,1-3 64,16 4-96,7-4 0,-7-3 32,0-5 0,6-3 0,5 0 64,6 0-96,-10 1 0,-2-1 96,2 3 96,-2 5 0,12-1 0,-12-7-192,-3 4 32,3 3 64,12 4 32,17 0-128,-28 0 32,5-7-64,12 0 0,10 3 64,-5-7 0,5-3 0,-3-1 0,8 4 0,12 0 64,-15-7-96,3 0 0,12-1 32,1-3 0,5 0 0,-18 4 64,24 0-96,-13-1 0,2-2 32,-1-5 64,6 11-96,0-3 0,-7-4 32,2 4 0,11-1 0,-1-3 64,-6 0-96,40 4 0,0 0 96,-23-8 32,0 0-32,-5 8-64,16-4-64,-27-3-32,11-1 64,-12 8 64,12-1 0,-22-3-32,5 4 32,1-4-32,5 4 0,-23-1 0,6-6 0,-17 3 0,17 0-96,-5 0 64,-17-7 96,0-1 32,-17 5-128,7 3-32,-2 0 32,-10-8 0,-5 1 96,-1 0 32,-5-1-128,0 1-32,-1-8 32,-10 4 0,-6-3-128,-11 3 32,-11-4-288,-5 4-64,-13 0 96,-3 0 160,-18 4-576,-10-4-192,-6 0-896,-7 0-416,-21-4-1440</inkml:trace>
  <inkml:trace contextRef="#ctx0" brushRef="#br0">20287 13659 7679,'-17'-7'2880,"6"14"-1536,0 8-1280,5-8 608,-5 4-352,0 11-96,-5 0-64,-1 4 32,-5 3-96,5 1 288,-11-1 224,7 4 96,-2-4 128,1 5-320,5-4-128,1-1-96,5 4 32,0-3-160,11-4-32,6 7 0,-1-4 64,6 4-160,5 0-96,7 0 96,5-3 32,-1-1-96,6 0 32,-5 1-160,0-4 32,4-1 64,13 1 96,-1 0 128,7-1 64,-2 5-96,6-1-96,7 1 0,15-5 32,0 1-32,6-4 64,12-4-64,15-3 64,18 4-64,10-5-32,-5 5 32,11 3-32,15-4 0,20 4 64,-19-7-96,12 3 0,10 4 96,1 0 96,-11-3 64,4 3 32,-4 0-224,22 11-64,-17-11 0,6 0 64,4 4 0,13-1-32,-1-3 32,6-3-32,6 3 0,-1-4 64,0-3-32,6 7-32,11 0 32,-11-7-32,11-1 64,10 1 32,-4-4-128,11 0 32,60 8 0,-32-5 0,-2 5-96,2 3 64,-18-4 32,1 0 64,-1 4-32,-21-3-32,5 3 32,6 0 32,-12-4-192,-5 4 32,-11 0 32,12 0 96,-18-3 0,-5 3 64,-6 4-128,11-8 0,-22-3 96,-5-1 32,-1 5-32,0-1-64,-15-14-128,-7 3 0,-4 0-224,-19 1-32,-3-5-128,-12 5-96,-12-1-352,-22-7-192,-21 0-672,-12 0-288,-16-3-1664</inkml:trace>
  <inkml:trace contextRef="#ctx0" brushRef="#br0">23204 14016 5887,'-6'0'2176,"6"8"-1152,11-1-832,-11-7 544,0 7-32,0 1 64,0-1 0,5 4 0,-5 0-416,7 0 128,-7 4 96,0-4-192,5 0 32,1 0-192,-1 0-64,6-4-64,1 12 0,-2-8 0,1 3 96,5 1-32,7 0 0,5 3-32,4 1 0,2-1 0,5 0 0,5 8-64,7-4 32,-2 0-64,11 4-32,2 0 96,-2-1 0,2 1-128,3 0 32,8-4 192,4 4 128,12 3-256,10 0 0,1-7-64,-1 4 64,7-11 96,4-1 64,12 1-96,6 0-96,0 0 0,-7-1 32,12 1-32,5 0 64,6 3-128,10 0 0,-14 1-32,3-1 0,18 1 64,10-1 64,-10-3 32,-1-1 32,1 8-64,10 4 32,6 0-64,-4-4-32,-2 4 32,11 3-32,7-7 0,-7-4 64,12 4-96,6 1-64,-13-5 64,18 0 64,-11 4 0,22-3-32,-22-5 32,6 1-32,54 3 64,-16-3 32,-11 0-32,-12 0 32,7 3-128,-11-3 0,4-4 32,1 3 0,-1-3-96,-21-3 64,1-5 32,-8 5 64,-4-1-96,-16 0 0,-30-3-544,-9 0-256,-17-1-896,-18-3-416,-31 0-2272</inkml:trace>
  <inkml:trace contextRef="#ctx0" brushRef="#br0">25805 14182 6015,'0'-4'2272,"0"4"-1216,0 0-896,0 0 608,0 0-416,0 0-96,0 4 192,5-1 160,2 1-320,-2 0 480,6-1 192,0 5-128,0-1-32,6 4-256,4 0-64,8 0-160,9 0-32,7 0-160,4-3-96,1-1 64,-5 0 64,-1 4-64,11 0-64,0 0 0,7 4 32,3 3 32,-3 1 32,4 3-64,6 0-64,6 0 96,-1 0 0,6 0 32,11 0 0,12 0-64,16 0-64,5-3 32,0 6 32,11-3-32,6-3-32,17 3 32,0-4-32,10 4-96,1 4 64,15 3 32,-4 1 0,5-1 0,17 4 0,0-7 0,5 0 64,7 3-32,9 0 64,7-3-128,-7 4 0,13-5 32,38 1 64,-17 0-96,6 3 0,-29-3 96,-4-4 32,0 4-608,-18-1-288,-27-6-640,-10-1-256,-24-3-2240,-4 7-1536,-28-26 2432</inkml:trace>
  <inkml:trace contextRef="#ctx0" brushRef="#br0">28751 14421 7039,'0'-11'2720,"5"11"-1472,7 14-1184,-6-6 608,4 3-128,6 7 32,7 0 0,5 4-64,11 4-256,11 0 256,4-4 128,13 0-64,-1-4 64,17 1-224,12-5 0,15 1-256,12 0-32,0 0-64,10-4 32,18 0-64,11 7-32,10-3 32,6-1-32,-4 8 64,14 0 32,-5 0 32,12-3 0,0 3-160,6-4-32,-13-3-192,2-4-64,-7 7-896,2-3-416,-18-8-2464,-23 8-1504,-21-8 2528</inkml:trace>
  <inkml:trace contextRef="#ctx0" brushRef="#br0">31220 14652 7551,'-16'0'2880,"16"0"-1536,-7 11-1152,7-11 704,0 4 0,7-1 96,9 5 96,7-1 64,9-3-640,12 0 192,12 3 160,10-3-288,11-1 0,18-3-128,10 4 32,11 0-128,6-1-32,11 1-192,11 0-32,16-1 32,-5 1 0,-16-4-160,4 0 32,-15 4-512,-6-1-128,-17 5-1248,-16-1-448,-18 4-2944</inkml:trace>
  <inkml:trace contextRef="#ctx0" brushRef="#br0">5665 6436 6911,'-16'0'2624,"10"4"-1408,1-4-928,5 0 608,0 0-384,0 0-64,0 0-256,0 0-128,0 0-32,0 0 224,0 0 224,0 0 192,5 0 64,11-4-32,7-3 32,4-4-288,12-4-96,5 0-192,7-3-64,4-4-96,-6 3-32,18-3 32,-1-3 0,22-1 0,13-7 64,10-4-96,-1 4 0,1-7 32,5 3 0,11 7 0,11 1 0,1 3 0,-11 1 64,4 3-96,17 0 0,6 3 32,0 1 64,-17 3-96,7 4 0,-2 4-32,13 7 0,4 3 64,-22 5 64,7-1-32,3 4-32,8 0 32,-6 0-32,-23 4 0,0 0 0,0 10 0,0 1 64,6 7-96,1 0 0,-19-3 32,-9 3 0,-7 0 0,7-4 0,-13 8 0,29 11 0,-11 3 0,-11-3 64,-12-4-96,0 4-64,-21-4 64,-12-4 0,-4-3-1024,-7-4-416,-5-7-3008,0-8-1376,0-11 2944</inkml:trace>
  <inkml:trace contextRef="#ctx0" brushRef="#br1">11212 6561 7551,'-12'-7'2816,"12"3"-1536,0 8-1440,0-4 480,0 3 0,0 5 128,12 3 128,-7 7 96,-5 4-352,11 4 256,-11 3 64,11 1-64,-17-5 64,6-3-160,0-3 32,0-5-96,0 1 64,0-4-128,0-4 32,0 1-224,11-19 128,-4-8 32,3-6-32,-4-12 0,10-7-96,-16 7 32,12 4 64,-12 7 64,0 4-32,11 4-32,-11 7-160,5 4-32,-5 10 32,11 16 0,-11 10-160,12 11 32,-12-3 0,5-4 64,-5-3-32,11-1 64,-11-7-224,11-4 32,-11-3 96,0-4 128,0-3 256,0-8 64,12-8-384,-7-10-96,-5-15 128,0-8 96,0-3-192,0 4 32,0 3-32,0 8 0,0 10 64,0 5 32,0 10-32,0 15 32,0 15 0,0 14 32,0 0-160,0-6 32,0-5 0,0-7 0,0-4 0,0-3 64,0-4-800,0-11-320,0-11-2976,0-18-1344</inkml:trace>
  <inkml:trace contextRef="#ctx0" brushRef="#br0">11256 6712 4991,'0'-4'1824,"-12"4"-960,12 0-576,0 0 512,0 0-320,0 0-32,0 7 96,0 1 96,7-1-320,-2 4 32,0-4 64,1 1 64,10 3 288,-4 0-128,-1-4-32,-6 0-96,6 1-64,1-1 256,-7 4-128,6 0-224,0 4-128,-11 0-64,12 3 32,-7 4 192,-5 4 64,11-1-96,-11 1 32,10 4-96,-4 3 0,-6 7-32,0-3 0,0 0-64,0-1 32,0 1 0,0 0 96,-6-4-96,1 0-64,0 7 0,-6 8-32,-1-4 0,-4 4 64,-7 3-96,-4-3 0,-6 4 32,-1-5 64,-4 1-32,-7-7 0,-4-5-32,-1-3 0,-6 1-64,1 2 32,0 5 0,6-5 32,3 1-160,2-4 32,0 0 0,-6-3 0,-5-1 0,-6-7 64,6 8-96,-17-5-64,17 1 64,-7-4 0,2 0 96,5-3 32,-1-1-128,6-2 32,11-2 0,6 1 0,6 0-352,4-4-96,2-4-704,4 0-288,6-7-1920,11-3-864,-11-8-416</inkml:trace>
  <inkml:trace contextRef="#ctx0" brushRef="#br1">12548 9476 6911,'-10'-7'2624,"10"7"-1408,-13-8-576,3 8 864,4 0 32,6 0 192,0 0-224,-10 0-64,10 0-800,0 0-32,10 8 0,-10-1 0,16 11 96,-3-3 96,13 11 64,2-4-256,1 4-32,-8-4-288,7 0-32,0-4-64,11 8-32,-12-8-96,1 4-64,-12-7 32,12 0-32,-17-4-96,12 0 64,-7-4 96,-16 0 32,10-3-32,-20-4 32,10 0-128,-16-7 0,-7-1-32,7-6-64,-7 3 96,-16-11 64,12-1 0,-11 1-32,4 0 32,6 0-32,1 4-96,-6 0 0,5 3 64,-1 4 64,13 0 0,6 4 64,-1 3-64,32 15-32,-15 0 96,33 18 64,-11-3 0,11 11 64,-13-4-192,25 4-32,-7-15 64,-5 3 32,0-3-32,0-3-64,-12-5-64,-10-3 32,4 1-32,-15-9 0,6 1 64,-40-11 0,17-1-160,-22-14-32,-1 4-64,-21-15 0,-1 3 0,-4-10 0,5 10 160,9 5 96,7 3 32,23 11-32,6 0 32,26 18-32,7 0-96,3 15 64,2-3-736,17 10-320,-7 1-2304,12-12-1024,-11-3-1024</inkml:trace>
  <inkml:trace contextRef="#ctx0" brushRef="#br1">10522 9840 7807,'-5'-11'2976,"5"11"-1600,-5 0-608,-1 0 864,6 3-128,0-3-32,0 8-320,0-8-160,0 7-544,0 1 128,11 3 160,-6 3 96,24 8 64,-8 4-288,12 0-128,-4-1-128,9 9-64,-6-9-32,2 1 64,-6-4-96,0-4-64,-6-3-64,-6-4 0,1 0-64,-6-4-32,0 1-64,-22-16 32,0 5 96,-17-19 32,7 3-128,-18-10-32,5 3-64,1 1 96,5 3 0,1-1 32,4 5-96,7 3 64,-1 4 32,6 4 64,0 0-32,11 14 64,0-3 0,22 18 32,-5-11 0,17 18 64,-8-3-160,13 0-32,-5-1 64,4-3 32,-4-3-32,-7-1 32,-5-3-64,-5-4-32,0-4-64,-17-10 32,0 3 96,-17-15 32,6 0-128,-23-11-32,8 4-128,-19-7-32,7 3 128,4 4 32,6 4-32,0-1 0,6 5 64,17 14 0,0 0-64,21 18 0,-6-3-864,24 11-384,-6-4-2080,16 0-832</inkml:trace>
  <inkml:trace contextRef="#ctx0" brushRef="#br1">8025 10340 5375,'-5'3'2112,"5"-3"-1152,0 0-352,0 0 736,0 0 320,0 0 224,-5 0-96,-1 0-32,1 0-992,5 0 192,-6 0 32,6 0-32,0 0 64,0 0-288,0 0-64,0 0-96,6 4 0,-1 0 0,18 3 0,-7 0-160,12 4 0,-6-3-128,11 6 64,-5-3-128,11 8-64,-7-1 0,12 8-32,-5-4-64,7 4-64,-14-4 32,1-4 32,-5-3-32,-6-4 64,-5 3 0,-11-14 96,-1 0-96,-21-7 0,4-4-32,-20-4 32,4 4-128,-17-3 0,1-1-32,-23-7 0,12 4 64,-6-8 64,6 4-32,11 3-32,5 5-64,11 3 32,1 0 32,38 18 0,-1-3 0,29 10 0,-5-3 0,5 0 64,-6 0-32,17 4 64,-12 0-64,7 0-32,-7-1 32,-4-3-32,-2-3 64,-9-5 32,-7 1-32,-16-11-64,0 3-64,-22-7 32,5 4-32,-22-15-64,12 3 0,-29-14 0,7 4 96,4 3 0,7 4 32,22 11 0,-2 4 64,41 21 96,-2-3 64,18 8 96,-5-1-224,22 4-64,-12-4-192,11 1-32,0-4-1824,-11-4-736,-5 0-4736</inkml:trace>
  <inkml:trace contextRef="#ctx0" brushRef="#br0">11020 10729 9727,'-5'0'3584,"5"0"-1920,-5 4-896,5-1 1120,0-3-256,0 0 64,0-3-160,0-1-96,0-11-768,0 1 32,-6-12 32,0 0-96,-5-7-64,0 7-192,1-14-64,-2 7-128,-5-7 32,1 6 0,4 1 32,2 4-64,-1 3-32,0 1-192,5-1 32,0 4 0,1 3 0,-1 5 0,6-1 64,0 4-96,6 4-64,-1-8 64,1 8 0,0-1 96,0 1 32,-6 0-32,5 3-64,-5 0-64,5 1 32,-5 3 32,6 0 64,-1 0 32,0 0 32,1 0-64,6 0 32,-2 0-64,7 0-32,-5 0 96,9 7 0,2 0 32,10 4 0,-6-3-64,6 6 32,-4 1-64,9 11 64,-5-12 0,17 8 32,-5-3-160,-1 3 32,-5-4 0,-1 1 0,-5-5-864,-5 1-288,-5-4-2176,-7-11-896</inkml:trace>
  <inkml:trace contextRef="#ctx0" brushRef="#br0">12180 8668 6015,'-11'-11'2272,"11"11"-1216,0-4-672,-5 0 1376,5 4-992,-12-7 1248,24-1-1152,-12-6 1056,0 3-1088,0-15 480,0 15-768,0-11 416,0 7-544,0-3 320,0 3-416,0 8 64,0 11-256,-12 7 288,12 7-224,0 11 512,-11 4-384,6 15 288,5-4-352,-11 0 64,22 0-192,-11-10-64,0-1-32,0-11-32,0-11 0,0-19 64,5-3-32,-5-25-96,0 6 32,0-25 32,11 11 0,6-33 0,-6 11 0,-11 14 0,11 15 0,-22 19 64,11 18-32,0 15 64,-11 7-64,6 7 128,5 4-96,-12 0-32,12-3 0,-11-8-672,11-4 352,0-10-4896,0-1 2848,11-26-5568,1 1 4480</inkml:trace>
  <inkml:trace contextRef="#ctx0" brushRef="#br0">12463 9538 6783,'0'8'2528,"0"-8"-1344,-11 7-608,5-3 1664,6 0-1280,-12-1 1184,24 1-1248,-12 0 1024,0-1-1088,0-3 1056,0 0-1088,-12 0 640,7 0-800,-6-7 352,1 3-576,-13-10 192,1 2-352,-11-13-160,5 3-32,-6-22 0,13 7-32,-7-18 256,12 11-160,-2-15 96,8 7-128,-1-10 0,6 14-32,-7-7-128,12 11 32,-6 4-320,6 6 192,0 1-1696,0 11 1024,0-3-6272,0 6 3936</inkml:trace>
  <inkml:trace contextRef="#ctx0" brushRef="#br0">15894 6800 6783,'11'-8'2624,"-16"12"-1408,5-11-224,0 7 1024,0 0-224,0 0 0,0 0-448,0 0-128,-6 3-672,-4 5-32,-1-1 0,-7 4-128,2 8 32,-6 3 32,0 7 96,-11 4-96,-1 0 0,-5 8 0,-5 10 64,0 8-160,0 0 32,0-1-224,-6 9-32,11-1 0,0-4 64,6-18-32,5 30 0,6-1-32,0-10 64,6-1-96,-2-10 0,7-5-32,1-3 32,4 1 0,1-1 32,5-8-64,0-2-64,0-5 32,5-3-32,1-4 0,-1-4 0,0-3-352,1-4-160,-1 0-448,-5 3-128,0-2-544,0 2-256,-5-6-1664,5 6-736,0-3-512</inkml:trace>
  <inkml:trace contextRef="#ctx0" brushRef="#br1">15170 8502 7807,'0'-22'2976,"0"22"-1600,0-15-480,-7 8 1728,7 7-1440,-5-4 544,5 4-1024,-6 0 640,12 8-736,-6-1 576,5 8-672,2 14 224,4 8-416,-1 25 224,1 5-288,-6 17 288,2 4-320,-7 0 320,0-10-320,0-5 96,5-7-192,1-14-128,-1-12-32,0-14 32,6-4 0,1-22 0,-1-7 0,0-23-160,-1-3 96,-10-29-96,7 3 64,-19-26-160,1 8 160,-10-7-96,9 14 96,-4 7 64,10 16 32,-6 2 64,7 16-32,0 7 64,10 11-64,-5 22-32,5 11 32,2 26 32,9 3-32,-5 19 128,1 4-96,-7 3 32,6-4-32,0-7 32,-1-7-64,2-15-96,-1-7 32,0-11 32,6-8 0,-6-22-160,5-7 96,-4-29-544,-1 0 352,-11-38-672,0 9 512,-18-31-128,2 12 320,-12 0 320,12 18-32,0 11 480,4 23-288,1 21 96,11 19-224,0 40-192,6 11 0,-1 37-1312,7 7 768,-1 4-3136,5-11 2080,12-8-4672,0-10 3552</inkml:trace>
  <inkml:trace contextRef="#ctx0" brushRef="#br2">26966 8148 9215,'7'11'3424,"-7"-3"-1856,-7-1-992,7-3 896,0 3-128,0-3-32,0-4-224,0 0-128,0 0-512,7 0 128,-2-8 96,0-3-96,1-3 0,-1-8-192,0 3 0,1 5-96,0-8 0,0-15 32,-1 0 32,-10-7-96,5 0 0,-6 0-96,-6 7 0,2 0-32,-1 4 0,6 4-64,-2 7 32,2 7-64,5 0 64,0 4-128,0 0 0,0 4 32,0 0 0,0 3 0,0 0 0,0 1 64,0-1 32,0 0 96,0 1 32,0-1 32,0 0 0,0 1-128,0 3-32,0 0-32,0 0 32,0 0-64,5 0-32,7 7 160,4 8 32,1 7 0,5 7-32,6-3-32,11 7 0,5 0-64,0-7 32,6-1-64,1-3 64,-2 0-128,1 4 0,-6 0 32,-5 3 64,0-7-320,-11-3-128,0-5-1152,-7-3-448,-3-11-2656,-13 0-1152</inkml:trace>
  <inkml:trace contextRef="#ctx0" brushRef="#br0">29405 6818 6911,'-5'-4'2624,"0"4"-1408,-1 0-640,6 0 736,-5 0-128,0-3 96,-1-1-416,6 0-224,6-3-352,-1 0 0,6-8 128,-1 0 64,3-3 0,3-8-160,6-3-64,5-1-64,7 1-32,-1 0 32,1 3 96,-1 4 0,11 0 0,6 7-96,5-3 32,1 3-128,10 4-64,-17-4-96,13 1 32,10-12 32,11 8 0,5-12 0,17 12 64,11 3-32,-17-3-32,-4-1-64,-6 5-32,-1 3 128,1 0 32,-1 3 0,0 1-64,7 0 32,-1-1-32,-6-7-160,1 4 32,17 0 192,-7 0 128,6 8-192,17-8 32,-5 7-32,-18-3 64,-5 3-96,1-3 0,-2-1-32,-15 5-64,-12-5 0,1 5 96,-7-1 0,-9 0 32,-2 1-160,-5-1-32,-10 0-352,-7 1-96,-5-1-256,-11 0 0,-6 4-1504,-5 0-576,-16 0-1152</inkml:trace>
  <inkml:trace contextRef="#ctx0" brushRef="#br0">31648 6620 7807,'0'-8'2976,"-5"5"-1600,10-5-608,-5 1 928,0 0-448,0-4-64,0 0-416,0 0-96,0 0-384,0 0-96,6-1-64,4-2 0,1-1 0,6-3 0,17-4 0,10-4 0,6-3 0,22-1 192,11 8 192,0 0 32,0 0 32,-12 7-352,-4 4-160,5 0-32,-6 4-32,1 0 0,0-1 0,4 5 0,6-1 0,1 0-96,0 1 64,-11 3-192,-7-4 0,-16-4-416,-5 5-64,-6 3-320,-11-4-160,0 8-864,-5-1-352,-11 5-1984</inkml:trace>
  <inkml:trace contextRef="#ctx0" brushRef="#br0">26926 6807 7039,'0'0'2624,"0"0"-1408,0 0-576,0 0 768,0 0-416,0 0-128,0-4-288,6 1-96,0-1-288,5-3 0,5-4 128,6-4-128,12-11-32,-2 1 0,1 3 32,1-12-32,-1 9 64,1-1-128,5 0 0,-7 4 96,19 4 96,-12-1-128,-1 5-32,7-1 0,4 0 0,6 4 0,0-3 0,1-1-160,-1 0-32,-5 1 32,0-1 64,0 4-64,5 0 0,0 0 32,1-4 64,-1 4-32,6-4-32,5 4-64,1 4 32,-1-4-32,1 4 0,0-1 64,-18 1 64,-5 3-32,0 1 64,1-1-64,-1 0-32,5 1-64,2-1 32,-1-3 32,10 3 0,7 0-96,5-3 64,-1-1 32,-4 1 64,0 0-32,-1-1-32,6 1 96,0 3 64,6 1-224,10-8 0,1 3 0,4 1 32,-9 0 32,-7-4 64,12 3-32,-6 1 64,0 0-128,5 3-64,12 0 64,-6 1 64,0-1 0,-11 0-32,5 1 32,2-1-32,-2 0-96,6 1 64,0 3 32,11-4 64,-5 0-32,0 1-32,10-5 32,-4 1-32,15 3 0,12-3 0,-11-1 0,0-3 64,5 4-96,0 0 0,0 3 32,0 0 0,-10 1 0,-17 3 64,-17 3-256,-6 1-32,-21 0-448,-7-1-192,-10 5-832,-17-1-352,0-3-2176</inkml:trace>
  <inkml:trace contextRef="#ctx0" brushRef="#br0">25016 6811 5631,'0'0'2176,"0"0"-1152,0 0-640,0 0 1248,0 0-960,0 0 928,6 0-960,-1-4 608,2 4-736,4-7 384,-1 3-544,6-7-96,2 0-160,3-7 0,2 3-64,5-7 128,4 4-96,12-8 128,-5 7-128,0-6 192,5 3-160,0-4 256,2 8-224,-2-4 32,-5 3-96,0-3-64,-2 4 32,2-4-32,5 7 0,2-3 64,-9 7-32,9-4-96,-9 8 32,9-4-32,-7 3 0,5 1 128,5-1-32,1 1-32,-1 3 32,1-7-32,1 8 0,-7-8 64,0 3-32,11-3-96,0 4 32,7-4-32,-2 11 0,12-11 128,-5 7-32,11-3-32,-7 7 32,-4-7-32,5 7 0,-6-8 0,1 8 0,5-7 0,-1 7 0,12-7 0,-6 7 0,12-4 0,-11 4 0,-1-7 0,-5 3 0,1-4 0,-8 8 0,2-7 0,6 7 0,-8-7 0,2 7 0,-1-8 0,1 8 0,0-3-96,4 3 64,-4-4 96,-18 4-32,7-4-32,-6 1 32,10-8-32,-4 11 0,5-4 0,-6 4 0,12-4 0,-1 4 0,5-3 0,-4 3 0,6-8 64,-8 5-32,13-5-32,-6 5 32,11-5-32,0 1 0,11 0 0,-6 7 0,-5-8-96,-5 5 64,5-5 32,-11 8 0,6-7 64,-11 7-32,9-7-32,2 7 32,5-8-128,-5 8 64,-1-7 32,-4 3 0,-1-7 0,-12 7 0,7-7 0,-1 8 0,1-8 0,-7 7 0,12-3 0,-5 3 0,4-3-96,1 7 64,-5-8 32,-1 5 0,1-5 64,-12 5-32,12-5-32,0 5 32,-2-5-32,2 8 0,22-7-96,-12 3 64,6-3 32,-10 3 0,3-7 64,-4 8-32,1-5-32,-1 8 32,-1-7-128,-4 7 64,0-4-256,-2 4 160,-3-4-576,-13 8 384,1-8-832,-11 4 640,-6-3-1888,1 6 1376</inkml:trace>
  <inkml:trace contextRef="#ctx0" brushRef="#br0">22863 6807 6527,'0'0'2464,"0"0"-1344,0 0-672,0 0 640,0 0-128,0 0 64,6-4-288,-1-3-64,6-4-384,6-4 96,5-7 128,11-7-192,11-4-32,6 0-32,6-4 64,4 4-160,-9 0-32,-1 3-128,-1 1-32,1 3-32,-6 1 0,12 3 64,-6 0 64,5 0-32,0 3-32,22 4 32,-4 1 32,-1-1-32,0 4-32,-1 0 32,7 4-32,-1-1-96,12 1 64,5 0 32,11 3 0,1 0 0,-12 1 0,0-8-96,11 3 64,0 5 32,11-5 64,1-3-32,-13 7 64,-9-3-64,-6 0-32,4-1 32,-4 1 32,-1 3-96,2 4-64,4 0 64,-1-7 0,1 0 32,-16-1 0,-1 1-96,6-4 64,28 0 96,-6 4 96,-5 3-224,10 0 0,-9 1 0,-18-1 96,-6 0 0,6 1 64,0-1-64,-5 4-32,5 0-64,0 0-32,5-4 64,6 1 64,-11-1 0,0-3-32,5-1 160,1 4 128,11-3-384,-6 7-64,0-4 64,1 4 32,-2 0 64,-4 0 0,-1-3 0,1 3 64,0 0-96,10 0 0,7 0 32,-1-4 64,-12-3-96,-3-4 0,4-4 32,-1 8 64,1-1-32,7 5-32,-2-5 32,1 8-32,-12-7 0,-10 3 64,-2 1-96,2-5-64,0 5 64,-6-1 64,11 0 0,5 4-32,6 0-64,-4-7 32,-14 0-32,7-4 0,7 3 128,-7 1 32,11 3-32,-1 0-64,13 1 32,-7-1 32,-10 0-96,6 1-64,4-1 64,7 4 0,-2-4 32,12 1 64,1-5-96,-13 1 0,13-4 32,-11 4 0,-7-1-288,0 1-64,-4 3-160,-46 4-32,-10 0-256,5 0-64,-5 0-512,0 0-160,-5 0-480,-2 0-160,-4 0-384</inkml:trace>
  <inkml:trace contextRef="#ctx0" brushRef="#br0">21191 6792 4991,'0'0'1920,"0"0"-1024,0-3-192,0 3 736,0-4 96,0 0 192,0 1-384,0-5-96,7 1-704,-2 0 32,6-4 0,0-4-192,6-3-64,-1-4-160,7-4-64,4-7-32,6 0-64,17 3 32,-6-3 32,12 0-96,10 0 0,1 0-32,-7 4 0,7-4 64,0 7 64,4 4-32,1 3 64,6 1-128,10 3 0,0 1 32,7 3 0,-18-4-96,6 0 64,0 4 96,0 4 96,12-4-128,4 3-96,7 1 32,4 0 0,-15-4 32,4 0 0,-6 0 0,13 0 64,11 3-96,-1 1 0,-11 0 32,-12-1 0,2 1-96,-1 3 64,-6 1 32,6-1 64,1 0-32,10 1-32,6-1 32,0-7 32,-7 0-32,2 3-32,-1 1 32,-5 0-32,4 3-96,2 0 64,-1 1 32,-17-1 64,2-3-96,3 3 0,1 0 32,12 1 0,4-5 0,6 5 0,-15-1 0,-2-3 64,12-4-96,-7 3 0,7 8 32,6-3 64,-2-1-96,-14 0 0,-2-3 32,1 0 0,-6 3 0,5 0 64,1 0-96,5 1 0,-5-1 32,-6-3 0,-11-1 64,11 5 32,1-5-128,-2 5-32,6-1 32,2 0 0,-2 4 32,-21-3 0,-6-1 0,6 0 0,-1 1 0,0-1 64,0 4-96,-4 0-64,4 0 64,6-4 64,-5 1 0,-6-5-32,-1 1 32,7-4-32,5 4 64,0-1 32,11 1-128,11 7-32,1-7 32,-12-1 64,-6 1 0,11 3-32,2 0 32,10 1-32,-1 3-96,11 0 64,-15-4 32,11 0 0,-2 4 0,7 0 64,17 4-32,-6-4 64,-12 0-64,7-4-32,-7 4-64,12 4-32,0-4 128,0 0 32,-17-4-96,-5 4-32,5 0 32,-17 0 0,18 4-64,-62 0 64,-4-4 32,14 0 0,-9 0-704,-1 0-256,39 0-864,-16 0-352,-17 3-1888</inkml:trace>
  <inkml:trace contextRef="#ctx0" brushRef="#br0">29270 7910 8191,'6'11'3072,"-6"-11"-1664,0 3-512,0-3 960,-6 0-320,6 0-128,0-3-352,0-1-128,0-7-512,0-15 32,0-3 0,0-12-32,0 1 64,0-4-64,6-4 0,-6-7-32,0 3 64,0 5-96,0-1 32,-6 8-96,6 3 64,0 0-128,-5 8 32,5 7-32,0 3 96,0 4-160,0 1-96,0 6-128,0 1 32,0 7-32,5 4 0,6 7 128,1 7 32,-1 1-128,17-1 32,16 4 64,-5 4 32,16-1-32,0 5-64,12-1 32,-7-3-32,-4 0-288,-1-4-64,-16 0-1216,-11-4-512,-1 1-4704</inkml:trace>
  <inkml:trace contextRef="#ctx0" brushRef="#br0">18662 6715 4351,'-6'-11'1664,"1"15"-896,5-8-128,0 4 608,-5-3 32,-1-1 96,6 0-288,0-3-32,0 0-576,6-5-64,4 1 0,7-3-160,0-1 0,-1-3 0,7-1 64,4 1 32,1 0 32,0-1-64,-1 1-32,6-1-160,6-3-96,0 0-96,5 0 32,0 4 32,12 0 0,-1 3 128,5 0 64,7 0 0,0 1-32,-1-1-192,-4 4 32,3 0 0,7 0 0,6 4 0,5-4 64,11 3-32,6 1-32,-6-4 96,-11 0 64,0 0-64,0 3 0,0 1-96,11 3-32,1 1-32,-1-5 0,-1-6 64,-10-1 64,0 0-32,0 1-32,0-1 32,6 0 32,6 1-32,-1 3 64,5 3-64,-4-3-32,-19 4-64,-4-1-32,6 1 64,0-4 0,-1 4 32,6-4 64,11 3-96,0 1 0,1 0 32,-7-1 64,-10-3-32,5 4 64,11 0-128,-11 3 0,10 0 32,2 1 64,10 3-96,-22-4-64,-6 0 64,6 1 64,6-1 0,-1 4-32,13 0 32,-2 0-32,12 0-96,-17-4 64,-1 1 32,13-1 64,-1 4-32,6-4-32,11 0 32,-6 1 32,-5-1-32,-6 0-32,0 1-64,5 3-32,7 0 64,-1 0 0,-5-4 32,-17 0 0,5 1 0,1-1 0,-6 4 0,0 0 64,1 0-32,-1 0 64,17 0 0,-12 0 32,-16 0-64,-5 0-64,10-4 32,-10 1-32,-1-1 64,6 0 32,6 1-32,-1-1 32,-5 0-128,-11-3 0,-6 3 32,1 1 0,5-1 0,-6 0 64,1 4-32,0 0-32,4 0-64,1 4-32,0-4 128,1 4 96,-8-4-32,-3 0 0,-7 3-32,0 1 32,12 0-64,-1-1 64,11 1-64,-5 0 64,6-1-128,10 1 0,-5-4 32,-16 0 64,-1 4-32,6-4-32,6 3 32,-6-3-32,6 4 0,-1 0 0,0-1 0,6-3 0,-6 0 0,-10 0 0,0 0 0,4 0 0,1 0 0,1 0 64,10 0-32,0 0-32,5 0-64,1 0 32,-6-7 32,-11 3 0,5 1-96,1-1 64,0 0 32,10 4 64,-5 0-32,6 0-32,-1 0 32,-5-3-32,-11-1 0,-6 0 0,1 1 64,5-1 32,-6 4-128,6 0-32,-5 0 32,-1 0 0,11 0 32,6-4 0,-5 1 0,0-5 0,-1 5 0,1-5 64,0 5-32,5-1-32,10 0-64,1 1 32,6-1 96,-17 0 32,6-3-128,-1 3 32,1 1-64,-6-1 0,0 4 0,-29 0 0,-15 0 64,23 0 0,37-4-352,-21 1-160,-6-1-320,-12 0-128</inkml:trace>
  <inkml:trace contextRef="#ctx0" brushRef="#br0">24837 8557 6143,'0'8'2272,"0"-8"-1216,-5 7-320,-2-7 1824,14 4-1408,-7-4 1152,0 0-1376,0 0 896,0 0-1088,0-4 832,0 4-896,0-7 512,5 3-704,-5-7 512,5 7-544,-5-7 256,0 0-416,0-11 64,0 4-224,0-12 64,0 5-96,0-8-64,0 7 0,-10-12 32,10 9-32,0-1 64,0 12-64,0-8 192,0 8-128,-7-4 32,14 7-64,-14-3-64,7 7 32,-11-4 32,22 8-32,-11-4-32,0 7 32,0-7 32,0 7-32,0-3-32,0 3 32,0-3-32,0 7 0,0-4 64,0 4-32,0-3-96,0-1 32,0-3 96,0 3-32,0-3 64,0 7-64,0-8-96,0 5 32,0-5 32,0 8 0,0-7 64,0 7-32,0-8-32,0 8 32,0-7-32,0 7 0,-11-7 64,11 7-32,0-4-32,0 4 32,0 0 32,11 4-32,-4 3 192,3 4-128,12 11 96,11 4-96,6 0 96,11-4-128,-6 0-32,1 0 0,0 3-32,-1 1 0,11 7 0,12 4 0,-23-11-352,-11-4 192,-11-7-1344,0-1 832,-11-6-4224,5-4 2720,-16-12-5664,0 1 4416</inkml:trace>
  <inkml:trace contextRef="#ctx0" brushRef="#br0">20239 8189 7551,'-11'7'2816,"11"-3"-1536,0-4-864,0 0 768,0 0-32,-5 0 64,5-4-160,0-7 0,5-11-608,1-7 96,4-8 32,2-7 96,5-11 64,5-19-320,0 1-96,1-4 0,3-4 32,20 4-32,-2-1-32,11-2-160,17-1-32,11 7-32,-5 8 32,5 7-128,-12 8 0,-15 10 32,-12 5 0,-5 10-224,-7 8 0,-9 3-416,0 4-128,-7 3-576,-5 1-288,17-4-7648,-34-26 4288</inkml:trace>
  <inkml:trace contextRef="#ctx0" brushRef="#br1">13093 6484 9983,'0'-19'3680,"0"19"-1984,0-7-704,0 3 2016,0 8-1664,0 0 1056,0 3-1440,-16 22 288,-1 16-448,1 2-128,0 1-224,4-7-128,6-8-160,1-4-128,-1-7 64,6-4-128,0-3 0,6-8 160,-1-3 64,1-15-160,11 4 0,-1-23-192,1 1 96,-11-19-448,4 4 256,1-7-96,-11 10 224,0 4 64,11 12 64,-11 14 192,0 11-96,-11 22 448,0 15-288,-5 21 96,-1-6-160,6-4-32,1-8 0,10-7-32,0-7-64,0-8-64,0-3 32,5-11 32,11-1-32,-5-14-224,6 4 96,-12-23-448,6 1 288,-11-15-288,0 3 288,-16 1 160,11 7-32,-1 15 96,6 18 32,0 14-992,0 8 544,6 15-3968,4 0 2432,19 3-5504,3 1 4256,19-19-1600</inkml:trace>
  <inkml:trace contextRef="#ctx0" brushRef="#br1">15933 6487 11391,'0'-11'4224,"0"11"-2304,0 0-1120,-5 4 2336,5 7-1760,-11 15 992,11 3-1440,-7 15 160,7 0-672,-10 4-160,10 0-160,0-4 0,0-7-128,0-8 0,0-7 32,0-7 0,5-15 64,7-7 32,-1-4 32,5-11-160,1-12 32,-6-10-64,-6-11 0,1 0-160,-6 4 0,0 10-64,0 8 192,-6 11 256,6 15-96,-10 18 416,-1 11-256,-7 15 320,13 7-320,-6-4 32,6 1-160,-2-8-64,2-8-96,0-6 32,5-5 96,0-3 32,5-7-32,0-15-64,7-7 32,-1-12-320,-6-6-64,1-9-96,-6 1-32,-6 4 96,1 11 96,0 14 160,5 7 64,-6 31 64,6 10 0,-12 18-2048,12 4 1120,0 8-1664,12-5-3968,10-6-1792</inkml:trace>
  <inkml:trace contextRef="#ctx0" brushRef="#br1">18374 6565 11135,'-16'-8'4224,"16"8"-2304,0 4-1120,0 3 2144,0 8-1696,-12 18 416,1 7-576,6-3-224,-1 4-384,12 3-160,-1-4-192,6-3-32,1-4 32,-1-7-64,-1-4 32,2-8 64,-6-3 64,-1-11 32,0-11 64,6-7-160,-6 0-96,-5-12-32,0 5-32,-5-20 0,5 9 0,-11-8-96,6 14 64,5 8-32,0 15 0,-5 14 256,5 12-96,-12 6 96,12 5-96,-6 6 0,6 1-32,6 0 32,0-8-64,0-3-32,-6-8 32,5-3 32,11-22-96,2-12 0,-8-3-480,6 0 288,-4-29-256,-6 10 288,-6-28-64,0 13 160,0 1 64,0 19 32,0 14 416,0 14-224,-6 27 544,0 10-416,-10 15 160,16 4-320,-11 11-64,11-1-64,0-10-32,0-7-1056,5-12-416,11-11 736,12-10-3584,1-12-1440,-3-33-288</inkml:trace>
  <inkml:trace contextRef="#ctx0" brushRef="#br1">21180 6737 7807,'0'-11'2880,"0"4"-1536,0-8-576,0 8 928,-5-4 256,0 4 160,5-1-352,0 4-192,0 1-896,0 10-128,0 15 0,-6 4 128,1 3 64,-2 4-320,7 4-96,0 0-128,0-8-32,0-3-32,0-8 0,0-3 64,0-22 256,7-8-32,-2-3-224,-5-8-96,0-7-64,0-11-32,0-11 0,-5 3 0,-2 12 0,7 7 0,-5 7 0,5 15 0,-5 15 0,-1 14 0,-5 22 64,6 1 32,0 3 96,5 0-96,0 0-64,5-7 0,0-8-32,1-3 64,-1-8-32,1-18 64,4-11 0,2-7-32,-6-4-64,-1-7 32,-5-12-32,0-10-160,0-4 32,0 10-160,0 9 160,0 10 0,-5 33 0,5 19 160,-6 7 32,1 0 0,-2 0-64,7 0 32,-5 0-32,5-3 0,0-8-1408,5-7-576</inkml:trace>
  <inkml:trace contextRef="#ctx0" brushRef="#br0">17461 8465 5247,'0'8'2016,"-11"3"-1088,11-4-448,0-7 640,0 0 96,0 0 672,0-4-384,-11 1-768,5-5-32,6-3 32,0-3 32,0-8 32,0-8-256,0-3 0,0-8-192,0-3 32,6-11-32,5-4 32,0-18-192,5-4-64,7-11 64,10 7 32,11 1 32,11 3 64,12 8-32,16-5 64,0-2-192,-11-1-32,5 11-64,6 4 32,0 7-128,0 7-64,-11 12-160,-10 3 0,-7 12 64,-11-1 32,-11 15-352,-5-4-128,-12-3-1856</inkml:trace>
  <inkml:trace contextRef="#ctx0" brushRef="#br0">15988 6594 7935,'0'-15'2976,"0"15"-1600,0-7-832,0 0 1088,0 7-960,0-8 320,5 1-608,2-4 288,4 4-384,5-8 64,1 4-224,5-11 0,0 3-64,17-6-64,0 3 32,21-4-32,2 4 0,3-4 0,2 11 0,6-7 0,-8 8 0,13-5-96,-7 5 64,19-5 32,-2 5 0,6-5 64,-5 4-32,5-10-96,-5 10 32,22-7 32,-7 4 0,18-4 0,-11 3 0,11-7 0,-6 8 0,6-8-96,-12 12 64,35-1 32,-7 0 64,-17 1 96,1 3-224,0 0 0,5-1 0,11 1 96,-4 0 64,-24 4-128,6 0 32,6-1 0,0 5 64,5-1-96,6-3 0,-11-4-32,5 0 0,7 0 128,9 3 32,0 1-128,-14 0-32,-2-1 32,0 1 64,11 3 0,7 4 64,-7-3-128,-16-5-64,-1 8 128,1-7 96,11 7-96,10-4-32,24 0 0,-29 1 64,6-1-96,-17 0-64,17 4 64,0 0 64,-22-3 0,-6 3-32,11-4-64,-10 0 32,27 1 96,-11 3-32,10-4-96,-16 4 32,13-4 32,-13 4 0,16-3 64,-4 3-32,5-4-96,-17 4 32,12 0-32,-17 4 0,10-4 128,-10 0-32,5-4 64,-17 4-64,12 0-96,-11 0 32,16 0 32,-10 0 0,10 0 64,-21 0-32,4 0-32,-5 7 32,17-3-32,-12 3 0,12-3 64,-16 3-32,10-3-32,-11 0 32,16-1-128,-4 5 64,10-8-32,-16 3 0,11-3 192,-11 4-64,22 0 32,-17 7-32,12-4-128,-19 1 32,18-5-128,-15 5 96,9-1 96,-9 0 0,15 1 128,-11-1-96,11-3-32,-10-4 0,16 7-32,-17-3 0,22-4-96,-16 7 64,10-7-128,-15 0 96,15 0 32,-10 4 32,16-4 128,-16 3-64,12-3-32,-19 0 0,19 0-32,-19 0 0,19-3 0,-7 3 0,0-4 64,1 0-32,4 1-32,-10 3 32,11-4-32,-12 0 0,7-3-160,-17 7 96,0-4 32,-17 4 32,5 0 0,-16 4 0,-16-4-448,-13 4 256,-3-4-768,-19 0 544,7 0-2336,-5 0 1504,-6-4-3456,-1 4 2656</inkml:trace>
  <inkml:trace contextRef="#ctx0" brushRef="#br0">13254 6660 6143,'-16'-7'2272,"10"7"-1216,6-4-736,0 0 544,0 1-64,0-1 544,0-3-160,0-4-640,6-4 192,-1 0 128,6-3-64,6 3-416,-1-3-224,6-4-96,6 0 0,5-4-32,6 0-32,0 1 160,0-1 32,-6 4 0,5 0-32,1 3-96,11 1 32,5-4-128,6 0 0,6-4 32,10 4 0,1 4 0,5-8 0,-11-3 0,-1 3 0,12 0 0,12 1 64,10-5-32,6 4-32,0 1-64,-12 3 32,-5 0 32,6 0 64,-1 3-96,0 4-64,2 4 64,-2 4 64,1 0 64,-17-1 32,-5 1-64,-2 0-64,7-1-64,-5 5 32,17-1-32,-1 0 0,5 1 128,-4-1 32,-12-3-32,5-1-64,6 1-64,0 0 32,11-1 32,12 1 64,-1-1-96,-16-3-64,-7 4 64,8 0 64,-2-1 0,12-3 64,-1 8-128,6-1-64,-15 0 64,-8 1 0,1-1 32,0 0 64,6 1-32,5-1-32,16 0-64,-15 1 32,-7-8 32,7 3 0,-1 1 64,0 3 32,6-3-128,11 3-32,-17-3 96,-22 0 32,10-1 0,-9 5-64,11-1-64,-7 0 32,6 0 32,-1 4 0,8-3 64,-13-1 32,-10 0-32,-1 1-64,7 3 32,4-4-32,0 0 0,6 4 64,1-3-32,-1 3-32,-6 0 32,6 0-32,1-8 0,-1 8 64,-6 0-32,0 8-32,1-8 32,11 7-32,-6-7 0,-16-4 64,-6 4-32,6 0-32,-2 0 32,2 0-32,5 0 0,5 4 0,7-4-96,4 0 64,-16-4 32,-5 4 64,-6 0-32,16-3-32,-15 3 32,10 0 32,5 3-32,0 1-32,6-4-64,-16 4 32,-11-4 32,-2 0 64,2 0-96,6 0-64,-8-4 64,8 4 64,4 4 0,12-4 64,4 0-128,-20 0-64,-6 0 64,-2-4 0,7 4 32,1 0 0,-1 0 0,4 4 64,2-1-32,5 1 64,0 0-64,0-4-32,-16-4-64,5 0 32,-1 1 32,7-1 64,-6 0-96,6 4 0,5 0 32,5 0 0,-5-3 0,-5 3 0,-11 0 0,-1 3 0,0-3 0,7 0 0,-2 0 0,6 11 0,12-11-96,6 0 64,-1 0 96,-17 0 32,1 0-128,5 0-32,5 0 96,-15 0 32,15 4-96,6-4 32,-6 4 0,0-4 0,-15 0 0,-6 0 0,4 0 0,6 0 64,1-4-96,0 8-64,5-4 128,5 0 32,12 0-96,-29-4 32,7 0 0,0 4 0,5 0 64,0 0 32,10 4-128,3-4-32,8 0 32,2 4 64,-23-8 0,0 4-32,5 0-64,0 0 32,1 7 32,5-7 64,6 8-96,-1-8 0,-16 0 32,0 0 64,5 0-96,2 0 0,-7 7 32,16-7 0,0 0 0,7 0 64,-23-3-32,-5 3 64,-1 0-128,1 0 0,0-4 96,5 8 96,-12-4-128,12 0-32,0 3 0,0 1 0,-11-11 0,-10 7 0,-2-4 0,0 0 0,2 4-96,-2 0 64,2-4 32,-18 8 0,11-4 0,12 0 64,-7-4-32,7 4-32,-7-3 32,2 3-32,-18-4 0,11 0 64,-11 1-96,7-1 0,-2 0 32,1 4 64,-6 0-96,0 0-64,1 0 128,4 4 32,-3-4-96,8 0 32,1 0 0,-5 4 0,6-8 0,-12 4 0,1-4 0,-7 1 64,-10-1-32,10 4-32,-10 0 32,11 0-32,-11-4-96,11 4 64,-12-3-32,6 3 0,1 0 64,-6 0 0,-7-4 64,-3 4 32,3 0-32,-4 4-64,-6-4-64,0 3-32,-6-6-32,0 3 0,1 0-1248,6 0-608,-1-4-2944</inkml:trace>
  <inkml:trace contextRef="#ctx0" brushRef="#br0">12191 8517 1791,'0'0'704,"0"0"-384,0 7 384,-11-3 1184,11 0-992,-11-1 896,11 1-1056,-17 0 1056,17-1-1024,0-3 736,0 4-864,-11-4 352,22 0-544,-11 0 512,0 0-544,-11-4 640,11 4-608,0-7 544,0 0-544,-5-8 256,10 8-416,-10-4 192,5 3-256,-11-7 224,22 4-256,-11-11 320,0 11-288,0-11 224,0 4-224,-11-12 224,11 11-256,0-10 320,-12 7-288,1-15 224,11 15-224,-5-15 64,5 8-160,-11-8 160,11 11-192,0-14 192,11 7-192,-6-11 32,-5 3-64,0-3-64,11 4 32,-11-1 32,0 1-32,12-8 64,-1 11-64,5-7 64,1 8-64,5-9 64,-5 5-64,33-30-32,-6 4 32,11 0 32,-4 14-32,4 1-96,-6 11 32,-10-1 32,0 12 0,-11-4 0,4 7 0,1-11 0,6 12 0,-16-1 0,-2 7 0,2-6 0,5 3 0,-6-4 64,6 8-32,-17-4-32,5 7 32,-4-4-32,4 5 0,-6-1 0,3 4 0,-8 0 0,6 4 0,-6-1-448,0 5 256,1-1-1888,0 4 1152,-6-4-6656,0 8 4224</inkml:trace>
  <inkml:trace contextRef="#ctx0" brushRef="#br0">4824 8623 3967,'-11'-3'1472,"4"3"-768,2 3-416,0-3 448,-6 8 0,0-8 96,-1 11-96,-4-4 0,0 1-384,-1-1 128,6 8 96,-12-8-64,7 0 96,0-3 32,4 3 0,-4 4-160,5-3 32,-11-5-160,5 1-32,-11 3-192,0 4-32,-11 0-32,7 0 32,-7 4-64,-5 4 64,0 3 0,5 7 32,0-3-64,1-1-64,-1 1 32,0 0 32,0 0-32,0-1-32,0-3 96,6 0 64,6 4-64,-1 0-64,-5 3 0,-1 1-32,7-1 0,-6 4 0,-1-3 64,6-1 32,7 0-128,-2 4 32,7 0 0,-7-3 0,18-1-96,-6 1 64,0-1 32,11 0 0,11-3 0,-11-4 0,11-3 0,-6-1 64,7-3-32,-1-1-32,0 1 32,-1 0 32,8 3-32,-2-3 64,1 7-64,-6-7-32,10-1 32,-3 1-32,-2 0 0,12-1 0,0 1 0,4-4 64,7 0-32,0-4 64,0 1 128,5 3 128,0-4-128,6 1 32,6-1-160,-1 0 0,1 1-32,-1-5 32,-11-3-64,0 0-32,6 0 32,-6 0-32,6 0 0,6-3 64,-1-1-32,6 4-32,0 0 32,6-4-32,-2 1 64,2-1 32,5-3-128,-22-1 32,5 1 0,6 0 64,0-5-32,6 1-32,-2 0 32,13 0 32,-6 0-96,22-3 0,-6-5 96,-10 1 32,-11 3 32,-7 1 0,7-5-64,0 4-64,-1 8 32,-5-4 32,5-4-96,1 8 0,0-11 32,9 3 0,-4-3 64,-10-1 32,-7 1-32,-6-4-64,1 0 32,6-4 32,-1 0 32,0 4 32,7-3 0,-2 2 0,-21 9-64,28-8-64,10 0 32,-4-4-32,-13-3 64,-11-1 32,1 1 32,1-1 64,-2 8 32,1 0 96,-1 0-160,-4 0-96,-7-4-32,1 4 32,0 0-32,-5-3-32,-1-1-64,6-3 32,-6-5 32,-1 9 0,2-1 0,-17 11 64,-1 4-96,0-7 0,18-4 32,-11 3 0,-7 5-96,-6-1 64,-4 4-832,-6 4-288,-6-1-1184,1 1-512,0 0-1952</inkml:trace>
  <inkml:trace contextRef="#ctx0" brushRef="#br0">4757 8277 4095,'0'0'1568,"0"4"-832,0-4-288,0 0 544,0 0 96,0 0 32,0 0-160,0 0-64,0 0-480,0 0 32,0-4 0,5 0-160,2 1-32,4-12-64,5 8-32,-6-4 160,8-4 128,15 4-160,-1-7-96,2 3-192,5 0 0,-6-3 0,6 3 64,5-3-32,-5 3-32,0-3 32,0-1 32,-6 5-96,-1-1 0,-4 0 96,1-7 32,4 4 96,-1-1 32,2-3-32,-1 4-32,6 0-32,0-1 64,0-3-96,10 4-64,1-4 0,6 0 32,-1-4-32,5 4-32,-9 0 32,-7 3-32,-5 1-96,0 0 0,-2 3 128,2 0 32,0-3-96,5 0-32,2-4 96,3-1 32,1 1 0,5 0 32,6 4-64,5 0-32,1 3-64,-12 0 32,-4 4 32,-7 0 64,-5 0-96,-2-4 0,2 4 32,0-3 64,0-1-32,-1 4-32,1-4-64,5 1 32,13-1 32,-2 4 64,5-8-32,1 5-32,0-8-64,0 11 32,-11-4 32,-6-3 0,0 3-96,0 0 64,6 4 96,1-3 32,-2-5-32,1 12-64,11-1 32,5-6-32,1 3 0,-12 3 0,0-3-96,1 4 64,-6 0 32,-1-1 0,-10 5 0,-6-1 64,1 4-32,-1 0-32,-6 0 32,1 0-32,0 4-96,4-1 64,-3 1 32,-1 0 0,-7-1-96,2 5 0,-2-1 128,2 4 32,5-4 0,-1 4-64,1 0 32,6 4 32,-2 0-96,1 0 0,-5-1 32,0 1 0,-6 0 0,1-1 0,-7 1 0,1 0 64,-1-1-32,0 1-32,-4 0 32,4 0-32,-5-1 0,1 5 0,-1-5 0,-6 1 0,1 0 0,-1-1 0,0 1 0,-5 3 64,0 5-96,0-1 0,0 3 32,0 1 0,0-4 0,0 0 0,-5 4 64,-6 0 32,6-1 32,-6 1 64,-1 0-96,1-1 0,1-2-32,-2-1-64,1 0 32,0 3 32,-5-3-96,-1 0 0,1 0 32,-2-3 64,2-1-96,-1-3 0,-5 0 32,0 7 0,-5-4 0,-7 0 0,12 4 0,5 1 64,-11 2-32,18-6-32,-6-1 96,-7 4 64,12-7-128,-6 3-96,1-3 32,0 0 0,-7 3-64,7 0 64,-7 4 32,7-3 64,-7-5-32,7 5-32,-7 3 32,7 4-32,6-11 0,3 4 64,-4-5-32,0-10 64,11 11-224,0-8-32,0 0-448,0-7-160,0 0-1344,11 0-640,0-14-1248</inkml:trace>
  <inkml:trace contextRef="#ctx0" brushRef="#br1">4840 8410 6271,'0'-25'2368,"0"10"-1280,0-1-512,0 9 800,0-4 288,0-4 224,-5-3 0,-1 7-64,6-4-992,-5 11 0,5-7 64,0 11-448,-11 15-160,-6 11-32,1 18 32,-2-3 160,2 0 96,5 3-224,6 0-32,5-4-96,0-7-32,0 0-32,0-7 0,0-11-64,5 3-64,6-18 224,5-11 96,2-11-256,-2-4 0,1-7-64,-6-11 64,0-11-96,-6-4 0,7 12 32,-7 5 0,1 13 0,-6 3 64,0 11-96,-11 19 0,-12 14 32,0 23 0,2 0 0,-2-8 64,7 0-32,0 0-32,4-7 32,7-4-32,-1-7 0,6-4 0,11-11 0,6 0 64,5-4-672,1-3-224,-7-8-1280,-6 1-544,-10-5-3488</inkml:trace>
  <inkml:trace contextRef="#ctx0" brushRef="#br1">29094 6752 6015,'0'7'2272,"0"-7"-1216,-11 0-544,4 0 704,7 0-96,-11 0 64,11 0-32,-10 0 0,4 0-608,6 0 160,0 0 160,0 0-192,-10 4 0,10 0 96,0-1 160,0 1-96,0 3-32,0 1-160,10 6 0,-10-3-64,0 12 0,6-5-96,4 11-32,1-7-128,17 11-32,-10-7-96,3 11-32,-4-8-32,0 12 64,4-8-32,-4 0 0,-6-7-96,0-1-64,-5-3 32,5-3-32,0-5 0,-11-3 64,5 0-32,-5-14-32,0-1-64,0-11 32,0 1 32,-5-12 64,-6 4-96,0-7 0,5 3 32,-5-11 0,0 8-96,1-12 0,-2 12 64,-4-4 0,5 3 32,-7 5 64,8 3-32,-6 0 64,4-4-224,6 11 32,6 4 96,-10 4 64,10-1-96,0 12 32,0-4 64,10 11 32,-10 0-32,18 15-64,-2-4 32,0 7-32,-4-7 0,4 8 64,0-5-32,1 5-32,-6-4 32,0-4-32,-11 0 0,6-8 0,5-3 0,-11-7 0,11 0 0,-11-12 0,0 1-96,-11-22 64,0 3-256,-6-11-64,1 8 128,-1-8 32,1-7 128,5 18 96,5 4 0,0 4-32,0-1 32,1 19-32,0 0 0,5 26 0,0-4 64,10 19 32,-4-5-32,11 12-64,-6-7-128,5 3-64,1-8-1600,-6-6-640,0-8-4352</inkml:trace>
  <inkml:trace contextRef="#ctx0" brushRef="#br1">31485 6498 6271,'-5'0'2368,"-1"4"-1280,-1-8-704,7 4 672,0 0 32,0 0 32,0 0-96,0 0-64,0 0-544,0 0-96,0 0 0,0 0-192,0 0 0,0 0 64,0 0 32,0 0 256,0 0 64,0 0 96,0 0 0,0 4-160,0-4-32,0 0-128,0 0 32,0 0-192,0 4-32,0-1 224,7 5 64,-1 3 0,-1 0 0,0 7-32,1 1 64,-1 3-32,0 7 0,7 0-96,-1 1-32,-6-1-32,1 1 64,-1-5-160,0 1-32,2-4-64,-1-3-64,-1-1 32,0-3 32,-5-4-32,6-4 64,-6 0-64,0-3-32,0 0 32,0-4-32,0 0 0,0-4 0,0-3-96,0-1 64,0-3 32,0 0 64,0-3-32,-6-5-32,-4-3 32,4-7-32,-6-8-96,1-7 64,-5 3 32,-1 1 64,-4 3-96,3 1 0,2 6 32,5 4 64,-1 8-96,2 3 0,4 4 32,6 11 0,6 8 0,-1 3-96,6 0 64,6 11 32,-1 7 64,-4 4-32,4 4-32,0-4 96,-4 4 64,-1-4 0,-6-4 0,1 1-96,-1-5-64,0-3 96,2-3 0,-1-4-128,-6-1 32,0-3 0,0 0 64,0-3-32,0-1-32,0 0 32,0 1-32,-6-5-288,6-3-64,0 0-384,0 0-160,0 0-1088,6-7-384,10 0-3936</inkml:trace>
  <inkml:trace contextRef="#ctx0" brushRef="#br0">31513 7369 8575,'5'0'3232,"-10"0"-1728,5 0-640,0 0 1024,0 0-448,0 0-32,0-7-320,0 0-32,0-1-608,0-6-32,0-8 0,0-8-96,0 1 0,0-4 0,0 0 32,0 7-32,5 0 32,1 8-128,-1-1-64,0 1 0,1 3-32,-6-3 64,0 3 32,0 1 32,0-5 0,0 1-64,0-1 32,-6 1-128,6 3 0,0 1-32,0 3-64,0 3 32,0 1 32,0 3-96,0 1 0,0-1 32,6 4 64,-1 7 96,7 4 64,4 8-32,12 3 32,4 0-128,7 0 0,0 0-32,5 0-64,1 0 32,5 4-32,-5-8-512,-7-7-192,-4 0-2208,-7-4-864,-10-3-2720</inkml:trace>
  <inkml:trace contextRef="#ctx0" brushRef="#br1">29265 13920 7423,'0'-30'2816,"0"30"-1536,0-18-576,0 14 1600,0 8-1280,0-4 864,0 0-1152,-5-4 544,5 4-736,-11 11 352,-1 8-544,-4 10 672,10 1-576,-22 4 352,12 2-480,-12 1-32,12 0-160,-7-8-32,13 1-32,-8-8-64,13-4 32,-6-11-32,11 1 0,5-19 0,6-4 0,7-33-96,10 1 64,-12-9 32,6 12 0,-5-1 0,-1 8 0,-4 1 192,-2 6-96,-4 8 256,4 8-224,-10 10 160,0 11-160,-10 19 224,4 7-224,-27 15 256,11 1-256,-11 2 32,5 0-96,-6 8-64,13-7 32,-7-5-128,5-2 64,7-12-256,5-4 160,6-14-384,5-4 288,5-26-224,11 0 256,2-25 0,9-4 128,11-41 0,7 4 0,-12 8 64,1 13 0,-18 12 352,6 15-192,-22 15 192,11 11-192,-16 18 64,5 11-128,-23 14 288,2 9-192,-24 11 96,7-1-160,-7 11 0,6-7-64,-5-4-480,16-7 224,0-15-1120,12-8 736,11-25-2976,15-7 1952,13-26-5472,16-7 3968</inkml:trace>
  <inkml:trace contextRef="#ctx0" brushRef="#br1">31557 13994 7039,'-12'4'2624,"7"7"-1408,-6 4-640,0-4 800,11 3-64,-5-3 0,-7 11-160,-4 1 0,5 13-640,-1-3 128,-4 8 96,5-8-96,-6 0 0,6-4-224,0-3 0,-1-4-192,7-4-64,0 1-64,-1-15 0,1-1-64,10-14-32,1 0 32,11-18 32,-6 7-96,10-19 0,13-21 96,-6 3 96,0 8 64,-1-1 32,-10 19-128,-6 11-96,-6 4 256,-5 18 192,-5 18-224,-6 4-64,11-4-128,-33 30-64,10-7 160,-16 25 32,6-7 64,-12 7 64,7-7-96,0-4-64,5-8-160,10-10 0,7-4-64,16-11 0,0-3 0,16-30-64,1-8 0,10-29 96,-4 8 0,10-19 32,11-36-96,-17 43 64,-4 8 32,-7 0 64,7-7 96,-12 36 64,-11 19-32,0-1-128,-22 30 64,-1-3-96,-15 29 64,4-12 0,-10 16 96,5-12-96,6-3 0,6-8-96,4-7-96,7-3-32,21-23 0,1 1-128,22-41-64,-7 7-128,18-29-32,-5 7 160,-1-22 192,11-22 32,-10 26 32,-13 15 64,-3 32 64,-13 23-32,-10 14-32,-1-3 32,-22 29-32,5-7-1344,-9 14-608,4-10-4384</inkml:trace>
  <inkml:trace contextRef="#ctx0" brushRef="#br0">2339 8159 4479,'-18'8'1664,"18"-8"-896,0 3-480,0-3 512,0 0-96,0 0 32,0 0-96,0 0-32,6 0-320,0 4 256,-6-4 160,0 4 64,0 3 448,0 1-320,-6-1-128,6-7-64,0 4-64,0-4 64,0 0-192,0 0-32,0 0-288,0-4-128,0-3-32,0-1-32,6-3 0,0 0 0,-1 0 64,1-4 32,4-3 32,1 0-64,6-1-64,5 1 32,6 0 32,0-8-32,11 0-32,5 4 32,0-7-32,0-1 0,6-3 0,-1 0-96,2 4 64,-1-1 32,-6 1 64,-5-4-96,0 3 0,-13 5 32,13-5 0,-11 1 64,11 0 32,0-1-128,0 4-32,-6 1 32,5-1 0,18 0 32,-6-3 0,5 3 0,1 4 0,-7-4 0,1 1 0,-1 6 0,2-3 64,-13 0-96,1 0 0,-1 0 32,1 0 0,5-4 0,1 1 0,0 2 0,-1 5 0,11 3 0,0 1 0,-16 3 64,5 0 32,0 0-128,1 0 32,0 0 0,5 0 0,-1-4-96,-10 0 64,11 0 32,-22-3 0,10 3 0,7 1 64,-7-1-96,1 0 0,0 4 32,0 0 0,11 0 0,-6 0 64,5-3-96,1-1-64,-1 4 128,2-4 32,-7 0-96,1 4 32,-1 0 0,-11-3 0,-6 3 0,1 0 0,-5 0 0,-2 0 0,2 0 0,-2-1 0,2 5-160,-7 0 32,0-1-1280,2 5-512,-2-1-2944</inkml:trace>
  <inkml:trace contextRef="#ctx0" brushRef="#br1">8323 8343 7423,'0'-26'2816,"0"26"-1536,0-14-576,0 14 832,0-4-32,0 4 128,0 11 0,0 11 96,0 8-928,0 7-96,0-4-32,-13 0-96,8 8-32,5-8-96,-11 4-32,11-8-96,-10-7-32,4-3-96,0-5-32,0-3-192,6 0 32,0-11 0,0 0 0,0-7 0,0-11 64,0-8-96,6 0-64,6-3-96,-2-8-32,1 8 32,7 10 128,-18 1 32,10 18 96,-10 3 96,-10 12 128,-8 4 64,-3 17 32,-7 5-128,5-5 0,7-6-160,0-4-64,4-8 0,6-3 32,6-4-32,6-11 64,6-8-64,4-10 64,7-11-128,-7-1 0,0 1-192,-4-1-96,-2 1 32,1 0 0,-11 14 96,0 15 64,0 7 64,-11 19 32,-5 7 96,10 0-960,6-4-352,6-3-4800</inkml:trace>
  <inkml:trace contextRef="#ctx0" brushRef="#br1">9894 8410 7295,'-5'11'2720,"-2"4"-1472,2 0-832,0-4 704,-1 0-96,6 11 96,0 11-64,-5 7 0,5 1-576,0 3 64,0 0 32,0 0-128,0-4 64,0-6-96,0-5 0,-5-11-224,5-3-64,5-15 224,-5-18 128,0-15-224,5-8-128,-5-10-96,0-1 32,0 1-96,0 3 0,0 4 32,0 11 64,0 7-32,0 8-32,0 7-64,0 14 32,0 12 32,0 7 64,-5 15 96,0 7 128,-7-4-64,1 5-64,5-9 0,1-6 32,5-8-32,0-8 0,0-6-96,0-12-64,5-14 32,1-19-32,-1-3-224,1-12-96,0-3-256,0 7-32,-1 11 320,-5 4 160,5 19-64,-5 14 64,0 18-512,6 11-192,-1 12-4736</inkml:trace>
  <inkml:trace contextRef="#ctx0" brushRef="#br0">9739 8807 6783,'-11'-7'2624,"11"7"-1408,-5 4-640,5-4 736,0 0-32,0 0 0,0 0 32,0 0-32,5 0-704,1 0 96,-1 3 64,6 1-32,6 3 32,-1 1-192,0 6 0,2 1-32,-2 3-32,1 1 32,10-1 96,7 8-288,4 3-96,1-7 0,0 11 0,11 0 32,-6 12 64,5-1-32,-5 0 0,7-8-96,-1 9-32,-6 2-32,0 1 0,-5 0-64,0 0 32,-11-4 0,-7-4 32,-3 1 0,-2-1 0,-5-3 0,-1-4 0,2 4-64,-1-8-64,0-7 32,-6-4-32,2 4 0,-2-11 64,1 4-32,-1-7-32,-5-5-64,0 5-32,0-1-384,0-7-64,0 0-800,0 0-320,0 0-1472,5-15-544,-15 4-2016</inkml:trace>
  <inkml:trace contextRef="#ctx0" brushRef="#br2">8693 10986 4607,'0'11'1760,"0"-11"-960,-6 8-160,6-5 608,-6 1 224,1 0 224,0-1 192,5 1 96,0 0-1056,0-4 384,0 3 192,0-3-32,-6 0 64,6 0-352,-5-3-96,5-1-256,-5-7-128,-2 0-192,-4-11-64,6 0-192,-6-4-96,6 4 0,-7-4 32,1 4-96,0-11-64,6 4 64,0-8 0,-2 8-32,2-4-64,-1 3 96,1 1 0,-1 3 32,6 4 0,0 0-64,0 4 32,0 3 0,0 4 32,0 0-64,0 4-64,0-1 32,0 1-32,0 3 0,6 1 0,-1-1 0,6 4 0,1 0 0,4 0 0,1 0 0,10 0 0,-4 0 64,10 4 32,-6-1 32,12 8 0,-6 0-64,1 8 32,-7-5-64,12 8-32,-6-3 32,11 7-32,-5-8 0,0 0 0,-6-3-96,-5-4 64,-6 0-736,1-4-320,-7 1-1888,-11-12-864,-5 0-3104</inkml:trace>
  <inkml:trace contextRef="#ctx0" brushRef="#br3">1 859 2175,'5'-3'864,"-10"3"-448,5 0-352,0 0 192,0 0 480,0 0 256,0 0-160,5 0-96,-5 3-224,7 5-64,-2-1-64,1 8 64,4 3-224,1 4-64,1 4 32,4 7-32,0 4 0,7-1-32,0 1 64,-2 0 32,2-4 32,4 0 0,6 4 0,6-4-64,5-7 32,1-1-128,9-3-64,13 5 0,11-1-32,5-4 0,5-4 0,1 1 0,6-1 64,9 4-96,7-4 0,11-3 32,0-4 0,-12 0 0,12-4 64,22 4-96,5-3 0,-10-5 32,-1 1 64,0 0-96,12-1-64,5 9 64,1-12 64,-8 0 64,-3 0 32,16 0-160,-2 0-32,-9-4 160,5-4 160,0 8-128,12 0 0,-1-3-64,-12-5-64,6 1-64,6 3 32,7-3 32,-14 0 64,2-1-96,-6 1 0,11 0 32,11-4 64,17-4-96,-5 0-64,4 1 64,1 3 64,-17-4 64,2 4 32,-20 0 64,19 3 32,-6 1-32,-11 0-32,-1 3-96,-6-3 32,2 3-128,-1 0 0,-17-7 32,6 11 64,0-11-96,6 4-64,5 0 64,-17-2 64,6-9 0,-6 11-32,11-4 32,12 0-32,-17-4 0,-1 0 0,2-3 0,10-1 0,11-6 0,-12-5 64,19-10-32,4-1-32,10-3 96,7-7 64,6-1-64,33-3 0,-7-22-32,-10-19-64,6-4-416,-6 5-192,-22 3-608,-17-11-256,-34-16-800,-9 9-1216,-19 11 928</inkml:trace>
  <inkml:trace contextRef="#ctx0" brushRef="#br3">1912 715 5247,'-51'4'2016,"35"-8"-1088,0 11-800,9-3 416</inkml:trace>
  <inkml:trace contextRef="#ctx0" brushRef="#br3">1829 741 9567,'16'18'672,"5"-3"-352,13 3-32,15 1 32,13 7-64,10 4 32,11 3-96,5-4-32,12 0-192,5 5 32,22-1 192,17-4 192,-17-7 0,12 0 96,10-4-128,24 4 32,-7-10-160,10-9 32,12 5-160,17-5-64,-22 1 0,5 0-32,23-1 0,-1-3 64,-12-7-32,7-4-32,28-4 32,-23-11 32,13 8-96,14 0-64,-15-4 128,-1 3 96,19 5-32,-14-1-64,-4 4 0,-12 7-32,1 1 0,-7-5 0,1 1 0,0-1 64,11-3-32,-6-7-32,6-4 32,16 4-32,28-8 0,-11-3 0,-5-1 0,-6-11 0,-17-3-96,-4-8 64,4 1 96,-16-8 32,-18-4-192,-14 5 0,15-1-672,-12 4-288,-20-12-736,-24-11-320,-15-13-1056</inkml:trace>
  <inkml:trace contextRef="#ctx0" brushRef="#br3">3279 443 6527,'-6'-4'2464,"6"8"-1344,0 7-1312,6 18 576,4 8-224,12 7-64,6 0 32,11 0-96,10-3-32,13-8 32,21-4-128,11-3 64,-6-4 320,18-3 96,10 0 256,17-1 128,15-7-256,-8 0-64,8-3-192,30 3-96,5-8-160,0-3 0,4 0 0,24 0 64,-12-7-32,6 0 64,11 3-128,-1-3 0,-10-4 32,13 0 64,-8 3 96,-10-3 64,5 4-96,-7-4-32,7 3-32,-11-15 32,0 5-64,-1-4-32,12-7 160,-11-1 128,-17 1-96,1-4 64,-7 0-160,-5 3-64,-23 1 0,-9-1-32,-1 1 0,-23 0 64,1-4-32,16-8-32,-27 1-544,-23-4-288,-21-20-1472,-17-6-576,-12-18-576</inkml:trace>
  <inkml:trace contextRef="#ctx0" brushRef="#br1">10323 12904 8319,'-7'8'3168,"7"-8"-1728,-5 0-640,5 0 1056,0-4-352,0 0 0,0-7-320,0 4-64,0-19-640,0 4 0,5-15 32,2 4 96,9-11 32,-5 7-288,6 1-64,-6 3-96,0 7-32,-6 4 320,-5 10 160,0 1-320,-11 26-192,0-3 0,-1 24-32,2-3 96,-6 19 32,-2-4 32,2-1 0,0-6-128,-1-8-96,6-4 0,6-7-32,-1-3-96,12-23 64,-1 4 32,0-29 64,1 7-96,4-26 0,2 7-32,10-17 0,-5 10 64,-1 0 64,0 8-32,-9 10-32,-2 3 96,-10 31 0,-2 0 32,-3 34 0,-1-9 128,-12 22 96,2-6-128,-2 10-64,7-11-64,5-8 0,-1-6-128,19-19-64,-2 0-640,6-33-256,0 4-2176,22-41-960,1 7-2432</inkml:trace>
  <inkml:trace contextRef="#ctx0" brushRef="#br1">12841 12761 10751,'0'0'4032,"0"0"-2176,-6 0-960,6 0 1216,-11 11-224,6-11 64,-11 15-608,-2-1-256,-3 19-608,3-7-32,-3 15 0,4-8-160,0 7-96,-5-14-32,11 0 32,0-4-96,-6-4 0,12 4-96,-1-18-32,1 3-32,10-18 0,-5-4 64,11-25 64,1 7-32,4-15-32,7 8 32,4-4 32,-5 3-96,-6 1 0,2 14 32,-8-3 64,1 10 96,-11 27 64,0-8-32,-16 33-32,-1-8 32,-5 30 32,0-18-96,0 11-32,5-8-32,1 8-64,5-15-64,-1 0 32,1-11 32,6-3 0,-6-5-96,11-14 64,0 0-32,22-33 0,-17 4 0,23-15-64,0 7 0,-1-14 96,1 10 0,-5 1 32,-2 7 64,-10 14 32,1 5-32,-24 32 32,7-3 64,-22 33 64,4-8 32,-5 19 0,6-11-128,0-8-96,11-3-96,0-8 32,-6-3-832,29-41-352,-7 4-2656,45-44-1120,-6 7-1664</inkml:trace>
  <inkml:trace contextRef="#ctx0" brushRef="#br1">15521 13153 8319,'-7'8'3168,"7"-8"-1728,-5 0-640,5 0 1056,0-4-352,0 0 0,0-7-320,0 4-64,0-19-640,0 4 0,5-15 32,2 4 96,9-11 32,-6 7-288,8 1-64,-7 3-96,-1 7-32,-4 4 320,-6 11 160,0 0-320,-11 26-192,0-4 0,-1 25-32,1-3 96,-5 19 32,-1-4 32,1-1 0,0-6-128,-2-8-96,8-4 0,4-7-32,1-3-96,10-23 64,1 4 32,-1-29 64,0 7-96,6-26 0,1 7-32,10-17 0,-5 10 64,-1 0 64,0 8-32,-9 10-32,-2 4 96,-10 30 0,-2 0 32,-4 33 0,1-8 128,-13 22 96,2-6-128,-2 10-64,7-11-64,5-8 0,-1-6-128,19-19-64,-2 0-640,6-33-256,-1 4-2176,24-41-960,-1 7-2432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13:16:59.5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4 464 6201 0 0,'-3'2'13212'0'0,"48"-18"-11270"0"0,-38 12-1853 0 0,-1 0-1 0 0,1-1 1 0 0,-1 0 0 0 0,0-1-1 0 0,0 1 1 0 0,-1-1-1 0 0,0 0 1 0 0,0 0 0 0 0,0-1-1 0 0,7-12 1 0 0,-2-4 321 0 0,0 1 0 0 0,8-28 0 0 0,-18 47-353 0 0,37-91 1299 0 0,-33 79-1232 0 0,1-6 395 0 0,17-40-1 0 0,-20 56-498 0 0,0 0 0 0 0,0 1-1 0 0,1-1 1 0 0,0 0 0 0 0,0 1-1 0 0,0 0 1 0 0,1 0 0 0 0,-1 0-1 0 0,1 0 1 0 0,0 1 0 0 0,0-1-1 0 0,0 1 1 0 0,7-4 0 0 0,10-1 21 0 0,-17 7-38 0 0,0-1 0 0 0,0 1 0 0 0,0-1-1 0 0,0 0 1 0 0,0 0 0 0 0,0 0 0 0 0,6-5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13:17:01.2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1 490 6433 0 0,'1'1'252'0'0,"0"-1"0"0"0,0 1 0 0 0,-1 0 0 0 0,1-1 0 0 0,0 1 0 0 0,0-1 0 0 0,0 1-1 0 0,0-1 1 0 0,0 0 0 0 0,0 1 0 0 0,0-1 0 0 0,1 0 0 0 0,-1 0 0 0 0,0 0 0 0 0,0 1-1 0 0,0-1 1 0 0,0 0 0 0 0,0-1 0 0 0,0 1 0 0 0,0 0 0 0 0,0 0 0 0 0,0 0 0 0 0,0-1-1 0 0,2 1 1 0 0,1-2 223 0 0,0 0 0 0 0,0 0 0 0 0,0 0 0 0 0,0 0-1 0 0,0-1 1 0 0,4-3 0 0 0,3-3 29 0 0,-1 0 0 0 0,-1-1 0 0 0,15-19 1 0 0,-17 17-78 0 0,0 0 1 0 0,0-1 0 0 0,-2 0 0 0 0,0 0-1 0 0,0-1 1 0 0,-1 0 0 0 0,-1 1 0 0 0,0-1-1 0 0,1-18 1 0 0,0 8-78 0 0,0 7-134 0 0,1 0-1 0 0,0 1 0 0 0,2 0 1 0 0,0 0-1 0 0,0 0 1 0 0,2 0-1 0 0,0 1 1 0 0,0 1-1 0 0,2 0 0 0 0,0 0 1 0 0,0 1-1 0 0,1 0 1 0 0,1 1-1 0 0,13-11 1 0 0,-22 21-268 0 0,-1 1 0 0 0,1-1 0 0 0,0 0 0 0 0,-1 1 1 0 0,1 0-1 0 0,0 0 0 0 0,0 0 0 0 0,0 1 1 0 0,0-1-1 0 0,6 1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13:17:03.0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3 512 6601 0 0,'-1'0'18'0'0,"1"0"0"0"0,0 1 0 0 0,0-1-1 0 0,0 0 1 0 0,0 0 0 0 0,0 0-1 0 0,0 0 1 0 0,0 0 0 0 0,0 0-1 0 0,-1 0 1 0 0,1 0 0 0 0,0 0-1 0 0,0 0 1 0 0,0 1 0 0 0,0-1 0 0 0,0 0-1 0 0,0 0 1 0 0,0 0 0 0 0,0 0-1 0 0,0 0 1 0 0,0 0 0 0 0,0 1-1 0 0,0-1 1 0 0,0 0 0 0 0,0 0 0 0 0,0 0-1 0 0,0 0 1 0 0,0 0 0 0 0,0 0-1 0 0,0 1 1 0 0,0-1 0 0 0,0 0-1 0 0,0 0 1 0 0,0 0 0 0 0,0 0 0 0 0,0 0-1 0 0,0 0 1 0 0,0 0 0 0 0,0 1-1 0 0,0-1 1 0 0,0 0 0 0 0,0 0-1 0 0,1 0 1 0 0,-1 0 0 0 0,0 0 0 0 0,0 0-1 0 0,0 0 1 0 0,0 0 0 0 0,0 0-1 0 0,0 1 1 0 0,0-1 0 0 0,0 0-1 0 0,1 0 1 0 0,-1 0 0 0 0,0 0 0 0 0,0 0-1 0 0,0 0 1 0 0,0 0 0 0 0,0 0-1 0 0,0 0 1 0 0,1 0 0 0 0,13 1 1938 0 0,16-6 3270 0 0,-24 2-4356 0 0,0 0 0 0 0,0-1 0 0 0,0 0 1 0 0,8-7-1 0 0,-5 4-664 0 0,-1-1 0 0 0,0 0 1 0 0,0-1-1 0 0,-1 0 0 0 0,0 0 1 0 0,-1 0-1 0 0,0-1 0 0 0,5-12 1 0 0,-6 7 243 0 0,0-1 1 0 0,-2 0 0 0 0,0 0 0 0 0,2-30 0 0 0,4-26 1078 0 0,20-27-86 0 0,-28 93-1422 0 0,0 0 1 0 0,1 0-1 0 0,0 0 0 0 0,0 1 0 0 0,1-1 1 0 0,-1 1-1 0 0,1-1 0 0 0,1 1 0 0 0,-1 0 1 0 0,1 0-1 0 0,-1 1 0 0 0,1-1 1 0 0,1 1-1 0 0,-1 0 0 0 0,1 0 0 0 0,-1 0 1 0 0,1 0-1 0 0,0 1 0 0 0,0 0 0 0 0,9-4 1 0 0,-4 0-27 0 0,-10 6 0 0 0,0 1 0 0 0,1-1 0 0 0,-1 1 0 0 0,0 0 0 0 0,0-1 0 0 0,1 1 0 0 0,-1-1-1 0 0,0 1 1 0 0,1 0 0 0 0,-1-1 0 0 0,0 1 0 0 0,1 0 0 0 0,-1 0 0 0 0,0-1 0 0 0,1 1-1 0 0,-1 0 1 0 0,1 0 0 0 0,-1 0 0 0 0,0-1 0 0 0,1 1 0 0 0,-1 0 0 0 0,1 0 0 0 0,-1 0-1 0 0,1 0 1 0 0,-1 0 0 0 0,1 0 0 0 0,-1 0 0 0 0,0 0 0 0 0,1 0 0 0 0,-1 0 0 0 0,1 0-1 0 0,-1 0 1 0 0,1 0 0 0 0,-1 0 0 0 0,1 0 0 0 0,-1 1 0 0 0,0-1 0 0 0,1 0 0 0 0,-1 0-1 0 0,1 0 1 0 0,-1 1 0 0 0,0-1 0 0 0,1 0 0 0 0,-1 1 0 0 0,1 0 0 0 0,2 2-289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8T13:17:04.9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0 533 6729 0 0,'18'5'979'0'0,"-13"-4"3838"0"0,4-6-3992 0 0,-1-1-1 0 0,0 0 0 0 0,0 0 1 0 0,0 0-1 0 0,-1-1 0 0 0,0 0 1 0 0,0-1-1 0 0,-1 1 0 0 0,10-17 1 0 0,-4 5 23 0 0,-1-1 0 0 0,-1-1 0 0 0,9-26 0 0 0,-15 35-612 0 0,-1-1-1 0 0,0 0 1 0 0,1-15 0 0 0,-3 14-159 0 0,1 1-1 0 0,1 0 1 0 0,5-16 0 0 0,5-17 1307 0 0,-11 37-1329 0 0,-1 1 1 0 0,2-1 0 0 0,-1 1-1 0 0,1 0 1 0 0,0 0 0 0 0,1 0 0 0 0,0 1-1 0 0,0-1 1 0 0,1 1 0 0 0,0 0-1 0 0,6-6 1 0 0,79-55 20 0 0,-89 68-70 0 0,-4 3-2607 0 0,-15-3-19214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FCDF4-2CDD-4748-A350-AF093AE7C02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EFC73-A85D-48A9-82E9-2CC65C4A7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39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1C44-6BF4-458C-9693-27CEE09D9D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2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Google Shape;3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EFC73-A85D-48A9-82E9-2CC65C4A79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638" y="55441"/>
            <a:ext cx="11913343" cy="114299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35158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158240" y="1134533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09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2024-06-18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93" y="6409711"/>
            <a:ext cx="8069588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LASNPA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73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/22</a:t>
            </a:r>
          </a:p>
        </p:txBody>
      </p:sp>
    </p:spTree>
    <p:extLst>
      <p:ext uri="{BB962C8B-B14F-4D97-AF65-F5344CB8AC3E}">
        <p14:creationId xmlns:p14="http://schemas.microsoft.com/office/powerpoint/2010/main" val="469090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884351"/>
            <a:ext cx="5384800" cy="5476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884351"/>
            <a:ext cx="5384800" cy="5476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54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14639"/>
            <a:ext cx="5386917" cy="4369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399055"/>
            <a:ext cx="5386917" cy="4781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914639"/>
            <a:ext cx="5389033" cy="4369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399055"/>
            <a:ext cx="5389033" cy="4781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2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9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95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"/>
            <a:ext cx="11176000" cy="557213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893763"/>
            <a:ext cx="5486400" cy="533241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096000" y="893763"/>
            <a:ext cx="5486400" cy="53324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9598565" y="6409711"/>
            <a:ext cx="1294057" cy="365125"/>
          </a:xfrm>
        </p:spPr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903949" y="6409711"/>
            <a:ext cx="4561056" cy="365125"/>
          </a:xfrm>
        </p:spPr>
        <p:txBody>
          <a:bodyPr/>
          <a:lstStyle/>
          <a:p>
            <a:r>
              <a:rPr lang="en-US"/>
              <a:t>LASNPA 2024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01072" y="6409711"/>
            <a:ext cx="908248" cy="365125"/>
          </a:xfrm>
        </p:spPr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901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BEF4F-6AE3-0976-99CF-89B2A1143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80B587-C873-2F78-4E94-DF5344CDB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C6E24-3C07-E9B0-4D02-5C9110AE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B10A2-C801-34A7-C564-04029E33B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A0E21-6041-54F4-95DB-AEEC373C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41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B8BB-630C-4F8B-92F5-BD7B9397A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B0450-57FB-D346-E0AC-666F38436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9D44-5A24-6F34-21D7-455DEF43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FB36-6D5C-4EC2-73A4-CC1808BE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4D915-81A6-BA33-8742-0199ACA8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14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C123B-3F63-D1E8-FB4F-B2A1E3790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F12D5-DA52-CBEA-D1E0-B86124E6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D1747-B1AA-904D-693D-EC4F5DD8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40E58-59E5-00E5-D32B-832A98236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E7B5D-AB4E-9084-C325-F329AA14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94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7547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26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40F6-6D48-3638-A2A5-32CBBD9B3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8CAF0-4EAD-F0D1-C196-7E0C896CE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7717B-2F81-032D-6428-6B189BD14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07B96-EF65-BE35-69C4-1284712BD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564A3-632F-092B-C55F-810FD4CF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5DF02-9F1C-902C-254A-B212E72FD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1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DB06B-F755-C1F5-79DE-957D0800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0A810-A669-63CF-C34C-9B1AF8ED1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BCEC5-7782-6F1D-341C-0022F16F3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5DAD1-D753-E7D3-716C-7B72751581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25816-ED7D-E362-5A39-61DF0D572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AD894-F677-0BC0-5E72-A1CB6BB6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BA589A-FF2B-21AF-DC89-8EB6226A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1742F-0472-5075-F38D-BB4CABF8E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16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16745-7665-2EDE-F21B-FC19706D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1EC59F-A2FA-AA09-041E-A777DE9C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79CE3-F924-569D-125D-E88BC2B6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8B715-2878-38F2-F779-A2E4AF26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85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35E1C3-AA26-83D7-3A71-05892A5E9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E4E32-AB2D-DAAC-AEC7-D3AD4DAD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7CDAD-C865-2FDF-9C87-68BCDA0E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438B-7486-4268-C767-E5A983AD2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BDAE2-0CBD-90FA-28D8-619F7A1E5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AEAD2-9BED-5724-9D0E-D1697395B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8F11D-8E2A-7C86-2805-F3A29C23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9A8E8-68B5-3BEC-1EF0-71B03AE1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043BA-D40F-3330-2BB1-D591ADC3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27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D128-2CCE-80A3-5CAE-90ECC352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7E658E-9546-6DA5-DFD7-501A5EBBD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71040-A989-8EA8-FC77-F42E2883B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C3ABB-2B0E-B879-1532-9E47CFF2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E7E11-261D-93EF-FAFD-5F8B9927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3AA5B-C4C9-6ABE-04E4-A2F31864A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8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CCDC3-AB22-FF10-003B-3FB7FA43C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F85C8-609F-BA46-3495-D21A86937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1A5E4-1C2F-F319-5EB9-62680C15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EE2BA-8C1A-3DE7-A085-1009B676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41AFD-EF48-1104-49FC-9A630222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45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4331B0-4287-DDD2-AB8D-2F7EF029B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6E5BA-5F27-DED3-2A8F-CB96D9C5A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5969-C222-0519-9494-EAC92AAC4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BBB80-6EDF-E3D1-8D17-FD4A3EB6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61A33-2566-66F8-7C99-B9AE4798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1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821266"/>
            <a:ext cx="4937760" cy="5469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821267"/>
            <a:ext cx="4937760" cy="54694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FF81E3-2224-988A-B62A-D71888114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7547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896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846985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1744133"/>
            <a:ext cx="49377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846985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1744133"/>
            <a:ext cx="49377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28482-99B0-CD8E-E634-D1CB2215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7547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904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5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LASNPA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6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90633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86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body" idx="1"/>
          </p:nvPr>
        </p:nvSpPr>
        <p:spPr>
          <a:xfrm>
            <a:off x="609600" y="868947"/>
            <a:ext cx="10972800" cy="525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C0504D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9733682" y="6409711"/>
            <a:ext cx="12940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2024-06-18</a:t>
            </a:r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4767227" y="6409711"/>
            <a:ext cx="4767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LASNPA 2024</a:t>
            </a:r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11142499" y="6409711"/>
            <a:ext cx="8668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0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r>
              <a:rPr lang="en-US" dirty="0"/>
              <a:t>/22</a:t>
            </a:r>
          </a:p>
        </p:txBody>
      </p:sp>
    </p:spTree>
    <p:extLst>
      <p:ext uri="{BB962C8B-B14F-4D97-AF65-F5344CB8AC3E}">
        <p14:creationId xmlns:p14="http://schemas.microsoft.com/office/powerpoint/2010/main" val="17390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7204"/>
            <a:ext cx="10058400" cy="7547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821267"/>
            <a:ext cx="10058400" cy="55729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2024-06-18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LASNPA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6964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27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6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68947"/>
            <a:ext cx="10972800" cy="525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98565" y="6409711"/>
            <a:ext cx="1294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2024-06-18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09711"/>
            <a:ext cx="885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LASNPA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1072" y="6409711"/>
            <a:ext cx="908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/22</a:t>
            </a:r>
          </a:p>
        </p:txBody>
      </p:sp>
    </p:spTree>
    <p:extLst>
      <p:ext uri="{BB962C8B-B14F-4D97-AF65-F5344CB8AC3E}">
        <p14:creationId xmlns:p14="http://schemas.microsoft.com/office/powerpoint/2010/main" val="122843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C0504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C581AE-5016-B78E-3F44-BF11C466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6B1C5-CB58-58FA-BE25-5EC18AF56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10733-AA0E-6026-CFC5-20A83BC439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5C299-7CF4-4DDD-839C-FF167A04273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0A736-D8D5-50D1-9074-F1A1DC700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466F2-F6DE-D3E0-3C5B-731985BCC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AEE69-D08E-442F-AC31-F2DD2F74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8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31.tm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18" Type="http://schemas.openxmlformats.org/officeDocument/2006/relationships/customXml" Target="../ink/ink1.xml"/><Relationship Id="rId3" Type="http://schemas.openxmlformats.org/officeDocument/2006/relationships/image" Target="../media/image39.emf"/><Relationship Id="rId21" Type="http://schemas.openxmlformats.org/officeDocument/2006/relationships/image" Target="../media/image253.png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17" Type="http://schemas.openxmlformats.org/officeDocument/2006/relationships/image" Target="../media/image53.emf"/><Relationship Id="rId2" Type="http://schemas.openxmlformats.org/officeDocument/2006/relationships/image" Target="../media/image38.emf"/><Relationship Id="rId16" Type="http://schemas.openxmlformats.org/officeDocument/2006/relationships/image" Target="../media/image52.emf"/><Relationship Id="rId20" Type="http://schemas.openxmlformats.org/officeDocument/2006/relationships/customXml" Target="../ink/ink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24" Type="http://schemas.openxmlformats.org/officeDocument/2006/relationships/image" Target="../media/image54.png"/><Relationship Id="rId5" Type="http://schemas.openxmlformats.org/officeDocument/2006/relationships/image" Target="../media/image41.emf"/><Relationship Id="rId15" Type="http://schemas.openxmlformats.org/officeDocument/2006/relationships/image" Target="../media/image51.emf"/><Relationship Id="rId23" Type="http://schemas.openxmlformats.org/officeDocument/2006/relationships/image" Target="../media/image254.png"/><Relationship Id="rId10" Type="http://schemas.openxmlformats.org/officeDocument/2006/relationships/image" Target="../media/image46.emf"/><Relationship Id="rId19" Type="http://schemas.openxmlformats.org/officeDocument/2006/relationships/image" Target="../media/image252.png"/><Relationship Id="rId4" Type="http://schemas.openxmlformats.org/officeDocument/2006/relationships/image" Target="../media/image40.emf"/><Relationship Id="rId9" Type="http://schemas.openxmlformats.org/officeDocument/2006/relationships/image" Target="../media/image45.emf"/><Relationship Id="rId14" Type="http://schemas.openxmlformats.org/officeDocument/2006/relationships/image" Target="../media/image50.emf"/><Relationship Id="rId22" Type="http://schemas.openxmlformats.org/officeDocument/2006/relationships/customXml" Target="../ink/ink3.xml"/><Relationship Id="rId27" Type="http://schemas.openxmlformats.org/officeDocument/2006/relationships/image" Target="../media/image2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customXml" Target="../ink/ink12.xml"/><Relationship Id="rId26" Type="http://schemas.openxmlformats.org/officeDocument/2006/relationships/image" Target="../media/image210.png"/><Relationship Id="rId21" Type="http://schemas.openxmlformats.org/officeDocument/2006/relationships/image" Target="../media/image180.png"/><Relationship Id="rId34" Type="http://schemas.openxmlformats.org/officeDocument/2006/relationships/image" Target="../media/image250.png"/><Relationship Id="rId7" Type="http://schemas.openxmlformats.org/officeDocument/2006/relationships/image" Target="../media/image1110.png"/><Relationship Id="rId12" Type="http://schemas.openxmlformats.org/officeDocument/2006/relationships/customXml" Target="../ink/ink9.xml"/><Relationship Id="rId17" Type="http://schemas.openxmlformats.org/officeDocument/2006/relationships/image" Target="../media/image160.png"/><Relationship Id="rId25" Type="http://schemas.openxmlformats.org/officeDocument/2006/relationships/customXml" Target="../ink/ink15.xml"/><Relationship Id="rId33" Type="http://schemas.openxmlformats.org/officeDocument/2006/relationships/customXml" Target="../ink/ink19.xml"/><Relationship Id="rId2" Type="http://schemas.openxmlformats.org/officeDocument/2006/relationships/customXml" Target="../ink/ink4.xml"/><Relationship Id="rId16" Type="http://schemas.openxmlformats.org/officeDocument/2006/relationships/customXml" Target="../ink/ink11.xml"/><Relationship Id="rId20" Type="http://schemas.openxmlformats.org/officeDocument/2006/relationships/customXml" Target="../ink/ink13.xml"/><Relationship Id="rId29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130.png"/><Relationship Id="rId24" Type="http://schemas.openxmlformats.org/officeDocument/2006/relationships/image" Target="../media/image200.png"/><Relationship Id="rId32" Type="http://schemas.openxmlformats.org/officeDocument/2006/relationships/image" Target="../media/image240.png"/><Relationship Id="rId37" Type="http://schemas.openxmlformats.org/officeDocument/2006/relationships/image" Target="../media/image65.png"/><Relationship Id="rId5" Type="http://schemas.openxmlformats.org/officeDocument/2006/relationships/image" Target="../media/image1010.png"/><Relationship Id="rId15" Type="http://schemas.openxmlformats.org/officeDocument/2006/relationships/image" Target="../media/image150.png"/><Relationship Id="rId23" Type="http://schemas.openxmlformats.org/officeDocument/2006/relationships/customXml" Target="../ink/ink14.xml"/><Relationship Id="rId28" Type="http://schemas.openxmlformats.org/officeDocument/2006/relationships/image" Target="../media/image220.png"/><Relationship Id="rId36" Type="http://schemas.openxmlformats.org/officeDocument/2006/relationships/customXml" Target="../ink/ink21.xml"/><Relationship Id="rId10" Type="http://schemas.openxmlformats.org/officeDocument/2006/relationships/customXml" Target="../ink/ink8.xml"/><Relationship Id="rId19" Type="http://schemas.openxmlformats.org/officeDocument/2006/relationships/image" Target="../media/image170.png"/><Relationship Id="rId31" Type="http://schemas.openxmlformats.org/officeDocument/2006/relationships/customXml" Target="../ink/ink18.xml"/><Relationship Id="rId4" Type="http://schemas.openxmlformats.org/officeDocument/2006/relationships/customXml" Target="../ink/ink5.xml"/><Relationship Id="rId9" Type="http://schemas.openxmlformats.org/officeDocument/2006/relationships/image" Target="../media/image126.png"/><Relationship Id="rId14" Type="http://schemas.openxmlformats.org/officeDocument/2006/relationships/customXml" Target="../ink/ink10.xml"/><Relationship Id="rId22" Type="http://schemas.openxmlformats.org/officeDocument/2006/relationships/image" Target="../media/image64.png"/><Relationship Id="rId27" Type="http://schemas.openxmlformats.org/officeDocument/2006/relationships/customXml" Target="../ink/ink16.xml"/><Relationship Id="rId30" Type="http://schemas.openxmlformats.org/officeDocument/2006/relationships/image" Target="../media/image230.png"/><Relationship Id="rId35" Type="http://schemas.openxmlformats.org/officeDocument/2006/relationships/customXml" Target="../ink/ink20.xml"/><Relationship Id="rId8" Type="http://schemas.openxmlformats.org/officeDocument/2006/relationships/customXml" Target="../ink/ink7.xml"/><Relationship Id="rId3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.xml"/><Relationship Id="rId18" Type="http://schemas.openxmlformats.org/officeDocument/2006/relationships/image" Target="../media/image102.png"/><Relationship Id="rId26" Type="http://schemas.openxmlformats.org/officeDocument/2006/relationships/image" Target="../media/image106.png"/><Relationship Id="rId39" Type="http://schemas.openxmlformats.org/officeDocument/2006/relationships/image" Target="../media/image112.png"/><Relationship Id="rId21" Type="http://schemas.openxmlformats.org/officeDocument/2006/relationships/customXml" Target="../ink/ink30.xml"/><Relationship Id="rId34" Type="http://schemas.openxmlformats.org/officeDocument/2006/relationships/customXml" Target="../ink/ink37.xml"/><Relationship Id="rId42" Type="http://schemas.openxmlformats.org/officeDocument/2006/relationships/customXml" Target="../ink/ink41.xml"/><Relationship Id="rId47" Type="http://schemas.openxmlformats.org/officeDocument/2006/relationships/image" Target="../media/image116.png"/><Relationship Id="rId50" Type="http://schemas.openxmlformats.org/officeDocument/2006/relationships/customXml" Target="../ink/ink45.xml"/><Relationship Id="rId55" Type="http://schemas.openxmlformats.org/officeDocument/2006/relationships/image" Target="../media/image120.png"/><Relationship Id="rId63" Type="http://schemas.openxmlformats.org/officeDocument/2006/relationships/image" Target="../media/image124.png"/><Relationship Id="rId2" Type="http://schemas.openxmlformats.org/officeDocument/2006/relationships/image" Target="../media/image66.png"/><Relationship Id="rId16" Type="http://schemas.openxmlformats.org/officeDocument/2006/relationships/image" Target="../media/image101.png"/><Relationship Id="rId29" Type="http://schemas.openxmlformats.org/officeDocument/2006/relationships/customXml" Target="../ink/ink34.xml"/><Relationship Id="rId11" Type="http://schemas.openxmlformats.org/officeDocument/2006/relationships/customXml" Target="../ink/ink25.xml"/><Relationship Id="rId24" Type="http://schemas.openxmlformats.org/officeDocument/2006/relationships/image" Target="../media/image105.png"/><Relationship Id="rId32" Type="http://schemas.openxmlformats.org/officeDocument/2006/relationships/customXml" Target="../ink/ink36.xml"/><Relationship Id="rId37" Type="http://schemas.openxmlformats.org/officeDocument/2006/relationships/image" Target="../media/image111.png"/><Relationship Id="rId40" Type="http://schemas.openxmlformats.org/officeDocument/2006/relationships/customXml" Target="../ink/ink40.xml"/><Relationship Id="rId45" Type="http://schemas.openxmlformats.org/officeDocument/2006/relationships/image" Target="../media/image115.png"/><Relationship Id="rId53" Type="http://schemas.openxmlformats.org/officeDocument/2006/relationships/image" Target="../media/image119.png"/><Relationship Id="rId58" Type="http://schemas.openxmlformats.org/officeDocument/2006/relationships/customXml" Target="../ink/ink49.xml"/><Relationship Id="rId5" Type="http://schemas.openxmlformats.org/officeDocument/2006/relationships/customXml" Target="../ink/ink23.xml"/><Relationship Id="rId61" Type="http://schemas.openxmlformats.org/officeDocument/2006/relationships/image" Target="../media/image123.png"/><Relationship Id="rId19" Type="http://schemas.openxmlformats.org/officeDocument/2006/relationships/customXml" Target="../ink/ink29.xml"/><Relationship Id="rId14" Type="http://schemas.openxmlformats.org/officeDocument/2006/relationships/image" Target="../media/image100.png"/><Relationship Id="rId22" Type="http://schemas.openxmlformats.org/officeDocument/2006/relationships/image" Target="../media/image104.png"/><Relationship Id="rId27" Type="http://schemas.openxmlformats.org/officeDocument/2006/relationships/customXml" Target="../ink/ink33.xml"/><Relationship Id="rId30" Type="http://schemas.openxmlformats.org/officeDocument/2006/relationships/image" Target="../media/image108.png"/><Relationship Id="rId35" Type="http://schemas.openxmlformats.org/officeDocument/2006/relationships/image" Target="../media/image110.png"/><Relationship Id="rId43" Type="http://schemas.openxmlformats.org/officeDocument/2006/relationships/image" Target="../media/image114.png"/><Relationship Id="rId48" Type="http://schemas.openxmlformats.org/officeDocument/2006/relationships/customXml" Target="../ink/ink44.xml"/><Relationship Id="rId56" Type="http://schemas.openxmlformats.org/officeDocument/2006/relationships/customXml" Target="../ink/ink48.xml"/><Relationship Id="rId64" Type="http://schemas.openxmlformats.org/officeDocument/2006/relationships/customXml" Target="../ink/ink52.xml"/><Relationship Id="rId8" Type="http://schemas.openxmlformats.org/officeDocument/2006/relationships/image" Target="../media/image97.png"/><Relationship Id="rId51" Type="http://schemas.openxmlformats.org/officeDocument/2006/relationships/image" Target="../media/image118.png"/><Relationship Id="rId3" Type="http://schemas.openxmlformats.org/officeDocument/2006/relationships/customXml" Target="../ink/ink22.xml"/><Relationship Id="rId12" Type="http://schemas.openxmlformats.org/officeDocument/2006/relationships/image" Target="../media/image99.png"/><Relationship Id="rId17" Type="http://schemas.openxmlformats.org/officeDocument/2006/relationships/customXml" Target="../ink/ink28.xml"/><Relationship Id="rId25" Type="http://schemas.openxmlformats.org/officeDocument/2006/relationships/customXml" Target="../ink/ink32.xml"/><Relationship Id="rId33" Type="http://schemas.openxmlformats.org/officeDocument/2006/relationships/image" Target="../media/image109.png"/><Relationship Id="rId38" Type="http://schemas.openxmlformats.org/officeDocument/2006/relationships/customXml" Target="../ink/ink39.xml"/><Relationship Id="rId46" Type="http://schemas.openxmlformats.org/officeDocument/2006/relationships/customXml" Target="../ink/ink43.xml"/><Relationship Id="rId59" Type="http://schemas.openxmlformats.org/officeDocument/2006/relationships/image" Target="../media/image122.png"/><Relationship Id="rId20" Type="http://schemas.openxmlformats.org/officeDocument/2006/relationships/image" Target="../media/image103.png"/><Relationship Id="rId41" Type="http://schemas.openxmlformats.org/officeDocument/2006/relationships/image" Target="../media/image113.png"/><Relationship Id="rId54" Type="http://schemas.openxmlformats.org/officeDocument/2006/relationships/customXml" Target="../ink/ink47.xml"/><Relationship Id="rId62" Type="http://schemas.openxmlformats.org/officeDocument/2006/relationships/customXml" Target="../ink/ink51.xml"/><Relationship Id="rId1" Type="http://schemas.openxmlformats.org/officeDocument/2006/relationships/slideLayout" Target="../slideLayouts/slideLayout2.xml"/><Relationship Id="rId15" Type="http://schemas.openxmlformats.org/officeDocument/2006/relationships/customXml" Target="../ink/ink27.xml"/><Relationship Id="rId23" Type="http://schemas.openxmlformats.org/officeDocument/2006/relationships/customXml" Target="../ink/ink31.xml"/><Relationship Id="rId28" Type="http://schemas.openxmlformats.org/officeDocument/2006/relationships/image" Target="../media/image107.png"/><Relationship Id="rId36" Type="http://schemas.openxmlformats.org/officeDocument/2006/relationships/customXml" Target="../ink/ink38.xml"/><Relationship Id="rId49" Type="http://schemas.openxmlformats.org/officeDocument/2006/relationships/image" Target="../media/image117.png"/><Relationship Id="rId57" Type="http://schemas.openxmlformats.org/officeDocument/2006/relationships/image" Target="../media/image121.png"/><Relationship Id="rId10" Type="http://schemas.openxmlformats.org/officeDocument/2006/relationships/image" Target="../media/image98.png"/><Relationship Id="rId31" Type="http://schemas.openxmlformats.org/officeDocument/2006/relationships/customXml" Target="../ink/ink35.xml"/><Relationship Id="rId44" Type="http://schemas.openxmlformats.org/officeDocument/2006/relationships/customXml" Target="../ink/ink42.xml"/><Relationship Id="rId52" Type="http://schemas.openxmlformats.org/officeDocument/2006/relationships/customXml" Target="../ink/ink46.xml"/><Relationship Id="rId60" Type="http://schemas.openxmlformats.org/officeDocument/2006/relationships/customXml" Target="../ink/ink50.xml"/><Relationship Id="rId65" Type="http://schemas.openxmlformats.org/officeDocument/2006/relationships/image" Target="../media/image125.png"/><Relationship Id="rId4" Type="http://schemas.openxmlformats.org/officeDocument/2006/relationships/image" Target="../media/image67.png"/><Relationship Id="rId9" Type="http://schemas.openxmlformats.org/officeDocument/2006/relationships/customXml" Target="../ink/ink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3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30.png"/><Relationship Id="rId5" Type="http://schemas.openxmlformats.org/officeDocument/2006/relationships/customXml" Target="../ink/ink54.xml"/><Relationship Id="rId4" Type="http://schemas.openxmlformats.org/officeDocument/2006/relationships/image" Target="../media/image13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15018"/>
            <a:ext cx="12192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Christopher Crawford, U. Kentucky for the PSI nEDM Collab.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20th International Workshop on Polarized Sources, Targets, and Polarimetry,   New port News, VA   2024-09-27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94146"/>
            <a:ext cx="12192000" cy="15839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Spin Transport for the 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PSI n2EDM Experiment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C8E99C82-0930-2BA7-63F4-5E6521A13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17" y="4542982"/>
            <a:ext cx="5222605" cy="1835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ADD588-C233-2397-6F2D-6A5E21EFC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1" y="4599456"/>
            <a:ext cx="2682240" cy="18603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9B76E0-9701-9FCA-CB96-E83634798C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05" y="4670203"/>
            <a:ext cx="3281680" cy="1580908"/>
          </a:xfrm>
          <a:prstGeom prst="rect">
            <a:avLst/>
          </a:prstGeom>
        </p:spPr>
      </p:pic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382232D0-5CD9-80EA-6A12-E11F82258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06547E4F-FA5D-4ACD-8DB5-A1F8F166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9F68B24-545A-CE77-5BF6-8AD33418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50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480CA6C-ED6F-FB23-26E0-52D244130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57" y="3368013"/>
            <a:ext cx="4835161" cy="3240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2D6D6-5278-E118-0ADA-63F1EEDB4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Magnetic Shield (AMS)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704A-F44B-6E16-46A7-4AA3510B4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• Over 300 rectangular tiles with  55 km of wire </a:t>
            </a:r>
          </a:p>
          <a:p>
            <a:r>
              <a:rPr lang="en-US" dirty="0"/>
              <a:t>• 3 Homogenous coils range: +/- 50 𝜇T </a:t>
            </a:r>
          </a:p>
          <a:p>
            <a:r>
              <a:rPr lang="en-US" dirty="0"/>
              <a:t>• 8 Gradient Coils range: +/- 5 𝜇T/m</a:t>
            </a:r>
          </a:p>
          <a:p>
            <a:r>
              <a:rPr lang="en-US" dirty="0"/>
              <a:t>• 8 three-axis fluxgates for active control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391E21-C219-9D0A-8A77-6D4FBFC0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510" y="820350"/>
            <a:ext cx="5496427" cy="5902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9D2237-1B01-9004-2429-55C7558DF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59" y="3367364"/>
            <a:ext cx="5175757" cy="32749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7462F02-CAFE-C83B-BBA1-9E3D230A15A6}"/>
              </a:ext>
            </a:extLst>
          </p:cNvPr>
          <p:cNvGrpSpPr/>
          <p:nvPr/>
        </p:nvGrpSpPr>
        <p:grpSpPr>
          <a:xfrm>
            <a:off x="0" y="849906"/>
            <a:ext cx="6752662" cy="2421864"/>
            <a:chOff x="1828799" y="1942482"/>
            <a:chExt cx="7900307" cy="2833470"/>
          </a:xfrm>
        </p:grpSpPr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id="{0E6CAA6C-FE46-3A7F-EFC0-74F1D3ABA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382" y="1942482"/>
              <a:ext cx="7793724" cy="283347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F4D6344-D938-F588-DA2F-73F9D1047A7C}"/>
                    </a:ext>
                  </a:extLst>
                </p:cNvPr>
                <p:cNvSpPr txBox="1"/>
                <p:nvPr/>
              </p:nvSpPr>
              <p:spPr>
                <a:xfrm>
                  <a:off x="7025524" y="2152487"/>
                  <a:ext cx="228710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outside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MS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m:rPr>
                            <m:sty m:val="p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F4D6344-D938-F588-DA2F-73F9D1047A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5524" y="2152487"/>
                  <a:ext cx="2287101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5625" r="-20000" b="-5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E76C3D-B20B-18F1-AD1D-8366A9A3A9E3}"/>
                </a:ext>
              </a:extLst>
            </p:cNvPr>
            <p:cNvSpPr txBox="1"/>
            <p:nvPr/>
          </p:nvSpPr>
          <p:spPr>
            <a:xfrm>
              <a:off x="4669208" y="4295403"/>
              <a:ext cx="103073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b="1" dirty="0"/>
                <a:t>AMS off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CFB3EC-E661-0623-7FE4-9AD74AFD624C}"/>
                </a:ext>
              </a:extLst>
            </p:cNvPr>
            <p:cNvSpPr txBox="1"/>
            <p:nvPr/>
          </p:nvSpPr>
          <p:spPr>
            <a:xfrm>
              <a:off x="8205422" y="4314653"/>
              <a:ext cx="1362091" cy="4321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b="1" dirty="0"/>
                <a:t>AMS 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2F4868-5EA4-3B20-7494-7D5616F51CFF}"/>
                </a:ext>
              </a:extLst>
            </p:cNvPr>
            <p:cNvSpPr/>
            <p:nvPr/>
          </p:nvSpPr>
          <p:spPr>
            <a:xfrm>
              <a:off x="1828799" y="2521819"/>
              <a:ext cx="423512" cy="1703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278EFF-4797-4C04-6DB6-B5B8C275C896}"/>
                </a:ext>
              </a:extLst>
            </p:cNvPr>
            <p:cNvSpPr/>
            <p:nvPr/>
          </p:nvSpPr>
          <p:spPr>
            <a:xfrm>
              <a:off x="5925340" y="2521819"/>
              <a:ext cx="423512" cy="1703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BB8E845-0FCD-5DA6-C90F-5E0EE777D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86" y="3419061"/>
            <a:ext cx="5080606" cy="3240478"/>
          </a:xfrm>
          <a:prstGeom prst="rect">
            <a:avLst/>
          </a:prstGeom>
        </p:spPr>
      </p:pic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D4D796D5-3324-744E-677B-F7447201B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4677B6DF-0505-52EA-00DF-F5247BAE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20464AB0-C3AD-67D3-CCA1-96338F787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5B5B5-964E-9F7E-8EAC-5F761B261594}"/>
              </a:ext>
            </a:extLst>
          </p:cNvPr>
          <p:cNvSpPr txBox="1"/>
          <p:nvPr/>
        </p:nvSpPr>
        <p:spPr>
          <a:xfrm>
            <a:off x="4834022" y="6364297"/>
            <a:ext cx="4325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  <a:latin typeface="Comic Sans MS"/>
              </a:rPr>
              <a:t>Eur</a:t>
            </a:r>
            <a:r>
              <a:rPr lang="fr-FR" i="1" dirty="0">
                <a:solidFill>
                  <a:schemeClr val="accent2"/>
                </a:solidFill>
                <a:latin typeface="Comic Sans MS"/>
              </a:rPr>
              <a:t>. Phys. J. C 83 11, 1061 (2023)</a:t>
            </a:r>
            <a:endParaRPr lang="en-US" i="1" dirty="0">
              <a:solidFill>
                <a:schemeClr val="accent2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5690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3CA49-559F-E302-29F2-A7BACF1D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MSR Coil Package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E46975-67D1-12FC-2F57-3527FD845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519" y="878854"/>
            <a:ext cx="5623481" cy="5639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8451C4-D380-A33D-FE50-C3FDEC88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2" y="928472"/>
            <a:ext cx="6314194" cy="57138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A1A5D1-4AF7-D662-2535-C3940CFA16C2}"/>
              </a:ext>
            </a:extLst>
          </p:cNvPr>
          <p:cNvSpPr txBox="1"/>
          <p:nvPr/>
        </p:nvSpPr>
        <p:spPr>
          <a:xfrm>
            <a:off x="82592" y="3609118"/>
            <a:ext cx="188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(56 basis</a:t>
            </a:r>
          </a:p>
          <a:p>
            <a:r>
              <a:rPr lang="en-US" dirty="0"/>
              <a:t> functions)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429783F-9B9E-C74A-8223-280B76F8A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8F946E1-4503-B39B-D062-9506BA1C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8D1D780-63FA-5531-2976-D0F8632E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296D7-BE81-8893-E61D-74A694D2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in B</a:t>
            </a:r>
            <a:r>
              <a:rPr lang="en-US" baseline="-25000" dirty="0"/>
              <a:t>0</a:t>
            </a:r>
            <a:r>
              <a:rPr lang="en-US" dirty="0"/>
              <a:t> uniformity</a:t>
            </a:r>
            <a:endParaRPr lang="en-US" baseline="-250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3CE9D9C-8726-D1A1-DC14-0A9885DDE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056F3B-589C-53FE-FDB7-AD544F4E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3" y="868946"/>
            <a:ext cx="11708296" cy="4919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44EB77-9CAE-958D-48D0-A843B74D0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4" y="5830430"/>
            <a:ext cx="11708296" cy="827041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1915842-FFDA-005F-63DF-462ABEB2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3232BF9-7C5D-886F-087E-BC1E96D91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9B2411-225B-15E9-F7C7-60AA20E4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13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0C750FA-BC09-03B9-C68B-18741D94B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31"/>
            <a:ext cx="11569959" cy="5529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22D676-E13B-06EB-9D3A-341EAC201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contributions to false nEDM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F45E30-2719-5B09-CF0C-3141897CC263}"/>
                  </a:ext>
                </a:extLst>
              </p:cNvPr>
              <p:cNvSpPr txBox="1"/>
              <p:nvPr/>
            </p:nvSpPr>
            <p:spPr>
              <a:xfrm>
                <a:off x="7501834" y="1077395"/>
                <a:ext cx="3506986" cy="7933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∼∑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sz="2400" b="0" i="1" dirty="0">
                    <a:latin typeface="Cambria Math" panose="02040503050406030204" pitchFamily="18" charset="0"/>
                  </a:rPr>
                </a:br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F45E30-2719-5B09-CF0C-3141897CC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1834" y="1077395"/>
                <a:ext cx="3506986" cy="7933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4AAAB38-8D9D-83F3-E650-3DCD74AD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5B0EE6A-AFD4-911B-997F-C3BDCD36A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0E13B3C-C84B-2FC3-F57C-889673E9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5BF9BC-97DC-23AB-1F25-DA8AE239D94A}"/>
              </a:ext>
            </a:extLst>
          </p:cNvPr>
          <p:cNvSpPr txBox="1"/>
          <p:nvPr/>
        </p:nvSpPr>
        <p:spPr>
          <a:xfrm>
            <a:off x="3945834" y="6312122"/>
            <a:ext cx="326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accent2"/>
                </a:solidFill>
                <a:latin typeface="Comic Sans MS"/>
              </a:rPr>
              <a:t>PhD Thomas Bouillaud 2023</a:t>
            </a:r>
            <a:endParaRPr lang="en-US" i="1" dirty="0">
              <a:solidFill>
                <a:schemeClr val="accent2"/>
              </a:solidFill>
              <a:latin typeface="Comic Sans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630B4-54BC-B093-DC89-32E6BD1ECEC1}"/>
              </a:ext>
            </a:extLst>
          </p:cNvPr>
          <p:cNvSpPr txBox="1"/>
          <p:nvPr/>
        </p:nvSpPr>
        <p:spPr>
          <a:xfrm rot="20213878">
            <a:off x="1654559" y="3230717"/>
            <a:ext cx="4438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759488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Streamlined Approach to Magnetic Design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traditional design sequence</a:t>
            </a:r>
          </a:p>
          <a:p>
            <a:endParaRPr lang="en-US" dirty="0"/>
          </a:p>
          <a:p>
            <a:endParaRPr lang="en-US" sz="4400" dirty="0"/>
          </a:p>
          <a:p>
            <a:endParaRPr lang="en-US" dirty="0"/>
          </a:p>
          <a:p>
            <a:r>
              <a:rPr lang="en-US" dirty="0"/>
              <a:t>using the magnetic scalar potential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52651" y="2768814"/>
            <a:ext cx="5038713" cy="923330"/>
            <a:chOff x="885819" y="4756312"/>
            <a:chExt cx="5038713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885819" y="4756312"/>
              <a:ext cx="1458978" cy="9233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Transport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 geometry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requirements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50622" y="4756312"/>
              <a:ext cx="1139736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Initial coil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design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21608" y="4756312"/>
              <a:ext cx="1802924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Calculate Field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2344797" y="4952630"/>
              <a:ext cx="2832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834348" y="4952630"/>
              <a:ext cx="2832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8122844" y="2435372"/>
            <a:ext cx="1796933" cy="702774"/>
            <a:chOff x="6572789" y="3145043"/>
            <a:chExt cx="1796933" cy="702774"/>
          </a:xfrm>
        </p:grpSpPr>
        <p:sp>
          <p:nvSpPr>
            <p:cNvPr id="12" name="TextBox 11"/>
            <p:cNvSpPr txBox="1"/>
            <p:nvPr/>
          </p:nvSpPr>
          <p:spPr>
            <a:xfrm>
              <a:off x="6980399" y="3478485"/>
              <a:ext cx="1389323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Construction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6710373" y="3674803"/>
              <a:ext cx="2832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572789" y="3145043"/>
              <a:ext cx="56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yes!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95540" y="2533009"/>
            <a:ext cx="3638012" cy="1154497"/>
            <a:chOff x="3645486" y="4794443"/>
            <a:chExt cx="3638012" cy="1154497"/>
          </a:xfrm>
        </p:grpSpPr>
        <p:sp>
          <p:nvSpPr>
            <p:cNvPr id="16" name="Curved Left Arrow 15"/>
            <p:cNvSpPr/>
            <p:nvPr/>
          </p:nvSpPr>
          <p:spPr>
            <a:xfrm rot="10800000">
              <a:off x="3645486" y="5314538"/>
              <a:ext cx="177302" cy="438360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38385" y="5579608"/>
              <a:ext cx="1802924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Adjust coil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924532" y="4794443"/>
              <a:ext cx="800489" cy="827034"/>
              <a:chOff x="6520275" y="4832792"/>
              <a:chExt cx="800489" cy="827034"/>
            </a:xfrm>
          </p:grpSpPr>
          <p:sp>
            <p:nvSpPr>
              <p:cNvPr id="22" name="Diamond 21"/>
              <p:cNvSpPr/>
              <p:nvPr/>
            </p:nvSpPr>
            <p:spPr>
              <a:xfrm>
                <a:off x="6520275" y="4873985"/>
                <a:ext cx="785841" cy="785841"/>
              </a:xfrm>
              <a:prstGeom prst="diamond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568710" y="4832792"/>
                <a:ext cx="7520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it OK?</a:t>
                </a:r>
              </a:p>
            </p:txBody>
          </p:sp>
        </p:grpSp>
        <p:sp>
          <p:nvSpPr>
            <p:cNvPr id="19" name="Bent Arrow 18"/>
            <p:cNvSpPr/>
            <p:nvPr/>
          </p:nvSpPr>
          <p:spPr>
            <a:xfrm rot="10800000">
              <a:off x="5644349" y="5619337"/>
              <a:ext cx="694108" cy="228600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381989" y="5568233"/>
              <a:ext cx="9015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 …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4348" y="5226567"/>
              <a:ext cx="2832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905421" y="4891545"/>
            <a:ext cx="4923451" cy="1209104"/>
            <a:chOff x="1355366" y="5049711"/>
            <a:chExt cx="4923451" cy="1209104"/>
          </a:xfrm>
        </p:grpSpPr>
        <p:sp>
          <p:nvSpPr>
            <p:cNvPr id="44" name="TextBox 43"/>
            <p:cNvSpPr txBox="1"/>
            <p:nvPr/>
          </p:nvSpPr>
          <p:spPr>
            <a:xfrm>
              <a:off x="1355366" y="5889483"/>
              <a:ext cx="2267793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Geometric constraints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21981" y="5049711"/>
              <a:ext cx="1556836" cy="1200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Calculation of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Coil Windings/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Optimizations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Notched Right Arrow 45"/>
            <p:cNvSpPr/>
            <p:nvPr/>
          </p:nvSpPr>
          <p:spPr>
            <a:xfrm>
              <a:off x="4266960" y="5420204"/>
              <a:ext cx="381975" cy="299772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Arrow Connector 46"/>
            <p:cNvCxnSpPr>
              <a:stCxn id="44" idx="3"/>
            </p:cNvCxnSpPr>
            <p:nvPr/>
          </p:nvCxnSpPr>
          <p:spPr>
            <a:xfrm>
              <a:off x="3623159" y="6074149"/>
              <a:ext cx="10988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2152650" y="4891546"/>
            <a:ext cx="3579052" cy="646331"/>
            <a:chOff x="602596" y="5049711"/>
            <a:chExt cx="3579052" cy="646331"/>
          </a:xfrm>
        </p:grpSpPr>
        <p:sp>
          <p:nvSpPr>
            <p:cNvPr id="49" name="TextBox 48"/>
            <p:cNvSpPr txBox="1"/>
            <p:nvPr/>
          </p:nvSpPr>
          <p:spPr>
            <a:xfrm>
              <a:off x="602596" y="5049711"/>
              <a:ext cx="1505540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Transport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Requirements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657384" y="5049711"/>
              <a:ext cx="1524264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Calculation of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Ideal Field</a:t>
              </a:r>
            </a:p>
          </p:txBody>
        </p:sp>
        <p:cxnSp>
          <p:nvCxnSpPr>
            <p:cNvPr id="51" name="Straight Arrow Connector 50"/>
            <p:cNvCxnSpPr>
              <a:stCxn id="49" idx="3"/>
              <a:endCxn id="50" idx="1"/>
            </p:cNvCxnSpPr>
            <p:nvPr/>
          </p:nvCxnSpPr>
          <p:spPr>
            <a:xfrm>
              <a:off x="2108136" y="5372877"/>
              <a:ext cx="54924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7885956" y="4891545"/>
            <a:ext cx="1951963" cy="1091888"/>
            <a:chOff x="6335901" y="5049711"/>
            <a:chExt cx="1951963" cy="1091888"/>
          </a:xfrm>
        </p:grpSpPr>
        <p:sp>
          <p:nvSpPr>
            <p:cNvPr id="53" name="TextBox 52"/>
            <p:cNvSpPr txBox="1"/>
            <p:nvPr/>
          </p:nvSpPr>
          <p:spPr>
            <a:xfrm>
              <a:off x="6898701" y="5772267"/>
              <a:ext cx="1389163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Construction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898701" y="5049711"/>
              <a:ext cx="1135610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Validation</a:t>
              </a:r>
            </a:p>
          </p:txBody>
        </p:sp>
        <p:sp>
          <p:nvSpPr>
            <p:cNvPr id="55" name="Notched Right Arrow 54"/>
            <p:cNvSpPr/>
            <p:nvPr/>
          </p:nvSpPr>
          <p:spPr>
            <a:xfrm>
              <a:off x="6388287" y="5807047"/>
              <a:ext cx="381975" cy="299772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Curved Left Arrow 55"/>
            <p:cNvSpPr/>
            <p:nvPr/>
          </p:nvSpPr>
          <p:spPr>
            <a:xfrm>
              <a:off x="6335901" y="5122541"/>
              <a:ext cx="462903" cy="530693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Curved Left Arrow 15">
            <a:extLst>
              <a:ext uri="{FF2B5EF4-FFF2-40B4-BE49-F238E27FC236}">
                <a16:creationId xmlns:a16="http://schemas.microsoft.com/office/drawing/2014/main" id="{70DA422D-347B-0B02-0427-BE08E5DD6332}"/>
              </a:ext>
            </a:extLst>
          </p:cNvPr>
          <p:cNvSpPr/>
          <p:nvPr/>
        </p:nvSpPr>
        <p:spPr>
          <a:xfrm>
            <a:off x="5781457" y="4931844"/>
            <a:ext cx="261884" cy="30426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2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60">
            <a:extLst>
              <a:ext uri="{FF2B5EF4-FFF2-40B4-BE49-F238E27FC236}">
                <a16:creationId xmlns:a16="http://schemas.microsoft.com/office/drawing/2014/main" id="{90F02755-0423-4525-930B-F8FFEC17C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83" y="947536"/>
            <a:ext cx="8229600" cy="3331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F81BD"/>
                </a:solidFill>
              </a:rPr>
              <a:t>		                           FLUX		               FLOW</a:t>
            </a:r>
            <a:endParaRPr lang="en-US" sz="100" dirty="0">
              <a:solidFill>
                <a:srgbClr val="4F81BD"/>
              </a:solidFill>
            </a:endParaRPr>
          </a:p>
          <a:p>
            <a:pPr marL="0" indent="0">
              <a:buNone/>
            </a:pPr>
            <a:r>
              <a:rPr lang="en-US" sz="2400" dirty="0"/>
              <a:t>Field Equations</a:t>
            </a:r>
            <a:br>
              <a:rPr lang="en-US" sz="2400" dirty="0"/>
            </a:br>
            <a:r>
              <a:rPr lang="en-US" sz="3200" dirty="0"/>
              <a:t> </a:t>
            </a:r>
            <a:r>
              <a:rPr lang="en-US" sz="3200" dirty="0">
                <a:solidFill>
                  <a:srgbClr val="4F81BD"/>
                </a:solidFill>
              </a:rPr>
              <a:t>   </a:t>
            </a:r>
            <a:r>
              <a:rPr lang="en-US" sz="2400" dirty="0">
                <a:solidFill>
                  <a:schemeClr val="tx2"/>
                </a:solidFill>
              </a:rPr>
              <a:t>field</a:t>
            </a:r>
            <a:br>
              <a:rPr lang="en-US" sz="2400" dirty="0">
                <a:solidFill>
                  <a:srgbClr val="4F81BD"/>
                </a:solidFill>
              </a:rPr>
            </a:br>
            <a:r>
              <a:rPr lang="en-US" sz="2400" dirty="0">
                <a:solidFill>
                  <a:srgbClr val="4F81BD"/>
                </a:solidFill>
              </a:rPr>
              <a:t>     </a:t>
            </a:r>
            <a:r>
              <a:rPr lang="en-US" dirty="0">
                <a:solidFill>
                  <a:schemeClr val="tx2"/>
                </a:solidFill>
              </a:rPr>
              <a:t>potential</a:t>
            </a:r>
          </a:p>
          <a:p>
            <a:pPr marL="0" indent="0">
              <a:buNone/>
            </a:pPr>
            <a:r>
              <a:rPr lang="en-US" sz="2400" dirty="0"/>
              <a:t>Boundary Cond.</a:t>
            </a:r>
            <a:br>
              <a:rPr lang="en-US" sz="2400" dirty="0"/>
            </a:br>
            <a:r>
              <a:rPr lang="en-US" sz="3200" dirty="0"/>
              <a:t>    </a:t>
            </a:r>
            <a:r>
              <a:rPr lang="en-US" sz="2400" dirty="0">
                <a:solidFill>
                  <a:schemeClr val="tx2"/>
                </a:solidFill>
              </a:rPr>
              <a:t>field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     </a:t>
            </a:r>
            <a:r>
              <a:rPr lang="en-US" dirty="0">
                <a:solidFill>
                  <a:schemeClr val="tx2"/>
                </a:solidFill>
              </a:rPr>
              <a:t>potential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3D953-2B5E-4E1B-9B27-E3D710BA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SPOTLIGHT – Magnetic Scalar Potential</a:t>
            </a:r>
          </a:p>
        </p:txBody>
      </p:sp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2CF723D5-A108-4144-82AE-D144BE795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65" y="3651659"/>
            <a:ext cx="1889012" cy="276020"/>
          </a:xfrm>
          <a:prstGeom prst="rect">
            <a:avLst/>
          </a:prstGeom>
        </p:spPr>
      </p:pic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455C99A7-8166-4461-90B6-355F662CE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15" y="1989512"/>
            <a:ext cx="1311095" cy="2328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9F9E29-FA20-4B6A-A6D3-92B75F7B883C}"/>
              </a:ext>
            </a:extLst>
          </p:cNvPr>
          <p:cNvGrpSpPr/>
          <p:nvPr/>
        </p:nvGrpSpPr>
        <p:grpSpPr>
          <a:xfrm>
            <a:off x="2994322" y="3255445"/>
            <a:ext cx="4094375" cy="232892"/>
            <a:chOff x="3069303" y="3354859"/>
            <a:chExt cx="4822706" cy="274320"/>
          </a:xfrm>
        </p:grpSpPr>
        <p:pic>
          <p:nvPicPr>
            <p:cNvPr id="9" name="Picture 8" descr="latex-image-1.pdf">
              <a:extLst>
                <a:ext uri="{FF2B5EF4-FFF2-40B4-BE49-F238E27FC236}">
                  <a16:creationId xmlns:a16="http://schemas.microsoft.com/office/drawing/2014/main" id="{2E4DB6A6-F3D9-42E1-A475-1D63759B0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303" y="3354859"/>
              <a:ext cx="1818640" cy="274320"/>
            </a:xfrm>
            <a:prstGeom prst="rect">
              <a:avLst/>
            </a:prstGeom>
          </p:spPr>
        </p:pic>
        <p:pic>
          <p:nvPicPr>
            <p:cNvPr id="10" name="Picture 9" descr="latex-image-1.pdf">
              <a:extLst>
                <a:ext uri="{FF2B5EF4-FFF2-40B4-BE49-F238E27FC236}">
                  <a16:creationId xmlns:a16="http://schemas.microsoft.com/office/drawing/2014/main" id="{39ED3343-64D3-4612-8F54-7DBB325E7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209" y="3354859"/>
              <a:ext cx="2082800" cy="274320"/>
            </a:xfrm>
            <a:prstGeom prst="rect">
              <a:avLst/>
            </a:prstGeom>
          </p:spPr>
        </p:pic>
      </p:grpSp>
      <p:pic>
        <p:nvPicPr>
          <p:cNvPr id="11" name="Picture 10" descr="latex-image-1.pdf">
            <a:extLst>
              <a:ext uri="{FF2B5EF4-FFF2-40B4-BE49-F238E27FC236}">
                <a16:creationId xmlns:a16="http://schemas.microsoft.com/office/drawing/2014/main" id="{3AB9A401-3767-4813-A523-1980D361A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61" y="1989512"/>
            <a:ext cx="1449105" cy="232892"/>
          </a:xfrm>
          <a:prstGeom prst="rect">
            <a:avLst/>
          </a:prstGeom>
        </p:spPr>
      </p:pic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DED2EDCD-569E-4617-8BE3-1599ABC6A0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5"/>
          <a:stretch/>
        </p:blipFill>
        <p:spPr>
          <a:xfrm>
            <a:off x="5141957" y="1486210"/>
            <a:ext cx="1665931" cy="331547"/>
          </a:xfrm>
          <a:prstGeom prst="rect">
            <a:avLst/>
          </a:prstGeom>
          <a:solidFill>
            <a:srgbClr val="DCE6F2"/>
          </a:solidFill>
        </p:spPr>
      </p:pic>
      <p:pic>
        <p:nvPicPr>
          <p:cNvPr id="13" name="Picture 12" descr="latex-image-1.pdf">
            <a:extLst>
              <a:ext uri="{FF2B5EF4-FFF2-40B4-BE49-F238E27FC236}">
                <a16:creationId xmlns:a16="http://schemas.microsoft.com/office/drawing/2014/main" id="{57AB9F37-77FD-4B4C-81B8-C1E0E2337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386" y="1486210"/>
            <a:ext cx="1681997" cy="331547"/>
          </a:xfrm>
          <a:prstGeom prst="rect">
            <a:avLst/>
          </a:prstGeom>
          <a:solidFill>
            <a:srgbClr val="DCE6F2"/>
          </a:solidFill>
        </p:spPr>
      </p:pic>
      <p:pic>
        <p:nvPicPr>
          <p:cNvPr id="14" name="Picture 13" descr="latex-image-1.pdf">
            <a:extLst>
              <a:ext uri="{FF2B5EF4-FFF2-40B4-BE49-F238E27FC236}">
                <a16:creationId xmlns:a16="http://schemas.microsoft.com/office/drawing/2014/main" id="{D0638ACC-20E6-4873-9F2B-282A84ED2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09" y="3651659"/>
            <a:ext cx="2029717" cy="299201"/>
          </a:xfrm>
          <a:prstGeom prst="rect">
            <a:avLst/>
          </a:prstGeom>
        </p:spPr>
      </p:pic>
      <p:pic>
        <p:nvPicPr>
          <p:cNvPr id="16" name="Picture 15" descr="latex-image-1.pdf">
            <a:extLst>
              <a:ext uri="{FF2B5EF4-FFF2-40B4-BE49-F238E27FC236}">
                <a16:creationId xmlns:a16="http://schemas.microsoft.com/office/drawing/2014/main" id="{81186715-148D-407A-B2E5-F8700D3749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19" y="2381662"/>
            <a:ext cx="1949391" cy="284646"/>
          </a:xfrm>
          <a:prstGeom prst="rect">
            <a:avLst/>
          </a:prstGeom>
        </p:spPr>
      </p:pic>
      <p:pic>
        <p:nvPicPr>
          <p:cNvPr id="17" name="Picture 16" descr="latex-image-1.pdf">
            <a:extLst>
              <a:ext uri="{FF2B5EF4-FFF2-40B4-BE49-F238E27FC236}">
                <a16:creationId xmlns:a16="http://schemas.microsoft.com/office/drawing/2014/main" id="{3A880EC1-1D6A-4455-BFC9-183E2C9F7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68" y="2367222"/>
            <a:ext cx="2786077" cy="319148"/>
          </a:xfrm>
          <a:prstGeom prst="rect">
            <a:avLst/>
          </a:prstGeom>
        </p:spPr>
      </p:pic>
      <p:pic>
        <p:nvPicPr>
          <p:cNvPr id="18" name="Picture 17" descr="latex-image-1.pdf">
            <a:extLst>
              <a:ext uri="{FF2B5EF4-FFF2-40B4-BE49-F238E27FC236}">
                <a16:creationId xmlns:a16="http://schemas.microsoft.com/office/drawing/2014/main" id="{48743161-A05A-4895-82CC-0ABF95FDD1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9"/>
          <a:stretch/>
        </p:blipFill>
        <p:spPr>
          <a:xfrm>
            <a:off x="5111360" y="1486210"/>
            <a:ext cx="464487" cy="331547"/>
          </a:xfrm>
          <a:prstGeom prst="rect">
            <a:avLst/>
          </a:prstGeom>
          <a:solidFill>
            <a:srgbClr val="DCE6F2"/>
          </a:solidFill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DA8A0E6-39D6-4671-856D-69F8A8253315}"/>
              </a:ext>
            </a:extLst>
          </p:cNvPr>
          <p:cNvGrpSpPr/>
          <p:nvPr/>
        </p:nvGrpSpPr>
        <p:grpSpPr>
          <a:xfrm>
            <a:off x="224292" y="4157657"/>
            <a:ext cx="7677269" cy="2442412"/>
            <a:chOff x="568099" y="4468553"/>
            <a:chExt cx="7677269" cy="2442412"/>
          </a:xfrm>
        </p:grpSpPr>
        <p:sp>
          <p:nvSpPr>
            <p:cNvPr id="20" name="Rectangle 37">
              <a:extLst>
                <a:ext uri="{FF2B5EF4-FFF2-40B4-BE49-F238E27FC236}">
                  <a16:creationId xmlns:a16="http://schemas.microsoft.com/office/drawing/2014/main" id="{154B6F1F-3E9D-46E2-86C2-16C3165C5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217" y="5716381"/>
              <a:ext cx="1554024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 Neue Light" charset="0"/>
                </a:rPr>
                <a:t>Surface Current</a:t>
              </a:r>
            </a:p>
          </p:txBody>
        </p:sp>
        <p:sp>
          <p:nvSpPr>
            <p:cNvPr id="21" name="Freeform 38">
              <a:extLst>
                <a:ext uri="{FF2B5EF4-FFF2-40B4-BE49-F238E27FC236}">
                  <a16:creationId xmlns:a16="http://schemas.microsoft.com/office/drawing/2014/main" id="{C00D9C59-EB4C-4FAA-9B67-B823BC757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846" y="5100592"/>
              <a:ext cx="294680" cy="350490"/>
            </a:xfrm>
            <a:custGeom>
              <a:avLst/>
              <a:gdLst>
                <a:gd name="T0" fmla="*/ 0 w 21600"/>
                <a:gd name="T1" fmla="*/ 21437 h 21600"/>
                <a:gd name="T2" fmla="*/ 21372 w 21600"/>
                <a:gd name="T3" fmla="*/ 21600 h 21600"/>
                <a:gd name="T4" fmla="*/ 21600 w 21600"/>
                <a:gd name="T5" fmla="*/ 0 h 21600"/>
                <a:gd name="T6" fmla="*/ 0 w 21600"/>
                <a:gd name="T7" fmla="*/ 0 h 21600"/>
                <a:gd name="T8" fmla="*/ 0 w 21600"/>
                <a:gd name="T9" fmla="*/ 21437 h 21600"/>
                <a:gd name="T10" fmla="*/ 0 w 21600"/>
                <a:gd name="T11" fmla="*/ 21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437"/>
                  </a:moveTo>
                  <a:lnTo>
                    <a:pt x="21372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437"/>
                  </a:lnTo>
                  <a:close/>
                  <a:moveTo>
                    <a:pt x="0" y="21437"/>
                  </a:move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39">
              <a:extLst>
                <a:ext uri="{FF2B5EF4-FFF2-40B4-BE49-F238E27FC236}">
                  <a16:creationId xmlns:a16="http://schemas.microsoft.com/office/drawing/2014/main" id="{29945F82-A17E-41A6-9A1E-24CD0E2AF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380" y="4990904"/>
              <a:ext cx="211596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 Neue Light" charset="0"/>
                </a:rPr>
                <a:t>Magnetic flow sheets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 Neue Light" charset="0"/>
                </a:rPr>
                <a:t>(scalar equipotential)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 Neue Light" charset="0"/>
              </a:endParaRPr>
            </a:p>
          </p:txBody>
        </p:sp>
        <p:sp>
          <p:nvSpPr>
            <p:cNvPr id="23" name="Line 40">
              <a:extLst>
                <a:ext uri="{FF2B5EF4-FFF2-40B4-BE49-F238E27FC236}">
                  <a16:creationId xmlns:a16="http://schemas.microsoft.com/office/drawing/2014/main" id="{9B9A7DE7-7716-4AEC-9B58-4DE806C8F3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10708" y="4853906"/>
              <a:ext cx="380627" cy="0"/>
            </a:xfrm>
            <a:prstGeom prst="line">
              <a:avLst/>
            </a:prstGeom>
            <a:noFill/>
            <a:ln w="38100" cap="flat">
              <a:solidFill>
                <a:srgbClr val="07417A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644622F1-1FEF-43F1-A704-FE4D5791F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053" y="4701449"/>
              <a:ext cx="185948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 Neue Light" charset="0"/>
                </a:rPr>
                <a:t>Magnetic flux lines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 Neue Light" charset="0"/>
              </a:endParaRPr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ADB16D2E-B3C7-4FA9-8C51-F57EAE80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531" y="4468553"/>
              <a:ext cx="303609" cy="2080617"/>
            </a:xfrm>
            <a:custGeom>
              <a:avLst/>
              <a:gdLst>
                <a:gd name="T0" fmla="*/ 0 w 21600"/>
                <a:gd name="T1" fmla="*/ 21600 h 21600"/>
                <a:gd name="T2" fmla="*/ 21372 w 21600"/>
                <a:gd name="T3" fmla="*/ 16976 h 21600"/>
                <a:gd name="T4" fmla="*/ 21600 w 21600"/>
                <a:gd name="T5" fmla="*/ 0 h 21600"/>
                <a:gd name="T6" fmla="*/ 0 w 21600"/>
                <a:gd name="T7" fmla="*/ 3737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372" y="16976"/>
                  </a:lnTo>
                  <a:lnTo>
                    <a:pt x="21600" y="0"/>
                  </a:lnTo>
                  <a:lnTo>
                    <a:pt x="0" y="3737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0B3E382A-99BE-4B65-8312-B10D948B4049}"/>
                </a:ext>
              </a:extLst>
            </p:cNvPr>
            <p:cNvSpPr>
              <a:spLocks/>
            </p:cNvSpPr>
            <p:nvPr/>
          </p:nvSpPr>
          <p:spPr bwMode="auto">
            <a:xfrm rot="1502725">
              <a:off x="2244007" y="4587132"/>
              <a:ext cx="103144" cy="466431"/>
            </a:xfrm>
            <a:custGeom>
              <a:avLst/>
              <a:gdLst>
                <a:gd name="T0" fmla="*/ 5319 w 21600"/>
                <a:gd name="T1" fmla="*/ 21600 h 21600"/>
                <a:gd name="T2" fmla="*/ 21600 w 21600"/>
                <a:gd name="T3" fmla="*/ 10475 h 21600"/>
                <a:gd name="T4" fmla="*/ 16660 w 21600"/>
                <a:gd name="T5" fmla="*/ 0 h 21600"/>
                <a:gd name="T6" fmla="*/ 0 w 21600"/>
                <a:gd name="T7" fmla="*/ 9251 h 21600"/>
                <a:gd name="T8" fmla="*/ 5319 w 21600"/>
                <a:gd name="T9" fmla="*/ 21600 h 21600"/>
                <a:gd name="T10" fmla="*/ 5319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5319" y="21600"/>
                  </a:moveTo>
                  <a:lnTo>
                    <a:pt x="21600" y="10475"/>
                  </a:lnTo>
                  <a:lnTo>
                    <a:pt x="16660" y="0"/>
                  </a:lnTo>
                  <a:lnTo>
                    <a:pt x="0" y="9251"/>
                  </a:lnTo>
                  <a:lnTo>
                    <a:pt x="5319" y="21600"/>
                  </a:lnTo>
                  <a:close/>
                  <a:moveTo>
                    <a:pt x="5319" y="21600"/>
                  </a:move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1B952557-7B6C-4513-80C5-FA53E4010D3A}"/>
                </a:ext>
              </a:extLst>
            </p:cNvPr>
            <p:cNvSpPr>
              <a:spLocks/>
            </p:cNvSpPr>
            <p:nvPr/>
          </p:nvSpPr>
          <p:spPr bwMode="auto">
            <a:xfrm rot="1502725">
              <a:off x="2356133" y="4710772"/>
              <a:ext cx="160734" cy="1031887"/>
            </a:xfrm>
            <a:custGeom>
              <a:avLst/>
              <a:gdLst>
                <a:gd name="T0" fmla="*/ 5319 w 21600"/>
                <a:gd name="T1" fmla="*/ 21600 h 21600"/>
                <a:gd name="T2" fmla="*/ 21600 w 21600"/>
                <a:gd name="T3" fmla="*/ 10475 h 21600"/>
                <a:gd name="T4" fmla="*/ 16660 w 21600"/>
                <a:gd name="T5" fmla="*/ 0 h 21600"/>
                <a:gd name="T6" fmla="*/ 0 w 21600"/>
                <a:gd name="T7" fmla="*/ 9251 h 21600"/>
                <a:gd name="T8" fmla="*/ 5319 w 21600"/>
                <a:gd name="T9" fmla="*/ 21600 h 21600"/>
                <a:gd name="T10" fmla="*/ 5319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5319" y="21600"/>
                  </a:moveTo>
                  <a:lnTo>
                    <a:pt x="21600" y="10475"/>
                  </a:lnTo>
                  <a:lnTo>
                    <a:pt x="16660" y="0"/>
                  </a:lnTo>
                  <a:lnTo>
                    <a:pt x="0" y="9251"/>
                  </a:lnTo>
                  <a:lnTo>
                    <a:pt x="5319" y="21600"/>
                  </a:lnTo>
                  <a:close/>
                  <a:moveTo>
                    <a:pt x="5319" y="21600"/>
                  </a:move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79C1B4E2-55F2-4198-9249-7B73A6235BD5}"/>
                </a:ext>
              </a:extLst>
            </p:cNvPr>
            <p:cNvSpPr>
              <a:spLocks/>
            </p:cNvSpPr>
            <p:nvPr/>
          </p:nvSpPr>
          <p:spPr bwMode="auto">
            <a:xfrm rot="1502725">
              <a:off x="2463644" y="4873764"/>
              <a:ext cx="214313" cy="1624895"/>
            </a:xfrm>
            <a:custGeom>
              <a:avLst/>
              <a:gdLst>
                <a:gd name="T0" fmla="*/ 5319 w 21600"/>
                <a:gd name="T1" fmla="*/ 21600 h 21600"/>
                <a:gd name="T2" fmla="*/ 21600 w 21600"/>
                <a:gd name="T3" fmla="*/ 10475 h 21600"/>
                <a:gd name="T4" fmla="*/ 16660 w 21600"/>
                <a:gd name="T5" fmla="*/ 0 h 21600"/>
                <a:gd name="T6" fmla="*/ 0 w 21600"/>
                <a:gd name="T7" fmla="*/ 9251 h 21600"/>
                <a:gd name="T8" fmla="*/ 5319 w 21600"/>
                <a:gd name="T9" fmla="*/ 21600 h 21600"/>
                <a:gd name="T10" fmla="*/ 5319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5319" y="21600"/>
                  </a:moveTo>
                  <a:lnTo>
                    <a:pt x="21600" y="10475"/>
                  </a:lnTo>
                  <a:lnTo>
                    <a:pt x="16660" y="0"/>
                  </a:lnTo>
                  <a:lnTo>
                    <a:pt x="0" y="9251"/>
                  </a:lnTo>
                  <a:lnTo>
                    <a:pt x="5319" y="21600"/>
                  </a:lnTo>
                  <a:close/>
                  <a:moveTo>
                    <a:pt x="5319" y="21600"/>
                  </a:move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647BB7C2-3527-4333-B857-88B1CB1A11D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310863" y="5321338"/>
              <a:ext cx="1092771" cy="765721"/>
            </a:xfrm>
            <a:prstGeom prst="line">
              <a:avLst/>
            </a:prstGeom>
            <a:noFill/>
            <a:ln w="25400" cap="flat">
              <a:solidFill>
                <a:srgbClr val="07417A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FB1B4842-1935-451D-8841-E1682912B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750" y="4468553"/>
              <a:ext cx="303609" cy="2080617"/>
            </a:xfrm>
            <a:custGeom>
              <a:avLst/>
              <a:gdLst>
                <a:gd name="T0" fmla="*/ 0 w 21600"/>
                <a:gd name="T1" fmla="*/ 21600 h 21600"/>
                <a:gd name="T2" fmla="*/ 21372 w 21600"/>
                <a:gd name="T3" fmla="*/ 16976 h 21600"/>
                <a:gd name="T4" fmla="*/ 21600 w 21600"/>
                <a:gd name="T5" fmla="*/ 0 h 21600"/>
                <a:gd name="T6" fmla="*/ 0 w 21600"/>
                <a:gd name="T7" fmla="*/ 3737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372" y="16976"/>
                  </a:lnTo>
                  <a:lnTo>
                    <a:pt x="21600" y="0"/>
                  </a:lnTo>
                  <a:lnTo>
                    <a:pt x="0" y="3737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Line 16">
              <a:extLst>
                <a:ext uri="{FF2B5EF4-FFF2-40B4-BE49-F238E27FC236}">
                  <a16:creationId xmlns:a16="http://schemas.microsoft.com/office/drawing/2014/main" id="{12F20279-8739-40E7-BD96-66F6FF12976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912251" y="4985458"/>
              <a:ext cx="1334988" cy="0"/>
            </a:xfrm>
            <a:prstGeom prst="line">
              <a:avLst/>
            </a:prstGeom>
            <a:noFill/>
            <a:ln w="25400" cap="flat">
              <a:solidFill>
                <a:srgbClr val="07417A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Line 17">
              <a:extLst>
                <a:ext uri="{FF2B5EF4-FFF2-40B4-BE49-F238E27FC236}">
                  <a16:creationId xmlns:a16="http://schemas.microsoft.com/office/drawing/2014/main" id="{0096B1E3-01B2-4590-AECD-A5D09579437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294120" y="4499807"/>
              <a:ext cx="3348" cy="2135312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Line 18">
              <a:extLst>
                <a:ext uri="{FF2B5EF4-FFF2-40B4-BE49-F238E27FC236}">
                  <a16:creationId xmlns:a16="http://schemas.microsoft.com/office/drawing/2014/main" id="{D4BAA6A6-E341-4C72-B6AC-8655822FD4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6946" y="6150683"/>
              <a:ext cx="1333872" cy="0"/>
            </a:xfrm>
            <a:prstGeom prst="line">
              <a:avLst/>
            </a:prstGeom>
            <a:noFill/>
            <a:ln w="25400" cap="flat">
              <a:solidFill>
                <a:srgbClr val="07417A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Line 20">
              <a:extLst>
                <a:ext uri="{FF2B5EF4-FFF2-40B4-BE49-F238E27FC236}">
                  <a16:creationId xmlns:a16="http://schemas.microsoft.com/office/drawing/2014/main" id="{65AD0BA6-878D-4C1B-992B-9DD96693D3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6946" y="5722058"/>
              <a:ext cx="1333872" cy="0"/>
            </a:xfrm>
            <a:prstGeom prst="line">
              <a:avLst/>
            </a:prstGeom>
            <a:noFill/>
            <a:ln w="25400" cap="flat">
              <a:solidFill>
                <a:srgbClr val="07417A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25">
              <a:extLst>
                <a:ext uri="{FF2B5EF4-FFF2-40B4-BE49-F238E27FC236}">
                  <a16:creationId xmlns:a16="http://schemas.microsoft.com/office/drawing/2014/main" id="{A6552995-C927-4114-A12E-00043C7504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9049" y="4987690"/>
              <a:ext cx="83096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26">
              <a:extLst>
                <a:ext uri="{FF2B5EF4-FFF2-40B4-BE49-F238E27FC236}">
                  <a16:creationId xmlns:a16="http://schemas.microsoft.com/office/drawing/2014/main" id="{DD8A2154-4ACB-4ADF-8484-9EA607B11F9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315328" y="5729871"/>
              <a:ext cx="1092771" cy="765721"/>
            </a:xfrm>
            <a:prstGeom prst="line">
              <a:avLst/>
            </a:prstGeom>
            <a:noFill/>
            <a:ln w="25400" cap="flat">
              <a:solidFill>
                <a:srgbClr val="07417A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27">
              <a:extLst>
                <a:ext uri="{FF2B5EF4-FFF2-40B4-BE49-F238E27FC236}">
                  <a16:creationId xmlns:a16="http://schemas.microsoft.com/office/drawing/2014/main" id="{22EAA5C7-36DF-4771-AF10-48FD4563DBA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315327" y="6140636"/>
              <a:ext cx="887729" cy="622045"/>
            </a:xfrm>
            <a:prstGeom prst="line">
              <a:avLst/>
            </a:prstGeom>
            <a:noFill/>
            <a:ln w="25400" cap="flat">
              <a:solidFill>
                <a:srgbClr val="07417A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31">
              <a:extLst>
                <a:ext uri="{FF2B5EF4-FFF2-40B4-BE49-F238E27FC236}">
                  <a16:creationId xmlns:a16="http://schemas.microsoft.com/office/drawing/2014/main" id="{442D3EF1-611C-4D77-86F2-69E7C38BDA0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913367" y="5329152"/>
              <a:ext cx="1333872" cy="0"/>
            </a:xfrm>
            <a:prstGeom prst="line">
              <a:avLst/>
            </a:prstGeom>
            <a:noFill/>
            <a:ln w="25400" cap="flat">
              <a:solidFill>
                <a:srgbClr val="07417A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132FA733-B4FF-46AE-ACEC-D38A089070A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315328" y="4988707"/>
              <a:ext cx="1092771" cy="765721"/>
            </a:xfrm>
            <a:prstGeom prst="line">
              <a:avLst/>
            </a:prstGeom>
            <a:noFill/>
            <a:ln w="25400" cap="flat">
              <a:solidFill>
                <a:srgbClr val="07417A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Line 33">
              <a:extLst>
                <a:ext uri="{FF2B5EF4-FFF2-40B4-BE49-F238E27FC236}">
                  <a16:creationId xmlns:a16="http://schemas.microsoft.com/office/drawing/2014/main" id="{23ED8FE9-E2AF-4056-BF2A-B883678C76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9048" y="5327337"/>
              <a:ext cx="89795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Line 34">
              <a:extLst>
                <a:ext uri="{FF2B5EF4-FFF2-40B4-BE49-F238E27FC236}">
                  <a16:creationId xmlns:a16="http://schemas.microsoft.com/office/drawing/2014/main" id="{DEC91F0D-CAF6-4C17-B56F-A02DE183DE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9048" y="5725313"/>
              <a:ext cx="80865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Line 35">
              <a:extLst>
                <a:ext uri="{FF2B5EF4-FFF2-40B4-BE49-F238E27FC236}">
                  <a16:creationId xmlns:a16="http://schemas.microsoft.com/office/drawing/2014/main" id="{1CFEF572-0DD0-4354-ABC7-5F1CEB3B55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9047" y="6155148"/>
              <a:ext cx="71935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Picture 42" descr="latex-image-1.pdf">
              <a:extLst>
                <a:ext uri="{FF2B5EF4-FFF2-40B4-BE49-F238E27FC236}">
                  <a16:creationId xmlns:a16="http://schemas.microsoft.com/office/drawing/2014/main" id="{90D27E23-6D29-443A-A3C8-8817097BD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326" y="5737083"/>
              <a:ext cx="1742440" cy="328930"/>
            </a:xfrm>
            <a:prstGeom prst="rect">
              <a:avLst/>
            </a:prstGeom>
          </p:spPr>
        </p:pic>
        <p:pic>
          <p:nvPicPr>
            <p:cNvPr id="44" name="Picture 43" descr="latex-image-1.pdf">
              <a:extLst>
                <a:ext uri="{FF2B5EF4-FFF2-40B4-BE49-F238E27FC236}">
                  <a16:creationId xmlns:a16="http://schemas.microsoft.com/office/drawing/2014/main" id="{DCF3DB13-6C0D-4218-9788-3CCE5C55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9896" y="4768236"/>
              <a:ext cx="1635760" cy="328930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C308E11-3538-4755-8873-93CDF69BA298}"/>
                </a:ext>
              </a:extLst>
            </p:cNvPr>
            <p:cNvGrpSpPr/>
            <p:nvPr/>
          </p:nvGrpSpPr>
          <p:grpSpPr>
            <a:xfrm>
              <a:off x="2234960" y="6183053"/>
              <a:ext cx="125016" cy="125016"/>
              <a:chOff x="2767848" y="5902467"/>
              <a:chExt cx="125016" cy="125016"/>
            </a:xfrm>
          </p:grpSpPr>
          <p:sp>
            <p:nvSpPr>
              <p:cNvPr id="65" name="Oval 21">
                <a:extLst>
                  <a:ext uri="{FF2B5EF4-FFF2-40B4-BE49-F238E27FC236}">
                    <a16:creationId xmlns:a16="http://schemas.microsoft.com/office/drawing/2014/main" id="{E346FB8A-3B73-4DFB-A98E-ACD2FDF32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848" y="5902467"/>
                <a:ext cx="125016" cy="125016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E9C964D-E30F-4890-8D69-43A48B2CAAA7}"/>
                  </a:ext>
                </a:extLst>
              </p:cNvPr>
              <p:cNvCxnSpPr/>
              <p:nvPr/>
            </p:nvCxnSpPr>
            <p:spPr>
              <a:xfrm>
                <a:off x="2786331" y="5918537"/>
                <a:ext cx="88400" cy="9471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1DCE95D-966B-44E6-9419-D1C7915A291C}"/>
                  </a:ext>
                </a:extLst>
              </p:cNvPr>
              <p:cNvCxnSpPr/>
              <p:nvPr/>
            </p:nvCxnSpPr>
            <p:spPr>
              <a:xfrm rot="5400000">
                <a:off x="2786155" y="5912206"/>
                <a:ext cx="88400" cy="9471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D7CBBEC-EB18-4181-8AFD-FDEAA64B5C19}"/>
                </a:ext>
              </a:extLst>
            </p:cNvPr>
            <p:cNvGrpSpPr/>
            <p:nvPr/>
          </p:nvGrpSpPr>
          <p:grpSpPr>
            <a:xfrm>
              <a:off x="3854196" y="5832072"/>
              <a:ext cx="125016" cy="125016"/>
              <a:chOff x="2533086" y="6054867"/>
              <a:chExt cx="125016" cy="125016"/>
            </a:xfrm>
          </p:grpSpPr>
          <p:sp>
            <p:nvSpPr>
              <p:cNvPr id="62" name="Oval 21">
                <a:extLst>
                  <a:ext uri="{FF2B5EF4-FFF2-40B4-BE49-F238E27FC236}">
                    <a16:creationId xmlns:a16="http://schemas.microsoft.com/office/drawing/2014/main" id="{A22EFC9F-4F2D-4FDB-BFC5-58AF765AF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086" y="6054867"/>
                <a:ext cx="125016" cy="125016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7750DC-030D-43C0-9350-F02B1883A890}"/>
                  </a:ext>
                </a:extLst>
              </p:cNvPr>
              <p:cNvCxnSpPr/>
              <p:nvPr/>
            </p:nvCxnSpPr>
            <p:spPr>
              <a:xfrm>
                <a:off x="2551569" y="6070937"/>
                <a:ext cx="88400" cy="9471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6EA104-0BBA-4A6C-8CA3-FA9EEFD09A7C}"/>
                  </a:ext>
                </a:extLst>
              </p:cNvPr>
              <p:cNvCxnSpPr/>
              <p:nvPr/>
            </p:nvCxnSpPr>
            <p:spPr>
              <a:xfrm rot="5400000">
                <a:off x="2551393" y="6064606"/>
                <a:ext cx="88400" cy="9471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0E2960C-DBE9-4A83-A4B0-E27BABD3CA83}"/>
                </a:ext>
              </a:extLst>
            </p:cNvPr>
            <p:cNvGrpSpPr/>
            <p:nvPr/>
          </p:nvGrpSpPr>
          <p:grpSpPr>
            <a:xfrm>
              <a:off x="2234960" y="5491905"/>
              <a:ext cx="125016" cy="125016"/>
              <a:chOff x="2767848" y="5902467"/>
              <a:chExt cx="125016" cy="125016"/>
            </a:xfrm>
          </p:grpSpPr>
          <p:sp>
            <p:nvSpPr>
              <p:cNvPr id="59" name="Oval 21">
                <a:extLst>
                  <a:ext uri="{FF2B5EF4-FFF2-40B4-BE49-F238E27FC236}">
                    <a16:creationId xmlns:a16="http://schemas.microsoft.com/office/drawing/2014/main" id="{3163D361-89C1-4B2E-AEBB-8075AA7D8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848" y="5902467"/>
                <a:ext cx="125016" cy="125016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2EDC9D7-81F5-4C4B-AD2E-EDBE7B677FB8}"/>
                  </a:ext>
                </a:extLst>
              </p:cNvPr>
              <p:cNvCxnSpPr/>
              <p:nvPr/>
            </p:nvCxnSpPr>
            <p:spPr>
              <a:xfrm>
                <a:off x="2786331" y="5918537"/>
                <a:ext cx="88400" cy="9471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BD369A9-CEA5-4C37-88F0-D271A3C978B1}"/>
                  </a:ext>
                </a:extLst>
              </p:cNvPr>
              <p:cNvCxnSpPr/>
              <p:nvPr/>
            </p:nvCxnSpPr>
            <p:spPr>
              <a:xfrm rot="5400000">
                <a:off x="2786155" y="5912206"/>
                <a:ext cx="88400" cy="9471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65E4D4E-560A-4EFC-83AD-1AC6A6DF58F5}"/>
                </a:ext>
              </a:extLst>
            </p:cNvPr>
            <p:cNvGrpSpPr/>
            <p:nvPr/>
          </p:nvGrpSpPr>
          <p:grpSpPr>
            <a:xfrm>
              <a:off x="2234960" y="4829186"/>
              <a:ext cx="125016" cy="125016"/>
              <a:chOff x="2767848" y="5902467"/>
              <a:chExt cx="125016" cy="125016"/>
            </a:xfrm>
          </p:grpSpPr>
          <p:sp>
            <p:nvSpPr>
              <p:cNvPr id="56" name="Oval 21">
                <a:extLst>
                  <a:ext uri="{FF2B5EF4-FFF2-40B4-BE49-F238E27FC236}">
                    <a16:creationId xmlns:a16="http://schemas.microsoft.com/office/drawing/2014/main" id="{66BE7FB0-DF20-4B1E-82D0-3FB4CF008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848" y="5902467"/>
                <a:ext cx="125016" cy="125016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750A8FC-B440-43C5-8A6F-C3456ED23F84}"/>
                  </a:ext>
                </a:extLst>
              </p:cNvPr>
              <p:cNvCxnSpPr/>
              <p:nvPr/>
            </p:nvCxnSpPr>
            <p:spPr>
              <a:xfrm>
                <a:off x="2786331" y="5918537"/>
                <a:ext cx="88400" cy="9471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4AA27B9-6ABB-445B-BEA9-D0E778344A2D}"/>
                  </a:ext>
                </a:extLst>
              </p:cNvPr>
              <p:cNvCxnSpPr/>
              <p:nvPr/>
            </p:nvCxnSpPr>
            <p:spPr>
              <a:xfrm rot="5400000">
                <a:off x="2786155" y="5912206"/>
                <a:ext cx="88400" cy="9471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556E9965-930A-43D3-B9CD-18769350E9F7}"/>
                </a:ext>
              </a:extLst>
            </p:cNvPr>
            <p:cNvSpPr>
              <a:spLocks/>
            </p:cNvSpPr>
            <p:nvPr/>
          </p:nvSpPr>
          <p:spPr bwMode="auto">
            <a:xfrm rot="1502725">
              <a:off x="2771618" y="5066138"/>
              <a:ext cx="214313" cy="1624895"/>
            </a:xfrm>
            <a:custGeom>
              <a:avLst/>
              <a:gdLst>
                <a:gd name="T0" fmla="*/ 5319 w 21600"/>
                <a:gd name="T1" fmla="*/ 21600 h 21600"/>
                <a:gd name="T2" fmla="*/ 21600 w 21600"/>
                <a:gd name="T3" fmla="*/ 10475 h 21600"/>
                <a:gd name="T4" fmla="*/ 16660 w 21600"/>
                <a:gd name="T5" fmla="*/ 0 h 21600"/>
                <a:gd name="T6" fmla="*/ 0 w 21600"/>
                <a:gd name="T7" fmla="*/ 9251 h 21600"/>
                <a:gd name="T8" fmla="*/ 5319 w 21600"/>
                <a:gd name="T9" fmla="*/ 21600 h 21600"/>
                <a:gd name="T10" fmla="*/ 5319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5319" y="21600"/>
                  </a:moveTo>
                  <a:lnTo>
                    <a:pt x="21600" y="10475"/>
                  </a:lnTo>
                  <a:lnTo>
                    <a:pt x="16660" y="0"/>
                  </a:lnTo>
                  <a:lnTo>
                    <a:pt x="0" y="9251"/>
                  </a:lnTo>
                  <a:lnTo>
                    <a:pt x="5319" y="21600"/>
                  </a:lnTo>
                  <a:close/>
                  <a:moveTo>
                    <a:pt x="5319" y="21600"/>
                  </a:move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3EDA881F-3985-498A-9688-7DBE9391E541}"/>
                </a:ext>
              </a:extLst>
            </p:cNvPr>
            <p:cNvSpPr>
              <a:spLocks/>
            </p:cNvSpPr>
            <p:nvPr/>
          </p:nvSpPr>
          <p:spPr bwMode="auto">
            <a:xfrm rot="1502725">
              <a:off x="3060542" y="5286070"/>
              <a:ext cx="214313" cy="1624895"/>
            </a:xfrm>
            <a:custGeom>
              <a:avLst/>
              <a:gdLst>
                <a:gd name="T0" fmla="*/ 5319 w 21600"/>
                <a:gd name="T1" fmla="*/ 21600 h 21600"/>
                <a:gd name="T2" fmla="*/ 21600 w 21600"/>
                <a:gd name="T3" fmla="*/ 10475 h 21600"/>
                <a:gd name="T4" fmla="*/ 16660 w 21600"/>
                <a:gd name="T5" fmla="*/ 0 h 21600"/>
                <a:gd name="T6" fmla="*/ 0 w 21600"/>
                <a:gd name="T7" fmla="*/ 9251 h 21600"/>
                <a:gd name="T8" fmla="*/ 5319 w 21600"/>
                <a:gd name="T9" fmla="*/ 21600 h 21600"/>
                <a:gd name="T10" fmla="*/ 5319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5319" y="21600"/>
                  </a:moveTo>
                  <a:lnTo>
                    <a:pt x="21600" y="10475"/>
                  </a:lnTo>
                  <a:lnTo>
                    <a:pt x="16660" y="0"/>
                  </a:lnTo>
                  <a:lnTo>
                    <a:pt x="0" y="9251"/>
                  </a:lnTo>
                  <a:lnTo>
                    <a:pt x="5319" y="21600"/>
                  </a:lnTo>
                  <a:close/>
                  <a:moveTo>
                    <a:pt x="5319" y="21600"/>
                  </a:move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1" name="Picture 50" descr="latex-image-1.pdf">
              <a:extLst>
                <a:ext uri="{FF2B5EF4-FFF2-40B4-BE49-F238E27FC236}">
                  <a16:creationId xmlns:a16="http://schemas.microsoft.com/office/drawing/2014/main" id="{DB5B90C9-4C2D-4971-8514-D00A5D525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99" y="4873137"/>
              <a:ext cx="266700" cy="231140"/>
            </a:xfrm>
            <a:prstGeom prst="rect">
              <a:avLst/>
            </a:prstGeom>
          </p:spPr>
        </p:pic>
        <p:pic>
          <p:nvPicPr>
            <p:cNvPr id="52" name="Picture 51" descr="latex-image-1.pdf">
              <a:extLst>
                <a:ext uri="{FF2B5EF4-FFF2-40B4-BE49-F238E27FC236}">
                  <a16:creationId xmlns:a16="http://schemas.microsoft.com/office/drawing/2014/main" id="{FB7A81E7-B908-4C86-B4A0-2E4C56081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528" y="4598046"/>
              <a:ext cx="311150" cy="231140"/>
            </a:xfrm>
            <a:prstGeom prst="rect">
              <a:avLst/>
            </a:prstGeom>
          </p:spPr>
        </p:pic>
        <p:pic>
          <p:nvPicPr>
            <p:cNvPr id="53" name="Picture 52" descr="latex-image-1.pdf">
              <a:extLst>
                <a:ext uri="{FF2B5EF4-FFF2-40B4-BE49-F238E27FC236}">
                  <a16:creationId xmlns:a16="http://schemas.microsoft.com/office/drawing/2014/main" id="{25109629-EC00-4CCD-A59F-5EB931189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946" y="4494122"/>
              <a:ext cx="231140" cy="231140"/>
            </a:xfrm>
            <a:prstGeom prst="rect">
              <a:avLst/>
            </a:prstGeom>
          </p:spPr>
        </p:pic>
        <p:pic>
          <p:nvPicPr>
            <p:cNvPr id="54" name="Picture 53" descr="latex-image-1.pdf">
              <a:extLst>
                <a:ext uri="{FF2B5EF4-FFF2-40B4-BE49-F238E27FC236}">
                  <a16:creationId xmlns:a16="http://schemas.microsoft.com/office/drawing/2014/main" id="{E5AE8AD9-792C-44BF-89C7-4783797C4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698" y="5237802"/>
              <a:ext cx="1804670" cy="32893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4470808-B700-4F9D-A1F1-3BCBAAAFF581}"/>
                  </a:ext>
                </a:extLst>
              </p14:cNvPr>
              <p14:cNvContentPartPr/>
              <p14:nvPr/>
            </p14:nvContentPartPr>
            <p14:xfrm>
              <a:off x="1583813" y="6216454"/>
              <a:ext cx="661680" cy="2941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4470808-B700-4F9D-A1F1-3BCBAAAFF58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74489" y="6207094"/>
                <a:ext cx="680329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CCD437A6-01E5-4E85-B876-5B8154E30E81}"/>
                  </a:ext>
                </a:extLst>
              </p14:cNvPr>
              <p14:cNvContentPartPr/>
              <p14:nvPr/>
            </p14:nvContentPartPr>
            <p14:xfrm>
              <a:off x="1707293" y="4756294"/>
              <a:ext cx="448920" cy="14349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CCD437A6-01E5-4E85-B876-5B8154E30E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97933" y="4746936"/>
                <a:ext cx="467640" cy="14536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FABFCCBE-ED5C-4ED3-B636-4EE789BD6827}"/>
                  </a:ext>
                </a:extLst>
              </p14:cNvPr>
              <p14:cNvContentPartPr/>
              <p14:nvPr/>
            </p14:nvContentPartPr>
            <p14:xfrm>
              <a:off x="1358813" y="4615894"/>
              <a:ext cx="1360080" cy="3618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FABFCCBE-ED5C-4ED3-B636-4EE789BD682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49453" y="4606590"/>
                <a:ext cx="1378800" cy="380409"/>
              </a:xfrm>
              <a:prstGeom prst="rect">
                <a:avLst/>
              </a:prstGeom>
            </p:spPr>
          </p:pic>
        </mc:Fallback>
      </mc:AlternateContent>
      <p:pic>
        <p:nvPicPr>
          <p:cNvPr id="75" name="Picture 74" descr="latex-image-1.pdf">
            <a:extLst>
              <a:ext uri="{FF2B5EF4-FFF2-40B4-BE49-F238E27FC236}">
                <a16:creationId xmlns:a16="http://schemas.microsoft.com/office/drawing/2014/main" id="{2C49ECB3-55BC-4E59-BFF2-6EED7086F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14" y="1988108"/>
            <a:ext cx="1311095" cy="2328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715FB48-2F39-4A03-A62C-A34EC34394A6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7302" y="2500171"/>
            <a:ext cx="3985582" cy="396146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2723FA07-2BC1-4E6C-8FED-BFC794B4F887}"/>
              </a:ext>
            </a:extLst>
          </p:cNvPr>
          <p:cNvSpPr txBox="1"/>
          <p:nvPr/>
        </p:nvSpPr>
        <p:spPr>
          <a:xfrm>
            <a:off x="8140692" y="996822"/>
            <a:ext cx="3818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Double Cosine Theta Coil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E0A7E84-12D4-4148-AEFB-0C168891FCAE}"/>
                  </a:ext>
                </a:extLst>
              </p:cNvPr>
              <p:cNvSpPr txBox="1"/>
              <p:nvPr/>
            </p:nvSpPr>
            <p:spPr>
              <a:xfrm>
                <a:off x="8319506" y="1516029"/>
                <a:ext cx="398558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𝑈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𝑯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𝝆</m:t>
                    </m:r>
                    <m:func>
                      <m:func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𝝓</m:t>
                        </m:r>
                      </m:e>
                    </m:func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inside cylinder of radius A, and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𝑈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𝑯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(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𝝆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  <m: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𝝆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func>
                      <m:func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𝝓</m:t>
                        </m:r>
                      </m:e>
                    </m:fun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              between cylinders of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                   radius A and B</a:t>
                </a: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E0A7E84-12D4-4148-AEFB-0C168891F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506" y="1516029"/>
                <a:ext cx="3985582" cy="1477328"/>
              </a:xfrm>
              <a:prstGeom prst="rect">
                <a:avLst/>
              </a:prstGeom>
              <a:blipFill>
                <a:blip r:embed="rId27"/>
                <a:stretch>
                  <a:fillRect b="-6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B85DB2A0-61DE-4B31-B29B-5E15B410ED6B}"/>
              </a:ext>
            </a:extLst>
          </p:cNvPr>
          <p:cNvSpPr txBox="1"/>
          <p:nvPr/>
        </p:nvSpPr>
        <p:spPr>
          <a:xfrm>
            <a:off x="3617272" y="5979998"/>
            <a:ext cx="86664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P. L. Walstrom, PRSTAB 15 (10) 2401 (2012)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P. L. Walstrom, Proc. EPAC 2002, Paris, France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CBC, arXiv:2012.00800;   CBC, J. Straley, arXiv:2102.00149 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physics.class-ph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 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09EF184-CEA9-40BC-96AC-81BC434D6229}"/>
              </a:ext>
            </a:extLst>
          </p:cNvPr>
          <p:cNvGrpSpPr/>
          <p:nvPr/>
        </p:nvGrpSpPr>
        <p:grpSpPr>
          <a:xfrm>
            <a:off x="2994322" y="1988108"/>
            <a:ext cx="4094375" cy="1500229"/>
            <a:chOff x="2994322" y="1988108"/>
            <a:chExt cx="4094375" cy="1500229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27D205A-09D6-44ED-B664-5D2F4AF31074}"/>
                </a:ext>
              </a:extLst>
            </p:cNvPr>
            <p:cNvGrpSpPr/>
            <p:nvPr/>
          </p:nvGrpSpPr>
          <p:grpSpPr>
            <a:xfrm>
              <a:off x="2994322" y="3255445"/>
              <a:ext cx="4094375" cy="232892"/>
              <a:chOff x="3069303" y="3354859"/>
              <a:chExt cx="4822706" cy="274320"/>
            </a:xfrm>
          </p:grpSpPr>
          <p:pic>
            <p:nvPicPr>
              <p:cNvPr id="92" name="Picture 91" descr="latex-image-1.pdf">
                <a:extLst>
                  <a:ext uri="{FF2B5EF4-FFF2-40B4-BE49-F238E27FC236}">
                    <a16:creationId xmlns:a16="http://schemas.microsoft.com/office/drawing/2014/main" id="{0920A72D-DE46-4CC9-AC79-F18E72BB9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9303" y="3354859"/>
                <a:ext cx="1818640" cy="274320"/>
              </a:xfrm>
              <a:prstGeom prst="rect">
                <a:avLst/>
              </a:prstGeom>
            </p:spPr>
          </p:pic>
          <p:pic>
            <p:nvPicPr>
              <p:cNvPr id="93" name="Picture 92" descr="latex-image-1.pdf">
                <a:extLst>
                  <a:ext uri="{FF2B5EF4-FFF2-40B4-BE49-F238E27FC236}">
                    <a16:creationId xmlns:a16="http://schemas.microsoft.com/office/drawing/2014/main" id="{712B392F-A60A-4C22-891D-D87739414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09" y="3354859"/>
                <a:ext cx="2082800" cy="274320"/>
              </a:xfrm>
              <a:prstGeom prst="rect">
                <a:avLst/>
              </a:prstGeom>
            </p:spPr>
          </p:pic>
        </p:grpSp>
        <p:pic>
          <p:nvPicPr>
            <p:cNvPr id="94" name="Picture 93" descr="latex-image-1.pdf">
              <a:extLst>
                <a:ext uri="{FF2B5EF4-FFF2-40B4-BE49-F238E27FC236}">
                  <a16:creationId xmlns:a16="http://schemas.microsoft.com/office/drawing/2014/main" id="{85ABFAA6-7A17-4212-9EDD-1CD082B84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361" y="1989512"/>
              <a:ext cx="1449105" cy="232892"/>
            </a:xfrm>
            <a:prstGeom prst="rect">
              <a:avLst/>
            </a:prstGeom>
          </p:spPr>
        </p:pic>
        <p:pic>
          <p:nvPicPr>
            <p:cNvPr id="95" name="Picture 94" descr="latex-image-1.pdf">
              <a:extLst>
                <a:ext uri="{FF2B5EF4-FFF2-40B4-BE49-F238E27FC236}">
                  <a16:creationId xmlns:a16="http://schemas.microsoft.com/office/drawing/2014/main" id="{A9D680D2-665F-4C96-BB27-606506799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514" y="1988108"/>
              <a:ext cx="1311095" cy="232892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E9BC38-E7EB-7ADF-AB4F-C4FE2069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F835C-18E0-C8C0-4EA5-1CA6E2BC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LASNPA 2024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4D21DED-25FC-4BE9-60CA-279C77E4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5BD54-537B-5446-0C02-BF751F57B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Fields and windings from the scalar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2DCD2-5EC0-3748-B5BC-A85142CE9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Choose desired</a:t>
            </a:r>
            <a:br>
              <a:rPr lang="en-US" dirty="0"/>
            </a:br>
            <a:r>
              <a:rPr lang="en-US" dirty="0"/>
              <a:t>field in the </a:t>
            </a:r>
            <a:br>
              <a:rPr lang="en-US" dirty="0"/>
            </a:br>
            <a:r>
              <a:rPr lang="en-US" dirty="0"/>
              <a:t>Target region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Confine flux</a:t>
            </a:r>
            <a:br>
              <a:rPr lang="en-US" dirty="0"/>
            </a:br>
            <a:r>
              <a:rPr lang="en-US" dirty="0"/>
              <a:t>inside the</a:t>
            </a:r>
            <a:br>
              <a:rPr lang="en-US" dirty="0"/>
            </a:br>
            <a:r>
              <a:rPr lang="en-US" dirty="0"/>
              <a:t>Return region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Separate regions</a:t>
            </a:r>
            <a:br>
              <a:rPr lang="en-US" dirty="0"/>
            </a:br>
            <a:r>
              <a:rPr lang="en-US" dirty="0"/>
              <a:t>by Transition layer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Equipotential contours</a:t>
            </a:r>
            <a:br>
              <a:rPr lang="en-US" dirty="0"/>
            </a:br>
            <a:r>
              <a:rPr lang="en-US" dirty="0"/>
              <a:t>indicate winding pattern</a:t>
            </a:r>
          </a:p>
          <a:p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4586DD6-425B-76B6-BBD4-6FFAA9CCB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05" y="2074399"/>
            <a:ext cx="36576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F8100028-F6D7-0698-636F-34EBF1851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19" y="2055488"/>
            <a:ext cx="38862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C9DA601-17DC-2177-2E56-B72A970F480A}"/>
              </a:ext>
            </a:extLst>
          </p:cNvPr>
          <p:cNvGrpSpPr/>
          <p:nvPr/>
        </p:nvGrpSpPr>
        <p:grpSpPr>
          <a:xfrm>
            <a:off x="5086021" y="2880589"/>
            <a:ext cx="885583" cy="1305426"/>
            <a:chOff x="4623438" y="2633163"/>
            <a:chExt cx="885583" cy="130542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5E437F-AB15-0B5A-5621-C10253C4E150}"/>
                </a:ext>
              </a:extLst>
            </p:cNvPr>
            <p:cNvSpPr/>
            <p:nvPr/>
          </p:nvSpPr>
          <p:spPr>
            <a:xfrm rot="18330484">
              <a:off x="5079968" y="2553672"/>
              <a:ext cx="98059" cy="705191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F73892D-83AC-1F20-5687-F4B91F283B39}"/>
                </a:ext>
              </a:extLst>
            </p:cNvPr>
            <p:cNvSpPr/>
            <p:nvPr/>
          </p:nvSpPr>
          <p:spPr>
            <a:xfrm rot="18330484" flipH="1">
              <a:off x="5137058" y="2457375"/>
              <a:ext cx="69045" cy="420621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`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B8D81D-C500-C661-68AA-E89851E915B9}"/>
                </a:ext>
              </a:extLst>
            </p:cNvPr>
            <p:cNvSpPr/>
            <p:nvPr/>
          </p:nvSpPr>
          <p:spPr>
            <a:xfrm rot="18330484">
              <a:off x="5031059" y="2729757"/>
              <a:ext cx="116697" cy="839226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F92ABE2-C5A5-4878-410D-7B576FDFB87C}"/>
                </a:ext>
              </a:extLst>
            </p:cNvPr>
            <p:cNvSpPr/>
            <p:nvPr/>
          </p:nvSpPr>
          <p:spPr>
            <a:xfrm rot="18330484">
              <a:off x="4981668" y="2980283"/>
              <a:ext cx="115717" cy="832178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7B3E798-D124-208C-E4FA-93E7AD47C03B}"/>
                </a:ext>
              </a:extLst>
            </p:cNvPr>
            <p:cNvSpPr/>
            <p:nvPr/>
          </p:nvSpPr>
          <p:spPr>
            <a:xfrm rot="18330484">
              <a:off x="4956625" y="3302047"/>
              <a:ext cx="93720" cy="722056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4F76201-8C2D-B189-8C8C-1E9D47B891D3}"/>
                </a:ext>
              </a:extLst>
            </p:cNvPr>
            <p:cNvSpPr/>
            <p:nvPr/>
          </p:nvSpPr>
          <p:spPr>
            <a:xfrm rot="18330484">
              <a:off x="4925889" y="3663870"/>
              <a:ext cx="77437" cy="472002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DB312072-038A-1E34-4366-C521E091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573" y="2523147"/>
            <a:ext cx="2365131" cy="224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F8605-3EC8-2432-9B10-4748DC7A8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5033" y="5186452"/>
            <a:ext cx="1886213" cy="6096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2376C8D-D8B2-12A9-B8B3-436F5F01C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269" y="5230741"/>
            <a:ext cx="1638529" cy="57158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C2823A3-B30E-E4C6-A842-17BE1CC0862C}"/>
              </a:ext>
            </a:extLst>
          </p:cNvPr>
          <p:cNvGrpSpPr/>
          <p:nvPr/>
        </p:nvGrpSpPr>
        <p:grpSpPr>
          <a:xfrm>
            <a:off x="10238059" y="2523147"/>
            <a:ext cx="746693" cy="1915190"/>
            <a:chOff x="10178191" y="2492938"/>
            <a:chExt cx="746693" cy="191519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394F086-C2C0-75BA-FAFE-BABE88194339}"/>
                </a:ext>
              </a:extLst>
            </p:cNvPr>
            <p:cNvSpPr/>
            <p:nvPr/>
          </p:nvSpPr>
          <p:spPr>
            <a:xfrm rot="18691754">
              <a:off x="9564304" y="3175442"/>
              <a:ext cx="1915190" cy="550182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35651D5-765C-5D73-D285-89DFB06FBF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37037" y="3386075"/>
              <a:ext cx="87847" cy="11362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C2620E7-359E-399C-B1E6-34417EC698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8191" y="3287184"/>
              <a:ext cx="116463" cy="14181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935B50-B68F-599F-9B16-842CAB6BD192}"/>
              </a:ext>
            </a:extLst>
          </p:cNvPr>
          <p:cNvGrpSpPr/>
          <p:nvPr/>
        </p:nvGrpSpPr>
        <p:grpSpPr>
          <a:xfrm>
            <a:off x="5041608" y="2674309"/>
            <a:ext cx="3555626" cy="1746618"/>
            <a:chOff x="5041608" y="2674309"/>
            <a:chExt cx="3555626" cy="17466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115D1B-2EA1-850D-4605-43CAB368C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41608" y="2674309"/>
              <a:ext cx="967741" cy="17466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CEDE37-DF17-D175-58FB-21AF73B4A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8535" y="3547618"/>
              <a:ext cx="1848699" cy="43108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CE5B323-CC46-1C93-26EB-FA2CF9180C1B}"/>
                </a:ext>
              </a:extLst>
            </p:cNvPr>
            <p:cNvPicPr/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83023" y="3555872"/>
              <a:ext cx="895475" cy="40963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B2F51FC-2257-FA3C-3FB2-3C816799F241}"/>
              </a:ext>
            </a:extLst>
          </p:cNvPr>
          <p:cNvSpPr txBox="1"/>
          <p:nvPr/>
        </p:nvSpPr>
        <p:spPr>
          <a:xfrm>
            <a:off x="8564613" y="6411509"/>
            <a:ext cx="3148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Rev. Sci. Inst. </a:t>
            </a:r>
            <a:r>
              <a:rPr lang="en-US" b="1" dirty="0"/>
              <a:t>92</a:t>
            </a:r>
            <a:r>
              <a:rPr lang="en-US" dirty="0"/>
              <a:t> 124703 (2021)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FDEA09-2985-5623-42F5-B55581AB744B}"/>
              </a:ext>
            </a:extLst>
          </p:cNvPr>
          <p:cNvGrpSpPr/>
          <p:nvPr/>
        </p:nvGrpSpPr>
        <p:grpSpPr>
          <a:xfrm>
            <a:off x="9901034" y="4221804"/>
            <a:ext cx="275819" cy="436325"/>
            <a:chOff x="9901034" y="4221804"/>
            <a:chExt cx="275819" cy="43632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B8F9C40-CB00-C980-5729-67A640ECD462}"/>
                </a:ext>
              </a:extLst>
            </p:cNvPr>
            <p:cNvCxnSpPr>
              <a:cxnSpLocks/>
            </p:cNvCxnSpPr>
            <p:nvPr/>
          </p:nvCxnSpPr>
          <p:spPr>
            <a:xfrm>
              <a:off x="10038943" y="4221804"/>
              <a:ext cx="0" cy="26264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9B367DF-416E-8DAA-FD99-3F4781AFD6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1034" y="4491442"/>
              <a:ext cx="275819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5C2AEA8-BFFE-5722-6472-F040B284C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3218" y="4574786"/>
              <a:ext cx="17145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0A4F7B5-6754-EF32-A8B3-470616B405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98259" y="4658129"/>
              <a:ext cx="81369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202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C30AD-A7C9-FE7D-D11E-0ED6347C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better way to wind slices  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6835DE-58F7-5C4B-EA5E-D9ED34658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28965" cy="5017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discrete windings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32B1B1-29E0-54FD-059F-6AC0E0042150}"/>
              </a:ext>
            </a:extLst>
          </p:cNvPr>
          <p:cNvGrpSpPr/>
          <p:nvPr/>
        </p:nvGrpSpPr>
        <p:grpSpPr>
          <a:xfrm>
            <a:off x="834142" y="3255339"/>
            <a:ext cx="2617354" cy="2248350"/>
            <a:chOff x="834142" y="3255339"/>
            <a:chExt cx="2617354" cy="224835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3955FCA-5CC9-A6D1-2E55-C59EE1609AD8}"/>
                </a:ext>
              </a:extLst>
            </p:cNvPr>
            <p:cNvGrpSpPr/>
            <p:nvPr/>
          </p:nvGrpSpPr>
          <p:grpSpPr>
            <a:xfrm>
              <a:off x="2188515" y="3255339"/>
              <a:ext cx="1262981" cy="2248350"/>
              <a:chOff x="2188515" y="3255339"/>
              <a:chExt cx="1262981" cy="224835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BD3AF29-ACC7-2277-05C8-69F495117909}"/>
                  </a:ext>
                </a:extLst>
              </p:cNvPr>
              <p:cNvSpPr/>
              <p:nvPr/>
            </p:nvSpPr>
            <p:spPr>
              <a:xfrm>
                <a:off x="2496159" y="3779430"/>
                <a:ext cx="652502" cy="1200168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383A727-F819-4435-C791-BD721E3C261F}"/>
                  </a:ext>
                </a:extLst>
              </p:cNvPr>
              <p:cNvSpPr/>
              <p:nvPr/>
            </p:nvSpPr>
            <p:spPr>
              <a:xfrm>
                <a:off x="2188515" y="3255339"/>
                <a:ext cx="1262981" cy="2248350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0D996DB-F5A5-CAF4-5A3E-9131FC7E00F3}"/>
                </a:ext>
              </a:extLst>
            </p:cNvPr>
            <p:cNvGrpSpPr/>
            <p:nvPr/>
          </p:nvGrpSpPr>
          <p:grpSpPr>
            <a:xfrm flipH="1">
              <a:off x="834142" y="3255339"/>
              <a:ext cx="1262981" cy="2248350"/>
              <a:chOff x="2188515" y="3255339"/>
              <a:chExt cx="1262981" cy="224835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D12CE1C-0374-4951-4857-681B3DD22B9E}"/>
                  </a:ext>
                </a:extLst>
              </p:cNvPr>
              <p:cNvSpPr/>
              <p:nvPr/>
            </p:nvSpPr>
            <p:spPr>
              <a:xfrm>
                <a:off x="2496159" y="3779430"/>
                <a:ext cx="652502" cy="1200168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75B53B3-6B2C-A339-A4FA-DA1291657BA8}"/>
                  </a:ext>
                </a:extLst>
              </p:cNvPr>
              <p:cNvSpPr/>
              <p:nvPr/>
            </p:nvSpPr>
            <p:spPr>
              <a:xfrm>
                <a:off x="2188515" y="3255339"/>
                <a:ext cx="1262981" cy="2248350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05E07FA5-C4C9-4964-76D3-18A48C9BB3C9}"/>
              </a:ext>
            </a:extLst>
          </p:cNvPr>
          <p:cNvSpPr/>
          <p:nvPr/>
        </p:nvSpPr>
        <p:spPr>
          <a:xfrm>
            <a:off x="1334014" y="3522198"/>
            <a:ext cx="1620158" cy="162015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B4E390A-CFBB-937D-A680-87C9325937A0}"/>
              </a:ext>
            </a:extLst>
          </p:cNvPr>
          <p:cNvGrpSpPr/>
          <p:nvPr/>
        </p:nvGrpSpPr>
        <p:grpSpPr>
          <a:xfrm>
            <a:off x="1594565" y="3582762"/>
            <a:ext cx="1104008" cy="1508798"/>
            <a:chOff x="1594565" y="3582762"/>
            <a:chExt cx="1104008" cy="1508798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9BD87F2-9A15-51E2-FB09-CDE58C16FC64}"/>
                </a:ext>
              </a:extLst>
            </p:cNvPr>
            <p:cNvCxnSpPr/>
            <p:nvPr/>
          </p:nvCxnSpPr>
          <p:spPr>
            <a:xfrm flipV="1">
              <a:off x="1962236" y="3582762"/>
              <a:ext cx="996" cy="150879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28CC09F-898C-AD83-6B73-39A93D7740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9907" y="3582762"/>
              <a:ext cx="996" cy="150879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7329BA6-8577-C401-86A0-F4A8BF214C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4565" y="3832530"/>
              <a:ext cx="996" cy="100926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B346CDA-B3FB-7DC8-5B2F-2B1EEB5787B7}"/>
                </a:ext>
              </a:extLst>
            </p:cNvPr>
            <p:cNvCxnSpPr/>
            <p:nvPr/>
          </p:nvCxnSpPr>
          <p:spPr>
            <a:xfrm flipV="1">
              <a:off x="2697577" y="3832530"/>
              <a:ext cx="996" cy="100926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42027110-D133-EC91-796C-F9A05AC55D41}"/>
              </a:ext>
            </a:extLst>
          </p:cNvPr>
          <p:cNvSpPr/>
          <p:nvPr/>
        </p:nvSpPr>
        <p:spPr>
          <a:xfrm>
            <a:off x="492417" y="2687007"/>
            <a:ext cx="3251570" cy="325157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B8A241-1EF1-3407-EB2F-F4A830739D56}"/>
              </a:ext>
            </a:extLst>
          </p:cNvPr>
          <p:cNvGrpSpPr/>
          <p:nvPr/>
        </p:nvGrpSpPr>
        <p:grpSpPr>
          <a:xfrm>
            <a:off x="501305" y="2692225"/>
            <a:ext cx="3242769" cy="3236302"/>
            <a:chOff x="501305" y="2692225"/>
            <a:chExt cx="3242769" cy="32363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818F858-4ECD-52B1-95CC-F00FBA2A9A3D}"/>
                </a:ext>
              </a:extLst>
            </p:cNvPr>
            <p:cNvSpPr/>
            <p:nvPr/>
          </p:nvSpPr>
          <p:spPr>
            <a:xfrm>
              <a:off x="1045028" y="2910501"/>
              <a:ext cx="2150347" cy="42530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545C27-E748-BB2C-660F-CABAB760B283}"/>
                </a:ext>
              </a:extLst>
            </p:cNvPr>
            <p:cNvSpPr/>
            <p:nvPr/>
          </p:nvSpPr>
          <p:spPr>
            <a:xfrm>
              <a:off x="690552" y="3255722"/>
              <a:ext cx="2866564" cy="5669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252C63F-7BAA-05F6-59F7-D09E98AF08B8}"/>
                </a:ext>
              </a:extLst>
            </p:cNvPr>
            <p:cNvSpPr/>
            <p:nvPr/>
          </p:nvSpPr>
          <p:spPr>
            <a:xfrm>
              <a:off x="558708" y="3574198"/>
              <a:ext cx="3118988" cy="61688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8B77CF-7132-C1EF-4F1E-C8EAC6B1E273}"/>
                </a:ext>
              </a:extLst>
            </p:cNvPr>
            <p:cNvSpPr/>
            <p:nvPr/>
          </p:nvSpPr>
          <p:spPr>
            <a:xfrm>
              <a:off x="501305" y="3990926"/>
              <a:ext cx="3242769" cy="641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E3625CE-126A-18A0-407D-35514E2ABF1D}"/>
                </a:ext>
              </a:extLst>
            </p:cNvPr>
            <p:cNvSpPr/>
            <p:nvPr/>
          </p:nvSpPr>
          <p:spPr>
            <a:xfrm>
              <a:off x="729113" y="4851044"/>
              <a:ext cx="2772700" cy="54839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B52CF1-710A-1426-5D5A-6EC3BA798683}"/>
                </a:ext>
              </a:extLst>
            </p:cNvPr>
            <p:cNvSpPr/>
            <p:nvPr/>
          </p:nvSpPr>
          <p:spPr>
            <a:xfrm>
              <a:off x="1065127" y="5330774"/>
              <a:ext cx="2090056" cy="41337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5CE4FB-2164-EF36-A3B9-798E6654668B}"/>
                </a:ext>
              </a:extLst>
            </p:cNvPr>
            <p:cNvSpPr/>
            <p:nvPr/>
          </p:nvSpPr>
          <p:spPr>
            <a:xfrm>
              <a:off x="1765345" y="5788109"/>
              <a:ext cx="709959" cy="14041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656357E-E199-B48E-96AE-51591C3410E3}"/>
                </a:ext>
              </a:extLst>
            </p:cNvPr>
            <p:cNvSpPr/>
            <p:nvPr/>
          </p:nvSpPr>
          <p:spPr>
            <a:xfrm>
              <a:off x="1765345" y="2692225"/>
              <a:ext cx="709959" cy="14041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34DAD9C-0DF3-37B7-E518-984C9E812912}"/>
                </a:ext>
              </a:extLst>
            </p:cNvPr>
            <p:cNvSpPr/>
            <p:nvPr/>
          </p:nvSpPr>
          <p:spPr>
            <a:xfrm>
              <a:off x="558708" y="4398163"/>
              <a:ext cx="3118988" cy="61688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284FB21-711A-4B41-71F9-227775C719AD}"/>
              </a:ext>
            </a:extLst>
          </p:cNvPr>
          <p:cNvGrpSpPr/>
          <p:nvPr/>
        </p:nvGrpSpPr>
        <p:grpSpPr>
          <a:xfrm>
            <a:off x="1338443" y="3524798"/>
            <a:ext cx="1615772" cy="1612550"/>
            <a:chOff x="501305" y="2692225"/>
            <a:chExt cx="3242769" cy="323630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32B7B19-D39E-87BC-1DE5-96AB803C342F}"/>
                </a:ext>
              </a:extLst>
            </p:cNvPr>
            <p:cNvSpPr/>
            <p:nvPr/>
          </p:nvSpPr>
          <p:spPr>
            <a:xfrm>
              <a:off x="1045028" y="2910501"/>
              <a:ext cx="2150347" cy="42530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72496A-30BB-73D2-A678-D059BC216647}"/>
                </a:ext>
              </a:extLst>
            </p:cNvPr>
            <p:cNvSpPr/>
            <p:nvPr/>
          </p:nvSpPr>
          <p:spPr>
            <a:xfrm>
              <a:off x="690552" y="3255722"/>
              <a:ext cx="2866564" cy="5669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D01DB21-B5E5-6B1D-848A-444E2373521B}"/>
                </a:ext>
              </a:extLst>
            </p:cNvPr>
            <p:cNvSpPr/>
            <p:nvPr/>
          </p:nvSpPr>
          <p:spPr>
            <a:xfrm>
              <a:off x="558708" y="3574198"/>
              <a:ext cx="3118988" cy="61688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DB28B95-9936-469E-97C1-4DAD2C51029D}"/>
                </a:ext>
              </a:extLst>
            </p:cNvPr>
            <p:cNvSpPr/>
            <p:nvPr/>
          </p:nvSpPr>
          <p:spPr>
            <a:xfrm>
              <a:off x="501305" y="3990926"/>
              <a:ext cx="3242769" cy="641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92DEB9-CE84-381D-E1CB-1B3E30261399}"/>
                </a:ext>
              </a:extLst>
            </p:cNvPr>
            <p:cNvSpPr/>
            <p:nvPr/>
          </p:nvSpPr>
          <p:spPr>
            <a:xfrm>
              <a:off x="683858" y="4835320"/>
              <a:ext cx="2863210" cy="56629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1576651-0F38-B657-1645-1465B5CD6186}"/>
                </a:ext>
              </a:extLst>
            </p:cNvPr>
            <p:cNvSpPr/>
            <p:nvPr/>
          </p:nvSpPr>
          <p:spPr>
            <a:xfrm>
              <a:off x="1065127" y="5330774"/>
              <a:ext cx="2090056" cy="41337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3C83411-DC89-0126-4706-356A90F14C68}"/>
                </a:ext>
              </a:extLst>
            </p:cNvPr>
            <p:cNvSpPr/>
            <p:nvPr/>
          </p:nvSpPr>
          <p:spPr>
            <a:xfrm>
              <a:off x="1765345" y="5788109"/>
              <a:ext cx="709959" cy="14041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75A9302-2BE6-63B5-6979-4E0A532BC3A5}"/>
                </a:ext>
              </a:extLst>
            </p:cNvPr>
            <p:cNvSpPr/>
            <p:nvPr/>
          </p:nvSpPr>
          <p:spPr>
            <a:xfrm>
              <a:off x="1765345" y="2692225"/>
              <a:ext cx="709959" cy="14041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9B9F59E-A8E9-84D1-C3F8-1B38272AA028}"/>
                </a:ext>
              </a:extLst>
            </p:cNvPr>
            <p:cNvSpPr/>
            <p:nvPr/>
          </p:nvSpPr>
          <p:spPr>
            <a:xfrm>
              <a:off x="558708" y="4398163"/>
              <a:ext cx="3118988" cy="61688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D6735BB2-7868-D6A9-5257-5CBD88D112E1}"/>
                  </a:ext>
                </a:extLst>
              </p14:cNvPr>
              <p14:cNvContentPartPr/>
              <p14:nvPr/>
            </p14:nvContentPartPr>
            <p14:xfrm>
              <a:off x="2092458" y="5152305"/>
              <a:ext cx="114480" cy="35640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D6735BB2-7868-D6A9-5257-5CBD88D112E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6338" y="5146185"/>
                <a:ext cx="126720" cy="36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0" name="Group 239">
            <a:extLst>
              <a:ext uri="{FF2B5EF4-FFF2-40B4-BE49-F238E27FC236}">
                <a16:creationId xmlns:a16="http://schemas.microsoft.com/office/drawing/2014/main" id="{B1363B75-658B-94E9-536A-0E3B089811EF}"/>
              </a:ext>
            </a:extLst>
          </p:cNvPr>
          <p:cNvGrpSpPr/>
          <p:nvPr/>
        </p:nvGrpSpPr>
        <p:grpSpPr>
          <a:xfrm>
            <a:off x="2099909" y="3517190"/>
            <a:ext cx="211789" cy="1619159"/>
            <a:chOff x="2099909" y="3517190"/>
            <a:chExt cx="211789" cy="1619159"/>
          </a:xfrm>
        </p:grpSpPr>
        <p:sp>
          <p:nvSpPr>
            <p:cNvPr id="220" name="Moon 219">
              <a:extLst>
                <a:ext uri="{FF2B5EF4-FFF2-40B4-BE49-F238E27FC236}">
                  <a16:creationId xmlns:a16="http://schemas.microsoft.com/office/drawing/2014/main" id="{2E2FBFBC-638C-EAC6-A298-D39B97B3806C}"/>
                </a:ext>
              </a:extLst>
            </p:cNvPr>
            <p:cNvSpPr/>
            <p:nvPr/>
          </p:nvSpPr>
          <p:spPr>
            <a:xfrm flipH="1">
              <a:off x="2099909" y="3517190"/>
              <a:ext cx="193210" cy="1619159"/>
            </a:xfrm>
            <a:prstGeom prst="mo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49D3BDC0-2296-CEF2-DBA5-C184A408D566}"/>
                </a:ext>
              </a:extLst>
            </p:cNvPr>
            <p:cNvGrpSpPr/>
            <p:nvPr/>
          </p:nvGrpSpPr>
          <p:grpSpPr>
            <a:xfrm>
              <a:off x="2124858" y="3599985"/>
              <a:ext cx="186840" cy="1533240"/>
              <a:chOff x="2124858" y="3599985"/>
              <a:chExt cx="186840" cy="1533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5F5B09A6-85AE-292F-A8C4-628B462F14D7}"/>
                      </a:ext>
                    </a:extLst>
                  </p14:cNvPr>
                  <p14:cNvContentPartPr/>
                  <p14:nvPr/>
                </p14:nvContentPartPr>
                <p14:xfrm>
                  <a:off x="2124858" y="5032785"/>
                  <a:ext cx="71280" cy="10044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5F5B09A6-85AE-292F-A8C4-628B462F14D7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118738" y="5026665"/>
                    <a:ext cx="8352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623917E9-C4B1-3A07-0994-0654A70B5369}"/>
                      </a:ext>
                    </a:extLst>
                  </p14:cNvPr>
                  <p14:cNvContentPartPr/>
                  <p14:nvPr/>
                </p14:nvContentPartPr>
                <p14:xfrm>
                  <a:off x="2126298" y="4870065"/>
                  <a:ext cx="119880" cy="16812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623917E9-C4B1-3A07-0994-0654A70B536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20178" y="4863945"/>
                    <a:ext cx="132120" cy="1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9B905204-23BA-8FAA-1168-2E540E07F2C8}"/>
                      </a:ext>
                    </a:extLst>
                  </p14:cNvPr>
                  <p14:cNvContentPartPr/>
                  <p14:nvPr/>
                </p14:nvContentPartPr>
                <p14:xfrm>
                  <a:off x="2163378" y="4683225"/>
                  <a:ext cx="130320" cy="17892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9B905204-23BA-8FAA-1168-2E540E07F2C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157258" y="4677105"/>
                    <a:ext cx="142560" cy="19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8A4E515E-12F0-C03E-93CF-3342AC0591B0}"/>
                      </a:ext>
                    </a:extLst>
                  </p14:cNvPr>
                  <p14:cNvContentPartPr/>
                  <p14:nvPr/>
                </p14:nvContentPartPr>
                <p14:xfrm>
                  <a:off x="2180298" y="4494585"/>
                  <a:ext cx="118080" cy="18684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8A4E515E-12F0-C03E-93CF-3342AC0591B0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174178" y="4488465"/>
                    <a:ext cx="13032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AB998363-BD32-F3C9-CC53-C86EE61D2529}"/>
                      </a:ext>
                    </a:extLst>
                  </p14:cNvPr>
                  <p14:cNvContentPartPr/>
                  <p14:nvPr/>
                </p14:nvContentPartPr>
                <p14:xfrm>
                  <a:off x="2190018" y="4286505"/>
                  <a:ext cx="121680" cy="19404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AB998363-BD32-F3C9-CC53-C86EE61D252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183898" y="4280385"/>
                    <a:ext cx="133920" cy="20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3875530A-49E0-585C-7A75-EA03DE94F925}"/>
                      </a:ext>
                    </a:extLst>
                  </p14:cNvPr>
                  <p14:cNvContentPartPr/>
                  <p14:nvPr/>
                </p14:nvContentPartPr>
                <p14:xfrm>
                  <a:off x="2191098" y="4079865"/>
                  <a:ext cx="107640" cy="1839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3875530A-49E0-585C-7A75-EA03DE94F925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184978" y="4073745"/>
                    <a:ext cx="119880" cy="19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9F01A3F0-68D2-B308-4913-347A3F308D01}"/>
                      </a:ext>
                    </a:extLst>
                  </p14:cNvPr>
                  <p14:cNvContentPartPr/>
                  <p14:nvPr/>
                </p14:nvContentPartPr>
                <p14:xfrm>
                  <a:off x="2196138" y="3857385"/>
                  <a:ext cx="87120" cy="22824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9F01A3F0-68D2-B308-4913-347A3F308D01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190018" y="3851265"/>
                    <a:ext cx="99360" cy="24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F15B2AB2-8216-679F-31B9-1EBC48767C29}"/>
                      </a:ext>
                    </a:extLst>
                  </p14:cNvPr>
                  <p14:cNvContentPartPr/>
                  <p14:nvPr/>
                </p14:nvContentPartPr>
                <p14:xfrm>
                  <a:off x="2161938" y="3599985"/>
                  <a:ext cx="48960" cy="24624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F15B2AB2-8216-679F-31B9-1EBC48767C2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155818" y="3593865"/>
                    <a:ext cx="61200" cy="258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D2155FBC-5494-BAB4-8C0B-B6F4DF4AC34D}"/>
                  </a:ext>
                </a:extLst>
              </p14:cNvPr>
              <p14:cNvContentPartPr/>
              <p14:nvPr/>
            </p14:nvContentPartPr>
            <p14:xfrm>
              <a:off x="2106498" y="3589545"/>
              <a:ext cx="136440" cy="184428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D2155FBC-5494-BAB4-8C0B-B6F4DF4AC34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00378" y="3583425"/>
                <a:ext cx="148680" cy="1856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794408E-906C-AFAC-762F-6628586ECEE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09250" y="2638849"/>
            <a:ext cx="3335952" cy="3347887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571BE8C7-54EC-5D91-1CAA-61028A21F48D}"/>
              </a:ext>
            </a:extLst>
          </p:cNvPr>
          <p:cNvSpPr txBox="1">
            <a:spLocks/>
          </p:cNvSpPr>
          <p:nvPr/>
        </p:nvSpPr>
        <p:spPr>
          <a:xfrm>
            <a:off x="4395863" y="1825625"/>
            <a:ext cx="2937670" cy="501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+       straight wire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2F435EFC-5E90-27C5-AC91-0B3CFD18E63D}"/>
              </a:ext>
            </a:extLst>
          </p:cNvPr>
          <p:cNvSpPr txBox="1">
            <a:spLocks/>
          </p:cNvSpPr>
          <p:nvPr/>
        </p:nvSpPr>
        <p:spPr>
          <a:xfrm>
            <a:off x="7864307" y="1825625"/>
            <a:ext cx="3335951" cy="501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=          helical winding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B51794-19CA-75CF-5D62-2A78EA69A369}"/>
              </a:ext>
            </a:extLst>
          </p:cNvPr>
          <p:cNvGrpSpPr/>
          <p:nvPr/>
        </p:nvGrpSpPr>
        <p:grpSpPr>
          <a:xfrm>
            <a:off x="5225379" y="3517190"/>
            <a:ext cx="1620158" cy="1625166"/>
            <a:chOff x="5225379" y="3517190"/>
            <a:chExt cx="1620158" cy="162516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7EBB840-DA55-0346-CB8F-37631F89CA07}"/>
                </a:ext>
              </a:extLst>
            </p:cNvPr>
            <p:cNvSpPr/>
            <p:nvPr/>
          </p:nvSpPr>
          <p:spPr>
            <a:xfrm>
              <a:off x="5225379" y="3522198"/>
              <a:ext cx="1620158" cy="1620158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C1C70AC-CB8F-4D07-AF84-1136DAD47605}"/>
                </a:ext>
              </a:extLst>
            </p:cNvPr>
            <p:cNvSpPr/>
            <p:nvPr/>
          </p:nvSpPr>
          <p:spPr>
            <a:xfrm>
              <a:off x="5429732" y="3517190"/>
              <a:ext cx="1211452" cy="1620158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5FF9BE7-9D08-70EE-7D8A-CF2E77C4760A}"/>
                </a:ext>
              </a:extLst>
            </p:cNvPr>
            <p:cNvSpPr/>
            <p:nvPr/>
          </p:nvSpPr>
          <p:spPr>
            <a:xfrm>
              <a:off x="5684256" y="3517190"/>
              <a:ext cx="702404" cy="1620158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2FACABD-F8F9-CFA7-5414-43E4110A0467}"/>
                </a:ext>
              </a:extLst>
            </p:cNvPr>
            <p:cNvSpPr/>
            <p:nvPr/>
          </p:nvSpPr>
          <p:spPr>
            <a:xfrm>
              <a:off x="5919926" y="3517190"/>
              <a:ext cx="231064" cy="1620158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93D3BEA-AC76-D617-039A-EEF6FA84A6DD}"/>
              </a:ext>
            </a:extLst>
          </p:cNvPr>
          <p:cNvGrpSpPr/>
          <p:nvPr/>
        </p:nvGrpSpPr>
        <p:grpSpPr>
          <a:xfrm>
            <a:off x="4404668" y="2693942"/>
            <a:ext cx="3261580" cy="3271662"/>
            <a:chOff x="5225379" y="3517190"/>
            <a:chExt cx="1620158" cy="162516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DCDD1DC-F9B8-DE32-20E7-6F321F2C93AE}"/>
                </a:ext>
              </a:extLst>
            </p:cNvPr>
            <p:cNvSpPr/>
            <p:nvPr/>
          </p:nvSpPr>
          <p:spPr>
            <a:xfrm>
              <a:off x="5225379" y="3522198"/>
              <a:ext cx="1620158" cy="1620158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7AF7F0E-44CA-C728-A7E0-04CEEFE1E661}"/>
                </a:ext>
              </a:extLst>
            </p:cNvPr>
            <p:cNvSpPr/>
            <p:nvPr/>
          </p:nvSpPr>
          <p:spPr>
            <a:xfrm>
              <a:off x="5429732" y="3517190"/>
              <a:ext cx="1211452" cy="1620158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58BDBDA-D708-D868-D84C-574C6969CF1F}"/>
                </a:ext>
              </a:extLst>
            </p:cNvPr>
            <p:cNvSpPr/>
            <p:nvPr/>
          </p:nvSpPr>
          <p:spPr>
            <a:xfrm>
              <a:off x="5684256" y="3517190"/>
              <a:ext cx="702404" cy="1620158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817F1EB-116D-E79B-D890-0301918E0645}"/>
                </a:ext>
              </a:extLst>
            </p:cNvPr>
            <p:cNvSpPr/>
            <p:nvPr/>
          </p:nvSpPr>
          <p:spPr>
            <a:xfrm>
              <a:off x="5919926" y="3517190"/>
              <a:ext cx="231064" cy="1620158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16DBE60-94F1-9677-AA66-F5949BC8A908}"/>
              </a:ext>
            </a:extLst>
          </p:cNvPr>
          <p:cNvCxnSpPr>
            <a:cxnSpLocks/>
          </p:cNvCxnSpPr>
          <p:nvPr/>
        </p:nvCxnSpPr>
        <p:spPr>
          <a:xfrm>
            <a:off x="6043749" y="2320262"/>
            <a:ext cx="0" cy="40037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7299E4B-4AFD-D05A-B071-D87BAF93BDC4}"/>
              </a:ext>
            </a:extLst>
          </p:cNvPr>
          <p:cNvCxnSpPr>
            <a:cxnSpLocks/>
          </p:cNvCxnSpPr>
          <p:nvPr/>
        </p:nvCxnSpPr>
        <p:spPr>
          <a:xfrm>
            <a:off x="6035458" y="5137348"/>
            <a:ext cx="8291" cy="11937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6D19D23-9478-2DAC-B48E-C2381D23C41E}"/>
              </a:ext>
            </a:extLst>
          </p:cNvPr>
          <p:cNvCxnSpPr>
            <a:cxnSpLocks/>
          </p:cNvCxnSpPr>
          <p:nvPr/>
        </p:nvCxnSpPr>
        <p:spPr>
          <a:xfrm flipH="1">
            <a:off x="6035458" y="2327350"/>
            <a:ext cx="8291" cy="11898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5237DF7-C3D4-6C7E-A88E-C8CE85E5739F}"/>
              </a:ext>
            </a:extLst>
          </p:cNvPr>
          <p:cNvCxnSpPr>
            <a:cxnSpLocks/>
          </p:cNvCxnSpPr>
          <p:nvPr/>
        </p:nvCxnSpPr>
        <p:spPr>
          <a:xfrm flipH="1">
            <a:off x="6035458" y="2693942"/>
            <a:ext cx="1" cy="8232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8384008-23F7-DB46-CD11-9E3DCA338B4C}"/>
              </a:ext>
            </a:extLst>
          </p:cNvPr>
          <p:cNvCxnSpPr>
            <a:cxnSpLocks/>
          </p:cNvCxnSpPr>
          <p:nvPr/>
        </p:nvCxnSpPr>
        <p:spPr>
          <a:xfrm>
            <a:off x="6035458" y="5137348"/>
            <a:ext cx="1" cy="8181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9FE5957-9EF4-94BC-736E-E968531405B0}"/>
              </a:ext>
            </a:extLst>
          </p:cNvPr>
          <p:cNvGrpSpPr/>
          <p:nvPr/>
        </p:nvGrpSpPr>
        <p:grpSpPr>
          <a:xfrm>
            <a:off x="5225379" y="4288109"/>
            <a:ext cx="1620158" cy="80551"/>
            <a:chOff x="5225379" y="4288109"/>
            <a:chExt cx="1620158" cy="80551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BE8DF56-C149-C790-FA9F-E126C4F03CAB}"/>
                </a:ext>
              </a:extLst>
            </p:cNvPr>
            <p:cNvCxnSpPr>
              <a:cxnSpLocks/>
            </p:cNvCxnSpPr>
            <p:nvPr/>
          </p:nvCxnSpPr>
          <p:spPr>
            <a:xfrm>
              <a:off x="5225379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01DAA91-7906-99A8-6C57-D78C0F17D5F3}"/>
                </a:ext>
              </a:extLst>
            </p:cNvPr>
            <p:cNvCxnSpPr>
              <a:cxnSpLocks/>
            </p:cNvCxnSpPr>
            <p:nvPr/>
          </p:nvCxnSpPr>
          <p:spPr>
            <a:xfrm>
              <a:off x="5428579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623538A-9907-1381-43FC-3023958155D6}"/>
                </a:ext>
              </a:extLst>
            </p:cNvPr>
            <p:cNvCxnSpPr>
              <a:cxnSpLocks/>
            </p:cNvCxnSpPr>
            <p:nvPr/>
          </p:nvCxnSpPr>
          <p:spPr>
            <a:xfrm>
              <a:off x="5683848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3EAD73BD-26BE-A72B-EE56-B8D2881755BB}"/>
                </a:ext>
              </a:extLst>
            </p:cNvPr>
            <p:cNvCxnSpPr>
              <a:cxnSpLocks/>
            </p:cNvCxnSpPr>
            <p:nvPr/>
          </p:nvCxnSpPr>
          <p:spPr>
            <a:xfrm>
              <a:off x="5921053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31AF63E8-407A-44FA-9249-D1BA395B066E}"/>
                </a:ext>
              </a:extLst>
            </p:cNvPr>
            <p:cNvCxnSpPr>
              <a:cxnSpLocks/>
            </p:cNvCxnSpPr>
            <p:nvPr/>
          </p:nvCxnSpPr>
          <p:spPr>
            <a:xfrm>
              <a:off x="6150990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9956644D-52FD-00CB-AF3C-BDB2B8647C13}"/>
                </a:ext>
              </a:extLst>
            </p:cNvPr>
            <p:cNvCxnSpPr>
              <a:cxnSpLocks/>
            </p:cNvCxnSpPr>
            <p:nvPr/>
          </p:nvCxnSpPr>
          <p:spPr>
            <a:xfrm>
              <a:off x="6387916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C35D8DC4-D234-80BA-42C6-DD9C26554CA7}"/>
                </a:ext>
              </a:extLst>
            </p:cNvPr>
            <p:cNvCxnSpPr>
              <a:cxnSpLocks/>
            </p:cNvCxnSpPr>
            <p:nvPr/>
          </p:nvCxnSpPr>
          <p:spPr>
            <a:xfrm>
              <a:off x="6640190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31E1EA6C-46C4-E1BF-D379-5BBBDA5D1E4A}"/>
                </a:ext>
              </a:extLst>
            </p:cNvPr>
            <p:cNvCxnSpPr>
              <a:cxnSpLocks/>
            </p:cNvCxnSpPr>
            <p:nvPr/>
          </p:nvCxnSpPr>
          <p:spPr>
            <a:xfrm>
              <a:off x="6845537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9003C0B-B06A-B187-0CF9-02E9F2FB0D0A}"/>
              </a:ext>
            </a:extLst>
          </p:cNvPr>
          <p:cNvGrpSpPr/>
          <p:nvPr/>
        </p:nvGrpSpPr>
        <p:grpSpPr>
          <a:xfrm rot="10800000">
            <a:off x="4403672" y="4189666"/>
            <a:ext cx="3263572" cy="45720"/>
            <a:chOff x="5225379" y="4288109"/>
            <a:chExt cx="1620158" cy="80551"/>
          </a:xfrm>
        </p:grpSpPr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EED675C3-0342-72F5-0A71-F83DFA26D00F}"/>
                </a:ext>
              </a:extLst>
            </p:cNvPr>
            <p:cNvCxnSpPr>
              <a:cxnSpLocks/>
            </p:cNvCxnSpPr>
            <p:nvPr/>
          </p:nvCxnSpPr>
          <p:spPr>
            <a:xfrm>
              <a:off x="5225379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1EAABCD-D838-4CBD-B7DE-E1C2BEBB5167}"/>
                </a:ext>
              </a:extLst>
            </p:cNvPr>
            <p:cNvCxnSpPr>
              <a:cxnSpLocks/>
            </p:cNvCxnSpPr>
            <p:nvPr/>
          </p:nvCxnSpPr>
          <p:spPr>
            <a:xfrm>
              <a:off x="5428579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00561630-A0CB-2006-D90C-B35F6CFC2EF7}"/>
                </a:ext>
              </a:extLst>
            </p:cNvPr>
            <p:cNvCxnSpPr>
              <a:cxnSpLocks/>
            </p:cNvCxnSpPr>
            <p:nvPr/>
          </p:nvCxnSpPr>
          <p:spPr>
            <a:xfrm>
              <a:off x="5683848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A2652B07-0F82-0B31-BEAA-5892FB7AC629}"/>
                </a:ext>
              </a:extLst>
            </p:cNvPr>
            <p:cNvCxnSpPr>
              <a:cxnSpLocks/>
            </p:cNvCxnSpPr>
            <p:nvPr/>
          </p:nvCxnSpPr>
          <p:spPr>
            <a:xfrm>
              <a:off x="5921053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68F31C7C-D367-6CE8-90E2-39074A5F5A1F}"/>
                </a:ext>
              </a:extLst>
            </p:cNvPr>
            <p:cNvCxnSpPr>
              <a:cxnSpLocks/>
            </p:cNvCxnSpPr>
            <p:nvPr/>
          </p:nvCxnSpPr>
          <p:spPr>
            <a:xfrm>
              <a:off x="6150990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8CED306C-668E-0DB1-D276-C3ACD4836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87916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1F8B0D8F-B12E-D6A3-0ADB-41F8D4041410}"/>
                </a:ext>
              </a:extLst>
            </p:cNvPr>
            <p:cNvCxnSpPr>
              <a:cxnSpLocks/>
            </p:cNvCxnSpPr>
            <p:nvPr/>
          </p:nvCxnSpPr>
          <p:spPr>
            <a:xfrm>
              <a:off x="6640190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71FA0BFD-091E-2B98-BFB9-2DEB82D33353}"/>
                </a:ext>
              </a:extLst>
            </p:cNvPr>
            <p:cNvCxnSpPr>
              <a:cxnSpLocks/>
            </p:cNvCxnSpPr>
            <p:nvPr/>
          </p:nvCxnSpPr>
          <p:spPr>
            <a:xfrm>
              <a:off x="6845537" y="4288109"/>
              <a:ext cx="0" cy="805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2E4A6A6-E72D-7858-A8BB-B5B64B896EE9}"/>
              </a:ext>
            </a:extLst>
          </p:cNvPr>
          <p:cNvGrpSpPr/>
          <p:nvPr/>
        </p:nvGrpSpPr>
        <p:grpSpPr>
          <a:xfrm>
            <a:off x="6004560" y="5970746"/>
            <a:ext cx="91440" cy="380520"/>
            <a:chOff x="7863552" y="5450112"/>
            <a:chExt cx="91440" cy="38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6B8E696-F145-3AA1-018F-EE07D666CE21}"/>
                    </a:ext>
                  </a:extLst>
                </p14:cNvPr>
                <p14:cNvContentPartPr/>
                <p14:nvPr/>
              </p14:nvContentPartPr>
              <p14:xfrm>
                <a:off x="7863552" y="5450112"/>
                <a:ext cx="75600" cy="3805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6B8E696-F145-3AA1-018F-EE07D666CE2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859232" y="5445792"/>
                  <a:ext cx="842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459F15A0-215D-B53D-AC11-173B2991E654}"/>
                    </a:ext>
                  </a:extLst>
                </p14:cNvPr>
                <p14:cNvContentPartPr/>
                <p14:nvPr/>
              </p14:nvContentPartPr>
              <p14:xfrm>
                <a:off x="7870392" y="5476032"/>
                <a:ext cx="84600" cy="317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459F15A0-215D-B53D-AC11-173B2991E65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866072" y="5471712"/>
                  <a:ext cx="93240" cy="32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98E198C-ACF0-5459-619E-E0E4641DB858}"/>
              </a:ext>
            </a:extLst>
          </p:cNvPr>
          <p:cNvGrpSpPr/>
          <p:nvPr/>
        </p:nvGrpSpPr>
        <p:grpSpPr>
          <a:xfrm flipH="1">
            <a:off x="4705390" y="3054701"/>
            <a:ext cx="2689049" cy="2450349"/>
            <a:chOff x="4705390" y="3054701"/>
            <a:chExt cx="2689049" cy="2450349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96122675-D6ED-14D6-B1CE-5563684BA143}"/>
                </a:ext>
              </a:extLst>
            </p:cNvPr>
            <p:cNvGrpSpPr/>
            <p:nvPr/>
          </p:nvGrpSpPr>
          <p:grpSpPr>
            <a:xfrm>
              <a:off x="5538254" y="5322282"/>
              <a:ext cx="1023320" cy="182768"/>
              <a:chOff x="5538254" y="5322282"/>
              <a:chExt cx="1023320" cy="182768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E608D92B-4E88-9133-F563-3BB7AAB316C6}"/>
                  </a:ext>
                </a:extLst>
              </p:cNvPr>
              <p:cNvSpPr/>
              <p:nvPr/>
            </p:nvSpPr>
            <p:spPr>
              <a:xfrm rot="5400000">
                <a:off x="5958530" y="4902006"/>
                <a:ext cx="182768" cy="1023320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4" name="Straight Arrow Connector 143">
                <a:extLst>
                  <a:ext uri="{FF2B5EF4-FFF2-40B4-BE49-F238E27FC236}">
                    <a16:creationId xmlns:a16="http://schemas.microsoft.com/office/drawing/2014/main" id="{2E87F4AC-E551-732A-EA0F-792701362C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3772" y="5477386"/>
                <a:ext cx="145945" cy="1718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A846276C-7FC8-49E9-40EE-3BA99F6737C1}"/>
                </a:ext>
              </a:extLst>
            </p:cNvPr>
            <p:cNvGrpSpPr/>
            <p:nvPr/>
          </p:nvGrpSpPr>
          <p:grpSpPr>
            <a:xfrm>
              <a:off x="4924104" y="4662224"/>
              <a:ext cx="2251620" cy="402146"/>
              <a:chOff x="4924104" y="4662224"/>
              <a:chExt cx="2251620" cy="402146"/>
            </a:xfrm>
          </p:grpSpPr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0470556D-2D90-E291-4860-46ED51B28D6C}"/>
                  </a:ext>
                </a:extLst>
              </p:cNvPr>
              <p:cNvSpPr/>
              <p:nvPr/>
            </p:nvSpPr>
            <p:spPr>
              <a:xfrm rot="5400000">
                <a:off x="5848841" y="3737487"/>
                <a:ext cx="402146" cy="2251620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CC89031E-C34E-94B2-44E5-029026CCBA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59905" y="4980080"/>
                <a:ext cx="101549" cy="1864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F13228CA-0F46-71E4-C7DD-A27A1D6D0DCE}"/>
                </a:ext>
              </a:extLst>
            </p:cNvPr>
            <p:cNvGrpSpPr/>
            <p:nvPr/>
          </p:nvGrpSpPr>
          <p:grpSpPr>
            <a:xfrm>
              <a:off x="4705390" y="4051535"/>
              <a:ext cx="2689049" cy="480271"/>
              <a:chOff x="4705390" y="4051535"/>
              <a:chExt cx="2689049" cy="480271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44FAD4B8-BAF3-91EB-CA92-E231339C5F75}"/>
                  </a:ext>
                </a:extLst>
              </p:cNvPr>
              <p:cNvSpPr/>
              <p:nvPr/>
            </p:nvSpPr>
            <p:spPr>
              <a:xfrm rot="5400000">
                <a:off x="5809779" y="2947146"/>
                <a:ext cx="480271" cy="2689049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D123E51C-E4C1-3389-AE7F-6A41FA9A7E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8495" y="4442870"/>
                <a:ext cx="101549" cy="1864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5FAEB3B-BDFC-6DBB-1DA0-4837364D4918}"/>
                </a:ext>
              </a:extLst>
            </p:cNvPr>
            <p:cNvGrpSpPr/>
            <p:nvPr/>
          </p:nvGrpSpPr>
          <p:grpSpPr>
            <a:xfrm>
              <a:off x="5538254" y="3054701"/>
              <a:ext cx="1023320" cy="182768"/>
              <a:chOff x="5538254" y="5322282"/>
              <a:chExt cx="1023320" cy="182768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2FF54083-ABDC-5C7A-2991-B09A40C99383}"/>
                  </a:ext>
                </a:extLst>
              </p:cNvPr>
              <p:cNvSpPr/>
              <p:nvPr/>
            </p:nvSpPr>
            <p:spPr>
              <a:xfrm rot="5400000">
                <a:off x="5958530" y="4902006"/>
                <a:ext cx="182768" cy="1023320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D5C391A9-7BFD-BF29-B284-8726A77F19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3772" y="5477386"/>
                <a:ext cx="145945" cy="1718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F11B4AB-C170-79EE-B828-777A33E15205}"/>
                </a:ext>
              </a:extLst>
            </p:cNvPr>
            <p:cNvGrpSpPr/>
            <p:nvPr/>
          </p:nvGrpSpPr>
          <p:grpSpPr>
            <a:xfrm>
              <a:off x="4924104" y="3500042"/>
              <a:ext cx="2251620" cy="402146"/>
              <a:chOff x="4924104" y="4662224"/>
              <a:chExt cx="2251620" cy="402146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D59544A7-4B2A-D5A1-7B78-B66C999B2277}"/>
                  </a:ext>
                </a:extLst>
              </p:cNvPr>
              <p:cNvSpPr/>
              <p:nvPr/>
            </p:nvSpPr>
            <p:spPr>
              <a:xfrm rot="5400000">
                <a:off x="5848841" y="3737487"/>
                <a:ext cx="402146" cy="2251620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id="{3BA6D695-CCA9-D9A6-9C10-38DC3D6921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59905" y="4980080"/>
                <a:ext cx="101549" cy="1864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83837D0-A93A-09ED-D569-2E8501D63D06}"/>
              </a:ext>
            </a:extLst>
          </p:cNvPr>
          <p:cNvGrpSpPr/>
          <p:nvPr/>
        </p:nvGrpSpPr>
        <p:grpSpPr>
          <a:xfrm>
            <a:off x="9403478" y="3582762"/>
            <a:ext cx="1104008" cy="1508798"/>
            <a:chOff x="9403478" y="3582762"/>
            <a:chExt cx="1104008" cy="1508798"/>
          </a:xfrm>
        </p:grpSpPr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1CA9882-37C7-3076-E974-105D4FCF6F99}"/>
                </a:ext>
              </a:extLst>
            </p:cNvPr>
            <p:cNvCxnSpPr/>
            <p:nvPr/>
          </p:nvCxnSpPr>
          <p:spPr>
            <a:xfrm flipV="1">
              <a:off x="9771149" y="3582762"/>
              <a:ext cx="996" cy="150879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6C57CB86-BB1F-A785-5B1E-4750758406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38820" y="3582762"/>
              <a:ext cx="996" cy="150879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89486A1A-3A3C-FCF1-F657-D51D5225C2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3478" y="3832530"/>
              <a:ext cx="996" cy="100926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2F68B3CB-3ECF-F6F4-71BB-F0049E110377}"/>
                </a:ext>
              </a:extLst>
            </p:cNvPr>
            <p:cNvCxnSpPr/>
            <p:nvPr/>
          </p:nvCxnSpPr>
          <p:spPr>
            <a:xfrm flipV="1">
              <a:off x="10506490" y="3832530"/>
              <a:ext cx="996" cy="100926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A227FCC-4D0A-1F43-4D3D-93DC3FCED6CB}"/>
              </a:ext>
            </a:extLst>
          </p:cNvPr>
          <p:cNvGrpSpPr/>
          <p:nvPr/>
        </p:nvGrpSpPr>
        <p:grpSpPr>
          <a:xfrm>
            <a:off x="9105536" y="3223779"/>
            <a:ext cx="1947600" cy="2376720"/>
            <a:chOff x="9105536" y="3223779"/>
            <a:chExt cx="1947600" cy="237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32CF146A-70A3-B5E4-827C-AAA95659293C}"/>
                    </a:ext>
                  </a:extLst>
                </p14:cNvPr>
                <p14:cNvContentPartPr/>
                <p14:nvPr/>
              </p14:nvContentPartPr>
              <p14:xfrm>
                <a:off x="10217216" y="3748299"/>
                <a:ext cx="686520" cy="14526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32CF146A-70A3-B5E4-827C-AAA95659293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208216" y="3739299"/>
                  <a:ext cx="704160" cy="14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E2D47280-AFC7-C4E3-3530-680A7F461CEF}"/>
                    </a:ext>
                  </a:extLst>
                </p14:cNvPr>
                <p14:cNvContentPartPr/>
                <p14:nvPr/>
              </p14:nvContentPartPr>
              <p14:xfrm>
                <a:off x="9788456" y="3356619"/>
                <a:ext cx="1264680" cy="22438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E2D47280-AFC7-C4E3-3530-680A7F461CE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779456" y="3347979"/>
                  <a:ext cx="1282320" cy="22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4B5281A0-431D-F7D3-275A-206B0CBF6454}"/>
                    </a:ext>
                  </a:extLst>
                </p14:cNvPr>
                <p14:cNvContentPartPr/>
                <p14:nvPr/>
              </p14:nvContentPartPr>
              <p14:xfrm>
                <a:off x="9358616" y="3223779"/>
                <a:ext cx="996482" cy="23018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4B5281A0-431D-F7D3-275A-206B0CBF645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349616" y="3215139"/>
                  <a:ext cx="1014122" cy="23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6A8B552E-13A7-3E9E-8CBA-3E7912E59B27}"/>
                    </a:ext>
                  </a:extLst>
                </p14:cNvPr>
                <p14:cNvContentPartPr/>
                <p14:nvPr/>
              </p14:nvContentPartPr>
              <p14:xfrm>
                <a:off x="9105536" y="3449859"/>
                <a:ext cx="599760" cy="17586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6A8B552E-13A7-3E9E-8CBA-3E7912E59B2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096896" y="3440859"/>
                  <a:ext cx="617400" cy="177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7D62975C-D58A-1F75-9B42-D6B12DE49B72}"/>
              </a:ext>
            </a:extLst>
          </p:cNvPr>
          <p:cNvGrpSpPr/>
          <p:nvPr/>
        </p:nvGrpSpPr>
        <p:grpSpPr>
          <a:xfrm>
            <a:off x="9931506" y="5853608"/>
            <a:ext cx="91440" cy="380520"/>
            <a:chOff x="7863552" y="5450112"/>
            <a:chExt cx="91440" cy="38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B29A702-53B8-2049-559F-FD0EBEAD2F02}"/>
                    </a:ext>
                  </a:extLst>
                </p14:cNvPr>
                <p14:cNvContentPartPr/>
                <p14:nvPr/>
              </p14:nvContentPartPr>
              <p14:xfrm>
                <a:off x="7863552" y="5450112"/>
                <a:ext cx="75600" cy="380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B29A702-53B8-2049-559F-FD0EBEAD2F0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859232" y="5445792"/>
                  <a:ext cx="842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96686A55-54DD-5AA5-5191-DBBD286E2A39}"/>
                    </a:ext>
                  </a:extLst>
                </p14:cNvPr>
                <p14:cNvContentPartPr/>
                <p14:nvPr/>
              </p14:nvContentPartPr>
              <p14:xfrm>
                <a:off x="7870392" y="5476032"/>
                <a:ext cx="84600" cy="3178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96686A55-54DD-5AA5-5191-DBBD286E2A3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866072" y="5471712"/>
                  <a:ext cx="93240" cy="326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367FB39-556D-C032-0C48-194D65A20A6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185338" y="2525336"/>
            <a:ext cx="3904770" cy="4143837"/>
          </a:xfrm>
          <a:prstGeom prst="rect">
            <a:avLst/>
          </a:prstGeom>
        </p:spPr>
      </p:pic>
      <p:sp>
        <p:nvSpPr>
          <p:cNvPr id="200" name="Title 1">
            <a:extLst>
              <a:ext uri="{FF2B5EF4-FFF2-40B4-BE49-F238E27FC236}">
                <a16:creationId xmlns:a16="http://schemas.microsoft.com/office/drawing/2014/main" id="{53C78A05-6570-3381-2676-615AC86611CA}"/>
              </a:ext>
            </a:extLst>
          </p:cNvPr>
          <p:cNvSpPr txBox="1">
            <a:spLocks/>
          </p:cNvSpPr>
          <p:nvPr/>
        </p:nvSpPr>
        <p:spPr>
          <a:xfrm>
            <a:off x="7948246" y="365125"/>
            <a:ext cx="39967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 general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2F5BC5AF-1DE7-E47E-798D-1CFE5AD30384}"/>
              </a:ext>
            </a:extLst>
          </p:cNvPr>
          <p:cNvSpPr txBox="1"/>
          <p:nvPr/>
        </p:nvSpPr>
        <p:spPr>
          <a:xfrm>
            <a:off x="8564613" y="6411509"/>
            <a:ext cx="3148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Rev. Sci. Inst. </a:t>
            </a:r>
            <a:r>
              <a:rPr lang="en-US" b="1" dirty="0"/>
              <a:t>92</a:t>
            </a:r>
            <a:r>
              <a:rPr lang="en-US" dirty="0"/>
              <a:t> 124707 (2021)</a:t>
            </a:r>
          </a:p>
        </p:txBody>
      </p:sp>
    </p:spTree>
    <p:extLst>
      <p:ext uri="{BB962C8B-B14F-4D97-AF65-F5344CB8AC3E}">
        <p14:creationId xmlns:p14="http://schemas.microsoft.com/office/powerpoint/2010/main" val="328347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C459-0EE0-D3AD-48C6-0F835DBB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UCN Spin Transport Coils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5FD096-4132-E5BE-6939-3148941BB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7" t="21037" r="3667" b="28000"/>
          <a:stretch/>
        </p:blipFill>
        <p:spPr>
          <a:xfrm flipH="1">
            <a:off x="568960" y="1859770"/>
            <a:ext cx="11054080" cy="34950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A6BD61B-F988-CC24-CEB9-6DB83E21FB16}"/>
                  </a:ext>
                </a:extLst>
              </p14:cNvPr>
              <p14:cNvContentPartPr/>
              <p14:nvPr/>
            </p14:nvContentPartPr>
            <p14:xfrm flipH="1">
              <a:off x="9983357" y="5193984"/>
              <a:ext cx="106133" cy="45719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A6BD61B-F988-CC24-CEB9-6DB83E21FB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977157" y="5187665"/>
                <a:ext cx="118533" cy="58357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647DAD19-6AD7-53DF-BCD7-7B70128A6B5F}"/>
              </a:ext>
            </a:extLst>
          </p:cNvPr>
          <p:cNvGrpSpPr/>
          <p:nvPr/>
        </p:nvGrpSpPr>
        <p:grpSpPr>
          <a:xfrm>
            <a:off x="1910892" y="2663108"/>
            <a:ext cx="5972286" cy="1670040"/>
            <a:chOff x="1910892" y="1566338"/>
            <a:chExt cx="5972286" cy="167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8822B18-93B3-4A9A-B244-3A73A9C88CFF}"/>
                    </a:ext>
                  </a:extLst>
                </p14:cNvPr>
                <p14:cNvContentPartPr/>
                <p14:nvPr/>
              </p14:nvContentPartPr>
              <p14:xfrm flipH="1">
                <a:off x="7104138" y="1590458"/>
                <a:ext cx="768240" cy="1574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8822B18-93B3-4A9A-B244-3A73A9C88CF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flipH="1">
                  <a:off x="7098018" y="1584338"/>
                  <a:ext cx="780480" cy="158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0CA225B-135D-D371-0CDC-DC27F1588AFE}"/>
                    </a:ext>
                  </a:extLst>
                </p14:cNvPr>
                <p14:cNvContentPartPr/>
                <p14:nvPr/>
              </p14:nvContentPartPr>
              <p14:xfrm flipH="1">
                <a:off x="7121058" y="1600538"/>
                <a:ext cx="762120" cy="1423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0CA225B-135D-D371-0CDC-DC27F1588AF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flipH="1">
                  <a:off x="7114938" y="1594418"/>
                  <a:ext cx="774360" cy="14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8DB10F4-439E-D770-87DD-52D66DBBF481}"/>
                    </a:ext>
                  </a:extLst>
                </p14:cNvPr>
                <p14:cNvContentPartPr/>
                <p14:nvPr/>
              </p14:nvContentPartPr>
              <p14:xfrm flipH="1">
                <a:off x="7787778" y="1566338"/>
                <a:ext cx="89280" cy="406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8DB10F4-439E-D770-87DD-52D66DBBF48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7781658" y="1560218"/>
                  <a:ext cx="1015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D629B16-0597-A5FF-7FA2-F747D8C0FE5E}"/>
                    </a:ext>
                  </a:extLst>
                </p14:cNvPr>
                <p14:cNvContentPartPr/>
                <p14:nvPr/>
              </p14:nvContentPartPr>
              <p14:xfrm flipH="1">
                <a:off x="7138698" y="1796738"/>
                <a:ext cx="523440" cy="1091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D629B16-0597-A5FF-7FA2-F747D8C0FE5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flipH="1">
                  <a:off x="7132578" y="1790618"/>
                  <a:ext cx="535680" cy="11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C3B545D-CD21-D784-3CC5-0BE955D57693}"/>
                    </a:ext>
                  </a:extLst>
                </p14:cNvPr>
                <p14:cNvContentPartPr/>
                <p14:nvPr/>
              </p14:nvContentPartPr>
              <p14:xfrm flipH="1">
                <a:off x="7190538" y="1661018"/>
                <a:ext cx="635400" cy="1045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C3B545D-CD21-D784-3CC5-0BE955D5769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 flipH="1">
                  <a:off x="7184418" y="1654896"/>
                  <a:ext cx="647640" cy="10576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82FD91B-4778-73B0-DB32-DEFC6C5F1073}"/>
                    </a:ext>
                  </a:extLst>
                </p14:cNvPr>
                <p14:cNvContentPartPr/>
                <p14:nvPr/>
              </p14:nvContentPartPr>
              <p14:xfrm flipH="1">
                <a:off x="7087218" y="1608098"/>
                <a:ext cx="696600" cy="655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82FD91B-4778-73B0-DB32-DEFC6C5F107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 flipH="1">
                  <a:off x="7081098" y="1601978"/>
                  <a:ext cx="708840" cy="66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171BB7A-92ED-199C-CFC2-7FC041085C54}"/>
                    </a:ext>
                  </a:extLst>
                </p14:cNvPr>
                <p14:cNvContentPartPr/>
                <p14:nvPr/>
              </p14:nvContentPartPr>
              <p14:xfrm flipH="1">
                <a:off x="7068858" y="2214338"/>
                <a:ext cx="82440" cy="61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171BB7A-92ED-199C-CFC2-7FC041085C5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 flipH="1">
                  <a:off x="7062738" y="2208218"/>
                  <a:ext cx="946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FF4E609-D36E-8A7E-7B75-2CA80F4D04E6}"/>
                    </a:ext>
                  </a:extLst>
                </p14:cNvPr>
                <p14:cNvContentPartPr/>
                <p14:nvPr/>
              </p14:nvContentPartPr>
              <p14:xfrm flipH="1">
                <a:off x="6970218" y="1753898"/>
                <a:ext cx="673200" cy="868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FF4E609-D36E-8A7E-7B75-2CA80F4D04E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 flipH="1">
                  <a:off x="6964098" y="1747775"/>
                  <a:ext cx="685440" cy="8805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7FF803A-2EA9-CA02-F089-0393831BB2B9}"/>
                    </a:ext>
                  </a:extLst>
                </p14:cNvPr>
                <p14:cNvContentPartPr/>
                <p14:nvPr/>
              </p14:nvContentPartPr>
              <p14:xfrm flipH="1">
                <a:off x="6960858" y="2573978"/>
                <a:ext cx="77040" cy="53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7FF803A-2EA9-CA02-F089-0393831BB2B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 flipH="1">
                  <a:off x="6954709" y="2567858"/>
                  <a:ext cx="89337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04817C4-7A70-46BB-2B02-8DAB0F98ADFD}"/>
                    </a:ext>
                  </a:extLst>
                </p14:cNvPr>
                <p14:cNvContentPartPr/>
                <p14:nvPr/>
              </p14:nvContentPartPr>
              <p14:xfrm flipH="1">
                <a:off x="6927018" y="1803218"/>
                <a:ext cx="661320" cy="1117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04817C4-7A70-46BB-2B02-8DAB0F98ADF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 flipH="1">
                  <a:off x="6920898" y="1797098"/>
                  <a:ext cx="673560" cy="11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0C6F6D1-C14A-6E1B-F955-1BF8E56867CE}"/>
                    </a:ext>
                  </a:extLst>
                </p14:cNvPr>
                <p14:cNvContentPartPr/>
                <p14:nvPr/>
              </p14:nvContentPartPr>
              <p14:xfrm flipH="1">
                <a:off x="6910458" y="2859098"/>
                <a:ext cx="73440" cy="68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0C6F6D1-C14A-6E1B-F955-1BF8E56867C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 flipH="1">
                  <a:off x="6904368" y="2852978"/>
                  <a:ext cx="856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90AE2A6-C430-D7B0-8A44-E98C888D574D}"/>
                    </a:ext>
                  </a:extLst>
                </p14:cNvPr>
                <p14:cNvContentPartPr/>
                <p14:nvPr/>
              </p14:nvContentPartPr>
              <p14:xfrm flipH="1">
                <a:off x="6898218" y="1822298"/>
                <a:ext cx="696240" cy="1406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90AE2A6-C430-D7B0-8A44-E98C888D574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 flipH="1">
                  <a:off x="6892095" y="1816180"/>
                  <a:ext cx="708486" cy="14191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6A23537-B020-F66B-C050-C0FD0CBD7697}"/>
                    </a:ext>
                  </a:extLst>
                </p14:cNvPr>
                <p14:cNvContentPartPr/>
                <p14:nvPr/>
              </p14:nvContentPartPr>
              <p14:xfrm flipH="1">
                <a:off x="6875538" y="3164738"/>
                <a:ext cx="81000" cy="71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6A23537-B020-F66B-C050-C0FD0CBD769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 flipH="1">
                  <a:off x="6869391" y="3158618"/>
                  <a:ext cx="93295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9D6675D-4831-74F3-8ADB-BCA4EF8B7BF7}"/>
                    </a:ext>
                  </a:extLst>
                </p14:cNvPr>
                <p14:cNvContentPartPr/>
                <p14:nvPr/>
              </p14:nvContentPartPr>
              <p14:xfrm flipH="1">
                <a:off x="4519127" y="2337493"/>
                <a:ext cx="11520" cy="30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9D6675D-4831-74F3-8ADB-BCA4EF8B7BF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 flipH="1">
                  <a:off x="4513007" y="2331373"/>
                  <a:ext cx="237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6A564C8-2E31-EB58-D2DF-625BF1BD51A7}"/>
                    </a:ext>
                  </a:extLst>
                </p14:cNvPr>
                <p14:cNvContentPartPr/>
                <p14:nvPr/>
              </p14:nvContentPartPr>
              <p14:xfrm flipH="1">
                <a:off x="2271972" y="2139748"/>
                <a:ext cx="385920" cy="1081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6A564C8-2E31-EB58-D2DF-625BF1BD51A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 flipH="1">
                  <a:off x="2265852" y="2133628"/>
                  <a:ext cx="398160" cy="10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779BD74-C3A0-C595-3C4D-23827A034186}"/>
                    </a:ext>
                  </a:extLst>
                </p14:cNvPr>
                <p14:cNvContentPartPr/>
                <p14:nvPr/>
              </p14:nvContentPartPr>
              <p14:xfrm flipH="1">
                <a:off x="2303652" y="2101228"/>
                <a:ext cx="426240" cy="955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779BD74-C3A0-C595-3C4D-23827A03418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 flipH="1">
                  <a:off x="2297532" y="2095108"/>
                  <a:ext cx="438480" cy="9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8ED57F0-678E-E5D3-07FE-822BC3D77BD0}"/>
                    </a:ext>
                  </a:extLst>
                </p14:cNvPr>
                <p14:cNvContentPartPr/>
                <p14:nvPr/>
              </p14:nvContentPartPr>
              <p14:xfrm flipH="1">
                <a:off x="1910892" y="2117428"/>
                <a:ext cx="707760" cy="996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8ED57F0-678E-E5D3-07FE-822BC3D77B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 flipH="1">
                  <a:off x="1904769" y="2111306"/>
                  <a:ext cx="720006" cy="100908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0DFC66A-950F-2351-DBF3-BF564A4B6A43}"/>
                </a:ext>
              </a:extLst>
            </p:cNvPr>
            <p:cNvGrpSpPr/>
            <p:nvPr/>
          </p:nvGrpSpPr>
          <p:grpSpPr>
            <a:xfrm>
              <a:off x="3813037" y="1660757"/>
              <a:ext cx="554760" cy="1512000"/>
              <a:chOff x="3813037" y="1660757"/>
              <a:chExt cx="554760" cy="1512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B4472079-3E6B-D578-8339-FD14665900A5}"/>
                      </a:ext>
                    </a:extLst>
                  </p14:cNvPr>
                  <p14:cNvContentPartPr/>
                  <p14:nvPr/>
                </p14:nvContentPartPr>
                <p14:xfrm>
                  <a:off x="3894397" y="1660757"/>
                  <a:ext cx="384480" cy="113004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B4472079-3E6B-D578-8339-FD14665900A5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890077" y="1656437"/>
                    <a:ext cx="393120" cy="113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2A104809-D546-01BA-5656-23E7E0E5C372}"/>
                      </a:ext>
                    </a:extLst>
                  </p14:cNvPr>
                  <p14:cNvContentPartPr/>
                  <p14:nvPr/>
                </p14:nvContentPartPr>
                <p14:xfrm>
                  <a:off x="3929317" y="1899797"/>
                  <a:ext cx="266760" cy="7657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2A104809-D546-01BA-5656-23E7E0E5C372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3924997" y="1895477"/>
                    <a:ext cx="275400" cy="77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AD60DDA6-AC6A-6940-1A9D-5C48BFC4699C}"/>
                      </a:ext>
                    </a:extLst>
                  </p14:cNvPr>
                  <p14:cNvContentPartPr/>
                  <p14:nvPr/>
                </p14:nvContentPartPr>
                <p14:xfrm>
                  <a:off x="3974677" y="1825997"/>
                  <a:ext cx="261000" cy="7135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AD60DDA6-AC6A-6940-1A9D-5C48BFC4699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970357" y="1821677"/>
                    <a:ext cx="269640" cy="72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D195DF82-ACF9-80CF-6038-F08394F22A5C}"/>
                      </a:ext>
                    </a:extLst>
                  </p14:cNvPr>
                  <p14:cNvContentPartPr/>
                  <p14:nvPr/>
                </p14:nvContentPartPr>
                <p14:xfrm>
                  <a:off x="4013197" y="1955237"/>
                  <a:ext cx="323280" cy="4453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D195DF82-ACF9-80CF-6038-F08394F22A5C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008877" y="1950917"/>
                    <a:ext cx="331920" cy="45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89A93A32-9FAA-558E-3A77-C695C6A407E4}"/>
                      </a:ext>
                    </a:extLst>
                  </p14:cNvPr>
                  <p14:cNvContentPartPr/>
                  <p14:nvPr/>
                </p14:nvContentPartPr>
                <p14:xfrm>
                  <a:off x="4082677" y="1837157"/>
                  <a:ext cx="281880" cy="4370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89A93A32-9FAA-558E-3A77-C695C6A407E4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4078357" y="1832837"/>
                    <a:ext cx="290520" cy="44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12973660-86CC-ECB1-A2F7-2169F67AB7BC}"/>
                      </a:ext>
                    </a:extLst>
                  </p14:cNvPr>
                  <p14:cNvContentPartPr/>
                  <p14:nvPr/>
                </p14:nvContentPartPr>
                <p14:xfrm>
                  <a:off x="4144597" y="1826717"/>
                  <a:ext cx="50400" cy="658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12973660-86CC-ECB1-A2F7-2169F67AB7BC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4140277" y="1822397"/>
                    <a:ext cx="59040" cy="7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423BA71-C3CA-8494-DF71-B5955FE4A960}"/>
                      </a:ext>
                    </a:extLst>
                  </p14:cNvPr>
                  <p14:cNvContentPartPr/>
                  <p14:nvPr/>
                </p14:nvContentPartPr>
                <p14:xfrm>
                  <a:off x="3843637" y="2504597"/>
                  <a:ext cx="524160" cy="57744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E423BA71-C3CA-8494-DF71-B5955FE4A96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3839317" y="2500277"/>
                    <a:ext cx="532800" cy="58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911E94AF-AFAE-9486-2DE3-F402628EEA8A}"/>
                      </a:ext>
                    </a:extLst>
                  </p14:cNvPr>
                  <p14:cNvContentPartPr/>
                  <p14:nvPr/>
                </p14:nvContentPartPr>
                <p14:xfrm>
                  <a:off x="3813037" y="3042077"/>
                  <a:ext cx="85680" cy="7848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911E94AF-AFAE-9486-2DE3-F402628EEA8A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3808717" y="3037757"/>
                    <a:ext cx="94320" cy="8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EF02BAEE-7E30-73F8-924C-FD438750C0C6}"/>
                      </a:ext>
                    </a:extLst>
                  </p14:cNvPr>
                  <p14:cNvContentPartPr/>
                  <p14:nvPr/>
                </p14:nvContentPartPr>
                <p14:xfrm>
                  <a:off x="3818797" y="2643197"/>
                  <a:ext cx="502920" cy="45324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EF02BAEE-7E30-73F8-924C-FD438750C0C6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3814477" y="2638877"/>
                    <a:ext cx="511560" cy="46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2ACAB6DC-E5AE-75AC-A9F1-AD3AA4B8B2BD}"/>
                      </a:ext>
                    </a:extLst>
                  </p14:cNvPr>
                  <p14:cNvContentPartPr/>
                  <p14:nvPr/>
                </p14:nvContentPartPr>
                <p14:xfrm>
                  <a:off x="3866677" y="2738597"/>
                  <a:ext cx="418320" cy="36900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2ACAB6DC-E5AE-75AC-A9F1-AD3AA4B8B2BD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3862357" y="2734277"/>
                    <a:ext cx="426960" cy="37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8C7FB46B-0A52-8816-F25E-FBFEA5222662}"/>
                      </a:ext>
                    </a:extLst>
                  </p14:cNvPr>
                  <p14:cNvContentPartPr/>
                  <p14:nvPr/>
                </p14:nvContentPartPr>
                <p14:xfrm>
                  <a:off x="3832117" y="3052517"/>
                  <a:ext cx="64080" cy="5328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8C7FB46B-0A52-8816-F25E-FBFEA5222662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3827797" y="3048197"/>
                    <a:ext cx="72720" cy="6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64194AC0-F237-60F9-2DFC-2729B5E2CAA5}"/>
                      </a:ext>
                    </a:extLst>
                  </p14:cNvPr>
                  <p14:cNvContentPartPr/>
                  <p14:nvPr/>
                </p14:nvContentPartPr>
                <p14:xfrm>
                  <a:off x="3909877" y="2884037"/>
                  <a:ext cx="369000" cy="20952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64194AC0-F237-60F9-2DFC-2729B5E2CAA5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3905557" y="2879717"/>
                    <a:ext cx="377640" cy="2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12AD85AC-3F1B-B307-C2AB-F2129DF7B323}"/>
                      </a:ext>
                    </a:extLst>
                  </p14:cNvPr>
                  <p14:cNvContentPartPr/>
                  <p14:nvPr/>
                </p14:nvContentPartPr>
                <p14:xfrm>
                  <a:off x="3867037" y="3062237"/>
                  <a:ext cx="66600" cy="11052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12AD85AC-3F1B-B307-C2AB-F2129DF7B323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862717" y="3057917"/>
                    <a:ext cx="75240" cy="119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76" name="Date Placeholder 75">
            <a:extLst>
              <a:ext uri="{FF2B5EF4-FFF2-40B4-BE49-F238E27FC236}">
                <a16:creationId xmlns:a16="http://schemas.microsoft.com/office/drawing/2014/main" id="{78CF2E2C-0C2E-7AAE-C89C-38A65DC6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77" name="Footer Placeholder 76">
            <a:extLst>
              <a:ext uri="{FF2B5EF4-FFF2-40B4-BE49-F238E27FC236}">
                <a16:creationId xmlns:a16="http://schemas.microsoft.com/office/drawing/2014/main" id="{49F13C71-3968-4D1D-EB7B-6DD7B37D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78" name="Slide Number Placeholder 77">
            <a:extLst>
              <a:ext uri="{FF2B5EF4-FFF2-40B4-BE49-F238E27FC236}">
                <a16:creationId xmlns:a16="http://schemas.microsoft.com/office/drawing/2014/main" id="{1088D98D-4875-4C6F-BF43-EB978072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4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D6AF-0AF8-2870-CB16-9D8506F0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of coils</a:t>
            </a:r>
          </a:p>
        </p:txBody>
      </p:sp>
      <p:pic>
        <p:nvPicPr>
          <p:cNvPr id="6" name="Picture 5" descr="A group of people working in an office&#10;&#10;Description automatically generated">
            <a:extLst>
              <a:ext uri="{FF2B5EF4-FFF2-40B4-BE49-F238E27FC236}">
                <a16:creationId xmlns:a16="http://schemas.microsoft.com/office/drawing/2014/main" id="{FE77A60F-8F7F-333B-BF1B-B528FE883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6356" r="4677" b="1789"/>
          <a:stretch/>
        </p:blipFill>
        <p:spPr>
          <a:xfrm>
            <a:off x="383457" y="1448927"/>
            <a:ext cx="11425085" cy="5043948"/>
          </a:xfrm>
          <a:prstGeom prst="rect">
            <a:avLst/>
          </a:prstGeom>
        </p:spPr>
      </p:pic>
      <p:pic>
        <p:nvPicPr>
          <p:cNvPr id="8" name="Picture 7" descr="A white box with a white object on it&#10;&#10;Description automatically generated with medium confidence">
            <a:extLst>
              <a:ext uri="{FF2B5EF4-FFF2-40B4-BE49-F238E27FC236}">
                <a16:creationId xmlns:a16="http://schemas.microsoft.com/office/drawing/2014/main" id="{52CD327C-4464-FB2C-A94A-5CA28F303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7" t="37586" r="29237" b="24"/>
          <a:stretch/>
        </p:blipFill>
        <p:spPr>
          <a:xfrm rot="10800000">
            <a:off x="7451728" y="511548"/>
            <a:ext cx="4578040" cy="598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6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"/>
          <p:cNvSpPr txBox="1">
            <a:spLocks noGrp="1"/>
          </p:cNvSpPr>
          <p:nvPr>
            <p:ph type="title"/>
          </p:nvPr>
        </p:nvSpPr>
        <p:spPr>
          <a:xfrm>
            <a:off x="1524000" y="-1"/>
            <a:ext cx="9144000" cy="8689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l">
              <a:buSzPts val="4400"/>
            </a:pPr>
            <a:r>
              <a:rPr lang="en-US" dirty="0"/>
              <a:t>Electric Dipole Moment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0" name="Google Shape;150;p4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739988" y="4002167"/>
                <a:ext cx="9276956" cy="25027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91425" tIns="45700" rIns="91425" bIns="45700" rtlCol="0" anchor="t" anchorCtr="0">
                <a:normAutofit/>
              </a:bodyPr>
              <a:lstStyle/>
              <a:p>
                <a:pPr marL="342900">
                  <a:spcBef>
                    <a:spcPts val="0"/>
                  </a:spcBef>
                  <a:buClr>
                    <a:schemeClr val="dk1"/>
                  </a:buClr>
                  <a:buSzPts val="2400"/>
                </a:pPr>
                <a:r>
                  <a:rPr lang="en-US" sz="2400" dirty="0">
                    <a:solidFill>
                      <a:schemeClr val="dk1"/>
                    </a:solidFill>
                  </a:rPr>
                  <a:t>EDM violates Parity and Time reversal (thus CP via CPT theorem)</a:t>
                </a:r>
              </a:p>
              <a:p>
                <a:pPr marL="800100" lvl="1">
                  <a:spcBef>
                    <a:spcPts val="0"/>
                  </a:spcBef>
                  <a:buSzPts val="2400"/>
                </a:pPr>
                <a:r>
                  <a:rPr lang="en-US" sz="2200" dirty="0">
                    <a:solidFill>
                      <a:schemeClr val="dk1"/>
                    </a:solidFill>
                  </a:rPr>
                  <a:t>Important for Baryon Asymmetry of the Universe (BAU)</a:t>
                </a:r>
                <a:endParaRPr lang="en-US" sz="2200" dirty="0"/>
              </a:p>
              <a:p>
                <a:pPr marL="342900">
                  <a:spcBef>
                    <a:spcPts val="480"/>
                  </a:spcBef>
                  <a:buClr>
                    <a:schemeClr val="dk1"/>
                  </a:buClr>
                  <a:buSzPts val="2400"/>
                </a:pPr>
                <a:r>
                  <a:rPr lang="en-US" sz="2400" dirty="0">
                    <a:solidFill>
                      <a:schemeClr val="dk1"/>
                    </a:solidFill>
                  </a:rPr>
                  <a:t>Standard model value:  </a:t>
                </a:r>
                <a:r>
                  <a:rPr lang="en-US" sz="2400" dirty="0" err="1">
                    <a:solidFill>
                      <a:schemeClr val="dk1"/>
                    </a:solidFill>
                  </a:rPr>
                  <a:t>d</a:t>
                </a:r>
                <a:r>
                  <a:rPr lang="en-US" sz="2400" baseline="-25000" dirty="0" err="1">
                    <a:solidFill>
                      <a:schemeClr val="dk1"/>
                    </a:solidFill>
                  </a:rPr>
                  <a:t>n</a:t>
                </a:r>
                <a:r>
                  <a:rPr lang="en-US" sz="2400" dirty="0">
                    <a:solidFill>
                      <a:schemeClr val="dk1"/>
                    </a:solidFill>
                  </a:rPr>
                  <a:t> ~ 10</a:t>
                </a:r>
                <a:r>
                  <a:rPr lang="en-US" sz="2400" baseline="30000" dirty="0">
                    <a:solidFill>
                      <a:schemeClr val="dk1"/>
                    </a:solidFill>
                  </a:rPr>
                  <a:t>-32 </a:t>
                </a:r>
                <a:r>
                  <a:rPr lang="en-US" sz="2400" dirty="0">
                    <a:solidFill>
                      <a:schemeClr val="dk1"/>
                    </a:solidFill>
                  </a:rPr>
                  <a:t>– 10</a:t>
                </a:r>
                <a:r>
                  <a:rPr lang="en-US" sz="2400" baseline="30000" dirty="0">
                    <a:solidFill>
                      <a:schemeClr val="dk1"/>
                    </a:solidFill>
                  </a:rPr>
                  <a:t>-31 </a:t>
                </a:r>
                <a:r>
                  <a:rPr lang="en-US" sz="2400" dirty="0" err="1">
                    <a:solidFill>
                      <a:schemeClr val="dk1"/>
                    </a:solidFill>
                  </a:rPr>
                  <a:t>e·cm</a:t>
                </a:r>
                <a:r>
                  <a:rPr lang="en-US" sz="2400" dirty="0">
                    <a:solidFill>
                      <a:schemeClr val="dk1"/>
                    </a:solidFill>
                  </a:rPr>
                  <a:t> (background-free)</a:t>
                </a:r>
              </a:p>
              <a:p>
                <a:pPr marL="800100" lvl="1">
                  <a:spcBef>
                    <a:spcPts val="480"/>
                  </a:spcBef>
                  <a:buSzPts val="2400"/>
                </a:pPr>
                <a:r>
                  <a:rPr lang="en-US" sz="2200" dirty="0">
                    <a:solidFill>
                      <a:schemeClr val="dk1"/>
                    </a:solidFill>
                  </a:rPr>
                  <a:t>Clear signal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QCD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 term (axion) or BSM physics</a:t>
                </a:r>
              </a:p>
              <a:p>
                <a:pPr marL="342900">
                  <a:spcBef>
                    <a:spcPts val="480"/>
                  </a:spcBef>
                  <a:buClr>
                    <a:srgbClr val="000000"/>
                  </a:buClr>
                  <a:buSzPts val="2400"/>
                </a:pPr>
                <a:r>
                  <a:rPr lang="en-US" sz="2400" dirty="0">
                    <a:solidFill>
                      <a:srgbClr val="000000"/>
                    </a:solidFill>
                  </a:rPr>
                  <a:t>Present limit: 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d</a:t>
                </a:r>
                <a:r>
                  <a:rPr lang="en-US" sz="2400" baseline="-25000" dirty="0" err="1">
                    <a:solidFill>
                      <a:srgbClr val="000000"/>
                    </a:solidFill>
                  </a:rPr>
                  <a:t>n</a:t>
                </a:r>
                <a:r>
                  <a:rPr lang="en-US" sz="2400" dirty="0">
                    <a:solidFill>
                      <a:srgbClr val="000000"/>
                    </a:solidFill>
                  </a:rPr>
                  <a:t> &lt; 1.8 x 10</a:t>
                </a:r>
                <a:r>
                  <a:rPr lang="en-US" sz="2400" baseline="30000" dirty="0">
                    <a:solidFill>
                      <a:srgbClr val="000000"/>
                    </a:solidFill>
                  </a:rPr>
                  <a:t>-26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e·cm</a:t>
                </a:r>
                <a:r>
                  <a:rPr lang="en-US" sz="2400" dirty="0">
                    <a:solidFill>
                      <a:srgbClr val="000000"/>
                    </a:solidFill>
                  </a:rPr>
                  <a:t> at PSI </a:t>
                </a:r>
                <a:r>
                  <a:rPr lang="en-US" sz="1800" i="1" dirty="0">
                    <a:solidFill>
                      <a:schemeClr val="accent2"/>
                    </a:solidFill>
                    <a:latin typeface="Comic Sans MS"/>
                    <a:sym typeface="Comic Sans MS"/>
                  </a:rPr>
                  <a:t>     </a:t>
                </a:r>
                <a:r>
                  <a:rPr lang="en-US" sz="1800" i="1" dirty="0">
                    <a:solidFill>
                      <a:schemeClr val="accent2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PRL 124, 081803 (2020)</a:t>
                </a:r>
                <a:endParaRPr lang="en-US" sz="2400" dirty="0">
                  <a:solidFill>
                    <a:srgbClr val="000000"/>
                  </a:solidFill>
                </a:endParaRPr>
              </a:p>
              <a:p>
                <a:pPr marL="800100" lvl="1">
                  <a:spcBef>
                    <a:spcPts val="480"/>
                  </a:spcBef>
                  <a:buClr>
                    <a:srgbClr val="000000"/>
                  </a:buClr>
                  <a:buSzPts val="2400"/>
                </a:pPr>
                <a:r>
                  <a:rPr lang="en-US" sz="2200" dirty="0">
                    <a:solidFill>
                      <a:srgbClr val="000000"/>
                    </a:solidFill>
                  </a:rPr>
                  <a:t>Probes new physics at the 1000 TeV scale   </a:t>
                </a:r>
                <a:r>
                  <a:rPr lang="en-US" i="1" dirty="0">
                    <a:solidFill>
                      <a:schemeClr val="accent2"/>
                    </a:solidFill>
                    <a:latin typeface="Comic Sans MS"/>
                  </a:rPr>
                  <a:t>Ann. </a:t>
                </a:r>
                <a:r>
                  <a:rPr lang="en-US" i="1" dirty="0" err="1">
                    <a:solidFill>
                      <a:schemeClr val="accent2"/>
                    </a:solidFill>
                    <a:latin typeface="Comic Sans MS"/>
                  </a:rPr>
                  <a:t>Phy</a:t>
                </a:r>
                <a:r>
                  <a:rPr lang="en-US" i="1" dirty="0">
                    <a:solidFill>
                      <a:schemeClr val="accent2"/>
                    </a:solidFill>
                    <a:latin typeface="Comic Sans MS"/>
                  </a:rPr>
                  <a:t>. 318:119 (2005)</a:t>
                </a:r>
              </a:p>
            </p:txBody>
          </p:sp>
        </mc:Choice>
        <mc:Fallback>
          <p:sp>
            <p:nvSpPr>
              <p:cNvPr id="150" name="Google Shape;150;p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739988" y="4002167"/>
                <a:ext cx="9276956" cy="2502795"/>
              </a:xfrm>
              <a:prstGeom prst="rect">
                <a:avLst/>
              </a:prstGeom>
              <a:blipFill>
                <a:blip r:embed="rId3"/>
                <a:stretch>
                  <a:fillRect l="-1051" t="-39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oogle Shape;151;p4"/>
          <p:cNvGrpSpPr/>
          <p:nvPr/>
        </p:nvGrpSpPr>
        <p:grpSpPr>
          <a:xfrm>
            <a:off x="2209800" y="841138"/>
            <a:ext cx="3252788" cy="3055937"/>
            <a:chOff x="837" y="763"/>
            <a:chExt cx="2049" cy="1925"/>
          </a:xfrm>
        </p:grpSpPr>
        <p:grpSp>
          <p:nvGrpSpPr>
            <p:cNvPr id="152" name="Google Shape;152;p4"/>
            <p:cNvGrpSpPr/>
            <p:nvPr/>
          </p:nvGrpSpPr>
          <p:grpSpPr>
            <a:xfrm>
              <a:off x="1488" y="763"/>
              <a:ext cx="1209" cy="1608"/>
              <a:chOff x="1104" y="874"/>
              <a:chExt cx="1209" cy="1608"/>
            </a:xfrm>
          </p:grpSpPr>
          <p:grpSp>
            <p:nvGrpSpPr>
              <p:cNvPr id="153" name="Google Shape;153;p4"/>
              <p:cNvGrpSpPr/>
              <p:nvPr/>
            </p:nvGrpSpPr>
            <p:grpSpPr>
              <a:xfrm>
                <a:off x="1308" y="874"/>
                <a:ext cx="606" cy="1608"/>
                <a:chOff x="1308" y="1066"/>
                <a:chExt cx="606" cy="1608"/>
              </a:xfrm>
            </p:grpSpPr>
            <p:sp>
              <p:nvSpPr>
                <p:cNvPr id="154" name="Google Shape;154;p4"/>
                <p:cNvSpPr/>
                <p:nvPr/>
              </p:nvSpPr>
              <p:spPr>
                <a:xfrm>
                  <a:off x="1308" y="1652"/>
                  <a:ext cx="605" cy="605"/>
                </a:xfrm>
                <a:prstGeom prst="ellipse">
                  <a:avLst/>
                </a:prstGeom>
                <a:gradFill>
                  <a:gsLst>
                    <a:gs pos="0">
                      <a:srgbClr val="FF0000">
                        <a:alpha val="49803"/>
                      </a:srgbClr>
                    </a:gs>
                    <a:gs pos="100000">
                      <a:srgbClr val="C10000"/>
                    </a:gs>
                  </a:gsLst>
                  <a:lin ang="5400000" scaled="0"/>
                </a:gra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p4"/>
                <p:cNvSpPr txBox="1"/>
                <p:nvPr/>
              </p:nvSpPr>
              <p:spPr>
                <a:xfrm>
                  <a:off x="1450" y="1066"/>
                  <a:ext cx="322" cy="4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r>
                    <a:rPr lang="en-US" sz="4400" b="1">
                      <a:solidFill>
                        <a:srgbClr val="0003CD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+</a:t>
                  </a:r>
                  <a:endParaRPr sz="4400" b="1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4"/>
                <p:cNvSpPr/>
                <p:nvPr/>
              </p:nvSpPr>
              <p:spPr>
                <a:xfrm>
                  <a:off x="1309" y="1451"/>
                  <a:ext cx="605" cy="604"/>
                </a:xfrm>
                <a:prstGeom prst="ellipse">
                  <a:avLst/>
                </a:prstGeom>
                <a:gradFill>
                  <a:gsLst>
                    <a:gs pos="0">
                      <a:srgbClr val="0003CD">
                        <a:alpha val="49803"/>
                      </a:srgbClr>
                    </a:gs>
                    <a:gs pos="100000">
                      <a:srgbClr val="00015F"/>
                    </a:gs>
                  </a:gsLst>
                  <a:lin ang="5400000" scaled="0"/>
                </a:gra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4"/>
                <p:cNvSpPr txBox="1"/>
                <p:nvPr/>
              </p:nvSpPr>
              <p:spPr>
                <a:xfrm>
                  <a:off x="1495" y="2194"/>
                  <a:ext cx="233" cy="4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r>
                    <a:rPr lang="en-US" sz="4400" b="1">
                      <a:solidFill>
                        <a:srgbClr val="F60F14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-</a:t>
                  </a:r>
                  <a:endParaRPr sz="44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8" name="Google Shape;158;p4"/>
              <p:cNvSpPr/>
              <p:nvPr/>
            </p:nvSpPr>
            <p:spPr>
              <a:xfrm>
                <a:off x="1104" y="1501"/>
                <a:ext cx="1209" cy="241"/>
              </a:xfrm>
              <a:prstGeom prst="curvedUpArrow">
                <a:avLst>
                  <a:gd name="adj1" fmla="val 40760"/>
                  <a:gd name="adj2" fmla="val 162691"/>
                  <a:gd name="adj3" fmla="val 37500"/>
                </a:avLst>
              </a:prstGeom>
              <a:solidFill>
                <a:srgbClr val="FC12C1">
                  <a:alpha val="49803"/>
                </a:srgbClr>
              </a:solidFill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59" name="Google Shape;159;p4" descr="TP_tmp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7" y="2208"/>
              <a:ext cx="2049" cy="4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4"/>
          <p:cNvGrpSpPr/>
          <p:nvPr/>
        </p:nvGrpSpPr>
        <p:grpSpPr>
          <a:xfrm>
            <a:off x="6248400" y="925274"/>
            <a:ext cx="1919288" cy="2876550"/>
            <a:chOff x="4724400" y="1295400"/>
            <a:chExt cx="1919288" cy="2876253"/>
          </a:xfrm>
        </p:grpSpPr>
        <p:sp>
          <p:nvSpPr>
            <p:cNvPr id="161" name="Google Shape;161;p4"/>
            <p:cNvSpPr txBox="1"/>
            <p:nvPr/>
          </p:nvSpPr>
          <p:spPr>
            <a:xfrm>
              <a:off x="4775796" y="3709988"/>
              <a:ext cx="15645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P reversal</a:t>
              </a:r>
              <a:endParaRPr/>
            </a:p>
          </p:txBody>
        </p:sp>
        <p:grpSp>
          <p:nvGrpSpPr>
            <p:cNvPr id="162" name="Google Shape;162;p4"/>
            <p:cNvGrpSpPr/>
            <p:nvPr/>
          </p:nvGrpSpPr>
          <p:grpSpPr>
            <a:xfrm>
              <a:off x="4724400" y="1295400"/>
              <a:ext cx="1919288" cy="2590800"/>
              <a:chOff x="6934200" y="1295400"/>
              <a:chExt cx="1919288" cy="2590800"/>
            </a:xfrm>
          </p:grpSpPr>
          <p:grpSp>
            <p:nvGrpSpPr>
              <p:cNvPr id="163" name="Google Shape;163;p4"/>
              <p:cNvGrpSpPr/>
              <p:nvPr/>
            </p:nvGrpSpPr>
            <p:grpSpPr>
              <a:xfrm rot="10800000">
                <a:off x="7239000" y="1295400"/>
                <a:ext cx="962025" cy="2590800"/>
                <a:chOff x="1308" y="946"/>
                <a:chExt cx="606" cy="1632"/>
              </a:xfrm>
            </p:grpSpPr>
            <p:sp>
              <p:nvSpPr>
                <p:cNvPr id="164" name="Google Shape;164;p4"/>
                <p:cNvSpPr/>
                <p:nvPr/>
              </p:nvSpPr>
              <p:spPr>
                <a:xfrm>
                  <a:off x="1308" y="1652"/>
                  <a:ext cx="605" cy="605"/>
                </a:xfrm>
                <a:prstGeom prst="ellipse">
                  <a:avLst/>
                </a:prstGeom>
                <a:gradFill>
                  <a:gsLst>
                    <a:gs pos="0">
                      <a:srgbClr val="FF0000">
                        <a:alpha val="49803"/>
                      </a:srgbClr>
                    </a:gs>
                    <a:gs pos="100000">
                      <a:srgbClr val="C10000"/>
                    </a:gs>
                  </a:gsLst>
                  <a:lin ang="5400000" scaled="0"/>
                </a:gra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4"/>
                <p:cNvSpPr txBox="1"/>
                <p:nvPr/>
              </p:nvSpPr>
              <p:spPr>
                <a:xfrm>
                  <a:off x="1448" y="946"/>
                  <a:ext cx="322" cy="4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r>
                    <a:rPr lang="en-US" sz="4400" b="1">
                      <a:solidFill>
                        <a:srgbClr val="0003CD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+</a:t>
                  </a:r>
                  <a:endParaRPr sz="4400" b="1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4"/>
                <p:cNvSpPr/>
                <p:nvPr/>
              </p:nvSpPr>
              <p:spPr>
                <a:xfrm>
                  <a:off x="1309" y="1451"/>
                  <a:ext cx="605" cy="604"/>
                </a:xfrm>
                <a:prstGeom prst="ellipse">
                  <a:avLst/>
                </a:prstGeom>
                <a:gradFill>
                  <a:gsLst>
                    <a:gs pos="0">
                      <a:srgbClr val="0003CD">
                        <a:alpha val="49803"/>
                      </a:srgbClr>
                    </a:gs>
                    <a:gs pos="100000">
                      <a:srgbClr val="00015F"/>
                    </a:gs>
                  </a:gsLst>
                  <a:lin ang="5400000" scaled="0"/>
                </a:gra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" name="Google Shape;167;p4"/>
                <p:cNvSpPr txBox="1"/>
                <p:nvPr/>
              </p:nvSpPr>
              <p:spPr>
                <a:xfrm>
                  <a:off x="1495" y="2098"/>
                  <a:ext cx="233" cy="4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r>
                    <a:rPr lang="en-US" sz="4400" b="1">
                      <a:solidFill>
                        <a:srgbClr val="F60F14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-</a:t>
                  </a:r>
                  <a:endParaRPr sz="44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8" name="Google Shape;168;p4"/>
              <p:cNvSpPr/>
              <p:nvPr/>
            </p:nvSpPr>
            <p:spPr>
              <a:xfrm>
                <a:off x="6934200" y="2214563"/>
                <a:ext cx="1919288" cy="382588"/>
              </a:xfrm>
              <a:prstGeom prst="curvedUpArrow">
                <a:avLst>
                  <a:gd name="adj1" fmla="val 40760"/>
                  <a:gd name="adj2" fmla="val 162691"/>
                  <a:gd name="adj3" fmla="val 37500"/>
                </a:avLst>
              </a:prstGeom>
              <a:solidFill>
                <a:srgbClr val="FC12C1">
                  <a:alpha val="49803"/>
                </a:srgbClr>
              </a:solidFill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9" name="Google Shape;169;p4"/>
          <p:cNvGrpSpPr/>
          <p:nvPr/>
        </p:nvGrpSpPr>
        <p:grpSpPr>
          <a:xfrm>
            <a:off x="8001001" y="849074"/>
            <a:ext cx="2005013" cy="2952750"/>
            <a:chOff x="6477000" y="1219200"/>
            <a:chExt cx="2004469" cy="2952453"/>
          </a:xfrm>
        </p:grpSpPr>
        <p:grpSp>
          <p:nvGrpSpPr>
            <p:cNvPr id="170" name="Google Shape;170;p4"/>
            <p:cNvGrpSpPr/>
            <p:nvPr/>
          </p:nvGrpSpPr>
          <p:grpSpPr>
            <a:xfrm>
              <a:off x="6477000" y="1219200"/>
              <a:ext cx="1919288" cy="2552700"/>
              <a:chOff x="3387" y="1071"/>
              <a:chExt cx="1209" cy="1608"/>
            </a:xfrm>
          </p:grpSpPr>
          <p:grpSp>
            <p:nvGrpSpPr>
              <p:cNvPr id="171" name="Google Shape;171;p4"/>
              <p:cNvGrpSpPr/>
              <p:nvPr/>
            </p:nvGrpSpPr>
            <p:grpSpPr>
              <a:xfrm>
                <a:off x="3795" y="1071"/>
                <a:ext cx="606" cy="1608"/>
                <a:chOff x="1308" y="1066"/>
                <a:chExt cx="606" cy="1608"/>
              </a:xfrm>
            </p:grpSpPr>
            <p:sp>
              <p:nvSpPr>
                <p:cNvPr id="172" name="Google Shape;172;p4"/>
                <p:cNvSpPr/>
                <p:nvPr/>
              </p:nvSpPr>
              <p:spPr>
                <a:xfrm>
                  <a:off x="1308" y="1652"/>
                  <a:ext cx="605" cy="605"/>
                </a:xfrm>
                <a:prstGeom prst="ellipse">
                  <a:avLst/>
                </a:prstGeom>
                <a:gradFill>
                  <a:gsLst>
                    <a:gs pos="0">
                      <a:srgbClr val="FF0000">
                        <a:alpha val="49803"/>
                      </a:srgbClr>
                    </a:gs>
                    <a:gs pos="100000">
                      <a:srgbClr val="C10000"/>
                    </a:gs>
                  </a:gsLst>
                  <a:lin ang="5400000" scaled="0"/>
                </a:gra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4"/>
                <p:cNvSpPr txBox="1"/>
                <p:nvPr/>
              </p:nvSpPr>
              <p:spPr>
                <a:xfrm>
                  <a:off x="1450" y="1066"/>
                  <a:ext cx="322" cy="4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r>
                    <a:rPr lang="en-US" sz="4400" b="1">
                      <a:solidFill>
                        <a:srgbClr val="0003CD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+</a:t>
                  </a:r>
                  <a:endParaRPr sz="4400" b="1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4"/>
                <p:cNvSpPr/>
                <p:nvPr/>
              </p:nvSpPr>
              <p:spPr>
                <a:xfrm>
                  <a:off x="1309" y="1451"/>
                  <a:ext cx="605" cy="604"/>
                </a:xfrm>
                <a:prstGeom prst="ellipse">
                  <a:avLst/>
                </a:prstGeom>
                <a:gradFill>
                  <a:gsLst>
                    <a:gs pos="0">
                      <a:srgbClr val="0003CD">
                        <a:alpha val="49803"/>
                      </a:srgbClr>
                    </a:gs>
                    <a:gs pos="100000">
                      <a:srgbClr val="00015F"/>
                    </a:gs>
                  </a:gsLst>
                  <a:lin ang="5400000" scaled="0"/>
                </a:gra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4"/>
                <p:cNvSpPr txBox="1"/>
                <p:nvPr/>
              </p:nvSpPr>
              <p:spPr>
                <a:xfrm>
                  <a:off x="1495" y="2194"/>
                  <a:ext cx="233" cy="4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r>
                    <a:rPr lang="en-US" sz="4400" b="1">
                      <a:solidFill>
                        <a:srgbClr val="F60F14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-</a:t>
                  </a:r>
                  <a:endParaRPr sz="44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6" name="Google Shape;176;p4"/>
              <p:cNvSpPr/>
              <p:nvPr/>
            </p:nvSpPr>
            <p:spPr>
              <a:xfrm flipH="1">
                <a:off x="3387" y="1698"/>
                <a:ext cx="1209" cy="241"/>
              </a:xfrm>
              <a:prstGeom prst="curvedUpArrow">
                <a:avLst>
                  <a:gd name="adj1" fmla="val 40760"/>
                  <a:gd name="adj2" fmla="val 162691"/>
                  <a:gd name="adj3" fmla="val 37500"/>
                </a:avLst>
              </a:prstGeom>
              <a:solidFill>
                <a:srgbClr val="FC12C1">
                  <a:alpha val="49803"/>
                </a:srgbClr>
              </a:solidFill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7" name="Google Shape;177;p4"/>
            <p:cNvSpPr txBox="1"/>
            <p:nvPr/>
          </p:nvSpPr>
          <p:spPr>
            <a:xfrm>
              <a:off x="6934200" y="3709988"/>
              <a:ext cx="154726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400">
                  <a:solidFill>
                    <a:srgbClr val="C0504D"/>
                  </a:solidFill>
                  <a:latin typeface="Arial"/>
                  <a:ea typeface="Arial"/>
                  <a:cs typeface="Arial"/>
                  <a:sym typeface="Arial"/>
                </a:rPr>
                <a:t>T reversal</a:t>
              </a:r>
              <a:endParaRPr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9FDA9-E161-C698-963A-1C06BA50F6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47908-6FE1-24DE-1559-CD0C1D3F5BD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5E3E6-3345-DA42-BBD7-071E0DE75C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D6AF-0AF8-2870-CB16-9D8506F0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of coils</a:t>
            </a:r>
          </a:p>
        </p:txBody>
      </p:sp>
      <p:pic>
        <p:nvPicPr>
          <p:cNvPr id="4" name="Picture 3" descr="A person holding a roll of plastic&#10;&#10;Description automatically generated">
            <a:extLst>
              <a:ext uri="{FF2B5EF4-FFF2-40B4-BE49-F238E27FC236}">
                <a16:creationId xmlns:a16="http://schemas.microsoft.com/office/drawing/2014/main" id="{DB2CBBA6-523D-D8DA-8043-9B946C20A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7" y="1459126"/>
            <a:ext cx="10772223" cy="5033749"/>
          </a:xfrm>
          <a:prstGeom prst="rect">
            <a:avLst/>
          </a:prstGeom>
        </p:spPr>
      </p:pic>
      <p:pic>
        <p:nvPicPr>
          <p:cNvPr id="7" name="Picture 6" descr="A person holding a yellow roll&#10;&#10;Description automatically generated">
            <a:extLst>
              <a:ext uri="{FF2B5EF4-FFF2-40B4-BE49-F238E27FC236}">
                <a16:creationId xmlns:a16="http://schemas.microsoft.com/office/drawing/2014/main" id="{59B10A69-18D6-D9D1-C33B-3F2CD5DD4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7" y="1461007"/>
            <a:ext cx="10772223" cy="50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0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C916B-048E-0D54-C554-AAFA78544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UCN Polarization/Analysis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5ABD8F-C72C-5B3B-12F8-829DD331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020251"/>
            <a:ext cx="5296639" cy="543953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708F27B-1C2B-B1E7-B9A8-7BC724CFEB65}"/>
              </a:ext>
            </a:extLst>
          </p:cNvPr>
          <p:cNvGrpSpPr/>
          <p:nvPr/>
        </p:nvGrpSpPr>
        <p:grpSpPr>
          <a:xfrm>
            <a:off x="4099369" y="1089961"/>
            <a:ext cx="6624166" cy="5588387"/>
            <a:chOff x="4099369" y="1089961"/>
            <a:chExt cx="6624166" cy="55883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986FD3-527D-3D51-79B0-3E18DB969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3737" y="1089961"/>
              <a:ext cx="3799798" cy="5369824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571F996-12B9-B642-90C7-9018A1160261}"/>
                </a:ext>
              </a:extLst>
            </p:cNvPr>
            <p:cNvSpPr/>
            <p:nvPr/>
          </p:nvSpPr>
          <p:spPr>
            <a:xfrm>
              <a:off x="4099369" y="3882938"/>
              <a:ext cx="1178784" cy="279541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E7FAD3-FC36-BF1E-6205-A10C221C158C}"/>
                </a:ext>
              </a:extLst>
            </p:cNvPr>
            <p:cNvSpPr txBox="1"/>
            <p:nvPr/>
          </p:nvSpPr>
          <p:spPr>
            <a:xfrm>
              <a:off x="6896565" y="5775893"/>
              <a:ext cx="17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3</a:t>
              </a:r>
              <a:r>
                <a:rPr lang="en-US" dirty="0"/>
                <a:t>He  n detection</a:t>
              </a:r>
            </a:p>
            <a:p>
              <a:r>
                <a:rPr lang="en-US" dirty="0"/>
                <a:t>CF</a:t>
              </a:r>
              <a:r>
                <a:rPr lang="en-US" baseline="-25000" dirty="0"/>
                <a:t>4</a:t>
              </a:r>
              <a:r>
                <a:rPr lang="en-US" dirty="0"/>
                <a:t> scintillator</a:t>
              </a:r>
            </a:p>
          </p:txBody>
        </p:sp>
      </p:grp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2576BA5-00F9-DAB8-E7E2-B95A7877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C82A164-80C1-A21A-BC44-B878CA550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3E9B861-0FC2-4179-9CC7-726190BA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8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315C-EA2A-0251-4B1E-24DB51743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MCUCN Simulation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BA2CB36-4772-E556-0DD1-A53C68FD1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969" y="3325797"/>
            <a:ext cx="5393310" cy="300035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60B03-7F9D-12ED-6FF1-053780FEA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8" y="961399"/>
            <a:ext cx="5361383" cy="2364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6A1B37-ED6C-3AA1-9DC5-1C30FC5275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92"/>
          <a:stretch/>
        </p:blipFill>
        <p:spPr>
          <a:xfrm>
            <a:off x="5927751" y="961400"/>
            <a:ext cx="6264249" cy="52154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2CB431-23C1-77A5-6481-77E09D398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420" y="966899"/>
            <a:ext cx="6280910" cy="5243458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86290E0-CF60-337F-97AC-5D953D38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AB456A6-F9AB-615A-0FC9-A43E9BBD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24B3ECC-9DC0-111E-F973-2622F4D44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1634EF-A571-AA8F-33E5-E21E5BCEE5FA}"/>
              </a:ext>
            </a:extLst>
          </p:cNvPr>
          <p:cNvSpPr txBox="1"/>
          <p:nvPr/>
        </p:nvSpPr>
        <p:spPr>
          <a:xfrm>
            <a:off x="3945834" y="6312122"/>
            <a:ext cx="345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2683C6"/>
                </a:solidFill>
                <a:latin typeface="Comic Sans MS"/>
              </a:rPr>
              <a:t>Eur</a:t>
            </a:r>
            <a:r>
              <a:rPr lang="fr-FR" i="1" dirty="0">
                <a:solidFill>
                  <a:srgbClr val="2683C6"/>
                </a:solidFill>
                <a:latin typeface="Comic Sans MS"/>
              </a:rPr>
              <a:t>. Phys. J. C, 81, 512 (2021)</a:t>
            </a:r>
            <a:endParaRPr lang="en-US" i="1" dirty="0">
              <a:solidFill>
                <a:srgbClr val="2683C6"/>
              </a:solidFill>
              <a:latin typeface="Comic Sans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614F0-F870-9B46-DCD1-27EF96002F97}"/>
              </a:ext>
            </a:extLst>
          </p:cNvPr>
          <p:cNvSpPr txBox="1"/>
          <p:nvPr/>
        </p:nvSpPr>
        <p:spPr>
          <a:xfrm rot="20213878">
            <a:off x="4265686" y="3472553"/>
            <a:ext cx="4438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1045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3DC7-804C-4F4D-8FFF-4F2E0F69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Ramsey curve, first commissioning in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09CC70-FDB4-736B-E677-242B30B89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30" y="1252520"/>
            <a:ext cx="7523539" cy="5492499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17CC3B9-59DB-36D4-574D-13F8506DF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10E29B-0AC9-98AF-5134-1BB9F70B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LASNPA 2024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1B7A58C-F89B-FFF1-2AD0-637DB9B1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953B7-96FE-9D6A-D0CC-684B19887B8D}"/>
              </a:ext>
            </a:extLst>
          </p:cNvPr>
          <p:cNvSpPr txBox="1"/>
          <p:nvPr/>
        </p:nvSpPr>
        <p:spPr>
          <a:xfrm rot="20213878">
            <a:off x="4380873" y="3165537"/>
            <a:ext cx="4438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365946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5638" y="0"/>
            <a:ext cx="1224327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0594" y="6396336"/>
            <a:ext cx="871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… land of fields and boundary conditions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5" name="Ink 134"/>
              <p14:cNvContentPartPr/>
              <p14:nvPr/>
            </p14:nvContentPartPr>
            <p14:xfrm>
              <a:off x="9325380" y="7397872"/>
              <a:ext cx="45720" cy="36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8140" y="7391752"/>
                <a:ext cx="1508760" cy="1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1" name="Ink 230"/>
              <p14:cNvContentPartPr/>
              <p14:nvPr/>
            </p14:nvContentPartPr>
            <p14:xfrm>
              <a:off x="188913" y="319089"/>
              <a:ext cx="12003088" cy="6029325"/>
            </p14:xfrm>
          </p:contentPart>
        </mc:Choice>
        <mc:Fallback xmlns="">
          <p:pic>
            <p:nvPicPr>
              <p:cNvPr id="231" name="Ink 23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2794" y="312970"/>
                <a:ext cx="12014607" cy="6040844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BEAEF63-BF8C-4D55-8385-06B26EE0B2BD}"/>
              </a:ext>
            </a:extLst>
          </p:cNvPr>
          <p:cNvSpPr txBox="1"/>
          <p:nvPr/>
        </p:nvSpPr>
        <p:spPr>
          <a:xfrm>
            <a:off x="6982729" y="635201"/>
            <a:ext cx="563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Thanks from Kentucky …</a:t>
            </a:r>
          </a:p>
        </p:txBody>
      </p:sp>
    </p:spTree>
    <p:extLst>
      <p:ext uri="{BB962C8B-B14F-4D97-AF65-F5344CB8AC3E}">
        <p14:creationId xmlns:p14="http://schemas.microsoft.com/office/powerpoint/2010/main" val="27716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5DB9-CB49-4BB7-136A-008A3B92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PSI Ultra Cold Neutron source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78E0BA-E21A-D0E2-9444-858E7D2EE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273"/>
            <a:ext cx="7036421" cy="55765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94DE60-8F0C-2179-4F67-03F2902E7978}"/>
              </a:ext>
            </a:extLst>
          </p:cNvPr>
          <p:cNvSpPr txBox="1"/>
          <p:nvPr/>
        </p:nvSpPr>
        <p:spPr>
          <a:xfrm>
            <a:off x="6245749" y="5909994"/>
            <a:ext cx="1457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HIPA beam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A67D01-0514-0A42-EF06-0D4EE4D97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2"/>
          <a:stretch/>
        </p:blipFill>
        <p:spPr>
          <a:xfrm>
            <a:off x="7205870" y="764602"/>
            <a:ext cx="4986130" cy="58777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64CF00-A9DD-FBC9-EED3-412721B88B90}"/>
              </a:ext>
            </a:extLst>
          </p:cNvPr>
          <p:cNvSpPr txBox="1"/>
          <p:nvPr/>
        </p:nvSpPr>
        <p:spPr>
          <a:xfrm>
            <a:off x="7702826" y="2134866"/>
            <a:ext cx="1033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UCN counts</a:t>
            </a:r>
          </a:p>
          <a:p>
            <a:r>
              <a:rPr lang="en-US" dirty="0"/>
              <a:t>per 300s</a:t>
            </a:r>
          </a:p>
          <a:p>
            <a:r>
              <a:rPr lang="en-US" dirty="0"/>
              <a:t>Proton</a:t>
            </a:r>
          </a:p>
          <a:p>
            <a:r>
              <a:rPr lang="en-US" dirty="0"/>
              <a:t>pulse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08E5B874-670A-88F5-5621-839AE003B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0CB08C9-7CA7-5156-5376-F3B760DE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742BA2F1-AFA3-74B3-0765-E51DF912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60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62DE0187-35FB-0BD9-76E2-AA7891F1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chamber and Precession cells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273EF324-58B5-A43A-D325-3E02ECEC5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88D1F4-017D-73B3-9366-F5B9C4C56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9" y="817257"/>
            <a:ext cx="7653591" cy="55769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5CD604-1D91-C8FF-3183-1039F022A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817257"/>
            <a:ext cx="10162465" cy="5572964"/>
          </a:xfrm>
          <a:prstGeom prst="rect">
            <a:avLst/>
          </a:prstGeom>
        </p:spPr>
      </p:pic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4A036093-6804-E1A3-CBBE-F9C850C6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A2C0CDD-EE76-A75C-F959-E79DA295F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4CC3549-2A8A-4A78-C533-2C702E5B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7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E019-0B71-EFF7-1CBD-CABB57BF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 Magnetometry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D97B9-36BC-C18E-3FE2-EC30F9149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of 112 Cs cells on 28 plates</a:t>
            </a:r>
            <a:br>
              <a:rPr lang="en-US" dirty="0"/>
            </a:br>
            <a:r>
              <a:rPr lang="en-US" dirty="0"/>
              <a:t>    (gradients up to 𝑙 ≤ 7)</a:t>
            </a:r>
          </a:p>
          <a:p>
            <a:r>
              <a:rPr lang="en-US" dirty="0"/>
              <a:t>Placement accuracy: ±0.5 mm </a:t>
            </a:r>
          </a:p>
          <a:p>
            <a:r>
              <a:rPr lang="en-US" dirty="0"/>
              <a:t>Magnetometry accuracy: 5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B8AEB1-0AD2-8E32-B855-F277720C0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45" y="2680206"/>
            <a:ext cx="4832635" cy="3591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232B9B-20B3-FFE2-F163-B4E37FF1D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382" y="2680206"/>
            <a:ext cx="5245048" cy="320110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8425132-546A-8EA7-B2F8-3BC01BBAD487}"/>
              </a:ext>
            </a:extLst>
          </p:cNvPr>
          <p:cNvSpPr/>
          <p:nvPr/>
        </p:nvSpPr>
        <p:spPr>
          <a:xfrm>
            <a:off x="1097280" y="2613735"/>
            <a:ext cx="1933280" cy="13846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3023E7-770B-E6F0-E67B-9FCF2BB71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316" y="791008"/>
            <a:ext cx="2572132" cy="15648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24F2C-3C5D-AD6C-1302-07653C39BC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822"/>
          <a:stretch/>
        </p:blipFill>
        <p:spPr>
          <a:xfrm>
            <a:off x="7884678" y="825265"/>
            <a:ext cx="3638628" cy="1506706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B7ACCB9B-0916-688B-BCEB-2B63169C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C9537BF-7835-2056-C525-81E97EFC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425638F-7C7B-AAC9-D91C-514ACFCC5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3FCF2-9BF7-64DB-C460-AC98E3945E14}"/>
              </a:ext>
            </a:extLst>
          </p:cNvPr>
          <p:cNvSpPr txBox="1"/>
          <p:nvPr/>
        </p:nvSpPr>
        <p:spPr>
          <a:xfrm>
            <a:off x="3945833" y="6312122"/>
            <a:ext cx="2305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accent2"/>
                </a:solidFill>
                <a:latin typeface="Comic Sans MS"/>
              </a:rPr>
              <a:t>PhD Victoria Kletzl</a:t>
            </a:r>
            <a:endParaRPr lang="en-US" i="1" dirty="0">
              <a:solidFill>
                <a:schemeClr val="accent2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2068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buSzPts val="4400"/>
            </a:pPr>
            <a:r>
              <a:rPr lang="en-US" dirty="0"/>
              <a:t>Evolution of constraints on the nEDM</a:t>
            </a:r>
            <a:endParaRPr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06DED6-AE06-FA42-330E-35FCD0513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5083" y="4277478"/>
            <a:ext cx="3911725" cy="2085055"/>
          </a:xfrm>
        </p:spPr>
        <p:txBody>
          <a:bodyPr/>
          <a:lstStyle/>
          <a:p>
            <a:r>
              <a:rPr lang="en-US" dirty="0"/>
              <a:t>Planned future experiments</a:t>
            </a:r>
            <a:br>
              <a:rPr lang="en-US" dirty="0"/>
            </a:br>
            <a:r>
              <a:rPr lang="en-US" dirty="0"/>
              <a:t>with 10</a:t>
            </a:r>
            <a:r>
              <a:rPr lang="en-US" baseline="30000" dirty="0"/>
              <a:t>-27</a:t>
            </a:r>
            <a:r>
              <a:rPr lang="en-US" dirty="0"/>
              <a:t> </a:t>
            </a:r>
            <a:r>
              <a:rPr lang="en-US" i="1" dirty="0"/>
              <a:t>e</a:t>
            </a:r>
            <a:r>
              <a:rPr lang="en-US" dirty="0"/>
              <a:t> cm sensitivity</a:t>
            </a:r>
          </a:p>
          <a:p>
            <a:pPr lvl="1"/>
            <a:r>
              <a:rPr lang="en-US" dirty="0"/>
              <a:t>n2EDM (PSI)</a:t>
            </a:r>
          </a:p>
          <a:p>
            <a:pPr lvl="1"/>
            <a:r>
              <a:rPr lang="en-US" dirty="0"/>
              <a:t>nEDM (LANL)</a:t>
            </a:r>
          </a:p>
          <a:p>
            <a:pPr lvl="1"/>
            <a:r>
              <a:rPr lang="en-US" dirty="0"/>
              <a:t>PanEDM (ILL)</a:t>
            </a:r>
          </a:p>
          <a:p>
            <a:pPr lvl="1"/>
            <a:r>
              <a:rPr lang="en-US" dirty="0"/>
              <a:t>TOUCAN (TRIUMF)</a:t>
            </a:r>
          </a:p>
          <a:p>
            <a:pPr lvl="1"/>
            <a:endParaRPr lang="en-US" dirty="0"/>
          </a:p>
        </p:txBody>
      </p:sp>
      <p:sp>
        <p:nvSpPr>
          <p:cNvPr id="298" name="Google Shape;298;p9"/>
          <p:cNvSpPr/>
          <p:nvPr/>
        </p:nvSpPr>
        <p:spPr>
          <a:xfrm>
            <a:off x="7033672" y="3917471"/>
            <a:ext cx="1117025" cy="2024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5" name="Google Shape;305;p9"/>
          <p:cNvGrpSpPr/>
          <p:nvPr/>
        </p:nvGrpSpPr>
        <p:grpSpPr>
          <a:xfrm>
            <a:off x="8045345" y="1899440"/>
            <a:ext cx="3981942" cy="868947"/>
            <a:chOff x="2917895" y="5076825"/>
            <a:chExt cx="4321105" cy="942975"/>
          </a:xfrm>
        </p:grpSpPr>
        <p:pic>
          <p:nvPicPr>
            <p:cNvPr id="306" name="Google Shape;306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17895" y="5076825"/>
              <a:ext cx="4321105" cy="9429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7" name="Google Shape;307;p9"/>
            <p:cNvCxnSpPr/>
            <p:nvPr/>
          </p:nvCxnSpPr>
          <p:spPr>
            <a:xfrm>
              <a:off x="4572043" y="5334000"/>
              <a:ext cx="2590758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8" name="Google Shape;308;p9"/>
            <p:cNvCxnSpPr/>
            <p:nvPr/>
          </p:nvCxnSpPr>
          <p:spPr>
            <a:xfrm>
              <a:off x="2971869" y="5562600"/>
              <a:ext cx="4190932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9" name="Google Shape;309;p9"/>
            <p:cNvCxnSpPr/>
            <p:nvPr/>
          </p:nvCxnSpPr>
          <p:spPr>
            <a:xfrm>
              <a:off x="2971869" y="5791200"/>
              <a:ext cx="3352746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99" name="Google Shape;299;p9"/>
          <p:cNvSpPr/>
          <p:nvPr/>
        </p:nvSpPr>
        <p:spPr>
          <a:xfrm>
            <a:off x="5718255" y="6022693"/>
            <a:ext cx="95523" cy="79345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5226201" y="5470660"/>
            <a:ext cx="95523" cy="79345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9" descr="Untitl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9311" y="1493940"/>
            <a:ext cx="1505587" cy="482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E871E0-5827-0DC8-F54C-096BE8D99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799" y="1004342"/>
            <a:ext cx="3716718" cy="5581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EE90B8-1694-8BFA-388B-40E859EE25B2}"/>
              </a:ext>
            </a:extLst>
          </p:cNvPr>
          <p:cNvSpPr txBox="1"/>
          <p:nvPr/>
        </p:nvSpPr>
        <p:spPr>
          <a:xfrm>
            <a:off x="4777244" y="4885674"/>
            <a:ext cx="1505587" cy="155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PSI:</a:t>
            </a:r>
          </a:p>
          <a:p>
            <a:r>
              <a:rPr lang="en-US" dirty="0"/>
              <a:t>           nEDM</a:t>
            </a:r>
          </a:p>
          <a:p>
            <a:endParaRPr lang="en-US" dirty="0"/>
          </a:p>
          <a:p>
            <a:r>
              <a:rPr lang="en-US" dirty="0"/>
              <a:t>          n2EDM</a:t>
            </a:r>
            <a:br>
              <a:rPr lang="en-US" dirty="0"/>
            </a:br>
            <a:endParaRPr lang="en-US" sz="800" dirty="0"/>
          </a:p>
          <a:p>
            <a:r>
              <a:rPr lang="en-US" dirty="0"/>
              <a:t>     (projected)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124802-0D2D-C41D-E899-F28A08907A79}"/>
              </a:ext>
            </a:extLst>
          </p:cNvPr>
          <p:cNvCxnSpPr>
            <a:cxnSpLocks/>
          </p:cNvCxnSpPr>
          <p:nvPr/>
        </p:nvCxnSpPr>
        <p:spPr>
          <a:xfrm>
            <a:off x="4736758" y="1787107"/>
            <a:ext cx="1652553" cy="0"/>
          </a:xfrm>
          <a:prstGeom prst="line">
            <a:avLst/>
          </a:prstGeom>
          <a:ln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674ECB-F9FF-C176-718A-AD89127B989D}"/>
              </a:ext>
            </a:extLst>
          </p:cNvPr>
          <p:cNvCxnSpPr>
            <a:cxnSpLocks/>
          </p:cNvCxnSpPr>
          <p:nvPr/>
        </p:nvCxnSpPr>
        <p:spPr>
          <a:xfrm flipV="1">
            <a:off x="4756082" y="3450024"/>
            <a:ext cx="1633229" cy="2870814"/>
          </a:xfrm>
          <a:prstGeom prst="line">
            <a:avLst/>
          </a:prstGeom>
          <a:ln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297;p9">
            <a:extLst>
              <a:ext uri="{FF2B5EF4-FFF2-40B4-BE49-F238E27FC236}">
                <a16:creationId xmlns:a16="http://schemas.microsoft.com/office/drawing/2014/main" id="{FF7DECD6-4EB1-59AC-F8F1-59DC22B34E0A}"/>
              </a:ext>
            </a:extLst>
          </p:cNvPr>
          <p:cNvSpPr txBox="1"/>
          <p:nvPr/>
        </p:nvSpPr>
        <p:spPr>
          <a:xfrm>
            <a:off x="5766016" y="1116826"/>
            <a:ext cx="6248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n-US" i="1" dirty="0">
                <a:solidFill>
                  <a:schemeClr val="accent2"/>
                </a:solidFill>
                <a:latin typeface="Comic Sans MS"/>
                <a:sym typeface="Comic Sans MS"/>
              </a:rPr>
              <a:t>J.M. Pendlebury and E.A. Hinds, NIM A 440, 471 (2000)</a:t>
            </a:r>
            <a:endParaRPr i="1" dirty="0">
              <a:solidFill>
                <a:schemeClr val="accent2"/>
              </a:solidFill>
              <a:latin typeface="Comic Sans MS"/>
            </a:endParaRPr>
          </a:p>
        </p:txBody>
      </p:sp>
      <p:sp>
        <p:nvSpPr>
          <p:cNvPr id="15" name="Google Shape;297;p9">
            <a:extLst>
              <a:ext uri="{FF2B5EF4-FFF2-40B4-BE49-F238E27FC236}">
                <a16:creationId xmlns:a16="http://schemas.microsoft.com/office/drawing/2014/main" id="{D69BEFCF-C9CE-052C-B116-B59A930CB5EB}"/>
              </a:ext>
            </a:extLst>
          </p:cNvPr>
          <p:cNvSpPr txBox="1"/>
          <p:nvPr/>
        </p:nvSpPr>
        <p:spPr>
          <a:xfrm>
            <a:off x="1679699" y="772944"/>
            <a:ext cx="326981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  <a:latin typeface="Comic Sans MS"/>
                <a:sym typeface="Comic Sans MS"/>
              </a:rPr>
              <a:t>NIM A 736, 184 (2014)</a:t>
            </a:r>
            <a:endParaRPr i="1" dirty="0">
              <a:solidFill>
                <a:schemeClr val="accent2"/>
              </a:solidFill>
              <a:latin typeface="Comic Sans MS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4356CD6A-27D8-C1D9-D4D9-05B36537BB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59C7794-C5C4-5B6B-9938-63A9A84E563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DC9408D-CDFA-8D93-7FAA-BACA6E5931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 txBox="1">
            <a:spLocks noGrp="1"/>
          </p:cNvSpPr>
          <p:nvPr>
            <p:ph type="title"/>
          </p:nvPr>
        </p:nvSpPr>
        <p:spPr>
          <a:xfrm>
            <a:off x="1524000" y="-1"/>
            <a:ext cx="9144000" cy="8689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l">
              <a:buSzPts val="4400"/>
            </a:pPr>
            <a:r>
              <a:rPr lang="en-US" dirty="0"/>
              <a:t>How to measure an EDM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Google Shape;318;p10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981200" y="4406901"/>
                <a:ext cx="8229600" cy="17740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91425" tIns="45700" rIns="91425" bIns="45700" rtlCol="0" anchor="t" anchorCtr="0">
                <a:normAutofit/>
              </a:bodyPr>
              <a:lstStyle/>
              <a:p>
                <a:pPr marL="342900">
                  <a:spcBef>
                    <a:spcPts val="0"/>
                  </a:spcBef>
                  <a:buClr>
                    <a:srgbClr val="4F6128"/>
                  </a:buClr>
                  <a:buSzPts val="2800"/>
                </a:pPr>
                <a:r>
                  <a:rPr lang="en-US" sz="2800" dirty="0">
                    <a:solidFill>
                      <a:srgbClr val="4F6128"/>
                    </a:solidFill>
                  </a:rPr>
                  <a:t>For B = 1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4F6128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>
                    <a:solidFill>
                      <a:srgbClr val="4F6128"/>
                    </a:solidFill>
                  </a:rPr>
                  <a:t>T, E = 10 kV/cm and </a:t>
                </a:r>
                <a:r>
                  <a:rPr lang="en-US" sz="2800" i="1" dirty="0" err="1">
                    <a:solidFill>
                      <a:srgbClr val="4F6128"/>
                    </a:solidFill>
                  </a:rPr>
                  <a:t>d</a:t>
                </a:r>
                <a:r>
                  <a:rPr lang="en-US" sz="2800" i="1" baseline="-25000" dirty="0" err="1">
                    <a:solidFill>
                      <a:srgbClr val="4F6128"/>
                    </a:solidFill>
                  </a:rPr>
                  <a:t>n</a:t>
                </a:r>
                <a:r>
                  <a:rPr lang="en-US" sz="2800" dirty="0">
                    <a:solidFill>
                      <a:srgbClr val="4F6128"/>
                    </a:solidFill>
                  </a:rPr>
                  <a:t>= 2 x 10</a:t>
                </a:r>
                <a:r>
                  <a:rPr lang="en-US" sz="2800" baseline="30000" dirty="0">
                    <a:solidFill>
                      <a:srgbClr val="4F6128"/>
                    </a:solidFill>
                  </a:rPr>
                  <a:t>-27 </a:t>
                </a:r>
                <a:r>
                  <a:rPr lang="en-US" sz="2800" i="1" dirty="0" err="1">
                    <a:solidFill>
                      <a:srgbClr val="4F6128"/>
                    </a:solidFill>
                  </a:rPr>
                  <a:t>e</a:t>
                </a:r>
                <a:r>
                  <a:rPr lang="en-US" sz="2800" dirty="0" err="1">
                    <a:solidFill>
                      <a:srgbClr val="4F6128"/>
                    </a:solidFill>
                  </a:rPr>
                  <a:t>·cm</a:t>
                </a:r>
                <a:br>
                  <a:rPr lang="en-US" sz="2800" dirty="0">
                    <a:solidFill>
                      <a:srgbClr val="4F6128"/>
                    </a:solidFill>
                  </a:rPr>
                </a:br>
                <a:r>
                  <a:rPr lang="en-US" sz="2800" dirty="0">
                    <a:solidFill>
                      <a:srgbClr val="4F6128"/>
                    </a:solidFill>
                  </a:rPr>
                  <a:t> </a:t>
                </a:r>
                <a:r>
                  <a:rPr lang="en-US" sz="2800" dirty="0">
                    <a:solidFill>
                      <a:srgbClr val="4F6128"/>
                    </a:solidFill>
                    <a:latin typeface="Noto Sans Symbols"/>
                    <a:ea typeface="Noto Sans Symbols"/>
                    <a:cs typeface="Noto Sans Symbols"/>
                    <a:sym typeface="Noto Sans Symbols"/>
                  </a:rPr>
                  <a:t>ν</a:t>
                </a:r>
                <a:r>
                  <a:rPr lang="en-US" sz="2800" dirty="0">
                    <a:solidFill>
                      <a:srgbClr val="4F6128"/>
                    </a:solidFill>
                  </a:rPr>
                  <a:t> = 30 Hz,      </a:t>
                </a:r>
                <a:r>
                  <a:rPr lang="en-US" sz="2800" dirty="0" err="1">
                    <a:solidFill>
                      <a:srgbClr val="4F6128"/>
                    </a:solidFill>
                    <a:latin typeface="Noto Sans Symbols"/>
                    <a:ea typeface="Noto Sans Symbols"/>
                    <a:cs typeface="Noto Sans Symbols"/>
                    <a:sym typeface="Noto Sans Symbols"/>
                  </a:rPr>
                  <a:t>Δν</a:t>
                </a:r>
                <a:r>
                  <a:rPr lang="en-US" sz="2800" baseline="30000" dirty="0">
                    <a:solidFill>
                      <a:srgbClr val="4F6128"/>
                    </a:solidFill>
                  </a:rPr>
                  <a:t> </a:t>
                </a:r>
                <a:r>
                  <a:rPr lang="en-US" sz="2800" dirty="0">
                    <a:solidFill>
                      <a:srgbClr val="4F6128"/>
                    </a:solidFill>
                  </a:rPr>
                  <a:t>= 10 </a:t>
                </a:r>
                <a:r>
                  <a:rPr lang="en-US" sz="2800" dirty="0" err="1">
                    <a:solidFill>
                      <a:srgbClr val="4F6128"/>
                    </a:solidFill>
                  </a:rPr>
                  <a:t>nHz</a:t>
                </a:r>
                <a:r>
                  <a:rPr lang="en-US" sz="2800" dirty="0">
                    <a:solidFill>
                      <a:srgbClr val="4F6128"/>
                    </a:solidFill>
                  </a:rPr>
                  <a:t>  (rotation every 3.3 </a:t>
                </a:r>
                <a:r>
                  <a:rPr lang="en-US" sz="2800" dirty="0" err="1">
                    <a:solidFill>
                      <a:srgbClr val="4F6128"/>
                    </a:solidFill>
                  </a:rPr>
                  <a:t>yr</a:t>
                </a:r>
                <a:r>
                  <a:rPr lang="en-US" sz="2800" dirty="0">
                    <a:solidFill>
                      <a:srgbClr val="4F6128"/>
                    </a:solidFill>
                  </a:rPr>
                  <a:t>)</a:t>
                </a:r>
                <a:endParaRPr lang="en-US" dirty="0"/>
              </a:p>
              <a:p>
                <a:pPr marL="742950" lvl="1" indent="-285750">
                  <a:spcBef>
                    <a:spcPts val="480"/>
                  </a:spcBef>
                  <a:buClr>
                    <a:srgbClr val="4F81BD"/>
                  </a:buClr>
                  <a:buSzPts val="2400"/>
                </a:pPr>
                <a:r>
                  <a:rPr lang="en-US" sz="2400" dirty="0">
                    <a:solidFill>
                      <a:srgbClr val="4F81BD"/>
                    </a:solidFill>
                  </a:rPr>
                  <a:t>Corresponds to a change in B of 3 x 10</a:t>
                </a:r>
                <a:r>
                  <a:rPr lang="en-US" sz="2400" baseline="30000" dirty="0">
                    <a:solidFill>
                      <a:srgbClr val="4F81BD"/>
                    </a:solidFill>
                  </a:rPr>
                  <a:t>-10</a:t>
                </a:r>
                <a:r>
                  <a:rPr lang="en-US" sz="2400" dirty="0">
                    <a:solidFill>
                      <a:srgbClr val="4F81B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4F81BD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>
                    <a:solidFill>
                      <a:srgbClr val="4F81BD"/>
                    </a:solidFill>
                  </a:rPr>
                  <a:t>T</a:t>
                </a:r>
                <a:endParaRPr sz="2400" dirty="0">
                  <a:solidFill>
                    <a:srgbClr val="4F81BD"/>
                  </a:solidFill>
                </a:endParaRPr>
              </a:p>
            </p:txBody>
          </p:sp>
        </mc:Choice>
        <mc:Fallback xmlns="">
          <p:sp>
            <p:nvSpPr>
              <p:cNvPr id="318" name="Google Shape;318;p1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981200" y="4406901"/>
                <a:ext cx="8229600" cy="1774047"/>
              </a:xfrm>
              <a:prstGeom prst="rect">
                <a:avLst/>
              </a:prstGeom>
              <a:blipFill>
                <a:blip r:embed="rId3"/>
                <a:stretch>
                  <a:fillRect l="-1556" t="-61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1" name="Google Shape;321;p10"/>
          <p:cNvGrpSpPr/>
          <p:nvPr/>
        </p:nvGrpSpPr>
        <p:grpSpPr>
          <a:xfrm>
            <a:off x="1240572" y="1226142"/>
            <a:ext cx="2274888" cy="2830513"/>
            <a:chOff x="1447800" y="1447800"/>
            <a:chExt cx="2274888" cy="2830513"/>
          </a:xfrm>
        </p:grpSpPr>
        <p:sp>
          <p:nvSpPr>
            <p:cNvPr id="322" name="Google Shape;322;p10"/>
            <p:cNvSpPr/>
            <p:nvPr/>
          </p:nvSpPr>
          <p:spPr>
            <a:xfrm>
              <a:off x="2400300" y="1611313"/>
              <a:ext cx="304800" cy="1295400"/>
            </a:xfrm>
            <a:prstGeom prst="upArrow">
              <a:avLst>
                <a:gd name="adj1" fmla="val 27500"/>
                <a:gd name="adj2" fmla="val 106250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1447800" y="2678113"/>
              <a:ext cx="1905000" cy="609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1200000">
              <a:off x="2514600" y="2944813"/>
              <a:ext cx="685800" cy="152400"/>
            </a:xfrm>
            <a:prstGeom prst="rightArrow">
              <a:avLst>
                <a:gd name="adj1" fmla="val 50000"/>
                <a:gd name="adj2" fmla="val 112500"/>
              </a:avLst>
            </a:prstGeom>
            <a:solidFill>
              <a:srgbClr val="008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2247900" y="1611313"/>
              <a:ext cx="304800" cy="1295400"/>
            </a:xfrm>
            <a:prstGeom prst="upArrow">
              <a:avLst>
                <a:gd name="adj1" fmla="val 27500"/>
                <a:gd name="adj2" fmla="val 106250"/>
              </a:avLst>
            </a:prstGeom>
            <a:solidFill>
              <a:srgbClr val="CC006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 rot="10800000" flipH="1">
              <a:off x="2247900" y="2982913"/>
              <a:ext cx="304800" cy="1295400"/>
            </a:xfrm>
            <a:prstGeom prst="upArrow">
              <a:avLst>
                <a:gd name="adj1" fmla="val 27500"/>
                <a:gd name="adj2" fmla="val 106250"/>
              </a:avLst>
            </a:prstGeom>
            <a:solidFill>
              <a:srgbClr val="CC006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3238500" y="2906713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288" h="288" extrusionOk="0">
                  <a:moveTo>
                    <a:pt x="0" y="288"/>
                  </a:moveTo>
                  <a:cubicBezTo>
                    <a:pt x="96" y="264"/>
                    <a:pt x="192" y="240"/>
                    <a:pt x="240" y="192"/>
                  </a:cubicBezTo>
                  <a:cubicBezTo>
                    <a:pt x="288" y="144"/>
                    <a:pt x="288" y="72"/>
                    <a:pt x="288" y="0"/>
                  </a:cubicBezTo>
                </a:path>
              </a:pathLst>
            </a:custGeom>
            <a:noFill/>
            <a:ln w="31750" cap="flat" cmpd="sng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0"/>
            <p:cNvSpPr txBox="1"/>
            <p:nvPr/>
          </p:nvSpPr>
          <p:spPr>
            <a:xfrm>
              <a:off x="2727325" y="1447800"/>
              <a:ext cx="441325" cy="519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  <p:sp>
          <p:nvSpPr>
            <p:cNvPr id="329" name="Google Shape;329;p10"/>
            <p:cNvSpPr txBox="1"/>
            <p:nvPr/>
          </p:nvSpPr>
          <p:spPr>
            <a:xfrm>
              <a:off x="1789113" y="1477963"/>
              <a:ext cx="420688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>
                  <a:solidFill>
                    <a:srgbClr val="CC0066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endParaRPr/>
            </a:p>
          </p:txBody>
        </p:sp>
        <p:cxnSp>
          <p:nvCxnSpPr>
            <p:cNvPr id="330" name="Google Shape;330;p10"/>
            <p:cNvCxnSpPr/>
            <p:nvPr/>
          </p:nvCxnSpPr>
          <p:spPr>
            <a:xfrm>
              <a:off x="2800350" y="1525588"/>
              <a:ext cx="304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31" name="Google Shape;331;p10"/>
            <p:cNvCxnSpPr/>
            <p:nvPr/>
          </p:nvCxnSpPr>
          <p:spPr>
            <a:xfrm>
              <a:off x="1866900" y="1525588"/>
              <a:ext cx="304800" cy="0"/>
            </a:xfrm>
            <a:prstGeom prst="straightConnector1">
              <a:avLst/>
            </a:prstGeom>
            <a:noFill/>
            <a:ln w="19050" cap="flat" cmpd="sng">
              <a:solidFill>
                <a:srgbClr val="CC0066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332" name="Google Shape;332;p10"/>
            <p:cNvSpPr txBox="1"/>
            <p:nvPr/>
          </p:nvSpPr>
          <p:spPr>
            <a:xfrm>
              <a:off x="3352800" y="2463800"/>
              <a:ext cx="369888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>
                  <a:solidFill>
                    <a:srgbClr val="008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endParaRPr/>
            </a:p>
          </p:txBody>
        </p:sp>
      </p:grpSp>
      <p:sp>
        <p:nvSpPr>
          <p:cNvPr id="333" name="Google Shape;333;p10"/>
          <p:cNvSpPr txBox="1"/>
          <p:nvPr/>
        </p:nvSpPr>
        <p:spPr>
          <a:xfrm>
            <a:off x="7709340" y="1471332"/>
            <a:ext cx="2736647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EDM is extracted</a:t>
            </a:r>
            <a:endParaRPr dirty="0"/>
          </a:p>
          <a:p>
            <a:r>
              <a:rPr lang="en-US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from the E-field dependent </a:t>
            </a:r>
            <a:endParaRPr dirty="0"/>
          </a:p>
          <a:p>
            <a:r>
              <a:rPr lang="en-US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shift in the neutron spin</a:t>
            </a:r>
            <a:br>
              <a:rPr lang="en-US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precession frequency.</a:t>
            </a:r>
            <a:endParaRPr dirty="0"/>
          </a:p>
          <a:p>
            <a:endParaRPr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GOAL:  </a:t>
            </a:r>
            <a:br>
              <a:rPr lang="en-US" sz="2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400" i="1" dirty="0" err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i="1" baseline="-25000" dirty="0" err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400" dirty="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&lt; 2 x 10</a:t>
            </a:r>
            <a:r>
              <a:rPr lang="en-US" sz="2400" baseline="30000" dirty="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-27 </a:t>
            </a:r>
            <a:r>
              <a:rPr lang="en-US" sz="2400" i="1" dirty="0" err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400" dirty="0" err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·cm</a:t>
            </a:r>
            <a:br>
              <a:rPr lang="en-US" sz="2400" dirty="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46FED9-C6CF-450C-9068-A03F10EA9B45}"/>
                  </a:ext>
                </a:extLst>
              </p:cNvPr>
              <p:cNvSpPr txBox="1"/>
              <p:nvPr/>
            </p:nvSpPr>
            <p:spPr>
              <a:xfrm>
                <a:off x="3758538" y="1501521"/>
                <a:ext cx="3607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=−2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±2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46FED9-C6CF-450C-9068-A03F10EA9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538" y="1501521"/>
                <a:ext cx="360790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90C921-84E9-475B-C1D6-85C68F03FED7}"/>
                  </a:ext>
                </a:extLst>
              </p:cNvPr>
              <p:cNvSpPr txBox="1"/>
              <p:nvPr/>
            </p:nvSpPr>
            <p:spPr>
              <a:xfrm>
                <a:off x="3515460" y="2372828"/>
                <a:ext cx="3607903" cy="990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𝑇𝐸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𝑁𝑀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90C921-84E9-475B-C1D6-85C68F03F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460" y="2372828"/>
                <a:ext cx="3607903" cy="9909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66896-B488-5F49-BA73-FB96FE606A9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F18F6-A827-045B-11D0-4B4E141AD05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DC6DC-5730-F83E-DF15-30D5C51994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1"/>
          <p:cNvSpPr txBox="1">
            <a:spLocks noGrp="1"/>
          </p:cNvSpPr>
          <p:nvPr>
            <p:ph type="title"/>
          </p:nvPr>
        </p:nvSpPr>
        <p:spPr>
          <a:xfrm>
            <a:off x="1524000" y="-1"/>
            <a:ext cx="9144000" cy="8689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4400"/>
            </a:pPr>
            <a:r>
              <a:rPr lang="en-US" dirty="0"/>
              <a:t>Ramsey cycle: Separated oscillatory fields 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C044F8-F1A5-52C3-F287-36F9B2409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70" y="868946"/>
            <a:ext cx="4041344" cy="5260921"/>
          </a:xfrm>
          <a:prstGeom prst="rect">
            <a:avLst/>
          </a:prstGeom>
        </p:spPr>
      </p:pic>
      <p:sp>
        <p:nvSpPr>
          <p:cNvPr id="16" name="Google Shape;297;p9">
            <a:extLst>
              <a:ext uri="{FF2B5EF4-FFF2-40B4-BE49-F238E27FC236}">
                <a16:creationId xmlns:a16="http://schemas.microsoft.com/office/drawing/2014/main" id="{2D444E1F-AC16-86C7-9D2E-1BF4FEB77666}"/>
              </a:ext>
            </a:extLst>
          </p:cNvPr>
          <p:cNvSpPr txBox="1"/>
          <p:nvPr/>
        </p:nvSpPr>
        <p:spPr>
          <a:xfrm>
            <a:off x="703570" y="5948087"/>
            <a:ext cx="249685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200" i="1" dirty="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NIM A 736, 184 (2014)</a:t>
            </a:r>
          </a:p>
          <a:p>
            <a:pPr algn="ctr"/>
            <a:r>
              <a:rPr lang="en-US" sz="1200" i="1" dirty="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PR 78, 695 (1950)</a:t>
            </a:r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A23942-9915-F3B7-EC39-87CA6AC52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"/>
          <a:stretch/>
        </p:blipFill>
        <p:spPr>
          <a:xfrm>
            <a:off x="5211485" y="640231"/>
            <a:ext cx="7001478" cy="563579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8AF1535-15D1-6359-D642-E8C9ED05FA70}"/>
              </a:ext>
            </a:extLst>
          </p:cNvPr>
          <p:cNvGrpSpPr/>
          <p:nvPr/>
        </p:nvGrpSpPr>
        <p:grpSpPr>
          <a:xfrm>
            <a:off x="0" y="1071576"/>
            <a:ext cx="9529184" cy="5294917"/>
            <a:chOff x="-5234901" y="1301564"/>
            <a:chExt cx="9572000" cy="52026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61AD227-81BA-35BA-2A7A-D3F87F516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34901" y="1301564"/>
              <a:ext cx="5436352" cy="520262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6E2C0F-03B7-50C3-18CD-4451496549C3}"/>
                </a:ext>
              </a:extLst>
            </p:cNvPr>
            <p:cNvSpPr/>
            <p:nvPr/>
          </p:nvSpPr>
          <p:spPr>
            <a:xfrm>
              <a:off x="3496994" y="1380391"/>
              <a:ext cx="840105" cy="4220309"/>
            </a:xfrm>
            <a:prstGeom prst="rect">
              <a:avLst/>
            </a:prstGeom>
            <a:noFill/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6B5824-6EC1-074A-C3DA-03C9970C27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451" y="5618284"/>
              <a:ext cx="3277465" cy="206751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4334F79-4C01-502C-E734-24D22369B2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451" y="1301564"/>
              <a:ext cx="3277463" cy="78827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502DA-22AD-3B2B-11F0-4D303BEC8BA4}"/>
                </a:ext>
              </a:extLst>
            </p:cNvPr>
            <p:cNvSpPr/>
            <p:nvPr/>
          </p:nvSpPr>
          <p:spPr>
            <a:xfrm>
              <a:off x="-4728102" y="1301564"/>
              <a:ext cx="4932485" cy="4536528"/>
            </a:xfrm>
            <a:prstGeom prst="rect">
              <a:avLst/>
            </a:prstGeom>
            <a:noFill/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CEC79322-F76B-54F4-45CE-449E631CC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ACF66004-6B9A-DAE5-2988-5F51E11A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77E3E07-61EC-89B9-53E4-A0DD7C35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D8160-448F-C2D0-8DAD-061D51EEC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204"/>
            <a:ext cx="10931566" cy="754796"/>
          </a:xfrm>
        </p:spPr>
        <p:txBody>
          <a:bodyPr>
            <a:normAutofit/>
          </a:bodyPr>
          <a:lstStyle/>
          <a:p>
            <a:r>
              <a:rPr lang="en-US" dirty="0"/>
              <a:t>Extraction of nEDM – Hg comagnetometer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F7041C-0164-DC65-F4C4-7C5A812D593E}"/>
              </a:ext>
            </a:extLst>
          </p:cNvPr>
          <p:cNvGrpSpPr/>
          <p:nvPr/>
        </p:nvGrpSpPr>
        <p:grpSpPr>
          <a:xfrm>
            <a:off x="5613688" y="1152473"/>
            <a:ext cx="6471582" cy="5567913"/>
            <a:chOff x="5613688" y="1152473"/>
            <a:chExt cx="6471582" cy="556791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FD8952-A7F4-6DB1-F039-6523D9107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4496" y="1152473"/>
              <a:ext cx="6330774" cy="54050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75D741-9CD2-F57D-6DE8-FA2CF8D872DC}"/>
                </a:ext>
              </a:extLst>
            </p:cNvPr>
            <p:cNvSpPr txBox="1"/>
            <p:nvPr/>
          </p:nvSpPr>
          <p:spPr>
            <a:xfrm>
              <a:off x="5613688" y="6351054"/>
              <a:ext cx="311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solidFill>
                    <a:schemeClr val="accent2"/>
                  </a:solidFill>
                  <a:latin typeface="Comic Sans MS"/>
                </a:rPr>
                <a:t>EPJC (2021) 81, 512 (2021)</a:t>
              </a:r>
              <a:endParaRPr lang="en-US" i="1" dirty="0">
                <a:solidFill>
                  <a:schemeClr val="accent2"/>
                </a:solidFill>
                <a:latin typeface="Comic Sans M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8EAA34F-C003-A267-EFBF-4973D2A4B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496" y="4240931"/>
            <a:ext cx="1112829" cy="1844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20106BD-8A27-4051-FD3F-C09C9E00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189" y="4360137"/>
            <a:ext cx="5087123" cy="13487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92263F-B0F4-1BE3-E05F-E7D283BB2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4" y="762000"/>
            <a:ext cx="3924848" cy="8287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0784DF2-416E-5307-86ED-0186E4C97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" y="1837850"/>
            <a:ext cx="5546254" cy="3930131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2C00AB0-2264-11B1-EC54-F4AF1825D864}"/>
              </a:ext>
            </a:extLst>
          </p:cNvPr>
          <p:cNvSpPr/>
          <p:nvPr/>
        </p:nvSpPr>
        <p:spPr>
          <a:xfrm>
            <a:off x="2788572" y="723934"/>
            <a:ext cx="648061" cy="531842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F13D0B-F9EB-FD7C-158C-43C3686CAACB}"/>
              </a:ext>
            </a:extLst>
          </p:cNvPr>
          <p:cNvGrpSpPr/>
          <p:nvPr/>
        </p:nvGrpSpPr>
        <p:grpSpPr>
          <a:xfrm>
            <a:off x="54416" y="1701049"/>
            <a:ext cx="5822128" cy="4758736"/>
            <a:chOff x="106730" y="841018"/>
            <a:chExt cx="5740913" cy="571646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3897C09-394F-4436-B577-6E72D5C0C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730" y="889321"/>
              <a:ext cx="5647766" cy="566816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38702B7-BAFF-04F6-53AA-C3B72405B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68830" y="841018"/>
              <a:ext cx="878813" cy="23967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2E8A810-FA57-02D8-63C6-E45948A5F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730" y="990525"/>
              <a:ext cx="316870" cy="63373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F1580C6-C144-32B1-8205-04D45FD9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7713" y="1009587"/>
              <a:ext cx="115346" cy="243508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A4DDFDD-D119-AEBB-B479-3FD204DBDD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16" y="1734080"/>
            <a:ext cx="5594594" cy="4868993"/>
          </a:xfrm>
          <a:prstGeom prst="rect">
            <a:avLst/>
          </a:prstGeom>
        </p:spPr>
      </p:pic>
      <p:sp>
        <p:nvSpPr>
          <p:cNvPr id="46" name="Date Placeholder 45">
            <a:extLst>
              <a:ext uri="{FF2B5EF4-FFF2-40B4-BE49-F238E27FC236}">
                <a16:creationId xmlns:a16="http://schemas.microsoft.com/office/drawing/2014/main" id="{A30FA5B0-9CC8-85B7-E59D-081CCBDC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47" name="Footer Placeholder 46">
            <a:extLst>
              <a:ext uri="{FF2B5EF4-FFF2-40B4-BE49-F238E27FC236}">
                <a16:creationId xmlns:a16="http://schemas.microsoft.com/office/drawing/2014/main" id="{C604F3EC-CD4A-6B7F-9E51-375A94E02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LASNPA 2024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EAD49E33-DFC2-78F3-EE4D-FAF48954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07ED-4DB4-104E-19DD-06F551A7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n2EDM experimental apparatus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00CCB-C731-8F75-87BB-0555BC622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170" y="1668493"/>
            <a:ext cx="9464830" cy="5156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C78567-99D5-65C7-36DE-90D216C205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5895"/>
            <a:ext cx="6907696" cy="338080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200EA6F-DFA5-7CF5-C627-A936122FB3EB}"/>
              </a:ext>
            </a:extLst>
          </p:cNvPr>
          <p:cNvSpPr/>
          <p:nvPr/>
        </p:nvSpPr>
        <p:spPr>
          <a:xfrm>
            <a:off x="7618610" y="3362119"/>
            <a:ext cx="1217276" cy="9541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982A15E-1A09-7AEB-834F-183803D0B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0E9BD4E-4D80-C5D9-D929-D3C28214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31501E9-9FCB-A80B-A0DB-E7DDCB66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A21B6-8190-1D2B-CC72-94CDC7182880}"/>
              </a:ext>
            </a:extLst>
          </p:cNvPr>
          <p:cNvSpPr txBox="1"/>
          <p:nvPr/>
        </p:nvSpPr>
        <p:spPr>
          <a:xfrm>
            <a:off x="7732641" y="980885"/>
            <a:ext cx="3319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  <a:latin typeface="Comic Sans MS"/>
              </a:rPr>
              <a:t>Eur</a:t>
            </a:r>
            <a:r>
              <a:rPr lang="fr-FR" i="1" dirty="0">
                <a:solidFill>
                  <a:schemeClr val="accent2"/>
                </a:solidFill>
                <a:latin typeface="Comic Sans MS"/>
              </a:rPr>
              <a:t>. Phys. J. C 81, 512 (2021) </a:t>
            </a:r>
            <a:endParaRPr lang="en-US" i="1" dirty="0">
              <a:solidFill>
                <a:schemeClr val="accent2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601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33AFD43-6BBD-EE19-A0AE-099C5622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Shield Room (MSR)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8BB925-F710-E314-236A-A134A872C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6 layers mu-metal + 1 layer Al RF shielding</a:t>
            </a:r>
          </a:p>
          <a:p>
            <a:r>
              <a:rPr lang="en-US" dirty="0"/>
              <a:t>D</a:t>
            </a:r>
            <a:r>
              <a:rPr lang="en-US" sz="2000" dirty="0"/>
              <a:t>egaussing coils for equilibration</a:t>
            </a:r>
            <a:br>
              <a:rPr lang="en-US" sz="2000" dirty="0"/>
            </a:br>
            <a:r>
              <a:rPr lang="en-US" sz="2000" dirty="0"/>
              <a:t>of each layer</a:t>
            </a:r>
          </a:p>
          <a:p>
            <a:r>
              <a:rPr lang="en-US" dirty="0"/>
              <a:t>Quasistatic shielding factor: 10</a:t>
            </a:r>
            <a:r>
              <a:rPr lang="en-US" baseline="30000" dirty="0"/>
              <a:t>5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C6AB8E-8686-43FB-078D-0D11C96A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80" y="3333508"/>
            <a:ext cx="5175757" cy="327498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D1F38B9-4BDC-34AC-9E89-0515F5F1E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247" y="1010428"/>
            <a:ext cx="6263073" cy="5257800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FF30F55-F5BD-6127-F288-40D5E8D9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4879B3D-A65C-E4BA-E32A-DDD235E4D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367645F-9528-ABF2-7344-C26A2C50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66FDF0-8CC0-8104-B975-98C5ABD8453C}"/>
              </a:ext>
            </a:extLst>
          </p:cNvPr>
          <p:cNvSpPr txBox="1"/>
          <p:nvPr/>
        </p:nvSpPr>
        <p:spPr>
          <a:xfrm>
            <a:off x="1110722" y="2521450"/>
            <a:ext cx="4325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  <a:latin typeface="Comic Sans MS"/>
              </a:rPr>
              <a:t>Rev</a:t>
            </a:r>
            <a:r>
              <a:rPr lang="fr-FR" i="1" dirty="0">
                <a:solidFill>
                  <a:schemeClr val="accent2"/>
                </a:solidFill>
                <a:latin typeface="Comic Sans MS"/>
              </a:rPr>
              <a:t>. </a:t>
            </a:r>
            <a:r>
              <a:rPr lang="fr-FR" i="1" dirty="0" err="1">
                <a:solidFill>
                  <a:schemeClr val="accent2"/>
                </a:solidFill>
                <a:latin typeface="Comic Sans MS"/>
              </a:rPr>
              <a:t>Sci</a:t>
            </a:r>
            <a:r>
              <a:rPr lang="fr-FR" i="1" dirty="0">
                <a:solidFill>
                  <a:schemeClr val="accent2"/>
                </a:solidFill>
                <a:latin typeface="Comic Sans MS"/>
              </a:rPr>
              <a:t>. Instrum 93, 095105 (2002)</a:t>
            </a:r>
            <a:endParaRPr lang="en-US" i="1" dirty="0">
              <a:solidFill>
                <a:schemeClr val="accent2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6671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D2A4A-44D7-3122-128B-22E8E912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Equilibration of MSR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16B566-F85D-08CE-F1A8-4A83D8D3FE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New degaussing sequence optimized for residual fields and time (12 hours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/>
                  <a:t>1.5 hours)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16B566-F85D-08CE-F1A8-4A83D8D3FE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6" t="-1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1F4A268-99EE-FC9C-F316-D25D3475D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6578"/>
            <a:ext cx="12192000" cy="478136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56AD024-55A2-C677-50BB-6F97EA582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A2535A0-B0C4-4D0E-8A8C-7255AAD5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LASNPA 2024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BC4EB93-4A6B-B56F-1989-A6B848214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79B5CB-B153-5DAE-B837-120608FF8CB6}"/>
              </a:ext>
            </a:extLst>
          </p:cNvPr>
          <p:cNvSpPr txBox="1"/>
          <p:nvPr/>
        </p:nvSpPr>
        <p:spPr>
          <a:xfrm>
            <a:off x="5248953" y="6057676"/>
            <a:ext cx="326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accent2"/>
                </a:solidFill>
                <a:latin typeface="Comic Sans MS"/>
              </a:rPr>
              <a:t>PhD Thomas Bouillaud 2023</a:t>
            </a:r>
            <a:endParaRPr lang="en-US" i="1" dirty="0">
              <a:solidFill>
                <a:schemeClr val="accent2"/>
              </a:solidFill>
              <a:latin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D177C-9592-4490-7C6B-EE35BC19AAC8}"/>
              </a:ext>
            </a:extLst>
          </p:cNvPr>
          <p:cNvSpPr txBox="1"/>
          <p:nvPr/>
        </p:nvSpPr>
        <p:spPr>
          <a:xfrm>
            <a:off x="802609" y="6057676"/>
            <a:ext cx="4325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  <a:latin typeface="Comic Sans MS"/>
              </a:rPr>
              <a:t>Eur</a:t>
            </a:r>
            <a:r>
              <a:rPr lang="fr-FR" i="1" dirty="0">
                <a:solidFill>
                  <a:schemeClr val="accent2"/>
                </a:solidFill>
                <a:latin typeface="Comic Sans MS"/>
              </a:rPr>
              <a:t>. Phys. J. C 84, 18 (2024)</a:t>
            </a:r>
            <a:endParaRPr lang="en-US" i="1" dirty="0">
              <a:solidFill>
                <a:schemeClr val="accent2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8302628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np_2022-10-28_bl3_crawford.potx" id="{BE060CB9-A902-499B-8A28-02B88CFD7477}" vid="{47120E4A-3A9C-4105-9C51-F6B16381D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1922</TotalTime>
  <Words>1006</Words>
  <Application>Microsoft Office PowerPoint</Application>
  <PresentationFormat>Widescreen</PresentationFormat>
  <Paragraphs>221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Comic Sans MS</vt:lpstr>
      <vt:lpstr>Noto Sans Symbols</vt:lpstr>
      <vt:lpstr>Segoe Print</vt:lpstr>
      <vt:lpstr>Retrospect</vt:lpstr>
      <vt:lpstr>Office Theme</vt:lpstr>
      <vt:lpstr>1_Office Theme</vt:lpstr>
      <vt:lpstr>Spin Transport for the  PSI n2EDM Experiment</vt:lpstr>
      <vt:lpstr>Electric Dipole Moment</vt:lpstr>
      <vt:lpstr>Evolution of constraints on the nEDM</vt:lpstr>
      <vt:lpstr>How to measure an EDM</vt:lpstr>
      <vt:lpstr>Ramsey cycle: Separated oscillatory fields </vt:lpstr>
      <vt:lpstr>Extraction of nEDM – Hg comagnetometer</vt:lpstr>
      <vt:lpstr>n2EDM experimental apparatus</vt:lpstr>
      <vt:lpstr>Magnetic Shield Room (MSR)</vt:lpstr>
      <vt:lpstr>Equilibration of MSR</vt:lpstr>
      <vt:lpstr>Active Magnetic Shield (AMS)</vt:lpstr>
      <vt:lpstr>MSR Coil Package</vt:lpstr>
      <vt:lpstr>Improvement in B0 uniformity</vt:lpstr>
      <vt:lpstr>Gradient contributions to false nEDM</vt:lpstr>
      <vt:lpstr>Streamlined Approach to Magnetic Design</vt:lpstr>
      <vt:lpstr>SPOTLIGHT – Magnetic Scalar Potential</vt:lpstr>
      <vt:lpstr>Fields and windings from the scalar potential</vt:lpstr>
      <vt:lpstr>A better way to wind slices  …</vt:lpstr>
      <vt:lpstr>UCN Spin Transport Coils</vt:lpstr>
      <vt:lpstr>Fabrication of coils</vt:lpstr>
      <vt:lpstr>Fabrication of coils</vt:lpstr>
      <vt:lpstr>UCN Polarization/Analysis</vt:lpstr>
      <vt:lpstr>MCUCN Simulation</vt:lpstr>
      <vt:lpstr>Ramsey curve, first commissioning in 2023</vt:lpstr>
      <vt:lpstr>PowerPoint Presentation</vt:lpstr>
      <vt:lpstr>PSI Ultra Cold Neutron source</vt:lpstr>
      <vt:lpstr>Vacuum chamber and Precession cells</vt:lpstr>
      <vt:lpstr>Cs Magnetometry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Fitting Digital Signals in Real-Time  using the Magic of Convolutions</dc:title>
  <dc:creator>Crawford, Christopher B.</dc:creator>
  <cp:lastModifiedBy>Christopher Crawford</cp:lastModifiedBy>
  <cp:revision>1</cp:revision>
  <dcterms:created xsi:type="dcterms:W3CDTF">2023-11-17T00:09:57Z</dcterms:created>
  <dcterms:modified xsi:type="dcterms:W3CDTF">2024-09-27T05:04:14Z</dcterms:modified>
</cp:coreProperties>
</file>