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32"/>
  </p:notesMasterIdLst>
  <p:sldIdLst>
    <p:sldId id="256" r:id="rId2"/>
    <p:sldId id="871" r:id="rId3"/>
    <p:sldId id="902" r:id="rId4"/>
    <p:sldId id="903" r:id="rId5"/>
    <p:sldId id="904" r:id="rId6"/>
    <p:sldId id="901" r:id="rId7"/>
    <p:sldId id="906" r:id="rId8"/>
    <p:sldId id="905" r:id="rId9"/>
    <p:sldId id="907" r:id="rId10"/>
    <p:sldId id="908" r:id="rId11"/>
    <p:sldId id="909" r:id="rId12"/>
    <p:sldId id="878" r:id="rId13"/>
    <p:sldId id="870" r:id="rId14"/>
    <p:sldId id="872" r:id="rId15"/>
    <p:sldId id="910" r:id="rId16"/>
    <p:sldId id="911" r:id="rId17"/>
    <p:sldId id="912" r:id="rId18"/>
    <p:sldId id="917" r:id="rId19"/>
    <p:sldId id="913" r:id="rId20"/>
    <p:sldId id="892" r:id="rId21"/>
    <p:sldId id="584" r:id="rId22"/>
    <p:sldId id="400" r:id="rId23"/>
    <p:sldId id="914" r:id="rId24"/>
    <p:sldId id="854" r:id="rId25"/>
    <p:sldId id="814" r:id="rId26"/>
    <p:sldId id="844" r:id="rId27"/>
    <p:sldId id="815" r:id="rId28"/>
    <p:sldId id="847" r:id="rId29"/>
    <p:sldId id="848" r:id="rId30"/>
    <p:sldId id="84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FF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4C794"/>
    <a:srgbClr val="909796"/>
    <a:srgbClr val="FFC097"/>
    <a:srgbClr val="FFC096"/>
    <a:srgbClr val="92C692"/>
    <a:srgbClr val="FFBD92"/>
    <a:srgbClr val="939393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F7DA4-9660-4C6B-B366-E7EBA1D3A393}" v="1219" dt="2024-09-24T00:55:12.016"/>
    <p1510:client id="{449EBD78-DAF4-47B4-8820-87221BB914C1}" v="16" dt="2024-09-23T20:42:01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492" autoAdjust="0"/>
  </p:normalViewPr>
  <p:slideViewPr>
    <p:cSldViewPr snapToGrid="0">
      <p:cViewPr>
        <p:scale>
          <a:sx n="103" d="100"/>
          <a:sy n="103" d="100"/>
        </p:scale>
        <p:origin x="23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Long" userId="6c2fd083e3647dc1" providerId="LiveId" clId="{B69F3A8C-CC30-417C-8324-1A1E97F8AA8E}"/>
    <pc:docChg chg="undo redo custSel addSld delSld modSld sldOrd modShowInfo">
      <pc:chgData name="Elena Long" userId="6c2fd083e3647dc1" providerId="LiveId" clId="{B69F3A8C-CC30-417C-8324-1A1E97F8AA8E}" dt="2022-08-11T23:20:45.598" v="5247" actId="14100"/>
      <pc:docMkLst>
        <pc:docMk/>
      </pc:docMkLst>
      <pc:sldChg chg="modSp mod">
        <pc:chgData name="Elena Long" userId="6c2fd083e3647dc1" providerId="LiveId" clId="{B69F3A8C-CC30-417C-8324-1A1E97F8AA8E}" dt="2022-08-09T18:11:43.933" v="116" actId="20577"/>
        <pc:sldMkLst>
          <pc:docMk/>
          <pc:sldMk cId="2398926399" sldId="256"/>
        </pc:sldMkLst>
        <pc:spChg chg="mod">
          <ac:chgData name="Elena Long" userId="6c2fd083e3647dc1" providerId="LiveId" clId="{B69F3A8C-CC30-417C-8324-1A1E97F8AA8E}" dt="2022-08-09T18:11:43.933" v="116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1:16.203" v="58" actId="20577"/>
          <ac:spMkLst>
            <pc:docMk/>
            <pc:sldMk cId="2398926399" sldId="256"/>
            <ac:spMk id="55" creationId="{00000000-0000-0000-0000-000000000000}"/>
          </ac:spMkLst>
        </pc:spChg>
      </pc:sldChg>
      <pc:sldChg chg="addSp modSp add mod modAnim">
        <pc:chgData name="Elena Long" userId="6c2fd083e3647dc1" providerId="LiveId" clId="{B69F3A8C-CC30-417C-8324-1A1E97F8AA8E}" dt="2022-08-10T20:11:17.761" v="4661"/>
        <pc:sldMkLst>
          <pc:docMk/>
          <pc:sldMk cId="2618950168" sldId="260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7" creationId="{CD3FF764-8E91-4FAB-A02A-E4DA150118FB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2618950168" sldId="260"/>
            <ac:spMk id="8" creationId="{B8227D54-EC65-474C-B492-51B29CC15BA0}"/>
          </ac:spMkLst>
        </pc:spChg>
        <pc:picChg chg="add mod">
          <ac:chgData name="Elena Long" userId="6c2fd083e3647dc1" providerId="LiveId" clId="{B69F3A8C-CC30-417C-8324-1A1E97F8AA8E}" dt="2022-08-10T20:11:11.063" v="4660" actId="1038"/>
          <ac:picMkLst>
            <pc:docMk/>
            <pc:sldMk cId="2618950168" sldId="260"/>
            <ac:picMk id="10" creationId="{19CFBB09-D44F-CFD0-6DF3-D50BB95B7D81}"/>
          </ac:picMkLst>
        </pc:picChg>
      </pc:sldChg>
      <pc:sldChg chg="modSp add mod">
        <pc:chgData name="Elena Long" userId="6c2fd083e3647dc1" providerId="LiveId" clId="{B69F3A8C-CC30-417C-8324-1A1E97F8AA8E}" dt="2022-08-10T20:11:27.006" v="4664" actId="1076"/>
        <pc:sldMkLst>
          <pc:docMk/>
          <pc:sldMk cId="342551444" sldId="261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5" creationId="{BF2D6F20-4676-45C5-978A-9EFFEA1AB059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342551444" sldId="261"/>
            <ac:spMk id="10" creationId="{7917E0BE-19B6-4680-BC0C-A2A7B6C48E7A}"/>
          </ac:spMkLst>
        </pc:spChg>
        <pc:picChg chg="mod">
          <ac:chgData name="Elena Long" userId="6c2fd083e3647dc1" providerId="LiveId" clId="{B69F3A8C-CC30-417C-8324-1A1E97F8AA8E}" dt="2022-08-10T20:11:27.006" v="4664" actId="1076"/>
          <ac:picMkLst>
            <pc:docMk/>
            <pc:sldMk cId="342551444" sldId="261"/>
            <ac:picMk id="3" creationId="{0FC1E268-BFFE-4853-8614-95538CD056E6}"/>
          </ac:picMkLst>
        </pc:picChg>
      </pc:sldChg>
      <pc:sldChg chg="modSp add del">
        <pc:chgData name="Elena Long" userId="6c2fd083e3647dc1" providerId="LiveId" clId="{B69F3A8C-CC30-417C-8324-1A1E97F8AA8E}" dt="2022-08-10T20:11:21.406" v="4662" actId="47"/>
        <pc:sldMkLst>
          <pc:docMk/>
          <pc:sldMk cId="1052862020" sldId="262"/>
        </pc:sldMkLst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4" creationId="{3CA613AD-BFCA-4DB3-A434-0149407A72E1}"/>
          </ac:spMkLst>
        </pc:spChg>
        <pc:spChg chg="mod">
          <ac:chgData name="Elena Long" userId="6c2fd083e3647dc1" providerId="LiveId" clId="{B69F3A8C-CC30-417C-8324-1A1E97F8AA8E}" dt="2022-08-10T20:10:46.353" v="4633"/>
          <ac:spMkLst>
            <pc:docMk/>
            <pc:sldMk cId="1052862020" sldId="262"/>
            <ac:spMk id="7" creationId="{19E04D31-25E9-4889-9D78-4A585DCF198B}"/>
          </ac:spMkLst>
        </pc:spChg>
      </pc:sldChg>
      <pc:sldChg chg="modSp add">
        <pc:chgData name="Elena Long" userId="6c2fd083e3647dc1" providerId="LiveId" clId="{B69F3A8C-CC30-417C-8324-1A1E97F8AA8E}" dt="2022-08-10T20:13:01.088" v="4665"/>
        <pc:sldMkLst>
          <pc:docMk/>
          <pc:sldMk cId="2669950560" sldId="263"/>
        </pc:sldMkLst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6" creationId="{A7032828-9672-4A36-9ACE-C697036A09CE}"/>
          </ac:spMkLst>
        </pc:spChg>
        <pc:spChg chg="mod">
          <ac:chgData name="Elena Long" userId="6c2fd083e3647dc1" providerId="LiveId" clId="{B69F3A8C-CC30-417C-8324-1A1E97F8AA8E}" dt="2022-08-10T20:13:01.088" v="4665"/>
          <ac:spMkLst>
            <pc:docMk/>
            <pc:sldMk cId="2669950560" sldId="263"/>
            <ac:spMk id="7" creationId="{F430A4F9-6576-4BF0-855D-7002ED470BA4}"/>
          </ac:spMkLst>
        </pc:spChg>
      </pc:sldChg>
      <pc:sldChg chg="del">
        <pc:chgData name="Elena Long" userId="6c2fd083e3647dc1" providerId="LiveId" clId="{B69F3A8C-CC30-417C-8324-1A1E97F8AA8E}" dt="2022-08-10T20:36:18.002" v="4852" actId="47"/>
        <pc:sldMkLst>
          <pc:docMk/>
          <pc:sldMk cId="809947817" sldId="399"/>
        </pc:sldMkLst>
      </pc:sldChg>
      <pc:sldChg chg="addSp delSp modSp mod delAnim modAnim">
        <pc:chgData name="Elena Long" userId="6c2fd083e3647dc1" providerId="LiveId" clId="{B69F3A8C-CC30-417C-8324-1A1E97F8AA8E}" dt="2022-08-09T21:36:40.125" v="1296"/>
        <pc:sldMkLst>
          <pc:docMk/>
          <pc:sldMk cId="3084459684" sldId="640"/>
        </pc:sldMkLst>
        <pc:spChg chg="add del mod">
          <ac:chgData name="Elena Long" userId="6c2fd083e3647dc1" providerId="LiveId" clId="{B69F3A8C-CC30-417C-8324-1A1E97F8AA8E}" dt="2022-08-09T21:29:38.636" v="1267" actId="478"/>
          <ac:spMkLst>
            <pc:docMk/>
            <pc:sldMk cId="3084459684" sldId="640"/>
            <ac:spMk id="4" creationId="{63B69806-C540-97F5-D20C-C4347ACEBA88}"/>
          </ac:spMkLst>
        </pc:spChg>
        <pc:spChg chg="del">
          <ac:chgData name="Elena Long" userId="6c2fd083e3647dc1" providerId="LiveId" clId="{B69F3A8C-CC30-417C-8324-1A1E97F8AA8E}" dt="2022-08-09T21:29:35.713" v="1266" actId="478"/>
          <ac:spMkLst>
            <pc:docMk/>
            <pc:sldMk cId="3084459684" sldId="640"/>
            <ac:spMk id="25" creationId="{00000000-0000-0000-0000-000000000000}"/>
          </ac:spMkLst>
        </pc:spChg>
      </pc:sldChg>
      <pc:sldChg chg="addSp modSp mod">
        <pc:chgData name="Elena Long" userId="6c2fd083e3647dc1" providerId="LiveId" clId="{B69F3A8C-CC30-417C-8324-1A1E97F8AA8E}" dt="2022-08-10T19:20:05.668" v="4011" actId="1076"/>
        <pc:sldMkLst>
          <pc:docMk/>
          <pc:sldMk cId="2454041961" sldId="643"/>
        </pc:sldMkLst>
        <pc:spChg chg="mod">
          <ac:chgData name="Elena Long" userId="6c2fd083e3647dc1" providerId="LiveId" clId="{B69F3A8C-CC30-417C-8324-1A1E97F8AA8E}" dt="2022-08-09T18:14:42.732" v="121" actId="20577"/>
          <ac:spMkLst>
            <pc:docMk/>
            <pc:sldMk cId="2454041961" sldId="643"/>
            <ac:spMk id="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14:46.733" v="124" actId="20577"/>
          <ac:spMkLst>
            <pc:docMk/>
            <pc:sldMk cId="2454041961" sldId="643"/>
            <ac:spMk id="3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05.668" v="4011" actId="1076"/>
          <ac:spMkLst>
            <pc:docMk/>
            <pc:sldMk cId="2454041961" sldId="643"/>
            <ac:spMk id="8" creationId="{8E94B92D-3221-9D80-9E36-00BB5E7412F9}"/>
          </ac:spMkLst>
        </pc:spChg>
      </pc:sldChg>
      <pc:sldChg chg="del modAnim">
        <pc:chgData name="Elena Long" userId="6c2fd083e3647dc1" providerId="LiveId" clId="{B69F3A8C-CC30-417C-8324-1A1E97F8AA8E}" dt="2022-08-09T21:42:16.079" v="1306" actId="47"/>
        <pc:sldMkLst>
          <pc:docMk/>
          <pc:sldMk cId="1199067219" sldId="644"/>
        </pc:sldMkLst>
      </pc:sldChg>
      <pc:sldChg chg="del">
        <pc:chgData name="Elena Long" userId="6c2fd083e3647dc1" providerId="LiveId" clId="{B69F3A8C-CC30-417C-8324-1A1E97F8AA8E}" dt="2022-08-09T21:41:32.166" v="1303" actId="47"/>
        <pc:sldMkLst>
          <pc:docMk/>
          <pc:sldMk cId="1671707904" sldId="645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486219099" sldId="646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622356518" sldId="648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2665583876" sldId="649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362879857" sldId="650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3005096605" sldId="651"/>
        </pc:sldMkLst>
      </pc:sldChg>
      <pc:sldChg chg="del">
        <pc:chgData name="Elena Long" userId="6c2fd083e3647dc1" providerId="LiveId" clId="{B69F3A8C-CC30-417C-8324-1A1E97F8AA8E}" dt="2022-08-09T21:30:17.885" v="1268" actId="47"/>
        <pc:sldMkLst>
          <pc:docMk/>
          <pc:sldMk cId="2308848405" sldId="652"/>
        </pc:sldMkLst>
      </pc:sldChg>
      <pc:sldChg chg="del">
        <pc:chgData name="Elena Long" userId="6c2fd083e3647dc1" providerId="LiveId" clId="{B69F3A8C-CC30-417C-8324-1A1E97F8AA8E}" dt="2022-08-09T21:42:39.646" v="1307" actId="47"/>
        <pc:sldMkLst>
          <pc:docMk/>
          <pc:sldMk cId="4042473691" sldId="658"/>
        </pc:sldMkLst>
      </pc:sldChg>
      <pc:sldChg chg="modSp mod ord">
        <pc:chgData name="Elena Long" userId="6c2fd083e3647dc1" providerId="LiveId" clId="{B69F3A8C-CC30-417C-8324-1A1E97F8AA8E}" dt="2022-08-09T21:46:57.685" v="1314"/>
        <pc:sldMkLst>
          <pc:docMk/>
          <pc:sldMk cId="2741989170" sldId="668"/>
        </pc:sldMkLst>
        <pc:spChg chg="mod">
          <ac:chgData name="Elena Long" userId="6c2fd083e3647dc1" providerId="LiveId" clId="{B69F3A8C-CC30-417C-8324-1A1E97F8AA8E}" dt="2022-08-09T21:46:35.078" v="1312" actId="20577"/>
          <ac:spMkLst>
            <pc:docMk/>
            <pc:sldMk cId="2741989170" sldId="668"/>
            <ac:spMk id="15" creationId="{00000000-0000-0000-0000-000000000000}"/>
          </ac:spMkLst>
        </pc:spChg>
      </pc:sldChg>
      <pc:sldChg chg="addSp delSp modSp del mod modAnim">
        <pc:chgData name="Elena Long" userId="6c2fd083e3647dc1" providerId="LiveId" clId="{B69F3A8C-CC30-417C-8324-1A1E97F8AA8E}" dt="2022-08-10T19:23:54.141" v="4052" actId="47"/>
        <pc:sldMkLst>
          <pc:docMk/>
          <pc:sldMk cId="1662755657" sldId="691"/>
        </pc:sldMkLst>
        <pc:spChg chg="add del mod">
          <ac:chgData name="Elena Long" userId="6c2fd083e3647dc1" providerId="LiveId" clId="{B69F3A8C-CC30-417C-8324-1A1E97F8AA8E}" dt="2022-08-09T19:08:19.130" v="1136" actId="478"/>
          <ac:spMkLst>
            <pc:docMk/>
            <pc:sldMk cId="1662755657" sldId="691"/>
            <ac:spMk id="4" creationId="{65461D8C-79F7-B560-A359-E992F434D736}"/>
          </ac:spMkLst>
        </pc:spChg>
        <pc:spChg chg="add del mod">
          <ac:chgData name="Elena Long" userId="6c2fd083e3647dc1" providerId="LiveId" clId="{B69F3A8C-CC30-417C-8324-1A1E97F8AA8E}" dt="2022-08-09T21:55:55.969" v="1583" actId="478"/>
          <ac:spMkLst>
            <pc:docMk/>
            <pc:sldMk cId="1662755657" sldId="691"/>
            <ac:spMk id="15" creationId="{18F99571-8A8F-0EB9-FA9D-1D15B6E0C2BF}"/>
          </ac:spMkLst>
        </pc:spChg>
        <pc:spChg chg="mod">
          <ac:chgData name="Elena Long" userId="6c2fd083e3647dc1" providerId="LiveId" clId="{B69F3A8C-CC30-417C-8324-1A1E97F8AA8E}" dt="2022-08-10T19:08:10.213" v="3874" actId="20577"/>
          <ac:spMkLst>
            <pc:docMk/>
            <pc:sldMk cId="1662755657" sldId="691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08:13.602" v="3876" actId="20577"/>
          <ac:spMkLst>
            <pc:docMk/>
            <pc:sldMk cId="1662755657" sldId="691"/>
            <ac:spMk id="68" creationId="{00000000-0000-0000-0000-000000000000}"/>
          </ac:spMkLst>
        </pc:s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08:13.602" v="3876" actId="20577"/>
          <ac:grpSpMkLst>
            <pc:docMk/>
            <pc:sldMk cId="1662755657" sldId="691"/>
            <ac:grpSpMk id="59" creationId="{00000000-0000-0000-0000-000000000000}"/>
          </ac:grpSpMkLst>
        </pc:grp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08:13.602" v="3876" actId="20577"/>
          <ac:picMkLst>
            <pc:docMk/>
            <pc:sldMk cId="1662755657" sldId="691"/>
            <ac:picMk id="66" creationId="{00000000-0000-0000-0000-000000000000}"/>
          </ac:picMkLst>
        </pc:picChg>
      </pc:sldChg>
      <pc:sldChg chg="addSp delSp modSp mod">
        <pc:chgData name="Elena Long" userId="6c2fd083e3647dc1" providerId="LiveId" clId="{B69F3A8C-CC30-417C-8324-1A1E97F8AA8E}" dt="2022-08-10T19:20:51.375" v="4044" actId="20577"/>
        <pc:sldMkLst>
          <pc:docMk/>
          <pc:sldMk cId="2331292021" sldId="693"/>
        </pc:sldMkLst>
        <pc:spChg chg="mod">
          <ac:chgData name="Elena Long" userId="6c2fd083e3647dc1" providerId="LiveId" clId="{B69F3A8C-CC30-417C-8324-1A1E97F8AA8E}" dt="2022-08-09T18:14:35.099" v="120" actId="20577"/>
          <ac:spMkLst>
            <pc:docMk/>
            <pc:sldMk cId="2331292021" sldId="693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10T19:20:16.007" v="4012" actId="478"/>
          <ac:spMkLst>
            <pc:docMk/>
            <pc:sldMk cId="2331292021" sldId="693"/>
            <ac:spMk id="3" creationId="{7A476F7A-F006-BD7F-71AF-1BD37A9BDFF3}"/>
          </ac:spMkLst>
        </pc:spChg>
        <pc:spChg chg="mod">
          <ac:chgData name="Elena Long" userId="6c2fd083e3647dc1" providerId="LiveId" clId="{B69F3A8C-CC30-417C-8324-1A1E97F8AA8E}" dt="2022-08-09T18:14:31.191" v="119" actId="20577"/>
          <ac:spMkLst>
            <pc:docMk/>
            <pc:sldMk cId="2331292021" sldId="693"/>
            <ac:spMk id="7" creationId="{00000000-0000-0000-0000-000000000000}"/>
          </ac:spMkLst>
        </pc:spChg>
        <pc:spChg chg="add mod">
          <ac:chgData name="Elena Long" userId="6c2fd083e3647dc1" providerId="LiveId" clId="{B69F3A8C-CC30-417C-8324-1A1E97F8AA8E}" dt="2022-08-10T19:20:51.375" v="4044" actId="20577"/>
          <ac:spMkLst>
            <pc:docMk/>
            <pc:sldMk cId="2331292021" sldId="693"/>
            <ac:spMk id="8" creationId="{ECD0167C-C11A-1ADC-D265-191FAE7C1B85}"/>
          </ac:spMkLst>
        </pc:spChg>
      </pc:sldChg>
      <pc:sldChg chg="ord">
        <pc:chgData name="Elena Long" userId="6c2fd083e3647dc1" providerId="LiveId" clId="{B69F3A8C-CC30-417C-8324-1A1E97F8AA8E}" dt="2022-08-09T21:32:26.511" v="1270"/>
        <pc:sldMkLst>
          <pc:docMk/>
          <pc:sldMk cId="1920640512" sldId="694"/>
        </pc:sldMkLst>
      </pc:sldChg>
      <pc:sldChg chg="addSp delSp modSp mod delAnim modAnim">
        <pc:chgData name="Elena Long" userId="6c2fd083e3647dc1" providerId="LiveId" clId="{B69F3A8C-CC30-417C-8324-1A1E97F8AA8E}" dt="2022-08-10T19:50:31.420" v="4469"/>
        <pc:sldMkLst>
          <pc:docMk/>
          <pc:sldMk cId="2380330078" sldId="695"/>
        </pc:sldMkLst>
        <pc:spChg chg="mod">
          <ac:chgData name="Elena Long" userId="6c2fd083e3647dc1" providerId="LiveId" clId="{B69F3A8C-CC30-417C-8324-1A1E97F8AA8E}" dt="2022-08-10T19:34:59.049" v="4450" actId="20577"/>
          <ac:spMkLst>
            <pc:docMk/>
            <pc:sldMk cId="2380330078" sldId="695"/>
            <ac:spMk id="3" creationId="{00000000-0000-0000-0000-0000000000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6" creationId="{173E0AEC-72E7-BF2B-FE2A-21E376D368AC}"/>
          </ac:spMkLst>
        </pc:spChg>
        <pc:spChg chg="mod">
          <ac:chgData name="Elena Long" userId="6c2fd083e3647dc1" providerId="LiveId" clId="{B69F3A8C-CC30-417C-8324-1A1E97F8AA8E}" dt="2022-08-10T19:15:28.153" v="3896"/>
          <ac:spMkLst>
            <pc:docMk/>
            <pc:sldMk cId="2380330078" sldId="695"/>
            <ac:spMk id="26" creationId="{563CBC63-18EE-4781-383A-FF35C4BB8100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29" creationId="{41E3746D-F92B-3FB5-94E6-3DAE7AB47BDA}"/>
          </ac:spMkLst>
        </pc:spChg>
        <pc:spChg chg="mod">
          <ac:chgData name="Elena Long" userId="6c2fd083e3647dc1" providerId="LiveId" clId="{B69F3A8C-CC30-417C-8324-1A1E97F8AA8E}" dt="2022-08-09T21:52:26.395" v="1387"/>
          <ac:spMkLst>
            <pc:docMk/>
            <pc:sldMk cId="2380330078" sldId="695"/>
            <ac:spMk id="30" creationId="{D216C289-BE6D-9B52-834E-639E4AF09DE2}"/>
          </ac:spMkLst>
        </pc:spChg>
        <pc:grpChg chg="add mod">
          <ac:chgData name="Elena Long" userId="6c2fd083e3647dc1" providerId="LiveId" clId="{B69F3A8C-CC30-417C-8324-1A1E97F8AA8E}" dt="2022-08-10T19:16:09.721" v="3936" actId="1035"/>
          <ac:grpSpMkLst>
            <pc:docMk/>
            <pc:sldMk cId="2380330078" sldId="695"/>
            <ac:grpSpMk id="22" creationId="{8D6F3F69-4AC3-F3F4-EA6A-0A7FED41CD66}"/>
          </ac:grpSpMkLst>
        </pc:grpChg>
        <pc:grpChg chg="add 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2" creationId="{B396D939-A5D2-7567-5832-CC5249C3672F}"/>
          </ac:grpSpMkLst>
        </pc:grpChg>
        <pc:grpChg chg="mod">
          <ac:chgData name="Elena Long" userId="6c2fd083e3647dc1" providerId="LiveId" clId="{B69F3A8C-CC30-417C-8324-1A1E97F8AA8E}" dt="2022-08-09T21:52:26.395" v="1387"/>
          <ac:grpSpMkLst>
            <pc:docMk/>
            <pc:sldMk cId="2380330078" sldId="695"/>
            <ac:grpSpMk id="24" creationId="{F5C7743A-E17C-D366-6289-A1930578008B}"/>
          </ac:grpSpMkLst>
        </pc:grpChg>
        <pc:picChg chg="mod ord">
          <ac:chgData name="Elena Long" userId="6c2fd083e3647dc1" providerId="LiveId" clId="{B69F3A8C-CC30-417C-8324-1A1E97F8AA8E}" dt="2022-08-09T21:54:48.205" v="1573" actId="167"/>
          <ac:picMkLst>
            <pc:docMk/>
            <pc:sldMk cId="2380330078" sldId="695"/>
            <ac:picMk id="17" creationId="{00000000-0000-0000-0000-000000000000}"/>
          </ac:picMkLst>
        </pc:picChg>
        <pc:picChg chg="mod">
          <ac:chgData name="Elena Long" userId="6c2fd083e3647dc1" providerId="LiveId" clId="{B69F3A8C-CC30-417C-8324-1A1E97F8AA8E}" dt="2022-08-09T21:52:26.395" v="1387"/>
          <ac:picMkLst>
            <pc:docMk/>
            <pc:sldMk cId="2380330078" sldId="695"/>
            <ac:picMk id="31" creationId="{CFA1347C-48A1-1283-4053-AFBD0D82B63C}"/>
          </ac:picMkLst>
        </pc:picChg>
        <pc:picChg chg="add del mod ord">
          <ac:chgData name="Elena Long" userId="6c2fd083e3647dc1" providerId="LiveId" clId="{B69F3A8C-CC30-417C-8324-1A1E97F8AA8E}" dt="2022-08-09T21:54:53.103" v="1577" actId="478"/>
          <ac:picMkLst>
            <pc:docMk/>
            <pc:sldMk cId="2380330078" sldId="695"/>
            <ac:picMk id="32" creationId="{42E99CB7-7E05-1127-2872-08BFB7F164FC}"/>
          </ac:picMkLst>
        </pc:picChg>
        <pc:cxnChg chg="mod">
          <ac:chgData name="Elena Long" userId="6c2fd083e3647dc1" providerId="LiveId" clId="{B69F3A8C-CC30-417C-8324-1A1E97F8AA8E}" dt="2022-08-10T19:15:28.153" v="3896"/>
          <ac:cxnSpMkLst>
            <pc:docMk/>
            <pc:sldMk cId="2380330078" sldId="695"/>
            <ac:cxnSpMk id="24" creationId="{5AE6A6A4-4575-F051-EF6E-A52D047D6AB0}"/>
          </ac:cxnSpMkLst>
        </pc:cxnChg>
      </pc:sldChg>
      <pc:sldChg chg="addSp delSp modSp mod addAnim delAnim modAnim">
        <pc:chgData name="Elena Long" userId="6c2fd083e3647dc1" providerId="LiveId" clId="{B69F3A8C-CC30-417C-8324-1A1E97F8AA8E}" dt="2022-08-10T19:17:02.136" v="3977" actId="1035"/>
        <pc:sldMkLst>
          <pc:docMk/>
          <pc:sldMk cId="2064732714" sldId="696"/>
        </pc:sldMkLst>
        <pc:spChg chg="mod">
          <ac:chgData name="Elena Long" userId="6c2fd083e3647dc1" providerId="LiveId" clId="{B69F3A8C-CC30-417C-8324-1A1E97F8AA8E}" dt="2022-08-09T21:33:22.843" v="1275" actId="20577"/>
          <ac:spMkLst>
            <pc:docMk/>
            <pc:sldMk cId="2064732714" sldId="696"/>
            <ac:spMk id="3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41.830" v="1286" actId="478"/>
          <ac:spMkLst>
            <pc:docMk/>
            <pc:sldMk cId="2064732714" sldId="696"/>
            <ac:spMk id="15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4:39.425" v="1285" actId="478"/>
          <ac:spMkLst>
            <pc:docMk/>
            <pc:sldMk cId="2064732714" sldId="696"/>
            <ac:spMk id="16" creationId="{00000000-0000-0000-0000-000000000000}"/>
          </ac:spMkLst>
        </pc:spChg>
        <pc:spChg chg="del">
          <ac:chgData name="Elena Long" userId="6c2fd083e3647dc1" providerId="LiveId" clId="{B69F3A8C-CC30-417C-8324-1A1E97F8AA8E}" dt="2022-08-09T21:35:17.498" v="1290" actId="478"/>
          <ac:spMkLst>
            <pc:docMk/>
            <pc:sldMk cId="2064732714" sldId="696"/>
            <ac:spMk id="18" creationId="{00000000-0000-0000-0000-000000000000}"/>
          </ac:spMkLst>
        </pc:spChg>
        <pc:grpChg chg="del">
          <ac:chgData name="Elena Long" userId="6c2fd083e3647dc1" providerId="LiveId" clId="{B69F3A8C-CC30-417C-8324-1A1E97F8AA8E}" dt="2022-08-09T21:34:27.610" v="1284" actId="478"/>
          <ac:grpSpMkLst>
            <pc:docMk/>
            <pc:sldMk cId="2064732714" sldId="696"/>
            <ac:grpSpMk id="11" creationId="{00000000-0000-0000-0000-000000000000}"/>
          </ac:grpSpMkLst>
        </pc:grpChg>
        <pc:picChg chg="add del mod ord">
          <ac:chgData name="Elena Long" userId="6c2fd083e3647dc1" providerId="LiveId" clId="{B69F3A8C-CC30-417C-8324-1A1E97F8AA8E}" dt="2022-08-10T19:16:58.692" v="3968" actId="1038"/>
          <ac:picMkLst>
            <pc:docMk/>
            <pc:sldMk cId="2064732714" sldId="696"/>
            <ac:picMk id="4" creationId="{00000000-0000-0000-0000-000000000000}"/>
          </ac:picMkLst>
        </pc:picChg>
        <pc:picChg chg="del">
          <ac:chgData name="Elena Long" userId="6c2fd083e3647dc1" providerId="LiveId" clId="{B69F3A8C-CC30-417C-8324-1A1E97F8AA8E}" dt="2022-08-09T21:33:27.253" v="1276" actId="478"/>
          <ac:picMkLst>
            <pc:docMk/>
            <pc:sldMk cId="2064732714" sldId="696"/>
            <ac:picMk id="12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17:02.136" v="3977" actId="1035"/>
          <ac:picMkLst>
            <pc:docMk/>
            <pc:sldMk cId="2064732714" sldId="696"/>
            <ac:picMk id="19" creationId="{00000000-0000-0000-0000-000000000000}"/>
          </ac:picMkLst>
        </pc:picChg>
      </pc:sldChg>
      <pc:sldChg chg="modSp ord modAnim">
        <pc:chgData name="Elena Long" userId="6c2fd083e3647dc1" providerId="LiveId" clId="{B69F3A8C-CC30-417C-8324-1A1E97F8AA8E}" dt="2022-08-10T20:16:46.887" v="4667"/>
        <pc:sldMkLst>
          <pc:docMk/>
          <pc:sldMk cId="29391096" sldId="697"/>
        </pc:sldMkLst>
        <pc:spChg chg="mod">
          <ac:chgData name="Elena Long" userId="6c2fd083e3647dc1" providerId="LiveId" clId="{B69F3A8C-CC30-417C-8324-1A1E97F8AA8E}" dt="2022-08-10T19:35:37.250" v="4452" actId="20577"/>
          <ac:spMkLst>
            <pc:docMk/>
            <pc:sldMk cId="29391096" sldId="697"/>
            <ac:spMk id="1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5:47.969" v="4453" actId="20577"/>
          <ac:spMkLst>
            <pc:docMk/>
            <pc:sldMk cId="29391096" sldId="697"/>
            <ac:spMk id="21" creationId="{00000000-0000-0000-0000-000000000000}"/>
          </ac:spMkLst>
        </pc:spChg>
      </pc:sldChg>
      <pc:sldChg chg="modAnim">
        <pc:chgData name="Elena Long" userId="6c2fd083e3647dc1" providerId="LiveId" clId="{B69F3A8C-CC30-417C-8324-1A1E97F8AA8E}" dt="2022-08-09T21:35:53.616" v="1292"/>
        <pc:sldMkLst>
          <pc:docMk/>
          <pc:sldMk cId="3335799438" sldId="698"/>
        </pc:sldMkLst>
      </pc:sldChg>
      <pc:sldChg chg="modSp del mod">
        <pc:chgData name="Elena Long" userId="6c2fd083e3647dc1" providerId="LiveId" clId="{B69F3A8C-CC30-417C-8324-1A1E97F8AA8E}" dt="2022-08-09T21:28:44.437" v="1265" actId="47"/>
        <pc:sldMkLst>
          <pc:docMk/>
          <pc:sldMk cId="959829567" sldId="699"/>
        </pc:sldMkLst>
        <pc:picChg chg="mod">
          <ac:chgData name="Elena Long" userId="6c2fd083e3647dc1" providerId="LiveId" clId="{B69F3A8C-CC30-417C-8324-1A1E97F8AA8E}" dt="2022-08-09T20:51:11.672" v="1264" actId="1076"/>
          <ac:picMkLst>
            <pc:docMk/>
            <pc:sldMk cId="959829567" sldId="699"/>
            <ac:picMk id="19" creationId="{00000000-0000-0000-0000-000000000000}"/>
          </ac:picMkLst>
        </pc:picChg>
      </pc:sldChg>
      <pc:sldChg chg="modAnim">
        <pc:chgData name="Elena Long" userId="6c2fd083e3647dc1" providerId="LiveId" clId="{B69F3A8C-CC30-417C-8324-1A1E97F8AA8E}" dt="2022-08-09T21:36:04.424" v="1293"/>
        <pc:sldMkLst>
          <pc:docMk/>
          <pc:sldMk cId="1417630648" sldId="700"/>
        </pc:sldMkLst>
      </pc:sldChg>
      <pc:sldChg chg="del">
        <pc:chgData name="Elena Long" userId="6c2fd083e3647dc1" providerId="LiveId" clId="{B69F3A8C-CC30-417C-8324-1A1E97F8AA8E}" dt="2022-08-09T21:28:44.437" v="1265" actId="47"/>
        <pc:sldMkLst>
          <pc:docMk/>
          <pc:sldMk cId="2134092817" sldId="701"/>
        </pc:sldMkLst>
      </pc:sldChg>
      <pc:sldChg chg="ord">
        <pc:chgData name="Elena Long" userId="6c2fd083e3647dc1" providerId="LiveId" clId="{B69F3A8C-CC30-417C-8324-1A1E97F8AA8E}" dt="2022-08-09T21:59:08.860" v="1589"/>
        <pc:sldMkLst>
          <pc:docMk/>
          <pc:sldMk cId="4212804818" sldId="709"/>
        </pc:sldMkLst>
      </pc:sldChg>
      <pc:sldChg chg="del">
        <pc:chgData name="Elena Long" userId="6c2fd083e3647dc1" providerId="LiveId" clId="{B69F3A8C-CC30-417C-8324-1A1E97F8AA8E}" dt="2022-08-09T21:51:33.161" v="1385" actId="47"/>
        <pc:sldMkLst>
          <pc:docMk/>
          <pc:sldMk cId="804402486" sldId="715"/>
        </pc:sldMkLst>
      </pc:sldChg>
      <pc:sldChg chg="addSp delSp modSp add del mod ord">
        <pc:chgData name="Elena Long" userId="6c2fd083e3647dc1" providerId="LiveId" clId="{B69F3A8C-CC30-417C-8324-1A1E97F8AA8E}" dt="2022-08-10T19:10:49.928" v="3891"/>
        <pc:sldMkLst>
          <pc:docMk/>
          <pc:sldMk cId="3206549581" sldId="724"/>
        </pc:sldMkLst>
        <pc:spChg chg="del">
          <ac:chgData name="Elena Long" userId="6c2fd083e3647dc1" providerId="LiveId" clId="{B69F3A8C-CC30-417C-8324-1A1E97F8AA8E}" dt="2022-08-09T21:46:10.196" v="1310" actId="478"/>
          <ac:spMkLst>
            <pc:docMk/>
            <pc:sldMk cId="3206549581" sldId="724"/>
            <ac:spMk id="2" creationId="{00000000-0000-0000-0000-000000000000}"/>
          </ac:spMkLst>
        </pc:spChg>
        <pc:spChg chg="add del mod">
          <ac:chgData name="Elena Long" userId="6c2fd083e3647dc1" providerId="LiveId" clId="{B69F3A8C-CC30-417C-8324-1A1E97F8AA8E}" dt="2022-08-09T21:46:11.967" v="1311" actId="478"/>
          <ac:spMkLst>
            <pc:docMk/>
            <pc:sldMk cId="3206549581" sldId="724"/>
            <ac:spMk id="8" creationId="{EBDD6BEB-4143-77C9-EE86-E0E7353A26F8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957324597" sldId="725"/>
        </pc:sldMkLst>
      </pc:sldChg>
      <pc:sldChg chg="delSp modSp del mod delAnim modAnim">
        <pc:chgData name="Elena Long" userId="6c2fd083e3647dc1" providerId="LiveId" clId="{B69F3A8C-CC30-417C-8324-1A1E97F8AA8E}" dt="2022-08-09T18:49:17.276" v="148" actId="47"/>
        <pc:sldMkLst>
          <pc:docMk/>
          <pc:sldMk cId="3674750305" sldId="735"/>
        </pc:sldMkLst>
        <pc:spChg chg="del">
          <ac:chgData name="Elena Long" userId="6c2fd083e3647dc1" providerId="LiveId" clId="{B69F3A8C-CC30-417C-8324-1A1E97F8AA8E}" dt="2022-08-09T18:48:34.205" v="138" actId="478"/>
          <ac:spMkLst>
            <pc:docMk/>
            <pc:sldMk cId="3674750305" sldId="735"/>
            <ac:spMk id="17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28.264" v="135" actId="478"/>
          <ac:spMkLst>
            <pc:docMk/>
            <pc:sldMk cId="3674750305" sldId="735"/>
            <ac:spMk id="1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6.022" v="147" actId="20577"/>
          <ac:spMkLst>
            <pc:docMk/>
            <pc:sldMk cId="3674750305" sldId="735"/>
            <ac:spMk id="22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9:02.403" v="146" actId="20577"/>
          <ac:spMkLst>
            <pc:docMk/>
            <pc:sldMk cId="3674750305" sldId="735"/>
            <ac:spMk id="2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4.310" v="144" actId="478"/>
          <ac:spMkLst>
            <pc:docMk/>
            <pc:sldMk cId="3674750305" sldId="735"/>
            <ac:spMk id="28" creationId="{00000000-0000-0000-0000-000000000000}"/>
          </ac:spMkLst>
        </pc:spChg>
        <pc:spChg chg="mod">
          <ac:chgData name="Elena Long" userId="6c2fd083e3647dc1" providerId="LiveId" clId="{B69F3A8C-CC30-417C-8324-1A1E97F8AA8E}" dt="2022-08-09T18:48:57.584" v="145" actId="20577"/>
          <ac:spMkLst>
            <pc:docMk/>
            <pc:sldMk cId="3674750305" sldId="735"/>
            <ac:spMk id="29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50.764" v="142" actId="478"/>
          <ac:spMkLst>
            <pc:docMk/>
            <pc:sldMk cId="3674750305" sldId="735"/>
            <ac:spMk id="30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5.145" v="141" actId="478"/>
          <ac:spMkLst>
            <pc:docMk/>
            <pc:sldMk cId="3674750305" sldId="735"/>
            <ac:spMk id="33" creationId="{00000000-0000-0000-0000-000000000000}"/>
          </ac:spMkLst>
        </pc:spChg>
        <pc:spChg chg="del">
          <ac:chgData name="Elena Long" userId="6c2fd083e3647dc1" providerId="LiveId" clId="{B69F3A8C-CC30-417C-8324-1A1E97F8AA8E}" dt="2022-08-09T18:48:42.401" v="140" actId="478"/>
          <ac:spMkLst>
            <pc:docMk/>
            <pc:sldMk cId="3674750305" sldId="735"/>
            <ac:spMk id="41" creationId="{00000000-0000-0000-0000-000000000000}"/>
          </ac:spMkLst>
        </pc:spChg>
        <pc:grpChg chg="del">
          <ac:chgData name="Elena Long" userId="6c2fd083e3647dc1" providerId="LiveId" clId="{B69F3A8C-CC30-417C-8324-1A1E97F8AA8E}" dt="2022-08-09T18:48:24.775" v="133" actId="478"/>
          <ac:grpSpMkLst>
            <pc:docMk/>
            <pc:sldMk cId="3674750305" sldId="735"/>
            <ac:grpSpMk id="10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17.722" v="132" actId="478"/>
          <ac:grpSpMkLst>
            <pc:docMk/>
            <pc:sldMk cId="3674750305" sldId="735"/>
            <ac:grpSpMk id="11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9.350" v="139" actId="478"/>
          <ac:grpSpMkLst>
            <pc:docMk/>
            <pc:sldMk cId="3674750305" sldId="735"/>
            <ac:grpSpMk id="35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30.939" v="136" actId="478"/>
          <ac:grpSpMkLst>
            <pc:docMk/>
            <pc:sldMk cId="3674750305" sldId="735"/>
            <ac:grpSpMk id="38" creationId="{00000000-0000-0000-0000-000000000000}"/>
          </ac:grpSpMkLst>
        </pc:grpChg>
        <pc:grpChg chg="del">
          <ac:chgData name="Elena Long" userId="6c2fd083e3647dc1" providerId="LiveId" clId="{B69F3A8C-CC30-417C-8324-1A1E97F8AA8E}" dt="2022-08-09T18:48:26.706" v="134" actId="478"/>
          <ac:grpSpMkLst>
            <pc:docMk/>
            <pc:sldMk cId="3674750305" sldId="735"/>
            <ac:grpSpMk id="66" creationId="{00000000-0000-0000-0000-000000000000}"/>
          </ac:grpSpMkLst>
        </pc:grpChg>
        <pc:cxnChg chg="del">
          <ac:chgData name="Elena Long" userId="6c2fd083e3647dc1" providerId="LiveId" clId="{B69F3A8C-CC30-417C-8324-1A1E97F8AA8E}" dt="2022-08-09T18:48:52.292" v="143" actId="478"/>
          <ac:cxnSpMkLst>
            <pc:docMk/>
            <pc:sldMk cId="3674750305" sldId="735"/>
            <ac:cxnSpMk id="31" creationId="{00000000-0000-0000-0000-000000000000}"/>
          </ac:cxnSpMkLst>
        </pc:cxnChg>
        <pc:cxnChg chg="del">
          <ac:chgData name="Elena Long" userId="6c2fd083e3647dc1" providerId="LiveId" clId="{B69F3A8C-CC30-417C-8324-1A1E97F8AA8E}" dt="2022-08-09T18:48:32.282" v="137" actId="478"/>
          <ac:cxnSpMkLst>
            <pc:docMk/>
            <pc:sldMk cId="3674750305" sldId="735"/>
            <ac:cxnSpMk id="32" creationId="{00000000-0000-0000-0000-000000000000}"/>
          </ac:cxnSpMkLst>
        </pc:cxnChg>
      </pc:sldChg>
      <pc:sldChg chg="ord">
        <pc:chgData name="Elena Long" userId="6c2fd083e3647dc1" providerId="LiveId" clId="{B69F3A8C-CC30-417C-8324-1A1E97F8AA8E}" dt="2022-08-09T21:32:53.103" v="1272"/>
        <pc:sldMkLst>
          <pc:docMk/>
          <pc:sldMk cId="3430823214" sldId="738"/>
        </pc:sldMkLst>
      </pc:sldChg>
      <pc:sldChg chg="del">
        <pc:chgData name="Elena Long" userId="6c2fd083e3647dc1" providerId="LiveId" clId="{B69F3A8C-CC30-417C-8324-1A1E97F8AA8E}" dt="2022-08-09T18:47:35.740" v="130" actId="47"/>
        <pc:sldMkLst>
          <pc:docMk/>
          <pc:sldMk cId="3960983191" sldId="743"/>
        </pc:sldMkLst>
      </pc:sldChg>
      <pc:sldChg chg="addSp delSp modSp add mod delAnim modAnim">
        <pc:chgData name="Elena Long" userId="6c2fd083e3647dc1" providerId="LiveId" clId="{B69F3A8C-CC30-417C-8324-1A1E97F8AA8E}" dt="2022-08-11T18:16:29.479" v="5091"/>
        <pc:sldMkLst>
          <pc:docMk/>
          <pc:sldMk cId="349661478" sldId="750"/>
        </pc:sldMkLst>
        <pc:spChg chg="add 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10" creationId="{9FDE8767-4C13-9C53-A52C-6A561A481862}"/>
          </ac:spMkLst>
        </pc:spChg>
        <pc:spChg chg="del topLvl">
          <ac:chgData name="Elena Long" userId="6c2fd083e3647dc1" providerId="LiveId" clId="{B69F3A8C-CC30-417C-8324-1A1E97F8AA8E}" dt="2022-08-10T19:30:42.464" v="4273" actId="478"/>
          <ac:spMkLst>
            <pc:docMk/>
            <pc:sldMk cId="349661478" sldId="750"/>
            <ac:spMk id="3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4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8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49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1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04.709" v="4857" actId="20577"/>
          <ac:spMkLst>
            <pc:docMk/>
            <pc:sldMk cId="349661478" sldId="750"/>
            <ac:spMk id="52" creationId="{00000000-0000-0000-0000-000000000000}"/>
          </ac:spMkLst>
        </pc:spChg>
        <pc:spChg chg="mod">
          <ac:chgData name="Elena Long" userId="6c2fd083e3647dc1" providerId="LiveId" clId="{B69F3A8C-CC30-417C-8324-1A1E97F8AA8E}" dt="2022-08-10T20:43:12.675" v="4863" actId="20577"/>
          <ac:spMkLst>
            <pc:docMk/>
            <pc:sldMk cId="349661478" sldId="750"/>
            <ac:spMk id="5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56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1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2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4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5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7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1:59.634" v="4367" actId="20577"/>
          <ac:spMkLst>
            <pc:docMk/>
            <pc:sldMk cId="349661478" sldId="750"/>
            <ac:spMk id="68" creationId="{00000000-0000-0000-0000-000000000000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97" creationId="{70D3C776-750B-A6ED-95BB-411B60399F85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1" creationId="{41275CA0-7302-025D-4CA5-32E450B405C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5" creationId="{1A0A2A33-0859-052B-81A2-CFA50DA992E4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6" creationId="{B058AB4C-BF1E-DE86-220B-C4335D6ED76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7" creationId="{7C0CA6F1-BA5D-77BA-2B6D-D2CC0AEB5AF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8" creationId="{A4A55A34-07CD-65E7-3466-1D2DCC45002E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29" creationId="{C170C67D-9097-BE44-E849-2E5F2446F998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0" creationId="{7DFE25D9-DC0C-162C-8537-28A1F7099D76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2" creationId="{491FBFC7-B1E7-0AA2-7D24-4273DA8AB50E}"/>
          </ac:spMkLst>
        </pc:spChg>
        <pc:spChg chg="mod">
          <ac:chgData name="Elena Long" userId="6c2fd083e3647dc1" providerId="LiveId" clId="{B69F3A8C-CC30-417C-8324-1A1E97F8AA8E}" dt="2022-08-10T19:34:29.903" v="4436" actId="1038"/>
          <ac:spMkLst>
            <pc:docMk/>
            <pc:sldMk cId="349661478" sldId="750"/>
            <ac:spMk id="133" creationId="{0F654201-CA4E-B2F8-C1B8-7475B9711FC1}"/>
          </ac:spMkLst>
        </pc:spChg>
        <pc:spChg chg="mod">
          <ac:chgData name="Elena Long" userId="6c2fd083e3647dc1" providerId="LiveId" clId="{B69F3A8C-CC30-417C-8324-1A1E97F8AA8E}" dt="2022-08-10T19:34:24.567" v="4427" actId="20577"/>
          <ac:spMkLst>
            <pc:docMk/>
            <pc:sldMk cId="349661478" sldId="750"/>
            <ac:spMk id="136" creationId="{C6B81A36-5150-C735-9B26-A64F144234E3}"/>
          </ac:spMkLst>
        </pc:spChg>
        <pc:spChg chg="add del mod">
          <ac:chgData name="Elena Long" userId="6c2fd083e3647dc1" providerId="LiveId" clId="{B69F3A8C-CC30-417C-8324-1A1E97F8AA8E}" dt="2022-08-10T19:31:42.761" v="4336" actId="478"/>
          <ac:spMkLst>
            <pc:docMk/>
            <pc:sldMk cId="349661478" sldId="750"/>
            <ac:spMk id="137" creationId="{5C426899-E029-C663-49E5-85ECF26F4AD4}"/>
          </ac:spMkLst>
        </pc:spChg>
        <pc:grpChg chg="add del mod">
          <ac:chgData name="Elena Long" userId="6c2fd083e3647dc1" providerId="LiveId" clId="{B69F3A8C-CC30-417C-8324-1A1E97F8AA8E}" dt="2022-08-10T19:30:38.978" v="4272" actId="478"/>
          <ac:grpSpMkLst>
            <pc:docMk/>
            <pc:sldMk cId="349661478" sldId="750"/>
            <ac:grpSpMk id="3" creationId="{AB17293A-4698-7479-CAEB-10EF46D934EB}"/>
          </ac:grpSpMkLst>
        </pc:grpChg>
        <pc:grpChg chg="add del mod">
          <ac:chgData name="Elena Long" userId="6c2fd083e3647dc1" providerId="LiveId" clId="{B69F3A8C-CC30-417C-8324-1A1E97F8AA8E}" dt="2022-08-10T19:31:33.884" v="4335" actId="478"/>
          <ac:grpSpMkLst>
            <pc:docMk/>
            <pc:sldMk cId="349661478" sldId="750"/>
            <ac:grpSpMk id="6" creationId="{4687BB5B-426E-D5BF-690E-8B8B73D7778A}"/>
          </ac:grpSpMkLst>
        </pc:grpChg>
        <pc:grpChg chg="del mod topLvl">
          <ac:chgData name="Elena Long" userId="6c2fd083e3647dc1" providerId="LiveId" clId="{B69F3A8C-CC30-417C-8324-1A1E97F8AA8E}" dt="2022-08-10T19:30:42.464" v="4273" actId="478"/>
          <ac:grpSpMkLst>
            <pc:docMk/>
            <pc:sldMk cId="349661478" sldId="750"/>
            <ac:grpSpMk id="7" creationId="{314067B8-E997-4E93-BA50-BF0381119482}"/>
          </ac:grpSpMkLst>
        </pc:grpChg>
        <pc:grpChg chg="del">
          <ac:chgData name="Elena Long" userId="6c2fd083e3647dc1" providerId="LiveId" clId="{B69F3A8C-CC30-417C-8324-1A1E97F8AA8E}" dt="2022-08-10T19:24:21.907" v="4056" actId="21"/>
          <ac:grpSpMkLst>
            <pc:docMk/>
            <pc:sldMk cId="349661478" sldId="750"/>
            <ac:grpSpMk id="9" creationId="{A5D534A0-5C79-422E-A0F0-B7C7AB75D849}"/>
          </ac:grpSpMkLst>
        </pc:grpChg>
        <pc:grpChg chg="add 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11" creationId="{CFD9581B-9239-8A46-0E1E-E1E658FD224F}"/>
          </ac:grpSpMkLst>
        </pc:grpChg>
        <pc:grpChg chg="mod topLvl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20:43:04.709" v="4857" actId="20577"/>
          <ac:grpSpMkLst>
            <pc:docMk/>
            <pc:sldMk cId="349661478" sldId="750"/>
            <ac:grpSpMk id="46" creationId="{00000000-0000-0000-0000-000000000000}"/>
          </ac:grpSpMkLst>
        </pc:grpChg>
        <pc:grpChg chg="mod topLvl">
          <ac:chgData name="Elena Long" userId="6c2fd083e3647dc1" providerId="LiveId" clId="{B69F3A8C-CC30-417C-8324-1A1E97F8AA8E}" dt="2022-08-10T19:32:53.038" v="4395" actId="1037"/>
          <ac:grpSpMkLst>
            <pc:docMk/>
            <pc:sldMk cId="349661478" sldId="750"/>
            <ac:grpSpMk id="53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5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7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8" creationId="{00000000-0000-0000-0000-000000000000}"/>
          </ac:grpSpMkLst>
        </pc:grpChg>
        <pc:grpChg chg="mod">
          <ac:chgData name="Elena Long" userId="6c2fd083e3647dc1" providerId="LiveId" clId="{B69F3A8C-CC30-417C-8324-1A1E97F8AA8E}" dt="2022-08-10T19:31:59.634" v="4367" actId="20577"/>
          <ac:grpSpMkLst>
            <pc:docMk/>
            <pc:sldMk cId="349661478" sldId="750"/>
            <ac:grpSpMk id="59" creationId="{00000000-0000-0000-0000-000000000000}"/>
          </ac:grpSpMkLst>
        </pc:grpChg>
        <pc:grpChg chg="add mod">
          <ac:chgData name="Elena Long" userId="6c2fd083e3647dc1" providerId="LiveId" clId="{B69F3A8C-CC30-417C-8324-1A1E97F8AA8E}" dt="2022-08-10T19:34:35.110" v="4449" actId="1038"/>
          <ac:grpSpMkLst>
            <pc:docMk/>
            <pc:sldMk cId="349661478" sldId="750"/>
            <ac:grpSpMk id="80" creationId="{9A8D570C-05C4-6ED4-56B2-E3016EB43566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81" creationId="{B56C99AD-306F-B673-D769-CBCA2852CD8D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5" creationId="{F6AA9684-A3F0-18EA-A10C-C4168705103A}"/>
          </ac:grpSpMkLst>
        </pc:grpChg>
        <pc:grpChg chg="mod">
          <ac:chgData name="Elena Long" userId="6c2fd083e3647dc1" providerId="LiveId" clId="{B69F3A8C-CC30-417C-8324-1A1E97F8AA8E}" dt="2022-08-10T19:34:24.567" v="4427" actId="20577"/>
          <ac:grpSpMkLst>
            <pc:docMk/>
            <pc:sldMk cId="349661478" sldId="750"/>
            <ac:grpSpMk id="96" creationId="{1D907201-CECE-A4BD-59EE-F2DA6C9CE3BA}"/>
          </ac:grpSpMkLst>
        </pc:grp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47" creationId="{00000000-0000-0000-0000-000000000000}"/>
          </ac:picMkLst>
        </pc:picChg>
        <pc:picChg chg="mod">
          <ac:chgData name="Elena Long" userId="6c2fd083e3647dc1" providerId="LiveId" clId="{B69F3A8C-CC30-417C-8324-1A1E97F8AA8E}" dt="2022-08-10T20:43:04.709" v="4857" actId="20577"/>
          <ac:picMkLst>
            <pc:docMk/>
            <pc:sldMk cId="349661478" sldId="750"/>
            <ac:picMk id="5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0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3" creationId="{00000000-0000-0000-0000-000000000000}"/>
          </ac:picMkLst>
        </pc:picChg>
        <pc:picChg chg="mod">
          <ac:chgData name="Elena Long" userId="6c2fd083e3647dc1" providerId="LiveId" clId="{B69F3A8C-CC30-417C-8324-1A1E97F8AA8E}" dt="2022-08-10T19:31:59.634" v="4367" actId="20577"/>
          <ac:picMkLst>
            <pc:docMk/>
            <pc:sldMk cId="349661478" sldId="750"/>
            <ac:picMk id="66" creationId="{00000000-0000-0000-0000-000000000000}"/>
          </ac:picMkLst>
        </pc:picChg>
        <pc:picChg chg="del mod topLvl">
          <ac:chgData name="Elena Long" userId="6c2fd083e3647dc1" providerId="LiveId" clId="{B69F3A8C-CC30-417C-8324-1A1E97F8AA8E}" dt="2022-08-10T19:30:38.978" v="4272" actId="478"/>
          <ac:picMkLst>
            <pc:docMk/>
            <pc:sldMk cId="349661478" sldId="750"/>
            <ac:picMk id="75" creationId="{B1E41F50-C223-4E9A-863B-6092994D58C6}"/>
          </ac:picMkLst>
        </pc:picChg>
        <pc:picChg chg="del mod topLvl">
          <ac:chgData name="Elena Long" userId="6c2fd083e3647dc1" providerId="LiveId" clId="{B69F3A8C-CC30-417C-8324-1A1E97F8AA8E}" dt="2022-08-10T19:31:33.884" v="4335" actId="478"/>
          <ac:picMkLst>
            <pc:docMk/>
            <pc:sldMk cId="349661478" sldId="750"/>
            <ac:picMk id="76" creationId="{6E0045F7-4CF5-41BB-B206-98923A170C72}"/>
          </ac:picMkLst>
        </pc:picChg>
        <pc:picChg chg="del mod">
          <ac:chgData name="Elena Long" userId="6c2fd083e3647dc1" providerId="LiveId" clId="{B69F3A8C-CC30-417C-8324-1A1E97F8AA8E}" dt="2022-08-10T19:24:19.511" v="4055" actId="21"/>
          <ac:picMkLst>
            <pc:docMk/>
            <pc:sldMk cId="349661478" sldId="750"/>
            <ac:picMk id="77" creationId="{604A259C-4175-4A8F-AA3A-A712B27309E7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98" creationId="{D6A5D915-1454-E1FA-6D56-2062B5F641B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0" creationId="{5D63400E-8A22-6366-9B2B-DD1E4910E251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2" creationId="{2A8BE45E-51DF-5C3B-549A-8F8706AEBB4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24" creationId="{26BC0C13-07BF-4B27-B4DF-F6B62A60F37C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1" creationId="{5D19A180-DA13-6A0D-9A5C-4959E3202F9E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4" creationId="{DF5D99AA-9A12-4816-B79A-B3CA5FE7156A}"/>
          </ac:picMkLst>
        </pc:picChg>
        <pc:picChg chg="mod">
          <ac:chgData name="Elena Long" userId="6c2fd083e3647dc1" providerId="LiveId" clId="{B69F3A8C-CC30-417C-8324-1A1E97F8AA8E}" dt="2022-08-10T19:34:24.567" v="4427" actId="20577"/>
          <ac:picMkLst>
            <pc:docMk/>
            <pc:sldMk cId="349661478" sldId="750"/>
            <ac:picMk id="135" creationId="{8295CC3E-971C-166A-BF44-B360B05DC4E3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490030963" sldId="761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977577100" sldId="763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210644711" sldId="765"/>
        </pc:sldMkLst>
      </pc:sldChg>
      <pc:sldChg chg="addSp modSp add modAnim">
        <pc:chgData name="Elena Long" userId="6c2fd083e3647dc1" providerId="LiveId" clId="{B69F3A8C-CC30-417C-8324-1A1E97F8AA8E}" dt="2022-08-09T21:58:21.435" v="1586"/>
        <pc:sldMkLst>
          <pc:docMk/>
          <pc:sldMk cId="2835569962" sldId="766"/>
        </pc:sldMkLst>
        <pc:grpChg chg="add mod">
          <ac:chgData name="Elena Long" userId="6c2fd083e3647dc1" providerId="LiveId" clId="{B69F3A8C-CC30-417C-8324-1A1E97F8AA8E}" dt="2022-08-09T21:58:01.955" v="1585"/>
          <ac:grpSpMkLst>
            <pc:docMk/>
            <pc:sldMk cId="2835569962" sldId="766"/>
            <ac:grpSpMk id="17" creationId="{739C2F8E-4123-DD27-3A9A-6E9315061FA2}"/>
          </ac:grpSpMkLst>
        </pc:grp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19" creationId="{6AC0DD03-3179-4E98-0AAB-775DEDD2E0F9}"/>
          </ac:picMkLst>
        </pc:picChg>
        <pc:picChg chg="mod">
          <ac:chgData name="Elena Long" userId="6c2fd083e3647dc1" providerId="LiveId" clId="{B69F3A8C-CC30-417C-8324-1A1E97F8AA8E}" dt="2022-08-09T21:58:01.955" v="1585"/>
          <ac:picMkLst>
            <pc:docMk/>
            <pc:sldMk cId="2835569962" sldId="766"/>
            <ac:picMk id="23" creationId="{BD77AF5A-9EAD-894E-E11D-89F2AB8E4BDE}"/>
          </ac:picMkLst>
        </pc:pic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2158358097" sldId="767"/>
        </pc:sldMkLst>
      </pc:sldChg>
      <pc:sldChg chg="delSp add del mod">
        <pc:chgData name="Elena Long" userId="6c2fd083e3647dc1" providerId="LiveId" clId="{B69F3A8C-CC30-417C-8324-1A1E97F8AA8E}" dt="2022-08-09T21:58:32.017" v="1587" actId="47"/>
        <pc:sldMkLst>
          <pc:docMk/>
          <pc:sldMk cId="869751272" sldId="768"/>
        </pc:sldMkLst>
        <pc:grpChg chg="del">
          <ac:chgData name="Elena Long" userId="6c2fd083e3647dc1" providerId="LiveId" clId="{B69F3A8C-CC30-417C-8324-1A1E97F8AA8E}" dt="2022-08-09T21:57:59.749" v="1584" actId="21"/>
          <ac:grpSpMkLst>
            <pc:docMk/>
            <pc:sldMk cId="869751272" sldId="768"/>
            <ac:grpSpMk id="15" creationId="{FE19521B-F02C-4743-A87F-53EC11CD3DAF}"/>
          </ac:grpSpMkLst>
        </pc:grpChg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811539201" sldId="79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88309427" sldId="803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790154646" sldId="80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51337340" sldId="808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247094889" sldId="809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373079180" sldId="81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08907910" sldId="811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427262842" sldId="81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40892977" sldId="839"/>
        </pc:sldMkLst>
      </pc:sldChg>
      <pc:sldChg chg="addSp modSp add mod">
        <pc:chgData name="Elena Long" userId="6c2fd083e3647dc1" providerId="LiveId" clId="{B69F3A8C-CC30-417C-8324-1A1E97F8AA8E}" dt="2022-08-11T18:15:37.056" v="5090" actId="732"/>
        <pc:sldMkLst>
          <pc:docMk/>
          <pc:sldMk cId="3088082522" sldId="845"/>
        </pc:sldMkLst>
        <pc:spChg chg="add mod">
          <ac:chgData name="Elena Long" userId="6c2fd083e3647dc1" providerId="LiveId" clId="{B69F3A8C-CC30-417C-8324-1A1E97F8AA8E}" dt="2022-08-11T18:14:35.055" v="5020" actId="1038"/>
          <ac:spMkLst>
            <pc:docMk/>
            <pc:sldMk cId="3088082522" sldId="845"/>
            <ac:spMk id="3" creationId="{30B3B7C0-D6FB-30A4-080A-5AA0F487F511}"/>
          </ac:spMkLst>
        </pc:spChg>
        <pc:spChg chg="mod">
          <ac:chgData name="Elena Long" userId="6c2fd083e3647dc1" providerId="LiveId" clId="{B69F3A8C-CC30-417C-8324-1A1E97F8AA8E}" dt="2022-08-11T18:15:30.079" v="5089" actId="1036"/>
          <ac:spMkLst>
            <pc:docMk/>
            <pc:sldMk cId="3088082522" sldId="845"/>
            <ac:spMk id="28" creationId="{51CBA51A-F515-43B0-9621-46002E4B8737}"/>
          </ac:spMkLst>
        </pc:spChg>
        <pc:spChg chg="mod">
          <ac:chgData name="Elena Long" userId="6c2fd083e3647dc1" providerId="LiveId" clId="{B69F3A8C-CC30-417C-8324-1A1E97F8AA8E}" dt="2022-08-11T18:14:09.056" v="4972" actId="1035"/>
          <ac:spMkLst>
            <pc:docMk/>
            <pc:sldMk cId="3088082522" sldId="845"/>
            <ac:spMk id="29" creationId="{E5AA34FB-EABB-4B3D-9552-FFB3F4E7C89D}"/>
          </ac:spMkLst>
        </pc:spChg>
        <pc:picChg chg="mod modCrop">
          <ac:chgData name="Elena Long" userId="6c2fd083e3647dc1" providerId="LiveId" clId="{B69F3A8C-CC30-417C-8324-1A1E97F8AA8E}" dt="2022-08-11T18:15:37.056" v="5090" actId="732"/>
          <ac:picMkLst>
            <pc:docMk/>
            <pc:sldMk cId="3088082522" sldId="845"/>
            <ac:picMk id="14" creationId="{188D8483-091C-44A9-B498-ABB99DD97A41}"/>
          </ac:picMkLst>
        </pc:picChg>
        <pc:picChg chg="mod">
          <ac:chgData name="Elena Long" userId="6c2fd083e3647dc1" providerId="LiveId" clId="{B69F3A8C-CC30-417C-8324-1A1E97F8AA8E}" dt="2022-08-11T18:14:09.056" v="4972" actId="1035"/>
          <ac:picMkLst>
            <pc:docMk/>
            <pc:sldMk cId="3088082522" sldId="845"/>
            <ac:picMk id="24" creationId="{41AD7D2A-EF72-45D6-B6CE-AEE9E5774B63}"/>
          </ac:picMkLst>
        </pc:picChg>
        <pc:picChg chg="add mod modCrop">
          <ac:chgData name="Elena Long" userId="6c2fd083e3647dc1" providerId="LiveId" clId="{B69F3A8C-CC30-417C-8324-1A1E97F8AA8E}" dt="2022-08-11T18:15:21.287" v="5069" actId="1035"/>
          <ac:picMkLst>
            <pc:docMk/>
            <pc:sldMk cId="3088082522" sldId="845"/>
            <ac:picMk id="38" creationId="{EAFB3C28-7749-26AC-8072-4C29C8A0E09E}"/>
          </ac:picMkLst>
        </pc:picChg>
        <pc:picChg chg="add mod">
          <ac:chgData name="Elena Long" userId="6c2fd083e3647dc1" providerId="LiveId" clId="{B69F3A8C-CC30-417C-8324-1A1E97F8AA8E}" dt="2022-08-11T18:14:39.470" v="5026" actId="1037"/>
          <ac:picMkLst>
            <pc:docMk/>
            <pc:sldMk cId="3088082522" sldId="845"/>
            <ac:picMk id="1026" creationId="{7518ECDB-254A-2FB6-3525-5F8603DD4362}"/>
          </ac:picMkLst>
        </pc:picChg>
      </pc:sldChg>
      <pc:sldChg chg="new del">
        <pc:chgData name="Elena Long" userId="6c2fd083e3647dc1" providerId="LiveId" clId="{B69F3A8C-CC30-417C-8324-1A1E97F8AA8E}" dt="2022-08-09T18:47:29.737" v="129" actId="47"/>
        <pc:sldMkLst>
          <pc:docMk/>
          <pc:sldMk cId="900003633" sldId="855"/>
        </pc:sldMkLst>
      </pc:sldChg>
      <pc:sldChg chg="addSp delSp modSp add mod ord modAnim">
        <pc:chgData name="Elena Long" userId="6c2fd083e3647dc1" providerId="LiveId" clId="{B69F3A8C-CC30-417C-8324-1A1E97F8AA8E}" dt="2022-08-10T19:10:47.514" v="3889"/>
        <pc:sldMkLst>
          <pc:docMk/>
          <pc:sldMk cId="1965963855" sldId="855"/>
        </pc:sldMkLst>
        <pc:spChg chg="mod">
          <ac:chgData name="Elena Long" userId="6c2fd083e3647dc1" providerId="LiveId" clId="{B69F3A8C-CC30-417C-8324-1A1E97F8AA8E}" dt="2022-08-09T21:50:54.137" v="1383" actId="20577"/>
          <ac:spMkLst>
            <pc:docMk/>
            <pc:sldMk cId="1965963855" sldId="855"/>
            <ac:spMk id="23" creationId="{00000000-0000-0000-0000-000000000000}"/>
          </ac:spMkLst>
        </pc:spChg>
        <pc:spChg chg="mod">
          <ac:chgData name="Elena Long" userId="6c2fd083e3647dc1" providerId="LiveId" clId="{B69F3A8C-CC30-417C-8324-1A1E97F8AA8E}" dt="2022-08-09T19:09:28.440" v="1148" actId="14100"/>
          <ac:spMkLst>
            <pc:docMk/>
            <pc:sldMk cId="1965963855" sldId="855"/>
            <ac:spMk id="54" creationId="{00000000-0000-0000-0000-000000000000}"/>
          </ac:spMkLst>
        </pc:spChg>
        <pc:grpChg chg="add del">
          <ac:chgData name="Elena Long" userId="6c2fd083e3647dc1" providerId="LiveId" clId="{B69F3A8C-CC30-417C-8324-1A1E97F8AA8E}" dt="2022-08-09T21:50:54.554" v="1384" actId="478"/>
          <ac:grpSpMkLst>
            <pc:docMk/>
            <pc:sldMk cId="1965963855" sldId="855"/>
            <ac:grpSpMk id="66" creationId="{00000000-0000-0000-0000-000000000000}"/>
          </ac:grpSpMkLst>
        </pc:grpChg>
      </pc:sldChg>
      <pc:sldChg chg="addSp delSp modSp new mod modAnim">
        <pc:chgData name="Elena Long" userId="6c2fd083e3647dc1" providerId="LiveId" clId="{B69F3A8C-CC30-417C-8324-1A1E97F8AA8E}" dt="2022-08-10T19:28:59.741" v="4219"/>
        <pc:sldMkLst>
          <pc:docMk/>
          <pc:sldMk cId="885808201" sldId="856"/>
        </pc:sldMkLst>
        <pc:spChg chg="mod">
          <ac:chgData name="Elena Long" userId="6c2fd083e3647dc1" providerId="LiveId" clId="{B69F3A8C-CC30-417C-8324-1A1E97F8AA8E}" dt="2022-08-09T18:49:26.311" v="169" actId="20577"/>
          <ac:spMkLst>
            <pc:docMk/>
            <pc:sldMk cId="885808201" sldId="856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8:40.705" v="1143" actId="20577"/>
          <ac:spMkLst>
            <pc:docMk/>
            <pc:sldMk cId="885808201" sldId="856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01:00.250" v="647" actId="1076"/>
          <ac:spMkLst>
            <pc:docMk/>
            <pc:sldMk cId="885808201" sldId="856"/>
            <ac:spMk id="8" creationId="{03FE9C85-B57B-3FBF-4F90-91BC1CDCCABA}"/>
          </ac:spMkLst>
        </pc:spChg>
        <pc:spChg chg="add mod">
          <ac:chgData name="Elena Long" userId="6c2fd083e3647dc1" providerId="LiveId" clId="{B69F3A8C-CC30-417C-8324-1A1E97F8AA8E}" dt="2022-08-10T19:26:06.385" v="4106" actId="1035"/>
          <ac:spMkLst>
            <pc:docMk/>
            <pc:sldMk cId="885808201" sldId="856"/>
            <ac:spMk id="12" creationId="{17E6366E-8A23-F288-DFF3-0FB4AD10027C}"/>
          </ac:spMkLst>
        </pc:spChg>
        <pc:spChg chg="mod">
          <ac:chgData name="Elena Long" userId="6c2fd083e3647dc1" providerId="LiveId" clId="{B69F3A8C-CC30-417C-8324-1A1E97F8AA8E}" dt="2022-08-10T19:25:56.132" v="4091" actId="1035"/>
          <ac:spMkLst>
            <pc:docMk/>
            <pc:sldMk cId="885808201" sldId="856"/>
            <ac:spMk id="16" creationId="{7E1B32A3-50EC-1152-0046-822900AC0CDF}"/>
          </ac:spMkLst>
        </pc:spChg>
        <pc:spChg chg="add del">
          <ac:chgData name="Elena Long" userId="6c2fd083e3647dc1" providerId="LiveId" clId="{B69F3A8C-CC30-417C-8324-1A1E97F8AA8E}" dt="2022-08-10T19:26:36.175" v="4108" actId="478"/>
          <ac:spMkLst>
            <pc:docMk/>
            <pc:sldMk cId="885808201" sldId="856"/>
            <ac:spMk id="17" creationId="{6AC7FF2F-DD03-801C-1C65-FCF87AB9199D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8" creationId="{CED67F14-5009-EC1F-0556-8263B714E598}"/>
          </ac:spMkLst>
        </pc:spChg>
        <pc:spChg chg="add mod">
          <ac:chgData name="Elena Long" userId="6c2fd083e3647dc1" providerId="LiveId" clId="{B69F3A8C-CC30-417C-8324-1A1E97F8AA8E}" dt="2022-08-10T19:27:27.989" v="4197" actId="164"/>
          <ac:spMkLst>
            <pc:docMk/>
            <pc:sldMk cId="885808201" sldId="856"/>
            <ac:spMk id="19" creationId="{976742F0-E79A-3CBB-3188-B759DFFE9198}"/>
          </ac:spMkLst>
        </pc:spChg>
        <pc:spChg chg="add mod">
          <ac:chgData name="Elena Long" userId="6c2fd083e3647dc1" providerId="LiveId" clId="{B69F3A8C-CC30-417C-8324-1A1E97F8AA8E}" dt="2022-08-10T19:27:23.155" v="4196" actId="1038"/>
          <ac:spMkLst>
            <pc:docMk/>
            <pc:sldMk cId="885808201" sldId="856"/>
            <ac:spMk id="20" creationId="{7B4E0FE9-1AB4-8E5B-EE27-1F3CE974B4EE}"/>
          </ac:spMkLst>
        </pc:spChg>
        <pc:spChg chg="add mod">
          <ac:chgData name="Elena Long" userId="6c2fd083e3647dc1" providerId="LiveId" clId="{B69F3A8C-CC30-417C-8324-1A1E97F8AA8E}" dt="2022-08-10T19:28:57.212" v="4218" actId="14100"/>
          <ac:spMkLst>
            <pc:docMk/>
            <pc:sldMk cId="885808201" sldId="856"/>
            <ac:spMk id="22" creationId="{590550AA-4260-DFC8-B529-351A66D112BA}"/>
          </ac:spMkLst>
        </pc:spChg>
        <pc:grpChg chg="add mod">
          <ac:chgData name="Elena Long" userId="6c2fd083e3647dc1" providerId="LiveId" clId="{B69F3A8C-CC30-417C-8324-1A1E97F8AA8E}" dt="2022-08-10T19:25:42.227" v="4073" actId="164"/>
          <ac:grpSpMkLst>
            <pc:docMk/>
            <pc:sldMk cId="885808201" sldId="856"/>
            <ac:grpSpMk id="13" creationId="{A952CD0D-F26A-A4A7-6696-84BA94BD5E64}"/>
          </ac:grpSpMkLst>
        </pc:grpChg>
        <pc:grpChg chg="add mod">
          <ac:chgData name="Elena Long" userId="6c2fd083e3647dc1" providerId="LiveId" clId="{B69F3A8C-CC30-417C-8324-1A1E97F8AA8E}" dt="2022-08-10T19:25:48.790" v="4075" actId="1076"/>
          <ac:grpSpMkLst>
            <pc:docMk/>
            <pc:sldMk cId="885808201" sldId="856"/>
            <ac:grpSpMk id="14" creationId="{EBFE6EDA-D58E-ECDC-2B70-50BA2F4B1F3B}"/>
          </ac:grpSpMkLst>
        </pc:grpChg>
        <pc:grpChg chg="add mod">
          <ac:chgData name="Elena Long" userId="6c2fd083e3647dc1" providerId="LiveId" clId="{B69F3A8C-CC30-417C-8324-1A1E97F8AA8E}" dt="2022-08-10T19:27:27.989" v="4197" actId="164"/>
          <ac:grpSpMkLst>
            <pc:docMk/>
            <pc:sldMk cId="885808201" sldId="856"/>
            <ac:grpSpMk id="21" creationId="{D3E291FB-E50D-DF17-BE52-FA0119E8C8B3}"/>
          </ac:grpSpMkLst>
        </pc:grpChg>
        <pc:picChg chg="add mod">
          <ac:chgData name="Elena Long" userId="6c2fd083e3647dc1" providerId="LiveId" clId="{B69F3A8C-CC30-417C-8324-1A1E97F8AA8E}" dt="2022-08-09T23:15:33.678" v="1680" actId="1076"/>
          <ac:picMkLst>
            <pc:docMk/>
            <pc:sldMk cId="885808201" sldId="856"/>
            <ac:picMk id="7" creationId="{F4D7A2A7-445A-A7A5-A440-CC8EAF17415E}"/>
          </ac:picMkLst>
        </pc:picChg>
        <pc:inkChg chg="add del">
          <ac:chgData name="Elena Long" userId="6c2fd083e3647dc1" providerId="LiveId" clId="{B69F3A8C-CC30-417C-8324-1A1E97F8AA8E}" dt="2022-08-10T19:02:24.180" v="3869" actId="478"/>
          <ac:inkMkLst>
            <pc:docMk/>
            <pc:sldMk cId="885808201" sldId="856"/>
            <ac:inkMk id="9" creationId="{0809091B-6AEA-CC6A-756E-B3DE1C86C933}"/>
          </ac:inkMkLst>
        </pc:inkChg>
        <pc:cxnChg chg="add mod">
          <ac:chgData name="Elena Long" userId="6c2fd083e3647dc1" providerId="LiveId" clId="{B69F3A8C-CC30-417C-8324-1A1E97F8AA8E}" dt="2022-08-10T19:25:42.227" v="4073" actId="164"/>
          <ac:cxnSpMkLst>
            <pc:docMk/>
            <pc:sldMk cId="885808201" sldId="856"/>
            <ac:cxnSpMk id="11" creationId="{04D3C69E-04F5-C3BC-3F6A-E7AF62E3597D}"/>
          </ac:cxnSpMkLst>
        </pc:cxnChg>
        <pc:cxnChg chg="mod">
          <ac:chgData name="Elena Long" userId="6c2fd083e3647dc1" providerId="LiveId" clId="{B69F3A8C-CC30-417C-8324-1A1E97F8AA8E}" dt="2022-08-10T19:25:43.384" v="4074"/>
          <ac:cxnSpMkLst>
            <pc:docMk/>
            <pc:sldMk cId="885808201" sldId="856"/>
            <ac:cxnSpMk id="15" creationId="{91986FA6-B622-8D74-9B1B-EEF7B7631D7B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181776127" sldId="856"/>
        </pc:sldMkLst>
      </pc:sldChg>
      <pc:sldChg chg="modSp new del mod">
        <pc:chgData name="Elena Long" userId="6c2fd083e3647dc1" providerId="LiveId" clId="{B69F3A8C-CC30-417C-8324-1A1E97F8AA8E}" dt="2022-08-10T19:00:07.095" v="3866" actId="47"/>
        <pc:sldMkLst>
          <pc:docMk/>
          <pc:sldMk cId="782988098" sldId="857"/>
        </pc:sldMkLst>
        <pc:spChg chg="mod">
          <ac:chgData name="Elena Long" userId="6c2fd083e3647dc1" providerId="LiveId" clId="{B69F3A8C-CC30-417C-8324-1A1E97F8AA8E}" dt="2022-08-09T18:55:31.854" v="273" actId="20577"/>
          <ac:spMkLst>
            <pc:docMk/>
            <pc:sldMk cId="782988098" sldId="857"/>
            <ac:spMk id="2" creationId="{9CB574C9-1465-6F8E-6658-6FE28337E47C}"/>
          </ac:spMkLst>
        </pc:spChg>
        <pc:spChg chg="mod">
          <ac:chgData name="Elena Long" userId="6c2fd083e3647dc1" providerId="LiveId" clId="{B69F3A8C-CC30-417C-8324-1A1E97F8AA8E}" dt="2022-08-09T21:59:26.204" v="1590" actId="20577"/>
          <ac:spMkLst>
            <pc:docMk/>
            <pc:sldMk cId="782988098" sldId="857"/>
            <ac:spMk id="3" creationId="{573A0E99-1D27-1F36-F540-C4CB25CA7D0E}"/>
          </ac:spMkLst>
        </pc:spChg>
      </pc:sldChg>
      <pc:sldChg chg="addSp delSp modSp add mod modAnim">
        <pc:chgData name="Elena Long" userId="6c2fd083e3647dc1" providerId="LiveId" clId="{B69F3A8C-CC30-417C-8324-1A1E97F8AA8E}" dt="2022-08-09T19:51:38.723" v="1257"/>
        <pc:sldMkLst>
          <pc:docMk/>
          <pc:sldMk cId="952566934" sldId="858"/>
        </pc:sldMkLst>
        <pc:spChg chg="mod">
          <ac:chgData name="Elena Long" userId="6c2fd083e3647dc1" providerId="LiveId" clId="{B69F3A8C-CC30-417C-8324-1A1E97F8AA8E}" dt="2022-08-09T19:00:18.632" v="642" actId="20577"/>
          <ac:spMkLst>
            <pc:docMk/>
            <pc:sldMk cId="952566934" sldId="858"/>
            <ac:spMk id="2" creationId="{423C2984-9C77-C712-80CB-ABC6F7E74F43}"/>
          </ac:spMkLst>
        </pc:spChg>
        <pc:spChg chg="mod">
          <ac:chgData name="Elena Long" userId="6c2fd083e3647dc1" providerId="LiveId" clId="{B69F3A8C-CC30-417C-8324-1A1E97F8AA8E}" dt="2022-08-09T19:05:49.025" v="1038" actId="20577"/>
          <ac:spMkLst>
            <pc:docMk/>
            <pc:sldMk cId="952566934" sldId="858"/>
            <ac:spMk id="3" creationId="{C6B3B087-BC07-111D-213B-D66A4E5539A3}"/>
          </ac:spMkLst>
        </pc:spChg>
        <pc:spChg chg="add mod">
          <ac:chgData name="Elena Long" userId="6c2fd083e3647dc1" providerId="LiveId" clId="{B69F3A8C-CC30-417C-8324-1A1E97F8AA8E}" dt="2022-08-09T19:14:37.632" v="1203" actId="1076"/>
          <ac:spMkLst>
            <pc:docMk/>
            <pc:sldMk cId="952566934" sldId="858"/>
            <ac:spMk id="8" creationId="{6F06E0E2-0216-48BD-FB36-C64C70B669AE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0" creationId="{6612F183-B137-CD1F-69D1-2236E625D708}"/>
          </ac:spMkLst>
        </pc:spChg>
        <pc:spChg chg="add mod topLvl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1" creationId="{E90593EB-8A80-5A73-3013-75AC3DAB204D}"/>
          </ac:spMkLst>
        </pc:spChg>
        <pc:spChg chg="add mod topLvl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2" creationId="{FA01A8FC-86AB-57D4-88B4-381D73B72EA0}"/>
          </ac:spMkLst>
        </pc:spChg>
        <pc:spChg chg="add mod topLvl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3" creationId="{54E4C0B1-5983-33CA-47E4-A39FD4BDAAC2}"/>
          </ac:spMkLst>
        </pc:spChg>
        <pc:spChg chg="add mod">
          <ac:chgData name="Elena Long" userId="6c2fd083e3647dc1" providerId="LiveId" clId="{B69F3A8C-CC30-417C-8324-1A1E97F8AA8E}" dt="2022-08-09T19:50:44.630" v="1249" actId="164"/>
          <ac:spMkLst>
            <pc:docMk/>
            <pc:sldMk cId="952566934" sldId="858"/>
            <ac:spMk id="15" creationId="{50FF883B-4C36-0A50-4C90-DC0B3AA63F1C}"/>
          </ac:spMkLst>
        </pc:spChg>
        <pc:spChg chg="add mod">
          <ac:chgData name="Elena Long" userId="6c2fd083e3647dc1" providerId="LiveId" clId="{B69F3A8C-CC30-417C-8324-1A1E97F8AA8E}" dt="2022-08-09T19:51:02.440" v="1252" actId="164"/>
          <ac:spMkLst>
            <pc:docMk/>
            <pc:sldMk cId="952566934" sldId="858"/>
            <ac:spMk id="16" creationId="{1362E74A-9532-94E4-60B4-40CA1F9FDBA6}"/>
          </ac:spMkLst>
        </pc:spChg>
        <pc:spChg chg="add mod">
          <ac:chgData name="Elena Long" userId="6c2fd083e3647dc1" providerId="LiveId" clId="{B69F3A8C-CC30-417C-8324-1A1E97F8AA8E}" dt="2022-08-09T19:50:52.427" v="1251" actId="164"/>
          <ac:spMkLst>
            <pc:docMk/>
            <pc:sldMk cId="952566934" sldId="858"/>
            <ac:spMk id="17" creationId="{72BA0EF9-DF4E-03F7-4204-8B0B6E327102}"/>
          </ac:spMkLst>
        </pc:spChg>
        <pc:spChg chg="add mod">
          <ac:chgData name="Elena Long" userId="6c2fd083e3647dc1" providerId="LiveId" clId="{B69F3A8C-CC30-417C-8324-1A1E97F8AA8E}" dt="2022-08-09T19:18:19.474" v="1220" actId="20577"/>
          <ac:spMkLst>
            <pc:docMk/>
            <pc:sldMk cId="952566934" sldId="858"/>
            <ac:spMk id="18" creationId="{BF2FFE2B-E7AD-CA3D-956C-35D5CCB95A38}"/>
          </ac:spMkLst>
        </pc:spChg>
        <pc:spChg chg="add mod">
          <ac:chgData name="Elena Long" userId="6c2fd083e3647dc1" providerId="LiveId" clId="{B69F3A8C-CC30-417C-8324-1A1E97F8AA8E}" dt="2022-08-09T19:25:39.624" v="1245" actId="1076"/>
          <ac:spMkLst>
            <pc:docMk/>
            <pc:sldMk cId="952566934" sldId="858"/>
            <ac:spMk id="19" creationId="{B5A9CE41-5508-D981-1842-4D554017ACA1}"/>
          </ac:spMkLst>
        </pc:spChg>
        <pc:grpChg chg="add del mod">
          <ac:chgData name="Elena Long" userId="6c2fd083e3647dc1" providerId="LiveId" clId="{B69F3A8C-CC30-417C-8324-1A1E97F8AA8E}" dt="2022-08-09T19:50:37.021" v="1248" actId="165"/>
          <ac:grpSpMkLst>
            <pc:docMk/>
            <pc:sldMk cId="952566934" sldId="858"/>
            <ac:grpSpMk id="14" creationId="{F8BFE757-5CF8-440A-C781-0624543A18A5}"/>
          </ac:grpSpMkLst>
        </pc:grpChg>
        <pc:grpChg chg="add mod">
          <ac:chgData name="Elena Long" userId="6c2fd083e3647dc1" providerId="LiveId" clId="{B69F3A8C-CC30-417C-8324-1A1E97F8AA8E}" dt="2022-08-09T19:50:33.618" v="1247" actId="164"/>
          <ac:grpSpMkLst>
            <pc:docMk/>
            <pc:sldMk cId="952566934" sldId="858"/>
            <ac:grpSpMk id="20" creationId="{67155BD6-8A31-6916-9EFC-7EF2EB4C831B}"/>
          </ac:grpSpMkLst>
        </pc:grpChg>
        <pc:grpChg chg="add mod">
          <ac:chgData name="Elena Long" userId="6c2fd083e3647dc1" providerId="LiveId" clId="{B69F3A8C-CC30-417C-8324-1A1E97F8AA8E}" dt="2022-08-09T19:50:44.630" v="1249" actId="164"/>
          <ac:grpSpMkLst>
            <pc:docMk/>
            <pc:sldMk cId="952566934" sldId="858"/>
            <ac:grpSpMk id="21" creationId="{2191B15D-9387-1E3A-D2BD-F8E72ADF85F3}"/>
          </ac:grpSpMkLst>
        </pc:grpChg>
        <pc:grpChg chg="add mod">
          <ac:chgData name="Elena Long" userId="6c2fd083e3647dc1" providerId="LiveId" clId="{B69F3A8C-CC30-417C-8324-1A1E97F8AA8E}" dt="2022-08-09T19:50:52.427" v="1251" actId="164"/>
          <ac:grpSpMkLst>
            <pc:docMk/>
            <pc:sldMk cId="952566934" sldId="858"/>
            <ac:grpSpMk id="22" creationId="{87197A97-15AB-05BE-0652-89F9E6A5C974}"/>
          </ac:grpSpMkLst>
        </pc:grpChg>
        <pc:grpChg chg="add mod">
          <ac:chgData name="Elena Long" userId="6c2fd083e3647dc1" providerId="LiveId" clId="{B69F3A8C-CC30-417C-8324-1A1E97F8AA8E}" dt="2022-08-09T19:51:02.440" v="1252" actId="164"/>
          <ac:grpSpMkLst>
            <pc:docMk/>
            <pc:sldMk cId="952566934" sldId="858"/>
            <ac:grpSpMk id="23" creationId="{6D6740F8-3400-CDDB-EDBB-2C8563C43A41}"/>
          </ac:grpSpMkLst>
        </pc:grpChg>
        <pc:picChg chg="del">
          <ac:chgData name="Elena Long" userId="6c2fd083e3647dc1" providerId="LiveId" clId="{B69F3A8C-CC30-417C-8324-1A1E97F8AA8E}" dt="2022-08-09T19:01:18.511" v="648" actId="478"/>
          <ac:picMkLst>
            <pc:docMk/>
            <pc:sldMk cId="952566934" sldId="858"/>
            <ac:picMk id="7" creationId="{F4D7A2A7-445A-A7A5-A440-CC8EAF17415E}"/>
          </ac:picMkLst>
        </pc:picChg>
        <pc:cxnChg chg="add mod topLvl">
          <ac:chgData name="Elena Long" userId="6c2fd083e3647dc1" providerId="LiveId" clId="{B69F3A8C-CC30-417C-8324-1A1E97F8AA8E}" dt="2022-08-09T19:50:44.630" v="1249" actId="164"/>
          <ac:cxnSpMkLst>
            <pc:docMk/>
            <pc:sldMk cId="952566934" sldId="858"/>
            <ac:cxnSpMk id="9" creationId="{927F9FEE-1EA6-F2BB-604B-688E73213F64}"/>
          </ac:cxnSpMkLst>
        </pc:cxn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196271264" sldId="858"/>
        </pc:sldMkLst>
      </pc:sldChg>
      <pc:sldChg chg="modSp new del mod">
        <pc:chgData name="Elena Long" userId="6c2fd083e3647dc1" providerId="LiveId" clId="{B69F3A8C-CC30-417C-8324-1A1E97F8AA8E}" dt="2022-08-09T19:52:37.646" v="1260" actId="47"/>
        <pc:sldMkLst>
          <pc:docMk/>
          <pc:sldMk cId="1603199690" sldId="859"/>
        </pc:sldMkLst>
        <pc:spChg chg="mod">
          <ac:chgData name="Elena Long" userId="6c2fd083e3647dc1" providerId="LiveId" clId="{B69F3A8C-CC30-417C-8324-1A1E97F8AA8E}" dt="2022-08-09T19:04:30.143" v="889" actId="5793"/>
          <ac:spMkLst>
            <pc:docMk/>
            <pc:sldMk cId="1603199690" sldId="859"/>
            <ac:spMk id="3" creationId="{50F78BAA-5D64-D5A2-FC84-53C4C99C441D}"/>
          </ac:spMkLst>
        </pc:spChg>
      </pc:sldChg>
      <pc:sldChg chg="addSp delSp modSp new mod modAnim">
        <pc:chgData name="Elena Long" userId="6c2fd083e3647dc1" providerId="LiveId" clId="{B69F3A8C-CC30-417C-8324-1A1E97F8AA8E}" dt="2022-08-10T00:34:18.560" v="2860"/>
        <pc:sldMkLst>
          <pc:docMk/>
          <pc:sldMk cId="2580492605" sldId="859"/>
        </pc:sldMkLst>
        <pc:spChg chg="mod">
          <ac:chgData name="Elena Long" userId="6c2fd083e3647dc1" providerId="LiveId" clId="{B69F3A8C-CC30-417C-8324-1A1E97F8AA8E}" dt="2022-08-10T00:26:37.948" v="2607" actId="20577"/>
          <ac:spMkLst>
            <pc:docMk/>
            <pc:sldMk cId="2580492605" sldId="859"/>
            <ac:spMk id="2" creationId="{16D30159-CF90-734A-4537-E7156B5B7842}"/>
          </ac:spMkLst>
        </pc:spChg>
        <pc:spChg chg="add del mod">
          <ac:chgData name="Elena Long" userId="6c2fd083e3647dc1" providerId="LiveId" clId="{B69F3A8C-CC30-417C-8324-1A1E97F8AA8E}" dt="2022-08-09T23:16:57.829" v="1822" actId="478"/>
          <ac:spMkLst>
            <pc:docMk/>
            <pc:sldMk cId="2580492605" sldId="859"/>
            <ac:spMk id="3" creationId="{9000256F-9186-D74C-1D57-9EC255451E61}"/>
          </ac:spMkLst>
        </pc:spChg>
        <pc:spChg chg="add del mod">
          <ac:chgData name="Elena Long" userId="6c2fd083e3647dc1" providerId="LiveId" clId="{B69F3A8C-CC30-417C-8324-1A1E97F8AA8E}" dt="2022-08-09T22:01:58.882" v="1663"/>
          <ac:spMkLst>
            <pc:docMk/>
            <pc:sldMk cId="2580492605" sldId="859"/>
            <ac:spMk id="7" creationId="{9E4D22AB-5E3C-AD25-A274-5564BAEBE7F9}"/>
          </ac:spMkLst>
        </pc:spChg>
        <pc:spChg chg="add del mod">
          <ac:chgData name="Elena Long" userId="6c2fd083e3647dc1" providerId="LiveId" clId="{B69F3A8C-CC30-417C-8324-1A1E97F8AA8E}" dt="2022-08-09T23:16:31.591" v="1786" actId="47"/>
          <ac:spMkLst>
            <pc:docMk/>
            <pc:sldMk cId="2580492605" sldId="859"/>
            <ac:spMk id="8" creationId="{C8E14584-B4D7-FA00-706D-478655BAF768}"/>
          </ac:spMkLst>
        </pc:spChg>
        <pc:spChg chg="add del mod">
          <ac:chgData name="Elena Long" userId="6c2fd083e3647dc1" providerId="LiveId" clId="{B69F3A8C-CC30-417C-8324-1A1E97F8AA8E}" dt="2022-08-09T23:17:00.217" v="1825" actId="478"/>
          <ac:spMkLst>
            <pc:docMk/>
            <pc:sldMk cId="2580492605" sldId="859"/>
            <ac:spMk id="11" creationId="{9FBF4210-8D81-1DC5-303A-D0D8D125ABB2}"/>
          </ac:spMkLst>
        </pc:spChg>
        <pc:spChg chg="add del mod">
          <ac:chgData name="Elena Long" userId="6c2fd083e3647dc1" providerId="LiveId" clId="{B69F3A8C-CC30-417C-8324-1A1E97F8AA8E}" dt="2022-08-09T23:16:59.038" v="1824"/>
          <ac:spMkLst>
            <pc:docMk/>
            <pc:sldMk cId="2580492605" sldId="859"/>
            <ac:spMk id="12" creationId="{7B2DFD76-4B47-DC75-B2FA-D650A547DD09}"/>
          </ac:spMkLst>
        </pc:spChg>
        <pc:spChg chg="add mod">
          <ac:chgData name="Elena Long" userId="6c2fd083e3647dc1" providerId="LiveId" clId="{B69F3A8C-CC30-417C-8324-1A1E97F8AA8E}" dt="2022-08-10T00:13:23.293" v="2164" actId="20577"/>
          <ac:spMkLst>
            <pc:docMk/>
            <pc:sldMk cId="2580492605" sldId="859"/>
            <ac:spMk id="13" creationId="{ED989460-3F68-3421-58E2-6658584F270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6" creationId="{D5381707-4AEA-7196-5BED-C5B9F273E1E2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7" creationId="{9AB20999-0EC5-93F7-72E7-A63DEABD0C0C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8" creationId="{285F0580-35F6-611D-73D7-EDE083DD4FD8}"/>
          </ac:spMkLst>
        </pc:spChg>
        <pc:spChg chg="mod">
          <ac:chgData name="Elena Long" userId="6c2fd083e3647dc1" providerId="LiveId" clId="{B69F3A8C-CC30-417C-8324-1A1E97F8AA8E}" dt="2022-08-09T23:19:15.098" v="1884"/>
          <ac:spMkLst>
            <pc:docMk/>
            <pc:sldMk cId="2580492605" sldId="859"/>
            <ac:spMk id="19" creationId="{FCBAC9C4-F724-F3A8-7EC1-8085BCFD674C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4" creationId="{D7403BAA-DB70-3E0D-B1C6-042214617C72}"/>
          </ac:spMkLst>
        </pc:spChg>
        <pc:spChg chg="add mod">
          <ac:chgData name="Elena Long" userId="6c2fd083e3647dc1" providerId="LiveId" clId="{B69F3A8C-CC30-417C-8324-1A1E97F8AA8E}" dt="2022-08-10T00:12:48.029" v="2102" actId="1076"/>
          <ac:spMkLst>
            <pc:docMk/>
            <pc:sldMk cId="2580492605" sldId="859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0T00:34:07.287" v="2857" actId="164"/>
          <ac:spMkLst>
            <pc:docMk/>
            <pc:sldMk cId="2580492605" sldId="859"/>
            <ac:spMk id="27" creationId="{6AEB768C-5C9D-B4B8-B2A9-4101EC70D555}"/>
          </ac:spMkLst>
        </pc:spChg>
        <pc:spChg chg="add mo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2" creationId="{996E9AF8-61BE-E808-4C96-16ADF65C43AA}"/>
          </ac:spMkLst>
        </pc:spChg>
        <pc:spChg chg="add mod ord">
          <ac:chgData name="Elena Long" userId="6c2fd083e3647dc1" providerId="LiveId" clId="{B69F3A8C-CC30-417C-8324-1A1E97F8AA8E}" dt="2022-08-10T00:33:02.845" v="2846" actId="164"/>
          <ac:spMkLst>
            <pc:docMk/>
            <pc:sldMk cId="2580492605" sldId="859"/>
            <ac:spMk id="33" creationId="{A715B5ED-D7FE-03C9-60FB-9654477CCA4F}"/>
          </ac:spMkLst>
        </pc:s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14" creationId="{98C796E2-4815-B51B-DA5A-6771A3B768EB}"/>
          </ac:grpSpMkLst>
        </pc:grpChg>
        <pc:grpChg chg="add mod">
          <ac:chgData name="Elena Long" userId="6c2fd083e3647dc1" providerId="LiveId" clId="{B69F3A8C-CC30-417C-8324-1A1E97F8AA8E}" dt="2022-08-10T00:33:02.845" v="2846" actId="164"/>
          <ac:grpSpMkLst>
            <pc:docMk/>
            <pc:sldMk cId="2580492605" sldId="859"/>
            <ac:grpSpMk id="34" creationId="{60EB457D-3017-36F2-8AAC-1A4F803C851A}"/>
          </ac:grpSpMkLst>
        </pc:grpChg>
        <pc:grpChg chg="add mod">
          <ac:chgData name="Elena Long" userId="6c2fd083e3647dc1" providerId="LiveId" clId="{B69F3A8C-CC30-417C-8324-1A1E97F8AA8E}" dt="2022-08-10T00:34:07.287" v="2857" actId="164"/>
          <ac:grpSpMkLst>
            <pc:docMk/>
            <pc:sldMk cId="2580492605" sldId="859"/>
            <ac:grpSpMk id="35" creationId="{C88F5C46-4724-406A-759D-776DFA835BBD}"/>
          </ac:grpSpMkLst>
        </pc:grpChg>
        <pc:picChg chg="add mod">
          <ac:chgData name="Elena Long" userId="6c2fd083e3647dc1" providerId="LiveId" clId="{B69F3A8C-CC30-417C-8324-1A1E97F8AA8E}" dt="2022-08-09T23:33:10.124" v="1914" actId="1037"/>
          <ac:picMkLst>
            <pc:docMk/>
            <pc:sldMk cId="2580492605" sldId="859"/>
            <ac:picMk id="9" creationId="{1BBC2958-90DE-A796-AF5E-003C595EED2E}"/>
          </ac:picMkLst>
        </pc:picChg>
        <pc:picChg chg="mod">
          <ac:chgData name="Elena Long" userId="6c2fd083e3647dc1" providerId="LiveId" clId="{B69F3A8C-CC30-417C-8324-1A1E97F8AA8E}" dt="2022-08-09T23:19:15.098" v="1884"/>
          <ac:picMkLst>
            <pc:docMk/>
            <pc:sldMk cId="2580492605" sldId="859"/>
            <ac:picMk id="15" creationId="{DCD66A3D-CAAB-E489-4932-69B61286863F}"/>
          </ac:picMkLst>
        </pc:picChg>
        <pc:picChg chg="add del mod">
          <ac:chgData name="Elena Long" userId="6c2fd083e3647dc1" providerId="LiveId" clId="{B69F3A8C-CC30-417C-8324-1A1E97F8AA8E}" dt="2022-08-10T00:06:28.554" v="1972" actId="478"/>
          <ac:picMkLst>
            <pc:docMk/>
            <pc:sldMk cId="2580492605" sldId="859"/>
            <ac:picMk id="21" creationId="{84EC200C-C899-2DD7-3F96-E1C1D9772008}"/>
          </ac:picMkLst>
        </pc:picChg>
        <pc:picChg chg="add del mod">
          <ac:chgData name="Elena Long" userId="6c2fd083e3647dc1" providerId="LiveId" clId="{B69F3A8C-CC30-417C-8324-1A1E97F8AA8E}" dt="2022-08-09T23:30:32.938" v="1894" actId="478"/>
          <ac:picMkLst>
            <pc:docMk/>
            <pc:sldMk cId="2580492605" sldId="859"/>
            <ac:picMk id="23" creationId="{3221B8BF-0A6D-7E60-7B77-3D238C6399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29" creationId="{A91E4D56-21BE-0F57-A548-889D9D6008A3}"/>
          </ac:picMkLst>
        </pc:picChg>
        <pc:picChg chg="add mod modCrop">
          <ac:chgData name="Elena Long" userId="6c2fd083e3647dc1" providerId="LiveId" clId="{B69F3A8C-CC30-417C-8324-1A1E97F8AA8E}" dt="2022-08-10T00:33:02.845" v="2846" actId="164"/>
          <ac:picMkLst>
            <pc:docMk/>
            <pc:sldMk cId="2580492605" sldId="859"/>
            <ac:picMk id="31" creationId="{9541B68C-397E-D2C1-3A38-A3079BA40A78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39715445" sldId="859"/>
        </pc:sldMkLst>
      </pc:sldChg>
      <pc:sldChg chg="new del">
        <pc:chgData name="Elena Long" userId="6c2fd083e3647dc1" providerId="LiveId" clId="{B69F3A8C-CC30-417C-8324-1A1E97F8AA8E}" dt="2022-08-09T21:45:55.564" v="1309" actId="47"/>
        <pc:sldMkLst>
          <pc:docMk/>
          <pc:sldMk cId="3031689594" sldId="859"/>
        </pc:sldMkLst>
      </pc:sldChg>
      <pc:sldChg chg="new del">
        <pc:chgData name="Elena Long" userId="6c2fd083e3647dc1" providerId="LiveId" clId="{B69F3A8C-CC30-417C-8324-1A1E97F8AA8E}" dt="2022-08-09T22:00:06.072" v="1594" actId="47"/>
        <pc:sldMkLst>
          <pc:docMk/>
          <pc:sldMk cId="3093326661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198121279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677760797" sldId="861"/>
        </pc:sldMkLst>
      </pc:sldChg>
      <pc:sldChg chg="modSp new mod">
        <pc:chgData name="Elena Long" userId="6c2fd083e3647dc1" providerId="LiveId" clId="{B69F3A8C-CC30-417C-8324-1A1E97F8AA8E}" dt="2022-08-09T22:00:33.178" v="1627" actId="20577"/>
        <pc:sldMkLst>
          <pc:docMk/>
          <pc:sldMk cId="4086694302" sldId="861"/>
        </pc:sldMkLst>
        <pc:spChg chg="mod">
          <ac:chgData name="Elena Long" userId="6c2fd083e3647dc1" providerId="LiveId" clId="{B69F3A8C-CC30-417C-8324-1A1E97F8AA8E}" dt="2022-08-09T22:00:33.178" v="1627" actId="20577"/>
          <ac:spMkLst>
            <pc:docMk/>
            <pc:sldMk cId="4086694302" sldId="861"/>
            <ac:spMk id="2" creationId="{F7CFF96C-5137-D5F6-81CF-D5457BCFAF41}"/>
          </ac:spMkLst>
        </pc:spChg>
      </pc:sldChg>
      <pc:sldChg chg="modSp new del mod">
        <pc:chgData name="Elena Long" userId="6c2fd083e3647dc1" providerId="LiveId" clId="{B69F3A8C-CC30-417C-8324-1A1E97F8AA8E}" dt="2022-08-09T23:17:07.956" v="1827" actId="47"/>
        <pc:sldMkLst>
          <pc:docMk/>
          <pc:sldMk cId="1016739632" sldId="862"/>
        </pc:sldMkLst>
        <pc:spChg chg="mod">
          <ac:chgData name="Elena Long" userId="6c2fd083e3647dc1" providerId="LiveId" clId="{B69F3A8C-CC30-417C-8324-1A1E97F8AA8E}" dt="2022-08-09T23:16:51.538" v="1821"/>
          <ac:spMkLst>
            <pc:docMk/>
            <pc:sldMk cId="1016739632" sldId="862"/>
            <ac:spMk id="3" creationId="{B62EF767-D80F-819F-1779-29D2C3C5C1FC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74880508" sldId="862"/>
        </pc:sldMkLst>
      </pc:sldChg>
      <pc:sldChg chg="addSp delSp modSp add mod">
        <pc:chgData name="Elena Long" userId="6c2fd083e3647dc1" providerId="LiveId" clId="{B69F3A8C-CC30-417C-8324-1A1E97F8AA8E}" dt="2022-08-11T18:26:32.934" v="5210" actId="20577"/>
        <pc:sldMkLst>
          <pc:docMk/>
          <pc:sldMk cId="3640524664" sldId="862"/>
        </pc:sldMkLst>
        <pc:spChg chg="mod">
          <ac:chgData name="Elena Long" userId="6c2fd083e3647dc1" providerId="LiveId" clId="{B69F3A8C-CC30-417C-8324-1A1E97F8AA8E}" dt="2022-08-10T00:26:44.718" v="2609"/>
          <ac:spMkLst>
            <pc:docMk/>
            <pc:sldMk cId="3640524664" sldId="862"/>
            <ac:spMk id="2" creationId="{16D30159-CF90-734A-4537-E7156B5B7842}"/>
          </ac:spMkLst>
        </pc:spChg>
        <pc:spChg chg="add mod">
          <ac:chgData name="Elena Long" userId="6c2fd083e3647dc1" providerId="LiveId" clId="{B69F3A8C-CC30-417C-8324-1A1E97F8AA8E}" dt="2022-08-11T18:26:32.934" v="5210" actId="20577"/>
          <ac:spMkLst>
            <pc:docMk/>
            <pc:sldMk cId="3640524664" sldId="862"/>
            <ac:spMk id="11" creationId="{65287B04-CE32-8939-D227-A7C60A81AEF2}"/>
          </ac:spMkLst>
        </pc:spChg>
        <pc:spChg chg="mod">
          <ac:chgData name="Elena Long" userId="6c2fd083e3647dc1" providerId="LiveId" clId="{B69F3A8C-CC30-417C-8324-1A1E97F8AA8E}" dt="2022-08-10T19:40:04.136" v="4462" actId="20577"/>
          <ac:spMkLst>
            <pc:docMk/>
            <pc:sldMk cId="3640524664" sldId="862"/>
            <ac:spMk id="13" creationId="{ED989460-3F68-3421-58E2-6658584F2708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3" creationId="{20CC2AFB-1617-9CF9-DC4B-DBD1F7B00387}"/>
          </ac:spMkLst>
        </pc:spChg>
        <pc:spChg chg="del">
          <ac:chgData name="Elena Long" userId="6c2fd083e3647dc1" providerId="LiveId" clId="{B69F3A8C-CC30-417C-8324-1A1E97F8AA8E}" dt="2022-08-10T00:14:48.021" v="2232" actId="478"/>
          <ac:spMkLst>
            <pc:docMk/>
            <pc:sldMk cId="3640524664" sldId="862"/>
            <ac:spMk id="24" creationId="{D7403BAA-DB70-3E0D-B1C6-042214617C72}"/>
          </ac:spMkLst>
        </pc:spChg>
        <pc:spChg chg="del">
          <ac:chgData name="Elena Long" userId="6c2fd083e3647dc1" providerId="LiveId" clId="{B69F3A8C-CC30-417C-8324-1A1E97F8AA8E}" dt="2022-08-10T00:14:44.701" v="2230" actId="478"/>
          <ac:spMkLst>
            <pc:docMk/>
            <pc:sldMk cId="3640524664" sldId="862"/>
            <ac:spMk id="26" creationId="{7E67789C-643F-FF06-B329-E15290CA3905}"/>
          </ac:spMkLst>
        </pc:spChg>
        <pc:spChg chg="add mod">
          <ac:chgData name="Elena Long" userId="6c2fd083e3647dc1" providerId="LiveId" clId="{B69F3A8C-CC30-417C-8324-1A1E97F8AA8E}" dt="2022-08-11T18:26:02.989" v="5125" actId="1038"/>
          <ac:spMkLst>
            <pc:docMk/>
            <pc:sldMk cId="3640524664" sldId="862"/>
            <ac:spMk id="27" creationId="{CF41BD25-1FAA-68F1-1AA0-31CDD4A2162B}"/>
          </ac:spMkLst>
        </pc:spChg>
        <pc:grpChg chg="del">
          <ac:chgData name="Elena Long" userId="6c2fd083e3647dc1" providerId="LiveId" clId="{B69F3A8C-CC30-417C-8324-1A1E97F8AA8E}" dt="2022-08-10T00:14:46.245" v="2231" actId="478"/>
          <ac:grpSpMkLst>
            <pc:docMk/>
            <pc:sldMk cId="3640524664" sldId="862"/>
            <ac:grpSpMk id="14" creationId="{98C796E2-4815-B51B-DA5A-6771A3B768EB}"/>
          </ac:grpSpMkLst>
        </pc:grpChg>
        <pc:picChg chg="add mod">
          <ac:chgData name="Elena Long" userId="6c2fd083e3647dc1" providerId="LiveId" clId="{B69F3A8C-CC30-417C-8324-1A1E97F8AA8E}" dt="2022-08-10T00:20:29.556" v="2496" actId="1076"/>
          <ac:picMkLst>
            <pc:docMk/>
            <pc:sldMk cId="3640524664" sldId="862"/>
            <ac:picMk id="7" creationId="{6E1BC455-6C31-CC32-9B80-4B4AB01EA3C7}"/>
          </ac:picMkLst>
        </pc:picChg>
        <pc:picChg chg="add mod">
          <ac:chgData name="Elena Long" userId="6c2fd083e3647dc1" providerId="LiveId" clId="{B69F3A8C-CC30-417C-8324-1A1E97F8AA8E}" dt="2022-08-11T18:26:15.591" v="5156" actId="1036"/>
          <ac:picMkLst>
            <pc:docMk/>
            <pc:sldMk cId="3640524664" sldId="862"/>
            <ac:picMk id="10" creationId="{66D398AE-C73E-5DB2-81F1-1DD0F0AD156E}"/>
          </ac:picMkLst>
        </pc:picChg>
        <pc:picChg chg="add mod">
          <ac:chgData name="Elena Long" userId="6c2fd083e3647dc1" providerId="LiveId" clId="{B69F3A8C-CC30-417C-8324-1A1E97F8AA8E}" dt="2022-08-11T18:26:20.657" v="5187" actId="1037"/>
          <ac:picMkLst>
            <pc:docMk/>
            <pc:sldMk cId="3640524664" sldId="862"/>
            <ac:picMk id="20" creationId="{746E5442-2000-77FE-2589-3A73B7817862}"/>
          </ac:picMkLst>
        </pc:picChg>
        <pc:picChg chg="add mod">
          <ac:chgData name="Elena Long" userId="6c2fd083e3647dc1" providerId="LiveId" clId="{B69F3A8C-CC30-417C-8324-1A1E97F8AA8E}" dt="2022-08-11T18:26:23.950" v="5208" actId="1035"/>
          <ac:picMkLst>
            <pc:docMk/>
            <pc:sldMk cId="3640524664" sldId="862"/>
            <ac:picMk id="22" creationId="{41451EC2-3B97-F492-6587-57C0DC645E05}"/>
          </ac:picMkLst>
        </pc:pic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441586261" sldId="863"/>
        </pc:sldMkLst>
      </pc:sldChg>
      <pc:sldChg chg="modSp new del mod">
        <pc:chgData name="Elena Long" userId="6c2fd083e3647dc1" providerId="LiveId" clId="{B69F3A8C-CC30-417C-8324-1A1E97F8AA8E}" dt="2022-08-10T00:43:59.244" v="2932" actId="47"/>
        <pc:sldMkLst>
          <pc:docMk/>
          <pc:sldMk cId="2558832777" sldId="863"/>
        </pc:sldMkLst>
        <pc:spChg chg="mod">
          <ac:chgData name="Elena Long" userId="6c2fd083e3647dc1" providerId="LiveId" clId="{B69F3A8C-CC30-417C-8324-1A1E97F8AA8E}" dt="2022-08-10T00:39:15.588" v="2930" actId="20577"/>
          <ac:spMkLst>
            <pc:docMk/>
            <pc:sldMk cId="2558832777" sldId="863"/>
            <ac:spMk id="2" creationId="{7AB370A7-25B1-9163-24C9-A5CD1C3A038B}"/>
          </ac:spMkLst>
        </pc:spChg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22637510" sldId="864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44227143" sldId="867"/>
        </pc:sldMkLst>
      </pc:sldChg>
      <pc:sldChg chg="modSp add">
        <pc:chgData name="Elena Long" userId="6c2fd083e3647dc1" providerId="LiveId" clId="{B69F3A8C-CC30-417C-8324-1A1E97F8AA8E}" dt="2022-08-10T00:43:51.933" v="2931"/>
        <pc:sldMkLst>
          <pc:docMk/>
          <pc:sldMk cId="605280061" sldId="870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5" creationId="{39603489-4CC0-4862-82EF-14FF1ECEDEF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605280061" sldId="870"/>
            <ac:spMk id="6" creationId="{744F49AA-BE41-419E-A65F-0682722EFE4D}"/>
          </ac:spMkLst>
        </pc:spChg>
      </pc:sldChg>
      <pc:sldChg chg="addSp delSp modSp add mod modAnim">
        <pc:chgData name="Elena Long" userId="6c2fd083e3647dc1" providerId="LiveId" clId="{B69F3A8C-CC30-417C-8324-1A1E97F8AA8E}" dt="2022-08-11T18:29:38.630" v="5211"/>
        <pc:sldMkLst>
          <pc:docMk/>
          <pc:sldMk cId="2480174858" sldId="872"/>
        </pc:sldMkLst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5" creationId="{FA330539-F8AB-436B-93F0-CA53898F874D}"/>
          </ac:spMkLst>
        </pc:spChg>
        <pc:spChg chg="mod">
          <ac:chgData name="Elena Long" userId="6c2fd083e3647dc1" providerId="LiveId" clId="{B69F3A8C-CC30-417C-8324-1A1E97F8AA8E}" dt="2022-08-10T00:43:51.933" v="2931"/>
          <ac:spMkLst>
            <pc:docMk/>
            <pc:sldMk cId="2480174858" sldId="872"/>
            <ac:spMk id="6" creationId="{585DE3BD-3DA3-40F3-8674-BBE628D14EE5}"/>
          </ac:spMkLst>
        </pc:spChg>
        <pc:spChg chg="add mod">
          <ac:chgData name="Elena Long" userId="6c2fd083e3647dc1" providerId="LiveId" clId="{B69F3A8C-CC30-417C-8324-1A1E97F8AA8E}" dt="2022-08-11T17:57:35.400" v="4946" actId="1038"/>
          <ac:spMkLst>
            <pc:docMk/>
            <pc:sldMk cId="2480174858" sldId="872"/>
            <ac:spMk id="7" creationId="{5A3673F7-E2B6-E6A6-A8E9-577EDD04F3CF}"/>
          </ac:spMkLst>
        </pc:spChg>
        <pc:grpChg chg="ord">
          <ac:chgData name="Elena Long" userId="6c2fd083e3647dc1" providerId="LiveId" clId="{B69F3A8C-CC30-417C-8324-1A1E97F8AA8E}" dt="2022-08-11T17:57:45.696" v="4947" actId="166"/>
          <ac:grpSpMkLst>
            <pc:docMk/>
            <pc:sldMk cId="2480174858" sldId="872"/>
            <ac:grpSpMk id="43" creationId="{C9008770-9DEB-4F01-A5E9-D25E1881ADD7}"/>
          </ac:grpSpMkLst>
        </pc:grpChg>
        <pc:picChg chg="ord">
          <ac:chgData name="Elena Long" userId="6c2fd083e3647dc1" providerId="LiveId" clId="{B69F3A8C-CC30-417C-8324-1A1E97F8AA8E}" dt="2022-08-11T17:57:49.670" v="4948" actId="166"/>
          <ac:picMkLst>
            <pc:docMk/>
            <pc:sldMk cId="2480174858" sldId="872"/>
            <ac:picMk id="11" creationId="{68D82FF8-D7A9-4F80-BF94-A98C04AF87B4}"/>
          </ac:picMkLst>
        </pc:picChg>
        <pc:picChg chg="add del mod">
          <ac:chgData name="Elena Long" userId="6c2fd083e3647dc1" providerId="LiveId" clId="{B69F3A8C-CC30-417C-8324-1A1E97F8AA8E}" dt="2022-08-10T20:28:21.322" v="4833" actId="478"/>
          <ac:picMkLst>
            <pc:docMk/>
            <pc:sldMk cId="2480174858" sldId="872"/>
            <ac:picMk id="30" creationId="{E06F7890-DE4E-9EE9-A018-8FE5751E2D1E}"/>
          </ac:picMkLst>
        </pc:picChg>
        <pc:picChg chg="add mod ord">
          <ac:chgData name="Elena Long" userId="6c2fd083e3647dc1" providerId="LiveId" clId="{B69F3A8C-CC30-417C-8324-1A1E97F8AA8E}" dt="2022-08-10T20:29:19.284" v="4847" actId="1037"/>
          <ac:picMkLst>
            <pc:docMk/>
            <pc:sldMk cId="2480174858" sldId="872"/>
            <ac:picMk id="31" creationId="{0DB371C5-BF94-C5BE-F956-0C1549DC756C}"/>
          </ac:picMkLst>
        </pc:picChg>
      </pc:sldChg>
      <pc:sldChg chg="delSp modSp add mod delAnim">
        <pc:chgData name="Elena Long" userId="6c2fd083e3647dc1" providerId="LiveId" clId="{B69F3A8C-CC30-417C-8324-1A1E97F8AA8E}" dt="2022-08-10T20:05:04.931" v="4632" actId="1038"/>
        <pc:sldMkLst>
          <pc:docMk/>
          <pc:sldMk cId="565955532" sldId="873"/>
        </pc:sldMkLst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0:44:24.435" v="2933"/>
          <ac:spMkLst>
            <pc:docMk/>
            <pc:sldMk cId="565955532" sldId="873"/>
            <ac:spMk id="6" creationId="{F8BA33E8-667A-41B3-BE54-210ECECE988F}"/>
          </ac:spMkLst>
        </pc:spChg>
        <pc:spChg chg="mod">
          <ac:chgData name="Elena Long" userId="6c2fd083e3647dc1" providerId="LiveId" clId="{B69F3A8C-CC30-417C-8324-1A1E97F8AA8E}" dt="2022-08-10T01:21:43.203" v="3453" actId="313"/>
          <ac:spMkLst>
            <pc:docMk/>
            <pc:sldMk cId="565955532" sldId="873"/>
            <ac:spMk id="17" creationId="{0608796F-D33A-4390-B2F0-BF9966D304F5}"/>
          </ac:spMkLst>
        </pc:spChg>
        <pc:grpChg chg="mod">
          <ac:chgData name="Elena Long" userId="6c2fd083e3647dc1" providerId="LiveId" clId="{B69F3A8C-CC30-417C-8324-1A1E97F8AA8E}" dt="2022-08-10T20:05:04.931" v="4632" actId="1038"/>
          <ac:grpSpMkLst>
            <pc:docMk/>
            <pc:sldMk cId="565955532" sldId="873"/>
            <ac:grpSpMk id="18" creationId="{C0DF9B30-F9F3-4E3B-9064-3D1A91A0A3FD}"/>
          </ac:grpSpMkLst>
        </pc:grpChg>
        <pc:picChg chg="mod">
          <ac:chgData name="Elena Long" userId="6c2fd083e3647dc1" providerId="LiveId" clId="{B69F3A8C-CC30-417C-8324-1A1E97F8AA8E}" dt="2022-08-10T20:04:32.257" v="4540" actId="1037"/>
          <ac:picMkLst>
            <pc:docMk/>
            <pc:sldMk cId="565955532" sldId="873"/>
            <ac:picMk id="15" creationId="{EF76A2A2-D1C8-470E-89EB-5FF848BF0979}"/>
          </ac:picMkLst>
        </pc:picChg>
        <pc:picChg chg="del">
          <ac:chgData name="Elena Long" userId="6c2fd083e3647dc1" providerId="LiveId" clId="{B69F3A8C-CC30-417C-8324-1A1E97F8AA8E}" dt="2022-08-10T20:04:24.903" v="4520" actId="478"/>
          <ac:picMkLst>
            <pc:docMk/>
            <pc:sldMk cId="565955532" sldId="873"/>
            <ac:picMk id="19" creationId="{6E4C42C4-94B9-45AD-8D08-92086AAC76E0}"/>
          </ac:picMkLst>
        </pc:picChg>
      </pc:sldChg>
      <pc:sldChg chg="delSp modSp add del mod">
        <pc:chgData name="Elena Long" userId="6c2fd083e3647dc1" providerId="LiveId" clId="{B69F3A8C-CC30-417C-8324-1A1E97F8AA8E}" dt="2022-08-10T01:00:17.573" v="2938" actId="47"/>
        <pc:sldMkLst>
          <pc:docMk/>
          <pc:sldMk cId="3053068891" sldId="875"/>
        </pc:sldMkLst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0:44:46.465" v="2934"/>
          <ac:spMkLst>
            <pc:docMk/>
            <pc:sldMk cId="3053068891" sldId="875"/>
            <ac:spMk id="6" creationId="{8F56DA3C-C7D7-4109-B973-2C240DFFE969}"/>
          </ac:spMkLst>
        </pc:spChg>
        <pc:spChg chg="mod">
          <ac:chgData name="Elena Long" userId="6c2fd083e3647dc1" providerId="LiveId" clId="{B69F3A8C-CC30-417C-8324-1A1E97F8AA8E}" dt="2022-08-10T00:45:44.547" v="2936" actId="20577"/>
          <ac:spMkLst>
            <pc:docMk/>
            <pc:sldMk cId="3053068891" sldId="875"/>
            <ac:spMk id="10" creationId="{A62F3CC1-F924-4FCE-9DD2-B120DEE1D2EA}"/>
          </ac:spMkLst>
        </pc:spChg>
        <pc:picChg chg="del">
          <ac:chgData name="Elena Long" userId="6c2fd083e3647dc1" providerId="LiveId" clId="{B69F3A8C-CC30-417C-8324-1A1E97F8AA8E}" dt="2022-08-10T00:45:40.296" v="2935" actId="478"/>
          <ac:picMkLst>
            <pc:docMk/>
            <pc:sldMk cId="3053068891" sldId="875"/>
            <ac:picMk id="12" creationId="{1ABABCB9-B1C9-469D-9B78-7BE22C1E2709}"/>
          </ac:picMkLst>
        </pc:picChg>
      </pc:sldChg>
      <pc:sldChg chg="addSp delSp modSp add mod ord">
        <pc:chgData name="Elena Long" userId="6c2fd083e3647dc1" providerId="LiveId" clId="{B69F3A8C-CC30-417C-8324-1A1E97F8AA8E}" dt="2022-08-10T13:23:31.186" v="3865"/>
        <pc:sldMkLst>
          <pc:docMk/>
          <pc:sldMk cId="1514296517" sldId="876"/>
        </pc:sldMkLst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5" creationId="{8054FB7F-FD53-4EDC-92C0-1B46213592B4}"/>
          </ac:spMkLst>
        </pc:spChg>
        <pc:spChg chg="mod">
          <ac:chgData name="Elena Long" userId="6c2fd083e3647dc1" providerId="LiveId" clId="{B69F3A8C-CC30-417C-8324-1A1E97F8AA8E}" dt="2022-08-10T01:00:14.159" v="2937"/>
          <ac:spMkLst>
            <pc:docMk/>
            <pc:sldMk cId="1514296517" sldId="876"/>
            <ac:spMk id="6" creationId="{8F56DA3C-C7D7-4109-B973-2C240DFFE969}"/>
          </ac:spMkLst>
        </pc:spChg>
        <pc:spChg chg="mod topLvl">
          <ac:chgData name="Elena Long" userId="6c2fd083e3647dc1" providerId="LiveId" clId="{B69F3A8C-CC30-417C-8324-1A1E97F8AA8E}" dt="2022-08-10T01:26:05.169" v="3473" actId="165"/>
          <ac:spMkLst>
            <pc:docMk/>
            <pc:sldMk cId="1514296517" sldId="876"/>
            <ac:spMk id="7" creationId="{8E2F3259-42BC-40EE-AEF9-2132451C4F40}"/>
          </ac:spMkLst>
        </pc:spChg>
        <pc:spChg chg="mod topLvl">
          <ac:chgData name="Elena Long" userId="6c2fd083e3647dc1" providerId="LiveId" clId="{B69F3A8C-CC30-417C-8324-1A1E97F8AA8E}" dt="2022-08-10T01:27:10.289" v="3688" actId="1036"/>
          <ac:spMkLst>
            <pc:docMk/>
            <pc:sldMk cId="1514296517" sldId="876"/>
            <ac:spMk id="11" creationId="{6EDFF96E-D102-406F-A27E-BF7AD0B487D6}"/>
          </ac:spMkLst>
        </pc:spChg>
        <pc:spChg chg="mod topLvl">
          <ac:chgData name="Elena Long" userId="6c2fd083e3647dc1" providerId="LiveId" clId="{B69F3A8C-CC30-417C-8324-1A1E97F8AA8E}" dt="2022-08-10T01:27:02.936" v="3649" actId="1035"/>
          <ac:spMkLst>
            <pc:docMk/>
            <pc:sldMk cId="1514296517" sldId="876"/>
            <ac:spMk id="16" creationId="{98C85B93-2763-7526-4570-73139123A6F8}"/>
          </ac:spMkLst>
        </pc:spChg>
        <pc:spChg chg="mod topLvl">
          <ac:chgData name="Elena Long" userId="6c2fd083e3647dc1" providerId="LiveId" clId="{B69F3A8C-CC30-417C-8324-1A1E97F8AA8E}" dt="2022-08-10T01:27:00.215" v="3642" actId="14100"/>
          <ac:spMkLst>
            <pc:docMk/>
            <pc:sldMk cId="1514296517" sldId="876"/>
            <ac:spMk id="17" creationId="{938E05CA-CAED-D74F-AB83-705BD3076411}"/>
          </ac:spMkLst>
        </pc:spChg>
        <pc:spChg chg="mod topLvl">
          <ac:chgData name="Elena Long" userId="6c2fd083e3647dc1" providerId="LiveId" clId="{B69F3A8C-CC30-417C-8324-1A1E97F8AA8E}" dt="2022-08-10T01:26:49.468" v="3635" actId="1038"/>
          <ac:spMkLst>
            <pc:docMk/>
            <pc:sldMk cId="1514296517" sldId="876"/>
            <ac:spMk id="22" creationId="{E44865A2-F2B6-0C5B-9AB2-BAD287DCD1F4}"/>
          </ac:spMkLst>
        </pc:spChg>
        <pc:spChg chg="mod topLvl">
          <ac:chgData name="Elena Long" userId="6c2fd083e3647dc1" providerId="LiveId" clId="{B69F3A8C-CC30-417C-8324-1A1E97F8AA8E}" dt="2022-08-10T01:26:34.549" v="3536" actId="1037"/>
          <ac:spMkLst>
            <pc:docMk/>
            <pc:sldMk cId="1514296517" sldId="876"/>
            <ac:spMk id="24" creationId="{27BF2FBD-AB99-2AEA-A00F-85F4F630CCE3}"/>
          </ac:spMkLst>
        </pc:spChg>
        <pc:grpChg chg="add del mod">
          <ac:chgData name="Elena Long" userId="6c2fd083e3647dc1" providerId="LiveId" clId="{B69F3A8C-CC30-417C-8324-1A1E97F8AA8E}" dt="2022-08-10T01:26:05.169" v="3473" actId="165"/>
          <ac:grpSpMkLst>
            <pc:docMk/>
            <pc:sldMk cId="1514296517" sldId="876"/>
            <ac:grpSpMk id="9" creationId="{71A07843-8100-EE61-DA5D-27E69F64B0D0}"/>
          </ac:grpSpMkLst>
        </pc:grpChg>
        <pc:picChg chg="del mod topLvl">
          <ac:chgData name="Elena Long" userId="6c2fd083e3647dc1" providerId="LiveId" clId="{B69F3A8C-CC30-417C-8324-1A1E97F8AA8E}" dt="2022-08-10T01:26:07.852" v="3474" actId="478"/>
          <ac:picMkLst>
            <pc:docMk/>
            <pc:sldMk cId="1514296517" sldId="876"/>
            <ac:picMk id="13" creationId="{C03066D1-92CF-7E84-254F-799ACA68CED5}"/>
          </ac:picMkLst>
        </pc:picChg>
        <pc:picChg chg="add mod ord">
          <ac:chgData name="Elena Long" userId="6c2fd083e3647dc1" providerId="LiveId" clId="{B69F3A8C-CC30-417C-8324-1A1E97F8AA8E}" dt="2022-08-10T01:26:23.271" v="3477" actId="14100"/>
          <ac:picMkLst>
            <pc:docMk/>
            <pc:sldMk cId="1514296517" sldId="876"/>
            <ac:picMk id="14" creationId="{5DB8AA1D-7E44-A123-C716-D3BA00085C07}"/>
          </ac:picMkLst>
        </pc:picChg>
        <pc:cxnChg chg="mod topLvl">
          <ac:chgData name="Elena Long" userId="6c2fd083e3647dc1" providerId="LiveId" clId="{B69F3A8C-CC30-417C-8324-1A1E97F8AA8E}" dt="2022-08-10T01:26:44.258" v="3612" actId="1038"/>
          <ac:cxnSpMkLst>
            <pc:docMk/>
            <pc:sldMk cId="1514296517" sldId="876"/>
            <ac:cxnSpMk id="19" creationId="{00D1016F-7122-90B3-CFB9-DB3660D68D98}"/>
          </ac:cxnSpMkLst>
        </pc:cxnChg>
        <pc:cxnChg chg="mod topLvl">
          <ac:chgData name="Elena Long" userId="6c2fd083e3647dc1" providerId="LiveId" clId="{B69F3A8C-CC30-417C-8324-1A1E97F8AA8E}" dt="2022-08-10T01:26:34.549" v="3536" actId="1037"/>
          <ac:cxnSpMkLst>
            <pc:docMk/>
            <pc:sldMk cId="1514296517" sldId="876"/>
            <ac:cxnSpMk id="25" creationId="{319A0A34-A085-83CC-EAD7-EA5A6A299F41}"/>
          </ac:cxnSpMkLst>
        </pc:cxnChg>
      </pc:sldChg>
      <pc:sldChg chg="addSp delSp modSp new mod ord delAnim modAnim">
        <pc:chgData name="Elena Long" userId="6c2fd083e3647dc1" providerId="LiveId" clId="{B69F3A8C-CC30-417C-8324-1A1E97F8AA8E}" dt="2022-08-10T20:31:57.800" v="4850" actId="404"/>
        <pc:sldMkLst>
          <pc:docMk/>
          <pc:sldMk cId="1094236658" sldId="877"/>
        </pc:sldMkLst>
        <pc:spChg chg="mod">
          <ac:chgData name="Elena Long" userId="6c2fd083e3647dc1" providerId="LiveId" clId="{B69F3A8C-CC30-417C-8324-1A1E97F8AA8E}" dt="2022-08-10T01:14:13.295" v="2987" actId="20577"/>
          <ac:spMkLst>
            <pc:docMk/>
            <pc:sldMk cId="1094236658" sldId="877"/>
            <ac:spMk id="2" creationId="{04FE6928-7164-C99F-F7D3-08AE3255AE9A}"/>
          </ac:spMkLst>
        </pc:spChg>
        <pc:spChg chg="mod">
          <ac:chgData name="Elena Long" userId="6c2fd083e3647dc1" providerId="LiveId" clId="{B69F3A8C-CC30-417C-8324-1A1E97F8AA8E}" dt="2022-08-10T01:22:26.910" v="3456" actId="14100"/>
          <ac:spMkLst>
            <pc:docMk/>
            <pc:sldMk cId="1094236658" sldId="877"/>
            <ac:spMk id="3" creationId="{01745006-1C73-7C9D-D2BD-727864230D52}"/>
          </ac:spMkLst>
        </pc:spChg>
        <pc:spChg chg="add mod">
          <ac:chgData name="Elena Long" userId="6c2fd083e3647dc1" providerId="LiveId" clId="{B69F3A8C-CC30-417C-8324-1A1E97F8AA8E}" dt="2022-08-10T01:18:11.842" v="3373" actId="1076"/>
          <ac:spMkLst>
            <pc:docMk/>
            <pc:sldMk cId="1094236658" sldId="877"/>
            <ac:spMk id="11" creationId="{FCA41BD6-5DC3-8D7A-C1A2-ED629DBF9A8B}"/>
          </ac:spMkLst>
        </pc:spChg>
        <pc:spChg chg="add mod">
          <ac:chgData name="Elena Long" userId="6c2fd083e3647dc1" providerId="LiveId" clId="{B69F3A8C-CC30-417C-8324-1A1E97F8AA8E}" dt="2022-08-10T01:18:20.718" v="3381" actId="20577"/>
          <ac:spMkLst>
            <pc:docMk/>
            <pc:sldMk cId="1094236658" sldId="877"/>
            <ac:spMk id="12" creationId="{5031FC47-554F-476C-BB00-535B57968B8B}"/>
          </ac:spMkLst>
        </pc:spChg>
        <pc:spChg chg="add mod">
          <ac:chgData name="Elena Long" userId="6c2fd083e3647dc1" providerId="LiveId" clId="{B69F3A8C-CC30-417C-8324-1A1E97F8AA8E}" dt="2022-08-10T01:19:21.824" v="3396" actId="1076"/>
          <ac:spMkLst>
            <pc:docMk/>
            <pc:sldMk cId="1094236658" sldId="877"/>
            <ac:spMk id="13" creationId="{0A26F7D1-5FCF-B4B4-BA79-ADCEFC33B952}"/>
          </ac:spMkLst>
        </pc:spChg>
        <pc:spChg chg="add mod">
          <ac:chgData name="Elena Long" userId="6c2fd083e3647dc1" providerId="LiveId" clId="{B69F3A8C-CC30-417C-8324-1A1E97F8AA8E}" dt="2022-08-10T01:22:41.392" v="3470" actId="1036"/>
          <ac:spMkLst>
            <pc:docMk/>
            <pc:sldMk cId="1094236658" sldId="877"/>
            <ac:spMk id="14" creationId="{1410256D-4CE5-34BE-43DF-87A29440278C}"/>
          </ac:spMkLst>
        </pc:spChg>
        <pc:spChg chg="add mod">
          <ac:chgData name="Elena Long" userId="6c2fd083e3647dc1" providerId="LiveId" clId="{B69F3A8C-CC30-417C-8324-1A1E97F8AA8E}" dt="2022-08-10T01:21:00.520" v="3436" actId="1076"/>
          <ac:spMkLst>
            <pc:docMk/>
            <pc:sldMk cId="1094236658" sldId="877"/>
            <ac:spMk id="15" creationId="{00A3738C-5826-6F80-9C06-5A1E3DA7F5CF}"/>
          </ac:spMkLst>
        </pc:spChg>
        <pc:spChg chg="add mod">
          <ac:chgData name="Elena Long" userId="6c2fd083e3647dc1" providerId="LiveId" clId="{B69F3A8C-CC30-417C-8324-1A1E97F8AA8E}" dt="2022-08-10T01:21:15.918" v="3442" actId="20577"/>
          <ac:spMkLst>
            <pc:docMk/>
            <pc:sldMk cId="1094236658" sldId="877"/>
            <ac:spMk id="16" creationId="{64593DD0-0620-283E-85B7-77788A1A779D}"/>
          </ac:spMkLst>
        </pc:spChg>
        <pc:spChg chg="add mod">
          <ac:chgData name="Elena Long" userId="6c2fd083e3647dc1" providerId="LiveId" clId="{B69F3A8C-CC30-417C-8324-1A1E97F8AA8E}" dt="2022-08-10T19:42:30.235" v="4466" actId="1076"/>
          <ac:spMkLst>
            <pc:docMk/>
            <pc:sldMk cId="1094236658" sldId="877"/>
            <ac:spMk id="17" creationId="{B0BD0355-BA15-3613-9507-39E01552A178}"/>
          </ac:spMkLst>
        </pc:spChg>
        <pc:spChg chg="add mod">
          <ac:chgData name="Elena Long" userId="6c2fd083e3647dc1" providerId="LiveId" clId="{B69F3A8C-CC30-417C-8324-1A1E97F8AA8E}" dt="2022-08-10T20:31:57.800" v="4850" actId="404"/>
          <ac:spMkLst>
            <pc:docMk/>
            <pc:sldMk cId="1094236658" sldId="877"/>
            <ac:spMk id="18" creationId="{11C7FC0F-9201-6DAC-D092-338FD52E970C}"/>
          </ac:spMkLst>
        </pc:spChg>
        <pc:picChg chg="add mod">
          <ac:chgData name="Elena Long" userId="6c2fd083e3647dc1" providerId="LiveId" clId="{B69F3A8C-CC30-417C-8324-1A1E97F8AA8E}" dt="2022-08-10T01:19:29.003" v="3401" actId="1076"/>
          <ac:picMkLst>
            <pc:docMk/>
            <pc:sldMk cId="1094236658" sldId="877"/>
            <ac:picMk id="8" creationId="{AA368264-D308-C8BC-BEF3-DE13FEAC385D}"/>
          </ac:picMkLst>
        </pc:picChg>
        <pc:picChg chg="add mod">
          <ac:chgData name="Elena Long" userId="6c2fd083e3647dc1" providerId="LiveId" clId="{B69F3A8C-CC30-417C-8324-1A1E97F8AA8E}" dt="2022-08-10T01:17:41.177" v="3334" actId="1076"/>
          <ac:picMkLst>
            <pc:docMk/>
            <pc:sldMk cId="1094236658" sldId="877"/>
            <ac:picMk id="10" creationId="{FED7B522-9C6A-479F-28E5-C8CF7C445BF8}"/>
          </ac:picMkLst>
        </pc:picChg>
        <pc:picChg chg="add del mod">
          <ac:chgData name="Elena Long" userId="6c2fd083e3647dc1" providerId="LiveId" clId="{B69F3A8C-CC30-417C-8324-1A1E97F8AA8E}" dt="2022-08-10T20:17:56.259" v="4673" actId="478"/>
          <ac:picMkLst>
            <pc:docMk/>
            <pc:sldMk cId="1094236658" sldId="877"/>
            <ac:picMk id="19" creationId="{CB4C02DC-E437-688E-4DDC-F78668757290}"/>
          </ac:picMkLst>
        </pc:picChg>
      </pc:sldChg>
      <pc:sldChg chg="modSp add del">
        <pc:chgData name="Elena Long" userId="6c2fd083e3647dc1" providerId="LiveId" clId="{B69F3A8C-CC30-417C-8324-1A1E97F8AA8E}" dt="2022-08-10T01:00:43.491" v="2940" actId="47"/>
        <pc:sldMkLst>
          <pc:docMk/>
          <pc:sldMk cId="1680859129" sldId="877"/>
        </pc:sldMkLst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5" creationId="{89E26378-A26C-4C0C-AEF9-FFCE803F48B6}"/>
          </ac:spMkLst>
        </pc:spChg>
        <pc:spChg chg="mod">
          <ac:chgData name="Elena Long" userId="6c2fd083e3647dc1" providerId="LiveId" clId="{B69F3A8C-CC30-417C-8324-1A1E97F8AA8E}" dt="2022-08-10T01:00:37.563" v="2939"/>
          <ac:spMkLst>
            <pc:docMk/>
            <pc:sldMk cId="1680859129" sldId="877"/>
            <ac:spMk id="6" creationId="{F8BA33E8-667A-41B3-BE54-210ECECE988F}"/>
          </ac:spMkLst>
        </pc:spChg>
      </pc:sldChg>
      <pc:sldChg chg="addSp delSp modSp new add del mod ord">
        <pc:chgData name="Elena Long" userId="6c2fd083e3647dc1" providerId="LiveId" clId="{B69F3A8C-CC30-417C-8324-1A1E97F8AA8E}" dt="2022-08-10T20:22:21.355" v="4829" actId="1035"/>
        <pc:sldMkLst>
          <pc:docMk/>
          <pc:sldMk cId="763022889" sldId="878"/>
        </pc:sldMkLst>
        <pc:spChg chg="mod">
          <ac:chgData name="Elena Long" userId="6c2fd083e3647dc1" providerId="LiveId" clId="{B69F3A8C-CC30-417C-8324-1A1E97F8AA8E}" dt="2022-08-10T13:20:27.393" v="3725" actId="20577"/>
          <ac:spMkLst>
            <pc:docMk/>
            <pc:sldMk cId="763022889" sldId="878"/>
            <ac:spMk id="2" creationId="{2AC99A00-EB73-851E-8BC9-F4A12F5948B2}"/>
          </ac:spMkLst>
        </pc:spChg>
        <pc:spChg chg="add del mod">
          <ac:chgData name="Elena Long" userId="6c2fd083e3647dc1" providerId="LiveId" clId="{B69F3A8C-CC30-417C-8324-1A1E97F8AA8E}" dt="2022-08-10T13:21:03.891" v="3859" actId="14100"/>
          <ac:spMkLst>
            <pc:docMk/>
            <pc:sldMk cId="763022889" sldId="878"/>
            <ac:spMk id="3" creationId="{02CED1D2-F908-2C39-EACE-CE5A4DE8120A}"/>
          </ac:spMkLst>
        </pc:spChg>
        <pc:spChg chg="add mod">
          <ac:chgData name="Elena Long" userId="6c2fd083e3647dc1" providerId="LiveId" clId="{B69F3A8C-CC30-417C-8324-1A1E97F8AA8E}" dt="2022-08-10T20:22:21.355" v="4829" actId="1035"/>
          <ac:spMkLst>
            <pc:docMk/>
            <pc:sldMk cId="763022889" sldId="878"/>
            <ac:spMk id="7" creationId="{5942DEE7-19CC-BD5B-7F89-A49DB05010C7}"/>
          </ac:spMkLst>
        </pc:spChg>
        <pc:picChg chg="add del mod">
          <ac:chgData name="Elena Long" userId="6c2fd083e3647dc1" providerId="LiveId" clId="{B69F3A8C-CC30-417C-8324-1A1E97F8AA8E}" dt="2022-08-10T13:19:54.236" v="3693"/>
          <ac:picMkLst>
            <pc:docMk/>
            <pc:sldMk cId="763022889" sldId="878"/>
            <ac:picMk id="7" creationId="{DAA09F02-932A-003D-E589-AE81C70C7EA9}"/>
          </ac:picMkLst>
        </pc:picChg>
        <pc:picChg chg="add mod">
          <ac:chgData name="Elena Long" userId="6c2fd083e3647dc1" providerId="LiveId" clId="{B69F3A8C-CC30-417C-8324-1A1E97F8AA8E}" dt="2022-08-10T13:21:17.559" v="3863" actId="14100"/>
          <ac:picMkLst>
            <pc:docMk/>
            <pc:sldMk cId="763022889" sldId="878"/>
            <ac:picMk id="8" creationId="{0275D125-B1E5-A21E-9180-1DACACF16732}"/>
          </ac:picMkLst>
        </pc:picChg>
        <pc:picChg chg="add mod">
          <ac:chgData name="Elena Long" userId="6c2fd083e3647dc1" providerId="LiveId" clId="{B69F3A8C-CC30-417C-8324-1A1E97F8AA8E}" dt="2022-08-10T20:22:21.355" v="4829" actId="1035"/>
          <ac:picMkLst>
            <pc:docMk/>
            <pc:sldMk cId="763022889" sldId="878"/>
            <ac:picMk id="9" creationId="{8ABF323D-991A-5054-A8A1-48EFB030450D}"/>
          </ac:picMkLst>
        </pc:picChg>
      </pc:sldChg>
      <pc:sldChg chg="new del">
        <pc:chgData name="Elena Long" userId="6c2fd083e3647dc1" providerId="LiveId" clId="{B69F3A8C-CC30-417C-8324-1A1E97F8AA8E}" dt="2022-08-11T17:57:11.736" v="4936" actId="680"/>
        <pc:sldMkLst>
          <pc:docMk/>
          <pc:sldMk cId="1736028198" sldId="879"/>
        </pc:sldMkLst>
      </pc:sldChg>
      <pc:sldChg chg="addSp modSp new del mod">
        <pc:chgData name="Elena Long" userId="6c2fd083e3647dc1" providerId="LiveId" clId="{B69F3A8C-CC30-417C-8324-1A1E97F8AA8E}" dt="2022-08-11T23:20:33.483" v="5243" actId="47"/>
        <pc:sldMkLst>
          <pc:docMk/>
          <pc:sldMk cId="2410087001" sldId="879"/>
        </pc:sldMkLst>
        <pc:spChg chg="mod">
          <ac:chgData name="Elena Long" userId="6c2fd083e3647dc1" providerId="LiveId" clId="{B69F3A8C-CC30-417C-8324-1A1E97F8AA8E}" dt="2022-08-11T23:20:08.043" v="5237" actId="20577"/>
          <ac:spMkLst>
            <pc:docMk/>
            <pc:sldMk cId="2410087001" sldId="879"/>
            <ac:spMk id="2" creationId="{37F0D55C-8644-30F2-88DA-66B8354894CA}"/>
          </ac:spMkLst>
        </pc:spChg>
        <pc:picChg chg="add mod">
          <ac:chgData name="Elena Long" userId="6c2fd083e3647dc1" providerId="LiveId" clId="{B69F3A8C-CC30-417C-8324-1A1E97F8AA8E}" dt="2022-08-11T23:20:17.428" v="5240" actId="1076"/>
          <ac:picMkLst>
            <pc:docMk/>
            <pc:sldMk cId="2410087001" sldId="879"/>
            <ac:picMk id="8" creationId="{304A5552-A9C0-4917-1B9E-D5A44AE1C3A8}"/>
          </ac:picMkLst>
        </pc:picChg>
      </pc:sldChg>
      <pc:sldChg chg="new del">
        <pc:chgData name="Elena Long" userId="6c2fd083e3647dc1" providerId="LiveId" clId="{B69F3A8C-CC30-417C-8324-1A1E97F8AA8E}" dt="2022-08-11T23:19:32.465" v="5213" actId="680"/>
        <pc:sldMkLst>
          <pc:docMk/>
          <pc:sldMk cId="2954150794" sldId="879"/>
        </pc:sldMkLst>
      </pc:sldChg>
      <pc:sldChg chg="addSp modSp new mod">
        <pc:chgData name="Elena Long" userId="6c2fd083e3647dc1" providerId="LiveId" clId="{B69F3A8C-CC30-417C-8324-1A1E97F8AA8E}" dt="2022-08-11T23:20:45.598" v="5247" actId="14100"/>
        <pc:sldMkLst>
          <pc:docMk/>
          <pc:sldMk cId="729959619" sldId="880"/>
        </pc:sldMkLst>
        <pc:spChg chg="add mod">
          <ac:chgData name="Elena Long" userId="6c2fd083e3647dc1" providerId="LiveId" clId="{B69F3A8C-CC30-417C-8324-1A1E97F8AA8E}" dt="2022-08-11T23:20:45.598" v="5247" actId="14100"/>
          <ac:spMkLst>
            <pc:docMk/>
            <pc:sldMk cId="729959619" sldId="880"/>
            <ac:spMk id="5" creationId="{5FC8CF40-CA21-7A5C-7B57-15F9693C1F96}"/>
          </ac:spMkLst>
        </pc:spChg>
        <pc:picChg chg="add mod">
          <ac:chgData name="Elena Long" userId="6c2fd083e3647dc1" providerId="LiveId" clId="{B69F3A8C-CC30-417C-8324-1A1E97F8AA8E}" dt="2022-08-11T23:20:31.592" v="5242"/>
          <ac:picMkLst>
            <pc:docMk/>
            <pc:sldMk cId="729959619" sldId="880"/>
            <ac:picMk id="6" creationId="{12675E2F-A953-488B-D739-EE01B3D15759}"/>
          </ac:picMkLst>
        </pc:picChg>
      </pc:sldChg>
    </pc:docChg>
  </pc:docChgLst>
  <pc:docChgLst>
    <pc:chgData name="Elena Long" userId="6c2fd083e3647dc1" providerId="LiveId" clId="{4729F04D-364B-438D-A5C6-D54A5F330CBA}"/>
    <pc:docChg chg="undo custSel addSld delSld modSld sldOrd">
      <pc:chgData name="Elena Long" userId="6c2fd083e3647dc1" providerId="LiveId" clId="{4729F04D-364B-438D-A5C6-D54A5F330CBA}" dt="2023-07-06T21:30:31.163" v="1028"/>
      <pc:docMkLst>
        <pc:docMk/>
      </pc:docMkLst>
      <pc:sldChg chg="modAnim">
        <pc:chgData name="Elena Long" userId="6c2fd083e3647dc1" providerId="LiveId" clId="{4729F04D-364B-438D-A5C6-D54A5F330CBA}" dt="2023-07-06T15:06:29.247" v="24"/>
        <pc:sldMkLst>
          <pc:docMk/>
          <pc:sldMk cId="1395735395" sldId="518"/>
        </pc:sldMkLst>
      </pc:sldChg>
      <pc:sldChg chg="delSp mod ord">
        <pc:chgData name="Elena Long" userId="6c2fd083e3647dc1" providerId="LiveId" clId="{4729F04D-364B-438D-A5C6-D54A5F330CBA}" dt="2023-07-06T15:16:19.813" v="27" actId="478"/>
        <pc:sldMkLst>
          <pc:docMk/>
          <pc:sldMk cId="660372429" sldId="567"/>
        </pc:sldMkLst>
        <pc:spChg chg="del">
          <ac:chgData name="Elena Long" userId="6c2fd083e3647dc1" providerId="LiveId" clId="{4729F04D-364B-438D-A5C6-D54A5F330CBA}" dt="2023-07-06T15:16:19.813" v="27" actId="478"/>
          <ac:spMkLst>
            <pc:docMk/>
            <pc:sldMk cId="660372429" sldId="567"/>
            <ac:spMk id="11" creationId="{00000000-0000-0000-0000-000000000000}"/>
          </ac:spMkLst>
        </pc:spChg>
      </pc:sldChg>
      <pc:sldChg chg="ord">
        <pc:chgData name="Elena Long" userId="6c2fd083e3647dc1" providerId="LiveId" clId="{4729F04D-364B-438D-A5C6-D54A5F330CBA}" dt="2023-07-06T15:13:16.500" v="26"/>
        <pc:sldMkLst>
          <pc:docMk/>
          <pc:sldMk cId="2222732815" sldId="591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486219099" sldId="646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622356518" sldId="648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2665583876" sldId="649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362879857" sldId="650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3005096605" sldId="651"/>
        </pc:sldMkLst>
      </pc:sldChg>
      <pc:sldChg chg="modAnim">
        <pc:chgData name="Elena Long" userId="6c2fd083e3647dc1" providerId="LiveId" clId="{4729F04D-364B-438D-A5C6-D54A5F330CBA}" dt="2023-07-06T15:35:48.567" v="55"/>
        <pc:sldMkLst>
          <pc:docMk/>
          <pc:sldMk cId="1920640512" sldId="694"/>
        </pc:sldMkLst>
      </pc:sldChg>
      <pc:sldChg chg="modAnim">
        <pc:chgData name="Elena Long" userId="6c2fd083e3647dc1" providerId="LiveId" clId="{4729F04D-364B-438D-A5C6-D54A5F330CBA}" dt="2023-07-06T14:36:31.107" v="2"/>
        <pc:sldMkLst>
          <pc:docMk/>
          <pc:sldMk cId="2380330078" sldId="695"/>
        </pc:sldMkLst>
      </pc:sldChg>
      <pc:sldChg chg="addSp delSp modSp mod ord">
        <pc:chgData name="Elena Long" userId="6c2fd083e3647dc1" providerId="LiveId" clId="{4729F04D-364B-438D-A5C6-D54A5F330CBA}" dt="2023-07-06T15:33:56.725" v="53" actId="14100"/>
        <pc:sldMkLst>
          <pc:docMk/>
          <pc:sldMk cId="3335799438" sldId="698"/>
        </pc:sldMkLst>
        <pc:picChg chg="add mod ord">
          <ac:chgData name="Elena Long" userId="6c2fd083e3647dc1" providerId="LiveId" clId="{4729F04D-364B-438D-A5C6-D54A5F330CBA}" dt="2023-07-06T15:33:56.725" v="53" actId="14100"/>
          <ac:picMkLst>
            <pc:docMk/>
            <pc:sldMk cId="3335799438" sldId="698"/>
            <ac:picMk id="4" creationId="{71159FB9-F536-6A67-C056-D212E169EE49}"/>
          </ac:picMkLst>
        </pc:picChg>
        <pc:picChg chg="del">
          <ac:chgData name="Elena Long" userId="6c2fd083e3647dc1" providerId="LiveId" clId="{4729F04D-364B-438D-A5C6-D54A5F330CBA}" dt="2023-07-06T15:33:38.110" v="32" actId="478"/>
          <ac:picMkLst>
            <pc:docMk/>
            <pc:sldMk cId="3335799438" sldId="698"/>
            <ac:picMk id="21" creationId="{00000000-0000-0000-0000-000000000000}"/>
          </ac:picMkLst>
        </pc:picChg>
      </pc:sldChg>
      <pc:sldChg chg="del">
        <pc:chgData name="Elena Long" userId="6c2fd083e3647dc1" providerId="LiveId" clId="{4729F04D-364B-438D-A5C6-D54A5F330CBA}" dt="2023-07-06T15:36:05.911" v="57" actId="47"/>
        <pc:sldMkLst>
          <pc:docMk/>
          <pc:sldMk cId="4212804818" sldId="709"/>
        </pc:sldMkLst>
      </pc:sldChg>
      <pc:sldChg chg="addSp delSp modSp mod ord">
        <pc:chgData name="Elena Long" userId="6c2fd083e3647dc1" providerId="LiveId" clId="{4729F04D-364B-438D-A5C6-D54A5F330CBA}" dt="2023-07-06T16:17:16.979" v="278" actId="1037"/>
        <pc:sldMkLst>
          <pc:docMk/>
          <pc:sldMk cId="3580940029" sldId="722"/>
        </pc:sldMkLst>
        <pc:spChg chg="add del mod">
          <ac:chgData name="Elena Long" userId="6c2fd083e3647dc1" providerId="LiveId" clId="{4729F04D-364B-438D-A5C6-D54A5F330CBA}" dt="2023-07-06T16:16:41.385" v="196" actId="478"/>
          <ac:spMkLst>
            <pc:docMk/>
            <pc:sldMk cId="3580940029" sldId="722"/>
            <ac:spMk id="3" creationId="{00000000-0000-0000-0000-000000000000}"/>
          </ac:spMkLst>
        </pc:spChg>
        <pc:spChg chg="mod">
          <ac:chgData name="Elena Long" userId="6c2fd083e3647dc1" providerId="LiveId" clId="{4729F04D-364B-438D-A5C6-D54A5F330CBA}" dt="2023-07-06T16:15:44.298" v="170" actId="165"/>
          <ac:spMkLst>
            <pc:docMk/>
            <pc:sldMk cId="3580940029" sldId="722"/>
            <ac:spMk id="11" creationId="{00000000-0000-0000-0000-000000000000}"/>
          </ac:spMkLst>
        </pc:spChg>
        <pc:spChg chg="mod ord">
          <ac:chgData name="Elena Long" userId="6c2fd083e3647dc1" providerId="LiveId" clId="{4729F04D-364B-438D-A5C6-D54A5F330CBA}" dt="2023-07-06T16:17:16.979" v="278" actId="1037"/>
          <ac:spMkLst>
            <pc:docMk/>
            <pc:sldMk cId="3580940029" sldId="722"/>
            <ac:spMk id="13" creationId="{00000000-0000-0000-0000-000000000000}"/>
          </ac:spMkLst>
        </pc:spChg>
        <pc:spChg chg="del">
          <ac:chgData name="Elena Long" userId="6c2fd083e3647dc1" providerId="LiveId" clId="{4729F04D-364B-438D-A5C6-D54A5F330CBA}" dt="2023-07-06T16:14:30.524" v="163" actId="478"/>
          <ac:spMkLst>
            <pc:docMk/>
            <pc:sldMk cId="3580940029" sldId="722"/>
            <ac:spMk id="17" creationId="{00000000-0000-0000-0000-000000000000}"/>
          </ac:spMkLst>
        </pc:spChg>
        <pc:spChg chg="del">
          <ac:chgData name="Elena Long" userId="6c2fd083e3647dc1" providerId="LiveId" clId="{4729F04D-364B-438D-A5C6-D54A5F330CBA}" dt="2023-07-06T16:14:30.524" v="163" actId="478"/>
          <ac:spMkLst>
            <pc:docMk/>
            <pc:sldMk cId="3580940029" sldId="722"/>
            <ac:spMk id="18" creationId="{00000000-0000-0000-0000-000000000000}"/>
          </ac:spMkLst>
        </pc:spChg>
        <pc:spChg chg="mod topLvl">
          <ac:chgData name="Elena Long" userId="6c2fd083e3647dc1" providerId="LiveId" clId="{4729F04D-364B-438D-A5C6-D54A5F330CBA}" dt="2023-07-06T16:16:02.618" v="187" actId="164"/>
          <ac:spMkLst>
            <pc:docMk/>
            <pc:sldMk cId="3580940029" sldId="722"/>
            <ac:spMk id="23" creationId="{275E45E4-AFB6-457D-18F1-A5DD52AF90C6}"/>
          </ac:spMkLst>
        </pc:spChg>
        <pc:spChg chg="add mod">
          <ac:chgData name="Elena Long" userId="6c2fd083e3647dc1" providerId="LiveId" clId="{4729F04D-364B-438D-A5C6-D54A5F330CBA}" dt="2023-07-06T16:14:30.826" v="164"/>
          <ac:spMkLst>
            <pc:docMk/>
            <pc:sldMk cId="3580940029" sldId="722"/>
            <ac:spMk id="25" creationId="{B0D273C2-693C-CEF8-0609-BA61EFB8E86E}"/>
          </ac:spMkLst>
        </pc:spChg>
        <pc:spChg chg="add mod">
          <ac:chgData name="Elena Long" userId="6c2fd083e3647dc1" providerId="LiveId" clId="{4729F04D-364B-438D-A5C6-D54A5F330CBA}" dt="2023-07-06T16:14:30.826" v="164"/>
          <ac:spMkLst>
            <pc:docMk/>
            <pc:sldMk cId="3580940029" sldId="722"/>
            <ac:spMk id="26" creationId="{D333C580-E4E4-3599-3776-8E481490D75E}"/>
          </ac:spMkLst>
        </pc:spChg>
        <pc:spChg chg="add mod">
          <ac:chgData name="Elena Long" userId="6c2fd083e3647dc1" providerId="LiveId" clId="{4729F04D-364B-438D-A5C6-D54A5F330CBA}" dt="2023-07-06T16:16:30.710" v="192" actId="1076"/>
          <ac:spMkLst>
            <pc:docMk/>
            <pc:sldMk cId="3580940029" sldId="722"/>
            <ac:spMk id="30" creationId="{C2384841-0643-EDAA-8C80-6E2851D57920}"/>
          </ac:spMkLst>
        </pc:spChg>
        <pc:spChg chg="add del mod">
          <ac:chgData name="Elena Long" userId="6c2fd083e3647dc1" providerId="LiveId" clId="{4729F04D-364B-438D-A5C6-D54A5F330CBA}" dt="2023-07-06T16:16:36.101" v="194" actId="478"/>
          <ac:spMkLst>
            <pc:docMk/>
            <pc:sldMk cId="3580940029" sldId="722"/>
            <ac:spMk id="32" creationId="{274D759A-112B-3E47-6A20-5B31642C17B6}"/>
          </ac:spMkLst>
        </pc:spChg>
        <pc:grpChg chg="mod topLvl">
          <ac:chgData name="Elena Long" userId="6c2fd083e3647dc1" providerId="LiveId" clId="{4729F04D-364B-438D-A5C6-D54A5F330CBA}" dt="2023-07-06T16:16:02.618" v="187" actId="164"/>
          <ac:grpSpMkLst>
            <pc:docMk/>
            <pc:sldMk cId="3580940029" sldId="722"/>
            <ac:grpSpMk id="12" creationId="{00000000-0000-0000-0000-000000000000}"/>
          </ac:grpSpMkLst>
        </pc:grpChg>
        <pc:grpChg chg="add del mod">
          <ac:chgData name="Elena Long" userId="6c2fd083e3647dc1" providerId="LiveId" clId="{4729F04D-364B-438D-A5C6-D54A5F330CBA}" dt="2023-07-06T16:11:49.273" v="97" actId="165"/>
          <ac:grpSpMkLst>
            <pc:docMk/>
            <pc:sldMk cId="3580940029" sldId="722"/>
            <ac:grpSpMk id="20" creationId="{B5905915-B92C-8757-97DE-80056138F7D2}"/>
          </ac:grpSpMkLst>
        </pc:grpChg>
        <pc:grpChg chg="add del mod">
          <ac:chgData name="Elena Long" userId="6c2fd083e3647dc1" providerId="LiveId" clId="{4729F04D-364B-438D-A5C6-D54A5F330CBA}" dt="2023-07-06T16:15:44.298" v="170" actId="165"/>
          <ac:grpSpMkLst>
            <pc:docMk/>
            <pc:sldMk cId="3580940029" sldId="722"/>
            <ac:grpSpMk id="27" creationId="{954BAA77-7B41-06F6-35B4-33CF4F88870F}"/>
          </ac:grpSpMkLst>
        </pc:grpChg>
        <pc:grpChg chg="add mod">
          <ac:chgData name="Elena Long" userId="6c2fd083e3647dc1" providerId="LiveId" clId="{4729F04D-364B-438D-A5C6-D54A5F330CBA}" dt="2023-07-06T16:16:10.462" v="189" actId="164"/>
          <ac:grpSpMkLst>
            <pc:docMk/>
            <pc:sldMk cId="3580940029" sldId="722"/>
            <ac:grpSpMk id="28" creationId="{71741D26-78FD-10C2-3A0D-9F07E84F1EC9}"/>
          </ac:grpSpMkLst>
        </pc:grpChg>
        <pc:grpChg chg="add mod">
          <ac:chgData name="Elena Long" userId="6c2fd083e3647dc1" providerId="LiveId" clId="{4729F04D-364B-438D-A5C6-D54A5F330CBA}" dt="2023-07-06T16:16:50.964" v="223" actId="1038"/>
          <ac:grpSpMkLst>
            <pc:docMk/>
            <pc:sldMk cId="3580940029" sldId="722"/>
            <ac:grpSpMk id="29" creationId="{19C87420-25D9-A0DC-DD94-C5A9C82848E9}"/>
          </ac:grpSpMkLst>
        </pc:grpChg>
        <pc:picChg chg="del mod modCrop">
          <ac:chgData name="Elena Long" userId="6c2fd083e3647dc1" providerId="LiveId" clId="{4729F04D-364B-438D-A5C6-D54A5F330CBA}" dt="2023-07-06T16:12:50.912" v="151" actId="478"/>
          <ac:picMkLst>
            <pc:docMk/>
            <pc:sldMk cId="3580940029" sldId="722"/>
            <ac:picMk id="7" creationId="{00000000-0000-0000-0000-000000000000}"/>
          </ac:picMkLst>
        </pc:picChg>
        <pc:picChg chg="add del mod">
          <ac:chgData name="Elena Long" userId="6c2fd083e3647dc1" providerId="LiveId" clId="{4729F04D-364B-438D-A5C6-D54A5F330CBA}" dt="2023-07-06T15:56:53.220" v="63" actId="478"/>
          <ac:picMkLst>
            <pc:docMk/>
            <pc:sldMk cId="3580940029" sldId="722"/>
            <ac:picMk id="15" creationId="{40ED5A40-51AC-A670-B05D-B0A3D11DD097}"/>
          </ac:picMkLst>
        </pc:picChg>
        <pc:picChg chg="add mod ord topLvl modCrop">
          <ac:chgData name="Elena Long" userId="6c2fd083e3647dc1" providerId="LiveId" clId="{4729F04D-364B-438D-A5C6-D54A5F330CBA}" dt="2023-07-06T16:17:11.529" v="264" actId="1037"/>
          <ac:picMkLst>
            <pc:docMk/>
            <pc:sldMk cId="3580940029" sldId="722"/>
            <ac:picMk id="19" creationId="{83125107-941D-A3FC-62DF-73C118844C2E}"/>
          </ac:picMkLst>
        </pc:picChg>
        <pc:cxnChg chg="mod">
          <ac:chgData name="Elena Long" userId="6c2fd083e3647dc1" providerId="LiveId" clId="{4729F04D-364B-438D-A5C6-D54A5F330CBA}" dt="2023-07-06T16:15:44.298" v="170" actId="165"/>
          <ac:cxnSpMkLst>
            <pc:docMk/>
            <pc:sldMk cId="3580940029" sldId="722"/>
            <ac:cxnSpMk id="6" creationId="{00000000-0000-0000-0000-000000000000}"/>
          </ac:cxnSpMkLst>
        </pc:cxnChg>
        <pc:cxnChg chg="mod">
          <ac:chgData name="Elena Long" userId="6c2fd083e3647dc1" providerId="LiveId" clId="{4729F04D-364B-438D-A5C6-D54A5F330CBA}" dt="2023-07-06T16:15:44.298" v="170" actId="165"/>
          <ac:cxnSpMkLst>
            <pc:docMk/>
            <pc:sldMk cId="3580940029" sldId="722"/>
            <ac:cxnSpMk id="10" creationId="{00000000-0000-0000-0000-000000000000}"/>
          </ac:cxnSpMkLst>
        </pc:cxnChg>
        <pc:cxnChg chg="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1" creationId="{CCDB1CFC-F30E-9417-62EF-353391278800}"/>
          </ac:cxnSpMkLst>
        </pc:cxnChg>
        <pc:cxnChg chg="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2" creationId="{85FAEED8-F179-EFB4-A8B9-F7C6FD5BEF8A}"/>
          </ac:cxnSpMkLst>
        </pc:cxnChg>
        <pc:cxnChg chg="add mod topLvl">
          <ac:chgData name="Elena Long" userId="6c2fd083e3647dc1" providerId="LiveId" clId="{4729F04D-364B-438D-A5C6-D54A5F330CBA}" dt="2023-07-06T16:16:02.618" v="187" actId="164"/>
          <ac:cxnSpMkLst>
            <pc:docMk/>
            <pc:sldMk cId="3580940029" sldId="722"/>
            <ac:cxnSpMk id="24" creationId="{098193F6-0570-EA1B-0CEF-107EC449E482}"/>
          </ac:cxnSpMkLst>
        </pc:cxnChg>
      </pc:sldChg>
      <pc:sldChg chg="del">
        <pc:chgData name="Elena Long" userId="6c2fd083e3647dc1" providerId="LiveId" clId="{4729F04D-364B-438D-A5C6-D54A5F330CBA}" dt="2023-07-06T15:33:15.705" v="29" actId="47"/>
        <pc:sldMkLst>
          <pc:docMk/>
          <pc:sldMk cId="3430823214" sldId="738"/>
        </pc:sldMkLst>
      </pc:sldChg>
      <pc:sldChg chg="modAnim">
        <pc:chgData name="Elena Long" userId="6c2fd083e3647dc1" providerId="LiveId" clId="{4729F04D-364B-438D-A5C6-D54A5F330CBA}" dt="2023-07-06T15:34:58.882" v="54"/>
        <pc:sldMkLst>
          <pc:docMk/>
          <pc:sldMk cId="952566934" sldId="858"/>
        </pc:sldMkLst>
      </pc:sldChg>
      <pc:sldChg chg="ord modAnim">
        <pc:chgData name="Elena Long" userId="6c2fd083e3647dc1" providerId="LiveId" clId="{4729F04D-364B-438D-A5C6-D54A5F330CBA}" dt="2023-07-06T15:02:35.226" v="12"/>
        <pc:sldMkLst>
          <pc:docMk/>
          <pc:sldMk cId="2580492605" sldId="859"/>
        </pc:sldMkLst>
      </pc:sldChg>
      <pc:sldChg chg="ord">
        <pc:chgData name="Elena Long" userId="6c2fd083e3647dc1" providerId="LiveId" clId="{4729F04D-364B-438D-A5C6-D54A5F330CBA}" dt="2023-07-06T14:41:45.822" v="10"/>
        <pc:sldMkLst>
          <pc:docMk/>
          <pc:sldMk cId="3640524664" sldId="862"/>
        </pc:sldMkLst>
      </pc:sldChg>
      <pc:sldChg chg="modAnim">
        <pc:chgData name="Elena Long" userId="6c2fd083e3647dc1" providerId="LiveId" clId="{4729F04D-364B-438D-A5C6-D54A5F330CBA}" dt="2023-07-06T21:30:31.163" v="1028"/>
        <pc:sldMkLst>
          <pc:docMk/>
          <pc:sldMk cId="1314731375" sldId="893"/>
        </pc:sldMkLst>
      </pc:sldChg>
      <pc:sldChg chg="ord">
        <pc:chgData name="Elena Long" userId="6c2fd083e3647dc1" providerId="LiveId" clId="{4729F04D-364B-438D-A5C6-D54A5F330CBA}" dt="2023-07-06T15:05:41.603" v="18"/>
        <pc:sldMkLst>
          <pc:docMk/>
          <pc:sldMk cId="1158767223" sldId="928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3364066387" sldId="933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124868618" sldId="937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510043498" sldId="938"/>
        </pc:sldMkLst>
      </pc:sldChg>
      <pc:sldChg chg="modAnim">
        <pc:chgData name="Elena Long" userId="6c2fd083e3647dc1" providerId="LiveId" clId="{4729F04D-364B-438D-A5C6-D54A5F330CBA}" dt="2023-07-06T14:39:50.891" v="8"/>
        <pc:sldMkLst>
          <pc:docMk/>
          <pc:sldMk cId="1222104425" sldId="940"/>
        </pc:sldMkLst>
      </pc:sldChg>
      <pc:sldChg chg="add">
        <pc:chgData name="Elena Long" userId="6c2fd083e3647dc1" providerId="LiveId" clId="{4729F04D-364B-438D-A5C6-D54A5F330CBA}" dt="2023-07-06T15:32:54.422" v="28"/>
        <pc:sldMkLst>
          <pc:docMk/>
          <pc:sldMk cId="2810930919" sldId="944"/>
        </pc:sldMkLst>
      </pc:sldChg>
      <pc:sldChg chg="addSp delSp modSp add mod ord delAnim modAnim">
        <pc:chgData name="Elena Long" userId="6c2fd083e3647dc1" providerId="LiveId" clId="{4729F04D-364B-438D-A5C6-D54A5F330CBA}" dt="2023-07-06T21:30:11.643" v="1026"/>
        <pc:sldMkLst>
          <pc:docMk/>
          <pc:sldMk cId="3778056456" sldId="945"/>
        </pc:sldMkLst>
        <pc:spChg chg="mod">
          <ac:chgData name="Elena Long" userId="6c2fd083e3647dc1" providerId="LiveId" clId="{4729F04D-364B-438D-A5C6-D54A5F330CBA}" dt="2023-07-06T20:14:46.079" v="766"/>
          <ac:spMkLst>
            <pc:docMk/>
            <pc:sldMk cId="3778056456" sldId="945"/>
            <ac:spMk id="2" creationId="{00000000-0000-0000-0000-000000000000}"/>
          </ac:spMkLst>
        </pc:spChg>
        <pc:spChg chg="add mod">
          <ac:chgData name="Elena Long" userId="6c2fd083e3647dc1" providerId="LiveId" clId="{4729F04D-364B-438D-A5C6-D54A5F330CBA}" dt="2023-07-06T19:16:52.153" v="520" actId="404"/>
          <ac:spMkLst>
            <pc:docMk/>
            <pc:sldMk cId="3778056456" sldId="945"/>
            <ac:spMk id="4" creationId="{55E9B591-2B2D-AC9A-9D7E-8B40BFEB4F83}"/>
          </ac:spMkLst>
        </pc:spChg>
        <pc:spChg chg="mod">
          <ac:chgData name="Elena Long" userId="6c2fd083e3647dc1" providerId="LiveId" clId="{4729F04D-364B-438D-A5C6-D54A5F330CBA}" dt="2023-07-06T20:10:49.565" v="686" actId="113"/>
          <ac:spMkLst>
            <pc:docMk/>
            <pc:sldMk cId="3778056456" sldId="945"/>
            <ac:spMk id="5" creationId="{9CC85E2F-9701-6B77-4553-B8A873936D29}"/>
          </ac:spMkLst>
        </pc:spChg>
        <pc:spChg chg="del">
          <ac:chgData name="Elena Long" userId="6c2fd083e3647dc1" providerId="LiveId" clId="{4729F04D-364B-438D-A5C6-D54A5F330CBA}" dt="2023-07-06T18:41:32.903" v="284" actId="478"/>
          <ac:spMkLst>
            <pc:docMk/>
            <pc:sldMk cId="3778056456" sldId="945"/>
            <ac:spMk id="24" creationId="{00000000-0000-0000-0000-000000000000}"/>
          </ac:spMkLst>
        </pc:spChg>
        <pc:spChg chg="add mod">
          <ac:chgData name="Elena Long" userId="6c2fd083e3647dc1" providerId="LiveId" clId="{4729F04D-364B-438D-A5C6-D54A5F330CBA}" dt="2023-07-06T20:03:36.016" v="658" actId="164"/>
          <ac:spMkLst>
            <pc:docMk/>
            <pc:sldMk cId="3778056456" sldId="945"/>
            <ac:spMk id="29" creationId="{8EF3BB7F-85D3-51C3-1DB8-694F875835FE}"/>
          </ac:spMkLst>
        </pc:spChg>
        <pc:spChg chg="del">
          <ac:chgData name="Elena Long" userId="6c2fd083e3647dc1" providerId="LiveId" clId="{4729F04D-364B-438D-A5C6-D54A5F330CBA}" dt="2023-07-06T18:41:29.249" v="282" actId="478"/>
          <ac:spMkLst>
            <pc:docMk/>
            <pc:sldMk cId="3778056456" sldId="945"/>
            <ac:spMk id="37" creationId="{00000000-0000-0000-0000-000000000000}"/>
          </ac:spMkLst>
        </pc:spChg>
        <pc:spChg chg="del">
          <ac:chgData name="Elena Long" userId="6c2fd083e3647dc1" providerId="LiveId" clId="{4729F04D-364B-438D-A5C6-D54A5F330CBA}" dt="2023-07-06T19:14:47.389" v="399" actId="478"/>
          <ac:spMkLst>
            <pc:docMk/>
            <pc:sldMk cId="3778056456" sldId="945"/>
            <ac:spMk id="43" creationId="{00000000-0000-0000-0000-000000000000}"/>
          </ac:spMkLst>
        </pc:spChg>
        <pc:spChg chg="mod">
          <ac:chgData name="Elena Long" userId="6c2fd083e3647dc1" providerId="LiveId" clId="{4729F04D-364B-438D-A5C6-D54A5F330CBA}" dt="2023-07-06T20:14:11.774" v="754" actId="165"/>
          <ac:spMkLst>
            <pc:docMk/>
            <pc:sldMk cId="3778056456" sldId="945"/>
            <ac:spMk id="50" creationId="{4926E2BF-B73D-5505-9D4C-019030C92D96}"/>
          </ac:spMkLst>
        </pc:spChg>
        <pc:spChg chg="del mod">
          <ac:chgData name="Elena Long" userId="6c2fd083e3647dc1" providerId="LiveId" clId="{4729F04D-364B-438D-A5C6-D54A5F330CBA}" dt="2023-07-06T20:14:05.062" v="750" actId="478"/>
          <ac:spMkLst>
            <pc:docMk/>
            <pc:sldMk cId="3778056456" sldId="945"/>
            <ac:spMk id="55" creationId="{CAA03FAF-C01D-3E1F-DDA9-B8B382CB7645}"/>
          </ac:spMkLst>
        </pc:spChg>
        <pc:spChg chg="del mod">
          <ac:chgData name="Elena Long" userId="6c2fd083e3647dc1" providerId="LiveId" clId="{4729F04D-364B-438D-A5C6-D54A5F330CBA}" dt="2023-07-06T20:14:03.435" v="749" actId="478"/>
          <ac:spMkLst>
            <pc:docMk/>
            <pc:sldMk cId="3778056456" sldId="945"/>
            <ac:spMk id="56" creationId="{237CCEC7-2A0F-CE6B-C66E-7E2FA9DF1396}"/>
          </ac:spMkLst>
        </pc:spChg>
        <pc:spChg chg="del">
          <ac:chgData name="Elena Long" userId="6c2fd083e3647dc1" providerId="LiveId" clId="{4729F04D-364B-438D-A5C6-D54A5F330CBA}" dt="2023-07-06T19:14:13.008" v="360" actId="478"/>
          <ac:spMkLst>
            <pc:docMk/>
            <pc:sldMk cId="3778056456" sldId="945"/>
            <ac:spMk id="58" creationId="{55CB0BCF-EA25-AE0F-EDEB-3CD158C463EA}"/>
          </ac:spMkLst>
        </pc:spChg>
        <pc:spChg chg="add mod">
          <ac:chgData name="Elena Long" userId="6c2fd083e3647dc1" providerId="LiveId" clId="{4729F04D-364B-438D-A5C6-D54A5F330CBA}" dt="2023-07-06T20:08:35.326" v="685" actId="14100"/>
          <ac:spMkLst>
            <pc:docMk/>
            <pc:sldMk cId="3778056456" sldId="945"/>
            <ac:spMk id="65" creationId="{FCB682EC-AC7D-06DE-CF99-E79FB25F2E4A}"/>
          </ac:spMkLst>
        </pc:spChg>
        <pc:spChg chg="add mod">
          <ac:chgData name="Elena Long" userId="6c2fd083e3647dc1" providerId="LiveId" clId="{4729F04D-364B-438D-A5C6-D54A5F330CBA}" dt="2023-07-06T20:21:24.550" v="870" actId="164"/>
          <ac:spMkLst>
            <pc:docMk/>
            <pc:sldMk cId="3778056456" sldId="945"/>
            <ac:spMk id="73" creationId="{BE5D35F5-D4A1-1723-A057-5F2C0AFD9EAE}"/>
          </ac:spMkLst>
        </pc:spChg>
        <pc:grpChg chg="del">
          <ac:chgData name="Elena Long" userId="6c2fd083e3647dc1" providerId="LiveId" clId="{4729F04D-364B-438D-A5C6-D54A5F330CBA}" dt="2023-07-06T18:41:26.061" v="280" actId="478"/>
          <ac:grpSpMkLst>
            <pc:docMk/>
            <pc:sldMk cId="3778056456" sldId="945"/>
            <ac:grpSpMk id="20" creationId="{00000000-0000-0000-0000-000000000000}"/>
          </ac:grpSpMkLst>
        </pc:grpChg>
        <pc:grpChg chg="add mod">
          <ac:chgData name="Elena Long" userId="6c2fd083e3647dc1" providerId="LiveId" clId="{4729F04D-364B-438D-A5C6-D54A5F330CBA}" dt="2023-07-06T20:03:32.886" v="656" actId="1076"/>
          <ac:grpSpMkLst>
            <pc:docMk/>
            <pc:sldMk cId="3778056456" sldId="945"/>
            <ac:grpSpMk id="25" creationId="{74C917A9-F61E-D0EC-A44A-D9C9F03B802D}"/>
          </ac:grpSpMkLst>
        </pc:grpChg>
        <pc:grpChg chg="del">
          <ac:chgData name="Elena Long" userId="6c2fd083e3647dc1" providerId="LiveId" clId="{4729F04D-364B-438D-A5C6-D54A5F330CBA}" dt="2023-07-06T18:41:30.465" v="283" actId="478"/>
          <ac:grpSpMkLst>
            <pc:docMk/>
            <pc:sldMk cId="3778056456" sldId="945"/>
            <ac:grpSpMk id="35" creationId="{00000000-0000-0000-0000-000000000000}"/>
          </ac:grpSpMkLst>
        </pc:grpChg>
        <pc:grpChg chg="add mod">
          <ac:chgData name="Elena Long" userId="6c2fd083e3647dc1" providerId="LiveId" clId="{4729F04D-364B-438D-A5C6-D54A5F330CBA}" dt="2023-07-06T19:16:39.482" v="501" actId="164"/>
          <ac:grpSpMkLst>
            <pc:docMk/>
            <pc:sldMk cId="3778056456" sldId="945"/>
            <ac:grpSpMk id="44" creationId="{ED4AAFCF-584B-4B61-231A-8DD558E9D0BE}"/>
          </ac:grpSpMkLst>
        </pc:grpChg>
        <pc:grpChg chg="add mod">
          <ac:chgData name="Elena Long" userId="6c2fd083e3647dc1" providerId="LiveId" clId="{4729F04D-364B-438D-A5C6-D54A5F330CBA}" dt="2023-07-06T19:14:40.168" v="395" actId="164"/>
          <ac:grpSpMkLst>
            <pc:docMk/>
            <pc:sldMk cId="3778056456" sldId="945"/>
            <ac:grpSpMk id="45" creationId="{B97EE1AC-B8B6-8623-4786-7822EFF9D446}"/>
          </ac:grpSpMkLst>
        </pc:grpChg>
        <pc:grpChg chg="add mod">
          <ac:chgData name="Elena Long" userId="6c2fd083e3647dc1" providerId="LiveId" clId="{4729F04D-364B-438D-A5C6-D54A5F330CBA}" dt="2023-07-06T19:14:43.699" v="397" actId="164"/>
          <ac:grpSpMkLst>
            <pc:docMk/>
            <pc:sldMk cId="3778056456" sldId="945"/>
            <ac:grpSpMk id="46" creationId="{694E1C0E-DDE3-4125-997C-E2660393649A}"/>
          </ac:grpSpMkLst>
        </pc:grpChg>
        <pc:grpChg chg="add del mod">
          <ac:chgData name="Elena Long" userId="6c2fd083e3647dc1" providerId="LiveId" clId="{4729F04D-364B-438D-A5C6-D54A5F330CBA}" dt="2023-07-06T20:14:11.774" v="754" actId="165"/>
          <ac:grpSpMkLst>
            <pc:docMk/>
            <pc:sldMk cId="3778056456" sldId="945"/>
            <ac:grpSpMk id="47" creationId="{7574BA4B-6EEB-ED8A-E7A3-FD46882E3123}"/>
          </ac:grpSpMkLst>
        </pc:grpChg>
        <pc:grpChg chg="add del mod topLvl">
          <ac:chgData name="Elena Long" userId="6c2fd083e3647dc1" providerId="LiveId" clId="{4729F04D-364B-438D-A5C6-D54A5F330CBA}" dt="2023-07-06T20:14:13.393" v="755" actId="478"/>
          <ac:grpSpMkLst>
            <pc:docMk/>
            <pc:sldMk cId="3778056456" sldId="945"/>
            <ac:grpSpMk id="48" creationId="{58AB5594-5B1D-9264-7E92-08B8917162F7}"/>
          </ac:grpSpMkLst>
        </pc:grpChg>
        <pc:grpChg chg="del">
          <ac:chgData name="Elena Long" userId="6c2fd083e3647dc1" providerId="LiveId" clId="{4729F04D-364B-438D-A5C6-D54A5F330CBA}" dt="2023-07-06T19:14:13.008" v="360" actId="478"/>
          <ac:grpSpMkLst>
            <pc:docMk/>
            <pc:sldMk cId="3778056456" sldId="945"/>
            <ac:grpSpMk id="51" creationId="{4F26A097-3F6F-B85C-E4F6-CE062B8BF5B3}"/>
          </ac:grpSpMkLst>
        </pc:grpChg>
        <pc:grpChg chg="del mod">
          <ac:chgData name="Elena Long" userId="6c2fd083e3647dc1" providerId="LiveId" clId="{4729F04D-364B-438D-A5C6-D54A5F330CBA}" dt="2023-07-06T20:14:06.746" v="751" actId="478"/>
          <ac:grpSpMkLst>
            <pc:docMk/>
            <pc:sldMk cId="3778056456" sldId="945"/>
            <ac:grpSpMk id="52" creationId="{55F6BA7F-0F89-CB98-184E-A4AF445C1D93}"/>
          </ac:grpSpMkLst>
        </pc:grpChg>
        <pc:grpChg chg="add mod">
          <ac:chgData name="Elena Long" userId="6c2fd083e3647dc1" providerId="LiveId" clId="{4729F04D-364B-438D-A5C6-D54A5F330CBA}" dt="2023-07-06T20:03:36.016" v="658" actId="164"/>
          <ac:grpSpMkLst>
            <pc:docMk/>
            <pc:sldMk cId="3778056456" sldId="945"/>
            <ac:grpSpMk id="60" creationId="{91F97E0C-7BCC-7847-B8F5-8910657B0D32}"/>
          </ac:grpSpMkLst>
        </pc:grpChg>
        <pc:grpChg chg="add mod">
          <ac:chgData name="Elena Long" userId="6c2fd083e3647dc1" providerId="LiveId" clId="{4729F04D-364B-438D-A5C6-D54A5F330CBA}" dt="2023-07-06T20:03:36.016" v="658" actId="164"/>
          <ac:grpSpMkLst>
            <pc:docMk/>
            <pc:sldMk cId="3778056456" sldId="945"/>
            <ac:grpSpMk id="61" creationId="{86298FF1-1628-7112-8169-EBA6FEEE65F6}"/>
          </ac:grpSpMkLst>
        </pc:grpChg>
        <pc:grpChg chg="add mod">
          <ac:chgData name="Elena Long" userId="6c2fd083e3647dc1" providerId="LiveId" clId="{4729F04D-364B-438D-A5C6-D54A5F330CBA}" dt="2023-07-06T20:21:26.997" v="871" actId="1076"/>
          <ac:grpSpMkLst>
            <pc:docMk/>
            <pc:sldMk cId="3778056456" sldId="945"/>
            <ac:grpSpMk id="86" creationId="{CC29DCFA-7C01-9E67-077F-7115BD07C55B}"/>
          </ac:grpSpMkLst>
        </pc:grpChg>
        <pc:picChg chg="add mod">
          <ac:chgData name="Elena Long" userId="6c2fd083e3647dc1" providerId="LiveId" clId="{4729F04D-364B-438D-A5C6-D54A5F330CBA}" dt="2023-07-06T19:10:45.179" v="309" actId="164"/>
          <ac:picMkLst>
            <pc:docMk/>
            <pc:sldMk cId="3778056456" sldId="945"/>
            <ac:picMk id="3" creationId="{DF5D0F8F-2559-7860-F79D-31F4F5843DF4}"/>
          </ac:picMkLst>
        </pc:picChg>
        <pc:picChg chg="add mod modCrop">
          <ac:chgData name="Elena Long" userId="6c2fd083e3647dc1" providerId="LiveId" clId="{4729F04D-364B-438D-A5C6-D54A5F330CBA}" dt="2023-07-06T19:13:38.254" v="340" actId="164"/>
          <ac:picMkLst>
            <pc:docMk/>
            <pc:sldMk cId="3778056456" sldId="945"/>
            <ac:picMk id="28" creationId="{D9F82C05-D3DB-C676-AF14-9ABE68D08401}"/>
          </ac:picMkLst>
        </pc:picChg>
        <pc:picChg chg="add mod">
          <ac:chgData name="Elena Long" userId="6c2fd083e3647dc1" providerId="LiveId" clId="{4729F04D-364B-438D-A5C6-D54A5F330CBA}" dt="2023-07-06T19:13:12.356" v="332"/>
          <ac:picMkLst>
            <pc:docMk/>
            <pc:sldMk cId="3778056456" sldId="945"/>
            <ac:picMk id="36" creationId="{33DE9B75-BEBB-1610-3434-7D8ED76783AC}"/>
          </ac:picMkLst>
        </pc:picChg>
        <pc:picChg chg="add del mod modCrop">
          <ac:chgData name="Elena Long" userId="6c2fd083e3647dc1" providerId="LiveId" clId="{4729F04D-364B-438D-A5C6-D54A5F330CBA}" dt="2023-07-06T19:13:47.170" v="352" actId="478"/>
          <ac:picMkLst>
            <pc:docMk/>
            <pc:sldMk cId="3778056456" sldId="945"/>
            <ac:picMk id="40" creationId="{78B1BEE6-0BB2-E060-014A-5104086F56DE}"/>
          </ac:picMkLst>
        </pc:picChg>
        <pc:picChg chg="del">
          <ac:chgData name="Elena Long" userId="6c2fd083e3647dc1" providerId="LiveId" clId="{4729F04D-364B-438D-A5C6-D54A5F330CBA}" dt="2023-07-06T18:41:26.911" v="281" actId="478"/>
          <ac:picMkLst>
            <pc:docMk/>
            <pc:sldMk cId="3778056456" sldId="945"/>
            <ac:picMk id="41" creationId="{00000000-0000-0000-0000-000000000000}"/>
          </ac:picMkLst>
        </pc:picChg>
        <pc:picChg chg="add mod">
          <ac:chgData name="Elena Long" userId="6c2fd083e3647dc1" providerId="LiveId" clId="{4729F04D-364B-438D-A5C6-D54A5F330CBA}" dt="2023-07-06T19:13:38.254" v="340" actId="164"/>
          <ac:picMkLst>
            <pc:docMk/>
            <pc:sldMk cId="3778056456" sldId="945"/>
            <ac:picMk id="42" creationId="{FFBE0882-A355-4139-3B41-81AE1A6A776B}"/>
          </ac:picMkLst>
        </pc:picChg>
        <pc:picChg chg="mod">
          <ac:chgData name="Elena Long" userId="6c2fd083e3647dc1" providerId="LiveId" clId="{4729F04D-364B-438D-A5C6-D54A5F330CBA}" dt="2023-07-06T20:14:11.774" v="754" actId="165"/>
          <ac:picMkLst>
            <pc:docMk/>
            <pc:sldMk cId="3778056456" sldId="945"/>
            <ac:picMk id="49" creationId="{15C8FD23-B4C5-9CC3-5622-E58C4A3CCAA4}"/>
          </ac:picMkLst>
        </pc:picChg>
        <pc:picChg chg="add mod">
          <ac:chgData name="Elena Long" userId="6c2fd083e3647dc1" providerId="LiveId" clId="{4729F04D-364B-438D-A5C6-D54A5F330CBA}" dt="2023-07-06T20:07:26.858" v="662" actId="1076"/>
          <ac:picMkLst>
            <pc:docMk/>
            <pc:sldMk cId="3778056456" sldId="945"/>
            <ac:picMk id="63" creationId="{952AD412-6B65-B7B1-7B82-CC27DB7568A4}"/>
          </ac:picMkLst>
        </pc:picChg>
        <pc:picChg chg="add mod ord modCrop">
          <ac:chgData name="Elena Long" userId="6c2fd083e3647dc1" providerId="LiveId" clId="{4729F04D-364B-438D-A5C6-D54A5F330CBA}" dt="2023-07-06T20:14:24.078" v="759" actId="167"/>
          <ac:picMkLst>
            <pc:docMk/>
            <pc:sldMk cId="3778056456" sldId="945"/>
            <ac:picMk id="67" creationId="{A30E4B3D-E289-9A5C-9039-3C2907E49B8B}"/>
          </ac:picMkLst>
        </pc:picChg>
        <pc:picChg chg="add mod">
          <ac:chgData name="Elena Long" userId="6c2fd083e3647dc1" providerId="LiveId" clId="{4729F04D-364B-438D-A5C6-D54A5F330CBA}" dt="2023-07-06T20:19:57.170" v="809" actId="1076"/>
          <ac:picMkLst>
            <pc:docMk/>
            <pc:sldMk cId="3778056456" sldId="945"/>
            <ac:picMk id="70" creationId="{CB597CB7-FCA7-47C7-1F01-3A842BC1CDA4}"/>
          </ac:picMkLst>
        </pc:picChg>
        <pc:cxnChg chg="add del">
          <ac:chgData name="Elena Long" userId="6c2fd083e3647dc1" providerId="LiveId" clId="{4729F04D-364B-438D-A5C6-D54A5F330CBA}" dt="2023-07-06T18:41:58.264" v="290" actId="478"/>
          <ac:cxnSpMkLst>
            <pc:docMk/>
            <pc:sldMk cId="3778056456" sldId="945"/>
            <ac:cxnSpMk id="9" creationId="{948872F8-A4F4-B6A8-671C-B3F5FF4BD1A6}"/>
          </ac:cxnSpMkLst>
        </pc:cxnChg>
        <pc:cxnChg chg="add mod topLvl">
          <ac:chgData name="Elena Long" userId="6c2fd083e3647dc1" providerId="LiveId" clId="{4729F04D-364B-438D-A5C6-D54A5F330CBA}" dt="2023-07-06T20:14:34.696" v="765" actId="14100"/>
          <ac:cxnSpMkLst>
            <pc:docMk/>
            <pc:sldMk cId="3778056456" sldId="945"/>
            <ac:cxnSpMk id="12" creationId="{956CE2CB-3F14-3850-4365-7C25D05321E3}"/>
          </ac:cxnSpMkLst>
        </pc:cxnChg>
        <pc:cxnChg chg="add mod">
          <ac:chgData name="Elena Long" userId="6c2fd083e3647dc1" providerId="LiveId" clId="{4729F04D-364B-438D-A5C6-D54A5F330CBA}" dt="2023-07-06T19:15:48.137" v="462" actId="1038"/>
          <ac:cxnSpMkLst>
            <pc:docMk/>
            <pc:sldMk cId="3778056456" sldId="945"/>
            <ac:cxnSpMk id="14" creationId="{52D9F0EA-FBED-3C57-F14D-1AF826BD1C68}"/>
          </ac:cxnSpMkLst>
        </pc:cxnChg>
        <pc:cxnChg chg="add del mod">
          <ac:chgData name="Elena Long" userId="6c2fd083e3647dc1" providerId="LiveId" clId="{4729F04D-364B-438D-A5C6-D54A5F330CBA}" dt="2023-07-06T18:43:00.385" v="306" actId="478"/>
          <ac:cxnSpMkLst>
            <pc:docMk/>
            <pc:sldMk cId="3778056456" sldId="945"/>
            <ac:cxnSpMk id="17" creationId="{774EEE57-3E70-C8EC-3925-2844FB6D0FBC}"/>
          </ac:cxnSpMkLst>
        </pc:cxnChg>
        <pc:cxnChg chg="add mod">
          <ac:chgData name="Elena Long" userId="6c2fd083e3647dc1" providerId="LiveId" clId="{4729F04D-364B-438D-A5C6-D54A5F330CBA}" dt="2023-07-06T19:15:40.581" v="456" actId="1038"/>
          <ac:cxnSpMkLst>
            <pc:docMk/>
            <pc:sldMk cId="3778056456" sldId="945"/>
            <ac:cxnSpMk id="18" creationId="{A9450323-832C-87FB-72D0-B364B3ED600E}"/>
          </ac:cxnSpMkLst>
        </pc:cxnChg>
        <pc:cxnChg chg="add mod ord">
          <ac:chgData name="Elena Long" userId="6c2fd083e3647dc1" providerId="LiveId" clId="{4729F04D-364B-438D-A5C6-D54A5F330CBA}" dt="2023-07-06T19:16:39.482" v="501" actId="164"/>
          <ac:cxnSpMkLst>
            <pc:docMk/>
            <pc:sldMk cId="3778056456" sldId="945"/>
            <ac:cxnSpMk id="22" creationId="{AC82E02B-C3A0-2B7B-7FD3-B13226D20A58}"/>
          </ac:cxnSpMkLst>
        </pc:cxnChg>
        <pc:cxnChg chg="add mod">
          <ac:chgData name="Elena Long" userId="6c2fd083e3647dc1" providerId="LiveId" clId="{4729F04D-364B-438D-A5C6-D54A5F330CBA}" dt="2023-07-06T19:11:29.844" v="323"/>
          <ac:cxnSpMkLst>
            <pc:docMk/>
            <pc:sldMk cId="3778056456" sldId="945"/>
            <ac:cxnSpMk id="32" creationId="{9BC0E10E-403D-F18D-1EDB-973BA44F0011}"/>
          </ac:cxnSpMkLst>
        </pc:cxnChg>
        <pc:cxnChg chg="add del mod">
          <ac:chgData name="Elena Long" userId="6c2fd083e3647dc1" providerId="LiveId" clId="{4729F04D-364B-438D-A5C6-D54A5F330CBA}" dt="2023-07-06T19:12:51.014" v="328" actId="478"/>
          <ac:cxnSpMkLst>
            <pc:docMk/>
            <pc:sldMk cId="3778056456" sldId="945"/>
            <ac:cxnSpMk id="34" creationId="{07A5771B-7B75-F7C2-6AF4-ECF3D97CBBA4}"/>
          </ac:cxnSpMkLst>
        </pc:cxnChg>
        <pc:cxnChg chg="mod">
          <ac:chgData name="Elena Long" userId="6c2fd083e3647dc1" providerId="LiveId" clId="{4729F04D-364B-438D-A5C6-D54A5F330CBA}" dt="2023-07-06T20:14:11.774" v="754" actId="165"/>
          <ac:cxnSpMkLst>
            <pc:docMk/>
            <pc:sldMk cId="3778056456" sldId="945"/>
            <ac:cxnSpMk id="53" creationId="{670C35FB-B8F7-8D99-AB0E-11A8B77D2EFF}"/>
          </ac:cxnSpMkLst>
        </pc:cxnChg>
        <pc:cxnChg chg="del mod">
          <ac:chgData name="Elena Long" userId="6c2fd083e3647dc1" providerId="LiveId" clId="{4729F04D-364B-438D-A5C6-D54A5F330CBA}" dt="2023-07-06T20:14:06.746" v="751" actId="478"/>
          <ac:cxnSpMkLst>
            <pc:docMk/>
            <pc:sldMk cId="3778056456" sldId="945"/>
            <ac:cxnSpMk id="54" creationId="{D77DAEC9-05ED-70E2-15D6-440A9760B260}"/>
          </ac:cxnSpMkLst>
        </pc:cxnChg>
        <pc:cxnChg chg="add del">
          <ac:chgData name="Elena Long" userId="6c2fd083e3647dc1" providerId="LiveId" clId="{4729F04D-364B-438D-A5C6-D54A5F330CBA}" dt="2023-07-06T19:14:27.123" v="390" actId="478"/>
          <ac:cxnSpMkLst>
            <pc:docMk/>
            <pc:sldMk cId="3778056456" sldId="945"/>
            <ac:cxnSpMk id="57" creationId="{346C7F84-3508-0343-AF73-772D3CD4DB01}"/>
          </ac:cxnSpMkLst>
        </pc:cxnChg>
        <pc:cxnChg chg="add mod">
          <ac:chgData name="Elena Long" userId="6c2fd083e3647dc1" providerId="LiveId" clId="{4729F04D-364B-438D-A5C6-D54A5F330CBA}" dt="2023-07-06T20:07:38.568" v="664" actId="1076"/>
          <ac:cxnSpMkLst>
            <pc:docMk/>
            <pc:sldMk cId="3778056456" sldId="945"/>
            <ac:cxnSpMk id="64" creationId="{68EA016C-5463-F12A-8B5F-B273E7A1D169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1" creationId="{9417CF47-EAF5-216B-229F-FC904823DCBB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2" creationId="{173EA3F5-08E4-EDB2-9FA0-B9C8F8070EDD}"/>
          </ac:cxnSpMkLst>
        </pc:cxnChg>
        <pc:cxnChg chg="add mod">
          <ac:chgData name="Elena Long" userId="6c2fd083e3647dc1" providerId="LiveId" clId="{4729F04D-364B-438D-A5C6-D54A5F330CBA}" dt="2023-07-06T20:21:24.550" v="870" actId="164"/>
          <ac:cxnSpMkLst>
            <pc:docMk/>
            <pc:sldMk cId="3778056456" sldId="945"/>
            <ac:cxnSpMk id="75" creationId="{1BADF879-AB1A-D279-3BF2-608C2F488D8F}"/>
          </ac:cxnSpMkLst>
        </pc:cxnChg>
      </pc:sldChg>
      <pc:sldChg chg="addSp delSp modSp new mod ord">
        <pc:chgData name="Elena Long" userId="6c2fd083e3647dc1" providerId="LiveId" clId="{4729F04D-364B-438D-A5C6-D54A5F330CBA}" dt="2023-07-06T21:29:45.834" v="1024" actId="21"/>
        <pc:sldMkLst>
          <pc:docMk/>
          <pc:sldMk cId="976635358" sldId="946"/>
        </pc:sldMkLst>
        <pc:spChg chg="mod">
          <ac:chgData name="Elena Long" userId="6c2fd083e3647dc1" providerId="LiveId" clId="{4729F04D-364B-438D-A5C6-D54A5F330CBA}" dt="2023-07-06T20:12:19.361" v="744" actId="20577"/>
          <ac:spMkLst>
            <pc:docMk/>
            <pc:sldMk cId="976635358" sldId="946"/>
            <ac:spMk id="2" creationId="{167CA215-07CA-5839-A94E-7D14CE1BFFAD}"/>
          </ac:spMkLst>
        </pc:spChg>
        <pc:spChg chg="del">
          <ac:chgData name="Elena Long" userId="6c2fd083e3647dc1" providerId="LiveId" clId="{4729F04D-364B-438D-A5C6-D54A5F330CBA}" dt="2023-07-06T19:18:17.454" v="531" actId="478"/>
          <ac:spMkLst>
            <pc:docMk/>
            <pc:sldMk cId="976635358" sldId="946"/>
            <ac:spMk id="3" creationId="{36D2DDC6-C885-CEBD-7A65-8520BF6153AC}"/>
          </ac:spMkLst>
        </pc:spChg>
        <pc:spChg chg="add mod">
          <ac:chgData name="Elena Long" userId="6c2fd083e3647dc1" providerId="LiveId" clId="{4729F04D-364B-438D-A5C6-D54A5F330CBA}" dt="2023-07-06T20:10:51.931" v="687" actId="113"/>
          <ac:spMkLst>
            <pc:docMk/>
            <pc:sldMk cId="976635358" sldId="946"/>
            <ac:spMk id="9" creationId="{0D7BE800-86C4-F133-3747-31255E8A0EFA}"/>
          </ac:spMkLst>
        </pc:spChg>
        <pc:spChg chg="add mod">
          <ac:chgData name="Elena Long" userId="6c2fd083e3647dc1" providerId="LiveId" clId="{4729F04D-364B-438D-A5C6-D54A5F330CBA}" dt="2023-07-06T19:18:35.571" v="543"/>
          <ac:spMkLst>
            <pc:docMk/>
            <pc:sldMk cId="976635358" sldId="946"/>
            <ac:spMk id="10" creationId="{940D919F-8B70-697A-17D6-7B81E09A4C18}"/>
          </ac:spMkLst>
        </pc:spChg>
        <pc:spChg chg="add mod">
          <ac:chgData name="Elena Long" userId="6c2fd083e3647dc1" providerId="LiveId" clId="{4729F04D-364B-438D-A5C6-D54A5F330CBA}" dt="2023-07-06T19:55:27.673" v="608" actId="1076"/>
          <ac:spMkLst>
            <pc:docMk/>
            <pc:sldMk cId="976635358" sldId="946"/>
            <ac:spMk id="16" creationId="{F757C3A2-19C7-4E8B-EFDE-5B63058115E2}"/>
          </ac:spMkLst>
        </pc:spChg>
        <pc:spChg chg="add mod">
          <ac:chgData name="Elena Long" userId="6c2fd083e3647dc1" providerId="LiveId" clId="{4729F04D-364B-438D-A5C6-D54A5F330CBA}" dt="2023-07-06T19:58:07.085" v="635" actId="20577"/>
          <ac:spMkLst>
            <pc:docMk/>
            <pc:sldMk cId="976635358" sldId="946"/>
            <ac:spMk id="19" creationId="{7930BCA8-734E-1E6B-31A1-4E6A7809CBE5}"/>
          </ac:spMkLst>
        </pc:spChg>
        <pc:spChg chg="mod">
          <ac:chgData name="Elena Long" userId="6c2fd083e3647dc1" providerId="LiveId" clId="{4729F04D-364B-438D-A5C6-D54A5F330CBA}" dt="2023-07-06T20:21:34.177" v="872"/>
          <ac:spMkLst>
            <pc:docMk/>
            <pc:sldMk cId="976635358" sldId="946"/>
            <ac:spMk id="35" creationId="{6B6E33EF-58B4-35A3-1312-086EAE6022A0}"/>
          </ac:spMkLst>
        </pc:spChg>
        <pc:grpChg chg="add del mod">
          <ac:chgData name="Elena Long" userId="6c2fd083e3647dc1" providerId="LiveId" clId="{4729F04D-364B-438D-A5C6-D54A5F330CBA}" dt="2023-07-06T20:17:39.556" v="775" actId="165"/>
          <ac:grpSpMkLst>
            <pc:docMk/>
            <pc:sldMk cId="976635358" sldId="946"/>
            <ac:grpSpMk id="26" creationId="{F954002E-69D6-425D-60C6-1418F854DBF5}"/>
          </ac:grpSpMkLst>
        </pc:grpChg>
        <pc:grpChg chg="add mod">
          <ac:chgData name="Elena Long" userId="6c2fd083e3647dc1" providerId="LiveId" clId="{4729F04D-364B-438D-A5C6-D54A5F330CBA}" dt="2023-07-06T20:18:07.989" v="806" actId="1035"/>
          <ac:grpSpMkLst>
            <pc:docMk/>
            <pc:sldMk cId="976635358" sldId="946"/>
            <ac:grpSpMk id="30" creationId="{98090199-83C8-5156-031A-FA2C787F4448}"/>
          </ac:grpSpMkLst>
        </pc:grpChg>
        <pc:grpChg chg="add mod">
          <ac:chgData name="Elena Long" userId="6c2fd083e3647dc1" providerId="LiveId" clId="{4729F04D-364B-438D-A5C6-D54A5F330CBA}" dt="2023-07-06T20:21:39.306" v="884" actId="1036"/>
          <ac:grpSpMkLst>
            <pc:docMk/>
            <pc:sldMk cId="976635358" sldId="946"/>
            <ac:grpSpMk id="32" creationId="{C62BA2D0-5CBB-BB77-736F-59740F1B9EB6}"/>
          </ac:grpSpMkLst>
        </pc:grpChg>
        <pc:picChg chg="add mod">
          <ac:chgData name="Elena Long" userId="6c2fd083e3647dc1" providerId="LiveId" clId="{4729F04D-364B-438D-A5C6-D54A5F330CBA}" dt="2023-07-06T19:18:21.109" v="534" actId="1076"/>
          <ac:picMkLst>
            <pc:docMk/>
            <pc:sldMk cId="976635358" sldId="946"/>
            <ac:picMk id="8" creationId="{0C179D75-D808-0A4A-E692-4426C51A2A06}"/>
          </ac:picMkLst>
        </pc:picChg>
        <pc:picChg chg="add del mod modCrop">
          <ac:chgData name="Elena Long" userId="6c2fd083e3647dc1" providerId="LiveId" clId="{4729F04D-364B-438D-A5C6-D54A5F330CBA}" dt="2023-07-06T20:01:29.058" v="641" actId="478"/>
          <ac:picMkLst>
            <pc:docMk/>
            <pc:sldMk cId="976635358" sldId="946"/>
            <ac:picMk id="12" creationId="{B6613D3C-AA70-29FD-F098-EBC8465F9BFC}"/>
          </ac:picMkLst>
        </pc:picChg>
        <pc:picChg chg="add mod">
          <ac:chgData name="Elena Long" userId="6c2fd083e3647dc1" providerId="LiveId" clId="{4729F04D-364B-438D-A5C6-D54A5F330CBA}" dt="2023-07-06T19:55:50.878" v="612" actId="1076"/>
          <ac:picMkLst>
            <pc:docMk/>
            <pc:sldMk cId="976635358" sldId="946"/>
            <ac:picMk id="18" creationId="{63004E98-E832-3C28-2100-F5EDD8916EA7}"/>
          </ac:picMkLst>
        </pc:picChg>
        <pc:picChg chg="add del mod ord modCrop">
          <ac:chgData name="Elena Long" userId="6c2fd083e3647dc1" providerId="LiveId" clId="{4729F04D-364B-438D-A5C6-D54A5F330CBA}" dt="2023-07-06T20:11:44.759" v="701" actId="478"/>
          <ac:picMkLst>
            <pc:docMk/>
            <pc:sldMk cId="976635358" sldId="946"/>
            <ac:picMk id="21" creationId="{2C6ACE9E-7383-EAE2-E0F6-E4B3AE06BBEE}"/>
          </ac:picMkLst>
        </pc:picChg>
        <pc:picChg chg="add del mod ord topLvl modCrop">
          <ac:chgData name="Elena Long" userId="6c2fd083e3647dc1" providerId="LiveId" clId="{4729F04D-364B-438D-A5C6-D54A5F330CBA}" dt="2023-07-06T20:17:41.324" v="776" actId="478"/>
          <ac:picMkLst>
            <pc:docMk/>
            <pc:sldMk cId="976635358" sldId="946"/>
            <ac:picMk id="25" creationId="{B00EFC00-B7D0-04DB-2CA8-5C2C51E85932}"/>
          </ac:picMkLst>
        </pc:picChg>
        <pc:picChg chg="add mod ord modCrop">
          <ac:chgData name="Elena Long" userId="6c2fd083e3647dc1" providerId="LiveId" clId="{4729F04D-364B-438D-A5C6-D54A5F330CBA}" dt="2023-07-06T20:18:06.002" v="796" actId="164"/>
          <ac:picMkLst>
            <pc:docMk/>
            <pc:sldMk cId="976635358" sldId="946"/>
            <ac:picMk id="28" creationId="{CE3CC5FC-B8C0-B3BC-9A5C-1DB65A387A6F}"/>
          </ac:picMkLst>
        </pc:picChg>
        <pc:picChg chg="add mod">
          <ac:chgData name="Elena Long" userId="6c2fd083e3647dc1" providerId="LiveId" clId="{4729F04D-364B-438D-A5C6-D54A5F330CBA}" dt="2023-07-06T20:21:39.306" v="884" actId="1036"/>
          <ac:picMkLst>
            <pc:docMk/>
            <pc:sldMk cId="976635358" sldId="946"/>
            <ac:picMk id="31" creationId="{47C31795-6709-5280-9FFC-33BA9930D618}"/>
          </ac:picMkLst>
        </pc:picChg>
        <pc:picChg chg="add del mod ord modCrop">
          <ac:chgData name="Elena Long" userId="6c2fd083e3647dc1" providerId="LiveId" clId="{4729F04D-364B-438D-A5C6-D54A5F330CBA}" dt="2023-07-06T21:29:45.834" v="1024" actId="21"/>
          <ac:picMkLst>
            <pc:docMk/>
            <pc:sldMk cId="976635358" sldId="946"/>
            <ac:picMk id="38" creationId="{86F869F0-3F53-1E4F-F0A5-681CF8EAF7E0}"/>
          </ac:picMkLst>
        </pc:picChg>
        <pc:cxnChg chg="add mod topLvl">
          <ac:chgData name="Elena Long" userId="6c2fd083e3647dc1" providerId="LiveId" clId="{4729F04D-364B-438D-A5C6-D54A5F330CBA}" dt="2023-07-06T20:18:06.002" v="796" actId="164"/>
          <ac:cxnSpMkLst>
            <pc:docMk/>
            <pc:sldMk cId="976635358" sldId="946"/>
            <ac:cxnSpMk id="13" creationId="{A8139FE6-83D8-480B-4E88-A40AF7E16880}"/>
          </ac:cxnSpMkLst>
        </pc:cxnChg>
        <pc:cxnChg chg="add mod">
          <ac:chgData name="Elena Long" userId="6c2fd083e3647dc1" providerId="LiveId" clId="{4729F04D-364B-438D-A5C6-D54A5F330CBA}" dt="2023-07-06T19:55:17.580" v="606" actId="1037"/>
          <ac:cxnSpMkLst>
            <pc:docMk/>
            <pc:sldMk cId="976635358" sldId="946"/>
            <ac:cxnSpMk id="14" creationId="{E82F1F74-FACF-F3E3-5006-9C2742DB39EA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3" creationId="{C1D66A7C-EFBF-0584-2EAB-6FAAE7DC8564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4" creationId="{8CCA0CF5-3623-6C0B-2CEB-1346261DD77E}"/>
          </ac:cxnSpMkLst>
        </pc:cxnChg>
        <pc:cxnChg chg="mod">
          <ac:chgData name="Elena Long" userId="6c2fd083e3647dc1" providerId="LiveId" clId="{4729F04D-364B-438D-A5C6-D54A5F330CBA}" dt="2023-07-06T20:21:34.177" v="872"/>
          <ac:cxnSpMkLst>
            <pc:docMk/>
            <pc:sldMk cId="976635358" sldId="946"/>
            <ac:cxnSpMk id="36" creationId="{701A73A9-D7FD-E62C-352B-ADAA5809F630}"/>
          </ac:cxnSpMkLst>
        </pc:cxnChg>
      </pc:sldChg>
      <pc:sldChg chg="addSp delSp modSp add mod">
        <pc:chgData name="Elena Long" userId="6c2fd083e3647dc1" providerId="LiveId" clId="{4729F04D-364B-438D-A5C6-D54A5F330CBA}" dt="2023-07-06T21:29:49.003" v="1025"/>
        <pc:sldMkLst>
          <pc:docMk/>
          <pc:sldMk cId="4133176558" sldId="947"/>
        </pc:sldMkLst>
        <pc:picChg chg="add mod">
          <ac:chgData name="Elena Long" userId="6c2fd083e3647dc1" providerId="LiveId" clId="{4729F04D-364B-438D-A5C6-D54A5F330CBA}" dt="2023-07-06T21:29:49.003" v="1025"/>
          <ac:picMkLst>
            <pc:docMk/>
            <pc:sldMk cId="4133176558" sldId="947"/>
            <ac:picMk id="3" creationId="{6228AEE4-46F1-DA0C-1C56-00FA6EA177D4}"/>
          </ac:picMkLst>
        </pc:picChg>
        <pc:picChg chg="del">
          <ac:chgData name="Elena Long" userId="6c2fd083e3647dc1" providerId="LiveId" clId="{4729F04D-364B-438D-A5C6-D54A5F330CBA}" dt="2023-07-06T20:54:19.281" v="1023" actId="478"/>
          <ac:picMkLst>
            <pc:docMk/>
            <pc:sldMk cId="4133176558" sldId="947"/>
            <ac:picMk id="38" creationId="{86F869F0-3F53-1E4F-F0A5-681CF8EAF7E0}"/>
          </ac:picMkLst>
        </pc:picChg>
      </pc:sldChg>
    </pc:docChg>
  </pc:docChgLst>
  <pc:docChgLst>
    <pc:chgData name="Elena Long" userId="6c2fd083e3647dc1" providerId="LiveId" clId="{61579296-2945-42DC-B237-B63097CFDAFC}"/>
    <pc:docChg chg="custSel modSld">
      <pc:chgData name="Elena Long" userId="6c2fd083e3647dc1" providerId="LiveId" clId="{61579296-2945-42DC-B237-B63097CFDAFC}" dt="2021-10-05T14:03:03.803" v="0" actId="478"/>
      <pc:docMkLst>
        <pc:docMk/>
      </pc:docMkLst>
      <pc:sldChg chg="delSp mod delAnim">
        <pc:chgData name="Elena Long" userId="6c2fd083e3647dc1" providerId="LiveId" clId="{61579296-2945-42DC-B237-B63097CFDAFC}" dt="2021-10-05T14:03:03.803" v="0" actId="478"/>
        <pc:sldMkLst>
          <pc:docMk/>
          <pc:sldMk cId="2741989170" sldId="668"/>
        </pc:sldMkLst>
        <pc:spChg chg="del">
          <ac:chgData name="Elena Long" userId="6c2fd083e3647dc1" providerId="LiveId" clId="{61579296-2945-42DC-B237-B63097CFDAFC}" dt="2021-10-05T14:03:03.803" v="0" actId="478"/>
          <ac:spMkLst>
            <pc:docMk/>
            <pc:sldMk cId="2741989170" sldId="668"/>
            <ac:spMk id="10" creationId="{00000000-0000-0000-0000-000000000000}"/>
          </ac:spMkLst>
        </pc:spChg>
      </pc:sldChg>
    </pc:docChg>
  </pc:docChgLst>
  <pc:docChgLst>
    <pc:chgData name="Elena Long" userId="6c2fd083e3647dc1" providerId="LiveId" clId="{82135118-3B7E-42B6-9C7F-FFF38A16F087}"/>
    <pc:docChg chg="undo custSel addSld delSld modSld sldOrd">
      <pc:chgData name="Elena Long" userId="6c2fd083e3647dc1" providerId="LiveId" clId="{82135118-3B7E-42B6-9C7F-FFF38A16F087}" dt="2023-07-26T01:28:29.458" v="1616" actId="1036"/>
      <pc:docMkLst>
        <pc:docMk/>
      </pc:docMkLst>
      <pc:sldChg chg="modSp mod">
        <pc:chgData name="Elena Long" userId="6c2fd083e3647dc1" providerId="LiveId" clId="{82135118-3B7E-42B6-9C7F-FFF38A16F087}" dt="2023-07-05T15:10:52.635" v="83" actId="20577"/>
        <pc:sldMkLst>
          <pc:docMk/>
          <pc:sldMk cId="2398926399" sldId="256"/>
        </pc:sldMkLst>
        <pc:spChg chg="mod">
          <ac:chgData name="Elena Long" userId="6c2fd083e3647dc1" providerId="LiveId" clId="{82135118-3B7E-42B6-9C7F-FFF38A16F087}" dt="2023-07-05T15:10:52.635" v="83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82135118-3B7E-42B6-9C7F-FFF38A16F087}" dt="2023-07-05T15:10:37.817" v="56" actId="20577"/>
          <ac:spMkLst>
            <pc:docMk/>
            <pc:sldMk cId="2398926399" sldId="256"/>
            <ac:spMk id="55" creationId="{00000000-0000-0000-0000-000000000000}"/>
          </ac:spMkLst>
        </pc:spChg>
      </pc:sldChg>
      <pc:sldChg chg="del">
        <pc:chgData name="Elena Long" userId="6c2fd083e3647dc1" providerId="LiveId" clId="{82135118-3B7E-42B6-9C7F-FFF38A16F087}" dt="2023-07-05T15:15:38.728" v="87" actId="47"/>
        <pc:sldMkLst>
          <pc:docMk/>
          <pc:sldMk cId="2618950168" sldId="260"/>
        </pc:sldMkLst>
      </pc:sldChg>
      <pc:sldChg chg="del">
        <pc:chgData name="Elena Long" userId="6c2fd083e3647dc1" providerId="LiveId" clId="{82135118-3B7E-42B6-9C7F-FFF38A16F087}" dt="2023-07-05T15:15:41.053" v="88" actId="47"/>
        <pc:sldMkLst>
          <pc:docMk/>
          <pc:sldMk cId="342551444" sldId="261"/>
        </pc:sldMkLst>
      </pc:sldChg>
      <pc:sldChg chg="del">
        <pc:chgData name="Elena Long" userId="6c2fd083e3647dc1" providerId="LiveId" clId="{82135118-3B7E-42B6-9C7F-FFF38A16F087}" dt="2023-07-05T15:16:40.301" v="90" actId="47"/>
        <pc:sldMkLst>
          <pc:docMk/>
          <pc:sldMk cId="2669950560" sldId="263"/>
        </pc:sldMkLst>
      </pc:sldChg>
      <pc:sldChg chg="addSp modSp add mod ord modTransition">
        <pc:chgData name="Elena Long" userId="6c2fd083e3647dc1" providerId="LiveId" clId="{82135118-3B7E-42B6-9C7F-FFF38A16F087}" dt="2023-07-05T18:38:37.352" v="505" actId="113"/>
        <pc:sldMkLst>
          <pc:docMk/>
          <pc:sldMk cId="1395735395" sldId="518"/>
        </pc:sldMkLst>
        <pc:spChg chg="mod">
          <ac:chgData name="Elena Long" userId="6c2fd083e3647dc1" providerId="LiveId" clId="{82135118-3B7E-42B6-9C7F-FFF38A16F087}" dt="2023-07-05T15:19:50.606" v="146" actId="20577"/>
          <ac:spMkLst>
            <pc:docMk/>
            <pc:sldMk cId="1395735395" sldId="518"/>
            <ac:spMk id="3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37.352" v="505" actId="113"/>
          <ac:spMkLst>
            <pc:docMk/>
            <pc:sldMk cId="1395735395" sldId="518"/>
            <ac:spMk id="5" creationId="{B5665AFA-198B-A1BE-97A6-226EE6C98F13}"/>
          </ac:spMkLst>
        </pc:spChg>
        <pc:spChg chg="add mod">
          <ac:chgData name="Elena Long" userId="6c2fd083e3647dc1" providerId="LiveId" clId="{82135118-3B7E-42B6-9C7F-FFF38A16F087}" dt="2023-07-05T15:30:19.007" v="222"/>
          <ac:spMkLst>
            <pc:docMk/>
            <pc:sldMk cId="1395735395" sldId="518"/>
            <ac:spMk id="7" creationId="{29F22D28-A9DD-09E0-F163-E7BEEAB0A2BC}"/>
          </ac:spMkLst>
        </pc:spChg>
        <pc:spChg chg="mod">
          <ac:chgData name="Elena Long" userId="6c2fd083e3647dc1" providerId="LiveId" clId="{82135118-3B7E-42B6-9C7F-FFF38A16F087}" dt="2023-07-05T15:19:27.514" v="95"/>
          <ac:spMkLst>
            <pc:docMk/>
            <pc:sldMk cId="1395735395" sldId="518"/>
            <ac:spMk id="12" creationId="{00000000-0000-0000-0000-000000000000}"/>
          </ac:spMkLst>
        </pc:spChg>
        <pc:spChg chg="mod">
          <ac:chgData name="Elena Long" userId="6c2fd083e3647dc1" providerId="LiveId" clId="{82135118-3B7E-42B6-9C7F-FFF38A16F087}" dt="2023-07-05T15:19:27.514" v="95"/>
          <ac:spMkLst>
            <pc:docMk/>
            <pc:sldMk cId="1395735395" sldId="518"/>
            <ac:spMk id="13" creationId="{00000000-0000-0000-0000-000000000000}"/>
          </ac:spMkLst>
        </pc:spChg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660372429" sldId="567"/>
        </pc:sldMkLst>
        <pc:spChg chg="mod">
          <ac:chgData name="Elena Long" userId="6c2fd083e3647dc1" providerId="LiveId" clId="{82135118-3B7E-42B6-9C7F-FFF38A16F087}" dt="2023-07-05T18:41:10.373" v="519" actId="20577"/>
          <ac:spMkLst>
            <pc:docMk/>
            <pc:sldMk cId="660372429" sldId="567"/>
            <ac:spMk id="11" creationId="{00000000-0000-0000-0000-000000000000}"/>
          </ac:spMkLst>
        </pc:spChg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2222732815" sldId="591"/>
        </pc:sldMkLst>
        <pc:spChg chg="mod">
          <ac:chgData name="Elena Long" userId="6c2fd083e3647dc1" providerId="LiveId" clId="{82135118-3B7E-42B6-9C7F-FFF38A16F087}" dt="2023-07-05T18:42:14.076" v="520" actId="6549"/>
          <ac:spMkLst>
            <pc:docMk/>
            <pc:sldMk cId="2222732815" sldId="591"/>
            <ac:spMk id="3" creationId="{00000000-0000-0000-0000-000000000000}"/>
          </ac:spMkLst>
        </pc:spChg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084459684" sldId="64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454041961" sldId="64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1759854559" sldId="653"/>
        </pc:sldMkLst>
      </pc:sldChg>
      <pc:sldChg chg="del">
        <pc:chgData name="Elena Long" userId="6c2fd083e3647dc1" providerId="LiveId" clId="{82135118-3B7E-42B6-9C7F-FFF38A16F087}" dt="2023-07-05T15:53:47.208" v="224" actId="47"/>
        <pc:sldMkLst>
          <pc:docMk/>
          <pc:sldMk cId="2331292021" sldId="693"/>
        </pc:sldMkLst>
      </pc:sldChg>
      <pc:sldChg chg="addSp delSp modSp mod ord addAnim delAnim modAnim">
        <pc:chgData name="Elena Long" userId="6c2fd083e3647dc1" providerId="LiveId" clId="{82135118-3B7E-42B6-9C7F-FFF38A16F087}" dt="2023-07-05T20:57:30.978" v="974" actId="1037"/>
        <pc:sldMkLst>
          <pc:docMk/>
          <pc:sldMk cId="2380330078" sldId="695"/>
        </pc:sldMkLst>
        <pc:spChg chg="add del mod">
          <ac:chgData name="Elena Long" userId="6c2fd083e3647dc1" providerId="LiveId" clId="{82135118-3B7E-42B6-9C7F-FFF38A16F087}" dt="2023-07-05T18:38:16.182" v="502" actId="1076"/>
          <ac:spMkLst>
            <pc:docMk/>
            <pc:sldMk cId="2380330078" sldId="695"/>
            <ac:spMk id="2" creationId="{00000000-0000-0000-0000-000000000000}"/>
          </ac:spMkLst>
        </pc:spChg>
        <pc:spChg chg="add del mod">
          <ac:chgData name="Elena Long" userId="6c2fd083e3647dc1" providerId="LiveId" clId="{82135118-3B7E-42B6-9C7F-FFF38A16F087}" dt="2023-07-05T18:38:15.195" v="501" actId="478"/>
          <ac:spMkLst>
            <pc:docMk/>
            <pc:sldMk cId="2380330078" sldId="695"/>
            <ac:spMk id="5" creationId="{47B26D47-223E-74D9-A643-A28C99B49DD1}"/>
          </ac:spMkLst>
        </pc:spChg>
        <pc:spChg chg="add mod">
          <ac:chgData name="Elena Long" userId="6c2fd083e3647dc1" providerId="LiveId" clId="{82135118-3B7E-42B6-9C7F-FFF38A16F087}" dt="2023-07-05T18:38:48.994" v="507" actId="113"/>
          <ac:spMkLst>
            <pc:docMk/>
            <pc:sldMk cId="2380330078" sldId="695"/>
            <ac:spMk id="6" creationId="{4B22AFA8-4C4C-127C-3868-73BE3AA0EFD6}"/>
          </ac:spMkLst>
        </pc:spChg>
        <pc:spChg chg="add mod">
          <ac:chgData name="Elena Long" userId="6c2fd083e3647dc1" providerId="LiveId" clId="{82135118-3B7E-42B6-9C7F-FFF38A16F087}" dt="2023-07-05T18:38:46.684" v="506"/>
          <ac:spMkLst>
            <pc:docMk/>
            <pc:sldMk cId="2380330078" sldId="695"/>
            <ac:spMk id="7" creationId="{66239AA1-4DE0-63DA-2B12-B16CBC2F3B7A}"/>
          </ac:spMkLst>
        </pc:spChg>
        <pc:spChg chg="mod">
          <ac:chgData name="Elena Long" userId="6c2fd083e3647dc1" providerId="LiveId" clId="{82135118-3B7E-42B6-9C7F-FFF38A16F087}" dt="2023-07-05T20:50:04.682" v="770" actId="165"/>
          <ac:spMkLst>
            <pc:docMk/>
            <pc:sldMk cId="2380330078" sldId="695"/>
            <ac:spMk id="11" creationId="{49CF87BB-0201-E594-531F-3C29F3713DD4}"/>
          </ac:spMkLst>
        </pc:spChg>
        <pc:spChg chg="mod">
          <ac:chgData name="Elena Long" userId="6c2fd083e3647dc1" providerId="LiveId" clId="{82135118-3B7E-42B6-9C7F-FFF38A16F087}" dt="2023-07-05T15:54:27.024" v="230"/>
          <ac:spMkLst>
            <pc:docMk/>
            <pc:sldMk cId="2380330078" sldId="695"/>
            <ac:spMk id="11" creationId="{DA3A43AF-35E9-8989-647F-F90E3158A6B9}"/>
          </ac:spMkLst>
        </pc:spChg>
        <pc:spChg chg="mod">
          <ac:chgData name="Elena Long" userId="6c2fd083e3647dc1" providerId="LiveId" clId="{82135118-3B7E-42B6-9C7F-FFF38A16F087}" dt="2023-07-05T20:50:04.682" v="770" actId="165"/>
          <ac:spMkLst>
            <pc:docMk/>
            <pc:sldMk cId="2380330078" sldId="695"/>
            <ac:spMk id="12" creationId="{7B7BD4C7-7598-425B-5EE0-1F1F2D76781D}"/>
          </ac:spMkLst>
        </pc:spChg>
        <pc:spChg chg="mod">
          <ac:chgData name="Elena Long" userId="6c2fd083e3647dc1" providerId="LiveId" clId="{82135118-3B7E-42B6-9C7F-FFF38A16F087}" dt="2023-07-05T15:54:27.024" v="230"/>
          <ac:spMkLst>
            <pc:docMk/>
            <pc:sldMk cId="2380330078" sldId="695"/>
            <ac:spMk id="16" creationId="{B29FA7BA-E55B-11F6-B9B8-B997928BC189}"/>
          </ac:spMkLst>
        </pc:spChg>
        <pc:spChg chg="add del mod">
          <ac:chgData name="Elena Long" userId="6c2fd083e3647dc1" providerId="LiveId" clId="{82135118-3B7E-42B6-9C7F-FFF38A16F087}" dt="2023-07-05T18:38:18.096" v="503" actId="478"/>
          <ac:spMkLst>
            <pc:docMk/>
            <pc:sldMk cId="2380330078" sldId="695"/>
            <ac:spMk id="18" creationId="{00000000-0000-0000-0000-000000000000}"/>
          </ac:spMkLst>
        </pc:spChg>
        <pc:spChg chg="mod">
          <ac:chgData name="Elena Long" userId="6c2fd083e3647dc1" providerId="LiveId" clId="{82135118-3B7E-42B6-9C7F-FFF38A16F087}" dt="2023-07-05T16:14:55.328" v="437" actId="1035"/>
          <ac:spMkLst>
            <pc:docMk/>
            <pc:sldMk cId="2380330078" sldId="695"/>
            <ac:spMk id="25" creationId="{00000000-0000-0000-0000-000000000000}"/>
          </ac:spMkLst>
        </pc:spChg>
        <pc:spChg chg="add mod ord">
          <ac:chgData name="Elena Long" userId="6c2fd083e3647dc1" providerId="LiveId" clId="{82135118-3B7E-42B6-9C7F-FFF38A16F087}" dt="2023-07-05T20:56:32.893" v="949" actId="167"/>
          <ac:spMkLst>
            <pc:docMk/>
            <pc:sldMk cId="2380330078" sldId="695"/>
            <ac:spMk id="25" creationId="{5694824B-AEF5-EC40-91F1-018967D02533}"/>
          </ac:spMkLst>
        </pc:spChg>
        <pc:spChg chg="mod">
          <ac:chgData name="Elena Long" userId="6c2fd083e3647dc1" providerId="LiveId" clId="{82135118-3B7E-42B6-9C7F-FFF38A16F087}" dt="2023-07-05T15:54:28.533" v="232"/>
          <ac:spMkLst>
            <pc:docMk/>
            <pc:sldMk cId="2380330078" sldId="695"/>
            <ac:spMk id="30" creationId="{E07E4E79-3050-3A1E-CAFC-1FD3086CE18E}"/>
          </ac:spMkLst>
        </pc:spChg>
        <pc:spChg chg="mod">
          <ac:chgData name="Elena Long" userId="6c2fd083e3647dc1" providerId="LiveId" clId="{82135118-3B7E-42B6-9C7F-FFF38A16F087}" dt="2023-07-05T15:54:28.533" v="232"/>
          <ac:spMkLst>
            <pc:docMk/>
            <pc:sldMk cId="2380330078" sldId="695"/>
            <ac:spMk id="33" creationId="{245E99F8-C6E2-9C5A-F140-86B65BA74FED}"/>
          </ac:spMkLst>
        </pc:spChg>
        <pc:spChg chg="mod">
          <ac:chgData name="Elena Long" userId="6c2fd083e3647dc1" providerId="LiveId" clId="{82135118-3B7E-42B6-9C7F-FFF38A16F087}" dt="2023-07-05T15:54:41.812" v="235"/>
          <ac:spMkLst>
            <pc:docMk/>
            <pc:sldMk cId="2380330078" sldId="695"/>
            <ac:spMk id="36" creationId="{5F925735-BAF6-4A5D-9138-C14F4796E745}"/>
          </ac:spMkLst>
        </pc:spChg>
        <pc:spChg chg="mod">
          <ac:chgData name="Elena Long" userId="6c2fd083e3647dc1" providerId="LiveId" clId="{82135118-3B7E-42B6-9C7F-FFF38A16F087}" dt="2023-07-05T15:54:41.812" v="235"/>
          <ac:spMkLst>
            <pc:docMk/>
            <pc:sldMk cId="2380330078" sldId="695"/>
            <ac:spMk id="39" creationId="{BA115E34-C555-F433-C6A2-2BCCC24218FD}"/>
          </ac:spMkLst>
        </pc:spChg>
        <pc:spChg chg="del mod">
          <ac:chgData name="Elena Long" userId="6c2fd083e3647dc1" providerId="LiveId" clId="{82135118-3B7E-42B6-9C7F-FFF38A16F087}" dt="2023-07-05T18:38:18.096" v="503" actId="478"/>
          <ac:spMkLst>
            <pc:docMk/>
            <pc:sldMk cId="2380330078" sldId="695"/>
            <ac:spMk id="42" creationId="{00000000-0000-0000-0000-000000000000}"/>
          </ac:spMkLst>
        </pc:spChg>
        <pc:spChg chg="mod">
          <ac:chgData name="Elena Long" userId="6c2fd083e3647dc1" providerId="LiveId" clId="{82135118-3B7E-42B6-9C7F-FFF38A16F087}" dt="2023-07-05T16:14:54.321" v="435" actId="1035"/>
          <ac:spMkLst>
            <pc:docMk/>
            <pc:sldMk cId="2380330078" sldId="695"/>
            <ac:spMk id="43" creationId="{00000000-0000-0000-0000-000000000000}"/>
          </ac:spMkLst>
        </pc:spChg>
        <pc:spChg chg="mod">
          <ac:chgData name="Elena Long" userId="6c2fd083e3647dc1" providerId="LiveId" clId="{82135118-3B7E-42B6-9C7F-FFF38A16F087}" dt="2023-07-05T15:54:50.639" v="240"/>
          <ac:spMkLst>
            <pc:docMk/>
            <pc:sldMk cId="2380330078" sldId="695"/>
            <ac:spMk id="44" creationId="{21DEA300-7350-F666-8AB3-A0077C02FF2F}"/>
          </ac:spMkLst>
        </pc:spChg>
        <pc:spChg chg="mod">
          <ac:chgData name="Elena Long" userId="6c2fd083e3647dc1" providerId="LiveId" clId="{82135118-3B7E-42B6-9C7F-FFF38A16F087}" dt="2023-07-05T15:54:50.639" v="240"/>
          <ac:spMkLst>
            <pc:docMk/>
            <pc:sldMk cId="2380330078" sldId="695"/>
            <ac:spMk id="47" creationId="{F9CC2017-7484-4283-C897-576C24973DDC}"/>
          </ac:spMkLst>
        </pc:spChg>
        <pc:spChg chg="add del mod">
          <ac:chgData name="Elena Long" userId="6c2fd083e3647dc1" providerId="LiveId" clId="{82135118-3B7E-42B6-9C7F-FFF38A16F087}" dt="2023-07-05T16:14:53.959" v="434"/>
          <ac:spMkLst>
            <pc:docMk/>
            <pc:sldMk cId="2380330078" sldId="695"/>
            <ac:spMk id="48" creationId="{104B34D2-DD8A-37CD-00F8-B600A436B089}"/>
          </ac:spMkLst>
        </pc:spChg>
        <pc:spChg chg="mod topLvl">
          <ac:chgData name="Elena Long" userId="6c2fd083e3647dc1" providerId="LiveId" clId="{82135118-3B7E-42B6-9C7F-FFF38A16F087}" dt="2023-07-05T20:53:38.902" v="930" actId="164"/>
          <ac:spMkLst>
            <pc:docMk/>
            <pc:sldMk cId="2380330078" sldId="695"/>
            <ac:spMk id="51" creationId="{AC983942-7227-B4F2-0075-09F78C5DC562}"/>
          </ac:spMkLst>
        </pc:spChg>
        <pc:spChg chg="mod">
          <ac:chgData name="Elena Long" userId="6c2fd083e3647dc1" providerId="LiveId" clId="{82135118-3B7E-42B6-9C7F-FFF38A16F087}" dt="2023-07-05T20:57:30.978" v="974" actId="1037"/>
          <ac:spMkLst>
            <pc:docMk/>
            <pc:sldMk cId="2380330078" sldId="695"/>
            <ac:spMk id="54" creationId="{46A53E8E-0426-7CD3-84EB-72A3A38CACCF}"/>
          </ac:spMkLst>
        </pc:spChg>
        <pc:grpChg chg="add del mod">
          <ac:chgData name="Elena Long" userId="6c2fd083e3647dc1" providerId="LiveId" clId="{82135118-3B7E-42B6-9C7F-FFF38A16F087}" dt="2023-07-05T15:54:28.004" v="231"/>
          <ac:grpSpMkLst>
            <pc:docMk/>
            <pc:sldMk cId="2380330078" sldId="695"/>
            <ac:grpSpMk id="4" creationId="{2D1953AE-8601-F8AC-6254-EB2ABDA0C60B}"/>
          </ac:grpSpMkLst>
        </pc:grpChg>
        <pc:grpChg chg="del">
          <ac:chgData name="Elena Long" userId="6c2fd083e3647dc1" providerId="LiveId" clId="{82135118-3B7E-42B6-9C7F-FFF38A16F087}" dt="2023-07-05T15:54:40.830" v="234" actId="478"/>
          <ac:grpSpMkLst>
            <pc:docMk/>
            <pc:sldMk cId="2380330078" sldId="695"/>
            <ac:grpSpMk id="6" creationId="{00000000-0000-0000-0000-000000000000}"/>
          </ac:grpSpMkLst>
        </pc:grpChg>
        <pc:grpChg chg="add mod topLvl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8" creationId="{E5E134D7-98FB-1E99-CBD2-C52B81275A05}"/>
          </ac:grpSpMkLst>
        </pc:grpChg>
        <pc:grpChg chg="mod">
          <ac:chgData name="Elena Long" userId="6c2fd083e3647dc1" providerId="LiveId" clId="{82135118-3B7E-42B6-9C7F-FFF38A16F087}" dt="2023-07-05T15:54:27.024" v="230"/>
          <ac:grpSpMkLst>
            <pc:docMk/>
            <pc:sldMk cId="2380330078" sldId="695"/>
            <ac:grpSpMk id="12" creationId="{09D9FE9B-F9DA-9A3D-A2EE-D06C7E5E2A20}"/>
          </ac:grpSpMkLst>
        </pc:grpChg>
        <pc:grpChg chg="add del mod ord">
          <ac:chgData name="Elena Long" userId="6c2fd083e3647dc1" providerId="LiveId" clId="{82135118-3B7E-42B6-9C7F-FFF38A16F087}" dt="2023-07-05T20:50:04.682" v="770" actId="165"/>
          <ac:grpSpMkLst>
            <pc:docMk/>
            <pc:sldMk cId="2380330078" sldId="695"/>
            <ac:grpSpMk id="16" creationId="{ABD7899A-4C98-498E-380C-B657E8DA9F32}"/>
          </ac:grpSpMkLst>
        </pc:grpChg>
        <pc:grpChg chg="add del mod">
          <ac:chgData name="Elena Long" userId="6c2fd083e3647dc1" providerId="LiveId" clId="{82135118-3B7E-42B6-9C7F-FFF38A16F087}" dt="2023-07-05T15:54:29.374" v="233"/>
          <ac:grpSpMkLst>
            <pc:docMk/>
            <pc:sldMk cId="2380330078" sldId="695"/>
            <ac:grpSpMk id="20" creationId="{799BDADB-D3D1-CC0A-100A-84D013ED7253}"/>
          </ac:grpSpMkLst>
        </pc:grpChg>
        <pc:grpChg chg="del">
          <ac:chgData name="Elena Long" userId="6c2fd083e3647dc1" providerId="LiveId" clId="{82135118-3B7E-42B6-9C7F-FFF38A16F087}" dt="2023-07-05T15:54:49.889" v="239" actId="478"/>
          <ac:grpSpMkLst>
            <pc:docMk/>
            <pc:sldMk cId="2380330078" sldId="695"/>
            <ac:grpSpMk id="22" creationId="{8D6F3F69-4AC3-F3F4-EA6A-0A7FED41CD66}"/>
          </ac:grpSpMkLst>
        </pc:grpChg>
        <pc:grpChg chg="add mod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24" creationId="{4573063F-4D9F-BDBC-9298-9A4E559D07D7}"/>
          </ac:grpSpMkLst>
        </pc:grpChg>
        <pc:grpChg chg="add del">
          <ac:chgData name="Elena Long" userId="6c2fd083e3647dc1" providerId="LiveId" clId="{82135118-3B7E-42B6-9C7F-FFF38A16F087}" dt="2023-07-05T16:15:27.903" v="450" actId="478"/>
          <ac:grpSpMkLst>
            <pc:docMk/>
            <pc:sldMk cId="2380330078" sldId="695"/>
            <ac:grpSpMk id="27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15:54:28.533" v="232"/>
          <ac:grpSpMkLst>
            <pc:docMk/>
            <pc:sldMk cId="2380330078" sldId="695"/>
            <ac:grpSpMk id="31" creationId="{F469ECE5-D953-D8D6-5BC8-138B5E4169DC}"/>
          </ac:grpSpMkLst>
        </pc:grpChg>
        <pc:grpChg chg="add del mod">
          <ac:chgData name="Elena Long" userId="6c2fd083e3647dc1" providerId="LiveId" clId="{82135118-3B7E-42B6-9C7F-FFF38A16F087}" dt="2023-07-05T15:54:47.900" v="238"/>
          <ac:grpSpMkLst>
            <pc:docMk/>
            <pc:sldMk cId="2380330078" sldId="695"/>
            <ac:grpSpMk id="34" creationId="{7428AF2F-14B1-8CE4-0733-B2517A7D7874}"/>
          </ac:grpSpMkLst>
        </pc:grpChg>
        <pc:grpChg chg="mod">
          <ac:chgData name="Elena Long" userId="6c2fd083e3647dc1" providerId="LiveId" clId="{82135118-3B7E-42B6-9C7F-FFF38A16F087}" dt="2023-07-05T15:54:41.812" v="235"/>
          <ac:grpSpMkLst>
            <pc:docMk/>
            <pc:sldMk cId="2380330078" sldId="695"/>
            <ac:grpSpMk id="37" creationId="{748DA7A2-1231-2AC4-9B53-C11A345A6DFC}"/>
          </ac:grpSpMkLst>
        </pc:grpChg>
        <pc:grpChg chg="add del mod ord">
          <ac:chgData name="Elena Long" userId="6c2fd083e3647dc1" providerId="LiveId" clId="{82135118-3B7E-42B6-9C7F-FFF38A16F087}" dt="2023-07-05T16:15:25.491" v="449" actId="21"/>
          <ac:grpSpMkLst>
            <pc:docMk/>
            <pc:sldMk cId="2380330078" sldId="695"/>
            <ac:grpSpMk id="40" creationId="{EE0ADD31-9CC5-17ED-9066-C16E27DAFA15}"/>
          </ac:grpSpMkLst>
        </pc:grpChg>
        <pc:grpChg chg="mod">
          <ac:chgData name="Elena Long" userId="6c2fd083e3647dc1" providerId="LiveId" clId="{82135118-3B7E-42B6-9C7F-FFF38A16F087}" dt="2023-07-05T15:54:50.639" v="240"/>
          <ac:grpSpMkLst>
            <pc:docMk/>
            <pc:sldMk cId="2380330078" sldId="695"/>
            <ac:grpSpMk id="45" creationId="{0C766F88-E33B-16DA-925E-A3C9E31356C1}"/>
          </ac:grpSpMkLst>
        </pc:grpChg>
        <pc:grpChg chg="add del mod">
          <ac:chgData name="Elena Long" userId="6c2fd083e3647dc1" providerId="LiveId" clId="{82135118-3B7E-42B6-9C7F-FFF38A16F087}" dt="2023-07-05T20:40:08.268" v="652" actId="165"/>
          <ac:grpSpMkLst>
            <pc:docMk/>
            <pc:sldMk cId="2380330078" sldId="695"/>
            <ac:grpSpMk id="49" creationId="{D7BC2B86-C7A0-F19A-B0E5-C83C0CCADE25}"/>
          </ac:grpSpMkLst>
        </pc:grpChg>
        <pc:grpChg chg="mod topLvl">
          <ac:chgData name="Elena Long" userId="6c2fd083e3647dc1" providerId="LiveId" clId="{82135118-3B7E-42B6-9C7F-FFF38A16F087}" dt="2023-07-05T20:53:38.902" v="930" actId="164"/>
          <ac:grpSpMkLst>
            <pc:docMk/>
            <pc:sldMk cId="2380330078" sldId="695"/>
            <ac:grpSpMk id="52" creationId="{80C1BEF0-D179-15B5-A200-C5CE45B9C6B7}"/>
          </ac:grpSpMkLst>
        </pc:grpChg>
        <pc:picChg chg="mod">
          <ac:chgData name="Elena Long" userId="6c2fd083e3647dc1" providerId="LiveId" clId="{82135118-3B7E-42B6-9C7F-FFF38A16F087}" dt="2023-07-05T15:54:27.024" v="230"/>
          <ac:picMkLst>
            <pc:docMk/>
            <pc:sldMk cId="2380330078" sldId="695"/>
            <ac:picMk id="7" creationId="{9ECD2073-7291-209C-3D5F-45E6D76B4161}"/>
          </ac:picMkLst>
        </pc:picChg>
        <pc:picChg chg="add del mod ord topLvl modCrop">
          <ac:chgData name="Elena Long" userId="6c2fd083e3647dc1" providerId="LiveId" clId="{82135118-3B7E-42B6-9C7F-FFF38A16F087}" dt="2023-07-05T20:50:07.711" v="771" actId="478"/>
          <ac:picMkLst>
            <pc:docMk/>
            <pc:sldMk cId="2380330078" sldId="695"/>
            <ac:picMk id="15" creationId="{E876C11B-DD60-EC0B-D421-60D80FEC5869}"/>
          </ac:picMkLst>
        </pc:picChg>
        <pc:picChg chg="add del mod ord modCrop">
          <ac:chgData name="Elena Long" userId="6c2fd083e3647dc1" providerId="LiveId" clId="{82135118-3B7E-42B6-9C7F-FFF38A16F087}" dt="2023-07-05T20:56:36.707" v="950" actId="167"/>
          <ac:picMkLst>
            <pc:docMk/>
            <pc:sldMk cId="2380330078" sldId="695"/>
            <ac:picMk id="17" creationId="{00000000-0000-0000-0000-000000000000}"/>
          </ac:picMkLst>
        </pc:picChg>
        <pc:picChg chg="add mod ord modCrop">
          <ac:chgData name="Elena Long" userId="6c2fd083e3647dc1" providerId="LiveId" clId="{82135118-3B7E-42B6-9C7F-FFF38A16F087}" dt="2023-07-05T20:53:38.902" v="930" actId="164"/>
          <ac:picMkLst>
            <pc:docMk/>
            <pc:sldMk cId="2380330078" sldId="695"/>
            <ac:picMk id="22" creationId="{CB748BB3-DAE4-E97D-A750-1A796EF19397}"/>
          </ac:picMkLst>
        </pc:picChg>
        <pc:picChg chg="mod">
          <ac:chgData name="Elena Long" userId="6c2fd083e3647dc1" providerId="LiveId" clId="{82135118-3B7E-42B6-9C7F-FFF38A16F087}" dt="2023-07-05T15:54:28.533" v="232"/>
          <ac:picMkLst>
            <pc:docMk/>
            <pc:sldMk cId="2380330078" sldId="695"/>
            <ac:picMk id="29" creationId="{2E5FF23A-4F9D-C98B-DA50-26414EE99F90}"/>
          </ac:picMkLst>
        </pc:picChg>
        <pc:picChg chg="mod">
          <ac:chgData name="Elena Long" userId="6c2fd083e3647dc1" providerId="LiveId" clId="{82135118-3B7E-42B6-9C7F-FFF38A16F087}" dt="2023-07-05T15:54:47.269" v="237" actId="1076"/>
          <ac:picMkLst>
            <pc:docMk/>
            <pc:sldMk cId="2380330078" sldId="695"/>
            <ac:picMk id="35" creationId="{6E9B9431-B97A-0EE2-77C7-6573F18BBE52}"/>
          </ac:picMkLst>
        </pc:picChg>
        <pc:picChg chg="mod">
          <ac:chgData name="Elena Long" userId="6c2fd083e3647dc1" providerId="LiveId" clId="{82135118-3B7E-42B6-9C7F-FFF38A16F087}" dt="2023-07-05T16:15:15.783" v="446" actId="1076"/>
          <ac:picMkLst>
            <pc:docMk/>
            <pc:sldMk cId="2380330078" sldId="695"/>
            <ac:picMk id="41" creationId="{E9BC3C18-96DB-8733-8A09-9E340F803F90}"/>
          </ac:picMkLst>
        </pc:picChg>
        <pc:picChg chg="del mod topLvl">
          <ac:chgData name="Elena Long" userId="6c2fd083e3647dc1" providerId="LiveId" clId="{82135118-3B7E-42B6-9C7F-FFF38A16F087}" dt="2023-07-05T20:40:13.819" v="653" actId="478"/>
          <ac:picMkLst>
            <pc:docMk/>
            <pc:sldMk cId="2380330078" sldId="695"/>
            <ac:picMk id="50" creationId="{A2416502-2623-9A12-E4EA-8A78F302F53D}"/>
          </ac:picMkLst>
        </pc:pic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9" creationId="{F936D23D-979A-E91F-B313-F3D6D76B6054}"/>
          </ac:cxnSpMkLst>
        </pc:cxn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10" creationId="{AFE00DA9-E7F3-F5B7-D711-24C69FF29063}"/>
          </ac:cxnSpMkLst>
        </pc:cxnChg>
        <pc:cxnChg chg="mod">
          <ac:chgData name="Elena Long" userId="6c2fd083e3647dc1" providerId="LiveId" clId="{82135118-3B7E-42B6-9C7F-FFF38A16F087}" dt="2023-07-05T15:54:27.024" v="230"/>
          <ac:cxnSpMkLst>
            <pc:docMk/>
            <pc:sldMk cId="2380330078" sldId="695"/>
            <ac:cxnSpMk id="15" creationId="{39F6C5EB-5761-E84E-EA09-CBA0C7B47E27}"/>
          </ac:cxnSpMkLst>
        </pc:cxnChg>
        <pc:cxnChg chg="mod">
          <ac:chgData name="Elena Long" userId="6c2fd083e3647dc1" providerId="LiveId" clId="{82135118-3B7E-42B6-9C7F-FFF38A16F087}" dt="2023-07-05T15:54:28.533" v="232"/>
          <ac:cxnSpMkLst>
            <pc:docMk/>
            <pc:sldMk cId="2380330078" sldId="695"/>
            <ac:cxnSpMk id="32" creationId="{B78A4D89-8FE2-4546-2CC3-863042E9DB20}"/>
          </ac:cxnSpMkLst>
        </pc:cxnChg>
        <pc:cxnChg chg="mod">
          <ac:chgData name="Elena Long" userId="6c2fd083e3647dc1" providerId="LiveId" clId="{82135118-3B7E-42B6-9C7F-FFF38A16F087}" dt="2023-07-05T15:54:41.812" v="235"/>
          <ac:cxnSpMkLst>
            <pc:docMk/>
            <pc:sldMk cId="2380330078" sldId="695"/>
            <ac:cxnSpMk id="38" creationId="{D8FCABA0-5AFC-4708-3B96-0C49AE614121}"/>
          </ac:cxnSpMkLst>
        </pc:cxnChg>
        <pc:cxnChg chg="mod">
          <ac:chgData name="Elena Long" userId="6c2fd083e3647dc1" providerId="LiveId" clId="{82135118-3B7E-42B6-9C7F-FFF38A16F087}" dt="2023-07-05T15:54:50.639" v="240"/>
          <ac:cxnSpMkLst>
            <pc:docMk/>
            <pc:sldMk cId="2380330078" sldId="695"/>
            <ac:cxnSpMk id="46" creationId="{B239665C-6459-7FCC-27D3-22F207C94B27}"/>
          </ac:cxnSpMkLst>
        </pc:cxnChg>
        <pc:cxnChg chg="mod">
          <ac:chgData name="Elena Long" userId="6c2fd083e3647dc1" providerId="LiveId" clId="{82135118-3B7E-42B6-9C7F-FFF38A16F087}" dt="2023-07-05T20:50:04.682" v="770" actId="165"/>
          <ac:cxnSpMkLst>
            <pc:docMk/>
            <pc:sldMk cId="2380330078" sldId="695"/>
            <ac:cxnSpMk id="53" creationId="{781B49E8-BBC9-C7B7-8669-ABADEB5B72BB}"/>
          </ac:cxnSpMkLst>
        </pc:cxnChg>
      </pc:sldChg>
      <pc:sldChg chg="del">
        <pc:chgData name="Elena Long" userId="6c2fd083e3647dc1" providerId="LiveId" clId="{82135118-3B7E-42B6-9C7F-FFF38A16F087}" dt="2023-07-05T15:58:51.955" v="250" actId="47"/>
        <pc:sldMkLst>
          <pc:docMk/>
          <pc:sldMk cId="2064732714" sldId="696"/>
        </pc:sldMkLst>
      </pc:sldChg>
      <pc:sldChg chg="ord">
        <pc:chgData name="Elena Long" userId="6c2fd083e3647dc1" providerId="LiveId" clId="{82135118-3B7E-42B6-9C7F-FFF38A16F087}" dt="2023-07-05T16:05:06.039" v="282"/>
        <pc:sldMkLst>
          <pc:docMk/>
          <pc:sldMk cId="29391096" sldId="697"/>
        </pc:sldMkLst>
      </pc:sldChg>
      <pc:sldChg chg="ord">
        <pc:chgData name="Elena Long" userId="6c2fd083e3647dc1" providerId="LiveId" clId="{82135118-3B7E-42B6-9C7F-FFF38A16F087}" dt="2023-07-05T18:52:33.478" v="584"/>
        <pc:sldMkLst>
          <pc:docMk/>
          <pc:sldMk cId="3335799438" sldId="698"/>
        </pc:sldMkLst>
      </pc:sldChg>
      <pc:sldChg chg="del">
        <pc:chgData name="Elena Long" userId="6c2fd083e3647dc1" providerId="LiveId" clId="{82135118-3B7E-42B6-9C7F-FFF38A16F087}" dt="2023-07-05T15:58:36.179" v="249" actId="47"/>
        <pc:sldMkLst>
          <pc:docMk/>
          <pc:sldMk cId="1417630648" sldId="700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3206549581" sldId="724"/>
        </pc:sldMkLst>
      </pc:sldChg>
      <pc:sldChg chg="del">
        <pc:chgData name="Elena Long" userId="6c2fd083e3647dc1" providerId="LiveId" clId="{82135118-3B7E-42B6-9C7F-FFF38A16F087}" dt="2023-07-05T15:14:33.318" v="85" actId="47"/>
        <pc:sldMkLst>
          <pc:docMk/>
          <pc:sldMk cId="349661478" sldId="75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90030963" sldId="761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977577100" sldId="76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210644711" sldId="765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835569962" sldId="766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158358097" sldId="767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811539201" sldId="797"/>
        </pc:sldMkLst>
      </pc:sldChg>
      <pc:sldChg chg="del">
        <pc:chgData name="Elena Long" userId="6c2fd083e3647dc1" providerId="LiveId" clId="{82135118-3B7E-42B6-9C7F-FFF38A16F087}" dt="2023-07-05T15:16:43.673" v="91" actId="47"/>
        <pc:sldMkLst>
          <pc:docMk/>
          <pc:sldMk cId="3088082522" sldId="845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1965963855" sldId="855"/>
        </pc:sldMkLst>
      </pc:sldChg>
      <pc:sldChg chg="ord">
        <pc:chgData name="Elena Long" userId="6c2fd083e3647dc1" providerId="LiveId" clId="{82135118-3B7E-42B6-9C7F-FFF38A16F087}" dt="2023-07-05T18:39:24.347" v="513"/>
        <pc:sldMkLst>
          <pc:docMk/>
          <pc:sldMk cId="885808201" sldId="856"/>
        </pc:sldMkLst>
      </pc:sldChg>
      <pc:sldChg chg="ord">
        <pc:chgData name="Elena Long" userId="6c2fd083e3647dc1" providerId="LiveId" clId="{82135118-3B7E-42B6-9C7F-FFF38A16F087}" dt="2023-07-05T18:39:52.796" v="515"/>
        <pc:sldMkLst>
          <pc:docMk/>
          <pc:sldMk cId="952566934" sldId="858"/>
        </pc:sldMkLst>
      </pc:sldChg>
      <pc:sldChg chg="addSp delSp modSp mod">
        <pc:chgData name="Elena Long" userId="6c2fd083e3647dc1" providerId="LiveId" clId="{82135118-3B7E-42B6-9C7F-FFF38A16F087}" dt="2023-07-05T18:50:15.503" v="576" actId="1076"/>
        <pc:sldMkLst>
          <pc:docMk/>
          <pc:sldMk cId="2580492605" sldId="859"/>
        </pc:sldMkLst>
        <pc:spChg chg="add mod">
          <ac:chgData name="Elena Long" userId="6c2fd083e3647dc1" providerId="LiveId" clId="{82135118-3B7E-42B6-9C7F-FFF38A16F087}" dt="2023-07-05T18:50:15.503" v="576" actId="1076"/>
          <ac:spMkLst>
            <pc:docMk/>
            <pc:sldMk cId="2580492605" sldId="859"/>
            <ac:spMk id="7" creationId="{1ACCD33C-6C63-CFB9-77FC-5436E2BCC1A4}"/>
          </ac:spMkLst>
        </pc:spChg>
        <pc:spChg chg="mod">
          <ac:chgData name="Elena Long" userId="6c2fd083e3647dc1" providerId="LiveId" clId="{82135118-3B7E-42B6-9C7F-FFF38A16F087}" dt="2023-07-05T18:49:49.909" v="568" actId="14100"/>
          <ac:spMkLst>
            <pc:docMk/>
            <pc:sldMk cId="2580492605" sldId="859"/>
            <ac:spMk id="13" creationId="{ED989460-3F68-3421-58E2-6658584F2708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6" creationId="{D5381707-4AEA-7196-5BED-C5B9F273E1E2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7" creationId="{9AB20999-0EC5-93F7-72E7-A63DEABD0C0C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8" creationId="{285F0580-35F6-611D-73D7-EDE083DD4FD8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19" creationId="{FCBAC9C4-F724-F3A8-7EC1-8085BCFD674C}"/>
          </ac:spMkLst>
        </pc:spChg>
        <pc:spChg chg="mod">
          <ac:chgData name="Elena Long" userId="6c2fd083e3647dc1" providerId="LiveId" clId="{82135118-3B7E-42B6-9C7F-FFF38A16F087}" dt="2023-07-05T18:47:54.771" v="562" actId="404"/>
          <ac:spMkLst>
            <pc:docMk/>
            <pc:sldMk cId="2580492605" sldId="859"/>
            <ac:spMk id="24" creationId="{D7403BAA-DB70-3E0D-B1C6-042214617C72}"/>
          </ac:spMkLst>
        </pc:spChg>
        <pc:spChg chg="del mod">
          <ac:chgData name="Elena Long" userId="6c2fd083e3647dc1" providerId="LiveId" clId="{82135118-3B7E-42B6-9C7F-FFF38A16F087}" dt="2023-07-05T18:50:06.849" v="572" actId="478"/>
          <ac:spMkLst>
            <pc:docMk/>
            <pc:sldMk cId="2580492605" sldId="859"/>
            <ac:spMk id="27" creationId="{6AEB768C-5C9D-B4B8-B2A9-4101EC70D555}"/>
          </ac:spMkLst>
        </pc:spChg>
        <pc:grpChg chg="mod">
          <ac:chgData name="Elena Long" userId="6c2fd083e3647dc1" providerId="LiveId" clId="{82135118-3B7E-42B6-9C7F-FFF38A16F087}" dt="2023-07-05T18:47:54.771" v="562" actId="404"/>
          <ac:grpSpMkLst>
            <pc:docMk/>
            <pc:sldMk cId="2580492605" sldId="859"/>
            <ac:grpSpMk id="14" creationId="{98C796E2-4815-B51B-DA5A-6771A3B768EB}"/>
          </ac:grpSpMkLst>
        </pc:grpChg>
        <pc:grpChg chg="mod">
          <ac:chgData name="Elena Long" userId="6c2fd083e3647dc1" providerId="LiveId" clId="{82135118-3B7E-42B6-9C7F-FFF38A16F087}" dt="2023-07-05T18:47:54.771" v="562" actId="404"/>
          <ac:grpSpMkLst>
            <pc:docMk/>
            <pc:sldMk cId="2580492605" sldId="859"/>
            <ac:grpSpMk id="35" creationId="{C88F5C46-4724-406A-759D-776DFA835BBD}"/>
          </ac:grpSpMkLst>
        </pc:grpChg>
        <pc:picChg chg="mod">
          <ac:chgData name="Elena Long" userId="6c2fd083e3647dc1" providerId="LiveId" clId="{82135118-3B7E-42B6-9C7F-FFF38A16F087}" dt="2023-07-05T18:47:54.771" v="562" actId="404"/>
          <ac:picMkLst>
            <pc:docMk/>
            <pc:sldMk cId="2580492605" sldId="859"/>
            <ac:picMk id="15" creationId="{DCD66A3D-CAAB-E489-4932-69B61286863F}"/>
          </ac:picMkLst>
        </pc:picChg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086694302" sldId="861"/>
        </pc:sldMkLst>
      </pc:sldChg>
      <pc:sldChg chg="add ord">
        <pc:chgData name="Elena Long" userId="6c2fd083e3647dc1" providerId="LiveId" clId="{82135118-3B7E-42B6-9C7F-FFF38A16F087}" dt="2023-07-05T18:38:02.237" v="499"/>
        <pc:sldMkLst>
          <pc:docMk/>
          <pc:sldMk cId="1602676207" sldId="871"/>
        </pc:sldMkLst>
      </pc:sldChg>
      <pc:sldChg chg="addSp modSp mod">
        <pc:chgData name="Elena Long" userId="6c2fd083e3647dc1" providerId="LiveId" clId="{82135118-3B7E-42B6-9C7F-FFF38A16F087}" dt="2023-07-05T16:09:33.298" v="380" actId="20577"/>
        <pc:sldMkLst>
          <pc:docMk/>
          <pc:sldMk cId="2480174858" sldId="872"/>
        </pc:sldMkLst>
        <pc:spChg chg="add mod">
          <ac:chgData name="Elena Long" userId="6c2fd083e3647dc1" providerId="LiveId" clId="{82135118-3B7E-42B6-9C7F-FFF38A16F087}" dt="2023-07-05T16:07:56.216" v="317" actId="688"/>
          <ac:spMkLst>
            <pc:docMk/>
            <pc:sldMk cId="2480174858" sldId="872"/>
            <ac:spMk id="8" creationId="{DB7F241A-7C33-52B2-C19D-CC455333EDB7}"/>
          </ac:spMkLst>
        </pc:spChg>
        <pc:spChg chg="mod">
          <ac:chgData name="Elena Long" userId="6c2fd083e3647dc1" providerId="LiveId" clId="{82135118-3B7E-42B6-9C7F-FFF38A16F087}" dt="2023-07-05T16:09:33.298" v="380" actId="20577"/>
          <ac:spMkLst>
            <pc:docMk/>
            <pc:sldMk cId="2480174858" sldId="872"/>
            <ac:spMk id="12" creationId="{28C4ED18-54F5-4443-B655-E05083F558A8}"/>
          </ac:spMkLst>
        </pc:spChg>
      </pc:sldChg>
      <pc:sldChg chg="modSp mod">
        <pc:chgData name="Elena Long" userId="6c2fd083e3647dc1" providerId="LiveId" clId="{82135118-3B7E-42B6-9C7F-FFF38A16F087}" dt="2023-07-05T16:06:29.920" v="284" actId="6549"/>
        <pc:sldMkLst>
          <pc:docMk/>
          <pc:sldMk cId="565955532" sldId="873"/>
        </pc:sldMkLst>
        <pc:spChg chg="mod">
          <ac:chgData name="Elena Long" userId="6c2fd083e3647dc1" providerId="LiveId" clId="{82135118-3B7E-42B6-9C7F-FFF38A16F087}" dt="2023-07-05T16:06:29.920" v="284" actId="6549"/>
          <ac:spMkLst>
            <pc:docMk/>
            <pc:sldMk cId="565955532" sldId="873"/>
            <ac:spMk id="17" creationId="{0608796F-D33A-4390-B2F0-BF9966D304F5}"/>
          </ac:spMkLst>
        </pc:spChg>
      </pc:sldChg>
      <pc:sldChg chg="modSp mod">
        <pc:chgData name="Elena Long" userId="6c2fd083e3647dc1" providerId="LiveId" clId="{82135118-3B7E-42B6-9C7F-FFF38A16F087}" dt="2023-07-05T16:10:14.415" v="381" actId="20577"/>
        <pc:sldMkLst>
          <pc:docMk/>
          <pc:sldMk cId="1514296517" sldId="876"/>
        </pc:sldMkLst>
        <pc:spChg chg="mod">
          <ac:chgData name="Elena Long" userId="6c2fd083e3647dc1" providerId="LiveId" clId="{82135118-3B7E-42B6-9C7F-FFF38A16F087}" dt="2023-07-05T16:10:14.415" v="381" actId="20577"/>
          <ac:spMkLst>
            <pc:docMk/>
            <pc:sldMk cId="1514296517" sldId="876"/>
            <ac:spMk id="11" creationId="{6EDFF96E-D102-406F-A27E-BF7AD0B487D6}"/>
          </ac:spMkLst>
        </pc:spChg>
        <pc:spChg chg="mod">
          <ac:chgData name="Elena Long" userId="6c2fd083e3647dc1" providerId="LiveId" clId="{82135118-3B7E-42B6-9C7F-FFF38A16F087}" dt="2023-07-05T16:05:46.516" v="283" actId="20577"/>
          <ac:spMkLst>
            <pc:docMk/>
            <pc:sldMk cId="1514296517" sldId="876"/>
            <ac:spMk id="27" creationId="{A2F83004-5D29-B3DA-F7FF-54ADBA3040E6}"/>
          </ac:spMkLst>
        </pc:spChg>
      </pc:sldChg>
      <pc:sldChg chg="modSp mod">
        <pc:chgData name="Elena Long" userId="6c2fd083e3647dc1" providerId="LiveId" clId="{82135118-3B7E-42B6-9C7F-FFF38A16F087}" dt="2023-07-05T16:03:35.155" v="279" actId="20577"/>
        <pc:sldMkLst>
          <pc:docMk/>
          <pc:sldMk cId="1094236658" sldId="877"/>
        </pc:sldMkLst>
        <pc:spChg chg="mod">
          <ac:chgData name="Elena Long" userId="6c2fd083e3647dc1" providerId="LiveId" clId="{82135118-3B7E-42B6-9C7F-FFF38A16F087}" dt="2023-07-05T16:03:35.155" v="279" actId="20577"/>
          <ac:spMkLst>
            <pc:docMk/>
            <pc:sldMk cId="1094236658" sldId="877"/>
            <ac:spMk id="17" creationId="{B0BD0355-BA15-3613-9507-39E01552A178}"/>
          </ac:spMkLst>
        </pc:spChg>
        <pc:spChg chg="mod">
          <ac:chgData name="Elena Long" userId="6c2fd083e3647dc1" providerId="LiveId" clId="{82135118-3B7E-42B6-9C7F-FFF38A16F087}" dt="2023-07-05T16:03:31.963" v="278" actId="20577"/>
          <ac:spMkLst>
            <pc:docMk/>
            <pc:sldMk cId="1094236658" sldId="877"/>
            <ac:spMk id="18" creationId="{11C7FC0F-9201-6DAC-D092-338FD52E970C}"/>
          </ac:spMkLst>
        </pc:spChg>
      </pc:sldChg>
      <pc:sldChg chg="modSp add mod">
        <pc:chgData name="Elena Long" userId="6c2fd083e3647dc1" providerId="LiveId" clId="{82135118-3B7E-42B6-9C7F-FFF38A16F087}" dt="2023-07-05T16:01:03.246" v="271" actId="1038"/>
        <pc:sldMkLst>
          <pc:docMk/>
          <pc:sldMk cId="1223641838" sldId="879"/>
        </pc:sldMkLst>
        <pc:spChg chg="mod">
          <ac:chgData name="Elena Long" userId="6c2fd083e3647dc1" providerId="LiveId" clId="{82135118-3B7E-42B6-9C7F-FFF38A16F087}" dt="2023-07-05T16:00:56.193" v="262" actId="20577"/>
          <ac:spMkLst>
            <pc:docMk/>
            <pc:sldMk cId="1223641838" sldId="879"/>
            <ac:spMk id="2" creationId="{02A89671-9000-F89D-95C0-AC1A066AD05E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223641838" sldId="879"/>
            <ac:spMk id="5" creationId="{F75B9186-3883-F90B-A128-2E0E42F7E710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223641838" sldId="879"/>
            <ac:spMk id="6" creationId="{477C423C-CB12-70C5-8629-B45F1D712C74}"/>
          </ac:spMkLst>
        </pc:spChg>
        <pc:picChg chg="mod">
          <ac:chgData name="Elena Long" userId="6c2fd083e3647dc1" providerId="LiveId" clId="{82135118-3B7E-42B6-9C7F-FFF38A16F087}" dt="2023-07-05T16:01:03.246" v="271" actId="1038"/>
          <ac:picMkLst>
            <pc:docMk/>
            <pc:sldMk cId="1223641838" sldId="879"/>
            <ac:picMk id="48" creationId="{5EA03A8B-FE12-37E9-D9A6-B5D5FFFB7948}"/>
          </ac:picMkLst>
        </pc:picChg>
      </pc:sldChg>
      <pc:sldChg chg="del">
        <pc:chgData name="Elena Long" userId="6c2fd083e3647dc1" providerId="LiveId" clId="{82135118-3B7E-42B6-9C7F-FFF38A16F087}" dt="2023-07-05T15:16:44.472" v="92" actId="47"/>
        <pc:sldMkLst>
          <pc:docMk/>
          <pc:sldMk cId="729959619" sldId="880"/>
        </pc:sldMkLst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3779605229" sldId="887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3779605229" sldId="887"/>
            <ac:spMk id="5" creationId="{F75B9186-3883-F90B-A128-2E0E42F7E710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3779605229" sldId="887"/>
            <ac:spMk id="6" creationId="{477C423C-CB12-70C5-8629-B45F1D712C74}"/>
          </ac:spMkLst>
        </pc:sp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958558511" sldId="889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958558511" sldId="889"/>
            <ac:spMk id="5" creationId="{4C1F68B3-B481-B077-8F70-C944B8369409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958558511" sldId="889"/>
            <ac:spMk id="6" creationId="{4314337B-87AF-5634-5BF1-60CF8C161A19}"/>
          </ac:spMkLst>
        </pc:spChg>
      </pc:sldChg>
      <pc:sldChg chg="modSp add">
        <pc:chgData name="Elena Long" userId="6c2fd083e3647dc1" providerId="LiveId" clId="{82135118-3B7E-42B6-9C7F-FFF38A16F087}" dt="2023-07-05T16:01:18.491" v="272"/>
        <pc:sldMkLst>
          <pc:docMk/>
          <pc:sldMk cId="4221551962" sldId="890"/>
        </pc:sldMkLst>
        <pc:spChg chg="mod">
          <ac:chgData name="Elena Long" userId="6c2fd083e3647dc1" providerId="LiveId" clId="{82135118-3B7E-42B6-9C7F-FFF38A16F087}" dt="2023-07-05T16:01:18.491" v="272"/>
          <ac:spMkLst>
            <pc:docMk/>
            <pc:sldMk cId="4221551962" sldId="890"/>
            <ac:spMk id="2" creationId="{7B5103CF-BF2C-D67F-8662-E3E45A4DC783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4221551962" sldId="890"/>
            <ac:spMk id="5" creationId="{E752C5D2-64BF-42E8-1F49-8E66737B3CAB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4221551962" sldId="890"/>
            <ac:spMk id="6" creationId="{67094179-4E9E-5EC5-2677-03AF2473DD19}"/>
          </ac:spMkLst>
        </pc:sp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1872160831" sldId="891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1872160831" sldId="891"/>
            <ac:spMk id="5" creationId="{F61EEA1F-D54B-029C-80E1-D4B88BE8FDA8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872160831" sldId="891"/>
            <ac:spMk id="6" creationId="{5B511D55-EA0C-ECFD-98A5-8C4994AA67FB}"/>
          </ac:spMkLst>
        </pc:spChg>
      </pc:sldChg>
      <pc:sldChg chg="modSp add mod">
        <pc:chgData name="Elena Long" userId="6c2fd083e3647dc1" providerId="LiveId" clId="{82135118-3B7E-42B6-9C7F-FFF38A16F087}" dt="2023-07-10T19:56:38.945" v="1615" actId="20577"/>
        <pc:sldMkLst>
          <pc:docMk/>
          <pc:sldMk cId="3252779245" sldId="892"/>
        </pc:sldMkLst>
        <pc:spChg chg="mod">
          <ac:chgData name="Elena Long" userId="6c2fd083e3647dc1" providerId="LiveId" clId="{82135118-3B7E-42B6-9C7F-FFF38A16F087}" dt="2023-07-05T18:55:47.951" v="585" actId="6549"/>
          <ac:spMkLst>
            <pc:docMk/>
            <pc:sldMk cId="3252779245" sldId="892"/>
            <ac:spMk id="9" creationId="{208716F1-E3DE-B86E-DAAB-FD809CA699CC}"/>
          </ac:spMkLst>
        </pc:spChg>
        <pc:spChg chg="mod">
          <ac:chgData name="Elena Long" userId="6c2fd083e3647dc1" providerId="LiveId" clId="{82135118-3B7E-42B6-9C7F-FFF38A16F087}" dt="2023-07-10T19:56:08.488" v="1601" actId="20577"/>
          <ac:spMkLst>
            <pc:docMk/>
            <pc:sldMk cId="3252779245" sldId="892"/>
            <ac:spMk id="11" creationId="{B841CDEE-8DFD-9FB5-8CAF-D17A83521E2D}"/>
          </ac:spMkLst>
        </pc:spChg>
        <pc:spChg chg="mod">
          <ac:chgData name="Elena Long" userId="6c2fd083e3647dc1" providerId="LiveId" clId="{82135118-3B7E-42B6-9C7F-FFF38A16F087}" dt="2023-07-05T18:55:53.202" v="588" actId="20577"/>
          <ac:spMkLst>
            <pc:docMk/>
            <pc:sldMk cId="3252779245" sldId="892"/>
            <ac:spMk id="13" creationId="{C26E55F0-D902-7D06-2A77-1890431D4CB7}"/>
          </ac:spMkLst>
        </pc:spChg>
        <pc:spChg chg="mod">
          <ac:chgData name="Elena Long" userId="6c2fd083e3647dc1" providerId="LiveId" clId="{82135118-3B7E-42B6-9C7F-FFF38A16F087}" dt="2023-07-05T18:55:50.634" v="586" actId="6549"/>
          <ac:spMkLst>
            <pc:docMk/>
            <pc:sldMk cId="3252779245" sldId="892"/>
            <ac:spMk id="14" creationId="{9B9DADE9-FB90-6A69-DD4B-DC04696E2BC6}"/>
          </ac:spMkLst>
        </pc:spChg>
        <pc:spChg chg="mod">
          <ac:chgData name="Elena Long" userId="6c2fd083e3647dc1" providerId="LiveId" clId="{82135118-3B7E-42B6-9C7F-FFF38A16F087}" dt="2023-07-10T19:56:38.945" v="1615" actId="20577"/>
          <ac:spMkLst>
            <pc:docMk/>
            <pc:sldMk cId="3252779245" sldId="892"/>
            <ac:spMk id="17" creationId="{164CEE8B-84AE-3C4E-7349-BE7751450D1E}"/>
          </ac:spMkLst>
        </pc:spChg>
        <pc:spChg chg="mod">
          <ac:chgData name="Elena Long" userId="6c2fd083e3647dc1" providerId="LiveId" clId="{82135118-3B7E-42B6-9C7F-FFF38A16F087}" dt="2023-07-10T19:56:20.177" v="1608" actId="20577"/>
          <ac:spMkLst>
            <pc:docMk/>
            <pc:sldMk cId="3252779245" sldId="892"/>
            <ac:spMk id="20" creationId="{1F57C69E-4637-A597-6251-947D1E2019BB}"/>
          </ac:spMkLst>
        </pc:spChg>
      </pc:sldChg>
      <pc:sldChg chg="addSp delSp modSp add mod modTransition delAnim modAnim">
        <pc:chgData name="Elena Long" userId="6c2fd083e3647dc1" providerId="LiveId" clId="{82135118-3B7E-42B6-9C7F-FFF38A16F087}" dt="2023-07-05T15:46:03.044" v="223"/>
        <pc:sldMkLst>
          <pc:docMk/>
          <pc:sldMk cId="1314731375" sldId="893"/>
        </pc:sldMkLst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5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6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0:05.378" v="149"/>
          <ac:spMkLst>
            <pc:docMk/>
            <pc:sldMk cId="1314731375" sldId="893"/>
            <ac:spMk id="21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0:05.378" v="149"/>
          <ac:spMkLst>
            <pc:docMk/>
            <pc:sldMk cId="1314731375" sldId="893"/>
            <ac:spMk id="22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24" creationId="{00000000-0000-0000-0000-000000000000}"/>
          </ac:spMkLst>
        </pc:spChg>
        <pc:spChg chg="mod">
          <ac:chgData name="Elena Long" userId="6c2fd083e3647dc1" providerId="LiveId" clId="{82135118-3B7E-42B6-9C7F-FFF38A16F087}" dt="2023-07-05T15:23:42.822" v="212" actId="404"/>
          <ac:spMkLst>
            <pc:docMk/>
            <pc:sldMk cId="1314731375" sldId="893"/>
            <ac:spMk id="25" creationId="{00000000-0000-0000-0000-000000000000}"/>
          </ac:spMkLst>
        </pc:spChg>
        <pc:spChg chg="del mod topLvl">
          <ac:chgData name="Elena Long" userId="6c2fd083e3647dc1" providerId="LiveId" clId="{82135118-3B7E-42B6-9C7F-FFF38A16F087}" dt="2023-07-05T15:21:32.968" v="155" actId="478"/>
          <ac:spMkLst>
            <pc:docMk/>
            <pc:sldMk cId="1314731375" sldId="893"/>
            <ac:spMk id="27" creationId="{A736F2CE-0D2B-4C9D-EA19-4F4367674BF8}"/>
          </ac:spMkLst>
        </pc:spChg>
        <pc:spChg chg="mod">
          <ac:chgData name="Elena Long" userId="6c2fd083e3647dc1" providerId="LiveId" clId="{82135118-3B7E-42B6-9C7F-FFF38A16F087}" dt="2023-07-05T15:21:03.524" v="150"/>
          <ac:spMkLst>
            <pc:docMk/>
            <pc:sldMk cId="1314731375" sldId="893"/>
            <ac:spMk id="29" creationId="{F90DA31B-3B9A-3FB3-A8EF-742A59710785}"/>
          </ac:spMkLst>
        </pc:spChg>
        <pc:spChg chg="mod">
          <ac:chgData name="Elena Long" userId="6c2fd083e3647dc1" providerId="LiveId" clId="{82135118-3B7E-42B6-9C7F-FFF38A16F087}" dt="2023-07-05T15:21:03.524" v="150"/>
          <ac:spMkLst>
            <pc:docMk/>
            <pc:sldMk cId="1314731375" sldId="893"/>
            <ac:spMk id="30" creationId="{15098E99-4962-0BF3-78CA-5DF21B7D2305}"/>
          </ac:spMkLst>
        </pc:spChg>
        <pc:spChg chg="add mod">
          <ac:chgData name="Elena Long" userId="6c2fd083e3647dc1" providerId="LiveId" clId="{82135118-3B7E-42B6-9C7F-FFF38A16F087}" dt="2023-07-05T15:23:20.852" v="190" actId="164"/>
          <ac:spMkLst>
            <pc:docMk/>
            <pc:sldMk cId="1314731375" sldId="893"/>
            <ac:spMk id="34" creationId="{0EC4D2CF-C96E-17FD-C8EC-808B23AB53C5}"/>
          </ac:spMkLst>
        </pc:spChg>
        <pc:spChg chg="del mod topLvl">
          <ac:chgData name="Elena Long" userId="6c2fd083e3647dc1" providerId="LiveId" clId="{82135118-3B7E-42B6-9C7F-FFF38A16F087}" dt="2023-07-05T15:22:32.436" v="165" actId="478"/>
          <ac:spMkLst>
            <pc:docMk/>
            <pc:sldMk cId="1314731375" sldId="893"/>
            <ac:spMk id="37" creationId="{2421DD7F-8C01-634C-395D-FA36FEB5C4A3}"/>
          </ac:spMkLst>
        </pc:spChg>
        <pc:spChg chg="mod">
          <ac:chgData name="Elena Long" userId="6c2fd083e3647dc1" providerId="LiveId" clId="{82135118-3B7E-42B6-9C7F-FFF38A16F087}" dt="2023-07-05T15:22:27.165" v="163"/>
          <ac:spMkLst>
            <pc:docMk/>
            <pc:sldMk cId="1314731375" sldId="893"/>
            <ac:spMk id="39" creationId="{F89BD440-B887-18F4-F2F5-73C186488193}"/>
          </ac:spMkLst>
        </pc:spChg>
        <pc:spChg chg="mod">
          <ac:chgData name="Elena Long" userId="6c2fd083e3647dc1" providerId="LiveId" clId="{82135118-3B7E-42B6-9C7F-FFF38A16F087}" dt="2023-07-05T15:22:27.165" v="163"/>
          <ac:spMkLst>
            <pc:docMk/>
            <pc:sldMk cId="1314731375" sldId="893"/>
            <ac:spMk id="40" creationId="{032957F5-A9F6-A505-1E21-55C6C5596EDB}"/>
          </ac:spMkLst>
        </pc:spChg>
        <pc:spChg chg="add mod">
          <ac:chgData name="Elena Long" userId="6c2fd083e3647dc1" providerId="LiveId" clId="{82135118-3B7E-42B6-9C7F-FFF38A16F087}" dt="2023-07-05T15:23:08.595" v="187" actId="164"/>
          <ac:spMkLst>
            <pc:docMk/>
            <pc:sldMk cId="1314731375" sldId="893"/>
            <ac:spMk id="44" creationId="{26610013-6003-5F71-49EF-E7A2F0CDA908}"/>
          </ac:spMkLst>
        </pc:spChg>
        <pc:grpChg chg="mod ord">
          <ac:chgData name="Elena Long" userId="6c2fd083e3647dc1" providerId="LiveId" clId="{82135118-3B7E-42B6-9C7F-FFF38A16F087}" dt="2023-07-05T15:23:47.492" v="213" actId="1076"/>
          <ac:grpSpMkLst>
            <pc:docMk/>
            <pc:sldMk cId="1314731375" sldId="893"/>
            <ac:grpSpMk id="7" creationId="{00000000-0000-0000-0000-000000000000}"/>
          </ac:grpSpMkLst>
        </pc:grpChg>
        <pc:grpChg chg="del mod">
          <ac:chgData name="Elena Long" userId="6c2fd083e3647dc1" providerId="LiveId" clId="{82135118-3B7E-42B6-9C7F-FFF38A16F087}" dt="2023-07-05T15:24:17.043" v="217" actId="478"/>
          <ac:grpSpMkLst>
            <pc:docMk/>
            <pc:sldMk cId="1314731375" sldId="893"/>
            <ac:grpSpMk id="20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15:21:32.968" v="155" actId="478"/>
          <ac:grpSpMkLst>
            <pc:docMk/>
            <pc:sldMk cId="1314731375" sldId="893"/>
            <ac:grpSpMk id="23" creationId="{D2069A2C-7566-A956-C3EE-5DF4A72D52FF}"/>
          </ac:grpSpMkLst>
        </pc:grpChg>
        <pc:grpChg chg="del mod topLvl">
          <ac:chgData name="Elena Long" userId="6c2fd083e3647dc1" providerId="LiveId" clId="{82135118-3B7E-42B6-9C7F-FFF38A16F087}" dt="2023-07-05T15:22:02.845" v="159" actId="478"/>
          <ac:grpSpMkLst>
            <pc:docMk/>
            <pc:sldMk cId="1314731375" sldId="893"/>
            <ac:grpSpMk id="26" creationId="{BC1D21B6-C277-7C3D-B4E2-6D5FFD39A011}"/>
          </ac:grpSpMkLst>
        </pc:grpChg>
        <pc:grpChg chg="mod">
          <ac:chgData name="Elena Long" userId="6c2fd083e3647dc1" providerId="LiveId" clId="{82135118-3B7E-42B6-9C7F-FFF38A16F087}" dt="2023-07-05T15:21:03.524" v="150"/>
          <ac:grpSpMkLst>
            <pc:docMk/>
            <pc:sldMk cId="1314731375" sldId="893"/>
            <ac:grpSpMk id="28" creationId="{D39D6470-8285-805E-21F1-61B670E7D0FA}"/>
          </ac:grpSpMkLst>
        </pc:grpChg>
        <pc:grpChg chg="add del mod">
          <ac:chgData name="Elena Long" userId="6c2fd083e3647dc1" providerId="LiveId" clId="{82135118-3B7E-42B6-9C7F-FFF38A16F087}" dt="2023-07-05T15:22:32.436" v="165" actId="478"/>
          <ac:grpSpMkLst>
            <pc:docMk/>
            <pc:sldMk cId="1314731375" sldId="893"/>
            <ac:grpSpMk id="35" creationId="{F0F01E69-5B8E-D29B-0B43-DDDF0DB93E83}"/>
          </ac:grpSpMkLst>
        </pc:grpChg>
        <pc:grpChg chg="mod topLvl">
          <ac:chgData name="Elena Long" userId="6c2fd083e3647dc1" providerId="LiveId" clId="{82135118-3B7E-42B6-9C7F-FFF38A16F087}" dt="2023-07-05T15:23:08.595" v="187" actId="164"/>
          <ac:grpSpMkLst>
            <pc:docMk/>
            <pc:sldMk cId="1314731375" sldId="893"/>
            <ac:grpSpMk id="36" creationId="{45E7C938-909E-CB4C-3B85-3475CFA12941}"/>
          </ac:grpSpMkLst>
        </pc:grpChg>
        <pc:grpChg chg="mod">
          <ac:chgData name="Elena Long" userId="6c2fd083e3647dc1" providerId="LiveId" clId="{82135118-3B7E-42B6-9C7F-FFF38A16F087}" dt="2023-07-05T15:22:27.165" v="163"/>
          <ac:grpSpMkLst>
            <pc:docMk/>
            <pc:sldMk cId="1314731375" sldId="893"/>
            <ac:grpSpMk id="38" creationId="{8AE136BE-2FDF-BD8B-9DAD-43F25F77C754}"/>
          </ac:grpSpMkLst>
        </pc:grpChg>
        <pc:grpChg chg="add mod ord">
          <ac:chgData name="Elena Long" userId="6c2fd083e3647dc1" providerId="LiveId" clId="{82135118-3B7E-42B6-9C7F-FFF38A16F087}" dt="2023-07-05T15:23:20.852" v="190" actId="164"/>
          <ac:grpSpMkLst>
            <pc:docMk/>
            <pc:sldMk cId="1314731375" sldId="893"/>
            <ac:grpSpMk id="45" creationId="{B6D3ACA5-E17E-C22F-F5F0-0D90855997AE}"/>
          </ac:grpSpMkLst>
        </pc:grpChg>
        <pc:grpChg chg="add mod ord">
          <ac:chgData name="Elena Long" userId="6c2fd083e3647dc1" providerId="LiveId" clId="{82135118-3B7E-42B6-9C7F-FFF38A16F087}" dt="2023-07-05T15:23:24.155" v="191" actId="171"/>
          <ac:grpSpMkLst>
            <pc:docMk/>
            <pc:sldMk cId="1314731375" sldId="893"/>
            <ac:grpSpMk id="46" creationId="{DC75A912-1095-9333-54E4-179F6227A1C3}"/>
          </ac:grpSpMkLst>
        </pc:grp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1" creationId="{8C08317F-CF24-A7B8-2DFA-E3F47E88B44B}"/>
          </ac:picMkLst>
        </pc:pic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2" creationId="{EAC683AC-7796-545E-0389-A9B2DF474575}"/>
          </ac:picMkLst>
        </pc:picChg>
        <pc:picChg chg="mod">
          <ac:chgData name="Elena Long" userId="6c2fd083e3647dc1" providerId="LiveId" clId="{82135118-3B7E-42B6-9C7F-FFF38A16F087}" dt="2023-07-05T15:21:03.524" v="150"/>
          <ac:picMkLst>
            <pc:docMk/>
            <pc:sldMk cId="1314731375" sldId="893"/>
            <ac:picMk id="33" creationId="{DB0A0D2A-D8F8-1DF9-6E17-B0879B325524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1" creationId="{8156B44C-3C88-5FF9-2822-425E363AF727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2" creationId="{089FB703-A322-E4CC-D117-EBECF605FCE6}"/>
          </ac:picMkLst>
        </pc:picChg>
        <pc:picChg chg="mod">
          <ac:chgData name="Elena Long" userId="6c2fd083e3647dc1" providerId="LiveId" clId="{82135118-3B7E-42B6-9C7F-FFF38A16F087}" dt="2023-07-05T15:22:27.165" v="163"/>
          <ac:picMkLst>
            <pc:docMk/>
            <pc:sldMk cId="1314731375" sldId="893"/>
            <ac:picMk id="43" creationId="{4CE626E0-429B-3FFA-B821-87E7812CBE3A}"/>
          </ac:picMkLst>
        </pc:picChg>
      </pc:sldChg>
      <pc:sldChg chg="new del">
        <pc:chgData name="Elena Long" userId="6c2fd083e3647dc1" providerId="LiveId" clId="{82135118-3B7E-42B6-9C7F-FFF38A16F087}" dt="2023-07-05T15:19:09.621" v="94" actId="47"/>
        <pc:sldMkLst>
          <pc:docMk/>
          <pc:sldMk cId="3471255903" sldId="893"/>
        </pc:sldMkLst>
      </pc:sldChg>
      <pc:sldChg chg="addSp delSp modSp add del mod">
        <pc:chgData name="Elena Long" userId="6c2fd083e3647dc1" providerId="LiveId" clId="{82135118-3B7E-42B6-9C7F-FFF38A16F087}" dt="2023-07-05T15:55:21.098" v="245" actId="47"/>
        <pc:sldMkLst>
          <pc:docMk/>
          <pc:sldMk cId="2328627361" sldId="894"/>
        </pc:sldMkLst>
        <pc:spChg chg="del">
          <ac:chgData name="Elena Long" userId="6c2fd083e3647dc1" providerId="LiveId" clId="{82135118-3B7E-42B6-9C7F-FFF38A16F087}" dt="2023-07-05T15:30:10.713" v="220" actId="478"/>
          <ac:spMkLst>
            <pc:docMk/>
            <pc:sldMk cId="2328627361" sldId="894"/>
            <ac:spMk id="4" creationId="{D6C0A9BF-55A9-F99C-C844-6DCF3EE3B19C}"/>
          </ac:spMkLst>
        </pc:spChg>
        <pc:spChg chg="mod">
          <ac:chgData name="Elena Long" userId="6c2fd083e3647dc1" providerId="LiveId" clId="{82135118-3B7E-42B6-9C7F-FFF38A16F087}" dt="2023-07-05T15:54:20.889" v="229" actId="164"/>
          <ac:spMkLst>
            <pc:docMk/>
            <pc:sldMk cId="2328627361" sldId="894"/>
            <ac:spMk id="14" creationId="{00000000-0000-0000-0000-000000000000}"/>
          </ac:spMkLst>
        </pc:spChg>
        <pc:spChg chg="del">
          <ac:chgData name="Elena Long" userId="6c2fd083e3647dc1" providerId="LiveId" clId="{82135118-3B7E-42B6-9C7F-FFF38A16F087}" dt="2023-07-05T15:30:17.257" v="221" actId="21"/>
          <ac:spMkLst>
            <pc:docMk/>
            <pc:sldMk cId="2328627361" sldId="894"/>
            <ac:spMk id="18" creationId="{00000000-0000-0000-0000-000000000000}"/>
          </ac:spMkLst>
        </pc:spChg>
        <pc:spChg chg="del">
          <ac:chgData name="Elena Long" userId="6c2fd083e3647dc1" providerId="LiveId" clId="{82135118-3B7E-42B6-9C7F-FFF38A16F087}" dt="2023-07-05T15:30:17.257" v="221" actId="21"/>
          <ac:spMkLst>
            <pc:docMk/>
            <pc:sldMk cId="2328627361" sldId="894"/>
            <ac:spMk id="42" creationId="{00000000-0000-0000-0000-000000000000}"/>
          </ac:spMkLst>
        </pc:spChg>
        <pc:grpChg chg="add mod">
          <ac:chgData name="Elena Long" userId="6c2fd083e3647dc1" providerId="LiveId" clId="{82135118-3B7E-42B6-9C7F-FFF38A16F087}" dt="2023-07-05T15:54:20.889" v="229" actId="164"/>
          <ac:grpSpMkLst>
            <pc:docMk/>
            <pc:sldMk cId="2328627361" sldId="894"/>
            <ac:grpSpMk id="5" creationId="{16FDB8BB-32F6-7974-6FF7-DC233C2D0D5B}"/>
          </ac:grpSpMkLst>
        </pc:grpChg>
        <pc:grpChg chg="mod">
          <ac:chgData name="Elena Long" userId="6c2fd083e3647dc1" providerId="LiveId" clId="{82135118-3B7E-42B6-9C7F-FFF38A16F087}" dt="2023-07-05T15:54:20.889" v="229" actId="164"/>
          <ac:grpSpMkLst>
            <pc:docMk/>
            <pc:sldMk cId="2328627361" sldId="894"/>
            <ac:grpSpMk id="22" creationId="{8D6F3F69-4AC3-F3F4-EA6A-0A7FED41CD66}"/>
          </ac:grpSpMkLst>
        </pc:grpChg>
        <pc:grpChg chg="del">
          <ac:chgData name="Elena Long" userId="6c2fd083e3647dc1" providerId="LiveId" clId="{82135118-3B7E-42B6-9C7F-FFF38A16F087}" dt="2023-07-05T15:30:06.742" v="219" actId="478"/>
          <ac:grpSpMkLst>
            <pc:docMk/>
            <pc:sldMk cId="2328627361" sldId="894"/>
            <ac:grpSpMk id="46" creationId="{E684CCAA-2C6D-9235-A912-900C339A4415}"/>
          </ac:grpSpMkLst>
        </pc:grpChg>
        <pc:picChg chg="mod">
          <ac:chgData name="Elena Long" userId="6c2fd083e3647dc1" providerId="LiveId" clId="{82135118-3B7E-42B6-9C7F-FFF38A16F087}" dt="2023-07-05T15:54:20.889" v="229" actId="164"/>
          <ac:picMkLst>
            <pc:docMk/>
            <pc:sldMk cId="2328627361" sldId="894"/>
            <ac:picMk id="8" creationId="{EA725EA0-1FD4-3979-9038-02D6BC9854BD}"/>
          </ac:picMkLst>
        </pc:picChg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2123158080" sldId="896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2123158080" sldId="896"/>
            <ac:spMk id="5" creationId="{F61EEA1F-D54B-029C-80E1-D4B88BE8FDA8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2123158080" sldId="896"/>
            <ac:spMk id="6" creationId="{5B511D55-EA0C-ECFD-98A5-8C4994AA67FB}"/>
          </ac:spMkLst>
        </pc:spChg>
      </pc:sldChg>
      <pc:sldChg chg="addSp delSp modSp add mod">
        <pc:chgData name="Elena Long" userId="6c2fd083e3647dc1" providerId="LiveId" clId="{82135118-3B7E-42B6-9C7F-FFF38A16F087}" dt="2023-07-05T16:01:48.755" v="274"/>
        <pc:sldMkLst>
          <pc:docMk/>
          <pc:sldMk cId="1606310705" sldId="905"/>
        </pc:sldMkLst>
        <pc:spChg chg="mod">
          <ac:chgData name="Elena Long" userId="6c2fd083e3647dc1" providerId="LiveId" clId="{82135118-3B7E-42B6-9C7F-FFF38A16F087}" dt="2023-07-05T16:00:39.044" v="251"/>
          <ac:spMkLst>
            <pc:docMk/>
            <pc:sldMk cId="1606310705" sldId="905"/>
            <ac:spMk id="5" creationId="{4C1F68B3-B481-B077-8F70-C944B8369409}"/>
          </ac:spMkLst>
        </pc:spChg>
        <pc:spChg chg="mod">
          <ac:chgData name="Elena Long" userId="6c2fd083e3647dc1" providerId="LiveId" clId="{82135118-3B7E-42B6-9C7F-FFF38A16F087}" dt="2023-07-05T16:00:39.044" v="251"/>
          <ac:spMkLst>
            <pc:docMk/>
            <pc:sldMk cId="1606310705" sldId="905"/>
            <ac:spMk id="6" creationId="{4314337B-87AF-5634-5BF1-60CF8C161A19}"/>
          </ac:spMkLst>
        </pc:spChg>
        <pc:spChg chg="topLvl">
          <ac:chgData name="Elena Long" userId="6c2fd083e3647dc1" providerId="LiveId" clId="{82135118-3B7E-42B6-9C7F-FFF38A16F087}" dt="2023-07-05T16:01:48.221" v="273" actId="478"/>
          <ac:spMkLst>
            <pc:docMk/>
            <pc:sldMk cId="1606310705" sldId="905"/>
            <ac:spMk id="27" creationId="{7EC68B77-7C9E-F92B-D773-493EB9E297B7}"/>
          </ac:spMkLst>
        </pc:spChg>
        <pc:grpChg chg="del">
          <ac:chgData name="Elena Long" userId="6c2fd083e3647dc1" providerId="LiveId" clId="{82135118-3B7E-42B6-9C7F-FFF38A16F087}" dt="2023-07-05T16:01:48.221" v="273" actId="478"/>
          <ac:grpSpMkLst>
            <pc:docMk/>
            <pc:sldMk cId="1606310705" sldId="905"/>
            <ac:grpSpMk id="25" creationId="{26E977AB-37F2-349B-84D9-25855F7A0F93}"/>
          </ac:grpSpMkLst>
        </pc:grpChg>
        <pc:picChg chg="add mod">
          <ac:chgData name="Elena Long" userId="6c2fd083e3647dc1" providerId="LiveId" clId="{82135118-3B7E-42B6-9C7F-FFF38A16F087}" dt="2023-07-05T16:01:48.755" v="274"/>
          <ac:picMkLst>
            <pc:docMk/>
            <pc:sldMk cId="1606310705" sldId="905"/>
            <ac:picMk id="7" creationId="{D3418984-AA2F-E071-CC99-B47F2B9E3439}"/>
          </ac:picMkLst>
        </pc:picChg>
        <pc:picChg chg="del topLvl">
          <ac:chgData name="Elena Long" userId="6c2fd083e3647dc1" providerId="LiveId" clId="{82135118-3B7E-42B6-9C7F-FFF38A16F087}" dt="2023-07-05T16:01:48.221" v="273" actId="478"/>
          <ac:picMkLst>
            <pc:docMk/>
            <pc:sldMk cId="1606310705" sldId="905"/>
            <ac:picMk id="26" creationId="{E05E9F33-BC7F-89BF-9433-0176D2B78714}"/>
          </ac:picMkLst>
        </pc:picChg>
      </pc:sldChg>
      <pc:sldChg chg="modSp add">
        <pc:chgData name="Elena Long" userId="6c2fd083e3647dc1" providerId="LiveId" clId="{82135118-3B7E-42B6-9C7F-FFF38A16F087}" dt="2023-07-05T15:58:17.946" v="248"/>
        <pc:sldMkLst>
          <pc:docMk/>
          <pc:sldMk cId="1158767223" sldId="928"/>
        </pc:sldMkLst>
        <pc:spChg chg="mod">
          <ac:chgData name="Elena Long" userId="6c2fd083e3647dc1" providerId="LiveId" clId="{82135118-3B7E-42B6-9C7F-FFF38A16F087}" dt="2023-07-05T15:58:17.946" v="248"/>
          <ac:spMkLst>
            <pc:docMk/>
            <pc:sldMk cId="1158767223" sldId="928"/>
            <ac:spMk id="5" creationId="{128A960E-080A-68FE-2888-218FE69B96A6}"/>
          </ac:spMkLst>
        </pc:spChg>
        <pc:spChg chg="mod">
          <ac:chgData name="Elena Long" userId="6c2fd083e3647dc1" providerId="LiveId" clId="{82135118-3B7E-42B6-9C7F-FFF38A16F087}" dt="2023-07-05T15:58:17.946" v="248"/>
          <ac:spMkLst>
            <pc:docMk/>
            <pc:sldMk cId="1158767223" sldId="928"/>
            <ac:spMk id="6" creationId="{D524C854-8215-FF54-CA4A-9B8393514C2A}"/>
          </ac:spMkLst>
        </pc:spChg>
      </pc:sldChg>
      <pc:sldChg chg="modSp add ord">
        <pc:chgData name="Elena Long" userId="6c2fd083e3647dc1" providerId="LiveId" clId="{82135118-3B7E-42B6-9C7F-FFF38A16F087}" dt="2023-07-05T18:52:33.478" v="584"/>
        <pc:sldMkLst>
          <pc:docMk/>
          <pc:sldMk cId="3364066387" sldId="933"/>
        </pc:sldMkLst>
        <pc:spChg chg="mod">
          <ac:chgData name="Elena Long" userId="6c2fd083e3647dc1" providerId="LiveId" clId="{82135118-3B7E-42B6-9C7F-FFF38A16F087}" dt="2023-07-05T18:43:58.722" v="521"/>
          <ac:spMkLst>
            <pc:docMk/>
            <pc:sldMk cId="3364066387" sldId="933"/>
            <ac:spMk id="3" creationId="{4AA2DD8A-D2EA-2412-1F56-105730ADBF17}"/>
          </ac:spMkLst>
        </pc:spChg>
        <pc:spChg chg="mod">
          <ac:chgData name="Elena Long" userId="6c2fd083e3647dc1" providerId="LiveId" clId="{82135118-3B7E-42B6-9C7F-FFF38A16F087}" dt="2023-07-05T18:43:58.722" v="521"/>
          <ac:spMkLst>
            <pc:docMk/>
            <pc:sldMk cId="3364066387" sldId="933"/>
            <ac:spMk id="4" creationId="{AFCA60B4-E9C1-CB0D-29C6-500696D4770E}"/>
          </ac:spMkLst>
        </pc:spChg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124868618" sldId="937"/>
        </pc:sldMkLst>
        <pc:spChg chg="mod">
          <ac:chgData name="Elena Long" userId="6c2fd083e3647dc1" providerId="LiveId" clId="{82135118-3B7E-42B6-9C7F-FFF38A16F087}" dt="2023-07-05T15:55:50.518" v="246"/>
          <ac:spMkLst>
            <pc:docMk/>
            <pc:sldMk cId="2124868618" sldId="937"/>
            <ac:spMk id="3" creationId="{15AEA6B8-5346-CA4C-6EE6-2DCFCC2BD858}"/>
          </ac:spMkLst>
        </pc:spChg>
        <pc:spChg chg="mod">
          <ac:chgData name="Elena Long" userId="6c2fd083e3647dc1" providerId="LiveId" clId="{82135118-3B7E-42B6-9C7F-FFF38A16F087}" dt="2023-07-05T15:55:50.518" v="246"/>
          <ac:spMkLst>
            <pc:docMk/>
            <pc:sldMk cId="2124868618" sldId="937"/>
            <ac:spMk id="4" creationId="{0760BA64-D46B-617C-F33C-37F6F488DD9B}"/>
          </ac:spMkLst>
        </pc:spChg>
        <pc:grpChg chg="del">
          <ac:chgData name="Elena Long" userId="6c2fd083e3647dc1" providerId="LiveId" clId="{82135118-3B7E-42B6-9C7F-FFF38A16F087}" dt="2023-07-05T18:30:51.892" v="468" actId="165"/>
          <ac:grpSpMkLst>
            <pc:docMk/>
            <pc:sldMk cId="2124868618" sldId="937"/>
            <ac:grpSpMk id="12" creationId="{17D61D22-B915-54B7-06EE-37FDD20D6525}"/>
          </ac:grpSpMkLst>
        </pc:grpChg>
        <pc:grpChg chg="add mod">
          <ac:chgData name="Elena Long" userId="6c2fd083e3647dc1" providerId="LiveId" clId="{82135118-3B7E-42B6-9C7F-FFF38A16F087}" dt="2023-07-05T18:31:10.686" v="472" actId="164"/>
          <ac:grpSpMkLst>
            <pc:docMk/>
            <pc:sldMk cId="2124868618" sldId="937"/>
            <ac:grpSpMk id="19" creationId="{2E9B1507-B237-BFE8-DCEC-41DCDD28A9A8}"/>
          </ac:grpSpMkLst>
        </pc:grp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5" creationId="{AB64B92A-E544-5B00-74D1-8445E0034780}"/>
          </ac:picMkLst>
        </pc:picChg>
        <pc:picChg chg="del mod topLvl">
          <ac:chgData name="Elena Long" userId="6c2fd083e3647dc1" providerId="LiveId" clId="{82135118-3B7E-42B6-9C7F-FFF38A16F087}" dt="2023-07-05T18:30:54.763" v="469" actId="478"/>
          <ac:picMkLst>
            <pc:docMk/>
            <pc:sldMk cId="2124868618" sldId="937"/>
            <ac:picMk id="7" creationId="{9AE73807-1892-3F68-F0F6-DFF0BE652639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8" creationId="{E63844EE-FE48-0F58-96D5-69BA5B24B26D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9" creationId="{AC293EC3-D085-13FB-348E-3F8DDAD1DB87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0" creationId="{A82C9103-0CF7-5C6A-851F-7C0BD22A9763}"/>
          </ac:picMkLst>
        </pc:picChg>
        <pc:picChg chg="mod topLvl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1" creationId="{2927B041-52FE-72BB-397B-3A30F4EED226}"/>
          </ac:picMkLst>
        </pc:picChg>
        <pc:picChg chg="add del mod">
          <ac:chgData name="Elena Long" userId="6c2fd083e3647dc1" providerId="LiveId" clId="{82135118-3B7E-42B6-9C7F-FFF38A16F087}" dt="2023-07-05T18:25:29.254" v="455" actId="478"/>
          <ac:picMkLst>
            <pc:docMk/>
            <pc:sldMk cId="2124868618" sldId="937"/>
            <ac:picMk id="13" creationId="{271723D1-A8EC-15F6-35EF-0ADA0C48076D}"/>
          </ac:picMkLst>
        </pc:picChg>
        <pc:picChg chg="add del mod">
          <ac:chgData name="Elena Long" userId="6c2fd083e3647dc1" providerId="LiveId" clId="{82135118-3B7E-42B6-9C7F-FFF38A16F087}" dt="2023-07-05T18:25:46.229" v="459" actId="478"/>
          <ac:picMkLst>
            <pc:docMk/>
            <pc:sldMk cId="2124868618" sldId="937"/>
            <ac:picMk id="15" creationId="{C8B0CCDF-F25A-DCA6-FE5B-F42F0D35BC7B}"/>
          </ac:picMkLst>
        </pc:picChg>
        <pc:picChg chg="add del mod modCrop">
          <ac:chgData name="Elena Long" userId="6c2fd083e3647dc1" providerId="LiveId" clId="{82135118-3B7E-42B6-9C7F-FFF38A16F087}" dt="2023-07-05T18:30:49.102" v="467" actId="21"/>
          <ac:picMkLst>
            <pc:docMk/>
            <pc:sldMk cId="2124868618" sldId="937"/>
            <ac:picMk id="17" creationId="{CF7618CE-62B7-6440-228C-35FD5132EE88}"/>
          </ac:picMkLst>
        </pc:picChg>
        <pc:picChg chg="add mod modCrop">
          <ac:chgData name="Elena Long" userId="6c2fd083e3647dc1" providerId="LiveId" clId="{82135118-3B7E-42B6-9C7F-FFF38A16F087}" dt="2023-07-05T18:31:10.686" v="472" actId="164"/>
          <ac:picMkLst>
            <pc:docMk/>
            <pc:sldMk cId="2124868618" sldId="937"/>
            <ac:picMk id="18" creationId="{18722CFE-C26F-7F8D-1025-9BCB02B13CE5}"/>
          </ac:picMkLst>
        </pc:picChg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510043498" sldId="938"/>
        </pc:sldMkLst>
        <pc:spChg chg="mod">
          <ac:chgData name="Elena Long" userId="6c2fd083e3647dc1" providerId="LiveId" clId="{82135118-3B7E-42B6-9C7F-FFF38A16F087}" dt="2023-07-05T15:55:50.518" v="246"/>
          <ac:spMkLst>
            <pc:docMk/>
            <pc:sldMk cId="2510043498" sldId="938"/>
            <ac:spMk id="3" creationId="{699879CF-3E92-83BC-6B9F-968936D0BA50}"/>
          </ac:spMkLst>
        </pc:spChg>
        <pc:spChg chg="mod">
          <ac:chgData name="Elena Long" userId="6c2fd083e3647dc1" providerId="LiveId" clId="{82135118-3B7E-42B6-9C7F-FFF38A16F087}" dt="2023-07-05T15:55:50.518" v="246"/>
          <ac:spMkLst>
            <pc:docMk/>
            <pc:sldMk cId="2510043498" sldId="938"/>
            <ac:spMk id="4" creationId="{E9C60365-A442-153D-C4FA-771B8958E966}"/>
          </ac:spMkLst>
        </pc:spChg>
        <pc:grpChg chg="del">
          <ac:chgData name="Elena Long" userId="6c2fd083e3647dc1" providerId="LiveId" clId="{82135118-3B7E-42B6-9C7F-FFF38A16F087}" dt="2023-07-05T18:35:33.525" v="477" actId="165"/>
          <ac:grpSpMkLst>
            <pc:docMk/>
            <pc:sldMk cId="2510043498" sldId="938"/>
            <ac:grpSpMk id="13" creationId="{6E85F829-7911-5A02-82B6-61E501CBE0FB}"/>
          </ac:grpSpMkLst>
        </pc:grpChg>
        <pc:picChg chg="del mod topLvl">
          <ac:chgData name="Elena Long" userId="6c2fd083e3647dc1" providerId="LiveId" clId="{82135118-3B7E-42B6-9C7F-FFF38A16F087}" dt="2023-07-05T18:36:01.970" v="494" actId="478"/>
          <ac:picMkLst>
            <pc:docMk/>
            <pc:sldMk cId="2510043498" sldId="938"/>
            <ac:picMk id="6" creationId="{1E88C35F-D012-5197-0D74-B49C6575F9DD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7" creationId="{7615E0E3-76A3-B15F-AF65-C538D667FA76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8" creationId="{87C12788-A59F-00A9-F394-01D9D950CFBB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9" creationId="{84EA9490-45B1-0F5A-F843-78605B3D5138}"/>
          </ac:picMkLst>
        </pc:picChg>
        <pc:picChg chg="add del mod modCrop">
          <ac:chgData name="Elena Long" userId="6c2fd083e3647dc1" providerId="LiveId" clId="{82135118-3B7E-42B6-9C7F-FFF38A16F087}" dt="2023-07-05T18:36:00.567" v="492" actId="21"/>
          <ac:picMkLst>
            <pc:docMk/>
            <pc:sldMk cId="2510043498" sldId="938"/>
            <ac:picMk id="10" creationId="{88D216EB-57DD-E3E7-3A49-B11623416BE2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11" creationId="{A6A4F4E0-B276-E03D-7334-C8225F868AB9}"/>
          </ac:picMkLst>
        </pc:picChg>
        <pc:picChg chg="mod topLvl">
          <ac:chgData name="Elena Long" userId="6c2fd083e3647dc1" providerId="LiveId" clId="{82135118-3B7E-42B6-9C7F-FFF38A16F087}" dt="2023-07-05T18:35:33.525" v="477" actId="165"/>
          <ac:picMkLst>
            <pc:docMk/>
            <pc:sldMk cId="2510043498" sldId="938"/>
            <ac:picMk id="12" creationId="{2B884CBE-6250-B53B-9204-C3C33E3D66D1}"/>
          </ac:picMkLst>
        </pc:picChg>
        <pc:picChg chg="add mod">
          <ac:chgData name="Elena Long" userId="6c2fd083e3647dc1" providerId="LiveId" clId="{82135118-3B7E-42B6-9C7F-FFF38A16F087}" dt="2023-07-05T18:36:02.276" v="495"/>
          <ac:picMkLst>
            <pc:docMk/>
            <pc:sldMk cId="2510043498" sldId="938"/>
            <ac:picMk id="14" creationId="{19836C13-EDEB-0F67-6647-5EC99E574629}"/>
          </ac:picMkLst>
        </pc:picChg>
      </pc:sldChg>
      <pc:sldChg chg="addSp delSp modSp add mod">
        <pc:chgData name="Elena Long" userId="6c2fd083e3647dc1" providerId="LiveId" clId="{82135118-3B7E-42B6-9C7F-FFF38A16F087}" dt="2023-07-26T01:28:29.458" v="1616" actId="1036"/>
        <pc:sldMkLst>
          <pc:docMk/>
          <pc:sldMk cId="1229997184" sldId="939"/>
        </pc:sldMkLst>
        <pc:spChg chg="mod">
          <ac:chgData name="Elena Long" userId="6c2fd083e3647dc1" providerId="LiveId" clId="{82135118-3B7E-42B6-9C7F-FFF38A16F087}" dt="2023-07-05T21:02:17.383" v="989" actId="20577"/>
          <ac:spMkLst>
            <pc:docMk/>
            <pc:sldMk cId="1229997184" sldId="939"/>
            <ac:spMk id="3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58.661" v="511" actId="113"/>
          <ac:spMkLst>
            <pc:docMk/>
            <pc:sldMk cId="1229997184" sldId="939"/>
            <ac:spMk id="4" creationId="{8C12C21D-8F55-BAEE-19E1-C5075BC4D95D}"/>
          </ac:spMkLst>
        </pc:spChg>
        <pc:spChg chg="del">
          <ac:chgData name="Elena Long" userId="6c2fd083e3647dc1" providerId="LiveId" clId="{82135118-3B7E-42B6-9C7F-FFF38A16F087}" dt="2023-07-05T18:38:25.113" v="504" actId="478"/>
          <ac:spMkLst>
            <pc:docMk/>
            <pc:sldMk cId="1229997184" sldId="939"/>
            <ac:spMk id="6" creationId="{00000000-0000-0000-0000-000000000000}"/>
          </ac:spMkLst>
        </pc:spChg>
        <pc:spChg chg="add mod">
          <ac:chgData name="Elena Long" userId="6c2fd083e3647dc1" providerId="LiveId" clId="{82135118-3B7E-42B6-9C7F-FFF38A16F087}" dt="2023-07-05T18:38:57.105" v="510"/>
          <ac:spMkLst>
            <pc:docMk/>
            <pc:sldMk cId="1229997184" sldId="939"/>
            <ac:spMk id="7" creationId="{12EF4FFF-00DB-3305-DA3E-012388C5C6B6}"/>
          </ac:spMkLst>
        </pc:spChg>
        <pc:spChg chg="del">
          <ac:chgData name="Elena Long" userId="6c2fd083e3647dc1" providerId="LiveId" clId="{82135118-3B7E-42B6-9C7F-FFF38A16F087}" dt="2023-07-05T18:38:25.113" v="504" actId="478"/>
          <ac:spMkLst>
            <pc:docMk/>
            <pc:sldMk cId="1229997184" sldId="939"/>
            <ac:spMk id="13" creationId="{00000000-0000-0000-0000-000000000000}"/>
          </ac:spMkLst>
        </pc:spChg>
        <pc:picChg chg="add del mod modCrop">
          <ac:chgData name="Elena Long" userId="6c2fd083e3647dc1" providerId="LiveId" clId="{82135118-3B7E-42B6-9C7F-FFF38A16F087}" dt="2023-07-05T21:03:49.763" v="1001" actId="21"/>
          <ac:picMkLst>
            <pc:docMk/>
            <pc:sldMk cId="1229997184" sldId="939"/>
            <ac:picMk id="10" creationId="{3AE56B29-4136-4C14-5A1E-94F011215740}"/>
          </ac:picMkLst>
        </pc:picChg>
        <pc:picChg chg="add del mod ord">
          <ac:chgData name="Elena Long" userId="6c2fd083e3647dc1" providerId="LiveId" clId="{82135118-3B7E-42B6-9C7F-FFF38A16F087}" dt="2023-07-05T21:06:40.611" v="1015" actId="478"/>
          <ac:picMkLst>
            <pc:docMk/>
            <pc:sldMk cId="1229997184" sldId="939"/>
            <ac:picMk id="11" creationId="{E5116AC5-074C-305F-2E9C-57B6964905DA}"/>
          </ac:picMkLst>
        </pc:picChg>
        <pc:picChg chg="add del mod ord modCrop">
          <ac:chgData name="Elena Long" userId="6c2fd083e3647dc1" providerId="LiveId" clId="{82135118-3B7E-42B6-9C7F-FFF38A16F087}" dt="2023-07-05T21:12:37.103" v="1029" actId="478"/>
          <ac:picMkLst>
            <pc:docMk/>
            <pc:sldMk cId="1229997184" sldId="939"/>
            <ac:picMk id="19" creationId="{1392579F-1F0C-293B-A9B0-E03D77D3C973}"/>
          </ac:picMkLst>
        </pc:picChg>
        <pc:picChg chg="add mod ord modCrop">
          <ac:chgData name="Elena Long" userId="6c2fd083e3647dc1" providerId="LiveId" clId="{82135118-3B7E-42B6-9C7F-FFF38A16F087}" dt="2023-07-26T01:28:29.458" v="1616" actId="1036"/>
          <ac:picMkLst>
            <pc:docMk/>
            <pc:sldMk cId="1229997184" sldId="939"/>
            <ac:picMk id="23" creationId="{CDDC6F7D-7EE3-1846-31FD-820230EF4D5C}"/>
          </ac:picMkLst>
        </pc:picChg>
        <pc:picChg chg="del mod">
          <ac:chgData name="Elena Long" userId="6c2fd083e3647dc1" providerId="LiveId" clId="{82135118-3B7E-42B6-9C7F-FFF38A16F087}" dt="2023-07-05T21:12:41.886" v="1030" actId="478"/>
          <ac:picMkLst>
            <pc:docMk/>
            <pc:sldMk cId="1229997184" sldId="939"/>
            <ac:picMk id="24" creationId="{A70E62E7-ED62-0917-C8A4-6EF86A619297}"/>
          </ac:picMkLst>
        </pc:picChg>
      </pc:sldChg>
      <pc:sldChg chg="addSp delSp modSp add mod delAnim modAnim">
        <pc:chgData name="Elena Long" userId="6c2fd083e3647dc1" providerId="LiveId" clId="{82135118-3B7E-42B6-9C7F-FFF38A16F087}" dt="2023-07-05T21:13:21.977" v="1031" actId="732"/>
        <pc:sldMkLst>
          <pc:docMk/>
          <pc:sldMk cId="1222104425" sldId="940"/>
        </pc:sldMkLst>
        <pc:spChg chg="add mod">
          <ac:chgData name="Elena Long" userId="6c2fd083e3647dc1" providerId="LiveId" clId="{82135118-3B7E-42B6-9C7F-FFF38A16F087}" dt="2023-07-05T18:38:53.978" v="509" actId="113"/>
          <ac:spMkLst>
            <pc:docMk/>
            <pc:sldMk cId="1222104425" sldId="940"/>
            <ac:spMk id="5" creationId="{9CC85E2F-9701-6B77-4553-B8A873936D29}"/>
          </ac:spMkLst>
        </pc:spChg>
        <pc:spChg chg="add mod">
          <ac:chgData name="Elena Long" userId="6c2fd083e3647dc1" providerId="LiveId" clId="{82135118-3B7E-42B6-9C7F-FFF38A16F087}" dt="2023-07-05T18:38:51.720" v="508"/>
          <ac:spMkLst>
            <pc:docMk/>
            <pc:sldMk cId="1222104425" sldId="940"/>
            <ac:spMk id="6" creationId="{5C70910F-40F9-EC37-63CF-CE6F7F43290E}"/>
          </ac:spMkLst>
        </pc:spChg>
        <pc:spChg chg="mod">
          <ac:chgData name="Elena Long" userId="6c2fd083e3647dc1" providerId="LiveId" clId="{82135118-3B7E-42B6-9C7F-FFF38A16F087}" dt="2023-07-05T16:11:58.469" v="385"/>
          <ac:spMkLst>
            <pc:docMk/>
            <pc:sldMk cId="1222104425" sldId="940"/>
            <ac:spMk id="12" creationId="{75BBBD9B-08A7-8960-7AF1-85152D111CF7}"/>
          </ac:spMkLst>
        </pc:spChg>
        <pc:spChg chg="mod">
          <ac:chgData name="Elena Long" userId="6c2fd083e3647dc1" providerId="LiveId" clId="{82135118-3B7E-42B6-9C7F-FFF38A16F087}" dt="2023-07-05T19:21:33.259" v="589"/>
          <ac:spMkLst>
            <pc:docMk/>
            <pc:sldMk cId="1222104425" sldId="940"/>
            <ac:spMk id="14" creationId="{2273999D-F89C-A28F-6E10-C0BE47F8C76F}"/>
          </ac:spMkLst>
        </pc:spChg>
        <pc:spChg chg="del">
          <ac:chgData name="Elena Long" userId="6c2fd083e3647dc1" providerId="LiveId" clId="{82135118-3B7E-42B6-9C7F-FFF38A16F087}" dt="2023-07-05T16:11:47.503" v="383" actId="478"/>
          <ac:spMkLst>
            <pc:docMk/>
            <pc:sldMk cId="1222104425" sldId="940"/>
            <ac:spMk id="18" creationId="{00000000-0000-0000-0000-000000000000}"/>
          </ac:spMkLst>
        </pc:spChg>
        <pc:spChg chg="mod">
          <ac:chgData name="Elena Long" userId="6c2fd083e3647dc1" providerId="LiveId" clId="{82135118-3B7E-42B6-9C7F-FFF38A16F087}" dt="2023-07-05T19:21:33.259" v="589"/>
          <ac:spMkLst>
            <pc:docMk/>
            <pc:sldMk cId="1222104425" sldId="940"/>
            <ac:spMk id="18" creationId="{D5D9E10A-23B8-4D74-5529-13FFBF36282F}"/>
          </ac:spMkLst>
        </pc:spChg>
        <pc:spChg chg="mod">
          <ac:chgData name="Elena Long" userId="6c2fd083e3647dc1" providerId="LiveId" clId="{82135118-3B7E-42B6-9C7F-FFF38A16F087}" dt="2023-07-05T16:11:58.469" v="385"/>
          <ac:spMkLst>
            <pc:docMk/>
            <pc:sldMk cId="1222104425" sldId="940"/>
            <ac:spMk id="22" creationId="{4876F537-8A1B-ED21-2AE2-E125E0B36A3A}"/>
          </ac:spMkLst>
        </pc:spChg>
        <pc:spChg chg="del mod topLvl">
          <ac:chgData name="Elena Long" userId="6c2fd083e3647dc1" providerId="LiveId" clId="{82135118-3B7E-42B6-9C7F-FFF38A16F087}" dt="2023-07-05T20:42:46.940" v="763" actId="478"/>
          <ac:spMkLst>
            <pc:docMk/>
            <pc:sldMk cId="1222104425" sldId="940"/>
            <ac:spMk id="25" creationId="{00000000-0000-0000-0000-000000000000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32" creationId="{F1A0049C-969F-80D5-055F-9156FB55F4B9}"/>
          </ac:spMkLst>
        </pc:spChg>
        <pc:spChg chg="del">
          <ac:chgData name="Elena Long" userId="6c2fd083e3647dc1" providerId="LiveId" clId="{82135118-3B7E-42B6-9C7F-FFF38A16F087}" dt="2023-07-05T16:11:47.503" v="383" actId="478"/>
          <ac:spMkLst>
            <pc:docMk/>
            <pc:sldMk cId="1222104425" sldId="940"/>
            <ac:spMk id="42" creationId="{00000000-0000-0000-0000-000000000000}"/>
          </ac:spMkLst>
        </pc:spChg>
        <pc:spChg chg="mod topLvl">
          <ac:chgData name="Elena Long" userId="6c2fd083e3647dc1" providerId="LiveId" clId="{82135118-3B7E-42B6-9C7F-FFF38A16F087}" dt="2023-07-05T20:42:51.964" v="765" actId="1035"/>
          <ac:spMkLst>
            <pc:docMk/>
            <pc:sldMk cId="1222104425" sldId="940"/>
            <ac:spMk id="43" creationId="{00000000-0000-0000-0000-000000000000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4" creationId="{B6755660-3588-8221-1CAB-E79D40E5B8BC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5" creationId="{DF2B730D-6317-9714-9DAB-E1402288BBFC}"/>
          </ac:spMkLst>
        </pc:spChg>
        <pc:spChg chg="mod">
          <ac:chgData name="Elena Long" userId="6c2fd083e3647dc1" providerId="LiveId" clId="{82135118-3B7E-42B6-9C7F-FFF38A16F087}" dt="2023-07-05T20:42:17.764" v="755"/>
          <ac:spMkLst>
            <pc:docMk/>
            <pc:sldMk cId="1222104425" sldId="940"/>
            <ac:spMk id="47" creationId="{A859930C-45E9-A196-5193-A43BB83B8185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0" creationId="{4926E2BF-B73D-5505-9D4C-019030C92D96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5" creationId="{CAA03FAF-C01D-3E1F-DDA9-B8B382CB7645}"/>
          </ac:spMkLst>
        </pc:spChg>
        <pc:spChg chg="mod">
          <ac:chgData name="Elena Long" userId="6c2fd083e3647dc1" providerId="LiveId" clId="{82135118-3B7E-42B6-9C7F-FFF38A16F087}" dt="2023-07-05T20:42:22.190" v="758"/>
          <ac:spMkLst>
            <pc:docMk/>
            <pc:sldMk cId="1222104425" sldId="940"/>
            <ac:spMk id="56" creationId="{237CCEC7-2A0F-CE6B-C66E-7E2FA9DF1396}"/>
          </ac:spMkLst>
        </pc:spChg>
        <pc:spChg chg="mod">
          <ac:chgData name="Elena Long" userId="6c2fd083e3647dc1" providerId="LiveId" clId="{82135118-3B7E-42B6-9C7F-FFF38A16F087}" dt="2023-07-05T20:57:40.581" v="988" actId="1037"/>
          <ac:spMkLst>
            <pc:docMk/>
            <pc:sldMk cId="1222104425" sldId="940"/>
            <ac:spMk id="58" creationId="{55CB0BCF-EA25-AE0F-EDEB-3CD158C463EA}"/>
          </ac:spMkLst>
        </pc:spChg>
        <pc:grpChg chg="add del mod">
          <ac:chgData name="Elena Long" userId="6c2fd083e3647dc1" providerId="LiveId" clId="{82135118-3B7E-42B6-9C7F-FFF38A16F087}" dt="2023-07-05T20:42:17.251" v="754" actId="478"/>
          <ac:grpSpMkLst>
            <pc:docMk/>
            <pc:sldMk cId="1222104425" sldId="940"/>
            <ac:grpSpMk id="3" creationId="{46BE5975-5470-E146-E389-684094007F69}"/>
          </ac:grpSpMkLst>
        </pc:grpChg>
        <pc:grpChg chg="del">
          <ac:chgData name="Elena Long" userId="6c2fd083e3647dc1" providerId="LiveId" clId="{82135118-3B7E-42B6-9C7F-FFF38A16F087}" dt="2023-07-05T16:11:57.899" v="384" actId="478"/>
          <ac:grpSpMkLst>
            <pc:docMk/>
            <pc:sldMk cId="1222104425" sldId="940"/>
            <ac:grpSpMk id="6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20:42:21.891" v="757" actId="478"/>
          <ac:grpSpMkLst>
            <pc:docMk/>
            <pc:sldMk cId="1222104425" sldId="940"/>
            <ac:grpSpMk id="8" creationId="{A1127E96-95FD-E668-D57B-58CFAC0A1532}"/>
          </ac:grpSpMkLst>
        </pc:grpChg>
        <pc:grpChg chg="mod">
          <ac:chgData name="Elena Long" userId="6c2fd083e3647dc1" providerId="LiveId" clId="{82135118-3B7E-42B6-9C7F-FFF38A16F087}" dt="2023-07-05T16:11:58.469" v="385"/>
          <ac:grpSpMkLst>
            <pc:docMk/>
            <pc:sldMk cId="1222104425" sldId="940"/>
            <ac:grpSpMk id="13" creationId="{D919108F-B6B0-6FEB-BE72-430CB73505DF}"/>
          </ac:grpSpMkLst>
        </pc:grpChg>
        <pc:grpChg chg="mod ord">
          <ac:chgData name="Elena Long" userId="6c2fd083e3647dc1" providerId="LiveId" clId="{82135118-3B7E-42B6-9C7F-FFF38A16F087}" dt="2023-07-05T16:13:54.052" v="398" actId="1076"/>
          <ac:grpSpMkLst>
            <pc:docMk/>
            <pc:sldMk cId="1222104425" sldId="940"/>
            <ac:grpSpMk id="20" creationId="{00000000-0000-0000-0000-000000000000}"/>
          </ac:grpSpMkLst>
        </pc:grpChg>
        <pc:grpChg chg="del">
          <ac:chgData name="Elena Long" userId="6c2fd083e3647dc1" providerId="LiveId" clId="{82135118-3B7E-42B6-9C7F-FFF38A16F087}" dt="2023-07-05T20:42:46.940" v="763" actId="478"/>
          <ac:grpSpMkLst>
            <pc:docMk/>
            <pc:sldMk cId="1222104425" sldId="940"/>
            <ac:grpSpMk id="27" creationId="{00000000-0000-0000-0000-000000000000}"/>
          </ac:grpSpMkLst>
        </pc:grpChg>
        <pc:grpChg chg="add del mod">
          <ac:chgData name="Elena Long" userId="6c2fd083e3647dc1" providerId="LiveId" clId="{82135118-3B7E-42B6-9C7F-FFF38A16F087}" dt="2023-07-05T20:42:18.994" v="756"/>
          <ac:grpSpMkLst>
            <pc:docMk/>
            <pc:sldMk cId="1222104425" sldId="940"/>
            <ac:grpSpMk id="28" creationId="{EA60A6AE-A56E-1F20-1EA2-9D7EE4215D63}"/>
          </ac:grpSpMkLst>
        </pc:grpChg>
        <pc:grpChg chg="del">
          <ac:chgData name="Elena Long" userId="6c2fd083e3647dc1" providerId="LiveId" clId="{82135118-3B7E-42B6-9C7F-FFF38A16F087}" dt="2023-07-05T16:11:57.899" v="384" actId="478"/>
          <ac:grpSpMkLst>
            <pc:docMk/>
            <pc:sldMk cId="1222104425" sldId="940"/>
            <ac:grpSpMk id="34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20:42:17.764" v="755"/>
          <ac:grpSpMkLst>
            <pc:docMk/>
            <pc:sldMk cId="1222104425" sldId="940"/>
            <ac:grpSpMk id="34" creationId="{C1E15BA0-2841-303F-4460-0B0FD2FB45B0}"/>
          </ac:grpSpMkLst>
        </pc:grpChg>
        <pc:grpChg chg="mod">
          <ac:chgData name="Elena Long" userId="6c2fd083e3647dc1" providerId="LiveId" clId="{82135118-3B7E-42B6-9C7F-FFF38A16F087}" dt="2023-07-05T16:12:26.161" v="390" actId="1076"/>
          <ac:grpSpMkLst>
            <pc:docMk/>
            <pc:sldMk cId="1222104425" sldId="940"/>
            <ac:grpSpMk id="35" creationId="{00000000-0000-0000-0000-000000000000}"/>
          </ac:grpSpMkLst>
        </pc:grpChg>
        <pc:grpChg chg="mod">
          <ac:chgData name="Elena Long" userId="6c2fd083e3647dc1" providerId="LiveId" clId="{82135118-3B7E-42B6-9C7F-FFF38A16F087}" dt="2023-07-05T20:42:17.764" v="755"/>
          <ac:grpSpMkLst>
            <pc:docMk/>
            <pc:sldMk cId="1222104425" sldId="940"/>
            <ac:grpSpMk id="36" creationId="{9B40A1D2-BD24-FCFD-1100-BC94328BB218}"/>
          </ac:grpSpMkLst>
        </pc:grpChg>
        <pc:grpChg chg="add mod ord">
          <ac:chgData name="Elena Long" userId="6c2fd083e3647dc1" providerId="LiveId" clId="{82135118-3B7E-42B6-9C7F-FFF38A16F087}" dt="2023-07-05T20:42:39.205" v="761" actId="167"/>
          <ac:grpSpMkLst>
            <pc:docMk/>
            <pc:sldMk cId="1222104425" sldId="940"/>
            <ac:grpSpMk id="48" creationId="{58AB5594-5B1D-9264-7E92-08B8917162F7}"/>
          </ac:grpSpMkLst>
        </pc:grpChg>
        <pc:grpChg chg="mod">
          <ac:chgData name="Elena Long" userId="6c2fd083e3647dc1" providerId="LiveId" clId="{82135118-3B7E-42B6-9C7F-FFF38A16F087}" dt="2023-07-05T20:42:22.190" v="758"/>
          <ac:grpSpMkLst>
            <pc:docMk/>
            <pc:sldMk cId="1222104425" sldId="940"/>
            <ac:grpSpMk id="51" creationId="{4F26A097-3F6F-B85C-E4F6-CE062B8BF5B3}"/>
          </ac:grpSpMkLst>
        </pc:grpChg>
        <pc:grpChg chg="mod">
          <ac:chgData name="Elena Long" userId="6c2fd083e3647dc1" providerId="LiveId" clId="{82135118-3B7E-42B6-9C7F-FFF38A16F087}" dt="2023-07-05T20:42:22.190" v="758"/>
          <ac:grpSpMkLst>
            <pc:docMk/>
            <pc:sldMk cId="1222104425" sldId="940"/>
            <ac:grpSpMk id="52" creationId="{55F6BA7F-0F89-CB98-184E-A4AF445C1D93}"/>
          </ac:grpSpMkLst>
        </pc:grpChg>
        <pc:picChg chg="mod">
          <ac:chgData name="Elena Long" userId="6c2fd083e3647dc1" providerId="LiveId" clId="{82135118-3B7E-42B6-9C7F-FFF38A16F087}" dt="2023-07-05T16:11:58.469" v="385"/>
          <ac:picMkLst>
            <pc:docMk/>
            <pc:sldMk cId="1222104425" sldId="940"/>
            <ac:picMk id="4" creationId="{9D9326F3-C489-DC14-845D-524DF20A7086}"/>
          </ac:picMkLst>
        </pc:picChg>
        <pc:picChg chg="mod">
          <ac:chgData name="Elena Long" userId="6c2fd083e3647dc1" providerId="LiveId" clId="{82135118-3B7E-42B6-9C7F-FFF38A16F087}" dt="2023-07-05T20:42:17.764" v="755"/>
          <ac:picMkLst>
            <pc:docMk/>
            <pc:sldMk cId="1222104425" sldId="940"/>
            <ac:picMk id="29" creationId="{8BE35FBF-1590-1EC2-523D-FDC209E09C7D}"/>
          </ac:picMkLst>
        </pc:picChg>
        <pc:picChg chg="mod">
          <ac:chgData name="Elena Long" userId="6c2fd083e3647dc1" providerId="LiveId" clId="{82135118-3B7E-42B6-9C7F-FFF38A16F087}" dt="2023-07-05T16:12:21.854" v="389" actId="1076"/>
          <ac:picMkLst>
            <pc:docMk/>
            <pc:sldMk cId="1222104425" sldId="940"/>
            <ac:picMk id="41" creationId="{00000000-0000-0000-0000-000000000000}"/>
          </ac:picMkLst>
        </pc:picChg>
        <pc:picChg chg="mod modCrop">
          <ac:chgData name="Elena Long" userId="6c2fd083e3647dc1" providerId="LiveId" clId="{82135118-3B7E-42B6-9C7F-FFF38A16F087}" dt="2023-07-05T21:13:21.977" v="1031" actId="732"/>
          <ac:picMkLst>
            <pc:docMk/>
            <pc:sldMk cId="1222104425" sldId="940"/>
            <ac:picMk id="49" creationId="{15C8FD23-B4C5-9CC3-5622-E58C4A3CCAA4}"/>
          </ac:picMkLst>
        </pc:picChg>
        <pc:cxnChg chg="mod">
          <ac:chgData name="Elena Long" userId="6c2fd083e3647dc1" providerId="LiveId" clId="{82135118-3B7E-42B6-9C7F-FFF38A16F087}" dt="2023-07-05T19:21:33.259" v="589"/>
          <ac:cxnSpMkLst>
            <pc:docMk/>
            <pc:sldMk cId="1222104425" sldId="940"/>
            <ac:cxnSpMk id="9" creationId="{DADFDD92-0477-EBF9-2DC9-483855BFB56A}"/>
          </ac:cxnSpMkLst>
        </pc:cxnChg>
        <pc:cxnChg chg="mod">
          <ac:chgData name="Elena Long" userId="6c2fd083e3647dc1" providerId="LiveId" clId="{82135118-3B7E-42B6-9C7F-FFF38A16F087}" dt="2023-07-05T19:21:33.259" v="589"/>
          <ac:cxnSpMkLst>
            <pc:docMk/>
            <pc:sldMk cId="1222104425" sldId="940"/>
            <ac:cxnSpMk id="10" creationId="{39AB2989-5C58-69F9-C1B4-FF3D05E3232B}"/>
          </ac:cxnSpMkLst>
        </pc:cxnChg>
        <pc:cxnChg chg="mod">
          <ac:chgData name="Elena Long" userId="6c2fd083e3647dc1" providerId="LiveId" clId="{82135118-3B7E-42B6-9C7F-FFF38A16F087}" dt="2023-07-05T16:11:58.469" v="385"/>
          <ac:cxnSpMkLst>
            <pc:docMk/>
            <pc:sldMk cId="1222104425" sldId="940"/>
            <ac:cxnSpMk id="17" creationId="{7D1D707D-5EE6-489B-3769-921A27BF2657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0" creationId="{7F71E195-B072-D8F1-9524-8CB12F11BD5F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2" creationId="{2AD6A099-6CE5-62D2-3538-7910B0133F12}"/>
          </ac:cxnSpMkLst>
        </pc:cxnChg>
        <pc:cxnChg chg="mod">
          <ac:chgData name="Elena Long" userId="6c2fd083e3647dc1" providerId="LiveId" clId="{82135118-3B7E-42B6-9C7F-FFF38A16F087}" dt="2023-07-05T20:42:17.764" v="755"/>
          <ac:cxnSpMkLst>
            <pc:docMk/>
            <pc:sldMk cId="1222104425" sldId="940"/>
            <ac:cxnSpMk id="46" creationId="{30548E4C-FE87-E1E5-C343-1DB0EBFCBB44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3" creationId="{670C35FB-B8F7-8D99-AB0E-11A8B77D2EFF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4" creationId="{D77DAEC9-05ED-70E2-15D6-440A9760B260}"/>
          </ac:cxnSpMkLst>
        </pc:cxnChg>
        <pc:cxnChg chg="mod">
          <ac:chgData name="Elena Long" userId="6c2fd083e3647dc1" providerId="LiveId" clId="{82135118-3B7E-42B6-9C7F-FFF38A16F087}" dt="2023-07-05T20:42:22.190" v="758"/>
          <ac:cxnSpMkLst>
            <pc:docMk/>
            <pc:sldMk cId="1222104425" sldId="940"/>
            <ac:cxnSpMk id="57" creationId="{346C7F84-3508-0343-AF73-772D3CD4DB01}"/>
          </ac:cxnSpMkLst>
        </pc:cxnChg>
      </pc:sldChg>
      <pc:sldChg chg="modSp add del">
        <pc:chgData name="Elena Long" userId="6c2fd083e3647dc1" providerId="LiveId" clId="{82135118-3B7E-42B6-9C7F-FFF38A16F087}" dt="2023-07-05T18:44:26.787" v="524"/>
        <pc:sldMkLst>
          <pc:docMk/>
          <pc:sldMk cId="1339943475" sldId="941"/>
        </pc:sldMkLst>
        <pc:spChg chg="mod">
          <ac:chgData name="Elena Long" userId="6c2fd083e3647dc1" providerId="LiveId" clId="{82135118-3B7E-42B6-9C7F-FFF38A16F087}" dt="2023-07-05T18:44:26.787" v="524"/>
          <ac:spMkLst>
            <pc:docMk/>
            <pc:sldMk cId="1339943475" sldId="941"/>
            <ac:spMk id="5" creationId="{24B203A0-778F-D55A-0054-9737DAB643A8}"/>
          </ac:spMkLst>
        </pc:spChg>
        <pc:spChg chg="mod">
          <ac:chgData name="Elena Long" userId="6c2fd083e3647dc1" providerId="LiveId" clId="{82135118-3B7E-42B6-9C7F-FFF38A16F087}" dt="2023-07-05T18:44:26.787" v="524"/>
          <ac:spMkLst>
            <pc:docMk/>
            <pc:sldMk cId="1339943475" sldId="941"/>
            <ac:spMk id="6" creationId="{1337A70B-31F7-3B67-9792-4AAC87E2D024}"/>
          </ac:spMkLst>
        </pc:spChg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3817982365" sldId="942"/>
        </pc:sldMkLst>
        <pc:spChg chg="mod">
          <ac:chgData name="Elena Long" userId="6c2fd083e3647dc1" providerId="LiveId" clId="{82135118-3B7E-42B6-9C7F-FFF38A16F087}" dt="2023-07-05T18:48:51.712" v="563"/>
          <ac:spMkLst>
            <pc:docMk/>
            <pc:sldMk cId="3817982365" sldId="942"/>
            <ac:spMk id="5" creationId="{CACD4242-5A58-071D-6440-48527BE204B3}"/>
          </ac:spMkLst>
        </pc:spChg>
        <pc:spChg chg="mod">
          <ac:chgData name="Elena Long" userId="6c2fd083e3647dc1" providerId="LiveId" clId="{82135118-3B7E-42B6-9C7F-FFF38A16F087}" dt="2023-07-05T18:48:51.712" v="563"/>
          <ac:spMkLst>
            <pc:docMk/>
            <pc:sldMk cId="3817982365" sldId="942"/>
            <ac:spMk id="6" creationId="{DD3188BC-0AF0-9B52-C34D-645B4A37C6F9}"/>
          </ac:spMkLst>
        </pc:spChg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80790634" sldId="943"/>
        </pc:sldMkLst>
        <pc:spChg chg="mod">
          <ac:chgData name="Elena Long" userId="6c2fd083e3647dc1" providerId="LiveId" clId="{82135118-3B7E-42B6-9C7F-FFF38A16F087}" dt="2023-07-05T18:48:51.712" v="563"/>
          <ac:spMkLst>
            <pc:docMk/>
            <pc:sldMk cId="80790634" sldId="943"/>
            <ac:spMk id="3" creationId="{E14F8A91-AE55-DD57-73DD-AA3C5854A923}"/>
          </ac:spMkLst>
        </pc:spChg>
        <pc:spChg chg="mod">
          <ac:chgData name="Elena Long" userId="6c2fd083e3647dc1" providerId="LiveId" clId="{82135118-3B7E-42B6-9C7F-FFF38A16F087}" dt="2023-07-05T18:48:51.712" v="563"/>
          <ac:spMkLst>
            <pc:docMk/>
            <pc:sldMk cId="80790634" sldId="943"/>
            <ac:spMk id="4" creationId="{AAEAB3B0-8E35-7D26-B5A7-7884B90BB333}"/>
          </ac:spMkLst>
        </pc:spChg>
      </pc:sldChg>
      <pc:sldChg chg="addSp modSp new mod modAnim">
        <pc:chgData name="Elena Long" userId="6c2fd083e3647dc1" providerId="LiveId" clId="{82135118-3B7E-42B6-9C7F-FFF38A16F087}" dt="2023-07-10T19:42:31.273" v="1579" actId="207"/>
        <pc:sldMkLst>
          <pc:docMk/>
          <pc:sldMk cId="3091747948" sldId="948"/>
        </pc:sldMkLst>
        <pc:spChg chg="mod">
          <ac:chgData name="Elena Long" userId="6c2fd083e3647dc1" providerId="LiveId" clId="{82135118-3B7E-42B6-9C7F-FFF38A16F087}" dt="2023-07-10T19:13:06.981" v="1059" actId="20577"/>
          <ac:spMkLst>
            <pc:docMk/>
            <pc:sldMk cId="3091747948" sldId="948"/>
            <ac:spMk id="2" creationId="{93311121-E4E0-E0F2-8D97-BFAA535DA9BA}"/>
          </ac:spMkLst>
        </pc:spChg>
        <pc:spChg chg="mod">
          <ac:chgData name="Elena Long" userId="6c2fd083e3647dc1" providerId="LiveId" clId="{82135118-3B7E-42B6-9C7F-FFF38A16F087}" dt="2023-07-10T19:21:21.075" v="1196" actId="20577"/>
          <ac:spMkLst>
            <pc:docMk/>
            <pc:sldMk cId="3091747948" sldId="948"/>
            <ac:spMk id="3" creationId="{D5F2CFF2-6E9B-E8F4-BDE9-7AE1718A62E3}"/>
          </ac:spMkLst>
        </pc:spChg>
        <pc:spChg chg="mod">
          <ac:chgData name="Elena Long" userId="6c2fd083e3647dc1" providerId="LiveId" clId="{82135118-3B7E-42B6-9C7F-FFF38A16F087}" dt="2023-07-10T19:22:12.207" v="1201" actId="1076"/>
          <ac:spMkLst>
            <pc:docMk/>
            <pc:sldMk cId="3091747948" sldId="948"/>
            <ac:spMk id="5" creationId="{0D3A4615-96AE-7061-2AFC-0103B1A2187F}"/>
          </ac:spMkLst>
        </pc:spChg>
        <pc:spChg chg="add mod">
          <ac:chgData name="Elena Long" userId="6c2fd083e3647dc1" providerId="LiveId" clId="{82135118-3B7E-42B6-9C7F-FFF38A16F087}" dt="2023-07-10T19:18:27.474" v="1170" actId="403"/>
          <ac:spMkLst>
            <pc:docMk/>
            <pc:sldMk cId="3091747948" sldId="948"/>
            <ac:spMk id="8" creationId="{84D891C9-9448-924A-D860-24720A944A05}"/>
          </ac:spMkLst>
        </pc:spChg>
        <pc:spChg chg="add mod">
          <ac:chgData name="Elena Long" userId="6c2fd083e3647dc1" providerId="LiveId" clId="{82135118-3B7E-42B6-9C7F-FFF38A16F087}" dt="2023-07-10T19:42:31.273" v="1579" actId="207"/>
          <ac:spMkLst>
            <pc:docMk/>
            <pc:sldMk cId="3091747948" sldId="948"/>
            <ac:spMk id="12" creationId="{8EEA02B6-5516-6DD3-2001-1248425BB197}"/>
          </ac:spMkLst>
        </pc:spChg>
        <pc:spChg chg="add mod">
          <ac:chgData name="Elena Long" userId="6c2fd083e3647dc1" providerId="LiveId" clId="{82135118-3B7E-42B6-9C7F-FFF38A16F087}" dt="2023-07-10T19:27:50.369" v="1453" actId="1076"/>
          <ac:spMkLst>
            <pc:docMk/>
            <pc:sldMk cId="3091747948" sldId="948"/>
            <ac:spMk id="13" creationId="{BE4613CC-80D2-A766-3DE7-4DE40CA91A8B}"/>
          </ac:spMkLst>
        </pc:spChg>
        <pc:picChg chg="add mod">
          <ac:chgData name="Elena Long" userId="6c2fd083e3647dc1" providerId="LiveId" clId="{82135118-3B7E-42B6-9C7F-FFF38A16F087}" dt="2023-07-10T19:18:18.952" v="1167" actId="1076"/>
          <ac:picMkLst>
            <pc:docMk/>
            <pc:sldMk cId="3091747948" sldId="948"/>
            <ac:picMk id="7" creationId="{ABECC520-8AF4-2564-DCD5-E40D11E38D71}"/>
          </ac:picMkLst>
        </pc:picChg>
        <pc:picChg chg="add mod modCrop">
          <ac:chgData name="Elena Long" userId="6c2fd083e3647dc1" providerId="LiveId" clId="{82135118-3B7E-42B6-9C7F-FFF38A16F087}" dt="2023-07-10T19:29:51.693" v="1461" actId="14100"/>
          <ac:picMkLst>
            <pc:docMk/>
            <pc:sldMk cId="3091747948" sldId="948"/>
            <ac:picMk id="10" creationId="{1E2084D7-CE15-1B60-8A70-8F8D481802DD}"/>
          </ac:picMkLst>
        </pc:picChg>
      </pc:sldChg>
      <pc:sldChg chg="addSp delSp modSp add mod">
        <pc:chgData name="Elena Long" userId="6c2fd083e3647dc1" providerId="LiveId" clId="{82135118-3B7E-42B6-9C7F-FFF38A16F087}" dt="2023-07-10T19:43:38.227" v="1592" actId="1035"/>
        <pc:sldMkLst>
          <pc:docMk/>
          <pc:sldMk cId="4175626723" sldId="949"/>
        </pc:sldMkLst>
        <pc:spChg chg="mod">
          <ac:chgData name="Elena Long" userId="6c2fd083e3647dc1" providerId="LiveId" clId="{82135118-3B7E-42B6-9C7F-FFF38A16F087}" dt="2023-07-10T19:25:01.111" v="1287" actId="20577"/>
          <ac:spMkLst>
            <pc:docMk/>
            <pc:sldMk cId="4175626723" sldId="949"/>
            <ac:spMk id="3" creationId="{D5F2CFF2-6E9B-E8F4-BDE9-7AE1718A62E3}"/>
          </ac:spMkLst>
        </pc:spChg>
        <pc:spChg chg="del">
          <ac:chgData name="Elena Long" userId="6c2fd083e3647dc1" providerId="LiveId" clId="{82135118-3B7E-42B6-9C7F-FFF38A16F087}" dt="2023-07-10T19:22:47.577" v="1205" actId="478"/>
          <ac:spMkLst>
            <pc:docMk/>
            <pc:sldMk cId="4175626723" sldId="949"/>
            <ac:spMk id="8" creationId="{84D891C9-9448-924A-D860-24720A944A05}"/>
          </ac:spMkLst>
        </pc:spChg>
        <pc:spChg chg="del">
          <ac:chgData name="Elena Long" userId="6c2fd083e3647dc1" providerId="LiveId" clId="{82135118-3B7E-42B6-9C7F-FFF38A16F087}" dt="2023-07-10T19:22:49.518" v="1206" actId="478"/>
          <ac:spMkLst>
            <pc:docMk/>
            <pc:sldMk cId="4175626723" sldId="949"/>
            <ac:spMk id="12" creationId="{8EEA02B6-5516-6DD3-2001-1248425BB197}"/>
          </ac:spMkLst>
        </pc:spChg>
        <pc:spChg chg="add del mod">
          <ac:chgData name="Elena Long" userId="6c2fd083e3647dc1" providerId="LiveId" clId="{82135118-3B7E-42B6-9C7F-FFF38A16F087}" dt="2023-07-10T19:37:22.337" v="1503" actId="478"/>
          <ac:spMkLst>
            <pc:docMk/>
            <pc:sldMk cId="4175626723" sldId="949"/>
            <ac:spMk id="16" creationId="{C8876EFC-020C-BD3A-4EEE-287A5CDB8909}"/>
          </ac:spMkLst>
        </pc:spChg>
        <pc:spChg chg="add del mod">
          <ac:chgData name="Elena Long" userId="6c2fd083e3647dc1" providerId="LiveId" clId="{82135118-3B7E-42B6-9C7F-FFF38A16F087}" dt="2023-07-10T19:27:55.595" v="1455" actId="478"/>
          <ac:spMkLst>
            <pc:docMk/>
            <pc:sldMk cId="4175626723" sldId="949"/>
            <ac:spMk id="17" creationId="{A10FB421-B142-3FDC-DFDB-46D7110E6C8A}"/>
          </ac:spMkLst>
        </pc:spChg>
        <pc:spChg chg="add mod">
          <ac:chgData name="Elena Long" userId="6c2fd083e3647dc1" providerId="LiveId" clId="{82135118-3B7E-42B6-9C7F-FFF38A16F087}" dt="2023-07-10T19:27:53.654" v="1454"/>
          <ac:spMkLst>
            <pc:docMk/>
            <pc:sldMk cId="4175626723" sldId="949"/>
            <ac:spMk id="18" creationId="{1C64BC50-1EE0-7FD9-D7C6-154570EF95BE}"/>
          </ac:spMkLst>
        </pc:spChg>
        <pc:spChg chg="add mod">
          <ac:chgData name="Elena Long" userId="6c2fd083e3647dc1" providerId="LiveId" clId="{82135118-3B7E-42B6-9C7F-FFF38A16F087}" dt="2023-07-10T19:39:13.185" v="1513" actId="1076"/>
          <ac:spMkLst>
            <pc:docMk/>
            <pc:sldMk cId="4175626723" sldId="949"/>
            <ac:spMk id="30" creationId="{3DA52966-9AA7-F8A7-9445-FB6385719F1E}"/>
          </ac:spMkLst>
        </pc:spChg>
        <pc:grpChg chg="add mod">
          <ac:chgData name="Elena Long" userId="6c2fd083e3647dc1" providerId="LiveId" clId="{82135118-3B7E-42B6-9C7F-FFF38A16F087}" dt="2023-07-10T19:38:26.058" v="1505" actId="1076"/>
          <ac:grpSpMkLst>
            <pc:docMk/>
            <pc:sldMk cId="4175626723" sldId="949"/>
            <ac:grpSpMk id="31" creationId="{8262B71B-912C-B568-CF36-9EB185E58A89}"/>
          </ac:grpSpMkLst>
        </pc:grpChg>
        <pc:picChg chg="del">
          <ac:chgData name="Elena Long" userId="6c2fd083e3647dc1" providerId="LiveId" clId="{82135118-3B7E-42B6-9C7F-FFF38A16F087}" dt="2023-07-10T19:22:44.478" v="1203" actId="478"/>
          <ac:picMkLst>
            <pc:docMk/>
            <pc:sldMk cId="4175626723" sldId="949"/>
            <ac:picMk id="7" creationId="{ABECC520-8AF4-2564-DCD5-E40D11E38D71}"/>
          </ac:picMkLst>
        </pc:picChg>
        <pc:picChg chg="del">
          <ac:chgData name="Elena Long" userId="6c2fd083e3647dc1" providerId="LiveId" clId="{82135118-3B7E-42B6-9C7F-FFF38A16F087}" dt="2023-07-10T19:22:45.706" v="1204" actId="478"/>
          <ac:picMkLst>
            <pc:docMk/>
            <pc:sldMk cId="4175626723" sldId="949"/>
            <ac:picMk id="10" creationId="{1E2084D7-CE15-1B60-8A70-8F8D481802DD}"/>
          </ac:picMkLst>
        </pc:picChg>
        <pc:picChg chg="add mod">
          <ac:chgData name="Elena Long" userId="6c2fd083e3647dc1" providerId="LiveId" clId="{82135118-3B7E-42B6-9C7F-FFF38A16F087}" dt="2023-07-10T19:38:20.818" v="1504" actId="164"/>
          <ac:picMkLst>
            <pc:docMk/>
            <pc:sldMk cId="4175626723" sldId="949"/>
            <ac:picMk id="11" creationId="{1828B27D-715A-558D-743A-B29146E1CD71}"/>
          </ac:picMkLst>
        </pc:picChg>
        <pc:picChg chg="add mod">
          <ac:chgData name="Elena Long" userId="6c2fd083e3647dc1" providerId="LiveId" clId="{82135118-3B7E-42B6-9C7F-FFF38A16F087}" dt="2023-07-10T19:38:38.271" v="1506" actId="1076"/>
          <ac:picMkLst>
            <pc:docMk/>
            <pc:sldMk cId="4175626723" sldId="949"/>
            <ac:picMk id="20" creationId="{36BD184C-6D00-94A6-63B3-5887BE9BD37F}"/>
          </ac:picMkLst>
        </pc:picChg>
        <pc:picChg chg="add mod">
          <ac:chgData name="Elena Long" userId="6c2fd083e3647dc1" providerId="LiveId" clId="{82135118-3B7E-42B6-9C7F-FFF38A16F087}" dt="2023-07-10T19:38:38.271" v="1506" actId="1076"/>
          <ac:picMkLst>
            <pc:docMk/>
            <pc:sldMk cId="4175626723" sldId="949"/>
            <ac:picMk id="22" creationId="{108866FF-D7D9-BA41-83C3-5031C19DB680}"/>
          </ac:picMkLst>
        </pc:picChg>
        <pc:picChg chg="add mod">
          <ac:chgData name="Elena Long" userId="6c2fd083e3647dc1" providerId="LiveId" clId="{82135118-3B7E-42B6-9C7F-FFF38A16F087}" dt="2023-07-10T19:38:40.959" v="1507" actId="1076"/>
          <ac:picMkLst>
            <pc:docMk/>
            <pc:sldMk cId="4175626723" sldId="949"/>
            <ac:picMk id="26" creationId="{B7E80A9B-3A5C-3972-0926-029D523E9BC4}"/>
          </ac:picMkLst>
        </pc:picChg>
        <pc:picChg chg="add mod">
          <ac:chgData name="Elena Long" userId="6c2fd083e3647dc1" providerId="LiveId" clId="{82135118-3B7E-42B6-9C7F-FFF38A16F087}" dt="2023-07-10T19:39:13.185" v="1513" actId="1076"/>
          <ac:picMkLst>
            <pc:docMk/>
            <pc:sldMk cId="4175626723" sldId="949"/>
            <ac:picMk id="28" creationId="{0FFBFE9F-3F28-AD3E-F405-1674FF90CCBE}"/>
          </ac:picMkLst>
        </pc:picChg>
        <pc:picChg chg="add mod">
          <ac:chgData name="Elena Long" userId="6c2fd083e3647dc1" providerId="LiveId" clId="{82135118-3B7E-42B6-9C7F-FFF38A16F087}" dt="2023-07-10T19:38:57.298" v="1510" actId="1076"/>
          <ac:picMkLst>
            <pc:docMk/>
            <pc:sldMk cId="4175626723" sldId="949"/>
            <ac:picMk id="33" creationId="{91494A64-B5B7-02C2-C417-124783FD9DF4}"/>
          </ac:picMkLst>
        </pc:picChg>
        <pc:picChg chg="add mod">
          <ac:chgData name="Elena Long" userId="6c2fd083e3647dc1" providerId="LiveId" clId="{82135118-3B7E-42B6-9C7F-FFF38A16F087}" dt="2023-07-10T19:39:39.243" v="1518" actId="1076"/>
          <ac:picMkLst>
            <pc:docMk/>
            <pc:sldMk cId="4175626723" sldId="949"/>
            <ac:picMk id="36" creationId="{3692BC3E-1DE0-18C5-C71E-154BF4BE0412}"/>
          </ac:picMkLst>
        </pc:picChg>
        <pc:cxnChg chg="add mod">
          <ac:chgData name="Elena Long" userId="6c2fd083e3647dc1" providerId="LiveId" clId="{82135118-3B7E-42B6-9C7F-FFF38A16F087}" dt="2023-07-10T19:43:38.227" v="1592" actId="1035"/>
          <ac:cxnSpMkLst>
            <pc:docMk/>
            <pc:sldMk cId="4175626723" sldId="949"/>
            <ac:cxnSpMk id="14" creationId="{20A5B1E7-64A9-1222-59EA-B43B3B7D1972}"/>
          </ac:cxnSpMkLst>
        </pc:cxnChg>
        <pc:cxnChg chg="add mod">
          <ac:chgData name="Elena Long" userId="6c2fd083e3647dc1" providerId="LiveId" clId="{82135118-3B7E-42B6-9C7F-FFF38A16F087}" dt="2023-07-10T19:38:38.271" v="1506" actId="1076"/>
          <ac:cxnSpMkLst>
            <pc:docMk/>
            <pc:sldMk cId="4175626723" sldId="949"/>
            <ac:cxnSpMk id="23" creationId="{881A8494-9B45-9829-1049-625D450493EC}"/>
          </ac:cxnSpMkLst>
        </pc:cxnChg>
        <pc:cxnChg chg="add mod">
          <ac:chgData name="Elena Long" userId="6c2fd083e3647dc1" providerId="LiveId" clId="{82135118-3B7E-42B6-9C7F-FFF38A16F087}" dt="2023-07-10T19:39:46.319" v="1546" actId="1037"/>
          <ac:cxnSpMkLst>
            <pc:docMk/>
            <pc:sldMk cId="4175626723" sldId="949"/>
            <ac:cxnSpMk id="29" creationId="{0FDC36DA-9E91-A449-0038-EDDB8A0B1329}"/>
          </ac:cxnSpMkLst>
        </pc:cxnChg>
        <pc:cxnChg chg="add mod">
          <ac:chgData name="Elena Long" userId="6c2fd083e3647dc1" providerId="LiveId" clId="{82135118-3B7E-42B6-9C7F-FFF38A16F087}" dt="2023-07-10T19:39:48.371" v="1551" actId="1038"/>
          <ac:cxnSpMkLst>
            <pc:docMk/>
            <pc:sldMk cId="4175626723" sldId="949"/>
            <ac:cxnSpMk id="34" creationId="{B8ACD722-B4A7-F59F-4AAE-F0187AD1B494}"/>
          </ac:cxnSpMkLst>
        </pc:cxnChg>
      </pc:sldChg>
    </pc:docChg>
  </pc:docChgLst>
  <pc:docChgLst>
    <pc:chgData name="Elena Long" userId="3151066e-a619-4d94-bc0a-2038df9f18dc" providerId="ADAL" clId="{449EBD78-DAF4-47B4-8820-87221BB914C1}"/>
    <pc:docChg chg="undo custSel addSld delSld modSld">
      <pc:chgData name="Elena Long" userId="3151066e-a619-4d94-bc0a-2038df9f18dc" providerId="ADAL" clId="{449EBD78-DAF4-47B4-8820-87221BB914C1}" dt="2024-09-23T20:42:22.519" v="414" actId="47"/>
      <pc:docMkLst>
        <pc:docMk/>
      </pc:docMkLst>
      <pc:sldChg chg="modSp">
        <pc:chgData name="Elena Long" userId="3151066e-a619-4d94-bc0a-2038df9f18dc" providerId="ADAL" clId="{449EBD78-DAF4-47B4-8820-87221BB914C1}" dt="2024-09-23T18:29:39.248" v="12" actId="20577"/>
        <pc:sldMkLst>
          <pc:docMk/>
          <pc:sldMk cId="1602676207" sldId="871"/>
        </pc:sldMkLst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25" creationId="{1E0FA077-DB39-48DF-A3DF-CB118C90EE43}"/>
          </ac:spMkLst>
        </pc:spChg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27" creationId="{CDEF0DA3-C0B2-42D8-85A5-408349F9A3DC}"/>
          </ac:spMkLst>
        </pc:spChg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32" creationId="{ACE5A192-73CA-4394-B66B-E870BA770A3A}"/>
          </ac:spMkLst>
        </pc:spChg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33" creationId="{9B203ABE-3DEC-4625-9A28-DFAEDDAB03F1}"/>
          </ac:spMkLst>
        </pc:spChg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35" creationId="{0D0E6EA1-3A51-4486-A344-C06C287EB547}"/>
          </ac:spMkLst>
        </pc:spChg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36" creationId="{E231FB62-5AAC-465A-88CB-E2DC402465DC}"/>
          </ac:spMkLst>
        </pc:spChg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38" creationId="{63721119-EFAE-4EB5-9DA4-62386294D686}"/>
          </ac:spMkLst>
        </pc:spChg>
        <pc:spChg chg="mod">
          <ac:chgData name="Elena Long" userId="3151066e-a619-4d94-bc0a-2038df9f18dc" providerId="ADAL" clId="{449EBD78-DAF4-47B4-8820-87221BB914C1}" dt="2024-09-23T18:28:54.112" v="2" actId="16959"/>
          <ac:spMkLst>
            <pc:docMk/>
            <pc:sldMk cId="1602676207" sldId="871"/>
            <ac:spMk id="39" creationId="{EE8C2D0E-CD3B-4744-A0CD-6D34B2690E65}"/>
          </ac:spMkLst>
        </pc:spChg>
        <pc:spChg chg="mod">
          <ac:chgData name="Elena Long" userId="3151066e-a619-4d94-bc0a-2038df9f18dc" providerId="ADAL" clId="{449EBD78-DAF4-47B4-8820-87221BB914C1}" dt="2024-09-23T18:29:39.248" v="12" actId="20577"/>
          <ac:spMkLst>
            <pc:docMk/>
            <pc:sldMk cId="1602676207" sldId="871"/>
            <ac:spMk id="49" creationId="{B1BEE718-87F6-47B5-B054-954D59FA0BA9}"/>
          </ac:spMkLst>
        </pc:spChg>
        <pc:grpChg chg="mod">
          <ac:chgData name="Elena Long" userId="3151066e-a619-4d94-bc0a-2038df9f18dc" providerId="ADAL" clId="{449EBD78-DAF4-47B4-8820-87221BB914C1}" dt="2024-09-23T18:28:54.112" v="2" actId="16959"/>
          <ac:grpSpMkLst>
            <pc:docMk/>
            <pc:sldMk cId="1602676207" sldId="871"/>
            <ac:grpSpMk id="24" creationId="{3B849E86-673C-430F-88EB-C810860A4BC1}"/>
          </ac:grpSpMkLst>
        </pc:grpChg>
        <pc:grpChg chg="mod">
          <ac:chgData name="Elena Long" userId="3151066e-a619-4d94-bc0a-2038df9f18dc" providerId="ADAL" clId="{449EBD78-DAF4-47B4-8820-87221BB914C1}" dt="2024-09-23T18:28:54.112" v="2" actId="16959"/>
          <ac:grpSpMkLst>
            <pc:docMk/>
            <pc:sldMk cId="1602676207" sldId="871"/>
            <ac:grpSpMk id="26" creationId="{0385B77D-685A-4DAC-8C31-9C695061E2C4}"/>
          </ac:grpSpMkLst>
        </pc:grpChg>
        <pc:grpChg chg="mod">
          <ac:chgData name="Elena Long" userId="3151066e-a619-4d94-bc0a-2038df9f18dc" providerId="ADAL" clId="{449EBD78-DAF4-47B4-8820-87221BB914C1}" dt="2024-09-23T18:28:54.112" v="2" actId="16959"/>
          <ac:grpSpMkLst>
            <pc:docMk/>
            <pc:sldMk cId="1602676207" sldId="871"/>
            <ac:grpSpMk id="28" creationId="{64FB568F-407D-4DC7-BA70-5009BD6DBDFE}"/>
          </ac:grpSpMkLst>
        </pc:grpChg>
        <pc:grpChg chg="mod">
          <ac:chgData name="Elena Long" userId="3151066e-a619-4d94-bc0a-2038df9f18dc" providerId="ADAL" clId="{449EBD78-DAF4-47B4-8820-87221BB914C1}" dt="2024-09-23T18:28:54.112" v="2" actId="16959"/>
          <ac:grpSpMkLst>
            <pc:docMk/>
            <pc:sldMk cId="1602676207" sldId="871"/>
            <ac:grpSpMk id="29" creationId="{ACEF6A41-7DCD-4449-91DE-21AF5005C38D}"/>
          </ac:grpSpMkLst>
        </pc:grpChg>
        <pc:grpChg chg="mod">
          <ac:chgData name="Elena Long" userId="3151066e-a619-4d94-bc0a-2038df9f18dc" providerId="ADAL" clId="{449EBD78-DAF4-47B4-8820-87221BB914C1}" dt="2024-09-23T18:28:54.112" v="2" actId="16959"/>
          <ac:grpSpMkLst>
            <pc:docMk/>
            <pc:sldMk cId="1602676207" sldId="871"/>
            <ac:grpSpMk id="30" creationId="{9FC670EB-69D9-4493-93E9-04E0C08F1353}"/>
          </ac:grpSpMkLst>
        </pc:grpChg>
        <pc:grpChg chg="mod">
          <ac:chgData name="Elena Long" userId="3151066e-a619-4d94-bc0a-2038df9f18dc" providerId="ADAL" clId="{449EBD78-DAF4-47B4-8820-87221BB914C1}" dt="2024-09-23T18:29:39.248" v="12" actId="20577"/>
          <ac:grpSpMkLst>
            <pc:docMk/>
            <pc:sldMk cId="1602676207" sldId="871"/>
            <ac:grpSpMk id="42" creationId="{7E855621-625E-4BCD-A053-4CA37718B1C9}"/>
          </ac:grpSpMkLst>
        </pc:grpChg>
        <pc:picChg chg="mod">
          <ac:chgData name="Elena Long" userId="3151066e-a619-4d94-bc0a-2038df9f18dc" providerId="ADAL" clId="{449EBD78-DAF4-47B4-8820-87221BB914C1}" dt="2024-09-23T18:28:54.112" v="2" actId="16959"/>
          <ac:picMkLst>
            <pc:docMk/>
            <pc:sldMk cId="1602676207" sldId="871"/>
            <ac:picMk id="31" creationId="{413C9687-5026-4532-8115-E659B7794FE4}"/>
          </ac:picMkLst>
        </pc:picChg>
        <pc:picChg chg="mod">
          <ac:chgData name="Elena Long" userId="3151066e-a619-4d94-bc0a-2038df9f18dc" providerId="ADAL" clId="{449EBD78-DAF4-47B4-8820-87221BB914C1}" dt="2024-09-23T18:28:54.112" v="2" actId="16959"/>
          <ac:picMkLst>
            <pc:docMk/>
            <pc:sldMk cId="1602676207" sldId="871"/>
            <ac:picMk id="34" creationId="{1CAE5DEC-EC4D-4AD2-9157-CFD0F6E31709}"/>
          </ac:picMkLst>
        </pc:picChg>
        <pc:picChg chg="mod">
          <ac:chgData name="Elena Long" userId="3151066e-a619-4d94-bc0a-2038df9f18dc" providerId="ADAL" clId="{449EBD78-DAF4-47B4-8820-87221BB914C1}" dt="2024-09-23T18:28:54.112" v="2" actId="16959"/>
          <ac:picMkLst>
            <pc:docMk/>
            <pc:sldMk cId="1602676207" sldId="871"/>
            <ac:picMk id="37" creationId="{1CB9BC01-FBFB-41ED-9A1F-F0034577116E}"/>
          </ac:picMkLst>
        </pc:picChg>
        <pc:picChg chg="mod">
          <ac:chgData name="Elena Long" userId="3151066e-a619-4d94-bc0a-2038df9f18dc" providerId="ADAL" clId="{449EBD78-DAF4-47B4-8820-87221BB914C1}" dt="2024-09-23T18:29:39.248" v="12" actId="20577"/>
          <ac:picMkLst>
            <pc:docMk/>
            <pc:sldMk cId="1602676207" sldId="871"/>
            <ac:picMk id="48" creationId="{FBFCADB4-5295-49B0-B4BA-A0304DB0A9F9}"/>
          </ac:picMkLst>
        </pc:picChg>
      </pc:sldChg>
      <pc:sldChg chg="modSp mod">
        <pc:chgData name="Elena Long" userId="3151066e-a619-4d94-bc0a-2038df9f18dc" providerId="ADAL" clId="{449EBD78-DAF4-47B4-8820-87221BB914C1}" dt="2024-09-23T18:32:38.660" v="114" actId="1038"/>
        <pc:sldMkLst>
          <pc:docMk/>
          <pc:sldMk cId="3208879238" sldId="904"/>
        </pc:sldMkLst>
        <pc:spChg chg="mod">
          <ac:chgData name="Elena Long" userId="3151066e-a619-4d94-bc0a-2038df9f18dc" providerId="ADAL" clId="{449EBD78-DAF4-47B4-8820-87221BB914C1}" dt="2024-09-23T18:32:38.660" v="114" actId="1038"/>
          <ac:spMkLst>
            <pc:docMk/>
            <pc:sldMk cId="3208879238" sldId="904"/>
            <ac:spMk id="9" creationId="{149BA2A7-485F-4C9E-4A50-2C4876903257}"/>
          </ac:spMkLst>
        </pc:spChg>
      </pc:sldChg>
      <pc:sldChg chg="addSp modSp mod">
        <pc:chgData name="Elena Long" userId="3151066e-a619-4d94-bc0a-2038df9f18dc" providerId="ADAL" clId="{449EBD78-DAF4-47B4-8820-87221BB914C1}" dt="2024-09-23T18:43:13.438" v="195" actId="1076"/>
        <pc:sldMkLst>
          <pc:docMk/>
          <pc:sldMk cId="2965316332" sldId="909"/>
        </pc:sldMkLst>
        <pc:spChg chg="mod">
          <ac:chgData name="Elena Long" userId="3151066e-a619-4d94-bc0a-2038df9f18dc" providerId="ADAL" clId="{449EBD78-DAF4-47B4-8820-87221BB914C1}" dt="2024-09-23T18:35:59.818" v="182" actId="20577"/>
          <ac:spMkLst>
            <pc:docMk/>
            <pc:sldMk cId="2965316332" sldId="909"/>
            <ac:spMk id="3" creationId="{5931DE7E-0B42-6459-6368-F71A12DF8FE7}"/>
          </ac:spMkLst>
        </pc:spChg>
        <pc:grpChg chg="add mod">
          <ac:chgData name="Elena Long" userId="3151066e-a619-4d94-bc0a-2038df9f18dc" providerId="ADAL" clId="{449EBD78-DAF4-47B4-8820-87221BB914C1}" dt="2024-09-23T18:43:13.438" v="195" actId="1076"/>
          <ac:grpSpMkLst>
            <pc:docMk/>
            <pc:sldMk cId="2965316332" sldId="909"/>
            <ac:grpSpMk id="16" creationId="{128D7E3B-9B2A-9658-7B76-CE393DB541F3}"/>
          </ac:grpSpMkLst>
        </pc:grpChg>
        <pc:picChg chg="add mod">
          <ac:chgData name="Elena Long" userId="3151066e-a619-4d94-bc0a-2038df9f18dc" providerId="ADAL" clId="{449EBD78-DAF4-47B4-8820-87221BB914C1}" dt="2024-09-23T18:40:34.975" v="185" actId="1076"/>
          <ac:picMkLst>
            <pc:docMk/>
            <pc:sldMk cId="2965316332" sldId="909"/>
            <ac:picMk id="9" creationId="{D8095897-DD6D-8B29-586F-AFCBC81306DD}"/>
          </ac:picMkLst>
        </pc:picChg>
        <pc:picChg chg="add mod">
          <ac:chgData name="Elena Long" userId="3151066e-a619-4d94-bc0a-2038df9f18dc" providerId="ADAL" clId="{449EBD78-DAF4-47B4-8820-87221BB914C1}" dt="2024-09-23T18:41:24.618" v="188" actId="1076"/>
          <ac:picMkLst>
            <pc:docMk/>
            <pc:sldMk cId="2965316332" sldId="909"/>
            <ac:picMk id="11" creationId="{96691D0D-D606-75A3-EE62-B51B075374B2}"/>
          </ac:picMkLst>
        </pc:picChg>
        <pc:picChg chg="add mod">
          <ac:chgData name="Elena Long" userId="3151066e-a619-4d94-bc0a-2038df9f18dc" providerId="ADAL" clId="{449EBD78-DAF4-47B4-8820-87221BB914C1}" dt="2024-09-23T18:43:01.377" v="193" actId="164"/>
          <ac:picMkLst>
            <pc:docMk/>
            <pc:sldMk cId="2965316332" sldId="909"/>
            <ac:picMk id="13" creationId="{4C4BDC94-260D-36C8-2157-F77D7985034E}"/>
          </ac:picMkLst>
        </pc:picChg>
        <pc:picChg chg="add mod">
          <ac:chgData name="Elena Long" userId="3151066e-a619-4d94-bc0a-2038df9f18dc" providerId="ADAL" clId="{449EBD78-DAF4-47B4-8820-87221BB914C1}" dt="2024-09-23T18:43:01.377" v="193" actId="164"/>
          <ac:picMkLst>
            <pc:docMk/>
            <pc:sldMk cId="2965316332" sldId="909"/>
            <ac:picMk id="15" creationId="{0CCB65D0-6662-22D3-6E0F-3A99849CAA7F}"/>
          </ac:picMkLst>
        </pc:picChg>
      </pc:sldChg>
      <pc:sldChg chg="addSp delSp modSp new del mod">
        <pc:chgData name="Elena Long" userId="3151066e-a619-4d94-bc0a-2038df9f18dc" providerId="ADAL" clId="{449EBD78-DAF4-47B4-8820-87221BB914C1}" dt="2024-09-23T20:42:22.519" v="414" actId="47"/>
        <pc:sldMkLst>
          <pc:docMk/>
          <pc:sldMk cId="343840238" sldId="915"/>
        </pc:sldMkLst>
        <pc:grpChg chg="add del mod">
          <ac:chgData name="Elena Long" userId="3151066e-a619-4d94-bc0a-2038df9f18dc" providerId="ADAL" clId="{449EBD78-DAF4-47B4-8820-87221BB914C1}" dt="2024-09-23T20:41:58.901" v="381" actId="21"/>
          <ac:grpSpMkLst>
            <pc:docMk/>
            <pc:sldMk cId="343840238" sldId="915"/>
            <ac:grpSpMk id="9" creationId="{45D2DB78-31CC-70FB-43A7-E235544E1E2D}"/>
          </ac:grpSpMkLst>
        </pc:grpChg>
        <pc:picChg chg="add mod">
          <ac:chgData name="Elena Long" userId="3151066e-a619-4d94-bc0a-2038df9f18dc" providerId="ADAL" clId="{449EBD78-DAF4-47B4-8820-87221BB914C1}" dt="2024-09-23T20:41:08.104" v="329" actId="164"/>
          <ac:picMkLst>
            <pc:docMk/>
            <pc:sldMk cId="343840238" sldId="915"/>
            <ac:picMk id="6" creationId="{54338F0D-97E4-E275-10D0-B268BD8E750D}"/>
          </ac:picMkLst>
        </pc:picChg>
        <pc:picChg chg="add mod">
          <ac:chgData name="Elena Long" userId="3151066e-a619-4d94-bc0a-2038df9f18dc" providerId="ADAL" clId="{449EBD78-DAF4-47B4-8820-87221BB914C1}" dt="2024-09-23T20:41:08.104" v="329" actId="164"/>
          <ac:picMkLst>
            <pc:docMk/>
            <pc:sldMk cId="343840238" sldId="915"/>
            <ac:picMk id="8" creationId="{9309B349-3E2F-548E-0AF4-F958683D0136}"/>
          </ac:picMkLst>
        </pc:picChg>
      </pc:sldChg>
      <pc:sldChg chg="new del">
        <pc:chgData name="Elena Long" userId="3151066e-a619-4d94-bc0a-2038df9f18dc" providerId="ADAL" clId="{449EBD78-DAF4-47B4-8820-87221BB914C1}" dt="2024-09-23T20:40:03.774" v="197" actId="680"/>
        <pc:sldMkLst>
          <pc:docMk/>
          <pc:sldMk cId="2442359603" sldId="915"/>
        </pc:sldMkLst>
      </pc:sldChg>
      <pc:sldChg chg="addSp modSp new mod">
        <pc:chgData name="Elena Long" userId="3151066e-a619-4d94-bc0a-2038df9f18dc" providerId="ADAL" clId="{449EBD78-DAF4-47B4-8820-87221BB914C1}" dt="2024-09-23T20:42:17.182" v="413" actId="1037"/>
        <pc:sldMkLst>
          <pc:docMk/>
          <pc:sldMk cId="3459138629" sldId="916"/>
        </pc:sldMkLst>
        <pc:spChg chg="mod">
          <ac:chgData name="Elena Long" userId="3151066e-a619-4d94-bc0a-2038df9f18dc" providerId="ADAL" clId="{449EBD78-DAF4-47B4-8820-87221BB914C1}" dt="2024-09-23T20:41:52.026" v="380" actId="20577"/>
          <ac:spMkLst>
            <pc:docMk/>
            <pc:sldMk cId="3459138629" sldId="916"/>
            <ac:spMk id="2" creationId="{FE383D09-C647-880F-1274-0076EB48E5F7}"/>
          </ac:spMkLst>
        </pc:spChg>
        <pc:grpChg chg="add mod">
          <ac:chgData name="Elena Long" userId="3151066e-a619-4d94-bc0a-2038df9f18dc" providerId="ADAL" clId="{449EBD78-DAF4-47B4-8820-87221BB914C1}" dt="2024-09-23T20:42:17.182" v="413" actId="1037"/>
          <ac:grpSpMkLst>
            <pc:docMk/>
            <pc:sldMk cId="3459138629" sldId="916"/>
            <ac:grpSpMk id="9" creationId="{45D2DB78-31CC-70FB-43A7-E235544E1E2D}"/>
          </ac:grpSpMkLst>
        </pc:grpChg>
        <pc:picChg chg="mod">
          <ac:chgData name="Elena Long" userId="3151066e-a619-4d94-bc0a-2038df9f18dc" providerId="ADAL" clId="{449EBD78-DAF4-47B4-8820-87221BB914C1}" dt="2024-09-23T20:42:01.641" v="382"/>
          <ac:picMkLst>
            <pc:docMk/>
            <pc:sldMk cId="3459138629" sldId="916"/>
            <ac:picMk id="6" creationId="{54338F0D-97E4-E275-10D0-B268BD8E750D}"/>
          </ac:picMkLst>
        </pc:picChg>
        <pc:picChg chg="mod">
          <ac:chgData name="Elena Long" userId="3151066e-a619-4d94-bc0a-2038df9f18dc" providerId="ADAL" clId="{449EBD78-DAF4-47B4-8820-87221BB914C1}" dt="2024-09-23T20:42:01.641" v="382"/>
          <ac:picMkLst>
            <pc:docMk/>
            <pc:sldMk cId="3459138629" sldId="916"/>
            <ac:picMk id="8" creationId="{9309B349-3E2F-548E-0AF4-F958683D0136}"/>
          </ac:picMkLst>
        </pc:picChg>
      </pc:sldChg>
    </pc:docChg>
  </pc:docChgLst>
  <pc:docChgLst>
    <pc:chgData name="Elena Long" userId="3151066e-a619-4d94-bc0a-2038df9f18dc" providerId="ADAL" clId="{1C0F7DA4-9660-4C6B-B366-E7EBA1D3A393}"/>
    <pc:docChg chg="undo custSel addSld delSld modSld sldOrd">
      <pc:chgData name="Elena Long" userId="3151066e-a619-4d94-bc0a-2038df9f18dc" providerId="ADAL" clId="{1C0F7DA4-9660-4C6B-B366-E7EBA1D3A393}" dt="2024-09-24T00:56:01.070" v="5657" actId="20577"/>
      <pc:docMkLst>
        <pc:docMk/>
      </pc:docMkLst>
      <pc:sldChg chg="addSp delSp modSp mod">
        <pc:chgData name="Elena Long" userId="3151066e-a619-4d94-bc0a-2038df9f18dc" providerId="ADAL" clId="{1C0F7DA4-9660-4C6B-B366-E7EBA1D3A393}" dt="2024-09-23T14:26:01.472" v="2850" actId="404"/>
        <pc:sldMkLst>
          <pc:docMk/>
          <pc:sldMk cId="2398926399" sldId="256"/>
        </pc:sldMkLst>
        <pc:spChg chg="add del">
          <ac:chgData name="Elena Long" userId="3151066e-a619-4d94-bc0a-2038df9f18dc" providerId="ADAL" clId="{1C0F7DA4-9660-4C6B-B366-E7EBA1D3A393}" dt="2024-09-22T17:56:19.724" v="98" actId="478"/>
          <ac:spMkLst>
            <pc:docMk/>
            <pc:sldMk cId="2398926399" sldId="256"/>
            <ac:spMk id="2" creationId="{82552C9C-F422-8192-D92E-CC85138CCE3E}"/>
          </ac:spMkLst>
        </pc:spChg>
        <pc:spChg chg="mod">
          <ac:chgData name="Elena Long" userId="3151066e-a619-4d94-bc0a-2038df9f18dc" providerId="ADAL" clId="{1C0F7DA4-9660-4C6B-B366-E7EBA1D3A393}" dt="2024-09-22T17:53:25.808" v="23" actId="20577"/>
          <ac:spMkLst>
            <pc:docMk/>
            <pc:sldMk cId="2398926399" sldId="256"/>
            <ac:spMk id="3" creationId="{00000000-0000-0000-0000-000000000000}"/>
          </ac:spMkLst>
        </pc:spChg>
        <pc:spChg chg="del">
          <ac:chgData name="Elena Long" userId="3151066e-a619-4d94-bc0a-2038df9f18dc" providerId="ADAL" clId="{1C0F7DA4-9660-4C6B-B366-E7EBA1D3A393}" dt="2024-09-22T17:53:31.273" v="24" actId="478"/>
          <ac:spMkLst>
            <pc:docMk/>
            <pc:sldMk cId="2398926399" sldId="256"/>
            <ac:spMk id="5" creationId="{00000000-0000-0000-0000-000000000000}"/>
          </ac:spMkLst>
        </pc:spChg>
        <pc:spChg chg="mod">
          <ac:chgData name="Elena Long" userId="3151066e-a619-4d94-bc0a-2038df9f18dc" providerId="ADAL" clId="{1C0F7DA4-9660-4C6B-B366-E7EBA1D3A393}" dt="2024-09-23T14:26:01.472" v="2850" actId="404"/>
          <ac:spMkLst>
            <pc:docMk/>
            <pc:sldMk cId="2398926399" sldId="256"/>
            <ac:spMk id="55" creationId="{00000000-0000-0000-0000-000000000000}"/>
          </ac:spMkLst>
        </pc:spChg>
        <pc:picChg chg="add mod">
          <ac:chgData name="Elena Long" userId="3151066e-a619-4d94-bc0a-2038df9f18dc" providerId="ADAL" clId="{1C0F7DA4-9660-4C6B-B366-E7EBA1D3A393}" dt="2024-09-23T14:25:39.951" v="2810" actId="1076"/>
          <ac:picMkLst>
            <pc:docMk/>
            <pc:sldMk cId="2398926399" sldId="256"/>
            <ac:picMk id="4" creationId="{947A87ED-A46E-4E87-8F64-B57C11F93C94}"/>
          </ac:picMkLst>
        </pc:picChg>
        <pc:picChg chg="add mod">
          <ac:chgData name="Elena Long" userId="3151066e-a619-4d94-bc0a-2038df9f18dc" providerId="ADAL" clId="{1C0F7DA4-9660-4C6B-B366-E7EBA1D3A393}" dt="2024-09-23T14:25:56.551" v="2848" actId="1076"/>
          <ac:picMkLst>
            <pc:docMk/>
            <pc:sldMk cId="2398926399" sldId="256"/>
            <ac:picMk id="7" creationId="{4F27D38F-9005-A3C1-BD67-02252760A374}"/>
          </ac:picMkLst>
        </pc:picChg>
        <pc:picChg chg="add mod">
          <ac:chgData name="Elena Long" userId="3151066e-a619-4d94-bc0a-2038df9f18dc" providerId="ADAL" clId="{1C0F7DA4-9660-4C6B-B366-E7EBA1D3A393}" dt="2024-09-23T14:25:47.325" v="2845" actId="1037"/>
          <ac:picMkLst>
            <pc:docMk/>
            <pc:sldMk cId="2398926399" sldId="256"/>
            <ac:picMk id="9" creationId="{E9290406-85BE-09CE-5CE1-78774105B7B8}"/>
          </ac:picMkLst>
        </pc:picChg>
        <pc:picChg chg="del">
          <ac:chgData name="Elena Long" userId="3151066e-a619-4d94-bc0a-2038df9f18dc" providerId="ADAL" clId="{1C0F7DA4-9660-4C6B-B366-E7EBA1D3A393}" dt="2024-09-22T17:53:32.219" v="25" actId="478"/>
          <ac:picMkLst>
            <pc:docMk/>
            <pc:sldMk cId="2398926399" sldId="256"/>
            <ac:picMk id="11" creationId="{00000000-0000-0000-0000-000000000000}"/>
          </ac:picMkLst>
        </pc:picChg>
      </pc:sldChg>
      <pc:sldChg chg="add del">
        <pc:chgData name="Elena Long" userId="3151066e-a619-4d94-bc0a-2038df9f18dc" providerId="ADAL" clId="{1C0F7DA4-9660-4C6B-B366-E7EBA1D3A393}" dt="2024-09-22T18:03:55.596" v="160" actId="47"/>
        <pc:sldMkLst>
          <pc:docMk/>
          <pc:sldMk cId="3601722183" sldId="35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395735395" sldId="51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660372429" sldId="56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222732815" sldId="591"/>
        </pc:sldMkLst>
      </pc:sldChg>
      <pc:sldChg chg="del">
        <pc:chgData name="Elena Long" userId="3151066e-a619-4d94-bc0a-2038df9f18dc" providerId="ADAL" clId="{1C0F7DA4-9660-4C6B-B366-E7EBA1D3A393}" dt="2024-09-22T18:03:56.986" v="161" actId="47"/>
        <pc:sldMkLst>
          <pc:docMk/>
          <pc:sldMk cId="2466669368" sldId="602"/>
        </pc:sldMkLst>
      </pc:sldChg>
      <pc:sldChg chg="del">
        <pc:chgData name="Elena Long" userId="3151066e-a619-4d94-bc0a-2038df9f18dc" providerId="ADAL" clId="{1C0F7DA4-9660-4C6B-B366-E7EBA1D3A393}" dt="2024-09-22T18:03:58.917" v="163" actId="47"/>
        <pc:sldMkLst>
          <pc:docMk/>
          <pc:sldMk cId="4033542251" sldId="603"/>
        </pc:sldMkLst>
      </pc:sldChg>
      <pc:sldChg chg="del">
        <pc:chgData name="Elena Long" userId="3151066e-a619-4d94-bc0a-2038df9f18dc" providerId="ADAL" clId="{1C0F7DA4-9660-4C6B-B366-E7EBA1D3A393}" dt="2024-09-22T18:03:58.076" v="162" actId="47"/>
        <pc:sldMkLst>
          <pc:docMk/>
          <pc:sldMk cId="3979796889" sldId="604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239801595" sldId="632"/>
        </pc:sldMkLst>
      </pc:sldChg>
      <pc:sldChg chg="del">
        <pc:chgData name="Elena Long" userId="3151066e-a619-4d94-bc0a-2038df9f18dc" providerId="ADAL" clId="{1C0F7DA4-9660-4C6B-B366-E7EBA1D3A393}" dt="2024-09-22T18:03:48.485" v="156" actId="47"/>
        <pc:sldMkLst>
          <pc:docMk/>
          <pc:sldMk cId="1630490399" sldId="636"/>
        </pc:sldMkLst>
      </pc:sldChg>
      <pc:sldChg chg="del">
        <pc:chgData name="Elena Long" userId="3151066e-a619-4d94-bc0a-2038df9f18dc" providerId="ADAL" clId="{1C0F7DA4-9660-4C6B-B366-E7EBA1D3A393}" dt="2024-09-22T18:03:49.288" v="157" actId="47"/>
        <pc:sldMkLst>
          <pc:docMk/>
          <pc:sldMk cId="3369085354" sldId="637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2741989170" sldId="668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2403376273" sldId="677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605493394" sldId="678"/>
        </pc:sldMkLst>
      </pc:sldChg>
      <pc:sldChg chg="del">
        <pc:chgData name="Elena Long" userId="3151066e-a619-4d94-bc0a-2038df9f18dc" providerId="ADAL" clId="{1C0F7DA4-9660-4C6B-B366-E7EBA1D3A393}" dt="2024-09-22T18:03:44.208" v="154" actId="47"/>
        <pc:sldMkLst>
          <pc:docMk/>
          <pc:sldMk cId="3371805588" sldId="679"/>
        </pc:sldMkLst>
      </pc:sldChg>
      <pc:sldChg chg="del">
        <pc:chgData name="Elena Long" userId="3151066e-a619-4d94-bc0a-2038df9f18dc" providerId="ADAL" clId="{1C0F7DA4-9660-4C6B-B366-E7EBA1D3A393}" dt="2024-09-22T18:03:46.513" v="155" actId="47"/>
        <pc:sldMkLst>
          <pc:docMk/>
          <pc:sldMk cId="919881455" sldId="688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1920640512" sldId="694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380330078" sldId="695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9391096" sldId="69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335799438" sldId="698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4010500211" sldId="714"/>
        </pc:sldMkLst>
      </pc:sldChg>
      <pc:sldChg chg="del">
        <pc:chgData name="Elena Long" userId="3151066e-a619-4d94-bc0a-2038df9f18dc" providerId="ADAL" clId="{1C0F7DA4-9660-4C6B-B366-E7EBA1D3A393}" dt="2024-09-22T18:04:03.339" v="167" actId="47"/>
        <pc:sldMkLst>
          <pc:docMk/>
          <pc:sldMk cId="2980301010" sldId="716"/>
        </pc:sldMkLst>
      </pc:sldChg>
      <pc:sldChg chg="del">
        <pc:chgData name="Elena Long" userId="3151066e-a619-4d94-bc0a-2038df9f18dc" providerId="ADAL" clId="{1C0F7DA4-9660-4C6B-B366-E7EBA1D3A393}" dt="2024-09-22T18:04:06.996" v="169" actId="47"/>
        <pc:sldMkLst>
          <pc:docMk/>
          <pc:sldMk cId="3670924045" sldId="717"/>
        </pc:sldMkLst>
      </pc:sldChg>
      <pc:sldChg chg="del">
        <pc:chgData name="Elena Long" userId="3151066e-a619-4d94-bc0a-2038df9f18dc" providerId="ADAL" clId="{1C0F7DA4-9660-4C6B-B366-E7EBA1D3A393}" dt="2024-09-22T18:04:02.025" v="166" actId="47"/>
        <pc:sldMkLst>
          <pc:docMk/>
          <pc:sldMk cId="2598648691" sldId="718"/>
        </pc:sldMkLst>
      </pc:sldChg>
      <pc:sldChg chg="del">
        <pc:chgData name="Elena Long" userId="3151066e-a619-4d94-bc0a-2038df9f18dc" providerId="ADAL" clId="{1C0F7DA4-9660-4C6B-B366-E7EBA1D3A393}" dt="2024-09-22T18:04:04.497" v="168" actId="47"/>
        <pc:sldMkLst>
          <pc:docMk/>
          <pc:sldMk cId="1532794465" sldId="719"/>
        </pc:sldMkLst>
      </pc:sldChg>
      <pc:sldChg chg="del">
        <pc:chgData name="Elena Long" userId="3151066e-a619-4d94-bc0a-2038df9f18dc" providerId="ADAL" clId="{1C0F7DA4-9660-4C6B-B366-E7EBA1D3A393}" dt="2024-09-22T18:04:00.402" v="164" actId="47"/>
        <pc:sldMkLst>
          <pc:docMk/>
          <pc:sldMk cId="3273275827" sldId="720"/>
        </pc:sldMkLst>
      </pc:sldChg>
      <pc:sldChg chg="del">
        <pc:chgData name="Elena Long" userId="3151066e-a619-4d94-bc0a-2038df9f18dc" providerId="ADAL" clId="{1C0F7DA4-9660-4C6B-B366-E7EBA1D3A393}" dt="2024-09-22T18:04:01.268" v="165" actId="47"/>
        <pc:sldMkLst>
          <pc:docMk/>
          <pc:sldMk cId="1807062457" sldId="721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580940029" sldId="722"/>
        </pc:sldMkLst>
      </pc:sldChg>
      <pc:sldChg chg="add del">
        <pc:chgData name="Elena Long" userId="3151066e-a619-4d94-bc0a-2038df9f18dc" providerId="ADAL" clId="{1C0F7DA4-9660-4C6B-B366-E7EBA1D3A393}" dt="2024-09-22T18:04:15.873" v="173" actId="47"/>
        <pc:sldMkLst>
          <pc:docMk/>
          <pc:sldMk cId="2093187792" sldId="848"/>
        </pc:sldMkLst>
      </pc:sldChg>
      <pc:sldChg chg="add del">
        <pc:chgData name="Elena Long" userId="3151066e-a619-4d94-bc0a-2038df9f18dc" providerId="ADAL" clId="{1C0F7DA4-9660-4C6B-B366-E7EBA1D3A393}" dt="2024-09-22T18:04:16.198" v="174" actId="47"/>
        <pc:sldMkLst>
          <pc:docMk/>
          <pc:sldMk cId="17746785" sldId="84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885808201" sldId="856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952566934" sldId="85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580492605" sldId="85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640524664" sldId="862"/>
        </pc:sldMkLst>
      </pc:sldChg>
      <pc:sldChg chg="modSp ord">
        <pc:chgData name="Elena Long" userId="3151066e-a619-4d94-bc0a-2038df9f18dc" providerId="ADAL" clId="{1C0F7DA4-9660-4C6B-B366-E7EBA1D3A393}" dt="2024-09-24T00:55:12.016" v="5633" actId="20577"/>
        <pc:sldMkLst>
          <pc:docMk/>
          <pc:sldMk cId="605280061" sldId="870"/>
        </pc:sldMkLst>
        <pc:spChg chg="mod">
          <ac:chgData name="Elena Long" userId="3151066e-a619-4d94-bc0a-2038df9f18dc" providerId="ADAL" clId="{1C0F7DA4-9660-4C6B-B366-E7EBA1D3A393}" dt="2024-09-24T00:35:41.302" v="5610" actId="16959"/>
          <ac:spMkLst>
            <pc:docMk/>
            <pc:sldMk cId="605280061" sldId="870"/>
            <ac:spMk id="3" creationId="{881024AF-7D73-4C67-AAE0-FE5B0F3D3151}"/>
          </ac:spMkLst>
        </pc:spChg>
        <pc:spChg chg="mod">
          <ac:chgData name="Elena Long" userId="3151066e-a619-4d94-bc0a-2038df9f18dc" providerId="ADAL" clId="{1C0F7DA4-9660-4C6B-B366-E7EBA1D3A393}" dt="2024-09-24T00:35:54.757" v="5618" actId="114"/>
          <ac:spMkLst>
            <pc:docMk/>
            <pc:sldMk cId="605280061" sldId="870"/>
            <ac:spMk id="9" creationId="{394D7221-4612-4024-9611-FF71AD001A7A}"/>
          </ac:spMkLst>
        </pc:spChg>
        <pc:spChg chg="mod">
          <ac:chgData name="Elena Long" userId="3151066e-a619-4d94-bc0a-2038df9f18dc" providerId="ADAL" clId="{1C0F7DA4-9660-4C6B-B366-E7EBA1D3A393}" dt="2024-09-24T00:55:12.016" v="5633" actId="20577"/>
          <ac:spMkLst>
            <pc:docMk/>
            <pc:sldMk cId="605280061" sldId="870"/>
            <ac:spMk id="18" creationId="{9D524B9F-DAD8-489A-B2B7-C075F59A9B14}"/>
          </ac:spMkLst>
        </pc:spChg>
        <pc:spChg chg="mod">
          <ac:chgData name="Elena Long" userId="3151066e-a619-4d94-bc0a-2038df9f18dc" providerId="ADAL" clId="{1C0F7DA4-9660-4C6B-B366-E7EBA1D3A393}" dt="2024-09-24T00:55:12.016" v="5633" actId="20577"/>
          <ac:spMkLst>
            <pc:docMk/>
            <pc:sldMk cId="605280061" sldId="870"/>
            <ac:spMk id="19" creationId="{B2D65B43-D6BD-4461-8098-EE8010EE94ED}"/>
          </ac:spMkLst>
        </pc:spChg>
        <pc:grpChg chg="mod">
          <ac:chgData name="Elena Long" userId="3151066e-a619-4d94-bc0a-2038df9f18dc" providerId="ADAL" clId="{1C0F7DA4-9660-4C6B-B366-E7EBA1D3A393}" dt="2024-09-24T00:55:12.016" v="5633" actId="20577"/>
          <ac:grpSpMkLst>
            <pc:docMk/>
            <pc:sldMk cId="605280061" sldId="870"/>
            <ac:grpSpMk id="20" creationId="{EDCB789A-3EE3-4A09-8554-3204EA59F642}"/>
          </ac:grpSpMkLst>
        </pc:grpChg>
      </pc:sldChg>
      <pc:sldChg chg="delSp mod">
        <pc:chgData name="Elena Long" userId="3151066e-a619-4d94-bc0a-2038df9f18dc" providerId="ADAL" clId="{1C0F7DA4-9660-4C6B-B366-E7EBA1D3A393}" dt="2024-09-22T18:04:46.397" v="175" actId="478"/>
        <pc:sldMkLst>
          <pc:docMk/>
          <pc:sldMk cId="1602676207" sldId="871"/>
        </pc:sldMkLst>
        <pc:spChg chg="del">
          <ac:chgData name="Elena Long" userId="3151066e-a619-4d94-bc0a-2038df9f18dc" providerId="ADAL" clId="{1C0F7DA4-9660-4C6B-B366-E7EBA1D3A393}" dt="2024-09-22T18:04:46.397" v="175" actId="478"/>
          <ac:spMkLst>
            <pc:docMk/>
            <pc:sldMk cId="1602676207" sldId="871"/>
            <ac:spMk id="3" creationId="{669F99A4-3B44-47BE-CF0A-712A59A912F8}"/>
          </ac:spMkLst>
        </pc:spChg>
      </pc:sldChg>
      <pc:sldChg chg="addSp delSp modSp mod ord modAnim">
        <pc:chgData name="Elena Long" userId="3151066e-a619-4d94-bc0a-2038df9f18dc" providerId="ADAL" clId="{1C0F7DA4-9660-4C6B-B366-E7EBA1D3A393}" dt="2024-09-24T00:56:01.070" v="5657" actId="20577"/>
        <pc:sldMkLst>
          <pc:docMk/>
          <pc:sldMk cId="2480174858" sldId="872"/>
        </pc:sldMkLst>
        <pc:spChg chg="mod">
          <ac:chgData name="Elena Long" userId="3151066e-a619-4d94-bc0a-2038df9f18dc" providerId="ADAL" clId="{1C0F7DA4-9660-4C6B-B366-E7EBA1D3A393}" dt="2024-09-24T00:56:01.070" v="5657" actId="20577"/>
          <ac:spMkLst>
            <pc:docMk/>
            <pc:sldMk cId="2480174858" sldId="872"/>
            <ac:spMk id="2" creationId="{09D20AC6-F79A-41BD-BD4C-39477F1864A7}"/>
          </ac:spMkLst>
        </pc:spChg>
        <pc:spChg chg="mod">
          <ac:chgData name="Elena Long" userId="3151066e-a619-4d94-bc0a-2038df9f18dc" providerId="ADAL" clId="{1C0F7DA4-9660-4C6B-B366-E7EBA1D3A393}" dt="2024-09-23T16:24:05.779" v="5409" actId="20577"/>
          <ac:spMkLst>
            <pc:docMk/>
            <pc:sldMk cId="2480174858" sldId="872"/>
            <ac:spMk id="3" creationId="{E6C7964E-0DEE-4281-B8D5-7267040C8B2E}"/>
          </ac:spMkLst>
        </pc:spChg>
        <pc:spChg chg="del">
          <ac:chgData name="Elena Long" userId="3151066e-a619-4d94-bc0a-2038df9f18dc" providerId="ADAL" clId="{1C0F7DA4-9660-4C6B-B366-E7EBA1D3A393}" dt="2024-09-23T15:42:16.573" v="4276" actId="478"/>
          <ac:spMkLst>
            <pc:docMk/>
            <pc:sldMk cId="2480174858" sldId="872"/>
            <ac:spMk id="8" creationId="{DB7F241A-7C33-52B2-C19D-CC455333EDB7}"/>
          </ac:spMkLst>
        </pc:spChg>
        <pc:spChg chg="add mod">
          <ac:chgData name="Elena Long" userId="3151066e-a619-4d94-bc0a-2038df9f18dc" providerId="ADAL" clId="{1C0F7DA4-9660-4C6B-B366-E7EBA1D3A393}" dt="2024-09-23T16:21:53.369" v="5331" actId="164"/>
          <ac:spMkLst>
            <pc:docMk/>
            <pc:sldMk cId="2480174858" sldId="872"/>
            <ac:spMk id="10" creationId="{002B3AC8-7B12-15B7-CD4D-C367807D4ACF}"/>
          </ac:spMkLst>
        </pc:spChg>
        <pc:spChg chg="mod">
          <ac:chgData name="Elena Long" userId="3151066e-a619-4d94-bc0a-2038df9f18dc" providerId="ADAL" clId="{1C0F7DA4-9660-4C6B-B366-E7EBA1D3A393}" dt="2024-09-23T16:16:48.587" v="5201" actId="207"/>
          <ac:spMkLst>
            <pc:docMk/>
            <pc:sldMk cId="2480174858" sldId="872"/>
            <ac:spMk id="40" creationId="{0FE06EF7-D411-482E-9F15-EA49B8D60421}"/>
          </ac:spMkLst>
        </pc:spChg>
        <pc:grpChg chg="add mod">
          <ac:chgData name="Elena Long" userId="3151066e-a619-4d94-bc0a-2038df9f18dc" providerId="ADAL" clId="{1C0F7DA4-9660-4C6B-B366-E7EBA1D3A393}" dt="2024-09-23T16:24:21.320" v="5426" actId="1037"/>
          <ac:grpSpMkLst>
            <pc:docMk/>
            <pc:sldMk cId="2480174858" sldId="872"/>
            <ac:grpSpMk id="13" creationId="{92BA7742-DA11-6604-33E1-4381D2354990}"/>
          </ac:grpSpMkLst>
        </pc:grpChg>
        <pc:picChg chg="add mod ord">
          <ac:chgData name="Elena Long" userId="3151066e-a619-4d94-bc0a-2038df9f18dc" providerId="ADAL" clId="{1C0F7DA4-9660-4C6B-B366-E7EBA1D3A393}" dt="2024-09-23T16:21:53.369" v="5331" actId="164"/>
          <ac:picMkLst>
            <pc:docMk/>
            <pc:sldMk cId="2480174858" sldId="872"/>
            <ac:picMk id="9" creationId="{69347B10-4496-9780-209A-7081996E5A12}"/>
          </ac:picMkLst>
        </pc:picChg>
      </pc:sldChg>
      <pc:sldChg chg="modSp del mod">
        <pc:chgData name="Elena Long" userId="3151066e-a619-4d94-bc0a-2038df9f18dc" providerId="ADAL" clId="{1C0F7DA4-9660-4C6B-B366-E7EBA1D3A393}" dt="2024-09-23T15:42:05.922" v="4275" actId="47"/>
        <pc:sldMkLst>
          <pc:docMk/>
          <pc:sldMk cId="565955532" sldId="873"/>
        </pc:sldMkLst>
        <pc:grpChg chg="mod">
          <ac:chgData name="Elena Long" userId="3151066e-a619-4d94-bc0a-2038df9f18dc" providerId="ADAL" clId="{1C0F7DA4-9660-4C6B-B366-E7EBA1D3A393}" dt="2024-09-23T15:42:03.096" v="4274" actId="1076"/>
          <ac:grpSpMkLst>
            <pc:docMk/>
            <pc:sldMk cId="565955532" sldId="873"/>
            <ac:grpSpMk id="18" creationId="{C0DF9B30-F9F3-4E3B-9064-3D1A91A0A3FD}"/>
          </ac:grpSpMkLst>
        </pc:grpChg>
      </pc:sldChg>
      <pc:sldChg chg="del">
        <pc:chgData name="Elena Long" userId="3151066e-a619-4d94-bc0a-2038df9f18dc" providerId="ADAL" clId="{1C0F7DA4-9660-4C6B-B366-E7EBA1D3A393}" dt="2024-09-23T16:02:57.482" v="4963" actId="47"/>
        <pc:sldMkLst>
          <pc:docMk/>
          <pc:sldMk cId="1514296517" sldId="876"/>
        </pc:sldMkLst>
      </pc:sldChg>
      <pc:sldChg chg="modSp del mod">
        <pc:chgData name="Elena Long" userId="3151066e-a619-4d94-bc0a-2038df9f18dc" providerId="ADAL" clId="{1C0F7DA4-9660-4C6B-B366-E7EBA1D3A393}" dt="2024-09-23T16:02:57.482" v="4963" actId="47"/>
        <pc:sldMkLst>
          <pc:docMk/>
          <pc:sldMk cId="1094236658" sldId="877"/>
        </pc:sldMkLst>
        <pc:spChg chg="mod">
          <ac:chgData name="Elena Long" userId="3151066e-a619-4d94-bc0a-2038df9f18dc" providerId="ADAL" clId="{1C0F7DA4-9660-4C6B-B366-E7EBA1D3A393}" dt="2024-09-23T02:47:42.073" v="341" actId="6549"/>
          <ac:spMkLst>
            <pc:docMk/>
            <pc:sldMk cId="1094236658" sldId="877"/>
            <ac:spMk id="17" creationId="{B0BD0355-BA15-3613-9507-39E01552A178}"/>
          </ac:spMkLst>
        </pc:spChg>
        <pc:spChg chg="mod">
          <ac:chgData name="Elena Long" userId="3151066e-a619-4d94-bc0a-2038df9f18dc" providerId="ADAL" clId="{1C0F7DA4-9660-4C6B-B366-E7EBA1D3A393}" dt="2024-09-23T02:47:38.674" v="340" actId="6549"/>
          <ac:spMkLst>
            <pc:docMk/>
            <pc:sldMk cId="1094236658" sldId="877"/>
            <ac:spMk id="18" creationId="{11C7FC0F-9201-6DAC-D092-338FD52E970C}"/>
          </ac:spMkLst>
        </pc:spChg>
      </pc:sldChg>
      <pc:sldChg chg="addSp delSp modSp mod ord">
        <pc:chgData name="Elena Long" userId="3151066e-a619-4d94-bc0a-2038df9f18dc" providerId="ADAL" clId="{1C0F7DA4-9660-4C6B-B366-E7EBA1D3A393}" dt="2024-09-23T15:41:04.399" v="4272" actId="1076"/>
        <pc:sldMkLst>
          <pc:docMk/>
          <pc:sldMk cId="763022889" sldId="878"/>
        </pc:sldMkLst>
        <pc:spChg chg="mod">
          <ac:chgData name="Elena Long" userId="3151066e-a619-4d94-bc0a-2038df9f18dc" providerId="ADAL" clId="{1C0F7DA4-9660-4C6B-B366-E7EBA1D3A393}" dt="2024-09-23T15:38:42.769" v="4125" actId="20577"/>
          <ac:spMkLst>
            <pc:docMk/>
            <pc:sldMk cId="763022889" sldId="878"/>
            <ac:spMk id="2" creationId="{2AC99A00-EB73-851E-8BC9-F4A12F5948B2}"/>
          </ac:spMkLst>
        </pc:spChg>
        <pc:spChg chg="del">
          <ac:chgData name="Elena Long" userId="3151066e-a619-4d94-bc0a-2038df9f18dc" providerId="ADAL" clId="{1C0F7DA4-9660-4C6B-B366-E7EBA1D3A393}" dt="2024-09-23T15:39:44.722" v="4128" actId="478"/>
          <ac:spMkLst>
            <pc:docMk/>
            <pc:sldMk cId="763022889" sldId="878"/>
            <ac:spMk id="3" creationId="{02CED1D2-F908-2C39-EACE-CE5A4DE8120A}"/>
          </ac:spMkLst>
        </pc:spChg>
        <pc:spChg chg="del">
          <ac:chgData name="Elena Long" userId="3151066e-a619-4d94-bc0a-2038df9f18dc" providerId="ADAL" clId="{1C0F7DA4-9660-4C6B-B366-E7EBA1D3A393}" dt="2024-09-23T15:39:44.722" v="4128" actId="478"/>
          <ac:spMkLst>
            <pc:docMk/>
            <pc:sldMk cId="763022889" sldId="878"/>
            <ac:spMk id="7" creationId="{5942DEE7-19CC-BD5B-7F89-A49DB05010C7}"/>
          </ac:spMkLst>
        </pc:spChg>
        <pc:spChg chg="add mod">
          <ac:chgData name="Elena Long" userId="3151066e-a619-4d94-bc0a-2038df9f18dc" providerId="ADAL" clId="{1C0F7DA4-9660-4C6B-B366-E7EBA1D3A393}" dt="2024-09-23T15:39:17.925" v="4126"/>
          <ac:spMkLst>
            <pc:docMk/>
            <pc:sldMk cId="763022889" sldId="878"/>
            <ac:spMk id="10" creationId="{38862A51-86A1-5C93-BF7A-595561E4065D}"/>
          </ac:spMkLst>
        </pc:spChg>
        <pc:spChg chg="add del mod">
          <ac:chgData name="Elena Long" userId="3151066e-a619-4d94-bc0a-2038df9f18dc" providerId="ADAL" clId="{1C0F7DA4-9660-4C6B-B366-E7EBA1D3A393}" dt="2024-09-23T15:39:47.498" v="4129" actId="478"/>
          <ac:spMkLst>
            <pc:docMk/>
            <pc:sldMk cId="763022889" sldId="878"/>
            <ac:spMk id="13" creationId="{770F49D3-016F-81FD-4626-ACA82EE20B16}"/>
          </ac:spMkLst>
        </pc:spChg>
        <pc:spChg chg="add mod">
          <ac:chgData name="Elena Long" userId="3151066e-a619-4d94-bc0a-2038df9f18dc" providerId="ADAL" clId="{1C0F7DA4-9660-4C6B-B366-E7EBA1D3A393}" dt="2024-09-23T15:40:23.271" v="4250" actId="1036"/>
          <ac:spMkLst>
            <pc:docMk/>
            <pc:sldMk cId="763022889" sldId="878"/>
            <ac:spMk id="14" creationId="{CD381070-94EB-5B26-7708-E6317FF062DF}"/>
          </ac:spMkLst>
        </pc:spChg>
        <pc:spChg chg="add mod">
          <ac:chgData name="Elena Long" userId="3151066e-a619-4d94-bc0a-2038df9f18dc" providerId="ADAL" clId="{1C0F7DA4-9660-4C6B-B366-E7EBA1D3A393}" dt="2024-09-23T15:41:04.399" v="4272" actId="1076"/>
          <ac:spMkLst>
            <pc:docMk/>
            <pc:sldMk cId="763022889" sldId="878"/>
            <ac:spMk id="15" creationId="{B29A6716-47C7-8BBB-77A9-A9CD66688E52}"/>
          </ac:spMkLst>
        </pc:spChg>
        <pc:picChg chg="mod">
          <ac:chgData name="Elena Long" userId="3151066e-a619-4d94-bc0a-2038df9f18dc" providerId="ADAL" clId="{1C0F7DA4-9660-4C6B-B366-E7EBA1D3A393}" dt="2024-09-23T15:39:54.680" v="4216" actId="1037"/>
          <ac:picMkLst>
            <pc:docMk/>
            <pc:sldMk cId="763022889" sldId="878"/>
            <ac:picMk id="8" creationId="{0275D125-B1E5-A21E-9180-1DACACF16732}"/>
          </ac:picMkLst>
        </pc:picChg>
        <pc:picChg chg="del">
          <ac:chgData name="Elena Long" userId="3151066e-a619-4d94-bc0a-2038df9f18dc" providerId="ADAL" clId="{1C0F7DA4-9660-4C6B-B366-E7EBA1D3A393}" dt="2024-09-23T15:39:44.722" v="4128" actId="478"/>
          <ac:picMkLst>
            <pc:docMk/>
            <pc:sldMk cId="763022889" sldId="878"/>
            <ac:picMk id="9" creationId="{8ABF323D-991A-5054-A8A1-48EFB030450D}"/>
          </ac:picMkLst>
        </pc:picChg>
        <pc:picChg chg="add mod">
          <ac:chgData name="Elena Long" userId="3151066e-a619-4d94-bc0a-2038df9f18dc" providerId="ADAL" clId="{1C0F7DA4-9660-4C6B-B366-E7EBA1D3A393}" dt="2024-09-23T15:40:04.301" v="4218" actId="1076"/>
          <ac:picMkLst>
            <pc:docMk/>
            <pc:sldMk cId="763022889" sldId="878"/>
            <ac:picMk id="11" creationId="{E167AC4A-E60B-2AB6-61B5-E2D28BC6E212}"/>
          </ac:picMkLst>
        </pc:picChg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223641838" sldId="87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779605229" sldId="88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958558511" sldId="88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4221551962" sldId="890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872160831" sldId="891"/>
        </pc:sldMkLst>
      </pc:sldChg>
      <pc:sldChg chg="addSp delSp modSp mod">
        <pc:chgData name="Elena Long" userId="3151066e-a619-4d94-bc0a-2038df9f18dc" providerId="ADAL" clId="{1C0F7DA4-9660-4C6B-B366-E7EBA1D3A393}" dt="2024-09-23T16:15:20.741" v="5184" actId="1036"/>
        <pc:sldMkLst>
          <pc:docMk/>
          <pc:sldMk cId="3252779245" sldId="892"/>
        </pc:sldMkLst>
        <pc:spChg chg="add mod">
          <ac:chgData name="Elena Long" userId="3151066e-a619-4d94-bc0a-2038df9f18dc" providerId="ADAL" clId="{1C0F7DA4-9660-4C6B-B366-E7EBA1D3A393}" dt="2024-09-23T16:14:41.174" v="5145" actId="14100"/>
          <ac:spMkLst>
            <pc:docMk/>
            <pc:sldMk cId="3252779245" sldId="892"/>
            <ac:spMk id="19" creationId="{D4AFD332-2D27-8496-0DEA-0A51A2FB831D}"/>
          </ac:spMkLst>
        </pc:spChg>
        <pc:spChg chg="add mod">
          <ac:chgData name="Elena Long" userId="3151066e-a619-4d94-bc0a-2038df9f18dc" providerId="ADAL" clId="{1C0F7DA4-9660-4C6B-B366-E7EBA1D3A393}" dt="2024-09-23T16:15:04.282" v="5160" actId="1076"/>
          <ac:spMkLst>
            <pc:docMk/>
            <pc:sldMk cId="3252779245" sldId="892"/>
            <ac:spMk id="20" creationId="{82B97873-6290-7064-59DE-54EE35314096}"/>
          </ac:spMkLst>
        </pc:spChg>
        <pc:spChg chg="mod">
          <ac:chgData name="Elena Long" userId="3151066e-a619-4d94-bc0a-2038df9f18dc" providerId="ADAL" clId="{1C0F7DA4-9660-4C6B-B366-E7EBA1D3A393}" dt="2024-09-23T16:15:20.741" v="5184" actId="1036"/>
          <ac:spMkLst>
            <pc:docMk/>
            <pc:sldMk cId="3252779245" sldId="892"/>
            <ac:spMk id="32" creationId="{AD67F6CA-67F9-4C83-EF35-AD455D708CF8}"/>
          </ac:spMkLst>
        </pc:spChg>
        <pc:spChg chg="del">
          <ac:chgData name="Elena Long" userId="3151066e-a619-4d94-bc0a-2038df9f18dc" providerId="ADAL" clId="{1C0F7DA4-9660-4C6B-B366-E7EBA1D3A393}" dt="2024-09-23T16:14:12.754" v="5129" actId="478"/>
          <ac:spMkLst>
            <pc:docMk/>
            <pc:sldMk cId="3252779245" sldId="892"/>
            <ac:spMk id="35" creationId="{72C34B7C-E606-A31D-67B3-C2826B343515}"/>
          </ac:spMkLst>
        </pc:spChg>
        <pc:spChg chg="add mod">
          <ac:chgData name="Elena Long" userId="3151066e-a619-4d94-bc0a-2038df9f18dc" providerId="ADAL" clId="{1C0F7DA4-9660-4C6B-B366-E7EBA1D3A393}" dt="2024-09-22T18:00:32.306" v="123" actId="20577"/>
          <ac:spMkLst>
            <pc:docMk/>
            <pc:sldMk cId="3252779245" sldId="892"/>
            <ac:spMk id="36" creationId="{C1658CD4-3D6E-8FD5-DF95-58E5AD585265}"/>
          </ac:spMkLst>
        </pc:spChg>
        <pc:spChg chg="add mod">
          <ac:chgData name="Elena Long" userId="3151066e-a619-4d94-bc0a-2038df9f18dc" providerId="ADAL" clId="{1C0F7DA4-9660-4C6B-B366-E7EBA1D3A393}" dt="2024-09-22T18:01:16.541" v="136" actId="20577"/>
          <ac:spMkLst>
            <pc:docMk/>
            <pc:sldMk cId="3252779245" sldId="892"/>
            <ac:spMk id="39" creationId="{DDE14157-8BD5-66E0-8E64-A5AAEE0944D3}"/>
          </ac:spMkLst>
        </pc:spChg>
        <pc:spChg chg="add mod">
          <ac:chgData name="Elena Long" userId="3151066e-a619-4d94-bc0a-2038df9f18dc" providerId="ADAL" clId="{1C0F7DA4-9660-4C6B-B366-E7EBA1D3A393}" dt="2024-09-23T16:14:05.465" v="5128" actId="1038"/>
          <ac:spMkLst>
            <pc:docMk/>
            <pc:sldMk cId="3252779245" sldId="892"/>
            <ac:spMk id="42" creationId="{E4553FA8-F001-75A3-CE5B-5D4EA5C7562A}"/>
          </ac:spMkLst>
        </pc:spChg>
        <pc:grpChg chg="mod">
          <ac:chgData name="Elena Long" userId="3151066e-a619-4d94-bc0a-2038df9f18dc" providerId="ADAL" clId="{1C0F7DA4-9660-4C6B-B366-E7EBA1D3A393}" dt="2024-09-23T16:15:20.741" v="5184" actId="1036"/>
          <ac:grpSpMkLst>
            <pc:docMk/>
            <pc:sldMk cId="3252779245" sldId="892"/>
            <ac:grpSpMk id="5" creationId="{EC473766-0999-D2B1-F6EB-AE29C94047DB}"/>
          </ac:grpSpMkLst>
        </pc:grpChg>
        <pc:grpChg chg="del">
          <ac:chgData name="Elena Long" userId="3151066e-a619-4d94-bc0a-2038df9f18dc" providerId="ADAL" clId="{1C0F7DA4-9660-4C6B-B366-E7EBA1D3A393}" dt="2024-09-22T18:00:14.842" v="113" actId="478"/>
          <ac:grpSpMkLst>
            <pc:docMk/>
            <pc:sldMk cId="3252779245" sldId="892"/>
            <ac:grpSpMk id="15" creationId="{2B775CAA-2EB0-5BD7-D9E1-65CB0439643F}"/>
          </ac:grpSpMkLst>
        </pc:grpChg>
        <pc:grpChg chg="del">
          <ac:chgData name="Elena Long" userId="3151066e-a619-4d94-bc0a-2038df9f18dc" providerId="ADAL" clId="{1C0F7DA4-9660-4C6B-B366-E7EBA1D3A393}" dt="2024-09-22T17:59:53.308" v="109" actId="478"/>
          <ac:grpSpMkLst>
            <pc:docMk/>
            <pc:sldMk cId="3252779245" sldId="892"/>
            <ac:grpSpMk id="21" creationId="{3AF1E006-6A65-D9EB-88D2-9807FC1590BC}"/>
          </ac:grpSpMkLst>
        </pc:grpChg>
        <pc:grpChg chg="del">
          <ac:chgData name="Elena Long" userId="3151066e-a619-4d94-bc0a-2038df9f18dc" providerId="ADAL" clId="{1C0F7DA4-9660-4C6B-B366-E7EBA1D3A393}" dt="2024-09-22T17:59:53.308" v="109" actId="478"/>
          <ac:grpSpMkLst>
            <pc:docMk/>
            <pc:sldMk cId="3252779245" sldId="892"/>
            <ac:grpSpMk id="24" creationId="{5521376E-5769-1DE3-EB65-2ADE12D7225A}"/>
          </ac:grpSpMkLst>
        </pc:grpChg>
        <pc:grpChg chg="del">
          <ac:chgData name="Elena Long" userId="3151066e-a619-4d94-bc0a-2038df9f18dc" providerId="ADAL" clId="{1C0F7DA4-9660-4C6B-B366-E7EBA1D3A393}" dt="2024-09-22T17:59:53.308" v="109" actId="478"/>
          <ac:grpSpMkLst>
            <pc:docMk/>
            <pc:sldMk cId="3252779245" sldId="892"/>
            <ac:grpSpMk id="27" creationId="{4DDDDAF3-FCF4-EC68-A11E-1A03D9AE122A}"/>
          </ac:grpSpMkLst>
        </pc:grpChg>
        <pc:picChg chg="add mod">
          <ac:chgData name="Elena Long" userId="3151066e-a619-4d94-bc0a-2038df9f18dc" providerId="ADAL" clId="{1C0F7DA4-9660-4C6B-B366-E7EBA1D3A393}" dt="2024-09-23T16:14:20.023" v="5132" actId="1076"/>
          <ac:picMkLst>
            <pc:docMk/>
            <pc:sldMk cId="3252779245" sldId="892"/>
            <ac:picMk id="16" creationId="{FA74C8E0-75F0-87BC-3961-3FE00B9B27F5}"/>
          </ac:picMkLst>
        </pc:picChg>
        <pc:picChg chg="add mod">
          <ac:chgData name="Elena Long" userId="3151066e-a619-4d94-bc0a-2038df9f18dc" providerId="ADAL" clId="{1C0F7DA4-9660-4C6B-B366-E7EBA1D3A393}" dt="2024-09-23T16:14:05.465" v="5128" actId="1038"/>
          <ac:picMkLst>
            <pc:docMk/>
            <pc:sldMk cId="3252779245" sldId="892"/>
            <ac:picMk id="18" creationId="{78DFC238-F3F5-ED56-D562-9760091D6F99}"/>
          </ac:picMkLst>
        </pc:picChg>
        <pc:picChg chg="add mod">
          <ac:chgData name="Elena Long" userId="3151066e-a619-4d94-bc0a-2038df9f18dc" providerId="ADAL" clId="{1C0F7DA4-9660-4C6B-B366-E7EBA1D3A393}" dt="2024-09-22T18:00:18.482" v="114" actId="1076"/>
          <ac:picMkLst>
            <pc:docMk/>
            <pc:sldMk cId="3252779245" sldId="892"/>
            <ac:picMk id="31" creationId="{F1AA48C3-ED02-E610-BFEA-58B336B65304}"/>
          </ac:picMkLst>
        </pc:picChg>
        <pc:picChg chg="mod">
          <ac:chgData name="Elena Long" userId="3151066e-a619-4d94-bc0a-2038df9f18dc" providerId="ADAL" clId="{1C0F7DA4-9660-4C6B-B366-E7EBA1D3A393}" dt="2024-09-23T16:15:20.741" v="5184" actId="1036"/>
          <ac:picMkLst>
            <pc:docMk/>
            <pc:sldMk cId="3252779245" sldId="892"/>
            <ac:picMk id="33" creationId="{BF1F25E0-E798-8D54-903A-C08009A2C4CB}"/>
          </ac:picMkLst>
        </pc:picChg>
        <pc:picChg chg="del">
          <ac:chgData name="Elena Long" userId="3151066e-a619-4d94-bc0a-2038df9f18dc" providerId="ADAL" clId="{1C0F7DA4-9660-4C6B-B366-E7EBA1D3A393}" dt="2024-09-23T16:14:12.754" v="5129" actId="478"/>
          <ac:picMkLst>
            <pc:docMk/>
            <pc:sldMk cId="3252779245" sldId="892"/>
            <ac:picMk id="34" creationId="{2E9F8508-E340-1EE5-640C-58A74F118096}"/>
          </ac:picMkLst>
        </pc:picChg>
        <pc:picChg chg="add mod modCrop">
          <ac:chgData name="Elena Long" userId="3151066e-a619-4d94-bc0a-2038df9f18dc" providerId="ADAL" clId="{1C0F7DA4-9660-4C6B-B366-E7EBA1D3A393}" dt="2024-09-22T18:01:03.138" v="127" actId="1076"/>
          <ac:picMkLst>
            <pc:docMk/>
            <pc:sldMk cId="3252779245" sldId="892"/>
            <ac:picMk id="38" creationId="{FFFAC306-8128-782B-3BBA-154504CB39FD}"/>
          </ac:picMkLst>
        </pc:picChg>
        <pc:picChg chg="add mod modCrop">
          <ac:chgData name="Elena Long" userId="3151066e-a619-4d94-bc0a-2038df9f18dc" providerId="ADAL" clId="{1C0F7DA4-9660-4C6B-B366-E7EBA1D3A393}" dt="2024-09-23T16:14:05.465" v="5128" actId="1038"/>
          <ac:picMkLst>
            <pc:docMk/>
            <pc:sldMk cId="3252779245" sldId="892"/>
            <ac:picMk id="41" creationId="{199FF7FC-0508-66C8-A955-71BA5F1C4F22}"/>
          </ac:picMkLst>
        </pc:picChg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314731375" sldId="893"/>
        </pc:sldMkLst>
      </pc:sldChg>
      <pc:sldChg chg="addSp modSp new del mod">
        <pc:chgData name="Elena Long" userId="3151066e-a619-4d94-bc0a-2038df9f18dc" providerId="ADAL" clId="{1C0F7DA4-9660-4C6B-B366-E7EBA1D3A393}" dt="2024-09-23T02:48:28.644" v="342" actId="47"/>
        <pc:sldMkLst>
          <pc:docMk/>
          <pc:sldMk cId="1336831650" sldId="893"/>
        </pc:sldMkLst>
        <pc:spChg chg="mod">
          <ac:chgData name="Elena Long" userId="3151066e-a619-4d94-bc0a-2038df9f18dc" providerId="ADAL" clId="{1C0F7DA4-9660-4C6B-B366-E7EBA1D3A393}" dt="2024-09-22T18:18:33.738" v="199" actId="20577"/>
          <ac:spMkLst>
            <pc:docMk/>
            <pc:sldMk cId="1336831650" sldId="893"/>
            <ac:spMk id="3" creationId="{B832565E-DF1A-0985-749E-2B553991C909}"/>
          </ac:spMkLst>
        </pc:spChg>
        <pc:picChg chg="add mod modCrop">
          <ac:chgData name="Elena Long" userId="3151066e-a619-4d94-bc0a-2038df9f18dc" providerId="ADAL" clId="{1C0F7DA4-9660-4C6B-B366-E7EBA1D3A393}" dt="2024-09-22T18:18:23.208" v="186" actId="1076"/>
          <ac:picMkLst>
            <pc:docMk/>
            <pc:sldMk cId="1336831650" sldId="893"/>
            <ac:picMk id="8" creationId="{60ED4672-1052-4FD7-BF6F-AF10CD1C46FB}"/>
          </ac:picMkLst>
        </pc:picChg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718917999" sldId="894"/>
        </pc:sldMkLst>
        <pc:spChg chg="mod">
          <ac:chgData name="Elena Long" userId="3151066e-a619-4d94-bc0a-2038df9f18dc" providerId="ADAL" clId="{1C0F7DA4-9660-4C6B-B366-E7EBA1D3A393}" dt="2024-09-23T00:39:11.656" v="241" actId="20577"/>
          <ac:spMkLst>
            <pc:docMk/>
            <pc:sldMk cId="718917999" sldId="894"/>
            <ac:spMk id="2" creationId="{2DC3BD11-91BB-2313-6979-6132E046FCA8}"/>
          </ac:spMkLst>
        </pc:spChg>
        <pc:spChg chg="mod">
          <ac:chgData name="Elena Long" userId="3151066e-a619-4d94-bc0a-2038df9f18dc" providerId="ADAL" clId="{1C0F7DA4-9660-4C6B-B366-E7EBA1D3A393}" dt="2024-09-22T23:54:15.297" v="202" actId="20577"/>
          <ac:spMkLst>
            <pc:docMk/>
            <pc:sldMk cId="718917999" sldId="894"/>
            <ac:spMk id="3" creationId="{AFD4A248-DE10-3DA4-40FA-B8C840DFC922}"/>
          </ac:spMkLst>
        </pc:spChg>
        <pc:picChg chg="add mod">
          <ac:chgData name="Elena Long" userId="3151066e-a619-4d94-bc0a-2038df9f18dc" providerId="ADAL" clId="{1C0F7DA4-9660-4C6B-B366-E7EBA1D3A393}" dt="2024-09-23T00:38:54.913" v="224" actId="167"/>
          <ac:picMkLst>
            <pc:docMk/>
            <pc:sldMk cId="718917999" sldId="894"/>
            <ac:picMk id="1026" creationId="{34EB0400-96F3-5EFA-9A3D-8F79F6458BB0}"/>
          </ac:picMkLst>
        </pc:picChg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3443044841" sldId="895"/>
        </pc:sldMkLst>
        <pc:spChg chg="mod">
          <ac:chgData name="Elena Long" userId="3151066e-a619-4d94-bc0a-2038df9f18dc" providerId="ADAL" clId="{1C0F7DA4-9660-4C6B-B366-E7EBA1D3A393}" dt="2024-09-23T00:38:42.961" v="222" actId="20577"/>
          <ac:spMkLst>
            <pc:docMk/>
            <pc:sldMk cId="3443044841" sldId="895"/>
            <ac:spMk id="2" creationId="{B2A2F6C5-477C-0DA6-7F6A-FBBC0379716A}"/>
          </ac:spMkLst>
        </pc:spChg>
        <pc:picChg chg="add">
          <ac:chgData name="Elena Long" userId="3151066e-a619-4d94-bc0a-2038df9f18dc" providerId="ADAL" clId="{1C0F7DA4-9660-4C6B-B366-E7EBA1D3A393}" dt="2024-09-23T00:38:44.861" v="223"/>
          <ac:picMkLst>
            <pc:docMk/>
            <pc:sldMk cId="3443044841" sldId="895"/>
            <ac:picMk id="2050" creationId="{5D6D840C-97A0-F49C-F055-BE0DE02DCA0F}"/>
          </ac:picMkLst>
        </pc:picChg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123158080" sldId="896"/>
        </pc:sldMkLst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4136613292" sldId="896"/>
        </pc:sldMkLst>
        <pc:spChg chg="mod">
          <ac:chgData name="Elena Long" userId="3151066e-a619-4d94-bc0a-2038df9f18dc" providerId="ADAL" clId="{1C0F7DA4-9660-4C6B-B366-E7EBA1D3A393}" dt="2024-09-23T00:57:46.888" v="260" actId="20577"/>
          <ac:spMkLst>
            <pc:docMk/>
            <pc:sldMk cId="4136613292" sldId="896"/>
            <ac:spMk id="2" creationId="{095E61CA-1883-1973-47E2-0BB30BD3BDBF}"/>
          </ac:spMkLst>
        </pc:spChg>
        <pc:picChg chg="add">
          <ac:chgData name="Elena Long" userId="3151066e-a619-4d94-bc0a-2038df9f18dc" providerId="ADAL" clId="{1C0F7DA4-9660-4C6B-B366-E7EBA1D3A393}" dt="2024-09-23T00:57:49.309" v="261"/>
          <ac:picMkLst>
            <pc:docMk/>
            <pc:sldMk cId="4136613292" sldId="896"/>
            <ac:picMk id="3074" creationId="{EEBB0C63-2DB0-AF9E-79A7-BA50271D826A}"/>
          </ac:picMkLst>
        </pc:picChg>
      </pc:sldChg>
      <pc:sldChg chg="addSp del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2847452881" sldId="897"/>
        </pc:sldMkLst>
        <pc:spChg chg="mod">
          <ac:chgData name="Elena Long" userId="3151066e-a619-4d94-bc0a-2038df9f18dc" providerId="ADAL" clId="{1C0F7DA4-9660-4C6B-B366-E7EBA1D3A393}" dt="2024-09-23T02:28:21.514" v="279" actId="20577"/>
          <ac:spMkLst>
            <pc:docMk/>
            <pc:sldMk cId="2847452881" sldId="897"/>
            <ac:spMk id="2" creationId="{00D991B9-7407-3369-F006-AD585DA79658}"/>
          </ac:spMkLst>
        </pc:spChg>
        <pc:spChg chg="add del mod">
          <ac:chgData name="Elena Long" userId="3151066e-a619-4d94-bc0a-2038df9f18dc" providerId="ADAL" clId="{1C0F7DA4-9660-4C6B-B366-E7EBA1D3A393}" dt="2024-09-23T02:28:50.088" v="288" actId="20577"/>
          <ac:spMkLst>
            <pc:docMk/>
            <pc:sldMk cId="2847452881" sldId="897"/>
            <ac:spMk id="3" creationId="{6049A003-C4F1-77F1-CFBD-6E2939CAFA5E}"/>
          </ac:spMkLst>
        </pc:spChg>
        <pc:spChg chg="add del">
          <ac:chgData name="Elena Long" userId="3151066e-a619-4d94-bc0a-2038df9f18dc" providerId="ADAL" clId="{1C0F7DA4-9660-4C6B-B366-E7EBA1D3A393}" dt="2024-09-23T02:28:36.059" v="281" actId="478"/>
          <ac:spMkLst>
            <pc:docMk/>
            <pc:sldMk cId="2847452881" sldId="897"/>
            <ac:spMk id="7" creationId="{436BE177-1E69-052D-67D4-220B40580713}"/>
          </ac:spMkLst>
        </pc:spChg>
        <pc:picChg chg="add mod">
          <ac:chgData name="Elena Long" userId="3151066e-a619-4d94-bc0a-2038df9f18dc" providerId="ADAL" clId="{1C0F7DA4-9660-4C6B-B366-E7EBA1D3A393}" dt="2024-09-23T02:28:49.081" v="286"/>
          <ac:picMkLst>
            <pc:docMk/>
            <pc:sldMk cId="2847452881" sldId="897"/>
            <ac:picMk id="9" creationId="{64BD45A0-ECC7-B9CC-36B6-204C814AA537}"/>
          </ac:picMkLst>
        </pc:picChg>
        <pc:picChg chg="add mod">
          <ac:chgData name="Elena Long" userId="3151066e-a619-4d94-bc0a-2038df9f18dc" providerId="ADAL" clId="{1C0F7DA4-9660-4C6B-B366-E7EBA1D3A393}" dt="2024-09-23T02:28:53.491" v="291" actId="962"/>
          <ac:picMkLst>
            <pc:docMk/>
            <pc:sldMk cId="2847452881" sldId="897"/>
            <ac:picMk id="11" creationId="{E4338611-EB9E-940C-EE00-9A4795940B40}"/>
          </ac:picMkLst>
        </pc:picChg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1754755908" sldId="898"/>
        </pc:sldMkLst>
        <pc:spChg chg="mod">
          <ac:chgData name="Elena Long" userId="3151066e-a619-4d94-bc0a-2038df9f18dc" providerId="ADAL" clId="{1C0F7DA4-9660-4C6B-B366-E7EBA1D3A393}" dt="2024-09-23T02:29:25.706" v="312" actId="20577"/>
          <ac:spMkLst>
            <pc:docMk/>
            <pc:sldMk cId="1754755908" sldId="898"/>
            <ac:spMk id="2" creationId="{28CBF470-3988-01B3-A5F3-856C899DAAB9}"/>
          </ac:spMkLst>
        </pc:spChg>
        <pc:spChg chg="mod">
          <ac:chgData name="Elena Long" userId="3151066e-a619-4d94-bc0a-2038df9f18dc" providerId="ADAL" clId="{1C0F7DA4-9660-4C6B-B366-E7EBA1D3A393}" dt="2024-09-23T02:29:26.963" v="314" actId="20577"/>
          <ac:spMkLst>
            <pc:docMk/>
            <pc:sldMk cId="1754755908" sldId="898"/>
            <ac:spMk id="3" creationId="{8F7F1DE6-FDAC-058D-FB77-83E07E2E24A4}"/>
          </ac:spMkLst>
        </pc:spChg>
        <pc:picChg chg="add">
          <ac:chgData name="Elena Long" userId="3151066e-a619-4d94-bc0a-2038df9f18dc" providerId="ADAL" clId="{1C0F7DA4-9660-4C6B-B366-E7EBA1D3A393}" dt="2024-09-23T02:29:27.886" v="315"/>
          <ac:picMkLst>
            <pc:docMk/>
            <pc:sldMk cId="1754755908" sldId="898"/>
            <ac:picMk id="5122" creationId="{BD4E3A72-123E-5CBB-D098-118CF15A5E93}"/>
          </ac:picMkLst>
        </pc:picChg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2502786487" sldId="899"/>
        </pc:sldMkLst>
        <pc:spChg chg="mod">
          <ac:chgData name="Elena Long" userId="3151066e-a619-4d94-bc0a-2038df9f18dc" providerId="ADAL" clId="{1C0F7DA4-9660-4C6B-B366-E7EBA1D3A393}" dt="2024-09-23T02:46:15.052" v="334" actId="20577"/>
          <ac:spMkLst>
            <pc:docMk/>
            <pc:sldMk cId="2502786487" sldId="899"/>
            <ac:spMk id="2" creationId="{EF75C46F-ADE3-C71E-B2CD-C12FB9648B3F}"/>
          </ac:spMkLst>
        </pc:spChg>
        <pc:spChg chg="mod">
          <ac:chgData name="Elena Long" userId="3151066e-a619-4d94-bc0a-2038df9f18dc" providerId="ADAL" clId="{1C0F7DA4-9660-4C6B-B366-E7EBA1D3A393}" dt="2024-09-23T02:46:16.421" v="336" actId="20577"/>
          <ac:spMkLst>
            <pc:docMk/>
            <pc:sldMk cId="2502786487" sldId="899"/>
            <ac:spMk id="3" creationId="{01AE430E-FD7D-66A8-2FAA-BC802EBB0D19}"/>
          </ac:spMkLst>
        </pc:spChg>
        <pc:picChg chg="add">
          <ac:chgData name="Elena Long" userId="3151066e-a619-4d94-bc0a-2038df9f18dc" providerId="ADAL" clId="{1C0F7DA4-9660-4C6B-B366-E7EBA1D3A393}" dt="2024-09-23T02:46:17.323" v="337"/>
          <ac:picMkLst>
            <pc:docMk/>
            <pc:sldMk cId="2502786487" sldId="899"/>
            <ac:picMk id="6146" creationId="{007F7ECE-AD52-943A-1926-9B06A104A84F}"/>
          </ac:picMkLst>
        </pc:picChg>
      </pc:sldChg>
      <pc:sldChg chg="addSp delSp modSp new del mod">
        <pc:chgData name="Elena Long" userId="3151066e-a619-4d94-bc0a-2038df9f18dc" providerId="ADAL" clId="{1C0F7DA4-9660-4C6B-B366-E7EBA1D3A393}" dt="2024-09-23T13:02:42.252" v="462" actId="47"/>
        <pc:sldMkLst>
          <pc:docMk/>
          <pc:sldMk cId="3991073229" sldId="900"/>
        </pc:sldMkLst>
        <pc:spChg chg="mod">
          <ac:chgData name="Elena Long" userId="3151066e-a619-4d94-bc0a-2038df9f18dc" providerId="ADAL" clId="{1C0F7DA4-9660-4C6B-B366-E7EBA1D3A393}" dt="2024-09-23T12:58:02.546" v="392" actId="20577"/>
          <ac:spMkLst>
            <pc:docMk/>
            <pc:sldMk cId="3991073229" sldId="900"/>
            <ac:spMk id="2" creationId="{8ED60040-FA88-9755-6961-CE6B3EED71BD}"/>
          </ac:spMkLst>
        </pc:spChg>
        <pc:spChg chg="del">
          <ac:chgData name="Elena Long" userId="3151066e-a619-4d94-bc0a-2038df9f18dc" providerId="ADAL" clId="{1C0F7DA4-9660-4C6B-B366-E7EBA1D3A393}" dt="2024-09-23T12:59:59.494" v="397" actId="478"/>
          <ac:spMkLst>
            <pc:docMk/>
            <pc:sldMk cId="3991073229" sldId="900"/>
            <ac:spMk id="3" creationId="{D9BA1DBC-3FCD-53D6-B972-836659B55E85}"/>
          </ac:spMkLst>
        </pc:spChg>
        <pc:spChg chg="add del mod">
          <ac:chgData name="Elena Long" userId="3151066e-a619-4d94-bc0a-2038df9f18dc" providerId="ADAL" clId="{1C0F7DA4-9660-4C6B-B366-E7EBA1D3A393}" dt="2024-09-23T12:59:56.577" v="396" actId="478"/>
          <ac:spMkLst>
            <pc:docMk/>
            <pc:sldMk cId="3991073229" sldId="900"/>
            <ac:spMk id="9" creationId="{23CACEDB-F807-ADFD-39EA-4C2BBE5299CD}"/>
          </ac:spMkLst>
        </pc:spChg>
        <pc:graphicFrameChg chg="add del mod">
          <ac:chgData name="Elena Long" userId="3151066e-a619-4d94-bc0a-2038df9f18dc" providerId="ADAL" clId="{1C0F7DA4-9660-4C6B-B366-E7EBA1D3A393}" dt="2024-09-23T13:01:11.610" v="415" actId="478"/>
          <ac:graphicFrameMkLst>
            <pc:docMk/>
            <pc:sldMk cId="3991073229" sldId="900"/>
            <ac:graphicFrameMk id="10" creationId="{11A41359-32ED-2765-17AC-1B534FAAFEE8}"/>
          </ac:graphicFrameMkLst>
        </pc:graphicFrameChg>
        <pc:picChg chg="add del">
          <ac:chgData name="Elena Long" userId="3151066e-a619-4d94-bc0a-2038df9f18dc" providerId="ADAL" clId="{1C0F7DA4-9660-4C6B-B366-E7EBA1D3A393}" dt="2024-09-23T12:57:29.139" v="365" actId="478"/>
          <ac:picMkLst>
            <pc:docMk/>
            <pc:sldMk cId="3991073229" sldId="900"/>
            <ac:picMk id="8" creationId="{D9F6F3AA-AC28-D12B-D1C5-1421AF86805E}"/>
          </ac:picMkLst>
        </pc:picChg>
        <pc:picChg chg="add del mod">
          <ac:chgData name="Elena Long" userId="3151066e-a619-4d94-bc0a-2038df9f18dc" providerId="ADAL" clId="{1C0F7DA4-9660-4C6B-B366-E7EBA1D3A393}" dt="2024-09-23T13:01:51.738" v="418" actId="21"/>
          <ac:picMkLst>
            <pc:docMk/>
            <pc:sldMk cId="3991073229" sldId="900"/>
            <ac:picMk id="12" creationId="{FC5F5293-0155-EF95-2F3F-D7002F238362}"/>
          </ac:picMkLst>
        </pc:picChg>
      </pc:sldChg>
      <pc:sldChg chg="addSp delSp modSp new mod ord">
        <pc:chgData name="Elena Long" userId="3151066e-a619-4d94-bc0a-2038df9f18dc" providerId="ADAL" clId="{1C0F7DA4-9660-4C6B-B366-E7EBA1D3A393}" dt="2024-09-23T14:04:46.604" v="2286"/>
        <pc:sldMkLst>
          <pc:docMk/>
          <pc:sldMk cId="1682221930" sldId="901"/>
        </pc:sldMkLst>
        <pc:spChg chg="mod">
          <ac:chgData name="Elena Long" userId="3151066e-a619-4d94-bc0a-2038df9f18dc" providerId="ADAL" clId="{1C0F7DA4-9660-4C6B-B366-E7EBA1D3A393}" dt="2024-09-23T13:09:43.475" v="639" actId="20577"/>
          <ac:spMkLst>
            <pc:docMk/>
            <pc:sldMk cId="1682221930" sldId="901"/>
            <ac:spMk id="2" creationId="{9B228845-E304-E0BF-3D35-A55724F9175D}"/>
          </ac:spMkLst>
        </pc:spChg>
        <pc:spChg chg="mod">
          <ac:chgData name="Elena Long" userId="3151066e-a619-4d94-bc0a-2038df9f18dc" providerId="ADAL" clId="{1C0F7DA4-9660-4C6B-B366-E7EBA1D3A393}" dt="2024-09-23T13:14:38.539" v="845" actId="14100"/>
          <ac:spMkLst>
            <pc:docMk/>
            <pc:sldMk cId="1682221930" sldId="901"/>
            <ac:spMk id="3" creationId="{2816B039-D3F3-720A-DEB0-7619A27F39B7}"/>
          </ac:spMkLst>
        </pc:spChg>
        <pc:spChg chg="mod">
          <ac:chgData name="Elena Long" userId="3151066e-a619-4d94-bc0a-2038df9f18dc" providerId="ADAL" clId="{1C0F7DA4-9660-4C6B-B366-E7EBA1D3A393}" dt="2024-09-23T13:16:13.313" v="918" actId="1036"/>
          <ac:spMkLst>
            <pc:docMk/>
            <pc:sldMk cId="1682221930" sldId="901"/>
            <ac:spMk id="9" creationId="{DD578FA1-4E25-A14A-2A15-8167033D4FE2}"/>
          </ac:spMkLst>
        </pc:spChg>
        <pc:spChg chg="mod">
          <ac:chgData name="Elena Long" userId="3151066e-a619-4d94-bc0a-2038df9f18dc" providerId="ADAL" clId="{1C0F7DA4-9660-4C6B-B366-E7EBA1D3A393}" dt="2024-09-23T13:16:13.313" v="918" actId="1036"/>
          <ac:spMkLst>
            <pc:docMk/>
            <pc:sldMk cId="1682221930" sldId="901"/>
            <ac:spMk id="12" creationId="{8580735E-7A60-C962-BF62-8860E93742BE}"/>
          </ac:spMkLst>
        </pc:spChg>
        <pc:spChg chg="mod">
          <ac:chgData name="Elena Long" userId="3151066e-a619-4d94-bc0a-2038df9f18dc" providerId="ADAL" clId="{1C0F7DA4-9660-4C6B-B366-E7EBA1D3A393}" dt="2024-09-23T13:19:46.657" v="1219" actId="404"/>
          <ac:spMkLst>
            <pc:docMk/>
            <pc:sldMk cId="1682221930" sldId="901"/>
            <ac:spMk id="15" creationId="{6293502F-E457-EB1D-6F3C-C6F5A376AD06}"/>
          </ac:spMkLst>
        </pc:spChg>
        <pc:spChg chg="mod">
          <ac:chgData name="Elena Long" userId="3151066e-a619-4d94-bc0a-2038df9f18dc" providerId="ADAL" clId="{1C0F7DA4-9660-4C6B-B366-E7EBA1D3A393}" dt="2024-09-23T13:19:46.657" v="1219" actId="404"/>
          <ac:spMkLst>
            <pc:docMk/>
            <pc:sldMk cId="1682221930" sldId="901"/>
            <ac:spMk id="16" creationId="{AC68CB27-14C9-97D2-0C1C-748C3651E0FC}"/>
          </ac:spMkLst>
        </pc:spChg>
        <pc:spChg chg="mod">
          <ac:chgData name="Elena Long" userId="3151066e-a619-4d94-bc0a-2038df9f18dc" providerId="ADAL" clId="{1C0F7DA4-9660-4C6B-B366-E7EBA1D3A393}" dt="2024-09-23T13:19:46.657" v="1219" actId="404"/>
          <ac:spMkLst>
            <pc:docMk/>
            <pc:sldMk cId="1682221930" sldId="901"/>
            <ac:spMk id="17" creationId="{A22E9B81-422B-C18B-06E5-132C5764D5C9}"/>
          </ac:spMkLst>
        </pc:spChg>
        <pc:spChg chg="mod">
          <ac:chgData name="Elena Long" userId="3151066e-a619-4d94-bc0a-2038df9f18dc" providerId="ADAL" clId="{1C0F7DA4-9660-4C6B-B366-E7EBA1D3A393}" dt="2024-09-23T13:16:13.313" v="918" actId="1036"/>
          <ac:spMkLst>
            <pc:docMk/>
            <pc:sldMk cId="1682221930" sldId="901"/>
            <ac:spMk id="21" creationId="{50847AB3-DD72-FF24-FD64-2C0CC20F058B}"/>
          </ac:spMkLst>
        </pc:spChg>
        <pc:spChg chg="mod">
          <ac:chgData name="Elena Long" userId="3151066e-a619-4d94-bc0a-2038df9f18dc" providerId="ADAL" clId="{1C0F7DA4-9660-4C6B-B366-E7EBA1D3A393}" dt="2024-09-23T13:19:46.657" v="1219" actId="404"/>
          <ac:spMkLst>
            <pc:docMk/>
            <pc:sldMk cId="1682221930" sldId="901"/>
            <ac:spMk id="22" creationId="{32FF8628-B18F-84EA-1AC9-A4BBEFD46A40}"/>
          </ac:spMkLst>
        </pc:spChg>
        <pc:spChg chg="mod">
          <ac:chgData name="Elena Long" userId="3151066e-a619-4d94-bc0a-2038df9f18dc" providerId="ADAL" clId="{1C0F7DA4-9660-4C6B-B366-E7EBA1D3A393}" dt="2024-09-23T13:19:46.657" v="1219" actId="404"/>
          <ac:spMkLst>
            <pc:docMk/>
            <pc:sldMk cId="1682221930" sldId="901"/>
            <ac:spMk id="23" creationId="{977ECEC6-F999-DE3A-95FD-44C118AD4EC3}"/>
          </ac:spMkLst>
        </pc:spChg>
        <pc:spChg chg="add mod">
          <ac:chgData name="Elena Long" userId="3151066e-a619-4d94-bc0a-2038df9f18dc" providerId="ADAL" clId="{1C0F7DA4-9660-4C6B-B366-E7EBA1D3A393}" dt="2024-09-23T13:16:13.313" v="918" actId="1036"/>
          <ac:spMkLst>
            <pc:docMk/>
            <pc:sldMk cId="1682221930" sldId="901"/>
            <ac:spMk id="24" creationId="{8D1F7EB0-0CBD-E37E-CFEE-A95586257834}"/>
          </ac:spMkLst>
        </pc:spChg>
        <pc:spChg chg="add mod">
          <ac:chgData name="Elena Long" userId="3151066e-a619-4d94-bc0a-2038df9f18dc" providerId="ADAL" clId="{1C0F7DA4-9660-4C6B-B366-E7EBA1D3A393}" dt="2024-09-23T13:17:12.148" v="1051" actId="1037"/>
          <ac:spMkLst>
            <pc:docMk/>
            <pc:sldMk cId="1682221930" sldId="901"/>
            <ac:spMk id="33" creationId="{57DC3735-0A33-9F0E-93DA-925565F76989}"/>
          </ac:spMkLst>
        </pc:spChg>
        <pc:spChg chg="add mod">
          <ac:chgData name="Elena Long" userId="3151066e-a619-4d94-bc0a-2038df9f18dc" providerId="ADAL" clId="{1C0F7DA4-9660-4C6B-B366-E7EBA1D3A393}" dt="2024-09-23T13:17:03.241" v="1033" actId="1076"/>
          <ac:spMkLst>
            <pc:docMk/>
            <pc:sldMk cId="1682221930" sldId="901"/>
            <ac:spMk id="36" creationId="{11C4044B-C709-2D8D-7551-555B2EDC216D}"/>
          </ac:spMkLst>
        </pc:spChg>
        <pc:spChg chg="add mod">
          <ac:chgData name="Elena Long" userId="3151066e-a619-4d94-bc0a-2038df9f18dc" providerId="ADAL" clId="{1C0F7DA4-9660-4C6B-B366-E7EBA1D3A393}" dt="2024-09-23T13:18:09.176" v="1075" actId="1035"/>
          <ac:spMkLst>
            <pc:docMk/>
            <pc:sldMk cId="1682221930" sldId="901"/>
            <ac:spMk id="41" creationId="{16B7778C-EB09-45D0-9B2F-ED85605E4573}"/>
          </ac:spMkLst>
        </pc:spChg>
        <pc:spChg chg="add mod">
          <ac:chgData name="Elena Long" userId="3151066e-a619-4d94-bc0a-2038df9f18dc" providerId="ADAL" clId="{1C0F7DA4-9660-4C6B-B366-E7EBA1D3A393}" dt="2024-09-23T13:19:05.549" v="1218" actId="1038"/>
          <ac:spMkLst>
            <pc:docMk/>
            <pc:sldMk cId="1682221930" sldId="901"/>
            <ac:spMk id="43" creationId="{2C2333D8-DC27-27ED-0B81-A42960DF3B5C}"/>
          </ac:spMkLst>
        </pc:spChg>
        <pc:spChg chg="add del mod">
          <ac:chgData name="Elena Long" userId="3151066e-a619-4d94-bc0a-2038df9f18dc" providerId="ADAL" clId="{1C0F7DA4-9660-4C6B-B366-E7EBA1D3A393}" dt="2024-09-23T13:20:56.692" v="1239" actId="478"/>
          <ac:spMkLst>
            <pc:docMk/>
            <pc:sldMk cId="1682221930" sldId="901"/>
            <ac:spMk id="44" creationId="{1A02BF96-9020-A37E-6B9F-540C06062176}"/>
          </ac:spMkLst>
        </pc:spChg>
        <pc:grpChg chg="add mod">
          <ac:chgData name="Elena Long" userId="3151066e-a619-4d94-bc0a-2038df9f18dc" providerId="ADAL" clId="{1C0F7DA4-9660-4C6B-B366-E7EBA1D3A393}" dt="2024-09-23T13:16:13.313" v="918" actId="1036"/>
          <ac:grpSpMkLst>
            <pc:docMk/>
            <pc:sldMk cId="1682221930" sldId="901"/>
            <ac:grpSpMk id="7" creationId="{D930E1A0-1EB8-E033-BAC9-F05781B3C6C9}"/>
          </ac:grpSpMkLst>
        </pc:grpChg>
        <pc:picChg chg="mod">
          <ac:chgData name="Elena Long" userId="3151066e-a619-4d94-bc0a-2038df9f18dc" providerId="ADAL" clId="{1C0F7DA4-9660-4C6B-B366-E7EBA1D3A393}" dt="2024-09-23T13:16:13.313" v="918" actId="1036"/>
          <ac:picMkLst>
            <pc:docMk/>
            <pc:sldMk cId="1682221930" sldId="901"/>
            <ac:picMk id="10" creationId="{3D66E9AD-1C0E-8F1C-5995-A9BBD75884B3}"/>
          </ac:picMkLst>
        </pc:picChg>
        <pc:picChg chg="mod">
          <ac:chgData name="Elena Long" userId="3151066e-a619-4d94-bc0a-2038df9f18dc" providerId="ADAL" clId="{1C0F7DA4-9660-4C6B-B366-E7EBA1D3A393}" dt="2024-09-23T13:16:13.313" v="918" actId="1036"/>
          <ac:picMkLst>
            <pc:docMk/>
            <pc:sldMk cId="1682221930" sldId="901"/>
            <ac:picMk id="11" creationId="{8732DEBD-5A7E-C370-637C-3C4EA47A452F}"/>
          </ac:picMkLst>
        </pc:picChg>
        <pc:picChg chg="mod">
          <ac:chgData name="Elena Long" userId="3151066e-a619-4d94-bc0a-2038df9f18dc" providerId="ADAL" clId="{1C0F7DA4-9660-4C6B-B366-E7EBA1D3A393}" dt="2024-09-23T13:16:13.313" v="918" actId="1036"/>
          <ac:picMkLst>
            <pc:docMk/>
            <pc:sldMk cId="1682221930" sldId="901"/>
            <ac:picMk id="18" creationId="{B049B769-F2DD-5E15-3AAD-D222E3AED210}"/>
          </ac:picMkLst>
        </pc:picChg>
        <pc:picChg chg="mod">
          <ac:chgData name="Elena Long" userId="3151066e-a619-4d94-bc0a-2038df9f18dc" providerId="ADAL" clId="{1C0F7DA4-9660-4C6B-B366-E7EBA1D3A393}" dt="2024-09-23T13:16:13.313" v="918" actId="1036"/>
          <ac:picMkLst>
            <pc:docMk/>
            <pc:sldMk cId="1682221930" sldId="901"/>
            <ac:picMk id="19" creationId="{62E8C81E-00CF-265B-97D0-41BA8A4F031E}"/>
          </ac:picMkLst>
        </pc:picChg>
        <pc:picChg chg="add mod">
          <ac:chgData name="Elena Long" userId="3151066e-a619-4d94-bc0a-2038df9f18dc" providerId="ADAL" clId="{1C0F7DA4-9660-4C6B-B366-E7EBA1D3A393}" dt="2024-09-23T13:16:13.313" v="918" actId="1036"/>
          <ac:picMkLst>
            <pc:docMk/>
            <pc:sldMk cId="1682221930" sldId="901"/>
            <ac:picMk id="26" creationId="{1F827BDF-A09E-9DDA-4D0C-D57542E4BA2A}"/>
          </ac:picMkLst>
        </pc:picChg>
        <pc:picChg chg="add mod">
          <ac:chgData name="Elena Long" userId="3151066e-a619-4d94-bc0a-2038df9f18dc" providerId="ADAL" clId="{1C0F7DA4-9660-4C6B-B366-E7EBA1D3A393}" dt="2024-09-23T13:16:56.066" v="1020" actId="1036"/>
          <ac:picMkLst>
            <pc:docMk/>
            <pc:sldMk cId="1682221930" sldId="901"/>
            <ac:picMk id="28" creationId="{B2DA9CF5-6EBA-00EB-7DC6-FADB11073DAB}"/>
          </ac:picMkLst>
        </pc:picChg>
        <pc:cxnChg chg="mod">
          <ac:chgData name="Elena Long" userId="3151066e-a619-4d94-bc0a-2038df9f18dc" providerId="ADAL" clId="{1C0F7DA4-9660-4C6B-B366-E7EBA1D3A393}" dt="2024-09-23T13:16:13.313" v="918" actId="1036"/>
          <ac:cxnSpMkLst>
            <pc:docMk/>
            <pc:sldMk cId="1682221930" sldId="901"/>
            <ac:cxnSpMk id="8" creationId="{A2F08E93-1C87-4613-33DB-788BCFAC63FF}"/>
          </ac:cxnSpMkLst>
        </pc:cxnChg>
        <pc:cxnChg chg="mod">
          <ac:chgData name="Elena Long" userId="3151066e-a619-4d94-bc0a-2038df9f18dc" providerId="ADAL" clId="{1C0F7DA4-9660-4C6B-B366-E7EBA1D3A393}" dt="2024-09-23T13:16:13.313" v="918" actId="1036"/>
          <ac:cxnSpMkLst>
            <pc:docMk/>
            <pc:sldMk cId="1682221930" sldId="901"/>
            <ac:cxnSpMk id="13" creationId="{7C1CDAB2-8638-2BC1-EF42-0BB24BB93872}"/>
          </ac:cxnSpMkLst>
        </pc:cxnChg>
        <pc:cxnChg chg="mod">
          <ac:chgData name="Elena Long" userId="3151066e-a619-4d94-bc0a-2038df9f18dc" providerId="ADAL" clId="{1C0F7DA4-9660-4C6B-B366-E7EBA1D3A393}" dt="2024-09-23T13:16:13.313" v="918" actId="1036"/>
          <ac:cxnSpMkLst>
            <pc:docMk/>
            <pc:sldMk cId="1682221930" sldId="901"/>
            <ac:cxnSpMk id="14" creationId="{B072BA9B-0CE7-0082-AE96-67E5E5662BBC}"/>
          </ac:cxnSpMkLst>
        </pc:cxnChg>
        <pc:cxnChg chg="mod">
          <ac:chgData name="Elena Long" userId="3151066e-a619-4d94-bc0a-2038df9f18dc" providerId="ADAL" clId="{1C0F7DA4-9660-4C6B-B366-E7EBA1D3A393}" dt="2024-09-23T13:16:13.313" v="918" actId="1036"/>
          <ac:cxnSpMkLst>
            <pc:docMk/>
            <pc:sldMk cId="1682221930" sldId="901"/>
            <ac:cxnSpMk id="20" creationId="{20344C9D-14A9-967E-C6E5-2FF07463224E}"/>
          </ac:cxnSpMkLst>
        </pc:cxnChg>
        <pc:cxnChg chg="add mod">
          <ac:chgData name="Elena Long" userId="3151066e-a619-4d94-bc0a-2038df9f18dc" providerId="ADAL" clId="{1C0F7DA4-9660-4C6B-B366-E7EBA1D3A393}" dt="2024-09-23T13:16:59.833" v="1032" actId="1036"/>
          <ac:cxnSpMkLst>
            <pc:docMk/>
            <pc:sldMk cId="1682221930" sldId="901"/>
            <ac:cxnSpMk id="30" creationId="{C9D3C63F-4A87-D0D6-55D8-099FAA9A569B}"/>
          </ac:cxnSpMkLst>
        </pc:cxnChg>
        <pc:cxnChg chg="add mod">
          <ac:chgData name="Elena Long" userId="3151066e-a619-4d94-bc0a-2038df9f18dc" providerId="ADAL" clId="{1C0F7DA4-9660-4C6B-B366-E7EBA1D3A393}" dt="2024-09-23T13:17:07.046" v="1046" actId="1035"/>
          <ac:cxnSpMkLst>
            <pc:docMk/>
            <pc:sldMk cId="1682221930" sldId="901"/>
            <ac:cxnSpMk id="34" creationId="{EBD7FB15-5676-4A54-DD03-6DB8C265981F}"/>
          </ac:cxnSpMkLst>
        </pc:cxnChg>
        <pc:cxnChg chg="add mod">
          <ac:chgData name="Elena Long" userId="3151066e-a619-4d94-bc0a-2038df9f18dc" providerId="ADAL" clId="{1C0F7DA4-9660-4C6B-B366-E7EBA1D3A393}" dt="2024-09-23T13:17:52.321" v="1057" actId="14100"/>
          <ac:cxnSpMkLst>
            <pc:docMk/>
            <pc:sldMk cId="1682221930" sldId="901"/>
            <ac:cxnSpMk id="37" creationId="{4EC1AE4A-71E6-27C8-9079-1342A716D87C}"/>
          </ac:cxnSpMkLst>
        </pc:cxnChg>
        <pc:cxnChg chg="add mod">
          <ac:chgData name="Elena Long" userId="3151066e-a619-4d94-bc0a-2038df9f18dc" providerId="ADAL" clId="{1C0F7DA4-9660-4C6B-B366-E7EBA1D3A393}" dt="2024-09-23T13:18:23.372" v="1077" actId="1076"/>
          <ac:cxnSpMkLst>
            <pc:docMk/>
            <pc:sldMk cId="1682221930" sldId="901"/>
            <ac:cxnSpMk id="42" creationId="{8CC488F4-189B-195C-614A-798A04F1B4B9}"/>
          </ac:cxnSpMkLst>
        </pc:cxnChg>
      </pc:sldChg>
      <pc:sldChg chg="addSp modSp new mod">
        <pc:chgData name="Elena Long" userId="3151066e-a619-4d94-bc0a-2038df9f18dc" providerId="ADAL" clId="{1C0F7DA4-9660-4C6B-B366-E7EBA1D3A393}" dt="2024-09-23T13:02:31.001" v="461" actId="1037"/>
        <pc:sldMkLst>
          <pc:docMk/>
          <pc:sldMk cId="1639678003" sldId="902"/>
        </pc:sldMkLst>
        <pc:spChg chg="add mod">
          <ac:chgData name="Elena Long" userId="3151066e-a619-4d94-bc0a-2038df9f18dc" providerId="ADAL" clId="{1C0F7DA4-9660-4C6B-B366-E7EBA1D3A393}" dt="2024-09-23T13:02:31.001" v="461" actId="1037"/>
          <ac:spMkLst>
            <pc:docMk/>
            <pc:sldMk cId="1639678003" sldId="902"/>
            <ac:spMk id="5" creationId="{4356072B-0918-A8A3-8E4D-3D2C468B51D6}"/>
          </ac:spMkLst>
        </pc:spChg>
        <pc:picChg chg="add mod">
          <ac:chgData name="Elena Long" userId="3151066e-a619-4d94-bc0a-2038df9f18dc" providerId="ADAL" clId="{1C0F7DA4-9660-4C6B-B366-E7EBA1D3A393}" dt="2024-09-23T13:02:02.724" v="421" actId="1076"/>
          <ac:picMkLst>
            <pc:docMk/>
            <pc:sldMk cId="1639678003" sldId="902"/>
            <ac:picMk id="12" creationId="{FC5F5293-0155-EF95-2F3F-D7002F238362}"/>
          </ac:picMkLst>
        </pc:picChg>
      </pc:sldChg>
      <pc:sldChg chg="addSp modSp new mod modAnim">
        <pc:chgData name="Elena Long" userId="3151066e-a619-4d94-bc0a-2038df9f18dc" providerId="ADAL" clId="{1C0F7DA4-9660-4C6B-B366-E7EBA1D3A393}" dt="2024-09-23T13:07:17.129" v="623"/>
        <pc:sldMkLst>
          <pc:docMk/>
          <pc:sldMk cId="344167362" sldId="903"/>
        </pc:sldMkLst>
        <pc:spChg chg="add mod">
          <ac:chgData name="Elena Long" userId="3151066e-a619-4d94-bc0a-2038df9f18dc" providerId="ADAL" clId="{1C0F7DA4-9660-4C6B-B366-E7EBA1D3A393}" dt="2024-09-23T13:03:35.675" v="477" actId="20577"/>
          <ac:spMkLst>
            <pc:docMk/>
            <pc:sldMk cId="344167362" sldId="903"/>
            <ac:spMk id="7" creationId="{06D0357B-FDDD-5AB7-B405-3D395A45A9F8}"/>
          </ac:spMkLst>
        </pc:spChg>
        <pc:spChg chg="add mod">
          <ac:chgData name="Elena Long" userId="3151066e-a619-4d94-bc0a-2038df9f18dc" providerId="ADAL" clId="{1C0F7DA4-9660-4C6B-B366-E7EBA1D3A393}" dt="2024-09-23T13:04:17.781" v="506" actId="2085"/>
          <ac:spMkLst>
            <pc:docMk/>
            <pc:sldMk cId="344167362" sldId="903"/>
            <ac:spMk id="8" creationId="{B77054D5-EFFF-5EE6-9557-9C215BC330B4}"/>
          </ac:spMkLst>
        </pc:spChg>
        <pc:spChg chg="add mod">
          <ac:chgData name="Elena Long" userId="3151066e-a619-4d94-bc0a-2038df9f18dc" providerId="ADAL" clId="{1C0F7DA4-9660-4C6B-B366-E7EBA1D3A393}" dt="2024-09-23T13:04:50.867" v="521" actId="164"/>
          <ac:spMkLst>
            <pc:docMk/>
            <pc:sldMk cId="344167362" sldId="903"/>
            <ac:spMk id="9" creationId="{1DDBE904-D723-29D9-5E8D-FDB0652709BC}"/>
          </ac:spMkLst>
        </pc:spChg>
        <pc:spChg chg="add mod">
          <ac:chgData name="Elena Long" userId="3151066e-a619-4d94-bc0a-2038df9f18dc" providerId="ADAL" clId="{1C0F7DA4-9660-4C6B-B366-E7EBA1D3A393}" dt="2024-09-23T13:04:50.867" v="521" actId="164"/>
          <ac:spMkLst>
            <pc:docMk/>
            <pc:sldMk cId="344167362" sldId="903"/>
            <ac:spMk id="10" creationId="{E0D104EA-9579-D5B8-7FC9-DF61B2CB00EB}"/>
          </ac:spMkLst>
        </pc:spChg>
        <pc:spChg chg="add mod">
          <ac:chgData name="Elena Long" userId="3151066e-a619-4d94-bc0a-2038df9f18dc" providerId="ADAL" clId="{1C0F7DA4-9660-4C6B-B366-E7EBA1D3A393}" dt="2024-09-23T13:07:10.365" v="622" actId="164"/>
          <ac:spMkLst>
            <pc:docMk/>
            <pc:sldMk cId="344167362" sldId="903"/>
            <ac:spMk id="15" creationId="{A4B600EF-2639-DEDF-E0F0-60908161CA7A}"/>
          </ac:spMkLst>
        </pc:spChg>
        <pc:grpChg chg="add mod">
          <ac:chgData name="Elena Long" userId="3151066e-a619-4d94-bc0a-2038df9f18dc" providerId="ADAL" clId="{1C0F7DA4-9660-4C6B-B366-E7EBA1D3A393}" dt="2024-09-23T13:04:50.867" v="521" actId="164"/>
          <ac:grpSpMkLst>
            <pc:docMk/>
            <pc:sldMk cId="344167362" sldId="903"/>
            <ac:grpSpMk id="11" creationId="{D68897A4-D5B9-A6E3-FBB0-D60DA642AE84}"/>
          </ac:grpSpMkLst>
        </pc:grpChg>
        <pc:grpChg chg="add mod">
          <ac:chgData name="Elena Long" userId="3151066e-a619-4d94-bc0a-2038df9f18dc" providerId="ADAL" clId="{1C0F7DA4-9660-4C6B-B366-E7EBA1D3A393}" dt="2024-09-23T13:07:10.365" v="622" actId="164"/>
          <ac:grpSpMkLst>
            <pc:docMk/>
            <pc:sldMk cId="344167362" sldId="903"/>
            <ac:grpSpMk id="16" creationId="{F3C50224-7081-E883-3E40-324BD2AB6443}"/>
          </ac:grpSpMkLst>
        </pc:grpChg>
        <pc:picChg chg="add mod">
          <ac:chgData name="Elena Long" userId="3151066e-a619-4d94-bc0a-2038df9f18dc" providerId="ADAL" clId="{1C0F7DA4-9660-4C6B-B366-E7EBA1D3A393}" dt="2024-09-23T13:03:40.848" v="501" actId="1038"/>
          <ac:picMkLst>
            <pc:docMk/>
            <pc:sldMk cId="344167362" sldId="903"/>
            <ac:picMk id="6" creationId="{73F55A65-E57C-BE7B-77DF-207C39BB7495}"/>
          </ac:picMkLst>
        </pc:picChg>
        <pc:picChg chg="add mod modCrop">
          <ac:chgData name="Elena Long" userId="3151066e-a619-4d94-bc0a-2038df9f18dc" providerId="ADAL" clId="{1C0F7DA4-9660-4C6B-B366-E7EBA1D3A393}" dt="2024-09-23T13:07:10.365" v="622" actId="164"/>
          <ac:picMkLst>
            <pc:docMk/>
            <pc:sldMk cId="344167362" sldId="903"/>
            <ac:picMk id="13" creationId="{DB94B947-7873-B9EA-2155-E8A0E640E7BF}"/>
          </ac:picMkLst>
        </pc:picChg>
        <pc:picChg chg="add mod modCrop">
          <ac:chgData name="Elena Long" userId="3151066e-a619-4d94-bc0a-2038df9f18dc" providerId="ADAL" clId="{1C0F7DA4-9660-4C6B-B366-E7EBA1D3A393}" dt="2024-09-23T13:07:10.365" v="622" actId="164"/>
          <ac:picMkLst>
            <pc:docMk/>
            <pc:sldMk cId="344167362" sldId="903"/>
            <ac:picMk id="14" creationId="{01D91F79-8E00-3CC3-A60A-6C20E3755771}"/>
          </ac:picMkLst>
        </pc:picChg>
      </pc:sldChg>
      <pc:sldChg chg="addSp delSp modSp new mod ord">
        <pc:chgData name="Elena Long" userId="3151066e-a619-4d94-bc0a-2038df9f18dc" providerId="ADAL" clId="{1C0F7DA4-9660-4C6B-B366-E7EBA1D3A393}" dt="2024-09-24T00:29:34.286" v="5604" actId="1037"/>
        <pc:sldMkLst>
          <pc:docMk/>
          <pc:sldMk cId="3208879238" sldId="904"/>
        </pc:sldMkLst>
        <pc:spChg chg="mod">
          <ac:chgData name="Elena Long" userId="3151066e-a619-4d94-bc0a-2038df9f18dc" providerId="ADAL" clId="{1C0F7DA4-9660-4C6B-B366-E7EBA1D3A393}" dt="2024-09-23T13:23:09.878" v="1382" actId="20577"/>
          <ac:spMkLst>
            <pc:docMk/>
            <pc:sldMk cId="3208879238" sldId="904"/>
            <ac:spMk id="2" creationId="{7C2FB947-E040-201E-4E3A-63E1F2CD24DD}"/>
          </ac:spMkLst>
        </pc:spChg>
        <pc:spChg chg="mod">
          <ac:chgData name="Elena Long" userId="3151066e-a619-4d94-bc0a-2038df9f18dc" providerId="ADAL" clId="{1C0F7DA4-9660-4C6B-B366-E7EBA1D3A393}" dt="2024-09-23T13:54:12.276" v="1550" actId="14100"/>
          <ac:spMkLst>
            <pc:docMk/>
            <pc:sldMk cId="3208879238" sldId="904"/>
            <ac:spMk id="3" creationId="{C6910911-EB85-BA7A-7D9F-9F41615CE3A3}"/>
          </ac:spMkLst>
        </pc:spChg>
        <pc:spChg chg="add mod">
          <ac:chgData name="Elena Long" userId="3151066e-a619-4d94-bc0a-2038df9f18dc" providerId="ADAL" clId="{1C0F7DA4-9660-4C6B-B366-E7EBA1D3A393}" dt="2024-09-23T14:01:35.576" v="2284" actId="1036"/>
          <ac:spMkLst>
            <pc:docMk/>
            <pc:sldMk cId="3208879238" sldId="904"/>
            <ac:spMk id="7" creationId="{3E9A5FDC-E9FB-181B-8C53-1351F305ACCD}"/>
          </ac:spMkLst>
        </pc:spChg>
        <pc:spChg chg="add mod">
          <ac:chgData name="Elena Long" userId="3151066e-a619-4d94-bc0a-2038df9f18dc" providerId="ADAL" clId="{1C0F7DA4-9660-4C6B-B366-E7EBA1D3A393}" dt="2024-09-23T14:01:35.576" v="2284" actId="1036"/>
          <ac:spMkLst>
            <pc:docMk/>
            <pc:sldMk cId="3208879238" sldId="904"/>
            <ac:spMk id="8" creationId="{35524D75-1FFF-1FF1-6229-6B12908744EF}"/>
          </ac:spMkLst>
        </pc:spChg>
        <pc:spChg chg="add mod">
          <ac:chgData name="Elena Long" userId="3151066e-a619-4d94-bc0a-2038df9f18dc" providerId="ADAL" clId="{1C0F7DA4-9660-4C6B-B366-E7EBA1D3A393}" dt="2024-09-23T14:01:35.576" v="2284" actId="1036"/>
          <ac:spMkLst>
            <pc:docMk/>
            <pc:sldMk cId="3208879238" sldId="904"/>
            <ac:spMk id="9" creationId="{149BA2A7-485F-4C9E-4A50-2C4876903257}"/>
          </ac:spMkLst>
        </pc:spChg>
        <pc:spChg chg="add mod">
          <ac:chgData name="Elena Long" userId="3151066e-a619-4d94-bc0a-2038df9f18dc" providerId="ADAL" clId="{1C0F7DA4-9660-4C6B-B366-E7EBA1D3A393}" dt="2024-09-24T00:29:34.286" v="5604" actId="1037"/>
          <ac:spMkLst>
            <pc:docMk/>
            <pc:sldMk cId="3208879238" sldId="904"/>
            <ac:spMk id="15" creationId="{5B7EAF6E-F32C-7B19-B055-5640AA87D927}"/>
          </ac:spMkLst>
        </pc:spChg>
        <pc:spChg chg="mod">
          <ac:chgData name="Elena Long" userId="3151066e-a619-4d94-bc0a-2038df9f18dc" providerId="ADAL" clId="{1C0F7DA4-9660-4C6B-B366-E7EBA1D3A393}" dt="2024-09-24T00:29:10.652" v="5487" actId="1035"/>
          <ac:spMkLst>
            <pc:docMk/>
            <pc:sldMk cId="3208879238" sldId="904"/>
            <ac:spMk id="16" creationId="{946A17AD-DEF7-50D8-0B5D-7E699CBAD875}"/>
          </ac:spMkLst>
        </pc:spChg>
        <pc:spChg chg="mod">
          <ac:chgData name="Elena Long" userId="3151066e-a619-4d94-bc0a-2038df9f18dc" providerId="ADAL" clId="{1C0F7DA4-9660-4C6B-B366-E7EBA1D3A393}" dt="2024-09-24T00:29:10.652" v="5487" actId="1035"/>
          <ac:spMkLst>
            <pc:docMk/>
            <pc:sldMk cId="3208879238" sldId="904"/>
            <ac:spMk id="17" creationId="{AA7ACDA0-0148-DA9A-C8E9-C96938FC52D9}"/>
          </ac:spMkLst>
        </pc:spChg>
        <pc:spChg chg="add 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49" creationId="{83620921-83B3-CA0B-7E73-007C06933BEA}"/>
          </ac:spMkLst>
        </pc:spChg>
        <pc:spChg chg="add 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0" creationId="{5093A13A-B224-08BD-0C27-66833F61A459}"/>
          </ac:spMkLst>
        </pc:spChg>
        <pc:spChg chg="add 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1" creationId="{8A7E9A15-2347-32F4-D7AB-F6E3D56E545E}"/>
          </ac:spMkLst>
        </pc:spChg>
        <pc:spChg chg="add 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2" creationId="{C25ED723-5992-D474-DA78-F9548C724A64}"/>
          </ac:spMkLst>
        </pc:spChg>
        <pc:spChg chg="add 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3" creationId="{4012AE17-656F-1C10-DD37-48380B010825}"/>
          </ac:spMkLst>
        </pc:spChg>
        <pc:spChg chg="add 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4" creationId="{67BE8E1F-A0E4-C0BB-2C32-2C8FEC8BC7CD}"/>
          </ac:spMkLst>
        </pc:spChg>
        <pc:spChg chg="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7" creationId="{8B0236AD-78CF-DF20-7960-54D4F68CFFD9}"/>
          </ac:spMkLst>
        </pc:spChg>
        <pc:spChg chg="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8" creationId="{2947F6DD-55AA-7DC0-2D3E-A46473A18797}"/>
          </ac:spMkLst>
        </pc:spChg>
        <pc:spChg chg="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59" creationId="{19FB0F86-A366-49CF-97B5-EB9441C4DC01}"/>
          </ac:spMkLst>
        </pc:spChg>
        <pc:spChg chg="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60" creationId="{382B4439-C80C-6E81-A3A1-C04B5C7259C3}"/>
          </ac:spMkLst>
        </pc:spChg>
        <pc:spChg chg="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61" creationId="{9E0A5B62-0B3D-E4FE-DECC-695397025529}"/>
          </ac:spMkLst>
        </pc:spChg>
        <pc:spChg chg="mod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62" creationId="{E5D29BD1-BCD8-FEB2-9F28-E2971EB2D05E}"/>
          </ac:spMkLst>
        </pc:spChg>
        <pc:spChg chg="add mod">
          <ac:chgData name="Elena Long" userId="3151066e-a619-4d94-bc0a-2038df9f18dc" providerId="ADAL" clId="{1C0F7DA4-9660-4C6B-B366-E7EBA1D3A393}" dt="2024-09-24T00:29:34.286" v="5604" actId="1037"/>
          <ac:spMkLst>
            <pc:docMk/>
            <pc:sldMk cId="3208879238" sldId="904"/>
            <ac:spMk id="1025" creationId="{498D219D-A711-3FB2-41D3-81EE7FA844AA}"/>
          </ac:spMkLst>
        </pc:spChg>
        <pc:spChg chg="add mod topLvl">
          <ac:chgData name="Elena Long" userId="3151066e-a619-4d94-bc0a-2038df9f18dc" providerId="ADAL" clId="{1C0F7DA4-9660-4C6B-B366-E7EBA1D3A393}" dt="2024-09-24T00:28:55.298" v="5483" actId="165"/>
          <ac:spMkLst>
            <pc:docMk/>
            <pc:sldMk cId="3208879238" sldId="904"/>
            <ac:spMk id="1027" creationId="{7CED1E3F-6304-137D-2822-A32D7A70732C}"/>
          </ac:spMkLst>
        </pc:spChg>
        <pc:grpChg chg="add del mod">
          <ac:chgData name="Elena Long" userId="3151066e-a619-4d94-bc0a-2038df9f18dc" providerId="ADAL" clId="{1C0F7DA4-9660-4C6B-B366-E7EBA1D3A393}" dt="2024-09-23T13:53:07.441" v="1451" actId="165"/>
          <ac:grpSpMkLst>
            <pc:docMk/>
            <pc:sldMk cId="3208879238" sldId="904"/>
            <ac:grpSpMk id="11" creationId="{81297B06-7F31-E573-DFB7-7E3FB64D5D0D}"/>
          </ac:grpSpMkLst>
        </pc:grpChg>
        <pc:grpChg chg="add del mod">
          <ac:chgData name="Elena Long" userId="3151066e-a619-4d94-bc0a-2038df9f18dc" providerId="ADAL" clId="{1C0F7DA4-9660-4C6B-B366-E7EBA1D3A393}" dt="2024-09-24T00:29:12.671" v="5488" actId="478"/>
          <ac:grpSpMkLst>
            <pc:docMk/>
            <pc:sldMk cId="3208879238" sldId="904"/>
            <ac:grpSpMk id="11" creationId="{AFC71FE3-1EC4-D6A4-07A8-3BA17537F0FA}"/>
          </ac:grpSpMkLst>
        </pc:grpChg>
        <pc:grpChg chg="add del mod">
          <ac:chgData name="Elena Long" userId="3151066e-a619-4d94-bc0a-2038df9f18dc" providerId="ADAL" clId="{1C0F7DA4-9660-4C6B-B366-E7EBA1D3A393}" dt="2024-09-23T13:56:45.235" v="1880" actId="478"/>
          <ac:grpSpMkLst>
            <pc:docMk/>
            <pc:sldMk cId="3208879238" sldId="904"/>
            <ac:grpSpMk id="29" creationId="{F05287EB-B8AD-6F4E-84AE-2FCBE75FA7DF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34" creationId="{D56EBDC7-BAB8-0125-463E-BD24BF31A5CB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35" creationId="{CFE10E28-2CD6-B2B2-151D-36AF2D5E1102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39" creationId="{470EE6A4-6EAD-0E83-AC41-2A438657AD56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43" creationId="{BF506283-8A18-CC47-AAFE-42C69F5CF3E0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47" creationId="{AEE7FD82-2043-A833-5797-B0A4E7AF3DFD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55" creationId="{F92ABB4C-6F59-5DE7-B2EB-69CC0A8C9BBC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56" creationId="{7A4E867A-5746-5D40-9EBA-A59A721E11F2}"/>
          </ac:grpSpMkLst>
        </pc:grpChg>
        <pc:grpChg chg="add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63" creationId="{606D5A9E-F640-18B3-982F-0054E5BF0885}"/>
          </ac:grpSpMkLst>
        </pc:grpChg>
        <pc:grpChg chg="add mod topLvl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1024" creationId="{811741CD-4EE9-57F5-621D-B28184904021}"/>
          </ac:grpSpMkLst>
        </pc:grpChg>
        <pc:grpChg chg="add mod">
          <ac:chgData name="Elena Long" userId="3151066e-a619-4d94-bc0a-2038df9f18dc" providerId="ADAL" clId="{1C0F7DA4-9660-4C6B-B366-E7EBA1D3A393}" dt="2024-09-24T00:29:34.286" v="5604" actId="1037"/>
          <ac:grpSpMkLst>
            <pc:docMk/>
            <pc:sldMk cId="3208879238" sldId="904"/>
            <ac:grpSpMk id="1028" creationId="{285E1D5C-F9B1-2EC7-388F-924A5DE2A5E7}"/>
          </ac:grpSpMkLst>
        </pc:grpChg>
        <pc:grpChg chg="add del mod">
          <ac:chgData name="Elena Long" userId="3151066e-a619-4d94-bc0a-2038df9f18dc" providerId="ADAL" clId="{1C0F7DA4-9660-4C6B-B366-E7EBA1D3A393}" dt="2024-09-24T00:28:55.298" v="5483" actId="165"/>
          <ac:grpSpMkLst>
            <pc:docMk/>
            <pc:sldMk cId="3208879238" sldId="904"/>
            <ac:grpSpMk id="1029" creationId="{029E71D6-F9B3-D38B-B153-43D787C2374F}"/>
          </ac:grpSpMkLst>
        </pc:grpChg>
        <pc:picChg chg="add del mod topLvl">
          <ac:chgData name="Elena Long" userId="3151066e-a619-4d94-bc0a-2038df9f18dc" providerId="ADAL" clId="{1C0F7DA4-9660-4C6B-B366-E7EBA1D3A393}" dt="2024-09-24T00:29:04.545" v="5484" actId="478"/>
          <ac:picMkLst>
            <pc:docMk/>
            <pc:sldMk cId="3208879238" sldId="904"/>
            <ac:picMk id="10" creationId="{6990F5CD-3376-5059-4A9C-62CC2EF1E354}"/>
          </ac:picMkLst>
        </pc:picChg>
        <pc:picChg chg="mod">
          <ac:chgData name="Elena Long" userId="3151066e-a619-4d94-bc0a-2038df9f18dc" providerId="ADAL" clId="{1C0F7DA4-9660-4C6B-B366-E7EBA1D3A393}" dt="2024-09-24T00:29:10.652" v="5487" actId="1035"/>
          <ac:picMkLst>
            <pc:docMk/>
            <pc:sldMk cId="3208879238" sldId="904"/>
            <ac:picMk id="12" creationId="{A73015F0-366D-8819-7458-F724976DB7BE}"/>
          </ac:picMkLst>
        </pc:picChg>
        <pc:picChg chg="add mod">
          <ac:chgData name="Elena Long" userId="3151066e-a619-4d94-bc0a-2038df9f18dc" providerId="ADAL" clId="{1C0F7DA4-9660-4C6B-B366-E7EBA1D3A393}" dt="2024-09-24T00:29:34.286" v="5604" actId="1037"/>
          <ac:picMkLst>
            <pc:docMk/>
            <pc:sldMk cId="3208879238" sldId="904"/>
            <ac:picMk id="18" creationId="{4D0E2B49-B360-D1A0-B087-80DC34BCB67C}"/>
          </ac:picMkLst>
        </pc:picChg>
        <pc:picChg chg="add mod topLvl">
          <ac:chgData name="Elena Long" userId="3151066e-a619-4d94-bc0a-2038df9f18dc" providerId="ADAL" clId="{1C0F7DA4-9660-4C6B-B366-E7EBA1D3A393}" dt="2024-09-24T00:29:34.286" v="5604" actId="1037"/>
          <ac:picMkLst>
            <pc:docMk/>
            <pc:sldMk cId="3208879238" sldId="904"/>
            <ac:picMk id="1026" creationId="{CA1D0FD5-E0A8-D54C-4C9C-699818E994ED}"/>
          </ac:picMkLst>
        </pc:picChg>
        <pc:cxnChg chg="add mod">
          <ac:chgData name="Elena Long" userId="3151066e-a619-4d94-bc0a-2038df9f18dc" providerId="ADAL" clId="{1C0F7DA4-9660-4C6B-B366-E7EBA1D3A393}" dt="2024-09-24T00:29:34.286" v="5604" actId="1037"/>
          <ac:cxnSpMkLst>
            <pc:docMk/>
            <pc:sldMk cId="3208879238" sldId="904"/>
            <ac:cxnSpMk id="13" creationId="{AE0B3494-2448-15A9-C8D8-7E0502CF6A10}"/>
          </ac:cxnSpMkLst>
        </pc:cxnChg>
        <pc:cxnChg chg="mod">
          <ac:chgData name="Elena Long" userId="3151066e-a619-4d94-bc0a-2038df9f18dc" providerId="ADAL" clId="{1C0F7DA4-9660-4C6B-B366-E7EBA1D3A393}" dt="2024-09-24T00:29:10.652" v="5487" actId="1035"/>
          <ac:cxnSpMkLst>
            <pc:docMk/>
            <pc:sldMk cId="3208879238" sldId="904"/>
            <ac:cxnSpMk id="14" creationId="{32DA0868-8216-C0F6-6EBF-0FD99EBCD020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16" creationId="{43113101-7A40-2D8B-F990-25352121EBF3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18" creationId="{2C499D6F-C4BE-4A86-26B8-F6A4313B2E84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19" creationId="{B5AC262F-7C4D-95D1-5B14-7F976999C47A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0" creationId="{AB1AEC3E-4840-8AB3-8D4F-BE0FF86137E6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1" creationId="{9B4844D9-2D51-D24A-B284-DACEA53DBDF2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2" creationId="{714B7865-E643-27CD-8347-EA15E4179F3A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3" creationId="{9BB50244-3A30-5735-8850-35027AD5363B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4" creationId="{469E8093-9583-D733-762D-3E7F923D6CBC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5" creationId="{A00139DC-1EE1-E963-4CAC-11F296366B68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6" creationId="{742ABEDC-4FCE-72AF-5024-A28D78380799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7" creationId="{AA25A281-6BE4-4B35-97E3-C6E0B0347C73}"/>
          </ac:cxnSpMkLst>
        </pc:cxnChg>
        <pc:cxnChg chg="add mod">
          <ac:chgData name="Elena Long" userId="3151066e-a619-4d94-bc0a-2038df9f18dc" providerId="ADAL" clId="{1C0F7DA4-9660-4C6B-B366-E7EBA1D3A393}" dt="2024-09-23T13:55:15.238" v="1721" actId="164"/>
          <ac:cxnSpMkLst>
            <pc:docMk/>
            <pc:sldMk cId="3208879238" sldId="904"/>
            <ac:cxnSpMk id="28" creationId="{1201BB15-A290-D5CA-9E69-649E15A5C11A}"/>
          </ac:cxnSpMkLst>
        </pc:cxnChg>
        <pc:cxnChg chg="add 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31" creationId="{E5CBAFAC-9E66-151A-87F9-4C98E8ED3EBE}"/>
          </ac:cxnSpMkLst>
        </pc:cxnChg>
        <pc:cxnChg chg="add 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32" creationId="{D354E4FD-5151-5D05-58C7-D4B78260BE2D}"/>
          </ac:cxnSpMkLst>
        </pc:cxnChg>
        <pc:cxnChg chg="add 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33" creationId="{DDDE2FD9-513C-A496-BE84-FAE760590683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36" creationId="{7FE9D73E-2E9C-8483-13DB-2B8DF07D911C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37" creationId="{8E5F698E-098A-3607-CBCC-377384049560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38" creationId="{3CC3907D-A8AC-B351-3F73-148B749DE734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40" creationId="{A48C9775-125F-A270-C826-43FB749C21EF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41" creationId="{AD217EF1-AF67-1AE3-5EC4-2F7A325257FC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42" creationId="{979D0334-9EF8-384C-213D-7F8B815F7FC8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44" creationId="{96448C14-634A-935C-96C2-885E9211E323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45" creationId="{A7A78DE1-52DD-8D0E-60C1-955735750D7A}"/>
          </ac:cxnSpMkLst>
        </pc:cxnChg>
        <pc:cxnChg chg="mod">
          <ac:chgData name="Elena Long" userId="3151066e-a619-4d94-bc0a-2038df9f18dc" providerId="ADAL" clId="{1C0F7DA4-9660-4C6B-B366-E7EBA1D3A393}" dt="2024-09-24T00:28:55.298" v="5483" actId="165"/>
          <ac:cxnSpMkLst>
            <pc:docMk/>
            <pc:sldMk cId="3208879238" sldId="904"/>
            <ac:cxnSpMk id="46" creationId="{3C5C62EA-D4C0-E8CF-05F2-DD69460AF1E8}"/>
          </ac:cxnSpMkLst>
        </pc:cxnChg>
      </pc:sldChg>
      <pc:sldChg chg="addSp delSp modSp new mod">
        <pc:chgData name="Elena Long" userId="3151066e-a619-4d94-bc0a-2038df9f18dc" providerId="ADAL" clId="{1C0F7DA4-9660-4C6B-B366-E7EBA1D3A393}" dt="2024-09-23T14:20:50.367" v="2767" actId="20577"/>
        <pc:sldMkLst>
          <pc:docMk/>
          <pc:sldMk cId="1392397630" sldId="905"/>
        </pc:sldMkLst>
        <pc:spChg chg="mod">
          <ac:chgData name="Elena Long" userId="3151066e-a619-4d94-bc0a-2038df9f18dc" providerId="ADAL" clId="{1C0F7DA4-9660-4C6B-B366-E7EBA1D3A393}" dt="2024-09-23T14:20:50.367" v="2767" actId="20577"/>
          <ac:spMkLst>
            <pc:docMk/>
            <pc:sldMk cId="1392397630" sldId="905"/>
            <ac:spMk id="2" creationId="{7752D3B0-F15A-A03D-74B4-0686FDC0CB98}"/>
          </ac:spMkLst>
        </pc:spChg>
        <pc:spChg chg="mod">
          <ac:chgData name="Elena Long" userId="3151066e-a619-4d94-bc0a-2038df9f18dc" providerId="ADAL" clId="{1C0F7DA4-9660-4C6B-B366-E7EBA1D3A393}" dt="2024-09-23T14:08:54.552" v="2446" actId="20577"/>
          <ac:spMkLst>
            <pc:docMk/>
            <pc:sldMk cId="1392397630" sldId="905"/>
            <ac:spMk id="3" creationId="{C400D2BA-7A73-CE29-3AFA-9880D4B563FC}"/>
          </ac:spMkLst>
        </pc:spChg>
        <pc:spChg chg="add mod">
          <ac:chgData name="Elena Long" userId="3151066e-a619-4d94-bc0a-2038df9f18dc" providerId="ADAL" clId="{1C0F7DA4-9660-4C6B-B366-E7EBA1D3A393}" dt="2024-09-23T14:20:40.320" v="2753" actId="1038"/>
          <ac:spMkLst>
            <pc:docMk/>
            <pc:sldMk cId="1392397630" sldId="905"/>
            <ac:spMk id="11" creationId="{01A548C3-AE8A-CD1F-03E1-208C135B300F}"/>
          </ac:spMkLst>
        </pc:spChg>
        <pc:spChg chg="add del mod">
          <ac:chgData name="Elena Long" userId="3151066e-a619-4d94-bc0a-2038df9f18dc" providerId="ADAL" clId="{1C0F7DA4-9660-4C6B-B366-E7EBA1D3A393}" dt="2024-09-23T14:20:41.982" v="2756"/>
          <ac:spMkLst>
            <pc:docMk/>
            <pc:sldMk cId="1392397630" sldId="905"/>
            <ac:spMk id="12" creationId="{FFEF901E-C787-2A86-C072-44B9E1CE8BAC}"/>
          </ac:spMkLst>
        </pc:spChg>
        <pc:spChg chg="add mod">
          <ac:chgData name="Elena Long" userId="3151066e-a619-4d94-bc0a-2038df9f18dc" providerId="ADAL" clId="{1C0F7DA4-9660-4C6B-B366-E7EBA1D3A393}" dt="2024-09-23T14:20:40.320" v="2753" actId="1038"/>
          <ac:spMkLst>
            <pc:docMk/>
            <pc:sldMk cId="1392397630" sldId="905"/>
            <ac:spMk id="13" creationId="{94E8C0DF-88CE-77F2-E489-7FC40C23CFBB}"/>
          </ac:spMkLst>
        </pc:spChg>
        <pc:spChg chg="add mod">
          <ac:chgData name="Elena Long" userId="3151066e-a619-4d94-bc0a-2038df9f18dc" providerId="ADAL" clId="{1C0F7DA4-9660-4C6B-B366-E7EBA1D3A393}" dt="2024-09-23T14:20:40.320" v="2753" actId="1038"/>
          <ac:spMkLst>
            <pc:docMk/>
            <pc:sldMk cId="1392397630" sldId="905"/>
            <ac:spMk id="14" creationId="{CD4FCA6F-83E8-4C09-8CDA-9308DE975379}"/>
          </ac:spMkLst>
        </pc:spChg>
        <pc:picChg chg="add del mod">
          <ac:chgData name="Elena Long" userId="3151066e-a619-4d94-bc0a-2038df9f18dc" providerId="ADAL" clId="{1C0F7DA4-9660-4C6B-B366-E7EBA1D3A393}" dt="2024-09-23T14:20:41.966" v="2754" actId="478"/>
          <ac:picMkLst>
            <pc:docMk/>
            <pc:sldMk cId="1392397630" sldId="905"/>
            <ac:picMk id="8" creationId="{CCAF62AC-FF0E-DBC6-7764-AB933EFEA55D}"/>
          </ac:picMkLst>
        </pc:picChg>
        <pc:picChg chg="add del mod">
          <ac:chgData name="Elena Long" userId="3151066e-a619-4d94-bc0a-2038df9f18dc" providerId="ADAL" clId="{1C0F7DA4-9660-4C6B-B366-E7EBA1D3A393}" dt="2024-09-23T14:14:58.019" v="2485" actId="478"/>
          <ac:picMkLst>
            <pc:docMk/>
            <pc:sldMk cId="1392397630" sldId="905"/>
            <ac:picMk id="10" creationId="{472635F4-EE27-D7D0-77C0-BED71314F1A8}"/>
          </ac:picMkLst>
        </pc:picChg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606310705" sldId="905"/>
        </pc:sldMkLst>
      </pc:sldChg>
      <pc:sldChg chg="addSp delSp modSp new mod ord">
        <pc:chgData name="Elena Long" userId="3151066e-a619-4d94-bc0a-2038df9f18dc" providerId="ADAL" clId="{1C0F7DA4-9660-4C6B-B366-E7EBA1D3A393}" dt="2024-09-23T15:09:04.932" v="2979" actId="1037"/>
        <pc:sldMkLst>
          <pc:docMk/>
          <pc:sldMk cId="540739137" sldId="906"/>
        </pc:sldMkLst>
        <pc:spChg chg="mod">
          <ac:chgData name="Elena Long" userId="3151066e-a619-4d94-bc0a-2038df9f18dc" providerId="ADAL" clId="{1C0F7DA4-9660-4C6B-B366-E7EBA1D3A393}" dt="2024-09-23T15:08:42.179" v="2923" actId="20577"/>
          <ac:spMkLst>
            <pc:docMk/>
            <pc:sldMk cId="540739137" sldId="906"/>
            <ac:spMk id="2" creationId="{7BC378EE-B520-E15E-8FD0-90CB1796D801}"/>
          </ac:spMkLst>
        </pc:spChg>
        <pc:spChg chg="del">
          <ac:chgData name="Elena Long" userId="3151066e-a619-4d94-bc0a-2038df9f18dc" providerId="ADAL" clId="{1C0F7DA4-9660-4C6B-B366-E7EBA1D3A393}" dt="2024-09-23T15:08:50.729" v="2924" actId="478"/>
          <ac:spMkLst>
            <pc:docMk/>
            <pc:sldMk cId="540739137" sldId="906"/>
            <ac:spMk id="3" creationId="{AF01F66F-571C-26EB-3E45-F948FF5024A5}"/>
          </ac:spMkLst>
        </pc:spChg>
        <pc:picChg chg="add mod">
          <ac:chgData name="Elena Long" userId="3151066e-a619-4d94-bc0a-2038df9f18dc" providerId="ADAL" clId="{1C0F7DA4-9660-4C6B-B366-E7EBA1D3A393}" dt="2024-09-23T15:07:45.729" v="2878"/>
          <ac:picMkLst>
            <pc:docMk/>
            <pc:sldMk cId="540739137" sldId="906"/>
            <ac:picMk id="7" creationId="{78EF8F15-D94A-C177-2356-97661BE03BAF}"/>
          </ac:picMkLst>
        </pc:picChg>
        <pc:picChg chg="add mod">
          <ac:chgData name="Elena Long" userId="3151066e-a619-4d94-bc0a-2038df9f18dc" providerId="ADAL" clId="{1C0F7DA4-9660-4C6B-B366-E7EBA1D3A393}" dt="2024-09-23T15:09:04.932" v="2979" actId="1037"/>
          <ac:picMkLst>
            <pc:docMk/>
            <pc:sldMk cId="540739137" sldId="906"/>
            <ac:picMk id="9" creationId="{211F85AC-751B-C976-BB19-CD42D7DC4A7B}"/>
          </ac:picMkLst>
        </pc:picChg>
        <pc:picChg chg="add mod">
          <ac:chgData name="Elena Long" userId="3151066e-a619-4d94-bc0a-2038df9f18dc" providerId="ADAL" clId="{1C0F7DA4-9660-4C6B-B366-E7EBA1D3A393}" dt="2024-09-23T15:08:57.596" v="2925"/>
          <ac:picMkLst>
            <pc:docMk/>
            <pc:sldMk cId="540739137" sldId="906"/>
            <ac:picMk id="10" creationId="{BEED356F-48FC-6E52-4360-807B8521118D}"/>
          </ac:picMkLst>
        </pc:picChg>
      </pc:sldChg>
      <pc:sldChg chg="addSp delSp modSp new mod modAnim">
        <pc:chgData name="Elena Long" userId="3151066e-a619-4d94-bc0a-2038df9f18dc" providerId="ADAL" clId="{1C0F7DA4-9660-4C6B-B366-E7EBA1D3A393}" dt="2024-09-23T15:21:39.426" v="3322"/>
        <pc:sldMkLst>
          <pc:docMk/>
          <pc:sldMk cId="2364423865" sldId="907"/>
        </pc:sldMkLst>
        <pc:spChg chg="mod">
          <ac:chgData name="Elena Long" userId="3151066e-a619-4d94-bc0a-2038df9f18dc" providerId="ADAL" clId="{1C0F7DA4-9660-4C6B-B366-E7EBA1D3A393}" dt="2024-09-23T15:10:18.868" v="3004" actId="20577"/>
          <ac:spMkLst>
            <pc:docMk/>
            <pc:sldMk cId="2364423865" sldId="907"/>
            <ac:spMk id="2" creationId="{C8F71E41-A8BE-CD4A-CEB1-14DA698884B8}"/>
          </ac:spMkLst>
        </pc:spChg>
        <pc:spChg chg="mod">
          <ac:chgData name="Elena Long" userId="3151066e-a619-4d94-bc0a-2038df9f18dc" providerId="ADAL" clId="{1C0F7DA4-9660-4C6B-B366-E7EBA1D3A393}" dt="2024-09-23T15:19:39.406" v="3302" actId="14100"/>
          <ac:spMkLst>
            <pc:docMk/>
            <pc:sldMk cId="2364423865" sldId="907"/>
            <ac:spMk id="3" creationId="{3BA3955C-C1D9-1EB7-8307-0FC2459ABC95}"/>
          </ac:spMkLst>
        </pc:spChg>
        <pc:spChg chg="add mod">
          <ac:chgData name="Elena Long" userId="3151066e-a619-4d94-bc0a-2038df9f18dc" providerId="ADAL" clId="{1C0F7DA4-9660-4C6B-B366-E7EBA1D3A393}" dt="2024-09-23T15:13:50.550" v="3279" actId="1076"/>
          <ac:spMkLst>
            <pc:docMk/>
            <pc:sldMk cId="2364423865" sldId="907"/>
            <ac:spMk id="11" creationId="{8D695068-CFFA-002D-FDE9-D0E9146D1410}"/>
          </ac:spMkLst>
        </pc:spChg>
        <pc:spChg chg="add mod">
          <ac:chgData name="Elena Long" userId="3151066e-a619-4d94-bc0a-2038df9f18dc" providerId="ADAL" clId="{1C0F7DA4-9660-4C6B-B366-E7EBA1D3A393}" dt="2024-09-23T15:13:57.052" v="3280" actId="20577"/>
          <ac:spMkLst>
            <pc:docMk/>
            <pc:sldMk cId="2364423865" sldId="907"/>
            <ac:spMk id="12" creationId="{831EE80B-1C14-262F-757F-67C3D204B789}"/>
          </ac:spMkLst>
        </pc:spChg>
        <pc:spChg chg="add del">
          <ac:chgData name="Elena Long" userId="3151066e-a619-4d94-bc0a-2038df9f18dc" providerId="ADAL" clId="{1C0F7DA4-9660-4C6B-B366-E7EBA1D3A393}" dt="2024-09-23T15:18:23.039" v="3289" actId="22"/>
          <ac:spMkLst>
            <pc:docMk/>
            <pc:sldMk cId="2364423865" sldId="907"/>
            <ac:spMk id="16" creationId="{1F281594-A966-A8BB-9CAC-3C7A36BCB75B}"/>
          </ac:spMkLst>
        </pc:spChg>
        <pc:spChg chg="add mod">
          <ac:chgData name="Elena Long" userId="3151066e-a619-4d94-bc0a-2038df9f18dc" providerId="ADAL" clId="{1C0F7DA4-9660-4C6B-B366-E7EBA1D3A393}" dt="2024-09-23T15:18:47.822" v="3296" actId="1076"/>
          <ac:spMkLst>
            <pc:docMk/>
            <pc:sldMk cId="2364423865" sldId="907"/>
            <ac:spMk id="17" creationId="{F8D6CBB2-8A9D-B7E8-A209-C2E42D738C54}"/>
          </ac:spMkLst>
        </pc:spChg>
        <pc:spChg chg="add mod">
          <ac:chgData name="Elena Long" userId="3151066e-a619-4d94-bc0a-2038df9f18dc" providerId="ADAL" clId="{1C0F7DA4-9660-4C6B-B366-E7EBA1D3A393}" dt="2024-09-23T15:20:04.511" v="3314" actId="1076"/>
          <ac:spMkLst>
            <pc:docMk/>
            <pc:sldMk cId="2364423865" sldId="907"/>
            <ac:spMk id="18" creationId="{38EF470C-B8DE-F4CE-7AD4-93C1C2DBAE59}"/>
          </ac:spMkLst>
        </pc:spChg>
        <pc:picChg chg="add mod">
          <ac:chgData name="Elena Long" userId="3151066e-a619-4d94-bc0a-2038df9f18dc" providerId="ADAL" clId="{1C0F7DA4-9660-4C6B-B366-E7EBA1D3A393}" dt="2024-09-23T15:12:47.849" v="3181" actId="14100"/>
          <ac:picMkLst>
            <pc:docMk/>
            <pc:sldMk cId="2364423865" sldId="907"/>
            <ac:picMk id="8" creationId="{93DAF2A4-B12A-4700-7277-256D45A4FE99}"/>
          </ac:picMkLst>
        </pc:picChg>
        <pc:picChg chg="add mod">
          <ac:chgData name="Elena Long" userId="3151066e-a619-4d94-bc0a-2038df9f18dc" providerId="ADAL" clId="{1C0F7DA4-9660-4C6B-B366-E7EBA1D3A393}" dt="2024-09-23T15:12:56.270" v="3265" actId="1038"/>
          <ac:picMkLst>
            <pc:docMk/>
            <pc:sldMk cId="2364423865" sldId="907"/>
            <ac:picMk id="10" creationId="{BBEAE655-4915-C118-E691-8FF3F96985FE}"/>
          </ac:picMkLst>
        </pc:picChg>
        <pc:picChg chg="add mod">
          <ac:chgData name="Elena Long" userId="3151066e-a619-4d94-bc0a-2038df9f18dc" providerId="ADAL" clId="{1C0F7DA4-9660-4C6B-B366-E7EBA1D3A393}" dt="2024-09-23T15:14:37.242" v="3283" actId="1076"/>
          <ac:picMkLst>
            <pc:docMk/>
            <pc:sldMk cId="2364423865" sldId="907"/>
            <ac:picMk id="14" creationId="{752CD5CB-4DC8-8729-C2B9-E0E7B3929577}"/>
          </ac:picMkLst>
        </pc:picChg>
        <pc:picChg chg="add mod modCrop">
          <ac:chgData name="Elena Long" userId="3151066e-a619-4d94-bc0a-2038df9f18dc" providerId="ADAL" clId="{1C0F7DA4-9660-4C6B-B366-E7EBA1D3A393}" dt="2024-09-23T15:21:34.674" v="3321" actId="1076"/>
          <ac:picMkLst>
            <pc:docMk/>
            <pc:sldMk cId="2364423865" sldId="907"/>
            <ac:picMk id="20" creationId="{BC171362-B8A7-1ACE-A24A-2E30532E9CEA}"/>
          </ac:picMkLst>
        </pc:picChg>
      </pc:sldChg>
      <pc:sldChg chg="addSp modSp new mod modAnim">
        <pc:chgData name="Elena Long" userId="3151066e-a619-4d94-bc0a-2038df9f18dc" providerId="ADAL" clId="{1C0F7DA4-9660-4C6B-B366-E7EBA1D3A393}" dt="2024-09-23T15:30:26.623" v="3694" actId="20577"/>
        <pc:sldMkLst>
          <pc:docMk/>
          <pc:sldMk cId="3671052810" sldId="908"/>
        </pc:sldMkLst>
        <pc:spChg chg="mod">
          <ac:chgData name="Elena Long" userId="3151066e-a619-4d94-bc0a-2038df9f18dc" providerId="ADAL" clId="{1C0F7DA4-9660-4C6B-B366-E7EBA1D3A393}" dt="2024-09-23T15:22:32.592" v="3342" actId="20577"/>
          <ac:spMkLst>
            <pc:docMk/>
            <pc:sldMk cId="3671052810" sldId="908"/>
            <ac:spMk id="2" creationId="{9EDB5EE3-8675-42C1-7B8E-101035F1C578}"/>
          </ac:spMkLst>
        </pc:spChg>
        <pc:spChg chg="mod">
          <ac:chgData name="Elena Long" userId="3151066e-a619-4d94-bc0a-2038df9f18dc" providerId="ADAL" clId="{1C0F7DA4-9660-4C6B-B366-E7EBA1D3A393}" dt="2024-09-23T15:30:26.623" v="3694" actId="20577"/>
          <ac:spMkLst>
            <pc:docMk/>
            <pc:sldMk cId="3671052810" sldId="908"/>
            <ac:spMk id="3" creationId="{2A4B4487-9C6F-24F2-F6B4-C0344F312A97}"/>
          </ac:spMkLst>
        </pc:spChg>
        <pc:spChg chg="add mod">
          <ac:chgData name="Elena Long" userId="3151066e-a619-4d94-bc0a-2038df9f18dc" providerId="ADAL" clId="{1C0F7DA4-9660-4C6B-B366-E7EBA1D3A393}" dt="2024-09-23T15:26:30.881" v="3640" actId="1036"/>
          <ac:spMkLst>
            <pc:docMk/>
            <pc:sldMk cId="3671052810" sldId="908"/>
            <ac:spMk id="9" creationId="{3D3EF425-0FAB-2B42-73BD-FC1B74262EB5}"/>
          </ac:spMkLst>
        </pc:spChg>
        <pc:spChg chg="add mod">
          <ac:chgData name="Elena Long" userId="3151066e-a619-4d94-bc0a-2038df9f18dc" providerId="ADAL" clId="{1C0F7DA4-9660-4C6B-B366-E7EBA1D3A393}" dt="2024-09-23T15:26:30.881" v="3640" actId="1036"/>
          <ac:spMkLst>
            <pc:docMk/>
            <pc:sldMk cId="3671052810" sldId="908"/>
            <ac:spMk id="10" creationId="{496A3C4E-0114-C9A8-04FC-5458488C9B93}"/>
          </ac:spMkLst>
        </pc:spChg>
        <pc:spChg chg="add mod">
          <ac:chgData name="Elena Long" userId="3151066e-a619-4d94-bc0a-2038df9f18dc" providerId="ADAL" clId="{1C0F7DA4-9660-4C6B-B366-E7EBA1D3A393}" dt="2024-09-23T15:27:58.133" v="3657" actId="1076"/>
          <ac:spMkLst>
            <pc:docMk/>
            <pc:sldMk cId="3671052810" sldId="908"/>
            <ac:spMk id="13" creationId="{B8A40314-70E3-1203-DD26-1C194E07DFD6}"/>
          </ac:spMkLst>
        </pc:spChg>
        <pc:grpChg chg="add mod">
          <ac:chgData name="Elena Long" userId="3151066e-a619-4d94-bc0a-2038df9f18dc" providerId="ADAL" clId="{1C0F7DA4-9660-4C6B-B366-E7EBA1D3A393}" dt="2024-09-23T15:30:13.829" v="3679" actId="1076"/>
          <ac:grpSpMkLst>
            <pc:docMk/>
            <pc:sldMk cId="3671052810" sldId="908"/>
            <ac:grpSpMk id="18" creationId="{FA6B2ADE-65D7-67BA-5479-6E630C6B8E4D}"/>
          </ac:grpSpMkLst>
        </pc:grpChg>
        <pc:picChg chg="add mod modCrop">
          <ac:chgData name="Elena Long" userId="3151066e-a619-4d94-bc0a-2038df9f18dc" providerId="ADAL" clId="{1C0F7DA4-9660-4C6B-B366-E7EBA1D3A393}" dt="2024-09-23T15:26:30.881" v="3640" actId="1036"/>
          <ac:picMkLst>
            <pc:docMk/>
            <pc:sldMk cId="3671052810" sldId="908"/>
            <ac:picMk id="7" creationId="{F4FD17B4-F148-FB0B-EF03-DF9CC311F24C}"/>
          </ac:picMkLst>
        </pc:picChg>
        <pc:picChg chg="add mod">
          <ac:chgData name="Elena Long" userId="3151066e-a619-4d94-bc0a-2038df9f18dc" providerId="ADAL" clId="{1C0F7DA4-9660-4C6B-B366-E7EBA1D3A393}" dt="2024-09-23T15:26:30.881" v="3640" actId="1036"/>
          <ac:picMkLst>
            <pc:docMk/>
            <pc:sldMk cId="3671052810" sldId="908"/>
            <ac:picMk id="8" creationId="{E0002E8A-9137-5095-2051-613A1DAA8E65}"/>
          </ac:picMkLst>
        </pc:picChg>
        <pc:picChg chg="add mod">
          <ac:chgData name="Elena Long" userId="3151066e-a619-4d94-bc0a-2038df9f18dc" providerId="ADAL" clId="{1C0F7DA4-9660-4C6B-B366-E7EBA1D3A393}" dt="2024-09-23T15:26:30.881" v="3640" actId="1036"/>
          <ac:picMkLst>
            <pc:docMk/>
            <pc:sldMk cId="3671052810" sldId="908"/>
            <ac:picMk id="12" creationId="{A8AB0861-2564-785A-6361-31D5B54D01C3}"/>
          </ac:picMkLst>
        </pc:picChg>
        <pc:picChg chg="add mod">
          <ac:chgData name="Elena Long" userId="3151066e-a619-4d94-bc0a-2038df9f18dc" providerId="ADAL" clId="{1C0F7DA4-9660-4C6B-B366-E7EBA1D3A393}" dt="2024-09-23T15:29:57.461" v="3676" actId="164"/>
          <ac:picMkLst>
            <pc:docMk/>
            <pc:sldMk cId="3671052810" sldId="908"/>
            <ac:picMk id="15" creationId="{3711FDFE-2723-B63F-7D25-B4EEC8B051F6}"/>
          </ac:picMkLst>
        </pc:picChg>
        <pc:picChg chg="add mod">
          <ac:chgData name="Elena Long" userId="3151066e-a619-4d94-bc0a-2038df9f18dc" providerId="ADAL" clId="{1C0F7DA4-9660-4C6B-B366-E7EBA1D3A393}" dt="2024-09-23T15:29:57.461" v="3676" actId="164"/>
          <ac:picMkLst>
            <pc:docMk/>
            <pc:sldMk cId="3671052810" sldId="908"/>
            <ac:picMk id="17" creationId="{B470DE27-24CF-CD97-F47A-9E930CDF18C7}"/>
          </ac:picMkLst>
        </pc:picChg>
      </pc:sldChg>
      <pc:sldChg chg="addSp delSp modSp new mod">
        <pc:chgData name="Elena Long" userId="3151066e-a619-4d94-bc0a-2038df9f18dc" providerId="ADAL" clId="{1C0F7DA4-9660-4C6B-B366-E7EBA1D3A393}" dt="2024-09-23T15:36:58.935" v="4081" actId="478"/>
        <pc:sldMkLst>
          <pc:docMk/>
          <pc:sldMk cId="2965316332" sldId="909"/>
        </pc:sldMkLst>
        <pc:spChg chg="mod">
          <ac:chgData name="Elena Long" userId="3151066e-a619-4d94-bc0a-2038df9f18dc" providerId="ADAL" clId="{1C0F7DA4-9660-4C6B-B366-E7EBA1D3A393}" dt="2024-09-23T15:28:42.012" v="3670" actId="20577"/>
          <ac:spMkLst>
            <pc:docMk/>
            <pc:sldMk cId="2965316332" sldId="909"/>
            <ac:spMk id="2" creationId="{B9AE23AC-3DF1-EB0C-D2D9-6B8E5F4868A5}"/>
          </ac:spMkLst>
        </pc:spChg>
        <pc:spChg chg="mod">
          <ac:chgData name="Elena Long" userId="3151066e-a619-4d94-bc0a-2038df9f18dc" providerId="ADAL" clId="{1C0F7DA4-9660-4C6B-B366-E7EBA1D3A393}" dt="2024-09-23T15:36:16.743" v="4078" actId="20577"/>
          <ac:spMkLst>
            <pc:docMk/>
            <pc:sldMk cId="2965316332" sldId="909"/>
            <ac:spMk id="3" creationId="{5931DE7E-0B42-6459-6368-F71A12DF8FE7}"/>
          </ac:spMkLst>
        </pc:spChg>
        <pc:picChg chg="add mod modCrop">
          <ac:chgData name="Elena Long" userId="3151066e-a619-4d94-bc0a-2038df9f18dc" providerId="ADAL" clId="{1C0F7DA4-9660-4C6B-B366-E7EBA1D3A393}" dt="2024-09-23T15:34:49.117" v="4018" actId="14100"/>
          <ac:picMkLst>
            <pc:docMk/>
            <pc:sldMk cId="2965316332" sldId="909"/>
            <ac:picMk id="7" creationId="{9AA0CCEE-F9AF-60BC-B60B-D37418133BF3}"/>
          </ac:picMkLst>
        </pc:picChg>
        <pc:picChg chg="add del mod">
          <ac:chgData name="Elena Long" userId="3151066e-a619-4d94-bc0a-2038df9f18dc" providerId="ADAL" clId="{1C0F7DA4-9660-4C6B-B366-E7EBA1D3A393}" dt="2024-09-23T15:36:58.935" v="4081" actId="478"/>
          <ac:picMkLst>
            <pc:docMk/>
            <pc:sldMk cId="2965316332" sldId="909"/>
            <ac:picMk id="2050" creationId="{E9CD498C-843D-4944-1516-EAF5625118EE}"/>
          </ac:picMkLst>
        </pc:picChg>
      </pc:sldChg>
      <pc:sldChg chg="addSp modSp new mod">
        <pc:chgData name="Elena Long" userId="3151066e-a619-4d94-bc0a-2038df9f18dc" providerId="ADAL" clId="{1C0F7DA4-9660-4C6B-B366-E7EBA1D3A393}" dt="2024-09-23T15:47:56.422" v="4574" actId="1036"/>
        <pc:sldMkLst>
          <pc:docMk/>
          <pc:sldMk cId="605423909" sldId="910"/>
        </pc:sldMkLst>
        <pc:spChg chg="mod">
          <ac:chgData name="Elena Long" userId="3151066e-a619-4d94-bc0a-2038df9f18dc" providerId="ADAL" clId="{1C0F7DA4-9660-4C6B-B366-E7EBA1D3A393}" dt="2024-09-23T15:44:05.742" v="4308" actId="20577"/>
          <ac:spMkLst>
            <pc:docMk/>
            <pc:sldMk cId="605423909" sldId="910"/>
            <ac:spMk id="2" creationId="{BC2D9B9B-58B7-8CDC-8F20-9076DDC77276}"/>
          </ac:spMkLst>
        </pc:spChg>
        <pc:spChg chg="mod">
          <ac:chgData name="Elena Long" userId="3151066e-a619-4d94-bc0a-2038df9f18dc" providerId="ADAL" clId="{1C0F7DA4-9660-4C6B-B366-E7EBA1D3A393}" dt="2024-09-23T15:47:52.396" v="4557" actId="20577"/>
          <ac:spMkLst>
            <pc:docMk/>
            <pc:sldMk cId="605423909" sldId="910"/>
            <ac:spMk id="3" creationId="{4FA9086E-C50C-16EC-1ACE-3A3F36C03FAC}"/>
          </ac:spMkLst>
        </pc:spChg>
        <pc:picChg chg="add mod">
          <ac:chgData name="Elena Long" userId="3151066e-a619-4d94-bc0a-2038df9f18dc" providerId="ADAL" clId="{1C0F7DA4-9660-4C6B-B366-E7EBA1D3A393}" dt="2024-09-23T15:47:28.242" v="4486" actId="1076"/>
          <ac:picMkLst>
            <pc:docMk/>
            <pc:sldMk cId="605423909" sldId="910"/>
            <ac:picMk id="8" creationId="{C131A691-5657-08DF-8F44-F5DA0B899B0C}"/>
          </ac:picMkLst>
        </pc:picChg>
        <pc:picChg chg="add mod">
          <ac:chgData name="Elena Long" userId="3151066e-a619-4d94-bc0a-2038df9f18dc" providerId="ADAL" clId="{1C0F7DA4-9660-4C6B-B366-E7EBA1D3A393}" dt="2024-09-23T15:47:30.201" v="4487" actId="1076"/>
          <ac:picMkLst>
            <pc:docMk/>
            <pc:sldMk cId="605423909" sldId="910"/>
            <ac:picMk id="10" creationId="{D6404B3F-D542-A1A4-B9BD-C86CFCA56DE3}"/>
          </ac:picMkLst>
        </pc:picChg>
        <pc:picChg chg="add mod">
          <ac:chgData name="Elena Long" userId="3151066e-a619-4d94-bc0a-2038df9f18dc" providerId="ADAL" clId="{1C0F7DA4-9660-4C6B-B366-E7EBA1D3A393}" dt="2024-09-23T15:47:56.422" v="4574" actId="1036"/>
          <ac:picMkLst>
            <pc:docMk/>
            <pc:sldMk cId="605423909" sldId="910"/>
            <ac:picMk id="12" creationId="{9EF0A27D-B7F4-08A6-C660-BD42282AD207}"/>
          </ac:picMkLst>
        </pc:picChg>
      </pc:sldChg>
      <pc:sldChg chg="addSp delSp modSp add del mod">
        <pc:chgData name="Elena Long" userId="3151066e-a619-4d94-bc0a-2038df9f18dc" providerId="ADAL" clId="{1C0F7DA4-9660-4C6B-B366-E7EBA1D3A393}" dt="2024-09-23T15:38:32.479" v="4116" actId="47"/>
        <pc:sldMkLst>
          <pc:docMk/>
          <pc:sldMk cId="835006105" sldId="910"/>
        </pc:sldMkLst>
        <pc:spChg chg="del">
          <ac:chgData name="Elena Long" userId="3151066e-a619-4d94-bc0a-2038df9f18dc" providerId="ADAL" clId="{1C0F7DA4-9660-4C6B-B366-E7EBA1D3A393}" dt="2024-09-23T15:37:11.538" v="4084" actId="478"/>
          <ac:spMkLst>
            <pc:docMk/>
            <pc:sldMk cId="835006105" sldId="910"/>
            <ac:spMk id="3" creationId="{5931DE7E-0B42-6459-6368-F71A12DF8FE7}"/>
          </ac:spMkLst>
        </pc:spChg>
        <pc:spChg chg="add del mod">
          <ac:chgData name="Elena Long" userId="3151066e-a619-4d94-bc0a-2038df9f18dc" providerId="ADAL" clId="{1C0F7DA4-9660-4C6B-B366-E7EBA1D3A393}" dt="2024-09-23T15:37:23.935" v="4087"/>
          <ac:spMkLst>
            <pc:docMk/>
            <pc:sldMk cId="835006105" sldId="910"/>
            <ac:spMk id="9" creationId="{E05FEF01-836D-938E-EA5E-5281774DA0BA}"/>
          </ac:spMkLst>
        </pc:spChg>
        <pc:picChg chg="del">
          <ac:chgData name="Elena Long" userId="3151066e-a619-4d94-bc0a-2038df9f18dc" providerId="ADAL" clId="{1C0F7DA4-9660-4C6B-B366-E7EBA1D3A393}" dt="2024-09-23T15:37:07.912" v="4083" actId="478"/>
          <ac:picMkLst>
            <pc:docMk/>
            <pc:sldMk cId="835006105" sldId="910"/>
            <ac:picMk id="7" creationId="{9AA0CCEE-F9AF-60BC-B60B-D37418133BF3}"/>
          </ac:picMkLst>
        </pc:picChg>
        <pc:picChg chg="add mod">
          <ac:chgData name="Elena Long" userId="3151066e-a619-4d94-bc0a-2038df9f18dc" providerId="ADAL" clId="{1C0F7DA4-9660-4C6B-B366-E7EBA1D3A393}" dt="2024-09-23T15:37:41.740" v="4113" actId="1035"/>
          <ac:picMkLst>
            <pc:docMk/>
            <pc:sldMk cId="835006105" sldId="910"/>
            <ac:picMk id="4098" creationId="{5A2D1A80-114D-91F3-A8F3-A83221BAE854}"/>
          </ac:picMkLst>
        </pc:picChg>
      </pc:sldChg>
      <pc:sldChg chg="add del">
        <pc:chgData name="Elena Long" userId="3151066e-a619-4d94-bc0a-2038df9f18dc" providerId="ADAL" clId="{1C0F7DA4-9660-4C6B-B366-E7EBA1D3A393}" dt="2024-09-23T15:37:15.440" v="4086"/>
        <pc:sldMkLst>
          <pc:docMk/>
          <pc:sldMk cId="1069462378" sldId="911"/>
        </pc:sldMkLst>
      </pc:sldChg>
      <pc:sldChg chg="addSp delSp modSp add mod">
        <pc:chgData name="Elena Long" userId="3151066e-a619-4d94-bc0a-2038df9f18dc" providerId="ADAL" clId="{1C0F7DA4-9660-4C6B-B366-E7EBA1D3A393}" dt="2024-09-23T15:50:57.664" v="4683" actId="20577"/>
        <pc:sldMkLst>
          <pc:docMk/>
          <pc:sldMk cId="3784911070" sldId="911"/>
        </pc:sldMkLst>
        <pc:spChg chg="mod">
          <ac:chgData name="Elena Long" userId="3151066e-a619-4d94-bc0a-2038df9f18dc" providerId="ADAL" clId="{1C0F7DA4-9660-4C6B-B366-E7EBA1D3A393}" dt="2024-09-23T15:50:57.664" v="4683" actId="20577"/>
          <ac:spMkLst>
            <pc:docMk/>
            <pc:sldMk cId="3784911070" sldId="911"/>
            <ac:spMk id="2" creationId="{BC2D9B9B-58B7-8CDC-8F20-9076DDC77276}"/>
          </ac:spMkLst>
        </pc:spChg>
        <pc:spChg chg="mod">
          <ac:chgData name="Elena Long" userId="3151066e-a619-4d94-bc0a-2038df9f18dc" providerId="ADAL" clId="{1C0F7DA4-9660-4C6B-B366-E7EBA1D3A393}" dt="2024-09-23T15:49:58.224" v="4670" actId="20577"/>
          <ac:spMkLst>
            <pc:docMk/>
            <pc:sldMk cId="3784911070" sldId="911"/>
            <ac:spMk id="3" creationId="{4FA9086E-C50C-16EC-1ACE-3A3F36C03FAC}"/>
          </ac:spMkLst>
        </pc:spChg>
        <pc:picChg chg="del">
          <ac:chgData name="Elena Long" userId="3151066e-a619-4d94-bc0a-2038df9f18dc" providerId="ADAL" clId="{1C0F7DA4-9660-4C6B-B366-E7EBA1D3A393}" dt="2024-09-23T15:49:10.667" v="4606" actId="478"/>
          <ac:picMkLst>
            <pc:docMk/>
            <pc:sldMk cId="3784911070" sldId="911"/>
            <ac:picMk id="8" creationId="{C131A691-5657-08DF-8F44-F5DA0B899B0C}"/>
          </ac:picMkLst>
        </pc:picChg>
        <pc:picChg chg="add mod">
          <ac:chgData name="Elena Long" userId="3151066e-a619-4d94-bc0a-2038df9f18dc" providerId="ADAL" clId="{1C0F7DA4-9660-4C6B-B366-E7EBA1D3A393}" dt="2024-09-23T15:50:39.628" v="4673" actId="1076"/>
          <ac:picMkLst>
            <pc:docMk/>
            <pc:sldMk cId="3784911070" sldId="911"/>
            <ac:picMk id="9" creationId="{9807CA89-BADC-88EA-CACB-9D33A6844ACA}"/>
          </ac:picMkLst>
        </pc:picChg>
        <pc:picChg chg="del">
          <ac:chgData name="Elena Long" userId="3151066e-a619-4d94-bc0a-2038df9f18dc" providerId="ADAL" clId="{1C0F7DA4-9660-4C6B-B366-E7EBA1D3A393}" dt="2024-09-23T15:49:10.667" v="4606" actId="478"/>
          <ac:picMkLst>
            <pc:docMk/>
            <pc:sldMk cId="3784911070" sldId="911"/>
            <ac:picMk id="10" creationId="{D6404B3F-D542-A1A4-B9BD-C86CFCA56DE3}"/>
          </ac:picMkLst>
        </pc:picChg>
        <pc:picChg chg="del">
          <ac:chgData name="Elena Long" userId="3151066e-a619-4d94-bc0a-2038df9f18dc" providerId="ADAL" clId="{1C0F7DA4-9660-4C6B-B366-E7EBA1D3A393}" dt="2024-09-23T15:49:10.667" v="4606" actId="478"/>
          <ac:picMkLst>
            <pc:docMk/>
            <pc:sldMk cId="3784911070" sldId="911"/>
            <ac:picMk id="12" creationId="{9EF0A27D-B7F4-08A6-C660-BD42282AD207}"/>
          </ac:picMkLst>
        </pc:picChg>
      </pc:sldChg>
      <pc:sldChg chg="addSp delSp modSp add mod">
        <pc:chgData name="Elena Long" userId="3151066e-a619-4d94-bc0a-2038df9f18dc" providerId="ADAL" clId="{1C0F7DA4-9660-4C6B-B366-E7EBA1D3A393}" dt="2024-09-24T00:41:08.593" v="5630" actId="20577"/>
        <pc:sldMkLst>
          <pc:docMk/>
          <pc:sldMk cId="2630851246" sldId="912"/>
        </pc:sldMkLst>
        <pc:spChg chg="mod">
          <ac:chgData name="Elena Long" userId="3151066e-a619-4d94-bc0a-2038df9f18dc" providerId="ADAL" clId="{1C0F7DA4-9660-4C6B-B366-E7EBA1D3A393}" dt="2024-09-24T00:41:08.593" v="5630" actId="20577"/>
          <ac:spMkLst>
            <pc:docMk/>
            <pc:sldMk cId="2630851246" sldId="912"/>
            <ac:spMk id="2" creationId="{BC2D9B9B-58B7-8CDC-8F20-9076DDC77276}"/>
          </ac:spMkLst>
        </pc:spChg>
        <pc:spChg chg="mod">
          <ac:chgData name="Elena Long" userId="3151066e-a619-4d94-bc0a-2038df9f18dc" providerId="ADAL" clId="{1C0F7DA4-9660-4C6B-B366-E7EBA1D3A393}" dt="2024-09-24T00:41:02.565" v="5621" actId="20577"/>
          <ac:spMkLst>
            <pc:docMk/>
            <pc:sldMk cId="2630851246" sldId="912"/>
            <ac:spMk id="3" creationId="{4FA9086E-C50C-16EC-1ACE-3A3F36C03FAC}"/>
          </ac:spMkLst>
        </pc:spChg>
        <pc:picChg chg="add mod">
          <ac:chgData name="Elena Long" userId="3151066e-a619-4d94-bc0a-2038df9f18dc" providerId="ADAL" clId="{1C0F7DA4-9660-4C6B-B366-E7EBA1D3A393}" dt="2024-09-23T15:58:19.524" v="4766" actId="1038"/>
          <ac:picMkLst>
            <pc:docMk/>
            <pc:sldMk cId="2630851246" sldId="912"/>
            <ac:picMk id="7" creationId="{6063A833-EC71-94E9-4131-225D9A11290F}"/>
          </ac:picMkLst>
        </pc:picChg>
        <pc:picChg chg="del">
          <ac:chgData name="Elena Long" userId="3151066e-a619-4d94-bc0a-2038df9f18dc" providerId="ADAL" clId="{1C0F7DA4-9660-4C6B-B366-E7EBA1D3A393}" dt="2024-09-23T15:51:45.812" v="4724" actId="478"/>
          <ac:picMkLst>
            <pc:docMk/>
            <pc:sldMk cId="2630851246" sldId="912"/>
            <ac:picMk id="9" creationId="{9807CA89-BADC-88EA-CACB-9D33A6844ACA}"/>
          </ac:picMkLst>
        </pc:picChg>
        <pc:picChg chg="add mod">
          <ac:chgData name="Elena Long" userId="3151066e-a619-4d94-bc0a-2038df9f18dc" providerId="ADAL" clId="{1C0F7DA4-9660-4C6B-B366-E7EBA1D3A393}" dt="2024-09-23T15:58:17.139" v="4753" actId="1038"/>
          <ac:picMkLst>
            <pc:docMk/>
            <pc:sldMk cId="2630851246" sldId="912"/>
            <ac:picMk id="5122" creationId="{FF57771C-CDB9-24DE-8D4C-5A481BC2C776}"/>
          </ac:picMkLst>
        </pc:picChg>
      </pc:sldChg>
      <pc:sldChg chg="addSp delSp modSp new mod">
        <pc:chgData name="Elena Long" userId="3151066e-a619-4d94-bc0a-2038df9f18dc" providerId="ADAL" clId="{1C0F7DA4-9660-4C6B-B366-E7EBA1D3A393}" dt="2024-09-23T16:10:41.920" v="5081" actId="1076"/>
        <pc:sldMkLst>
          <pc:docMk/>
          <pc:sldMk cId="19000020" sldId="913"/>
        </pc:sldMkLst>
        <pc:spChg chg="mod">
          <ac:chgData name="Elena Long" userId="3151066e-a619-4d94-bc0a-2038df9f18dc" providerId="ADAL" clId="{1C0F7DA4-9660-4C6B-B366-E7EBA1D3A393}" dt="2024-09-23T15:59:42.726" v="4839" actId="20577"/>
          <ac:spMkLst>
            <pc:docMk/>
            <pc:sldMk cId="19000020" sldId="913"/>
            <ac:spMk id="2" creationId="{1B706090-E6FF-ABF2-CE1E-9460FCF554C4}"/>
          </ac:spMkLst>
        </pc:spChg>
        <pc:spChg chg="del">
          <ac:chgData name="Elena Long" userId="3151066e-a619-4d94-bc0a-2038df9f18dc" providerId="ADAL" clId="{1C0F7DA4-9660-4C6B-B366-E7EBA1D3A393}" dt="2024-09-23T15:59:13.764" v="4787" actId="478"/>
          <ac:spMkLst>
            <pc:docMk/>
            <pc:sldMk cId="19000020" sldId="913"/>
            <ac:spMk id="3" creationId="{F81CCCB9-B81E-9379-F905-13CA57B06FA5}"/>
          </ac:spMkLst>
        </pc:spChg>
        <pc:spChg chg="add mod">
          <ac:chgData name="Elena Long" userId="3151066e-a619-4d94-bc0a-2038df9f18dc" providerId="ADAL" clId="{1C0F7DA4-9660-4C6B-B366-E7EBA1D3A393}" dt="2024-09-23T16:01:23.118" v="4896" actId="1037"/>
          <ac:spMkLst>
            <pc:docMk/>
            <pc:sldMk cId="19000020" sldId="913"/>
            <ac:spMk id="8" creationId="{1A68E1E4-C301-6455-FEBE-2CBB05B6748C}"/>
          </ac:spMkLst>
        </pc:spChg>
        <pc:spChg chg="add mod">
          <ac:chgData name="Elena Long" userId="3151066e-a619-4d94-bc0a-2038df9f18dc" providerId="ADAL" clId="{1C0F7DA4-9660-4C6B-B366-E7EBA1D3A393}" dt="2024-09-23T16:02:07.813" v="4962" actId="1038"/>
          <ac:spMkLst>
            <pc:docMk/>
            <pc:sldMk cId="19000020" sldId="913"/>
            <ac:spMk id="10" creationId="{CC282EC7-DD9A-E06C-AF88-A69F2572908C}"/>
          </ac:spMkLst>
        </pc:spChg>
        <pc:spChg chg="add mod">
          <ac:chgData name="Elena Long" userId="3151066e-a619-4d94-bc0a-2038df9f18dc" providerId="ADAL" clId="{1C0F7DA4-9660-4C6B-B366-E7EBA1D3A393}" dt="2024-09-23T16:10:41.920" v="5081" actId="1076"/>
          <ac:spMkLst>
            <pc:docMk/>
            <pc:sldMk cId="19000020" sldId="913"/>
            <ac:spMk id="13" creationId="{9C0D6786-7782-9116-74F6-0A960C0D5908}"/>
          </ac:spMkLst>
        </pc:spChg>
        <pc:picChg chg="add mod">
          <ac:chgData name="Elena Long" userId="3151066e-a619-4d94-bc0a-2038df9f18dc" providerId="ADAL" clId="{1C0F7DA4-9660-4C6B-B366-E7EBA1D3A393}" dt="2024-09-23T16:01:23.118" v="4896" actId="1037"/>
          <ac:picMkLst>
            <pc:docMk/>
            <pc:sldMk cId="19000020" sldId="913"/>
            <ac:picMk id="7" creationId="{CA2AD79A-AEB2-6F90-312D-B416618D2AE1}"/>
          </ac:picMkLst>
        </pc:picChg>
        <pc:picChg chg="add mod">
          <ac:chgData name="Elena Long" userId="3151066e-a619-4d94-bc0a-2038df9f18dc" providerId="ADAL" clId="{1C0F7DA4-9660-4C6B-B366-E7EBA1D3A393}" dt="2024-09-23T16:02:07.813" v="4962" actId="1038"/>
          <ac:picMkLst>
            <pc:docMk/>
            <pc:sldMk cId="19000020" sldId="913"/>
            <ac:picMk id="9" creationId="{FC284B98-DAAF-4D64-71C4-3229A88E6339}"/>
          </ac:picMkLst>
        </pc:picChg>
        <pc:picChg chg="add mod">
          <ac:chgData name="Elena Long" userId="3151066e-a619-4d94-bc0a-2038df9f18dc" providerId="ADAL" clId="{1C0F7DA4-9660-4C6B-B366-E7EBA1D3A393}" dt="2024-09-23T16:01:28.873" v="4897" actId="1076"/>
          <ac:picMkLst>
            <pc:docMk/>
            <pc:sldMk cId="19000020" sldId="913"/>
            <ac:picMk id="11" creationId="{4C512DE5-1A15-673D-B32B-BC5315321108}"/>
          </ac:picMkLst>
        </pc:picChg>
        <pc:picChg chg="add mod">
          <ac:chgData name="Elena Long" userId="3151066e-a619-4d94-bc0a-2038df9f18dc" providerId="ADAL" clId="{1C0F7DA4-9660-4C6B-B366-E7EBA1D3A393}" dt="2024-09-23T16:02:07.813" v="4962" actId="1038"/>
          <ac:picMkLst>
            <pc:docMk/>
            <pc:sldMk cId="19000020" sldId="913"/>
            <ac:picMk id="12" creationId="{98860CAF-D06A-6EDF-45DD-63EB6F22ED70}"/>
          </ac:picMkLst>
        </pc:picChg>
      </pc:sldChg>
      <pc:sldChg chg="addSp delSp modSp new mod modAnim">
        <pc:chgData name="Elena Long" userId="3151066e-a619-4d94-bc0a-2038df9f18dc" providerId="ADAL" clId="{1C0F7DA4-9660-4C6B-B366-E7EBA1D3A393}" dt="2024-09-23T16:08:22.009" v="4982"/>
        <pc:sldMkLst>
          <pc:docMk/>
          <pc:sldMk cId="2617932406" sldId="914"/>
        </pc:sldMkLst>
        <pc:spChg chg="mod">
          <ac:chgData name="Elena Long" userId="3151066e-a619-4d94-bc0a-2038df9f18dc" providerId="ADAL" clId="{1C0F7DA4-9660-4C6B-B366-E7EBA1D3A393}" dt="2024-09-23T16:08:18.593" v="4980" actId="20577"/>
          <ac:spMkLst>
            <pc:docMk/>
            <pc:sldMk cId="2617932406" sldId="914"/>
            <ac:spMk id="2" creationId="{97921084-BBBC-7C94-4E0C-FDA2F5E20CD1}"/>
          </ac:spMkLst>
        </pc:spChg>
        <pc:spChg chg="del">
          <ac:chgData name="Elena Long" userId="3151066e-a619-4d94-bc0a-2038df9f18dc" providerId="ADAL" clId="{1C0F7DA4-9660-4C6B-B366-E7EBA1D3A393}" dt="2024-09-23T16:08:21.554" v="4981" actId="478"/>
          <ac:spMkLst>
            <pc:docMk/>
            <pc:sldMk cId="2617932406" sldId="914"/>
            <ac:spMk id="3" creationId="{EEFAFFA4-53A1-5211-09F0-B445D6CEE86A}"/>
          </ac:spMkLst>
        </pc:spChg>
        <pc:picChg chg="add mod">
          <ac:chgData name="Elena Long" userId="3151066e-a619-4d94-bc0a-2038df9f18dc" providerId="ADAL" clId="{1C0F7DA4-9660-4C6B-B366-E7EBA1D3A393}" dt="2024-09-23T16:08:22.009" v="4982"/>
          <ac:picMkLst>
            <pc:docMk/>
            <pc:sldMk cId="2617932406" sldId="914"/>
            <ac:picMk id="7" creationId="{08F971C7-990C-5017-8121-58E10C8C4684}"/>
          </ac:picMkLst>
        </pc:picChg>
      </pc:sldChg>
      <pc:sldChg chg="addSp delSp modSp del mod">
        <pc:chgData name="Elena Long" userId="3151066e-a619-4d94-bc0a-2038df9f18dc" providerId="ADAL" clId="{1C0F7DA4-9660-4C6B-B366-E7EBA1D3A393}" dt="2024-09-24T00:28:31.110" v="5482" actId="47"/>
        <pc:sldMkLst>
          <pc:docMk/>
          <pc:sldMk cId="3459138629" sldId="916"/>
        </pc:sldMkLst>
        <pc:grpChg chg="del">
          <ac:chgData name="Elena Long" userId="3151066e-a619-4d94-bc0a-2038df9f18dc" providerId="ADAL" clId="{1C0F7DA4-9660-4C6B-B366-E7EBA1D3A393}" dt="2024-09-24T00:25:33.171" v="5427" actId="478"/>
          <ac:grpSpMkLst>
            <pc:docMk/>
            <pc:sldMk cId="3459138629" sldId="916"/>
            <ac:grpSpMk id="9" creationId="{45D2DB78-31CC-70FB-43A7-E235544E1E2D}"/>
          </ac:grpSpMkLst>
        </pc:grpChg>
        <pc:picChg chg="add mod">
          <ac:chgData name="Elena Long" userId="3151066e-a619-4d94-bc0a-2038df9f18dc" providerId="ADAL" clId="{1C0F7DA4-9660-4C6B-B366-E7EBA1D3A393}" dt="2024-09-24T00:26:46.155" v="5469" actId="1076"/>
          <ac:picMkLst>
            <pc:docMk/>
            <pc:sldMk cId="3459138629" sldId="916"/>
            <ac:picMk id="1026" creationId="{A3067F4D-7944-6F05-F6DA-415A0DC16F92}"/>
          </ac:picMkLst>
        </pc:picChg>
      </pc:sldChg>
      <pc:sldChg chg="addSp delSp modSp new mod">
        <pc:chgData name="Elena Long" userId="3151066e-a619-4d94-bc0a-2038df9f18dc" providerId="ADAL" clId="{1C0F7DA4-9660-4C6B-B366-E7EBA1D3A393}" dt="2024-09-24T00:27:09.790" v="5481" actId="14100"/>
        <pc:sldMkLst>
          <pc:docMk/>
          <pc:sldMk cId="2109285526" sldId="917"/>
        </pc:sldMkLst>
        <pc:spChg chg="mod">
          <ac:chgData name="Elena Long" userId="3151066e-a619-4d94-bc0a-2038df9f18dc" providerId="ADAL" clId="{1C0F7DA4-9660-4C6B-B366-E7EBA1D3A393}" dt="2024-09-24T00:26:52.161" v="5479" actId="20577"/>
          <ac:spMkLst>
            <pc:docMk/>
            <pc:sldMk cId="2109285526" sldId="917"/>
            <ac:spMk id="2" creationId="{0288D15E-F78D-D564-5F8C-FD0D9D3DED92}"/>
          </ac:spMkLst>
        </pc:spChg>
        <pc:spChg chg="del">
          <ac:chgData name="Elena Long" userId="3151066e-a619-4d94-bc0a-2038df9f18dc" providerId="ADAL" clId="{1C0F7DA4-9660-4C6B-B366-E7EBA1D3A393}" dt="2024-09-24T00:26:13.206" v="5439"/>
          <ac:spMkLst>
            <pc:docMk/>
            <pc:sldMk cId="2109285526" sldId="917"/>
            <ac:spMk id="3" creationId="{D60720BE-0443-AB22-4182-1CCA23919C27}"/>
          </ac:spMkLst>
        </pc:spChg>
        <pc:spChg chg="del">
          <ac:chgData name="Elena Long" userId="3151066e-a619-4d94-bc0a-2038df9f18dc" providerId="ADAL" clId="{1C0F7DA4-9660-4C6B-B366-E7EBA1D3A393}" dt="2024-09-24T00:26:40.646" v="5468" actId="478"/>
          <ac:spMkLst>
            <pc:docMk/>
            <pc:sldMk cId="2109285526" sldId="917"/>
            <ac:spMk id="4" creationId="{99B15011-4E66-0C56-6EFB-39EB0379F17F}"/>
          </ac:spMkLst>
        </pc:spChg>
        <pc:picChg chg="add mod">
          <ac:chgData name="Elena Long" userId="3151066e-a619-4d94-bc0a-2038df9f18dc" providerId="ADAL" clId="{1C0F7DA4-9660-4C6B-B366-E7EBA1D3A393}" dt="2024-09-24T00:27:09.790" v="5481" actId="14100"/>
          <ac:picMkLst>
            <pc:docMk/>
            <pc:sldMk cId="2109285526" sldId="917"/>
            <ac:picMk id="2050" creationId="{D6A9919D-E435-1B7C-F86C-920DBF8B952F}"/>
          </ac:picMkLst>
        </pc:picChg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158767223" sldId="92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364066387" sldId="933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124868618" sldId="93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510043498" sldId="93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229997184" sldId="93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222104425" sldId="940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1339943475" sldId="941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3817982365" sldId="942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80790634" sldId="943"/>
        </pc:sldMkLst>
      </pc:sldChg>
      <pc:sldChg chg="del">
        <pc:chgData name="Elena Long" userId="3151066e-a619-4d94-bc0a-2038df9f18dc" providerId="ADAL" clId="{1C0F7DA4-9660-4C6B-B366-E7EBA1D3A393}" dt="2024-09-22T17:58:24.691" v="108" actId="47"/>
        <pc:sldMkLst>
          <pc:docMk/>
          <pc:sldMk cId="2810930919" sldId="944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778056456" sldId="945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976635358" sldId="946"/>
        </pc:sldMkLst>
      </pc:sldChg>
      <pc:sldChg chg="del">
        <pc:chgData name="Elena Long" userId="3151066e-a619-4d94-bc0a-2038df9f18dc" providerId="ADAL" clId="{1C0F7DA4-9660-4C6B-B366-E7EBA1D3A393}" dt="2024-09-22T18:04:08.022" v="170" actId="47"/>
        <pc:sldMkLst>
          <pc:docMk/>
          <pc:sldMk cId="4133176558" sldId="947"/>
        </pc:sldMkLst>
      </pc:sldChg>
      <pc:sldChg chg="del">
        <pc:chgData name="Elena Long" userId="3151066e-a619-4d94-bc0a-2038df9f18dc" providerId="ADAL" clId="{1C0F7DA4-9660-4C6B-B366-E7EBA1D3A393}" dt="2024-09-22T17:58:21.706" v="106" actId="47"/>
        <pc:sldMkLst>
          <pc:docMk/>
          <pc:sldMk cId="3091747948" sldId="948"/>
        </pc:sldMkLst>
      </pc:sldChg>
      <pc:sldChg chg="del">
        <pc:chgData name="Elena Long" userId="3151066e-a619-4d94-bc0a-2038df9f18dc" providerId="ADAL" clId="{1C0F7DA4-9660-4C6B-B366-E7EBA1D3A393}" dt="2024-09-22T17:58:22.843" v="107" actId="47"/>
        <pc:sldMkLst>
          <pc:docMk/>
          <pc:sldMk cId="4175626723" sldId="949"/>
        </pc:sldMkLst>
      </pc:sldChg>
    </pc:docChg>
  </pc:docChgLst>
  <pc:docChgLst>
    <pc:chgData name="Elena Long" userId="6c2fd083e3647dc1" providerId="LiveId" clId="{FD4243D9-A264-4581-803F-1EBF9D44860A}"/>
    <pc:docChg chg="undo custSel modSld">
      <pc:chgData name="Elena Long" userId="6c2fd083e3647dc1" providerId="LiveId" clId="{FD4243D9-A264-4581-803F-1EBF9D44860A}" dt="2023-10-27T01:13:25.383" v="23" actId="1037"/>
      <pc:docMkLst>
        <pc:docMk/>
      </pc:docMkLst>
      <pc:sldChg chg="modSp mod">
        <pc:chgData name="Elena Long" userId="6c2fd083e3647dc1" providerId="LiveId" clId="{FD4243D9-A264-4581-803F-1EBF9D44860A}" dt="2023-10-27T01:13:25.383" v="23" actId="1037"/>
        <pc:sldMkLst>
          <pc:docMk/>
          <pc:sldMk cId="1514296517" sldId="876"/>
        </pc:sldMkLst>
        <pc:spChg chg="mod">
          <ac:chgData name="Elena Long" userId="6c2fd083e3647dc1" providerId="LiveId" clId="{FD4243D9-A264-4581-803F-1EBF9D44860A}" dt="2023-10-27T01:13:25.383" v="23" actId="1037"/>
          <ac:spMkLst>
            <pc:docMk/>
            <pc:sldMk cId="1514296517" sldId="876"/>
            <ac:spMk id="3" creationId="{41C97A7A-9788-4E4A-9BCD-9C4D6D730028}"/>
          </ac:spMkLst>
        </pc:spChg>
      </pc:sldChg>
    </pc:docChg>
  </pc:docChgLst>
  <pc:docChgLst>
    <pc:chgData name="Elena Long" userId="6c2fd083e3647dc1" providerId="LiveId" clId="{D816C1B2-9ACB-44B4-AD99-B8EFEB5C984E}"/>
    <pc:docChg chg="undo redo custSel addSld delSld modSld sldOrd">
      <pc:chgData name="Elena Long" userId="6c2fd083e3647dc1" providerId="LiveId" clId="{D816C1B2-9ACB-44B4-AD99-B8EFEB5C984E}" dt="2022-03-16T14:14:16.690" v="422" actId="1076"/>
      <pc:docMkLst>
        <pc:docMk/>
      </pc:docMkLst>
      <pc:sldChg chg="modSp mod modTransition">
        <pc:chgData name="Elena Long" userId="6c2fd083e3647dc1" providerId="LiveId" clId="{D816C1B2-9ACB-44B4-AD99-B8EFEB5C984E}" dt="2022-03-16T13:51:00.531" v="50"/>
        <pc:sldMkLst>
          <pc:docMk/>
          <pc:sldMk cId="2398926399" sldId="256"/>
        </pc:sldMkLst>
        <pc:spChg chg="mod">
          <ac:chgData name="Elena Long" userId="6c2fd083e3647dc1" providerId="LiveId" clId="{D816C1B2-9ACB-44B4-AD99-B8EFEB5C984E}" dt="2022-03-16T13:46:32.511" v="43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6c2fd083e3647dc1" providerId="LiveId" clId="{D816C1B2-9ACB-44B4-AD99-B8EFEB5C984E}" dt="2022-03-16T13:46:30.521" v="42" actId="20577"/>
          <ac:spMkLst>
            <pc:docMk/>
            <pc:sldMk cId="2398926399" sldId="256"/>
            <ac:spMk id="52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01722183" sldId="35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809947817" sldId="39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21959533" sldId="40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60372429" sldId="56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71718702" sldId="58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222732815" sldId="59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66669368" sldId="60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33542251" sldId="603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79796889" sldId="60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9801595" sldId="63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630490399" sldId="63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69085354" sldId="637"/>
        </pc:sldMkLst>
      </pc:sldChg>
      <pc:sldChg chg="modTransition modAnim">
        <pc:chgData name="Elena Long" userId="6c2fd083e3647dc1" providerId="LiveId" clId="{D816C1B2-9ACB-44B4-AD99-B8EFEB5C984E}" dt="2022-03-16T14:01:39.416" v="143"/>
        <pc:sldMkLst>
          <pc:docMk/>
          <pc:sldMk cId="3084459684" sldId="64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54041961" sldId="643"/>
        </pc:sldMkLst>
      </pc:sldChg>
      <pc:sldChg chg="modTransition modAnim">
        <pc:chgData name="Elena Long" userId="6c2fd083e3647dc1" providerId="LiveId" clId="{D816C1B2-9ACB-44B4-AD99-B8EFEB5C984E}" dt="2022-03-16T14:01:43.087" v="144"/>
        <pc:sldMkLst>
          <pc:docMk/>
          <pc:sldMk cId="1199067219" sldId="644"/>
        </pc:sldMkLst>
      </pc:sldChg>
      <pc:sldChg chg="modTransition modAnim">
        <pc:chgData name="Elena Long" userId="6c2fd083e3647dc1" providerId="LiveId" clId="{D816C1B2-9ACB-44B4-AD99-B8EFEB5C984E}" dt="2022-03-16T14:02:00.077" v="146"/>
        <pc:sldMkLst>
          <pc:docMk/>
          <pc:sldMk cId="1671707904" sldId="645"/>
        </pc:sldMkLst>
      </pc:sldChg>
      <pc:sldChg chg="modTransition modAnim">
        <pc:chgData name="Elena Long" userId="6c2fd083e3647dc1" providerId="LiveId" clId="{D816C1B2-9ACB-44B4-AD99-B8EFEB5C984E}" dt="2022-03-16T14:02:04.996" v="147"/>
        <pc:sldMkLst>
          <pc:docMk/>
          <pc:sldMk cId="486219099" sldId="646"/>
        </pc:sldMkLst>
      </pc:sldChg>
      <pc:sldChg chg="modTransition modAnim">
        <pc:chgData name="Elena Long" userId="6c2fd083e3647dc1" providerId="LiveId" clId="{D816C1B2-9ACB-44B4-AD99-B8EFEB5C984E}" dt="2022-03-16T14:02:10.443" v="148"/>
        <pc:sldMkLst>
          <pc:docMk/>
          <pc:sldMk cId="1622356518" sldId="64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665583876" sldId="649"/>
        </pc:sldMkLst>
      </pc:sldChg>
      <pc:sldChg chg="modTransition modAnim">
        <pc:chgData name="Elena Long" userId="6c2fd083e3647dc1" providerId="LiveId" clId="{D816C1B2-9ACB-44B4-AD99-B8EFEB5C984E}" dt="2022-03-16T14:02:19.824" v="149"/>
        <pc:sldMkLst>
          <pc:docMk/>
          <pc:sldMk cId="1362879857" sldId="650"/>
        </pc:sldMkLst>
      </pc:sldChg>
      <pc:sldChg chg="modTransition modAnim">
        <pc:chgData name="Elena Long" userId="6c2fd083e3647dc1" providerId="LiveId" clId="{D816C1B2-9ACB-44B4-AD99-B8EFEB5C984E}" dt="2022-03-16T14:02:23.517" v="150"/>
        <pc:sldMkLst>
          <pc:docMk/>
          <pc:sldMk cId="3005096605" sldId="651"/>
        </pc:sldMkLst>
      </pc:sldChg>
      <pc:sldChg chg="modTransition modAnim">
        <pc:chgData name="Elena Long" userId="6c2fd083e3647dc1" providerId="LiveId" clId="{D816C1B2-9ACB-44B4-AD99-B8EFEB5C984E}" dt="2022-03-16T14:02:27.768" v="151"/>
        <pc:sldMkLst>
          <pc:docMk/>
          <pc:sldMk cId="2308848405" sldId="652"/>
        </pc:sldMkLst>
      </pc:sldChg>
      <pc:sldChg chg="modTransition modAnim">
        <pc:chgData name="Elena Long" userId="6c2fd083e3647dc1" providerId="LiveId" clId="{D816C1B2-9ACB-44B4-AD99-B8EFEB5C984E}" dt="2022-03-16T14:06:29.123" v="231"/>
        <pc:sldMkLst>
          <pc:docMk/>
          <pc:sldMk cId="1759854559" sldId="653"/>
        </pc:sldMkLst>
      </pc:sldChg>
      <pc:sldChg chg="modTransition modAnim">
        <pc:chgData name="Elena Long" userId="6c2fd083e3647dc1" providerId="LiveId" clId="{D816C1B2-9ACB-44B4-AD99-B8EFEB5C984E}" dt="2022-03-16T14:02:36.690" v="153"/>
        <pc:sldMkLst>
          <pc:docMk/>
          <pc:sldMk cId="4042473691" sldId="658"/>
        </pc:sldMkLst>
      </pc:sldChg>
      <pc:sldChg chg="addSp modSp mod modTransition modAnim">
        <pc:chgData name="Elena Long" userId="6c2fd083e3647dc1" providerId="LiveId" clId="{D816C1B2-9ACB-44B4-AD99-B8EFEB5C984E}" dt="2022-03-16T14:14:16.690" v="422" actId="1076"/>
        <pc:sldMkLst>
          <pc:docMk/>
          <pc:sldMk cId="2741989170" sldId="668"/>
        </pc:sldMkLst>
        <pc:spChg chg="add mod">
          <ac:chgData name="Elena Long" userId="6c2fd083e3647dc1" providerId="LiveId" clId="{D816C1B2-9ACB-44B4-AD99-B8EFEB5C984E}" dt="2022-03-16T14:14:16.690" v="422" actId="1076"/>
          <ac:spMkLst>
            <pc:docMk/>
            <pc:sldMk cId="2741989170" sldId="668"/>
            <ac:spMk id="4" creationId="{540E4739-8F82-41AE-81F7-159CCC8A68B4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03376273" sldId="67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05493394" sldId="67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71805588" sldId="67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19881455" sldId="688"/>
        </pc:sldMkLst>
      </pc:sldChg>
      <pc:sldChg chg="modTransition modAnim">
        <pc:chgData name="Elena Long" userId="6c2fd083e3647dc1" providerId="LiveId" clId="{D816C1B2-9ACB-44B4-AD99-B8EFEB5C984E}" dt="2022-03-16T13:59:43.138" v="126"/>
        <pc:sldMkLst>
          <pc:docMk/>
          <pc:sldMk cId="1662755657" sldId="69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395826602" sldId="69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31292021" sldId="693"/>
        </pc:sldMkLst>
      </pc:sldChg>
      <pc:sldChg chg="modSp mod modTransition modAnim">
        <pc:chgData name="Elena Long" userId="6c2fd083e3647dc1" providerId="LiveId" clId="{D816C1B2-9ACB-44B4-AD99-B8EFEB5C984E}" dt="2022-03-16T14:04:04.411" v="157" actId="166"/>
        <pc:sldMkLst>
          <pc:docMk/>
          <pc:sldMk cId="1920640512" sldId="694"/>
        </pc:sldMkLst>
        <pc:spChg chg="ord">
          <ac:chgData name="Elena Long" userId="6c2fd083e3647dc1" providerId="LiveId" clId="{D816C1B2-9ACB-44B4-AD99-B8EFEB5C984E}" dt="2022-03-16T14:04:04.411" v="157" actId="166"/>
          <ac:spMkLst>
            <pc:docMk/>
            <pc:sldMk cId="1920640512" sldId="694"/>
            <ac:spMk id="3" creationId="{00000000-0000-0000-0000-000000000000}"/>
          </ac:spMkLst>
        </pc:spChg>
      </pc:sldChg>
      <pc:sldChg chg="modSp mod modTransition modAnim">
        <pc:chgData name="Elena Long" userId="6c2fd083e3647dc1" providerId="LiveId" clId="{D816C1B2-9ACB-44B4-AD99-B8EFEB5C984E}" dt="2022-03-16T14:04:31.582" v="229" actId="1035"/>
        <pc:sldMkLst>
          <pc:docMk/>
          <pc:sldMk cId="2380330078" sldId="695"/>
        </pc:sldMkLst>
        <pc:spChg chg="mod">
          <ac:chgData name="Elena Long" userId="6c2fd083e3647dc1" providerId="LiveId" clId="{D816C1B2-9ACB-44B4-AD99-B8EFEB5C984E}" dt="2022-03-16T14:04:31.582" v="229" actId="1035"/>
          <ac:spMkLst>
            <pc:docMk/>
            <pc:sldMk cId="2380330078" sldId="695"/>
            <ac:spMk id="28" creationId="{00000000-0000-0000-0000-000000000000}"/>
          </ac:spMkLst>
        </pc:spChg>
      </pc:sldChg>
      <pc:sldChg chg="modTransition modAnim">
        <pc:chgData name="Elena Long" userId="6c2fd083e3647dc1" providerId="LiveId" clId="{D816C1B2-9ACB-44B4-AD99-B8EFEB5C984E}" dt="2022-03-16T14:00:50.458" v="136"/>
        <pc:sldMkLst>
          <pc:docMk/>
          <pc:sldMk cId="2064732714" sldId="696"/>
        </pc:sldMkLst>
      </pc:sldChg>
      <pc:sldChg chg="modTransition modAnim">
        <pc:chgData name="Elena Long" userId="6c2fd083e3647dc1" providerId="LiveId" clId="{D816C1B2-9ACB-44B4-AD99-B8EFEB5C984E}" dt="2022-03-16T14:00:54.941" v="137"/>
        <pc:sldMkLst>
          <pc:docMk/>
          <pc:sldMk cId="29391096" sldId="697"/>
        </pc:sldMkLst>
      </pc:sldChg>
      <pc:sldChg chg="modTransition modAnim">
        <pc:chgData name="Elena Long" userId="6c2fd083e3647dc1" providerId="LiveId" clId="{D816C1B2-9ACB-44B4-AD99-B8EFEB5C984E}" dt="2022-03-16T14:01:00.503" v="138"/>
        <pc:sldMkLst>
          <pc:docMk/>
          <pc:sldMk cId="3335799438" sldId="69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9829567" sldId="699"/>
        </pc:sldMkLst>
      </pc:sldChg>
      <pc:sldChg chg="modTransition modAnim">
        <pc:chgData name="Elena Long" userId="6c2fd083e3647dc1" providerId="LiveId" clId="{D816C1B2-9ACB-44B4-AD99-B8EFEB5C984E}" dt="2022-03-16T14:01:25.275" v="141"/>
        <pc:sldMkLst>
          <pc:docMk/>
          <pc:sldMk cId="1417630648" sldId="700"/>
        </pc:sldMkLst>
      </pc:sldChg>
      <pc:sldChg chg="modTransition modAnim">
        <pc:chgData name="Elena Long" userId="6c2fd083e3647dc1" providerId="LiveId" clId="{D816C1B2-9ACB-44B4-AD99-B8EFEB5C984E}" dt="2022-03-16T14:01:19.237" v="140"/>
        <pc:sldMkLst>
          <pc:docMk/>
          <pc:sldMk cId="2134092817" sldId="701"/>
        </pc:sldMkLst>
      </pc:sldChg>
      <pc:sldChg chg="del">
        <pc:chgData name="Elena Long" userId="6c2fd083e3647dc1" providerId="LiveId" clId="{D816C1B2-9ACB-44B4-AD99-B8EFEB5C984E}" dt="2022-03-16T13:50:42.517" v="48" actId="47"/>
        <pc:sldMkLst>
          <pc:docMk/>
          <pc:sldMk cId="385679549" sldId="70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092642917" sldId="70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212804818" sldId="70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572955523" sldId="71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062260334" sldId="71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10500211" sldId="714"/>
        </pc:sldMkLst>
      </pc:sldChg>
      <pc:sldChg chg="modTransition modAnim">
        <pc:chgData name="Elena Long" userId="6c2fd083e3647dc1" providerId="LiveId" clId="{D816C1B2-9ACB-44B4-AD99-B8EFEB5C984E}" dt="2022-03-16T14:00:08.886" v="128"/>
        <pc:sldMkLst>
          <pc:docMk/>
          <pc:sldMk cId="804402486" sldId="715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980301010" sldId="71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70924045" sldId="71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598648691" sldId="71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32794465" sldId="71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273275827" sldId="72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807062457" sldId="72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580940029" sldId="722"/>
        </pc:sldMkLst>
      </pc:sldChg>
      <pc:sldChg chg="del modTransition">
        <pc:chgData name="Elena Long" userId="6c2fd083e3647dc1" providerId="LiveId" clId="{D816C1B2-9ACB-44B4-AD99-B8EFEB5C984E}" dt="2022-03-16T13:58:41.682" v="123" actId="47"/>
        <pc:sldMkLst>
          <pc:docMk/>
          <pc:sldMk cId="3519571955" sldId="723"/>
        </pc:sldMkLst>
      </pc:sldChg>
      <pc:sldChg chg="delSp mod modTransition modAnim">
        <pc:chgData name="Elena Long" userId="6c2fd083e3647dc1" providerId="LiveId" clId="{D816C1B2-9ACB-44B4-AD99-B8EFEB5C984E}" dt="2022-03-16T14:03:13.307" v="155"/>
        <pc:sldMkLst>
          <pc:docMk/>
          <pc:sldMk cId="3206549581" sldId="724"/>
        </pc:sldMkLst>
        <pc:spChg chg="del">
          <ac:chgData name="Elena Long" userId="6c2fd083e3647dc1" providerId="LiveId" clId="{D816C1B2-9ACB-44B4-AD99-B8EFEB5C984E}" dt="2022-03-16T13:58:32.185" v="122" actId="478"/>
          <ac:spMkLst>
            <pc:docMk/>
            <pc:sldMk cId="3206549581" sldId="724"/>
            <ac:spMk id="47" creationId="{00000000-0000-0000-0000-000000000000}"/>
          </ac:spMkLst>
        </pc:spChg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7324597" sldId="725"/>
        </pc:sldMkLst>
      </pc:sldChg>
      <pc:sldChg chg="del">
        <pc:chgData name="Elena Long" userId="6c2fd083e3647dc1" providerId="LiveId" clId="{D816C1B2-9ACB-44B4-AD99-B8EFEB5C984E}" dt="2022-03-16T13:47:38.440" v="44" actId="47"/>
        <pc:sldMkLst>
          <pc:docMk/>
          <pc:sldMk cId="3737892796" sldId="726"/>
        </pc:sldMkLst>
      </pc:sldChg>
      <pc:sldChg chg="del">
        <pc:chgData name="Elena Long" userId="6c2fd083e3647dc1" providerId="LiveId" clId="{D816C1B2-9ACB-44B4-AD99-B8EFEB5C984E}" dt="2022-03-16T13:47:55.820" v="45" actId="47"/>
        <pc:sldMkLst>
          <pc:docMk/>
          <pc:sldMk cId="3153893940" sldId="727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9757584" sldId="72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103105758" sldId="72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74734057" sldId="73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81819352" sldId="73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170884104" sldId="73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366859580" sldId="733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76957238" sldId="734"/>
        </pc:sldMkLst>
      </pc:sldChg>
      <pc:sldChg chg="modTransition modAnim">
        <pc:chgData name="Elena Long" userId="6c2fd083e3647dc1" providerId="LiveId" clId="{D816C1B2-9ACB-44B4-AD99-B8EFEB5C984E}" dt="2022-03-16T14:00:00.508" v="127"/>
        <pc:sldMkLst>
          <pc:docMk/>
          <pc:sldMk cId="3674750305" sldId="735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848376958" sldId="736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262320512" sldId="737"/>
        </pc:sldMkLst>
      </pc:sldChg>
      <pc:sldChg chg="modTransition modAnim">
        <pc:chgData name="Elena Long" userId="6c2fd083e3647dc1" providerId="LiveId" clId="{D816C1B2-9ACB-44B4-AD99-B8EFEB5C984E}" dt="2022-03-16T14:00:34.119" v="133"/>
        <pc:sldMkLst>
          <pc:docMk/>
          <pc:sldMk cId="3430823214" sldId="73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88396928" sldId="74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265229775" sldId="74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60983191" sldId="743"/>
        </pc:sldMkLst>
      </pc:sldChg>
      <pc:sldChg chg="addSp delSp modSp add mod modTransition">
        <pc:chgData name="Elena Long" userId="6c2fd083e3647dc1" providerId="LiveId" clId="{D816C1B2-9ACB-44B4-AD99-B8EFEB5C984E}" dt="2022-03-16T13:57:21.241" v="90" actId="20577"/>
        <pc:sldMkLst>
          <pc:docMk/>
          <pc:sldMk cId="2788309427" sldId="803"/>
        </pc:sldMkLst>
        <pc:spChg chg="mod">
          <ac:chgData name="Elena Long" userId="6c2fd083e3647dc1" providerId="LiveId" clId="{D816C1B2-9ACB-44B4-AD99-B8EFEB5C984E}" dt="2022-03-16T13:57:21.241" v="90" actId="20577"/>
          <ac:spMkLst>
            <pc:docMk/>
            <pc:sldMk cId="2788309427" sldId="803"/>
            <ac:spMk id="3" creationId="{A30838FE-4E87-441B-B991-9A666DF8CA71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88309427" sldId="803"/>
            <ac:spMk id="6" creationId="{C89AD945-9817-4589-9645-DEED91869BDE}"/>
          </ac:spMkLst>
        </pc:spChg>
        <pc:picChg chg="add mod">
          <ac:chgData name="Elena Long" userId="6c2fd083e3647dc1" providerId="LiveId" clId="{D816C1B2-9ACB-44B4-AD99-B8EFEB5C984E}" dt="2022-03-16T13:56:23.346" v="74" actId="1076"/>
          <ac:picMkLst>
            <pc:docMk/>
            <pc:sldMk cId="2788309427" sldId="803"/>
            <ac:picMk id="7" creationId="{8CE03DAE-9EE5-45E1-8936-FA05F7BF581B}"/>
          </ac:picMkLst>
        </pc:picChg>
        <pc:picChg chg="del">
          <ac:chgData name="Elena Long" userId="6c2fd083e3647dc1" providerId="LiveId" clId="{D816C1B2-9ACB-44B4-AD99-B8EFEB5C984E}" dt="2022-03-16T13:56:17.313" v="71" actId="478"/>
          <ac:picMkLst>
            <pc:docMk/>
            <pc:sldMk cId="2788309427" sldId="803"/>
            <ac:picMk id="16" creationId="{1EA6E831-6B9D-4930-BB31-36983900BA3B}"/>
          </ac:picMkLst>
        </pc:picChg>
      </pc:sldChg>
      <pc:sldChg chg="add modTransition modAnim">
        <pc:chgData name="Elena Long" userId="6c2fd083e3647dc1" providerId="LiveId" clId="{D816C1B2-9ACB-44B4-AD99-B8EFEB5C984E}" dt="2022-03-16T13:51:37.018" v="51"/>
        <pc:sldMkLst>
          <pc:docMk/>
          <pc:sldMk cId="1790154646" sldId="807"/>
        </pc:sldMkLst>
      </pc:sldChg>
      <pc:sldChg chg="add modTransition modAnim">
        <pc:chgData name="Elena Long" userId="6c2fd083e3647dc1" providerId="LiveId" clId="{D816C1B2-9ACB-44B4-AD99-B8EFEB5C984E}" dt="2022-03-16T13:51:42.418" v="52"/>
        <pc:sldMkLst>
          <pc:docMk/>
          <pc:sldMk cId="2851337340" sldId="808"/>
        </pc:sldMkLst>
      </pc:sldChg>
      <pc:sldChg chg="add modTransition modAnim">
        <pc:chgData name="Elena Long" userId="6c2fd083e3647dc1" providerId="LiveId" clId="{D816C1B2-9ACB-44B4-AD99-B8EFEB5C984E}" dt="2022-03-16T13:52:08.506" v="55"/>
        <pc:sldMkLst>
          <pc:docMk/>
          <pc:sldMk cId="1247094889" sldId="809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373079180" sldId="810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373079180" sldId="810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808907910" sldId="811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808907910" sldId="811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297683290" sldId="81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297683290" sldId="81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1700193755" sldId="81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00193755" sldId="815"/>
            <ac:spMk id="6" creationId="{C89AD945-9817-4589-9645-DEED91869BD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427262842" sldId="81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427262842" sldId="817"/>
            <ac:spMk id="6" creationId="{C89AD945-9817-4589-9645-DEED91869BDE}"/>
          </ac:spMkLst>
        </pc:sp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740892977" sldId="839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731083518" sldId="84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31083518" sldId="844"/>
            <ac:spMk id="6" creationId="{C89AD945-9817-4589-9645-DEED91869BDE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207584203" sldId="84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5" creationId="{D5856CB8-C651-4D5B-B732-5C762B63612D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207584203" sldId="847"/>
            <ac:spMk id="6" creationId="{82072C49-3238-4BEE-81C5-0AE1CFBA7EA2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2093187792" sldId="848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093187792" sldId="848"/>
            <ac:spMk id="6" creationId="{34E8F7F3-DA72-4BE7-8E63-8F5A106F74BA}"/>
          </ac:spMkLst>
        </pc:spChg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17746785" sldId="849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5" creationId="{2CFF4FAE-4EF6-4431-88B4-8EECB819544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7746785" sldId="849"/>
            <ac:spMk id="6" creationId="{34E8F7F3-DA72-4BE7-8E63-8F5A106F74BA}"/>
          </ac:spMkLst>
        </pc:spChg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817669682" sldId="85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817669682" sldId="854"/>
            <ac:spMk id="6" creationId="{C89AD945-9817-4589-9645-DEED91869BDE}"/>
          </ac:spMkLst>
        </pc:spChg>
      </pc:sldChg>
      <pc:sldChg chg="modSp add del modTransition">
        <pc:chgData name="Elena Long" userId="6c2fd083e3647dc1" providerId="LiveId" clId="{D816C1B2-9ACB-44B4-AD99-B8EFEB5C984E}" dt="2022-03-16T13:54:58.052" v="70" actId="47"/>
        <pc:sldMkLst>
          <pc:docMk/>
          <pc:sldMk cId="3900949465" sldId="855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900949465" sldId="855"/>
            <ac:spMk id="6" creationId="{C89AD945-9817-4589-9645-DEED91869BDE}"/>
          </ac:spMkLst>
        </pc:spChg>
      </pc:sldChg>
      <pc:sldChg chg="addSp delSp modSp add mod modTransition addAnim delAnim modAnim">
        <pc:chgData name="Elena Long" userId="6c2fd083e3647dc1" providerId="LiveId" clId="{D816C1B2-9ACB-44B4-AD99-B8EFEB5C984E}" dt="2022-03-16T13:54:05.213" v="69" actId="1076"/>
        <pc:sldMkLst>
          <pc:docMk/>
          <pc:sldMk cId="1181776127" sldId="856"/>
        </pc:sldMkLst>
        <pc:spChg chg="ord">
          <ac:chgData name="Elena Long" userId="6c2fd083e3647dc1" providerId="LiveId" clId="{D816C1B2-9ACB-44B4-AD99-B8EFEB5C984E}" dt="2022-03-16T13:53:59.428" v="68" actId="166"/>
          <ac:spMkLst>
            <pc:docMk/>
            <pc:sldMk cId="1181776127" sldId="856"/>
            <ac:spMk id="2" creationId="{1FE904FB-07C5-464E-B4BD-5EE77419C2AA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5" creationId="{84528F38-84B3-4D9D-A054-ABD0D9B34AEF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1181776127" sldId="856"/>
            <ac:spMk id="6" creationId="{C89AD945-9817-4589-9645-DEED91869BDE}"/>
          </ac:spMkLst>
        </pc:spChg>
        <pc:spChg chg="add del">
          <ac:chgData name="Elena Long" userId="6c2fd083e3647dc1" providerId="LiveId" clId="{D816C1B2-9ACB-44B4-AD99-B8EFEB5C984E}" dt="2022-03-16T13:53:23.445" v="61" actId="478"/>
          <ac:spMkLst>
            <pc:docMk/>
            <pc:sldMk cId="1181776127" sldId="856"/>
            <ac:spMk id="29" creationId="{21B44A9C-27C8-478D-BDA7-A5C21451CA90}"/>
          </ac:spMkLst>
        </pc:spChg>
        <pc:picChg chg="mod">
          <ac:chgData name="Elena Long" userId="6c2fd083e3647dc1" providerId="LiveId" clId="{D816C1B2-9ACB-44B4-AD99-B8EFEB5C984E}" dt="2022-03-16T13:53:46.922" v="63" actId="1076"/>
          <ac:picMkLst>
            <pc:docMk/>
            <pc:sldMk cId="1181776127" sldId="856"/>
            <ac:picMk id="13" creationId="{63C32EBD-9935-4404-B033-4BE627AF8617}"/>
          </ac:picMkLst>
        </pc:picChg>
        <pc:picChg chg="mod ord">
          <ac:chgData name="Elena Long" userId="6c2fd083e3647dc1" providerId="LiveId" clId="{D816C1B2-9ACB-44B4-AD99-B8EFEB5C984E}" dt="2022-03-16T13:54:05.213" v="69" actId="1076"/>
          <ac:picMkLst>
            <pc:docMk/>
            <pc:sldMk cId="1181776127" sldId="856"/>
            <ac:picMk id="28" creationId="{403CE5EC-3EC8-4D35-88C6-EDEE32AF1611}"/>
          </ac:picMkLst>
        </pc:picChg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196271264" sldId="858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839715445" sldId="859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198121279" sldId="860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677760797" sldId="861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74880508" sldId="862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5" creationId="{5A813C59-72BE-4714-B037-60AC61DB86E4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74880508" sldId="862"/>
            <ac:spMk id="6" creationId="{23D8ADC1-BC73-4F6A-AF2C-11A4F9FF1857}"/>
          </ac:spMkLst>
        </pc:spChg>
      </pc:sldChg>
      <pc:sldChg chg="modSp add mod modTransition">
        <pc:chgData name="Elena Long" userId="6c2fd083e3647dc1" providerId="LiveId" clId="{D816C1B2-9ACB-44B4-AD99-B8EFEB5C984E}" dt="2022-03-16T13:58:04.923" v="121" actId="6549"/>
        <pc:sldMkLst>
          <pc:docMk/>
          <pc:sldMk cId="2441586261" sldId="863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5" creationId="{15D2A7A2-51E6-4DA5-A2BC-BEDF84EB2C6E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441586261" sldId="863"/>
            <ac:spMk id="6" creationId="{0B73CBDC-6B2B-4EA0-AA11-DC7E53B9D8D3}"/>
          </ac:spMkLst>
        </pc:spChg>
        <pc:spChg chg="mod">
          <ac:chgData name="Elena Long" userId="6c2fd083e3647dc1" providerId="LiveId" clId="{D816C1B2-9ACB-44B4-AD99-B8EFEB5C984E}" dt="2022-03-16T13:57:59.489" v="116" actId="20577"/>
          <ac:spMkLst>
            <pc:docMk/>
            <pc:sldMk cId="2441586261" sldId="863"/>
            <ac:spMk id="9" creationId="{5D02F5B3-9DB6-4468-B965-5AED7694798C}"/>
          </ac:spMkLst>
        </pc:spChg>
        <pc:spChg chg="mod">
          <ac:chgData name="Elena Long" userId="6c2fd083e3647dc1" providerId="LiveId" clId="{D816C1B2-9ACB-44B4-AD99-B8EFEB5C984E}" dt="2022-03-16T13:58:04.923" v="121" actId="6549"/>
          <ac:spMkLst>
            <pc:docMk/>
            <pc:sldMk cId="2441586261" sldId="863"/>
            <ac:spMk id="12" creationId="{55D56BEA-03BE-4FF5-AB85-3D3A3A0C2A39}"/>
          </ac:spMkLst>
        </pc:spChg>
      </pc:sldChg>
      <pc:sldChg chg="addSp modSp add mod modTransition">
        <pc:chgData name="Elena Long" userId="6c2fd083e3647dc1" providerId="LiveId" clId="{D816C1B2-9ACB-44B4-AD99-B8EFEB5C984E}" dt="2022-03-16T14:11:30.153" v="334" actId="1076"/>
        <pc:sldMkLst>
          <pc:docMk/>
          <pc:sldMk cId="3722637510" sldId="864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5" creationId="{1AFA4D6C-2E65-4AC2-962A-F05457EE0117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3722637510" sldId="864"/>
            <ac:spMk id="6" creationId="{23571CA8-D600-4EDC-B2AA-10CC07BAFBC9}"/>
          </ac:spMkLst>
        </pc:spChg>
        <pc:spChg chg="add mod">
          <ac:chgData name="Elena Long" userId="6c2fd083e3647dc1" providerId="LiveId" clId="{D816C1B2-9ACB-44B4-AD99-B8EFEB5C984E}" dt="2022-03-16T14:11:30.153" v="334" actId="1076"/>
          <ac:spMkLst>
            <pc:docMk/>
            <pc:sldMk cId="3722637510" sldId="864"/>
            <ac:spMk id="7" creationId="{5A0D3F0E-06CB-44D6-B193-0561E40A7D5E}"/>
          </ac:spMkLst>
        </pc:spChg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44227143" sldId="867"/>
        </pc:sldMkLst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5" creationId="{D9596F87-8DE2-4A72-9974-F7494FB86D42}"/>
          </ac:spMkLst>
        </pc:spChg>
        <pc:spChg chg="mod">
          <ac:chgData name="Elena Long" userId="6c2fd083e3647dc1" providerId="LiveId" clId="{D816C1B2-9ACB-44B4-AD99-B8EFEB5C984E}" dt="2022-03-16T13:50:33.929" v="47"/>
          <ac:spMkLst>
            <pc:docMk/>
            <pc:sldMk cId="2744227143" sldId="867"/>
            <ac:spMk id="6" creationId="{8B2F5C41-C825-4789-B3C4-84147AD4AE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4066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6040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5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04079" y="6459785"/>
            <a:ext cx="6313094" cy="365125"/>
          </a:xfrm>
        </p:spPr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0" y="6459785"/>
            <a:ext cx="99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260.png"/><Relationship Id="rId12" Type="http://schemas.openxmlformats.org/officeDocument/2006/relationships/image" Target="../media/image5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590.png"/><Relationship Id="rId4" Type="http://schemas.openxmlformats.org/officeDocument/2006/relationships/image" Target="../media/image270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1.PNG"/><Relationship Id="rId7" Type="http://schemas.openxmlformats.org/officeDocument/2006/relationships/image" Target="../media/image990.png"/><Relationship Id="rId12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0.png"/><Relationship Id="rId10" Type="http://schemas.openxmlformats.org/officeDocument/2006/relationships/image" Target="../media/image79.png"/><Relationship Id="rId9" Type="http://schemas.openxmlformats.org/officeDocument/2006/relationships/image" Target="../media/image10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54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4819581" cy="3566160"/>
          </a:xfrm>
        </p:spPr>
        <p:txBody>
          <a:bodyPr>
            <a:noAutofit/>
          </a:bodyPr>
          <a:lstStyle/>
          <a:p>
            <a:r>
              <a:rPr lang="en-US" sz="54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Computational NMR Model for Deuteron Vector &amp; Tensor Polarization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Long</a:t>
            </a:r>
          </a:p>
          <a:p>
            <a:r>
              <a:rPr lang="en-US" dirty="0"/>
              <a:t>PSTP</a:t>
            </a:r>
          </a:p>
          <a:p>
            <a:r>
              <a:rPr lang="en-US" dirty="0"/>
              <a:t>Sept. 24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82" y="4681184"/>
            <a:ext cx="4993552" cy="1304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27D38F-9005-A3C1-BD67-02252760A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956" y="60180"/>
            <a:ext cx="1328210" cy="162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90406-85BE-09CE-5CE1-78774105B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761" y="33090"/>
            <a:ext cx="3301159" cy="4292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A87ED-A46E-4E87-8F64-B57C11F93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952" y="1791782"/>
            <a:ext cx="3108059" cy="241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B5EE3-8675-42C1-7B8E-101035F1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Spin Flips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B4487-9C6F-24F2-F6B4-C0344F312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Simulation creates &gt;300k individual spin flips to build frequency-dependent counts of spin flips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A82A3-BB39-C106-C1DC-C9CCD521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BD98-DB51-3097-369A-3EAFC86E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FE775-2624-230A-C64D-40996DA1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D17B4-F148-FB0B-EF03-DF9CC311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017"/>
          <a:stretch/>
        </p:blipFill>
        <p:spPr>
          <a:xfrm>
            <a:off x="3791938" y="3076954"/>
            <a:ext cx="4370774" cy="2940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02E8A-9137-5095-2051-613A1DAA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14"/>
          <a:stretch/>
        </p:blipFill>
        <p:spPr>
          <a:xfrm>
            <a:off x="19646" y="3076954"/>
            <a:ext cx="3258212" cy="3016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3EF425-0FAB-2B42-73BD-FC1B74262EB5}"/>
                  </a:ext>
                </a:extLst>
              </p:cNvPr>
              <p:cNvSpPr txBox="1"/>
              <p:nvPr/>
            </p:nvSpPr>
            <p:spPr>
              <a:xfrm>
                <a:off x="3341736" y="4092723"/>
                <a:ext cx="38632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3EF425-0FAB-2B42-73BD-FC1B74262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736" y="4092723"/>
                <a:ext cx="38632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6A3C4E-0114-C9A8-04FC-5458488C9B93}"/>
                  </a:ext>
                </a:extLst>
              </p:cNvPr>
              <p:cNvSpPr txBox="1"/>
              <p:nvPr/>
            </p:nvSpPr>
            <p:spPr>
              <a:xfrm>
                <a:off x="8150439" y="409596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6A3C4E-0114-C9A8-04FC-5458488C9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439" y="409596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8AB0861-2564-785A-6361-31D5B54D0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407" y="2817330"/>
            <a:ext cx="3539784" cy="3043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A40314-70E3-1203-DD26-1C194E07DFD6}"/>
                  </a:ext>
                </a:extLst>
              </p:cNvPr>
              <p:cNvSpPr txBox="1"/>
              <p:nvPr/>
            </p:nvSpPr>
            <p:spPr>
              <a:xfrm rot="19360597">
                <a:off x="7442713" y="2643109"/>
                <a:ext cx="14154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Broadening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A40314-70E3-1203-DD26-1C194E07D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60597">
                <a:off x="7442713" y="2643109"/>
                <a:ext cx="1415451" cy="276999"/>
              </a:xfrm>
              <a:prstGeom prst="rect">
                <a:avLst/>
              </a:prstGeom>
              <a:blipFill>
                <a:blip r:embed="rId7"/>
                <a:stretch>
                  <a:fillRect t="-4494" r="-8879"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A6B2ADE-65D7-67BA-5479-6E630C6B8E4D}"/>
              </a:ext>
            </a:extLst>
          </p:cNvPr>
          <p:cNvGrpSpPr/>
          <p:nvPr/>
        </p:nvGrpSpPr>
        <p:grpSpPr>
          <a:xfrm>
            <a:off x="1927145" y="2121357"/>
            <a:ext cx="4616328" cy="901182"/>
            <a:chOff x="2562685" y="104289"/>
            <a:chExt cx="8350679" cy="16301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11FDFE-2723-B63F-7D25-B4EEC8B0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2685" y="104289"/>
              <a:ext cx="8350679" cy="10287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70DE27-24CF-CD97-F47A-9E930CDF1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03079" y="896234"/>
              <a:ext cx="8191921" cy="838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0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23AC-3DF1-EB0C-D2D9-6B8E5F48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1DE7E-0B42-6459-6368-F71A12DF8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186788" cy="4023360"/>
          </a:xfrm>
        </p:spPr>
        <p:txBody>
          <a:bodyPr/>
          <a:lstStyle/>
          <a:p>
            <a:pPr lvl="1"/>
            <a:r>
              <a:rPr lang="en-US" dirty="0"/>
              <a:t>Each bin of spin flip counts is broadened by a Lorentzian</a:t>
            </a:r>
          </a:p>
          <a:p>
            <a:pPr lvl="2"/>
            <a:r>
              <a:rPr lang="en-US" dirty="0"/>
              <a:t>Includes broadening of both absorptive (real) and dispersive (imaginary) to account for phase tuning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Broadening based on lessons learned with simple oscillator signal on various tunes using VNA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Used to model both real &amp; imaginary NMR signals, as well as combinations of both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A7920-5109-5EE7-6DB0-E0A1C843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90A75-8D00-77AF-8C14-AC418A31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CD77-9A2D-654E-E021-CB2D777C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A0CCEE-F9AF-60BC-B60B-D37418133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9655" r="49423" b="5051"/>
          <a:stretch/>
        </p:blipFill>
        <p:spPr>
          <a:xfrm>
            <a:off x="6281551" y="144107"/>
            <a:ext cx="5910449" cy="615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95897-DD6D-8B29-586F-AFCBC8130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71" y="4650990"/>
            <a:ext cx="1940059" cy="1513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91D0D-D606-75A3-EE62-B51B0753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030" y="5988863"/>
            <a:ext cx="855282" cy="3511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28D7E3B-9B2A-9658-7B76-CE393DB541F3}"/>
              </a:ext>
            </a:extLst>
          </p:cNvPr>
          <p:cNvGrpSpPr/>
          <p:nvPr/>
        </p:nvGrpSpPr>
        <p:grpSpPr>
          <a:xfrm>
            <a:off x="3774698" y="4827735"/>
            <a:ext cx="2506853" cy="957713"/>
            <a:chOff x="4060431" y="4706966"/>
            <a:chExt cx="2221120" cy="8485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4BDC94-260D-36C8-2157-F77D79850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1735" y="4706966"/>
              <a:ext cx="2209816" cy="4000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CB65D0-6662-22D3-6E0F-3A99849CA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60431" y="5269766"/>
              <a:ext cx="2076465" cy="285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31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9A00-EB73-851E-8BC9-F4A12F59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Deuteron NMR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81DDA-9E3D-EC95-4C11-72639408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61F06-13E4-4960-54AE-E1702432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298C-36D1-7FB9-9FBD-8802E90F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275D125-B1E5-A21E-9180-1DACACF16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6024" r="8087" b="3891"/>
          <a:stretch/>
        </p:blipFill>
        <p:spPr>
          <a:xfrm>
            <a:off x="16986" y="1806360"/>
            <a:ext cx="7991867" cy="4522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67AC4A-E60B-2AB6-61B5-E2D28BC6E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65"/>
          <a:stretch/>
        </p:blipFill>
        <p:spPr>
          <a:xfrm>
            <a:off x="8376181" y="1783915"/>
            <a:ext cx="3721611" cy="4522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381070-94EB-5B26-7708-E6317FF062DF}"/>
              </a:ext>
            </a:extLst>
          </p:cNvPr>
          <p:cNvSpPr txBox="1"/>
          <p:nvPr/>
        </p:nvSpPr>
        <p:spPr>
          <a:xfrm rot="19997380">
            <a:off x="8990581" y="3914956"/>
            <a:ext cx="125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A6716-47C7-8BBB-77A9-A9CD66688E52}"/>
              </a:ext>
            </a:extLst>
          </p:cNvPr>
          <p:cNvSpPr txBox="1"/>
          <p:nvPr/>
        </p:nvSpPr>
        <p:spPr>
          <a:xfrm>
            <a:off x="10572126" y="5198949"/>
            <a:ext cx="121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See </a:t>
            </a:r>
            <a:br>
              <a:rPr lang="en-US" sz="1200" dirty="0"/>
            </a:br>
            <a:r>
              <a:rPr lang="en-US" sz="1200" dirty="0"/>
              <a:t>M. McClellan’s Talk</a:t>
            </a:r>
          </a:p>
        </p:txBody>
      </p:sp>
    </p:spTree>
    <p:extLst>
      <p:ext uri="{BB962C8B-B14F-4D97-AF65-F5344CB8AC3E}">
        <p14:creationId xmlns:p14="http://schemas.microsoft.com/office/powerpoint/2010/main" val="76302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1B63-888D-407A-94F1-50C3AC5A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</p:spPr>
            <p:txBody>
              <a:bodyPr/>
              <a:lstStyle/>
              <a:p>
                <a:r>
                  <a:rPr lang="en-US" dirty="0"/>
                  <a:t>For vector polarization,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𝑁𝑀𝑅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  <a:blipFill>
                <a:blip r:embed="rId2"/>
                <a:stretch>
                  <a:fillRect l="-4288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55B4-5204-4C2A-AEBF-0EC924EB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03489-4CC0-4862-82EF-14FF1ECED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49AA-BE41-419E-A65F-0682722EF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BB09E1-7E9D-4FD1-8942-41531CF8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30" r="52336"/>
          <a:stretch/>
        </p:blipFill>
        <p:spPr>
          <a:xfrm>
            <a:off x="605042" y="2786808"/>
            <a:ext cx="4536108" cy="31906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E3B76-CB92-424F-8D72-CD8F2C806408}"/>
              </a:ext>
            </a:extLst>
          </p:cNvPr>
          <p:cNvGrpSpPr/>
          <p:nvPr/>
        </p:nvGrpSpPr>
        <p:grpSpPr>
          <a:xfrm>
            <a:off x="6258623" y="1855894"/>
            <a:ext cx="4622737" cy="4172105"/>
            <a:chOff x="6258623" y="1845734"/>
            <a:chExt cx="4622737" cy="4172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For tensor polarization, </a:t>
                  </a:r>
                </a:p>
                <a:p>
                  <a14:m>
                    <m:oMath xmlns:m="http://schemas.openxmlformats.org/officeDocument/2006/math">
                      <m: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𝒬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  <a:blipFill>
                  <a:blip r:embed="rId4"/>
                  <a:stretch>
                    <a:fillRect l="-4460" t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89B7DCE-5DEB-41AF-AA29-5DFA5A190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60" t="42334" r="41501"/>
            <a:stretch/>
          </p:blipFill>
          <p:spPr>
            <a:xfrm>
              <a:off x="6258623" y="2781146"/>
              <a:ext cx="4622737" cy="32366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B789A-3EE3-4A09-8554-3204EA59F642}"/>
              </a:ext>
            </a:extLst>
          </p:cNvPr>
          <p:cNvGrpSpPr/>
          <p:nvPr/>
        </p:nvGrpSpPr>
        <p:grpSpPr>
          <a:xfrm>
            <a:off x="9046443" y="2027197"/>
            <a:ext cx="2183473" cy="646331"/>
            <a:chOff x="9046443" y="2027197"/>
            <a:chExt cx="2183473" cy="64633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/>
                <p:nvPr/>
              </p:nvSpPr>
              <p:spPr>
                <a:xfrm rot="21361961">
                  <a:off x="9790611" y="2027197"/>
                  <a:ext cx="143930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Reducing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  <a:p>
                  <a:r>
                    <a:rPr lang="en-US" dirty="0"/>
                    <a:t>Increases +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𝒬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61961">
                  <a:off x="9790611" y="2027197"/>
                  <a:ext cx="1439305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279" t="-1626"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2D65B43-D6BD-4461-8098-EE8010EE94ED}"/>
                </a:ext>
              </a:extLst>
            </p:cNvPr>
            <p:cNvSpPr/>
            <p:nvPr/>
          </p:nvSpPr>
          <p:spPr>
            <a:xfrm>
              <a:off x="9046443" y="2161117"/>
              <a:ext cx="650507" cy="453095"/>
            </a:xfrm>
            <a:prstGeom prst="righ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47CFC-45FE-47EF-AD86-E2C463B0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6" t="1439" r="26009" b="66892"/>
          <a:stretch/>
        </p:blipFill>
        <p:spPr>
          <a:xfrm>
            <a:off x="8927466" y="0"/>
            <a:ext cx="2239242" cy="1707897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9AB3310-6648-4030-97E1-F32B7CAFCA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98" t="42394" r="41513"/>
          <a:stretch/>
        </p:blipFill>
        <p:spPr>
          <a:xfrm>
            <a:off x="562716" y="2770986"/>
            <a:ext cx="4756629" cy="324158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2912C8-157C-41D1-BF34-E4C348B59A4D}"/>
              </a:ext>
            </a:extLst>
          </p:cNvPr>
          <p:cNvCxnSpPr>
            <a:cxnSpLocks/>
          </p:cNvCxnSpPr>
          <p:nvPr/>
        </p:nvCxnSpPr>
        <p:spPr>
          <a:xfrm>
            <a:off x="10616678" y="579120"/>
            <a:ext cx="134666" cy="90011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/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Line shape fits used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area difference</a:t>
                </a:r>
              </a:p>
              <a:p>
                <a:br>
                  <a:rPr lang="en-US" sz="1050" dirty="0"/>
                </a:br>
                <a:r>
                  <a:rPr lang="en-US" sz="1050" dirty="0"/>
                  <a:t>D. Keller, et al., NIM A </a:t>
                </a:r>
                <a:r>
                  <a:rPr lang="en-US" sz="1050" b="1" dirty="0"/>
                  <a:t>981</a:t>
                </a:r>
                <a:r>
                  <a:rPr lang="en-US" sz="1050" dirty="0"/>
                  <a:t>, 164504 (2020)</a:t>
                </a:r>
              </a:p>
              <a:p>
                <a:r>
                  <a:rPr lang="en-US" sz="1050" dirty="0"/>
                  <a:t>D. Keller, Eur. Phys. J. A </a:t>
                </a:r>
                <a:r>
                  <a:rPr lang="en-US" sz="1050" b="1" dirty="0"/>
                  <a:t>53</a:t>
                </a:r>
                <a:r>
                  <a:rPr lang="en-US" sz="1050" dirty="0"/>
                  <a:t>, 155 (2017)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blipFill>
                <a:blip r:embed="rId8"/>
                <a:stretch>
                  <a:fillRect l="-1987" t="-2597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52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AC6-F79A-41BD-BD4C-39477F18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Semi-Saturation of RF (</a:t>
            </a:r>
            <a:r>
              <a:rPr lang="en-US" dirty="0" err="1"/>
              <a:t>ssRF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1271C-4BFE-4C5F-96F6-934B68BC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0539-F8AB-436B-93F0-CA53898F8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E3BD-3DA3-40F3-8674-BBE628D1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4ED18-54F5-4443-B655-E05083F558A8}"/>
              </a:ext>
            </a:extLst>
          </p:cNvPr>
          <p:cNvSpPr txBox="1"/>
          <p:nvPr/>
        </p:nvSpPr>
        <p:spPr>
          <a:xfrm>
            <a:off x="7486275" y="17360"/>
            <a:ext cx="47116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  <a:p>
            <a:r>
              <a:rPr lang="en-US" sz="1600" baseline="30000" dirty="0"/>
              <a:t>[3] </a:t>
            </a:r>
            <a:r>
              <a:rPr lang="en-US" sz="1600" dirty="0"/>
              <a:t>A. </a:t>
            </a:r>
            <a:r>
              <a:rPr lang="en-US" sz="1600" dirty="0" err="1"/>
              <a:t>Abragam</a:t>
            </a:r>
            <a:r>
              <a:rPr lang="en-US" sz="1600" dirty="0"/>
              <a:t>, Principles of Nuclear Magnetism (1961)</a:t>
            </a:r>
          </a:p>
          <a:p>
            <a:r>
              <a:rPr lang="en-US" sz="1600" baseline="30000" dirty="0"/>
              <a:t>[4] </a:t>
            </a:r>
            <a:r>
              <a:rPr lang="en-US" sz="1600" dirty="0"/>
              <a:t>J. Clement, D. Keller, NIM A </a:t>
            </a:r>
            <a:r>
              <a:rPr lang="en-US" sz="1600" b="1" dirty="0"/>
              <a:t>1050</a:t>
            </a:r>
            <a:r>
              <a:rPr lang="en-US" sz="1600" dirty="0"/>
              <a:t>, 168177 (2023)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FA2211-6F92-43E6-9F3A-F8969C68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70" r="51172"/>
          <a:stretch/>
        </p:blipFill>
        <p:spPr>
          <a:xfrm>
            <a:off x="5577648" y="3046234"/>
            <a:ext cx="4505369" cy="30973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E9D8B4-125B-4C97-966C-310E02287DA1}"/>
              </a:ext>
            </a:extLst>
          </p:cNvPr>
          <p:cNvGrpSpPr/>
          <p:nvPr/>
        </p:nvGrpSpPr>
        <p:grpSpPr>
          <a:xfrm>
            <a:off x="7057205" y="1737360"/>
            <a:ext cx="1841024" cy="3799840"/>
            <a:chOff x="7057205" y="1737360"/>
            <a:chExt cx="1841024" cy="3799840"/>
          </a:xfrm>
        </p:grpSpPr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7FA8F36-CF81-4AC0-B394-DB5435C3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05" t="2261" r="51172" b="66981"/>
            <a:stretch/>
          </p:blipFill>
          <p:spPr>
            <a:xfrm>
              <a:off x="7057205" y="1737360"/>
              <a:ext cx="1841024" cy="137847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F6B3FB-A868-46CF-A213-02F742377BDA}"/>
                </a:ext>
              </a:extLst>
            </p:cNvPr>
            <p:cNvGrpSpPr/>
            <p:nvPr/>
          </p:nvGrpSpPr>
          <p:grpSpPr>
            <a:xfrm>
              <a:off x="7308850" y="2782181"/>
              <a:ext cx="1320800" cy="2755019"/>
              <a:chOff x="7308850" y="2782181"/>
              <a:chExt cx="1320800" cy="2755019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3664EA2-BAF3-419F-A608-8790252097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2782181"/>
                <a:ext cx="876300" cy="27550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BBA62E6-C1A5-44A9-A739-B4F0AC8871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8850" y="2782181"/>
                <a:ext cx="444500" cy="23994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4C7C17-6DEE-4B37-9F99-38D618682D5A}"/>
              </a:ext>
            </a:extLst>
          </p:cNvPr>
          <p:cNvGrpSpPr/>
          <p:nvPr/>
        </p:nvGrpSpPr>
        <p:grpSpPr>
          <a:xfrm>
            <a:off x="6281600" y="4876132"/>
            <a:ext cx="3047845" cy="851568"/>
            <a:chOff x="6281600" y="4876132"/>
            <a:chExt cx="3047845" cy="85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C2507B-DB52-4869-AC0B-BFA23385E9BB}"/>
                </a:ext>
              </a:extLst>
            </p:cNvPr>
            <p:cNvGrpSpPr/>
            <p:nvPr/>
          </p:nvGrpSpPr>
          <p:grpSpPr>
            <a:xfrm>
              <a:off x="8629650" y="5287291"/>
              <a:ext cx="699795" cy="440409"/>
              <a:chOff x="8629650" y="5287291"/>
              <a:chExt cx="699795" cy="44040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384D3AA-A498-401E-A317-31A830188E40}"/>
                  </a:ext>
                </a:extLst>
              </p:cNvPr>
              <p:cNvCxnSpPr/>
              <p:nvPr/>
            </p:nvCxnSpPr>
            <p:spPr>
              <a:xfrm>
                <a:off x="8650286" y="5537200"/>
                <a:ext cx="0" cy="19050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/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4035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DD9DA5-AFCC-42E5-ABFF-4FB73BF86B81}"/>
                </a:ext>
              </a:extLst>
            </p:cNvPr>
            <p:cNvGrpSpPr/>
            <p:nvPr/>
          </p:nvGrpSpPr>
          <p:grpSpPr>
            <a:xfrm>
              <a:off x="6281600" y="4876132"/>
              <a:ext cx="1013234" cy="610936"/>
              <a:chOff x="6281600" y="4876132"/>
              <a:chExt cx="1013234" cy="610936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84C3D43-538D-4C9C-8FD1-3F0324BC85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4834" y="5237285"/>
                <a:ext cx="0" cy="11271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0DB371C5-BF94-C5BE-F956-0C1549DC7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164" y="1749998"/>
            <a:ext cx="957555" cy="1315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845734"/>
                <a:ext cx="4840859" cy="441360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Technique developed by D. Keller &amp; UVA Polarized Target Lab</a:t>
                </a:r>
                <a:r>
                  <a:rPr lang="en-US" baseline="30000" dirty="0"/>
                  <a:t>[1,2]</a:t>
                </a:r>
              </a:p>
              <a:p>
                <a:pPr lvl="1"/>
                <a:r>
                  <a:rPr lang="en-US" dirty="0"/>
                  <a:t>Additional RF coils drive spin-flips within NMR frequencies to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while having a minimal or enlargement factor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Area reduction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causes a ½ area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To measure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dirty="0"/>
                  <a:t>, a line shape derived from </a:t>
                </a:r>
                <a:r>
                  <a:rPr lang="en-US" dirty="0" err="1"/>
                  <a:t>Abragam</a:t>
                </a:r>
                <a:r>
                  <a:rPr lang="en-US" dirty="0"/>
                  <a:t> was used that allows for manipulated spin states with different polarizations at different frequencies (and thus different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30000" dirty="0"/>
                  <a:t>[2,3]</a:t>
                </a:r>
                <a:endParaRPr lang="en-US" dirty="0"/>
              </a:p>
              <a:p>
                <a:pPr lvl="1"/>
                <a:r>
                  <a:rPr lang="en-US" dirty="0"/>
                  <a:t>UVA achieved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=28.8%</m:t>
                    </m:r>
                  </m:oMath>
                </a14:m>
                <a:r>
                  <a:rPr lang="en-US" dirty="0"/>
                  <a:t> using </a:t>
                </a:r>
                <a:r>
                  <a:rPr lang="en-US" dirty="0" err="1"/>
                  <a:t>ssRF</a:t>
                </a:r>
                <a:r>
                  <a:rPr lang="en-US" baseline="30000" dirty="0"/>
                  <a:t>[1]</a:t>
                </a:r>
                <a:r>
                  <a:rPr lang="en-US" dirty="0"/>
                  <a:t> on peak and shoulder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UNH simulation in agreement with UVA measurement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845734"/>
                <a:ext cx="4840859" cy="4413606"/>
              </a:xfrm>
              <a:blipFill>
                <a:blip r:embed="rId6"/>
                <a:stretch>
                  <a:fillRect t="-1381" r="-2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673F7-E2B6-E6A6-A8E9-577EDD04F3CF}"/>
                  </a:ext>
                </a:extLst>
              </p:cNvPr>
              <p:cNvSpPr txBox="1"/>
              <p:nvPr/>
            </p:nvSpPr>
            <p:spPr>
              <a:xfrm>
                <a:off x="8991280" y="2218852"/>
                <a:ext cx="98975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</m:t>
                      </m:r>
                      <m:func>
                        <m:func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673F7-E2B6-E6A6-A8E9-577EDD04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280" y="2218852"/>
                <a:ext cx="989758" cy="184666"/>
              </a:xfrm>
              <a:prstGeom prst="rect">
                <a:avLst/>
              </a:prstGeom>
              <a:blipFill>
                <a:blip r:embed="rId10"/>
                <a:stretch>
                  <a:fillRect l="-4321" t="-6667" r="-493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C9008770-9DEB-4F01-A5E9-D25E1881ADD7}"/>
              </a:ext>
            </a:extLst>
          </p:cNvPr>
          <p:cNvGrpSpPr/>
          <p:nvPr/>
        </p:nvGrpSpPr>
        <p:grpSpPr>
          <a:xfrm>
            <a:off x="5663820" y="1771650"/>
            <a:ext cx="6304029" cy="4413606"/>
            <a:chOff x="5663820" y="1771650"/>
            <a:chExt cx="6304029" cy="441360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0D6F43-D252-4F2B-9398-9851E317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63820" y="1771650"/>
              <a:ext cx="6304029" cy="44136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/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𝒬</m:t>
                        </m:r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=28.8%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±5.7%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blipFill>
                  <a:blip r:embed="rId12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14FD3416-6F8F-46A3-88AB-2A247FE811AB}"/>
                </a:ext>
              </a:extLst>
            </p:cNvPr>
            <p:cNvSpPr/>
            <p:nvPr/>
          </p:nvSpPr>
          <p:spPr>
            <a:xfrm>
              <a:off x="8621617" y="3978290"/>
              <a:ext cx="20041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6ABAB245-DF9D-4720-BDCA-860F0DA28318}"/>
                </a:ext>
              </a:extLst>
            </p:cNvPr>
            <p:cNvSpPr/>
            <p:nvPr/>
          </p:nvSpPr>
          <p:spPr>
            <a:xfrm>
              <a:off x="9682637" y="4927322"/>
              <a:ext cx="43564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82FF8-D7A9-4F80-BF94-A98C04AF87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3488" y="1941287"/>
            <a:ext cx="2018512" cy="21812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BA7742-DA11-6604-33E1-4381D2354990}"/>
              </a:ext>
            </a:extLst>
          </p:cNvPr>
          <p:cNvGrpSpPr/>
          <p:nvPr/>
        </p:nvGrpSpPr>
        <p:grpSpPr>
          <a:xfrm>
            <a:off x="5711279" y="1752195"/>
            <a:ext cx="6480721" cy="4544844"/>
            <a:chOff x="5711279" y="1771650"/>
            <a:chExt cx="6480721" cy="45448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2B3AC8-7B12-15B7-CD4D-C367807D4ACF}"/>
                </a:ext>
              </a:extLst>
            </p:cNvPr>
            <p:cNvSpPr/>
            <p:nvPr/>
          </p:nvSpPr>
          <p:spPr>
            <a:xfrm>
              <a:off x="5711279" y="1771650"/>
              <a:ext cx="6480721" cy="4201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69347B10-4496-9780-209A-7081996E5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10455" y="1785951"/>
              <a:ext cx="3629057" cy="453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1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9B9B-58B7-8CDC-8F20-9076DDC7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Manipulation: </a:t>
            </a:r>
            <a:r>
              <a:rPr lang="en-US" dirty="0" err="1"/>
              <a:t>ssRF</a:t>
            </a:r>
            <a:r>
              <a:rPr lang="en-US" dirty="0"/>
              <a:t> &amp; AFP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9086E-C50C-16EC-1ACE-3A3F36C03F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RF-induced spin flips are parameterized by an ‘efficiency’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dirty="0"/>
                  <a:t> to induce additional frequency (and thus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) dependent spin flips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This creates new bin-by-by vector &amp; tensor polarizations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9086E-C50C-16EC-1ACE-3A3F36C03F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AA30-B08C-48BC-C68E-F3AD25EC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6FE40-8436-4B3E-1359-001B3CDC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E1D91-84E8-8765-87F9-A56FFCB0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1A691-5657-08DF-8F44-F5DA0B899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78" y="2768683"/>
            <a:ext cx="4263103" cy="10887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04B3F-D542-A1A4-B9BD-C86CFCA56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206" y="2458142"/>
            <a:ext cx="4678568" cy="1941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0A27D-B7F4-08A6-C660-BD42282AD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403" y="4987039"/>
            <a:ext cx="4410763" cy="11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2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2D9B9B-58B7-8CDC-8F20-9076DDC772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≤0.5</m:t>
                    </m:r>
                  </m:oMath>
                </a14:m>
                <a:r>
                  <a:rPr lang="en-US" dirty="0"/>
                  <a:t>: Simulates </a:t>
                </a:r>
                <a:r>
                  <a:rPr lang="en-US" dirty="0" err="1"/>
                  <a:t>ssRF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2D9B9B-58B7-8CDC-8F20-9076DDC772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9086E-C50C-16EC-1ACE-3A3F36C03F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Bin-dependent depolarizations from </a:t>
                </a:r>
                <a:r>
                  <a:rPr lang="en-US" dirty="0" err="1"/>
                  <a:t>ssRF</a:t>
                </a:r>
                <a:r>
                  <a:rPr lang="en-US" dirty="0"/>
                  <a:t> are modeled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9086E-C50C-16EC-1ACE-3A3F36C03F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AA30-B08C-48BC-C68E-F3AD25EC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6FE40-8436-4B3E-1359-001B3CDC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E1D91-84E8-8765-87F9-A56FFCB0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7CA89-BADC-88EA-CACB-9D33A6844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08" y="2199178"/>
            <a:ext cx="8540885" cy="40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1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2D9B9B-58B7-8CDC-8F20-9076DDC772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≤1.0</m:t>
                    </m:r>
                  </m:oMath>
                </a14:m>
                <a:r>
                  <a:rPr lang="en-US" dirty="0"/>
                  <a:t>: Simulates AFP*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2D9B9B-58B7-8CDC-8F20-9076DDC772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9086E-C50C-16EC-1ACE-3A3F36C03F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Bin-dependent population inversions from AFP are modeled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0.5&lt;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≤1.0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A9086E-C50C-16EC-1ACE-3A3F36C03F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AA30-B08C-48BC-C68E-F3AD25EC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6FE40-8436-4B3E-1359-001B3CDC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E1D91-84E8-8765-87F9-A56FFCB0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F57771C-CDB9-24DE-8D4C-5A481BC2C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4" r="50000"/>
          <a:stretch/>
        </p:blipFill>
        <p:spPr bwMode="auto">
          <a:xfrm>
            <a:off x="5544474" y="2385422"/>
            <a:ext cx="4283230" cy="37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063A833-EC71-94E9-4131-225D9A112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2651" r="50000" b="64253"/>
          <a:stretch/>
        </p:blipFill>
        <p:spPr bwMode="auto">
          <a:xfrm>
            <a:off x="1478601" y="2349039"/>
            <a:ext cx="3975080" cy="39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51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D15E-F78D-D564-5F8C-FD0D9D3D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Q-Curve &amp; Noise Simulated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7448F-8C33-4E19-4D08-AF35CBA4E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7990E-0835-1297-2DD2-A1CC8B86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F623B-86EE-5BCD-D3FD-7119A761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6A9919D-E435-1B7C-F86C-920DBF8B95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13" y="541605"/>
            <a:ext cx="8055582" cy="56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85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6090-E6FF-ABF2-CE1E-9460FCF5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 w/ Data (from last week)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DCE00-2F36-8A05-25C8-7B88F95C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B5EF2-4BE3-E492-0E4C-2541C937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B6DEF-13ED-4FB9-8BF5-E80A56E39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A2AD79A-AEB2-6F90-312D-B416618D2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9" r="49535"/>
          <a:stretch/>
        </p:blipFill>
        <p:spPr bwMode="auto">
          <a:xfrm>
            <a:off x="149159" y="1815830"/>
            <a:ext cx="4922196" cy="43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68E1E4-C301-6455-FEBE-2CBB05B6748C}"/>
              </a:ext>
            </a:extLst>
          </p:cNvPr>
          <p:cNvSpPr txBox="1"/>
          <p:nvPr/>
        </p:nvSpPr>
        <p:spPr>
          <a:xfrm rot="19872077">
            <a:off x="1691825" y="2495631"/>
            <a:ext cx="1414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FF"/>
                </a:solidFill>
              </a:rPr>
              <a:t>Extremely</a:t>
            </a:r>
            <a:br>
              <a:rPr lang="en-US" sz="2000" b="1" dirty="0">
                <a:solidFill>
                  <a:srgbClr val="FF00FF"/>
                </a:solidFill>
              </a:rPr>
            </a:br>
            <a:r>
              <a:rPr lang="en-US" sz="2000" b="1" dirty="0">
                <a:solidFill>
                  <a:srgbClr val="FF00FF"/>
                </a:solidFill>
              </a:rPr>
              <a:t>Preliminary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C284B98-DAAF-4D64-71C4-3229A88E6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9" r="50726"/>
          <a:stretch/>
        </p:blipFill>
        <p:spPr bwMode="auto">
          <a:xfrm>
            <a:off x="6246070" y="1887166"/>
            <a:ext cx="4786414" cy="43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282EC7-DD9A-E06C-AF88-A69F2572908C}"/>
              </a:ext>
            </a:extLst>
          </p:cNvPr>
          <p:cNvSpPr txBox="1"/>
          <p:nvPr/>
        </p:nvSpPr>
        <p:spPr>
          <a:xfrm rot="19872077">
            <a:off x="6986912" y="3655474"/>
            <a:ext cx="1414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FF"/>
                </a:solidFill>
              </a:rPr>
              <a:t>Extremely</a:t>
            </a:r>
            <a:br>
              <a:rPr lang="en-US" sz="2000" b="1" dirty="0">
                <a:solidFill>
                  <a:srgbClr val="FF00FF"/>
                </a:solidFill>
              </a:rPr>
            </a:br>
            <a:r>
              <a:rPr lang="en-US" sz="2000" b="1" dirty="0">
                <a:solidFill>
                  <a:srgbClr val="FF00FF"/>
                </a:solidFill>
              </a:rPr>
              <a:t>Preliminary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C512DE5-1A15-673D-B32B-BC5315321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2034" r="49535" b="65153"/>
          <a:stretch/>
        </p:blipFill>
        <p:spPr bwMode="auto">
          <a:xfrm>
            <a:off x="3866214" y="2133600"/>
            <a:ext cx="2344366" cy="22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8860CAF-D06A-6EDF-45DD-63EB6F22E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3" t="2034" r="50725" b="65153"/>
          <a:stretch/>
        </p:blipFill>
        <p:spPr bwMode="auto">
          <a:xfrm>
            <a:off x="9887455" y="2164479"/>
            <a:ext cx="2177074" cy="22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0D6786-7782-9116-74F6-0A960C0D5908}"/>
              </a:ext>
            </a:extLst>
          </p:cNvPr>
          <p:cNvSpPr txBox="1"/>
          <p:nvPr/>
        </p:nvSpPr>
        <p:spPr>
          <a:xfrm rot="21441606">
            <a:off x="6925197" y="22639"/>
            <a:ext cx="3855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FF"/>
                </a:solidFill>
              </a:rPr>
              <a:t>See talks by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</a:rPr>
              <a:t>K. Slifer, S.N. Santiesteban, A. Zec, 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</a:rPr>
              <a:t>M. McClellan, C. Lama, D. Ruth</a:t>
            </a:r>
          </a:p>
        </p:txBody>
      </p:sp>
    </p:spTree>
    <p:extLst>
      <p:ext uri="{BB962C8B-B14F-4D97-AF65-F5344CB8AC3E}">
        <p14:creationId xmlns:p14="http://schemas.microsoft.com/office/powerpoint/2010/main" val="1900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6DF1-2740-4C47-84BC-82F1677A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Polarization Basics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9D4CF-BB2F-4B09-AFF5-65A5C310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0F0FF-F160-4901-A4F4-F6F08DBF7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D97CF-35FF-454C-B7B1-2211C0B10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AA2F2-08B0-4AA4-90DD-CE7DCAD66F86}"/>
              </a:ext>
            </a:extLst>
          </p:cNvPr>
          <p:cNvGrpSpPr/>
          <p:nvPr/>
        </p:nvGrpSpPr>
        <p:grpSpPr>
          <a:xfrm>
            <a:off x="2206352" y="1983906"/>
            <a:ext cx="2213542" cy="2534918"/>
            <a:chOff x="372804" y="2907672"/>
            <a:chExt cx="2213542" cy="2534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023756-C2DA-4FE8-AD8C-A758CB7328DD}"/>
                </a:ext>
              </a:extLst>
            </p:cNvPr>
            <p:cNvGrpSpPr/>
            <p:nvPr/>
          </p:nvGrpSpPr>
          <p:grpSpPr>
            <a:xfrm>
              <a:off x="1088773" y="2907672"/>
              <a:ext cx="1497573" cy="2337212"/>
              <a:chOff x="3622373" y="2097350"/>
              <a:chExt cx="1413019" cy="22052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A7CCAC-69E0-4494-B99D-A4B0A0E840C4}"/>
                  </a:ext>
                </a:extLst>
              </p:cNvPr>
              <p:cNvGrpSpPr/>
              <p:nvPr/>
            </p:nvGrpSpPr>
            <p:grpSpPr>
              <a:xfrm>
                <a:off x="3622373" y="2738766"/>
                <a:ext cx="1413019" cy="1563853"/>
                <a:chOff x="3622372" y="2738767"/>
                <a:chExt cx="1413021" cy="156385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5D96BCB-AF8F-4CDD-883B-ECC3EA7231D0}"/>
                    </a:ext>
                  </a:extLst>
                </p:cNvPr>
                <p:cNvSpPr/>
                <p:nvPr/>
              </p:nvSpPr>
              <p:spPr>
                <a:xfrm>
                  <a:off x="4485974" y="284436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FFB70BA3-293A-4115-9EF1-68566F307FB1}"/>
                    </a:ext>
                  </a:extLst>
                </p:cNvPr>
                <p:cNvCxnSpPr/>
                <p:nvPr/>
              </p:nvCxnSpPr>
              <p:spPr>
                <a:xfrm flipV="1">
                  <a:off x="4485974" y="2937962"/>
                  <a:ext cx="549419" cy="11868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7122597-E9EE-4DBB-A313-B2760E9DF8F4}"/>
                    </a:ext>
                  </a:extLst>
                </p:cNvPr>
                <p:cNvCxnSpPr/>
                <p:nvPr/>
              </p:nvCxnSpPr>
              <p:spPr>
                <a:xfrm>
                  <a:off x="4485974" y="2937962"/>
                  <a:ext cx="549419" cy="12316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49ABF9-994F-4664-AC8E-FBBB065E92FA}"/>
                    </a:ext>
                  </a:extLst>
                </p:cNvPr>
                <p:cNvSpPr/>
                <p:nvPr/>
              </p:nvSpPr>
              <p:spPr>
                <a:xfrm>
                  <a:off x="4485974" y="4056560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26C5A79-4657-4B5C-8DA1-5F6016E412EB}"/>
                    </a:ext>
                  </a:extLst>
                </p:cNvPr>
                <p:cNvSpPr txBox="1"/>
                <p:nvPr/>
              </p:nvSpPr>
              <p:spPr>
                <a:xfrm>
                  <a:off x="3643540" y="3954139"/>
                  <a:ext cx="73235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-1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60B4075-39B5-4EF0-9CF6-33182B0E3C3F}"/>
                    </a:ext>
                  </a:extLst>
                </p:cNvPr>
                <p:cNvSpPr/>
                <p:nvPr/>
              </p:nvSpPr>
              <p:spPr>
                <a:xfrm>
                  <a:off x="4695821" y="3544748"/>
                  <a:ext cx="128588" cy="7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F2EBB6E-EA79-496D-92C0-6BFF4278614D}"/>
                    </a:ext>
                  </a:extLst>
                </p:cNvPr>
                <p:cNvSpPr/>
                <p:nvPr/>
              </p:nvSpPr>
              <p:spPr>
                <a:xfrm>
                  <a:off x="4483400" y="346398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9DBB19-78D2-49F3-B7AC-FFC329639F7D}"/>
                    </a:ext>
                  </a:extLst>
                </p:cNvPr>
                <p:cNvSpPr txBox="1"/>
                <p:nvPr/>
              </p:nvSpPr>
              <p:spPr>
                <a:xfrm>
                  <a:off x="3622372" y="2738767"/>
                  <a:ext cx="77470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+1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BDF77C4-C520-495F-A650-8012D72B167B}"/>
                    </a:ext>
                  </a:extLst>
                </p:cNvPr>
                <p:cNvSpPr txBox="1"/>
                <p:nvPr/>
              </p:nvSpPr>
              <p:spPr>
                <a:xfrm>
                  <a:off x="3676824" y="3363810"/>
                  <a:ext cx="665806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0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61B22C-4903-462B-BCEF-2142E7DE75D2}"/>
                  </a:ext>
                </a:extLst>
              </p:cNvPr>
              <p:cNvSpPr txBox="1"/>
              <p:nvPr/>
            </p:nvSpPr>
            <p:spPr>
              <a:xfrm>
                <a:off x="3935909" y="2097350"/>
                <a:ext cx="818085" cy="609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Spin-1</a:t>
                </a:r>
              </a:p>
              <a:p>
                <a:pPr algn="r"/>
                <a:r>
                  <a:rPr lang="en-US" dirty="0"/>
                  <a:t>System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105DD5-E633-42D4-966E-F879040E2ED2}"/>
                </a:ext>
              </a:extLst>
            </p:cNvPr>
            <p:cNvGrpSpPr/>
            <p:nvPr/>
          </p:nvGrpSpPr>
          <p:grpSpPr>
            <a:xfrm>
              <a:off x="372804" y="3299784"/>
              <a:ext cx="761175" cy="2142806"/>
              <a:chOff x="8124239" y="2484371"/>
              <a:chExt cx="761175" cy="21428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C125C6-A099-43D2-8AB1-8ACD20D0D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4691" y="2484371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C970F2-94FC-488D-B04F-AB3EDB940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9591" y="3915845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84F14D5-13B1-44B4-8696-23CC3610C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124239" y="3223667"/>
                <a:ext cx="725823" cy="711332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849E86-673C-430F-88EB-C810860A4BC1}"/>
              </a:ext>
            </a:extLst>
          </p:cNvPr>
          <p:cNvGrpSpPr/>
          <p:nvPr/>
        </p:nvGrpSpPr>
        <p:grpSpPr>
          <a:xfrm>
            <a:off x="1343040" y="4957329"/>
            <a:ext cx="4106830" cy="1262870"/>
            <a:chOff x="-327684" y="2985031"/>
            <a:chExt cx="5071332" cy="1559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/>
                <p:nvPr/>
              </p:nvSpPr>
              <p:spPr>
                <a:xfrm>
                  <a:off x="-327684" y="4164429"/>
                  <a:ext cx="5071332" cy="3800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/>
                    <a:t>Tensor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𝒬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=1−3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27684" y="4164429"/>
                  <a:ext cx="5071332" cy="380059"/>
                </a:xfrm>
                <a:prstGeom prst="rect">
                  <a:avLst/>
                </a:prstGeom>
                <a:blipFill>
                  <a:blip r:embed="rId3"/>
                  <a:stretch>
                    <a:fillRect l="-3709" t="-26000" r="-445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85B77D-685A-4DAC-8C31-9C695061E2C4}"/>
                </a:ext>
              </a:extLst>
            </p:cNvPr>
            <p:cNvGrpSpPr/>
            <p:nvPr/>
          </p:nvGrpSpPr>
          <p:grpSpPr>
            <a:xfrm>
              <a:off x="190154" y="2985031"/>
              <a:ext cx="3739440" cy="1026160"/>
              <a:chOff x="-101390" y="3223567"/>
              <a:chExt cx="3739440" cy="102616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EF0DA3-C0B2-42D8-85A5-408349F9A3DC}"/>
                  </a:ext>
                </a:extLst>
              </p:cNvPr>
              <p:cNvSpPr txBox="1"/>
              <p:nvPr/>
            </p:nvSpPr>
            <p:spPr>
              <a:xfrm>
                <a:off x="-101390" y="3223567"/>
                <a:ext cx="3062641" cy="102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(    +    )-2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4FB568F-407D-4DC7-BA70-5009BD6DBDFE}"/>
                  </a:ext>
                </a:extLst>
              </p:cNvPr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1CB9BC01-FBFB-41ED-9A1F-F00345771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38" name="Up Arrow 66">
                  <a:extLst>
                    <a:ext uri="{FF2B5EF4-FFF2-40B4-BE49-F238E27FC236}">
                      <a16:creationId xmlns:a16="http://schemas.microsoft.com/office/drawing/2014/main" id="{63721119-EFAE-4EB5-9DA4-62386294D686}"/>
                    </a:ext>
                  </a:extLst>
                </p:cNvPr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9" name="Up Arrow 67">
                  <a:extLst>
                    <a:ext uri="{FF2B5EF4-FFF2-40B4-BE49-F238E27FC236}">
                      <a16:creationId xmlns:a16="http://schemas.microsoft.com/office/drawing/2014/main" id="{EE8C2D0E-CD3B-4744-A0CD-6D34B2690E65}"/>
                    </a:ext>
                  </a:extLst>
                </p:cNvPr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EF6A41-7DCD-4449-91DE-21AF5005C38D}"/>
                  </a:ext>
                </a:extLst>
              </p:cNvPr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CAE5DEC-EC4D-4AD2-9157-CFD0F6E31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5" name="Up Arrow 63">
                  <a:extLst>
                    <a:ext uri="{FF2B5EF4-FFF2-40B4-BE49-F238E27FC236}">
                      <a16:creationId xmlns:a16="http://schemas.microsoft.com/office/drawing/2014/main" id="{0D0E6EA1-3A51-4486-A344-C06C287EB547}"/>
                    </a:ext>
                  </a:extLst>
                </p:cNvPr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Up Arrow 64">
                  <a:extLst>
                    <a:ext uri="{FF2B5EF4-FFF2-40B4-BE49-F238E27FC236}">
                      <a16:creationId xmlns:a16="http://schemas.microsoft.com/office/drawing/2014/main" id="{E231FB62-5AAC-465A-88CB-E2DC402465DC}"/>
                    </a:ext>
                  </a:extLst>
                </p:cNvPr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FC670EB-69D9-4493-93E9-04E0C08F1353}"/>
                  </a:ext>
                </a:extLst>
              </p:cNvPr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13C9687-5026-4532-8115-E659B7794F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2" name="Up Arrow 60">
                  <a:extLst>
                    <a:ext uri="{FF2B5EF4-FFF2-40B4-BE49-F238E27FC236}">
                      <a16:creationId xmlns:a16="http://schemas.microsoft.com/office/drawing/2014/main" id="{ACE5A192-73CA-4394-B66B-E870BA770A3A}"/>
                    </a:ext>
                  </a:extLst>
                </p:cNvPr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Up Arrow 61">
                  <a:extLst>
                    <a:ext uri="{FF2B5EF4-FFF2-40B4-BE49-F238E27FC236}">
                      <a16:creationId xmlns:a16="http://schemas.microsoft.com/office/drawing/2014/main" id="{9B203ABE-3DEC-4625-9A28-DFAEDDAB03F1}"/>
                    </a:ext>
                  </a:extLst>
                </p:cNvPr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855621-625E-4BCD-A053-4CA37718B1C9}"/>
              </a:ext>
            </a:extLst>
          </p:cNvPr>
          <p:cNvGrpSpPr/>
          <p:nvPr/>
        </p:nvGrpSpPr>
        <p:grpSpPr>
          <a:xfrm>
            <a:off x="6095999" y="2047777"/>
            <a:ext cx="5722494" cy="2672462"/>
            <a:chOff x="7207856" y="819737"/>
            <a:chExt cx="4875256" cy="2276793"/>
          </a:xfrm>
        </p:grpSpPr>
        <p:pic>
          <p:nvPicPr>
            <p:cNvPr id="48" name="Picture 47" descr="A picture containing text, businesscard, envelope&#10;&#10;Description automatically generated">
              <a:extLst>
                <a:ext uri="{FF2B5EF4-FFF2-40B4-BE49-F238E27FC236}">
                  <a16:creationId xmlns:a16="http://schemas.microsoft.com/office/drawing/2014/main" id="{FBFCADB4-5295-49B0-B4BA-A0304DB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7856" y="819737"/>
              <a:ext cx="3200847" cy="2276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/>
                <p:nvPr/>
              </p:nvSpPr>
              <p:spPr>
                <a:xfrm>
                  <a:off x="10369358" y="819737"/>
                  <a:ext cx="1713754" cy="4124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𝒬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𝑒𝑞𝑢𝑖𝑙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=2−</m:t>
                        </m:r>
                        <m:rad>
                          <m:radPr>
                            <m:degHide m:val="on"/>
                            <m:ctrlP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4−3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𝒫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1400" b="0" i="1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n-US" sz="1400" b="0" dirty="0">
                      <a:solidFill>
                        <a:schemeClr val="bg1">
                          <a:lumMod val="50000"/>
                        </a:schemeClr>
                      </a:solidFill>
                    </a:rPr>
                    <a:t>           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Gray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Half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circle</m:t>
                      </m:r>
                    </m:oMath>
                  </a14:m>
                  <a:endParaRPr lang="en-US" sz="1400" b="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9358" y="819737"/>
                  <a:ext cx="1713754" cy="412433"/>
                </a:xfrm>
                <a:prstGeom prst="rect">
                  <a:avLst/>
                </a:prstGeom>
                <a:blipFill>
                  <a:blip r:embed="rId5"/>
                  <a:stretch>
                    <a:fillRect l="-3939" r="-2121" b="-139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7FFF72-31E1-48D0-9742-F7A505C8DD00}"/>
              </a:ext>
            </a:extLst>
          </p:cNvPr>
          <p:cNvGrpSpPr/>
          <p:nvPr/>
        </p:nvGrpSpPr>
        <p:grpSpPr>
          <a:xfrm>
            <a:off x="6660341" y="4756938"/>
            <a:ext cx="2065460" cy="795605"/>
            <a:chOff x="6660341" y="4756938"/>
            <a:chExt cx="2065460" cy="79560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FCC3C4F-E7CC-41DE-A535-E184EB1C4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132" t="65624" r="42072" b="4346"/>
            <a:stretch/>
          </p:blipFill>
          <p:spPr>
            <a:xfrm>
              <a:off x="7002912" y="4903472"/>
              <a:ext cx="1399396" cy="649071"/>
            </a:xfrm>
            <a:prstGeom prst="rect">
              <a:avLst/>
            </a:prstGeom>
          </p:spPr>
        </p:pic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A6DD7764-F5F1-4412-B2E4-348785024C7A}"/>
                </a:ext>
              </a:extLst>
            </p:cNvPr>
            <p:cNvSpPr/>
            <p:nvPr/>
          </p:nvSpPr>
          <p:spPr>
            <a:xfrm rot="5400000">
              <a:off x="7619804" y="3797475"/>
              <a:ext cx="146534" cy="2065460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28A3B7-26C3-48EE-978C-A35E4CFF93D1}"/>
              </a:ext>
            </a:extLst>
          </p:cNvPr>
          <p:cNvGrpSpPr/>
          <p:nvPr/>
        </p:nvGrpSpPr>
        <p:grpSpPr>
          <a:xfrm>
            <a:off x="8795135" y="4758746"/>
            <a:ext cx="1360687" cy="845299"/>
            <a:chOff x="8795135" y="4758746"/>
            <a:chExt cx="1360687" cy="8452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E5F6737-4C46-4313-9137-F8131E49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508" t="6806" r="47658" b="60605"/>
            <a:stretch/>
          </p:blipFill>
          <p:spPr>
            <a:xfrm>
              <a:off x="8795135" y="4899687"/>
              <a:ext cx="1360687" cy="704358"/>
            </a:xfrm>
            <a:prstGeom prst="rect">
              <a:avLst/>
            </a:prstGeom>
          </p:spPr>
        </p:pic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1983E4D6-9148-4274-910C-7AAE11F4EC51}"/>
                </a:ext>
              </a:extLst>
            </p:cNvPr>
            <p:cNvSpPr/>
            <p:nvPr/>
          </p:nvSpPr>
          <p:spPr>
            <a:xfrm rot="5400000">
              <a:off x="9190159" y="4386083"/>
              <a:ext cx="135665" cy="880991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4E2D0A-6B3A-4612-9579-E08D509F8A05}"/>
              </a:ext>
            </a:extLst>
          </p:cNvPr>
          <p:cNvGrpSpPr/>
          <p:nvPr/>
        </p:nvGrpSpPr>
        <p:grpSpPr>
          <a:xfrm>
            <a:off x="7628881" y="4725515"/>
            <a:ext cx="2263175" cy="1423852"/>
            <a:chOff x="7628881" y="4725515"/>
            <a:chExt cx="2263175" cy="142385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7419EE-A857-4427-81B9-577A77F8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731" r="43727" b="33405"/>
            <a:stretch/>
          </p:blipFill>
          <p:spPr>
            <a:xfrm>
              <a:off x="7628881" y="5590353"/>
              <a:ext cx="2263175" cy="559014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9647A2-F44A-4077-9147-D5E9A6450F78}"/>
                </a:ext>
              </a:extLst>
            </p:cNvPr>
            <p:cNvCxnSpPr/>
            <p:nvPr/>
          </p:nvCxnSpPr>
          <p:spPr>
            <a:xfrm>
              <a:off x="8759343" y="4725515"/>
              <a:ext cx="0" cy="827028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95A5482-ED58-4602-5F1B-68A9CE891490}"/>
              </a:ext>
            </a:extLst>
          </p:cNvPr>
          <p:cNvSpPr/>
          <p:nvPr/>
        </p:nvSpPr>
        <p:spPr>
          <a:xfrm>
            <a:off x="-2632" y="1765798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</p:spTree>
    <p:extLst>
      <p:ext uri="{BB962C8B-B14F-4D97-AF65-F5344CB8AC3E}">
        <p14:creationId xmlns:p14="http://schemas.microsoft.com/office/powerpoint/2010/main" val="16026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DBBEB-2C06-850C-26E0-9580F345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473766-0999-D2B1-F6EB-AE29C94047DB}"/>
              </a:ext>
            </a:extLst>
          </p:cNvPr>
          <p:cNvGrpSpPr/>
          <p:nvPr/>
        </p:nvGrpSpPr>
        <p:grpSpPr>
          <a:xfrm>
            <a:off x="27703" y="2125547"/>
            <a:ext cx="7343930" cy="3802072"/>
            <a:chOff x="5125078" y="2330243"/>
            <a:chExt cx="7343930" cy="3802072"/>
          </a:xfrm>
        </p:grpSpPr>
        <p:pic>
          <p:nvPicPr>
            <p:cNvPr id="6" name="Picture 5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7ED319C7-A8B4-6388-92E4-F17FEFEAD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432" t="12617" b="14275"/>
            <a:stretch/>
          </p:blipFill>
          <p:spPr>
            <a:xfrm>
              <a:off x="5125078" y="2330243"/>
              <a:ext cx="7066942" cy="380207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84F6B1-EF89-9B81-E4B3-0523AE1B5C9A}"/>
                </a:ext>
              </a:extLst>
            </p:cNvPr>
            <p:cNvGrpSpPr/>
            <p:nvPr/>
          </p:nvGrpSpPr>
          <p:grpSpPr>
            <a:xfrm>
              <a:off x="5248020" y="3719950"/>
              <a:ext cx="7220988" cy="1815780"/>
              <a:chOff x="4354139" y="2274447"/>
              <a:chExt cx="7220988" cy="181578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71B4CC-0462-0316-2471-DAF6C8C0B864}"/>
                  </a:ext>
                </a:extLst>
              </p:cNvPr>
              <p:cNvSpPr txBox="1"/>
              <p:nvPr/>
            </p:nvSpPr>
            <p:spPr>
              <a:xfrm>
                <a:off x="7282460" y="3351563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Z. Wolters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8716F1-E3DE-B86E-DAAB-FD809CA699CC}"/>
                  </a:ext>
                </a:extLst>
              </p:cNvPr>
              <p:cNvSpPr txBox="1"/>
              <p:nvPr/>
            </p:nvSpPr>
            <p:spPr>
              <a:xfrm>
                <a:off x="4354139" y="2655668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E. Long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9C469-0876-1928-D711-8CC87D228348}"/>
                  </a:ext>
                </a:extLst>
              </p:cNvPr>
              <p:cNvSpPr txBox="1"/>
              <p:nvPr/>
            </p:nvSpPr>
            <p:spPr>
              <a:xfrm>
                <a:off x="10299219" y="2274447"/>
                <a:ext cx="12759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M. McClellan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PhD Student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41CDEE-8DFD-9FB5-8CAF-D17A83521E2D}"/>
                  </a:ext>
                </a:extLst>
              </p:cNvPr>
              <p:cNvSpPr txBox="1"/>
              <p:nvPr/>
            </p:nvSpPr>
            <p:spPr>
              <a:xfrm>
                <a:off x="8080156" y="2401174"/>
                <a:ext cx="127590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D. Ruth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1389D-F356-3258-152E-EA33A6E4D48A}"/>
                  </a:ext>
                </a:extLst>
              </p:cNvPr>
              <p:cNvSpPr txBox="1"/>
              <p:nvPr/>
            </p:nvSpPr>
            <p:spPr>
              <a:xfrm>
                <a:off x="6015308" y="3222093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A. Zec</a:t>
                </a:r>
              </a:p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Post Doc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6E55F0-D902-7D06-2A77-1890431D4CB7}"/>
                  </a:ext>
                </a:extLst>
              </p:cNvPr>
              <p:cNvSpPr txBox="1"/>
              <p:nvPr/>
            </p:nvSpPr>
            <p:spPr>
              <a:xfrm>
                <a:off x="9450972" y="3228616"/>
                <a:ext cx="15460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N. Santiesteban 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endPara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9DADE9-FB90-6A69-DD4B-DC04696E2BC6}"/>
                  </a:ext>
                </a:extLst>
              </p:cNvPr>
              <p:cNvSpPr txBox="1"/>
              <p:nvPr/>
            </p:nvSpPr>
            <p:spPr>
              <a:xfrm>
                <a:off x="6595165" y="2494499"/>
                <a:ext cx="1275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K. Slifer</a:t>
                </a:r>
                <a:b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</a:br>
                <a:r>
                  <a:rPr lang="en-US" sz="1400" b="1" dirty="0">
                    <a:ln w="635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rPr>
                  <a:t>PI</a:t>
                </a:r>
              </a:p>
            </p:txBody>
          </p:sp>
        </p:grp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AD67F6CA-67F9-4C83-EF35-AD455D708CF8}"/>
              </a:ext>
            </a:extLst>
          </p:cNvPr>
          <p:cNvSpPr txBox="1">
            <a:spLocks/>
          </p:cNvSpPr>
          <p:nvPr/>
        </p:nvSpPr>
        <p:spPr>
          <a:xfrm>
            <a:off x="225440" y="744895"/>
            <a:ext cx="4818328" cy="125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Thank you!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1F25E0-E798-8D54-903A-C08009A2C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/>
          <a:stretch/>
        </p:blipFill>
        <p:spPr>
          <a:xfrm>
            <a:off x="4280215" y="640486"/>
            <a:ext cx="1045498" cy="13047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A9653-EBA8-9E6A-78B8-E8484705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495D6-53F3-9141-A5E9-553D5953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1AA48C3-ED02-E610-BFEA-58B336B65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513" y="539206"/>
            <a:ext cx="2079241" cy="275906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1658CD4-3D6E-8FD5-DF95-58E5AD585265}"/>
              </a:ext>
            </a:extLst>
          </p:cNvPr>
          <p:cNvSpPr txBox="1"/>
          <p:nvPr/>
        </p:nvSpPr>
        <p:spPr>
          <a:xfrm>
            <a:off x="7867179" y="2666787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C. Lama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FFAC306-8128-782B-3BBA-154504CB39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839"/>
          <a:stretch/>
        </p:blipFill>
        <p:spPr>
          <a:xfrm>
            <a:off x="9793378" y="444093"/>
            <a:ext cx="2109215" cy="284102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DE14157-8BD5-66E0-8E64-A5AAEE0944D3}"/>
              </a:ext>
            </a:extLst>
          </p:cNvPr>
          <p:cNvSpPr txBox="1"/>
          <p:nvPr/>
        </p:nvSpPr>
        <p:spPr>
          <a:xfrm>
            <a:off x="10099992" y="2690336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A. Aurora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99FF7FC-0508-66C8-A955-71BA5F1C4F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270" r="18463"/>
          <a:stretch/>
        </p:blipFill>
        <p:spPr>
          <a:xfrm>
            <a:off x="7169198" y="3452550"/>
            <a:ext cx="1676487" cy="274355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4553FA8-F001-75A3-CE5B-5D4EA5C7562A}"/>
              </a:ext>
            </a:extLst>
          </p:cNvPr>
          <p:cNvSpPr txBox="1"/>
          <p:nvPr/>
        </p:nvSpPr>
        <p:spPr>
          <a:xfrm>
            <a:off x="7763009" y="5699069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M. Farooq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74C8E0-75F0-87BC-3961-3FE00B9B2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7904" y="3689067"/>
            <a:ext cx="1676486" cy="2248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DFC238-F3F5-ED56-D562-9760091D6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390" y="3701906"/>
            <a:ext cx="1657435" cy="21972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AFD332-2D27-8496-0DEA-0A51A2FB831D}"/>
              </a:ext>
            </a:extLst>
          </p:cNvPr>
          <p:cNvSpPr txBox="1"/>
          <p:nvPr/>
        </p:nvSpPr>
        <p:spPr>
          <a:xfrm>
            <a:off x="8906800" y="5412701"/>
            <a:ext cx="1424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O. Olokunboyo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97873-6290-7064-59DE-54EE35314096}"/>
              </a:ext>
            </a:extLst>
          </p:cNvPr>
          <p:cNvSpPr txBox="1"/>
          <p:nvPr/>
        </p:nvSpPr>
        <p:spPr>
          <a:xfrm>
            <a:off x="10786629" y="5329737"/>
            <a:ext cx="1424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H. Chinchay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277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1084-BBBC-7C94-4E0C-FDA2F5E2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92762-7726-24D4-B74B-6DF42139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F49A8-EDE4-3580-7FAE-EE649FB9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53DC7-62AE-BECB-2C02-8A9D88810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20210817-141127">
            <a:hlinkClick r:id="" action="ppaction://media"/>
            <a:extLst>
              <a:ext uri="{FF2B5EF4-FFF2-40B4-BE49-F238E27FC236}">
                <a16:creationId xmlns:a16="http://schemas.microsoft.com/office/drawing/2014/main" id="{08F971C7-990C-5017-8121-58E10C8C46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483" y="1690688"/>
            <a:ext cx="11879034" cy="4619624"/>
          </a:xfrm>
        </p:spPr>
      </p:pic>
    </p:spTree>
    <p:extLst>
      <p:ext uri="{BB962C8B-B14F-4D97-AF65-F5344CB8AC3E}">
        <p14:creationId xmlns:p14="http://schemas.microsoft.com/office/powerpoint/2010/main" val="261793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SDR-based VNA NMR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SDR = Software Defined Radio</a:t>
            </a:r>
          </a:p>
          <a:p>
            <a:r>
              <a:rPr lang="en-US" dirty="0"/>
              <a:t>Simultaneous measurement of all parts (Real &amp; Imaginary) of NMR signal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0702C7A-B12F-45AC-BA16-E1D18005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" t="6883" r="4956" b="6587"/>
          <a:stretch/>
        </p:blipFill>
        <p:spPr>
          <a:xfrm>
            <a:off x="5274129" y="2188327"/>
            <a:ext cx="6705331" cy="3597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/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/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/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800" dirty="0">
                  <a:solidFill>
                    <a:srgbClr val="F9A7D8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8AC9D2-7DBD-4BAF-B391-2A029F86685A}"/>
              </a:ext>
            </a:extLst>
          </p:cNvPr>
          <p:cNvSpPr txBox="1"/>
          <p:nvPr/>
        </p:nvSpPr>
        <p:spPr>
          <a:xfrm>
            <a:off x="1565256" y="566097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~$450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243351-8466-4D75-ABA2-E29A3748AF18}"/>
              </a:ext>
            </a:extLst>
          </p:cNvPr>
          <p:cNvCxnSpPr>
            <a:cxnSpLocks/>
          </p:cNvCxnSpPr>
          <p:nvPr/>
        </p:nvCxnSpPr>
        <p:spPr>
          <a:xfrm>
            <a:off x="8628610" y="2072640"/>
            <a:ext cx="0" cy="310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0FC921-A75C-496A-91ED-D051AE52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7E5E36-C1E9-4A83-A9C2-E3D005D85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40" y="3492545"/>
            <a:ext cx="3852619" cy="2168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A958F0-92B5-4FFE-94D6-35C4C64143DC}"/>
              </a:ext>
            </a:extLst>
          </p:cNvPr>
          <p:cNvSpPr txBox="1"/>
          <p:nvPr/>
        </p:nvSpPr>
        <p:spPr>
          <a:xfrm>
            <a:off x="2560397" y="289675"/>
            <a:ext cx="4149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Eq (1), Eq (3), &amp; Table I from </a:t>
            </a:r>
            <a:br>
              <a:rPr lang="en-US" dirty="0"/>
            </a:br>
            <a:r>
              <a:rPr lang="en-US" dirty="0" err="1"/>
              <a:t>Yu.F</a:t>
            </a:r>
            <a:r>
              <a:rPr lang="en-US" dirty="0"/>
              <a:t>. </a:t>
            </a:r>
            <a:r>
              <a:rPr lang="en-US" dirty="0" err="1"/>
              <a:t>Kisselev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NIM A </a:t>
            </a:r>
            <a:r>
              <a:rPr lang="en-US" b="1" dirty="0"/>
              <a:t>354</a:t>
            </a:r>
            <a:r>
              <a:rPr lang="en-US" dirty="0"/>
              <a:t>, 249 (1995)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C87DD3-F084-40F9-AF64-F239907CCB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431" y="70882"/>
            <a:ext cx="3686185" cy="429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593F0-BFEF-4572-B617-230DE2C371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331" y="612841"/>
            <a:ext cx="3338297" cy="935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B5F171-1C84-4022-A83D-BE23FBB744BA}"/>
              </a:ext>
            </a:extLst>
          </p:cNvPr>
          <p:cNvSpPr txBox="1"/>
          <p:nvPr/>
        </p:nvSpPr>
        <p:spPr>
          <a:xfrm>
            <a:off x="7185309" y="1720334"/>
            <a:ext cx="288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DNP-Enhanced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817669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79084" cy="1450757"/>
          </a:xfrm>
        </p:spPr>
        <p:txBody>
          <a:bodyPr/>
          <a:lstStyle/>
          <a:p>
            <a:r>
              <a:rPr lang="en-US" dirty="0"/>
              <a:t>VNA NMR – Multiple Signals @ Same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3973484" cy="4023360"/>
          </a:xfrm>
        </p:spPr>
        <p:txBody>
          <a:bodyPr/>
          <a:lstStyle/>
          <a:p>
            <a:r>
              <a:rPr lang="en-US" dirty="0"/>
              <a:t>Does not require soldering new tank circuits to use with different nuclei (</a:t>
            </a:r>
            <a:r>
              <a:rPr lang="en-US" dirty="0" err="1"/>
              <a:t>ie</a:t>
            </a:r>
            <a:r>
              <a:rPr lang="en-US" dirty="0"/>
              <a:t>, 5T proton @ 213 MHz and 5T deuteron @ 32 MHz)</a:t>
            </a:r>
          </a:p>
          <a:p>
            <a:r>
              <a:rPr lang="en-US" dirty="0"/>
              <a:t>Can measure multiple nuclei simultaneously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8B320384-7D82-44F3-AC26-1CD0D21A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6" t="7465" r="10714" b="6119"/>
          <a:stretch/>
        </p:blipFill>
        <p:spPr>
          <a:xfrm>
            <a:off x="5204095" y="1745674"/>
            <a:ext cx="6980259" cy="4786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1FDC2-2BC6-4E2A-B630-84311BCCBEDB}"/>
              </a:ext>
            </a:extLst>
          </p:cNvPr>
          <p:cNvSpPr txBox="1"/>
          <p:nvPr/>
        </p:nvSpPr>
        <p:spPr>
          <a:xfrm>
            <a:off x="8485415" y="2302678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Proton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358AE-B3D7-4156-8F10-02EED3472437}"/>
              </a:ext>
            </a:extLst>
          </p:cNvPr>
          <p:cNvSpPr txBox="1"/>
          <p:nvPr/>
        </p:nvSpPr>
        <p:spPr>
          <a:xfrm>
            <a:off x="9802487" y="5684428"/>
            <a:ext cx="171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19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 </a:t>
            </a:r>
          </a:p>
          <a:p>
            <a:pPr algn="ctr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(from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Kel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-F Cup)</a:t>
            </a:r>
          </a:p>
        </p:txBody>
      </p:sp>
      <p:pic>
        <p:nvPicPr>
          <p:cNvPr id="7170" name="Picture 2" descr="Image slide">
            <a:extLst>
              <a:ext uri="{FF2B5EF4-FFF2-40B4-BE49-F238E27FC236}">
                <a16:creationId xmlns:a16="http://schemas.microsoft.com/office/drawing/2014/main" id="{5C03E730-5332-46C7-92FF-17018184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0" y="3804994"/>
            <a:ext cx="3247412" cy="25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F5C1FF-53BD-4F44-8E28-0DCA7543676F}"/>
              </a:ext>
            </a:extLst>
          </p:cNvPr>
          <p:cNvSpPr txBox="1"/>
          <p:nvPr/>
        </p:nvSpPr>
        <p:spPr>
          <a:xfrm>
            <a:off x="2983588" y="562878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4E47EF-968E-4657-A0DF-7A7D270B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83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VNA NMR – Q-curve BG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Can measure extremely wide frequency ranges (~up to 50 MHz span w/ NMR signal, 0.001-6 GHz span for Q-curve background studies)</a:t>
            </a:r>
          </a:p>
          <a:p>
            <a:pPr lvl="1"/>
            <a:r>
              <a:rPr lang="en-US" dirty="0"/>
              <a:t>Normally only +/- 400kHz measured</a:t>
            </a:r>
          </a:p>
          <a:p>
            <a:endParaRPr lang="en-US" dirty="0"/>
          </a:p>
          <a:p>
            <a:r>
              <a:rPr lang="en-US" sz="2400" i="1" dirty="0"/>
              <a:t>Combining Real &amp; Imaginary information over a large frequency range may remove need for a baseline!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F4F72-9BDE-4608-ADF5-2C4018AA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57" y="1769866"/>
            <a:ext cx="6697675" cy="4538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7220BF-9D6C-4FE0-BC6D-49085AE06A94}"/>
              </a:ext>
            </a:extLst>
          </p:cNvPr>
          <p:cNvSpPr txBox="1"/>
          <p:nvPr/>
        </p:nvSpPr>
        <p:spPr>
          <a:xfrm>
            <a:off x="8482085" y="3427508"/>
            <a:ext cx="110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4T Proton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308A33-697D-44D3-AD72-64CF7E9074A5}"/>
              </a:ext>
            </a:extLst>
          </p:cNvPr>
          <p:cNvCxnSpPr>
            <a:cxnSpLocks/>
          </p:cNvCxnSpPr>
          <p:nvPr/>
        </p:nvCxnSpPr>
        <p:spPr>
          <a:xfrm>
            <a:off x="5573486" y="5736771"/>
            <a:ext cx="6368143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C5E18A-850C-4455-B2C1-E8AF8D498606}"/>
              </a:ext>
            </a:extLst>
          </p:cNvPr>
          <p:cNvSpPr txBox="1"/>
          <p:nvPr/>
        </p:nvSpPr>
        <p:spPr>
          <a:xfrm>
            <a:off x="7854043" y="5756616"/>
            <a:ext cx="216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 MHz to 215 MHz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57C531-3222-4588-8654-7A79EA8C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1" y="2471331"/>
            <a:ext cx="6096000" cy="2998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2A7360-2F0C-4904-9578-055BAF3A2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1823567"/>
            <a:ext cx="4998720" cy="1450757"/>
          </a:xfrm>
        </p:spPr>
        <p:txBody>
          <a:bodyPr/>
          <a:lstStyle/>
          <a:p>
            <a:pPr algn="ctr"/>
            <a:r>
              <a:rPr lang="en-US" dirty="0"/>
              <a:t>Absorption (Real) vs. Dispersion (Imaginary) creates circles for Lorentzian signals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462953" cy="1450757"/>
          </a:xfrm>
        </p:spPr>
        <p:txBody>
          <a:bodyPr/>
          <a:lstStyle/>
          <a:p>
            <a:r>
              <a:rPr lang="en-US" dirty="0"/>
              <a:t>VNA NMR – Re &amp; </a:t>
            </a:r>
            <a:r>
              <a:rPr lang="en-US" dirty="0" err="1"/>
              <a:t>Im</a:t>
            </a:r>
            <a:r>
              <a:rPr lang="en-US" dirty="0"/>
              <a:t> + Q-curve BG Studies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EEE4C-5085-4EA4-95A5-0797F05B2FA9}"/>
              </a:ext>
            </a:extLst>
          </p:cNvPr>
          <p:cNvSpPr txBox="1"/>
          <p:nvPr/>
        </p:nvSpPr>
        <p:spPr>
          <a:xfrm>
            <a:off x="72044" y="5683634"/>
            <a:ext cx="580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756 (1978)</a:t>
            </a:r>
          </a:p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764 (1978)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5A2600-E4E9-44AE-8A96-29DC1E93CAFD}"/>
              </a:ext>
            </a:extLst>
          </p:cNvPr>
          <p:cNvGrpSpPr/>
          <p:nvPr/>
        </p:nvGrpSpPr>
        <p:grpSpPr>
          <a:xfrm>
            <a:off x="6029492" y="1823567"/>
            <a:ext cx="5852172" cy="4503698"/>
            <a:chOff x="6029492" y="1823567"/>
            <a:chExt cx="5852172" cy="4503698"/>
          </a:xfrm>
        </p:grpSpPr>
        <p:pic>
          <p:nvPicPr>
            <p:cNvPr id="26" name="Picture 25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B4BF382F-C28A-4637-B6C6-72079EC7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492" y="1938136"/>
              <a:ext cx="5852172" cy="4389129"/>
            </a:xfrm>
            <a:prstGeom prst="rect">
              <a:avLst/>
            </a:prstGeom>
          </p:spPr>
        </p:pic>
        <p:sp>
          <p:nvSpPr>
            <p:cNvPr id="22" name="Content Placeholder 9">
              <a:extLst>
                <a:ext uri="{FF2B5EF4-FFF2-40B4-BE49-F238E27FC236}">
                  <a16:creationId xmlns:a16="http://schemas.microsoft.com/office/drawing/2014/main" id="{C704F8B0-E6F1-4313-A0BE-4E1C0926DE28}"/>
                </a:ext>
              </a:extLst>
            </p:cNvPr>
            <p:cNvSpPr txBox="1">
              <a:spLocks/>
            </p:cNvSpPr>
            <p:nvPr/>
          </p:nvSpPr>
          <p:spPr>
            <a:xfrm>
              <a:off x="6213763" y="1823567"/>
              <a:ext cx="4998720" cy="1450757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Tuned NMR cables are Lorentzian with NMR signals on top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F350FC-0897-4A6E-AC3A-87A039254F8D}"/>
              </a:ext>
            </a:extLst>
          </p:cNvPr>
          <p:cNvGrpSpPr/>
          <p:nvPr/>
        </p:nvGrpSpPr>
        <p:grpSpPr>
          <a:xfrm>
            <a:off x="7220040" y="2971442"/>
            <a:ext cx="2367305" cy="2737522"/>
            <a:chOff x="7220040" y="2971442"/>
            <a:chExt cx="2367305" cy="27375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CBCE22C-DA26-4C7A-91F9-FB089A1614F2}"/>
                </a:ext>
              </a:extLst>
            </p:cNvPr>
            <p:cNvGrpSpPr/>
            <p:nvPr/>
          </p:nvGrpSpPr>
          <p:grpSpPr>
            <a:xfrm>
              <a:off x="7220040" y="2971442"/>
              <a:ext cx="1801011" cy="2737522"/>
              <a:chOff x="7220040" y="2971442"/>
              <a:chExt cx="1801011" cy="273752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9987A9-5B65-4B11-B493-67C58024DDA5}"/>
                  </a:ext>
                </a:extLst>
              </p:cNvPr>
              <p:cNvSpPr txBox="1"/>
              <p:nvPr/>
            </p:nvSpPr>
            <p:spPr>
              <a:xfrm rot="20671658">
                <a:off x="7220040" y="2971442"/>
                <a:ext cx="18010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Enhanced proton signal on VNA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741EAA9-4734-461F-8423-9ED516E14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1688" y="4877239"/>
                <a:ext cx="1477714" cy="831725"/>
              </a:xfrm>
              <a:prstGeom prst="rect">
                <a:avLst/>
              </a:prstGeom>
            </p:spPr>
          </p:pic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AE75702-43D8-4DAB-9817-D1EF055CE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865" y="2987040"/>
              <a:ext cx="792480" cy="22721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1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D38A-637D-434A-8447-622A6F64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57658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7627C-5FEE-4E0D-99E8-D1FE2172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56CB8-C651-4D5B-B732-5C762B63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72C49-3238-4BEE-81C5-0AE1CFBA7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95BEE17-C33A-44FC-86DB-B38DB1008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2" b="3345"/>
          <a:stretch/>
        </p:blipFill>
        <p:spPr>
          <a:xfrm>
            <a:off x="5384445" y="1821426"/>
            <a:ext cx="6164704" cy="50359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ACDA574-EFCB-404D-A26A-35FCBC85A6FB}"/>
              </a:ext>
            </a:extLst>
          </p:cNvPr>
          <p:cNvGrpSpPr/>
          <p:nvPr/>
        </p:nvGrpSpPr>
        <p:grpSpPr>
          <a:xfrm>
            <a:off x="7862741" y="3125587"/>
            <a:ext cx="953193" cy="949744"/>
            <a:chOff x="7862741" y="3125587"/>
            <a:chExt cx="953193" cy="94974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BD1152E-B54A-441C-8B78-72BE0BF9C4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1551" y="3125587"/>
              <a:ext cx="382384" cy="34774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EB3374-00C5-4C1B-A2C0-856AB64ED842}"/>
                </a:ext>
              </a:extLst>
            </p:cNvPr>
            <p:cNvSpPr txBox="1"/>
            <p:nvPr/>
          </p:nvSpPr>
          <p:spPr>
            <a:xfrm>
              <a:off x="7862741" y="3429000"/>
              <a:ext cx="953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Proton Signal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A3410B-CE73-4EA8-9EDF-0377C3F7E857}"/>
              </a:ext>
            </a:extLst>
          </p:cNvPr>
          <p:cNvGrpSpPr/>
          <p:nvPr/>
        </p:nvGrpSpPr>
        <p:grpSpPr>
          <a:xfrm>
            <a:off x="8527759" y="4494771"/>
            <a:ext cx="2039266" cy="646331"/>
            <a:chOff x="8466797" y="4494771"/>
            <a:chExt cx="2039266" cy="64633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A81B03B-FDC2-427C-A2F0-F0D35FDD8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6138" y="4494771"/>
              <a:ext cx="879925" cy="204691"/>
            </a:xfrm>
            <a:prstGeom prst="straightConnector1">
              <a:avLst/>
            </a:prstGeom>
            <a:ln w="38100">
              <a:solidFill>
                <a:srgbClr val="BF00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4BBAEA-44F4-4C42-980A-6B4F6394C1BB}"/>
                </a:ext>
              </a:extLst>
            </p:cNvPr>
            <p:cNvSpPr txBox="1"/>
            <p:nvPr/>
          </p:nvSpPr>
          <p:spPr>
            <a:xfrm>
              <a:off x="8466797" y="4494771"/>
              <a:ext cx="1364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F00BF"/>
                  </a:solidFill>
                </a:rPr>
                <a:t>‘Q-Curve’ Background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6DD4E39-3780-4A9E-90E0-9B4A87B2E374}"/>
              </a:ext>
            </a:extLst>
          </p:cNvPr>
          <p:cNvSpPr txBox="1">
            <a:spLocks/>
          </p:cNvSpPr>
          <p:nvPr/>
        </p:nvSpPr>
        <p:spPr>
          <a:xfrm>
            <a:off x="1132772" y="2241664"/>
            <a:ext cx="3341716" cy="8143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Re(Z) vs. </a:t>
            </a:r>
            <a:r>
              <a:rPr lang="en-US" sz="2400" dirty="0" err="1"/>
              <a:t>Im</a:t>
            </a:r>
            <a:r>
              <a:rPr lang="en-US" sz="2400" dirty="0"/>
              <a:t>(Z) creates easy-to-fit circles!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BCFF5-B9FF-44D6-B907-9C9C66DB4B49}"/>
              </a:ext>
            </a:extLst>
          </p:cNvPr>
          <p:cNvSpPr txBox="1"/>
          <p:nvPr/>
        </p:nvSpPr>
        <p:spPr>
          <a:xfrm>
            <a:off x="387927" y="3629891"/>
            <a:ext cx="447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on Top = Good Tune</a:t>
            </a:r>
          </a:p>
          <a:p>
            <a:endParaRPr lang="en-US" dirty="0"/>
          </a:p>
          <a:p>
            <a:r>
              <a:rPr lang="en-US" dirty="0"/>
              <a:t>Signal on Left/Right = Re(Z) signal hidden</a:t>
            </a:r>
          </a:p>
          <a:p>
            <a:r>
              <a:rPr lang="en-US" dirty="0"/>
              <a:t>	(Looks like </a:t>
            </a:r>
            <a:r>
              <a:rPr lang="en-US" dirty="0" err="1"/>
              <a:t>Im</a:t>
            </a:r>
            <a:r>
              <a:rPr lang="en-US" dirty="0"/>
              <a:t>(Z) when near sides, goes</a:t>
            </a:r>
            <a:br>
              <a:rPr lang="en-US" dirty="0"/>
            </a:br>
            <a:r>
              <a:rPr lang="en-US" dirty="0"/>
              <a:t>	 away when equal to sides)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Signal on Bottom ½ = ‘Flipped’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207584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45833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2653F3-B327-45F4-A6E5-DAD1C789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846"/>
            <a:ext cx="4365111" cy="327383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CE11D0-4B4B-40AE-89CC-C3B97063B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66" y="5263098"/>
            <a:ext cx="3341716" cy="97012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Fit BG circle w/ radius &amp; center offset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804FFB-A99C-4D13-BA37-5F69D58F250D}"/>
              </a:ext>
            </a:extLst>
          </p:cNvPr>
          <p:cNvGrpSpPr/>
          <p:nvPr/>
        </p:nvGrpSpPr>
        <p:grpSpPr>
          <a:xfrm>
            <a:off x="3943924" y="1933845"/>
            <a:ext cx="4365111" cy="4455445"/>
            <a:chOff x="3943924" y="1933845"/>
            <a:chExt cx="4365111" cy="4455445"/>
          </a:xfrm>
        </p:grpSpPr>
        <p:pic>
          <p:nvPicPr>
            <p:cNvPr id="15" name="Picture 1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84A6C14E-577B-4AEF-B6E9-45E884CD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3924" y="1933845"/>
              <a:ext cx="4365111" cy="3273833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49361BFB-42EC-4900-A6F6-4654E81E48B6}"/>
                </a:ext>
              </a:extLst>
            </p:cNvPr>
            <p:cNvSpPr txBox="1">
              <a:spLocks/>
            </p:cNvSpPr>
            <p:nvPr/>
          </p:nvSpPr>
          <p:spPr>
            <a:xfrm>
              <a:off x="4425142" y="5419164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Subtract out BG circle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72B4EB-436A-4C65-BE75-13AAE003D180}"/>
              </a:ext>
            </a:extLst>
          </p:cNvPr>
          <p:cNvGrpSpPr/>
          <p:nvPr/>
        </p:nvGrpSpPr>
        <p:grpSpPr>
          <a:xfrm>
            <a:off x="7996833" y="2116394"/>
            <a:ext cx="4145292" cy="4202401"/>
            <a:chOff x="7996833" y="2116394"/>
            <a:chExt cx="4145292" cy="4202401"/>
          </a:xfrm>
        </p:grpSpPr>
        <p:pic>
          <p:nvPicPr>
            <p:cNvPr id="17" name="Picture 16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57384B56-3CF9-4B3C-9175-FD5EA387D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76" r="5035"/>
            <a:stretch/>
          </p:blipFill>
          <p:spPr>
            <a:xfrm>
              <a:off x="7996833" y="2116394"/>
              <a:ext cx="4145292" cy="3091286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9B676055-60F6-4F78-96D7-1DC064E1C8C1}"/>
                </a:ext>
              </a:extLst>
            </p:cNvPr>
            <p:cNvSpPr txBox="1">
              <a:spLocks/>
            </p:cNvSpPr>
            <p:nvPr/>
          </p:nvSpPr>
          <p:spPr>
            <a:xfrm>
              <a:off x="8581501" y="5348669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Plot remaining </a:t>
              </a:r>
              <a:br>
                <a:rPr lang="en-US" sz="2400" dirty="0"/>
              </a:br>
              <a:r>
                <a:rPr lang="en-US" sz="2400" dirty="0"/>
                <a:t>Re(Z) vs.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1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5DFE41-3ECD-29D0-B7A6-490AA318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3F3DF-BDF7-B9EA-E1B6-D834029C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4E217-C453-AF8B-FBC4-EB31EE57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 descr="A screen shot of a game&#10;&#10;Description automatically generated">
            <a:extLst>
              <a:ext uri="{FF2B5EF4-FFF2-40B4-BE49-F238E27FC236}">
                <a16:creationId xmlns:a16="http://schemas.microsoft.com/office/drawing/2014/main" id="{FC5F5293-0155-EF95-2F3F-D7002F23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93" y="116601"/>
            <a:ext cx="8827680" cy="60602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6072B-0918-A8A3-8E4D-3D2C468B51D6}"/>
              </a:ext>
            </a:extLst>
          </p:cNvPr>
          <p:cNvSpPr txBox="1">
            <a:spLocks/>
          </p:cNvSpPr>
          <p:nvPr/>
        </p:nvSpPr>
        <p:spPr>
          <a:xfrm>
            <a:off x="135010" y="286603"/>
            <a:ext cx="10867245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Building NMR</a:t>
            </a:r>
          </a:p>
          <a:p>
            <a:r>
              <a:rPr lang="en-US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1639678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A3C3FF-379C-48BE-87E8-68CF76A2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Remaining background is extremely flat</a:t>
            </a:r>
          </a:p>
          <a:p>
            <a:r>
              <a:rPr lang="en-US" dirty="0"/>
              <a:t>Works from TE through enhanced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6A42CE-277B-4E6C-8113-B73C74FDB1C7}"/>
              </a:ext>
            </a:extLst>
          </p:cNvPr>
          <p:cNvGrpSpPr/>
          <p:nvPr/>
        </p:nvGrpSpPr>
        <p:grpSpPr>
          <a:xfrm>
            <a:off x="87601" y="2854526"/>
            <a:ext cx="12077758" cy="3264336"/>
            <a:chOff x="87601" y="2328051"/>
            <a:chExt cx="12077758" cy="32643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502A04-B202-482A-B77B-63A04D386406}"/>
                </a:ext>
              </a:extLst>
            </p:cNvPr>
            <p:cNvGrpSpPr/>
            <p:nvPr/>
          </p:nvGrpSpPr>
          <p:grpSpPr>
            <a:xfrm>
              <a:off x="87601" y="2328051"/>
              <a:ext cx="12077758" cy="3264336"/>
              <a:chOff x="87601" y="2328051"/>
              <a:chExt cx="12077758" cy="3264336"/>
            </a:xfrm>
          </p:grpSpPr>
          <p:pic>
            <p:nvPicPr>
              <p:cNvPr id="16" name="Picture 1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558FC8EE-B376-4BBF-823B-51D617A85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601" y="2328051"/>
                <a:ext cx="4352448" cy="32643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social media post&#10;&#10;Description automatically generated">
                <a:extLst>
                  <a:ext uri="{FF2B5EF4-FFF2-40B4-BE49-F238E27FC236}">
                    <a16:creationId xmlns:a16="http://schemas.microsoft.com/office/drawing/2014/main" id="{16B685DD-39D7-44A7-B95E-3FB6930C33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437"/>
              <a:stretch/>
            </p:blipFill>
            <p:spPr>
              <a:xfrm>
                <a:off x="4034973" y="2538153"/>
                <a:ext cx="4352448" cy="3054234"/>
              </a:xfrm>
              <a:prstGeom prst="rect">
                <a:avLst/>
              </a:prstGeom>
            </p:spPr>
          </p:pic>
          <p:pic>
            <p:nvPicPr>
              <p:cNvPr id="28" name="Picture 27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80824B6-FB18-4CD1-9B08-E8FDAF7073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757" r="4350"/>
              <a:stretch/>
            </p:blipFill>
            <p:spPr>
              <a:xfrm>
                <a:off x="8002259" y="2515985"/>
                <a:ext cx="4163100" cy="3076402"/>
              </a:xfrm>
              <a:prstGeom prst="rect">
                <a:avLst/>
              </a:prstGeom>
            </p:spPr>
          </p:pic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784B1B-A625-489E-BD05-E94925BD84CF}"/>
                </a:ext>
              </a:extLst>
            </p:cNvPr>
            <p:cNvCxnSpPr>
              <a:cxnSpLocks/>
            </p:cNvCxnSpPr>
            <p:nvPr/>
          </p:nvCxnSpPr>
          <p:spPr>
            <a:xfrm>
              <a:off x="8565350" y="2969870"/>
              <a:ext cx="32420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4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9581D1-9E0C-39C8-0434-48A27F78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1AC7C-EFD8-CD1F-3DCC-40063DA62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25B06-9304-34C5-B641-C4BD58F8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73F55A65-E57C-BE7B-77DF-207C39BB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87" y="141149"/>
            <a:ext cx="8369151" cy="61255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D0357B-FDDD-5AB7-B405-3D395A45A9F8}"/>
              </a:ext>
            </a:extLst>
          </p:cNvPr>
          <p:cNvSpPr txBox="1">
            <a:spLocks/>
          </p:cNvSpPr>
          <p:nvPr/>
        </p:nvSpPr>
        <p:spPr>
          <a:xfrm>
            <a:off x="135010" y="286603"/>
            <a:ext cx="10867245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Building NMR</a:t>
            </a:r>
          </a:p>
          <a:p>
            <a:r>
              <a:rPr lang="en-US" dirty="0"/>
              <a:t>Deuteron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054D5-EFFF-5EE6-9557-9C215BC330B4}"/>
              </a:ext>
            </a:extLst>
          </p:cNvPr>
          <p:cNvSpPr/>
          <p:nvPr/>
        </p:nvSpPr>
        <p:spPr>
          <a:xfrm>
            <a:off x="8616226" y="0"/>
            <a:ext cx="3504177" cy="626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8897A4-D5B9-A6E3-FBB0-D60DA642AE84}"/>
              </a:ext>
            </a:extLst>
          </p:cNvPr>
          <p:cNvGrpSpPr/>
          <p:nvPr/>
        </p:nvGrpSpPr>
        <p:grpSpPr>
          <a:xfrm>
            <a:off x="5340341" y="14520"/>
            <a:ext cx="3732468" cy="6266672"/>
            <a:chOff x="5340341" y="14520"/>
            <a:chExt cx="3732468" cy="6266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DBE904-D723-29D9-5E8D-FDB0652709BC}"/>
                </a:ext>
              </a:extLst>
            </p:cNvPr>
            <p:cNvSpPr/>
            <p:nvPr/>
          </p:nvSpPr>
          <p:spPr>
            <a:xfrm>
              <a:off x="5568632" y="14520"/>
              <a:ext cx="3504177" cy="6266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D104EA-9579-D5B8-7FC9-DF61B2CB00EB}"/>
                </a:ext>
              </a:extLst>
            </p:cNvPr>
            <p:cNvSpPr/>
            <p:nvPr/>
          </p:nvSpPr>
          <p:spPr>
            <a:xfrm>
              <a:off x="5340341" y="2049728"/>
              <a:ext cx="3504177" cy="4224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C50224-7081-E883-3E40-324BD2AB6443}"/>
              </a:ext>
            </a:extLst>
          </p:cNvPr>
          <p:cNvGrpSpPr/>
          <p:nvPr/>
        </p:nvGrpSpPr>
        <p:grpSpPr>
          <a:xfrm>
            <a:off x="0" y="1765588"/>
            <a:ext cx="3639186" cy="4351442"/>
            <a:chOff x="0" y="1765588"/>
            <a:chExt cx="3639186" cy="43514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94B947-7873-B9EA-2155-E8A0E640E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0302"/>
            <a:stretch/>
          </p:blipFill>
          <p:spPr>
            <a:xfrm>
              <a:off x="0" y="1765588"/>
              <a:ext cx="3639186" cy="20305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D91F79-8E00-3CC3-A60A-6C20E3755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403"/>
            <a:stretch/>
          </p:blipFill>
          <p:spPr>
            <a:xfrm>
              <a:off x="703658" y="3743749"/>
              <a:ext cx="2413852" cy="20305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B600EF-2639-DEDF-E0F0-60908161CA7A}"/>
                </a:ext>
              </a:extLst>
            </p:cNvPr>
            <p:cNvSpPr txBox="1"/>
            <p:nvPr/>
          </p:nvSpPr>
          <p:spPr>
            <a:xfrm>
              <a:off x="135010" y="5809253"/>
              <a:ext cx="1428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Courtesy C. Keith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B947-E040-201E-4E3A-63E1F2CD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Note on Notation for Experts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0911-EB85-BA7A-7D9F-9F41615CE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994746"/>
          </a:xfrm>
        </p:spPr>
        <p:txBody>
          <a:bodyPr/>
          <a:lstStyle/>
          <a:p>
            <a:pPr lvl="1"/>
            <a:r>
              <a:rPr lang="en-US" dirty="0"/>
              <a:t>This simulation based on </a:t>
            </a:r>
            <a:r>
              <a:rPr lang="en-US" sz="1800" dirty="0"/>
              <a:t>M.H. Cohen, F. </a:t>
            </a:r>
            <a:r>
              <a:rPr lang="en-US" sz="1800" dirty="0" err="1"/>
              <a:t>Reif</a:t>
            </a:r>
            <a:r>
              <a:rPr lang="en-US" sz="1800" dirty="0"/>
              <a:t>, Solid State Phys. </a:t>
            </a:r>
            <a:r>
              <a:rPr lang="en-US" sz="1800" b="1" dirty="0"/>
              <a:t>5</a:t>
            </a:r>
            <a:r>
              <a:rPr lang="en-US" sz="1800" dirty="0"/>
              <a:t>, 321 (1957)</a:t>
            </a:r>
          </a:p>
          <a:p>
            <a:pPr lvl="1"/>
            <a:r>
              <a:rPr lang="en-US" dirty="0"/>
              <a:t>Major difference with </a:t>
            </a:r>
            <a:r>
              <a:rPr lang="en-US" dirty="0" err="1"/>
              <a:t>Abragam</a:t>
            </a:r>
            <a:r>
              <a:rPr lang="en-US" dirty="0"/>
              <a:t> is definition of quadrupole freq.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2A3CF-9AD6-CAEF-0085-33E0F1DB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10C8D-CCA3-2E7C-F61E-B91042B5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88BEB-B501-0C39-FF7D-7403DEBB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9A5FDC-E9FB-181B-8C53-1351F305ACCD}"/>
                  </a:ext>
                </a:extLst>
              </p:cNvPr>
              <p:cNvSpPr txBox="1"/>
              <p:nvPr/>
            </p:nvSpPr>
            <p:spPr>
              <a:xfrm>
                <a:off x="4914532" y="3924490"/>
                <a:ext cx="2211503" cy="596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9A5FDC-E9FB-181B-8C53-1351F305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532" y="3924490"/>
                <a:ext cx="2211503" cy="5967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5524D75-1FFF-1FF1-6229-6B12908744EF}"/>
              </a:ext>
            </a:extLst>
          </p:cNvPr>
          <p:cNvSpPr txBox="1"/>
          <p:nvPr/>
        </p:nvSpPr>
        <p:spPr>
          <a:xfrm>
            <a:off x="4202650" y="3648329"/>
            <a:ext cx="141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Cohen &amp; </a:t>
            </a:r>
            <a:r>
              <a:rPr lang="en-US" dirty="0" err="1"/>
              <a:t>Reif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BA2A7-485F-4C9E-4A50-2C4876903257}"/>
              </a:ext>
            </a:extLst>
          </p:cNvPr>
          <p:cNvSpPr txBox="1"/>
          <p:nvPr/>
        </p:nvSpPr>
        <p:spPr>
          <a:xfrm>
            <a:off x="6518200" y="3646779"/>
            <a:ext cx="1025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Abragam</a:t>
            </a:r>
            <a:endParaRPr lang="en-US" dirty="0"/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285E1D5C-F9B1-2EC7-388F-924A5DE2A5E7}"/>
              </a:ext>
            </a:extLst>
          </p:cNvPr>
          <p:cNvGrpSpPr/>
          <p:nvPr/>
        </p:nvGrpSpPr>
        <p:grpSpPr>
          <a:xfrm>
            <a:off x="319310" y="2666538"/>
            <a:ext cx="11268635" cy="3677076"/>
            <a:chOff x="111790" y="2666538"/>
            <a:chExt cx="11268635" cy="367707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A1D0FD5-E0A8-D54C-4C9C-699818E994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22" r="50000"/>
            <a:stretch/>
          </p:blipFill>
          <p:spPr bwMode="auto">
            <a:xfrm>
              <a:off x="111790" y="2666538"/>
              <a:ext cx="3828106" cy="321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0B3494-2448-15A9-C8D8-7E0502CF6A10}"/>
                </a:ext>
              </a:extLst>
            </p:cNvPr>
            <p:cNvCxnSpPr/>
            <p:nvPr/>
          </p:nvCxnSpPr>
          <p:spPr>
            <a:xfrm>
              <a:off x="1285009" y="5943598"/>
              <a:ext cx="1901536" cy="0"/>
            </a:xfrm>
            <a:prstGeom prst="straightConnector1">
              <a:avLst/>
            </a:prstGeom>
            <a:ln w="38100">
              <a:solidFill>
                <a:srgbClr val="FF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B7EAF6E-F32C-7B19-B055-5640AA87D927}"/>
                    </a:ext>
                  </a:extLst>
                </p:cNvPr>
                <p:cNvSpPr txBox="1"/>
                <p:nvPr/>
              </p:nvSpPr>
              <p:spPr>
                <a:xfrm>
                  <a:off x="2006925" y="5853415"/>
                  <a:ext cx="603819" cy="4901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B7EAF6E-F32C-7B19-B055-5640AA87D9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6925" y="5853415"/>
                  <a:ext cx="603819" cy="490199"/>
                </a:xfrm>
                <a:prstGeom prst="rect">
                  <a:avLst/>
                </a:prstGeom>
                <a:blipFill>
                  <a:blip r:embed="rId4"/>
                  <a:stretch>
                    <a:fillRect b="-61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498D219D-A711-3FB2-41D3-81EE7FA844AA}"/>
                </a:ext>
              </a:extLst>
            </p:cNvPr>
            <p:cNvSpPr txBox="1"/>
            <p:nvPr/>
          </p:nvSpPr>
          <p:spPr>
            <a:xfrm>
              <a:off x="1151410" y="3244334"/>
              <a:ext cx="1411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Cohen &amp; </a:t>
              </a:r>
              <a:r>
                <a:rPr lang="en-US" dirty="0" err="1"/>
                <a:t>Reif</a:t>
              </a:r>
              <a:endParaRPr lang="en-US" dirty="0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4D0E2B49-B360-D1A0-B087-80DC34BCB6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22" r="50000"/>
            <a:stretch/>
          </p:blipFill>
          <p:spPr bwMode="auto">
            <a:xfrm>
              <a:off x="7552319" y="2673419"/>
              <a:ext cx="3828106" cy="3214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811741CD-4EE9-57F5-621D-B28184904021}"/>
              </a:ext>
            </a:extLst>
          </p:cNvPr>
          <p:cNvGrpSpPr/>
          <p:nvPr/>
        </p:nvGrpSpPr>
        <p:grpSpPr>
          <a:xfrm>
            <a:off x="8732956" y="5713065"/>
            <a:ext cx="2353696" cy="628112"/>
            <a:chOff x="8531412" y="5742946"/>
            <a:chExt cx="2353696" cy="62811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EE7FD82-2043-A833-5797-B0A4E7AF3DFD}"/>
                </a:ext>
              </a:extLst>
            </p:cNvPr>
            <p:cNvGrpSpPr/>
            <p:nvPr/>
          </p:nvGrpSpPr>
          <p:grpSpPr>
            <a:xfrm>
              <a:off x="8694733" y="6088444"/>
              <a:ext cx="1954213" cy="1592"/>
              <a:chOff x="8694733" y="5632450"/>
              <a:chExt cx="1954213" cy="159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EBDC7-BAB8-0125-463E-BD24BF31A5CB}"/>
                  </a:ext>
                </a:extLst>
              </p:cNvPr>
              <p:cNvGrpSpPr/>
              <p:nvPr/>
            </p:nvGrpSpPr>
            <p:grpSpPr>
              <a:xfrm>
                <a:off x="8694733" y="5632450"/>
                <a:ext cx="504824" cy="0"/>
                <a:chOff x="8699497" y="5632450"/>
                <a:chExt cx="504824" cy="0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5CBAFAC-9E66-151A-87F9-4C98E8ED3EBE}"/>
                    </a:ext>
                  </a:extLst>
                </p:cNvPr>
                <p:cNvCxnSpPr/>
                <p:nvPr/>
              </p:nvCxnSpPr>
              <p:spPr>
                <a:xfrm>
                  <a:off x="8699497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D354E4FD-5151-5D05-58C7-D4B78260BE2D}"/>
                    </a:ext>
                  </a:extLst>
                </p:cNvPr>
                <p:cNvCxnSpPr/>
                <p:nvPr/>
              </p:nvCxnSpPr>
              <p:spPr>
                <a:xfrm>
                  <a:off x="8863009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DDDE2FD9-513C-A496-BE84-FAE760590683}"/>
                    </a:ext>
                  </a:extLst>
                </p:cNvPr>
                <p:cNvCxnSpPr/>
                <p:nvPr/>
              </p:nvCxnSpPr>
              <p:spPr>
                <a:xfrm>
                  <a:off x="9026521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FE10E28-2CD6-B2B2-151D-36AF2D5E1102}"/>
                  </a:ext>
                </a:extLst>
              </p:cNvPr>
              <p:cNvGrpSpPr/>
              <p:nvPr/>
            </p:nvGrpSpPr>
            <p:grpSpPr>
              <a:xfrm>
                <a:off x="9182097" y="5632450"/>
                <a:ext cx="504824" cy="0"/>
                <a:chOff x="8699497" y="5632450"/>
                <a:chExt cx="504824" cy="0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7FE9D73E-2E9C-8483-13DB-2B8DF07D911C}"/>
                    </a:ext>
                  </a:extLst>
                </p:cNvPr>
                <p:cNvCxnSpPr/>
                <p:nvPr/>
              </p:nvCxnSpPr>
              <p:spPr>
                <a:xfrm>
                  <a:off x="8699497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E5F698E-098A-3607-CBCC-377384049560}"/>
                    </a:ext>
                  </a:extLst>
                </p:cNvPr>
                <p:cNvCxnSpPr/>
                <p:nvPr/>
              </p:nvCxnSpPr>
              <p:spPr>
                <a:xfrm>
                  <a:off x="8863009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3CC3907D-A8AC-B351-3F73-148B749DE734}"/>
                    </a:ext>
                  </a:extLst>
                </p:cNvPr>
                <p:cNvCxnSpPr/>
                <p:nvPr/>
              </p:nvCxnSpPr>
              <p:spPr>
                <a:xfrm>
                  <a:off x="9026521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70EE6A4-6EAD-0E83-AC41-2A438657AD56}"/>
                  </a:ext>
                </a:extLst>
              </p:cNvPr>
              <p:cNvGrpSpPr/>
              <p:nvPr/>
            </p:nvGrpSpPr>
            <p:grpSpPr>
              <a:xfrm>
                <a:off x="9656758" y="5634042"/>
                <a:ext cx="504824" cy="0"/>
                <a:chOff x="8699497" y="5632450"/>
                <a:chExt cx="504824" cy="0"/>
              </a:xfrm>
            </p:grpSpPr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A48C9775-125F-A270-C826-43FB749C21EF}"/>
                    </a:ext>
                  </a:extLst>
                </p:cNvPr>
                <p:cNvCxnSpPr/>
                <p:nvPr/>
              </p:nvCxnSpPr>
              <p:spPr>
                <a:xfrm>
                  <a:off x="8699497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AD217EF1-AF67-1AE3-5EC4-2F7A325257FC}"/>
                    </a:ext>
                  </a:extLst>
                </p:cNvPr>
                <p:cNvCxnSpPr/>
                <p:nvPr/>
              </p:nvCxnSpPr>
              <p:spPr>
                <a:xfrm>
                  <a:off x="8863009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79D0334-9EF8-384C-213D-7F8B815F7FC8}"/>
                    </a:ext>
                  </a:extLst>
                </p:cNvPr>
                <p:cNvCxnSpPr/>
                <p:nvPr/>
              </p:nvCxnSpPr>
              <p:spPr>
                <a:xfrm>
                  <a:off x="9026521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F506283-8A18-CC47-AAFE-42C69F5CF3E0}"/>
                  </a:ext>
                </a:extLst>
              </p:cNvPr>
              <p:cNvGrpSpPr/>
              <p:nvPr/>
            </p:nvGrpSpPr>
            <p:grpSpPr>
              <a:xfrm>
                <a:off x="10144122" y="5634042"/>
                <a:ext cx="504824" cy="0"/>
                <a:chOff x="8699497" y="5632450"/>
                <a:chExt cx="504824" cy="0"/>
              </a:xfrm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96448C14-634A-935C-96C2-885E9211E323}"/>
                    </a:ext>
                  </a:extLst>
                </p:cNvPr>
                <p:cNvCxnSpPr/>
                <p:nvPr/>
              </p:nvCxnSpPr>
              <p:spPr>
                <a:xfrm>
                  <a:off x="8699497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A7A78DE1-52DD-8D0E-60C1-955735750D7A}"/>
                    </a:ext>
                  </a:extLst>
                </p:cNvPr>
                <p:cNvCxnSpPr/>
                <p:nvPr/>
              </p:nvCxnSpPr>
              <p:spPr>
                <a:xfrm>
                  <a:off x="8863009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3C5C62EA-D4C0-E8CF-05F2-DD69460AF1E8}"/>
                    </a:ext>
                  </a:extLst>
                </p:cNvPr>
                <p:cNvCxnSpPr/>
                <p:nvPr/>
              </p:nvCxnSpPr>
              <p:spPr>
                <a:xfrm>
                  <a:off x="9026521" y="5632450"/>
                  <a:ext cx="177800" cy="0"/>
                </a:xfrm>
                <a:prstGeom prst="straightConnector1">
                  <a:avLst/>
                </a:prstGeom>
                <a:ln>
                  <a:solidFill>
                    <a:srgbClr val="FF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06D5A9E-F640-18B3-982F-0054E5BF0885}"/>
                </a:ext>
              </a:extLst>
            </p:cNvPr>
            <p:cNvGrpSpPr/>
            <p:nvPr/>
          </p:nvGrpSpPr>
          <p:grpSpPr>
            <a:xfrm>
              <a:off x="8531412" y="5742946"/>
              <a:ext cx="2353696" cy="628112"/>
              <a:chOff x="8531412" y="5745934"/>
              <a:chExt cx="2353696" cy="62811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92ABB4C-6F59-5DE7-B2EB-69CC0A8C9BBC}"/>
                  </a:ext>
                </a:extLst>
              </p:cNvPr>
              <p:cNvGrpSpPr/>
              <p:nvPr/>
            </p:nvGrpSpPr>
            <p:grpSpPr>
              <a:xfrm>
                <a:off x="8531412" y="6020847"/>
                <a:ext cx="2183368" cy="353199"/>
                <a:chOff x="8531412" y="5823627"/>
                <a:chExt cx="2183368" cy="35319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83620921-83B3-CA0B-7E73-007C06933B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31412" y="5852442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83620921-83B3-CA0B-7E73-007C06933B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31412" y="5852442"/>
                      <a:ext cx="558800" cy="32438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5093A13A-B224-08BD-0C27-66833F61A4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55728" y="5846679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5093A13A-B224-08BD-0C27-66833F61A4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55728" y="5846679"/>
                      <a:ext cx="558800" cy="32438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8A7E9A15-2347-32F4-D7AB-F6E3D56E54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80044" y="5840916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8A7E9A15-2347-32F4-D7AB-F6E3D56E54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80044" y="5840916"/>
                      <a:ext cx="558800" cy="32438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C25ED723-5992-D474-DA78-F9548C724A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13324" y="5835153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C25ED723-5992-D474-DA78-F9548C724A6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13324" y="5835153"/>
                      <a:ext cx="558800" cy="32438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4012AE17-656F-1C10-DD37-48380B0108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37640" y="5829390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4012AE17-656F-1C10-DD37-48380B01082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37640" y="5829390"/>
                      <a:ext cx="558800" cy="32438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67BE8E1F-A0E4-C0BB-2C32-2C8FEC8BC7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55980" y="5823627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67BE8E1F-A0E4-C0BB-2C32-2C8FEC8BC7C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55980" y="5823627"/>
                      <a:ext cx="558800" cy="32438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A4E867A-5746-5D40-9EBA-A59A721E11F2}"/>
                  </a:ext>
                </a:extLst>
              </p:cNvPr>
              <p:cNvGrpSpPr/>
              <p:nvPr/>
            </p:nvGrpSpPr>
            <p:grpSpPr>
              <a:xfrm>
                <a:off x="8701740" y="5745934"/>
                <a:ext cx="2183368" cy="353199"/>
                <a:chOff x="8531412" y="5823627"/>
                <a:chExt cx="2183368" cy="35319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8B0236AD-78CF-DF20-7960-54D4F68CFF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31412" y="5852442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8B0236AD-78CF-DF20-7960-54D4F68CFFD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31412" y="5852442"/>
                      <a:ext cx="558800" cy="32438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2947F6DD-55AA-7DC0-2D3E-A46473A187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55728" y="5846679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2947F6DD-55AA-7DC0-2D3E-A46473A187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55728" y="5846679"/>
                      <a:ext cx="558800" cy="32438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19FB0F86-A366-49CF-97B5-EB9441C4DC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71080" y="5840916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19FB0F86-A366-49CF-97B5-EB9441C4DC0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71080" y="5840916"/>
                      <a:ext cx="558800" cy="32438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382B4439-C80C-6E81-A3A1-C04B5C7259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13324" y="5835153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382B4439-C80C-6E81-A3A1-C04B5C7259C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13324" y="5835153"/>
                      <a:ext cx="558800" cy="32438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9E0A5B62-0B3D-E4FE-DECC-6953970255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37640" y="5829390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9E0A5B62-0B3D-E4FE-DECC-69539702552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37640" y="5829390"/>
                      <a:ext cx="558800" cy="32438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E5D29BD1-BCD8-FEB2-9F28-E2971EB2D0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55980" y="5823627"/>
                      <a:ext cx="558800" cy="3243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E5D29BD1-BCD8-FEB2-9F28-E2971EB2D05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55980" y="5823627"/>
                      <a:ext cx="558800" cy="32438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1027" name="TextBox 1026">
            <a:extLst>
              <a:ext uri="{FF2B5EF4-FFF2-40B4-BE49-F238E27FC236}">
                <a16:creationId xmlns:a16="http://schemas.microsoft.com/office/drawing/2014/main" id="{7CED1E3F-6304-137D-2822-A32D7A70732C}"/>
              </a:ext>
            </a:extLst>
          </p:cNvPr>
          <p:cNvSpPr txBox="1"/>
          <p:nvPr/>
        </p:nvSpPr>
        <p:spPr>
          <a:xfrm>
            <a:off x="9030343" y="3295890"/>
            <a:ext cx="1025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Abragam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87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8845-E304-E0BF-3D35-A55724F9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Levels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6B039-D3F3-720A-DEB0-7619A27F39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3703154"/>
                <a:ext cx="4025891" cy="2165939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000" dirty="0"/>
                  <a:t>Deuteron energy levels dependent on orientations of holding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/>
                  <a:t> field &amp; molecular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000" dirty="0"/>
                  <a:t> field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These fields are described by the quadrupole angles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6B039-D3F3-720A-DEB0-7619A27F39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3703154"/>
                <a:ext cx="4025891" cy="2165939"/>
              </a:xfrm>
              <a:blipFill>
                <a:blip r:embed="rId2"/>
                <a:stretch>
                  <a:fillRect t="-3090" r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7C5F0-3AC3-A093-35C3-C56AE3E2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3BCC8-46A4-25C9-4E15-3E778CCB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3B119-363E-3DFD-E6AC-86895381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30E1A0-1EB8-E033-BAC9-F05781B3C6C9}"/>
              </a:ext>
            </a:extLst>
          </p:cNvPr>
          <p:cNvGrpSpPr/>
          <p:nvPr/>
        </p:nvGrpSpPr>
        <p:grpSpPr>
          <a:xfrm>
            <a:off x="5171358" y="3118511"/>
            <a:ext cx="3592154" cy="2913864"/>
            <a:chOff x="8333559" y="2863857"/>
            <a:chExt cx="4174688" cy="338640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F08E93-1C87-4613-33DB-788BCFAC63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32777" y="4549686"/>
              <a:ext cx="41369" cy="105043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Up Arrow 49">
              <a:extLst>
                <a:ext uri="{FF2B5EF4-FFF2-40B4-BE49-F238E27FC236}">
                  <a16:creationId xmlns:a16="http://schemas.microsoft.com/office/drawing/2014/main" id="{DD578FA1-4E25-A14A-2A15-8167033D4FE2}"/>
                </a:ext>
              </a:extLst>
            </p:cNvPr>
            <p:cNvSpPr/>
            <p:nvPr/>
          </p:nvSpPr>
          <p:spPr>
            <a:xfrm>
              <a:off x="9289618" y="3567264"/>
              <a:ext cx="160711" cy="2016429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12 Ellipsoid 3D Illustrations - Free in PNG, BLEND, FBX, glTF | IconScout">
              <a:extLst>
                <a:ext uri="{FF2B5EF4-FFF2-40B4-BE49-F238E27FC236}">
                  <a16:creationId xmlns:a16="http://schemas.microsoft.com/office/drawing/2014/main" id="{3D66E9AD-1C0E-8F1C-5995-A9BBD7588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30604">
              <a:off x="8333559" y="4543345"/>
              <a:ext cx="1145930" cy="114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32DEBD-5A7E-C370-637C-3C4EA47A4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0122" y="3386796"/>
              <a:ext cx="1340464" cy="1340464"/>
            </a:xfrm>
            <a:prstGeom prst="rect">
              <a:avLst/>
            </a:prstGeom>
          </p:spPr>
        </p:pic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580735E-7A60-C962-BF62-8860E93742BE}"/>
                </a:ext>
              </a:extLst>
            </p:cNvPr>
            <p:cNvSpPr/>
            <p:nvPr/>
          </p:nvSpPr>
          <p:spPr>
            <a:xfrm>
              <a:off x="8997138" y="4250348"/>
              <a:ext cx="864317" cy="946667"/>
            </a:xfrm>
            <a:prstGeom prst="arc">
              <a:avLst>
                <a:gd name="adj1" fmla="val 16200000"/>
                <a:gd name="adj2" fmla="val 1968598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C1CDAB2-8638-2BC1-EF42-0BB24BB938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0329" y="4375691"/>
              <a:ext cx="614024" cy="34799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072BA9B-0CE7-0082-AE96-67E5E5662BB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130358" y="4764642"/>
              <a:ext cx="245610" cy="139196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93502F-E457-EB1D-6F3C-C6F5A376AD06}"/>
                    </a:ext>
                  </a:extLst>
                </p:cNvPr>
                <p:cNvSpPr txBox="1"/>
                <p:nvPr/>
              </p:nvSpPr>
              <p:spPr>
                <a:xfrm>
                  <a:off x="9182555" y="3143765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93502F-E457-EB1D-6F3C-C6F5A376A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2555" y="3143765"/>
                  <a:ext cx="429491" cy="5064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C68CB27-14C9-97D2-0C1C-748C3651E0FC}"/>
                    </a:ext>
                  </a:extLst>
                </p:cNvPr>
                <p:cNvSpPr txBox="1"/>
                <p:nvPr/>
              </p:nvSpPr>
              <p:spPr>
                <a:xfrm>
                  <a:off x="9447197" y="4610806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C68CB27-14C9-97D2-0C1C-748C3651E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7197" y="4610806"/>
                  <a:ext cx="429491" cy="5064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2E9B81-422B-C18B-06E5-132C5764D5C9}"/>
                </a:ext>
              </a:extLst>
            </p:cNvPr>
            <p:cNvSpPr txBox="1"/>
            <p:nvPr/>
          </p:nvSpPr>
          <p:spPr>
            <a:xfrm>
              <a:off x="9528264" y="3967858"/>
              <a:ext cx="742984" cy="39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Symbol" pitchFamily="2" charset="2"/>
                </a:rPr>
                <a:t>q</a:t>
              </a:r>
            </a:p>
          </p:txBody>
        </p:sp>
        <p:pic>
          <p:nvPicPr>
            <p:cNvPr id="18" name="Picture 2" descr="12 Ellipsoid 3D Illustrations - Free in PNG, BLEND, FBX, glTF | IconScout">
              <a:extLst>
                <a:ext uri="{FF2B5EF4-FFF2-40B4-BE49-F238E27FC236}">
                  <a16:creationId xmlns:a16="http://schemas.microsoft.com/office/drawing/2014/main" id="{B049B769-F2DD-5E15-3AAD-D222E3AED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30604">
              <a:off x="10148617" y="5534643"/>
              <a:ext cx="596030" cy="59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12 Ellipsoid 3D Illustrations - Free in PNG, BLEND, FBX, glTF | IconScout">
              <a:extLst>
                <a:ext uri="{FF2B5EF4-FFF2-40B4-BE49-F238E27FC236}">
                  <a16:creationId xmlns:a16="http://schemas.microsoft.com/office/drawing/2014/main" id="{62E8C81E-00CF-265B-97D0-41BA8A4F0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08923">
              <a:off x="11035569" y="4777580"/>
              <a:ext cx="1472678" cy="1472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44C9D-14A9-967E-C6E5-2FF07463224E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273" y="4462071"/>
              <a:ext cx="508389" cy="65515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847AB3-DD72-FF24-FD64-2C0CC20F058B}"/>
                </a:ext>
              </a:extLst>
            </p:cNvPr>
            <p:cNvSpPr txBox="1"/>
            <p:nvPr/>
          </p:nvSpPr>
          <p:spPr>
            <a:xfrm>
              <a:off x="9983427" y="2863857"/>
              <a:ext cx="21704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Proxima Nova Rg" panose="02000506030000020004" pitchFamily="2" charset="0"/>
                </a:rPr>
                <a:t>Example: </a:t>
              </a:r>
            </a:p>
            <a:p>
              <a:r>
                <a:rPr lang="en-US" sz="1200" dirty="0">
                  <a:latin typeface="Proxima Nova Rg" panose="02000506030000020004" pitchFamily="2" charset="0"/>
                </a:rPr>
                <a:t>the ND</a:t>
              </a:r>
              <a:r>
                <a:rPr lang="en-US" sz="1200" baseline="-25000" dirty="0">
                  <a:latin typeface="Proxima Nova Rg" panose="02000506030000020004" pitchFamily="2" charset="0"/>
                </a:rPr>
                <a:t>3</a:t>
              </a:r>
              <a:r>
                <a:rPr lang="en-US" sz="1200" dirty="0">
                  <a:latin typeface="Proxima Nova Rg" panose="02000506030000020004" pitchFamily="2" charset="0"/>
                </a:rPr>
                <a:t> molecule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FF8628-B18F-84EA-1AC9-A4BBEFD46A40}"/>
                </a:ext>
              </a:extLst>
            </p:cNvPr>
            <p:cNvSpPr txBox="1"/>
            <p:nvPr/>
          </p:nvSpPr>
          <p:spPr>
            <a:xfrm>
              <a:off x="10190780" y="3883230"/>
              <a:ext cx="532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7ECEC6-F999-DE3A-95FD-44C118AD4EC3}"/>
                </a:ext>
              </a:extLst>
            </p:cNvPr>
            <p:cNvSpPr txBox="1"/>
            <p:nvPr/>
          </p:nvSpPr>
          <p:spPr>
            <a:xfrm>
              <a:off x="8595884" y="4983655"/>
              <a:ext cx="532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D1F7EB0-0CBD-E37E-CFEE-A95586257834}"/>
              </a:ext>
            </a:extLst>
          </p:cNvPr>
          <p:cNvSpPr txBox="1"/>
          <p:nvPr/>
        </p:nvSpPr>
        <p:spPr>
          <a:xfrm>
            <a:off x="7137707" y="5996081"/>
            <a:ext cx="1428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C. Keith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827BDF-A09E-9DDA-4D0C-D57542E4B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6154" y="2666694"/>
            <a:ext cx="2806844" cy="3505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DA9CF5-6EBA-00EB-7DC6-FADB11073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01" y="2290503"/>
            <a:ext cx="7642880" cy="565288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D3C63F-4A87-D0D6-55D8-099FAA9A569B}"/>
              </a:ext>
            </a:extLst>
          </p:cNvPr>
          <p:cNvCxnSpPr>
            <a:cxnSpLocks/>
          </p:cNvCxnSpPr>
          <p:nvPr/>
        </p:nvCxnSpPr>
        <p:spPr>
          <a:xfrm flipV="1">
            <a:off x="2037455" y="2720843"/>
            <a:ext cx="176266" cy="303001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7DC3735-0A33-9F0E-93DA-925565F76989}"/>
              </a:ext>
            </a:extLst>
          </p:cNvPr>
          <p:cNvSpPr txBox="1"/>
          <p:nvPr/>
        </p:nvSpPr>
        <p:spPr>
          <a:xfrm>
            <a:off x="1184080" y="1705047"/>
            <a:ext cx="1390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Deuteron</a:t>
            </a:r>
          </a:p>
          <a:p>
            <a:pPr algn="ctr"/>
            <a:r>
              <a:rPr lang="en-US" dirty="0">
                <a:solidFill>
                  <a:srgbClr val="FF00FF"/>
                </a:solidFill>
              </a:rPr>
              <a:t>Larmor Freq.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D7FB15-5676-4A54-DD03-6DB8C265981F}"/>
              </a:ext>
            </a:extLst>
          </p:cNvPr>
          <p:cNvCxnSpPr>
            <a:cxnSpLocks/>
          </p:cNvCxnSpPr>
          <p:nvPr/>
        </p:nvCxnSpPr>
        <p:spPr>
          <a:xfrm>
            <a:off x="2496018" y="2232452"/>
            <a:ext cx="152400" cy="25543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1C4044B-C709-2D8D-7551-555B2EDC216D}"/>
              </a:ext>
            </a:extLst>
          </p:cNvPr>
          <p:cNvSpPr txBox="1"/>
          <p:nvPr/>
        </p:nvSpPr>
        <p:spPr>
          <a:xfrm>
            <a:off x="1337477" y="2988389"/>
            <a:ext cx="1118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Spin State</a:t>
            </a:r>
          </a:p>
          <a:p>
            <a:pPr algn="ctr"/>
            <a:r>
              <a:rPr lang="en-US" dirty="0">
                <a:solidFill>
                  <a:srgbClr val="FF00FF"/>
                </a:solidFill>
              </a:rPr>
              <a:t>-1, 0, +1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C1AE4A-71E6-27C8-9079-1342A716D87C}"/>
              </a:ext>
            </a:extLst>
          </p:cNvPr>
          <p:cNvCxnSpPr>
            <a:cxnSpLocks/>
          </p:cNvCxnSpPr>
          <p:nvPr/>
        </p:nvCxnSpPr>
        <p:spPr>
          <a:xfrm flipH="1" flipV="1">
            <a:off x="3642857" y="2763891"/>
            <a:ext cx="131344" cy="30443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6B7778C-EB09-45D0-9B2F-ED85605E4573}"/>
              </a:ext>
            </a:extLst>
          </p:cNvPr>
          <p:cNvSpPr txBox="1"/>
          <p:nvPr/>
        </p:nvSpPr>
        <p:spPr>
          <a:xfrm>
            <a:off x="2899350" y="3009819"/>
            <a:ext cx="1839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Deuteron</a:t>
            </a:r>
          </a:p>
          <a:p>
            <a:pPr algn="ctr"/>
            <a:r>
              <a:rPr lang="en-US" dirty="0">
                <a:solidFill>
                  <a:srgbClr val="FF00FF"/>
                </a:solidFill>
              </a:rPr>
              <a:t>Quadrupole Freq.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C488F4-189B-195C-614A-798A04F1B4B9}"/>
              </a:ext>
            </a:extLst>
          </p:cNvPr>
          <p:cNvCxnSpPr>
            <a:cxnSpLocks/>
          </p:cNvCxnSpPr>
          <p:nvPr/>
        </p:nvCxnSpPr>
        <p:spPr>
          <a:xfrm>
            <a:off x="5666141" y="2244997"/>
            <a:ext cx="152400" cy="25543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C2333D8-DC27-27ED-0B81-A42960DF3B5C}"/>
                  </a:ext>
                </a:extLst>
              </p:cNvPr>
              <p:cNvSpPr txBox="1"/>
              <p:nvPr/>
            </p:nvSpPr>
            <p:spPr>
              <a:xfrm>
                <a:off x="4215544" y="1661063"/>
                <a:ext cx="22846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rgbClr val="FF00FF"/>
                    </a:solidFill>
                  </a:rPr>
                  <a:t>-Dependent </a:t>
                </a:r>
              </a:p>
              <a:p>
                <a:pPr algn="ctr"/>
                <a:r>
                  <a:rPr lang="en-US" dirty="0">
                    <a:solidFill>
                      <a:srgbClr val="FF00FF"/>
                    </a:solidFill>
                  </a:rPr>
                  <a:t>Asymmetry Parameter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C2333D8-DC27-27ED-0B81-A42960DF3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544" y="1661063"/>
                <a:ext cx="2284600" cy="646331"/>
              </a:xfrm>
              <a:prstGeom prst="rect">
                <a:avLst/>
              </a:prstGeom>
              <a:blipFill>
                <a:blip r:embed="rId9"/>
                <a:stretch>
                  <a:fillRect l="-2139" t="-4673" r="-2139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2221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378EE-B520-E15E-8FD0-90CB1796D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Levels </a:t>
            </a:r>
            <a:r>
              <a:rPr lang="en-US" dirty="0">
                <a:sym typeface="Wingdings" panose="05000000000000000000" pitchFamily="2" charset="2"/>
              </a:rPr>
              <a:t> NMR Frequencies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B00E8-E874-E387-2893-C840D143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B7C54-159F-0CAA-2A88-88E8DD79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53C31-D996-4BBA-D6C4-7756D970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F8F15-D94A-C177-2356-97661BE0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1" y="2290503"/>
            <a:ext cx="7642880" cy="565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F85AC-751B-C976-BB19-CD42D7DC4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00" y="3224238"/>
            <a:ext cx="8572941" cy="2940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ED356F-48FC-6E52-4360-807B85211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154" y="2666694"/>
            <a:ext cx="2806844" cy="35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3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D3B0-F15A-A03D-74B4-0686FDC0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Populations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00D2BA-7A73-CE29-3AFA-9880D4B563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Simulation doesn’t care how polarization was obtained, but uses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dirty="0"/>
                  <a:t> as inputs to determine population levels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00D2BA-7A73-CE29-3AFA-9880D4B563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F74D-23A2-DAA0-4E6E-319EA307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CD747-5C60-13EF-C1E3-6C3DEDF0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A893D-EC2E-595B-0385-45F15931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A548C3-AE8A-CD1F-03E1-208C135B300F}"/>
                  </a:ext>
                </a:extLst>
              </p:cNvPr>
              <p:cNvSpPr txBox="1"/>
              <p:nvPr/>
            </p:nvSpPr>
            <p:spPr>
              <a:xfrm>
                <a:off x="638243" y="3228101"/>
                <a:ext cx="5250155" cy="2585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=1−3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endParaRPr lang="en-US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A548C3-AE8A-CD1F-03E1-208C135B3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3" y="3228101"/>
                <a:ext cx="5250155" cy="25853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94E8C0DF-88CE-77F2-E489-7FC40C23CFBB}"/>
              </a:ext>
            </a:extLst>
          </p:cNvPr>
          <p:cNvSpPr/>
          <p:nvPr/>
        </p:nvSpPr>
        <p:spPr>
          <a:xfrm>
            <a:off x="5992237" y="2983116"/>
            <a:ext cx="175098" cy="276479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4FCA6F-83E8-4C09-8CDA-9308DE975379}"/>
                  </a:ext>
                </a:extLst>
              </p:cNvPr>
              <p:cNvSpPr txBox="1"/>
              <p:nvPr/>
            </p:nvSpPr>
            <p:spPr>
              <a:xfrm>
                <a:off x="6516989" y="2375315"/>
                <a:ext cx="4275016" cy="4038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𝒬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𝒬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𝒬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4FCA6F-83E8-4C09-8CDA-9308DE975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989" y="2375315"/>
                <a:ext cx="4275016" cy="40384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397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F71E41-A8BE-CD4A-CEB1-14DA698884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-Dependent Populations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F71E41-A8BE-CD4A-CEB1-14DA698884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A3955C-C1D9-1EB7-8307-0FC2459ABC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871526"/>
              </a:xfrm>
            </p:spPr>
            <p:txBody>
              <a:bodyPr/>
              <a:lstStyle/>
              <a:p>
                <a:pPr lvl="1"/>
                <a:r>
                  <a:rPr lang="en-US" dirty="0"/>
                  <a:t>Integrations over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causes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dependence for # of nuclei with particular quadrupole angles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A3955C-C1D9-1EB7-8307-0FC2459ABC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871526"/>
              </a:xfrm>
              <a:blipFill>
                <a:blip r:embed="rId3"/>
                <a:stretch>
                  <a:fillRect t="-6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CC3FA-82D5-56DB-161B-1CF09D0C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9/24/2024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E1EBB-5F3F-855B-CDF6-C004049AA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PSTP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83B1F-0ADF-5ADE-DFC2-18CAAE90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AF2A4-B12A-4700-7277-256D45A4F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34" y="2353987"/>
            <a:ext cx="3171138" cy="3874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AE655-4915-C118-E691-8FF3F9698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333" y="2469265"/>
            <a:ext cx="3354088" cy="3757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695068-CFFA-002D-FDE9-D0E9146D1410}"/>
                  </a:ext>
                </a:extLst>
              </p:cNvPr>
              <p:cNvSpPr txBox="1"/>
              <p:nvPr/>
            </p:nvSpPr>
            <p:spPr>
              <a:xfrm>
                <a:off x="795579" y="3152000"/>
                <a:ext cx="833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695068-CFFA-002D-FDE9-D0E9146D1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79" y="3152000"/>
                <a:ext cx="833883" cy="276999"/>
              </a:xfrm>
              <a:prstGeom prst="rect">
                <a:avLst/>
              </a:prstGeom>
              <a:blipFill>
                <a:blip r:embed="rId6"/>
                <a:stretch>
                  <a:fillRect l="-6618" r="-661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1EE80B-1C14-262F-757F-67C3D204B789}"/>
                  </a:ext>
                </a:extLst>
              </p:cNvPr>
              <p:cNvSpPr txBox="1"/>
              <p:nvPr/>
            </p:nvSpPr>
            <p:spPr>
              <a:xfrm>
                <a:off x="4023915" y="3152001"/>
                <a:ext cx="833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=80°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1EE80B-1C14-262F-757F-67C3D204B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915" y="3152001"/>
                <a:ext cx="833883" cy="276999"/>
              </a:xfrm>
              <a:prstGeom prst="rect">
                <a:avLst/>
              </a:prstGeom>
              <a:blipFill>
                <a:blip r:embed="rId7"/>
                <a:stretch>
                  <a:fillRect l="-5839" r="-65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52CD5CB-4DC8-8729-C2B9-E0E7B3929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4329" y="2859039"/>
            <a:ext cx="3800671" cy="301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D6CBB2-8A9D-B7E8-A209-C2E42D738C54}"/>
              </a:ext>
            </a:extLst>
          </p:cNvPr>
          <p:cNvSpPr txBox="1"/>
          <p:nvPr/>
        </p:nvSpPr>
        <p:spPr>
          <a:xfrm>
            <a:off x="8062862" y="2161488"/>
            <a:ext cx="3394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 M. Eden, Conc. in Mag. Res. A </a:t>
            </a:r>
            <a:r>
              <a:rPr lang="nl-NL" sz="1400" b="1" dirty="0"/>
              <a:t>18</a:t>
            </a:r>
            <a:r>
              <a:rPr lang="nl-NL" sz="1400" dirty="0"/>
              <a:t>, 24 (2003)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EF470C-B8DE-F4CE-7AD4-93C1C2DBAE59}"/>
                  </a:ext>
                </a:extLst>
              </p:cNvPr>
              <p:cNvSpPr txBox="1"/>
              <p:nvPr/>
            </p:nvSpPr>
            <p:spPr>
              <a:xfrm>
                <a:off x="7681608" y="3215122"/>
                <a:ext cx="14841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8EF470C-B8DE-F4CE-7AD4-93C1C2DBA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608" y="3215122"/>
                <a:ext cx="1484124" cy="276999"/>
              </a:xfrm>
              <a:prstGeom prst="rect">
                <a:avLst/>
              </a:prstGeom>
              <a:blipFill>
                <a:blip r:embed="rId9"/>
                <a:stretch>
                  <a:fillRect l="-3279" r="-286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BC171362-B8A7-1ACE-A24A-2E30532E9C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0714"/>
          <a:stretch/>
        </p:blipFill>
        <p:spPr>
          <a:xfrm>
            <a:off x="6954326" y="2535536"/>
            <a:ext cx="4112966" cy="38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23851</TotalTime>
  <Words>1708</Words>
  <Application>Microsoft Office PowerPoint</Application>
  <PresentationFormat>Widescreen</PresentationFormat>
  <Paragraphs>294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Calibri Light</vt:lpstr>
      <vt:lpstr>Cambria Math</vt:lpstr>
      <vt:lpstr>Proxima Nova Rg</vt:lpstr>
      <vt:lpstr>Symbol</vt:lpstr>
      <vt:lpstr>Wingdings</vt:lpstr>
      <vt:lpstr>Retrospect</vt:lpstr>
      <vt:lpstr>Computational NMR Model for Deuteron Vector &amp; Tensor Polarization</vt:lpstr>
      <vt:lpstr>Tensor Polarization Basics</vt:lpstr>
      <vt:lpstr>PowerPoint Presentation</vt:lpstr>
      <vt:lpstr>PowerPoint Presentation</vt:lpstr>
      <vt:lpstr>Quick Note on Notation for Experts</vt:lpstr>
      <vt:lpstr>Energy Levels</vt:lpstr>
      <vt:lpstr>Energy Levels  NMR Frequencies</vt:lpstr>
      <vt:lpstr>Initial Populations</vt:lpstr>
      <vt:lpstr>θ-Dependent Populations</vt:lpstr>
      <vt:lpstr>Counting Spin Flips</vt:lpstr>
      <vt:lpstr>Broadening</vt:lpstr>
      <vt:lpstr>Real &amp; Imaginary Deuteron NMR Signals</vt:lpstr>
      <vt:lpstr>Measuring Polarization</vt:lpstr>
      <vt:lpstr>Selective Semi-Saturation of RF (ssRF)</vt:lpstr>
      <vt:lpstr>RF Manipulation: ssRF &amp; AFP</vt:lpstr>
      <vt:lpstr>0&lt;E≤0.5: Simulates ssRF</vt:lpstr>
      <vt:lpstr>0.5&lt;E≤1.0: Simulates AFP*</vt:lpstr>
      <vt:lpstr>Q-Curve &amp; Noise Simulated</vt:lpstr>
      <vt:lpstr>Comparisons w/ Data (from last week)</vt:lpstr>
      <vt:lpstr>PowerPoint Presentation</vt:lpstr>
      <vt:lpstr>PowerPoint Presentation</vt:lpstr>
      <vt:lpstr>Backup Slides</vt:lpstr>
      <vt:lpstr>Spin Temperature</vt:lpstr>
      <vt:lpstr>SDR-based VNA NMR</vt:lpstr>
      <vt:lpstr>VNA NMR – Multiple Signals @ Same Time</vt:lpstr>
      <vt:lpstr>VNA NMR – Q-curve BG Studies</vt:lpstr>
      <vt:lpstr>VNA NMR – Re &amp; Im + Q-curve BG Studies</vt:lpstr>
      <vt:lpstr>New BG Subtraction Method</vt:lpstr>
      <vt:lpstr>New BG Subtraction Method</vt:lpstr>
      <vt:lpstr>New BG Subtraction Method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1104</cp:revision>
  <dcterms:created xsi:type="dcterms:W3CDTF">2013-12-10T16:21:31Z</dcterms:created>
  <dcterms:modified xsi:type="dcterms:W3CDTF">2024-09-24T00:56:06Z</dcterms:modified>
</cp:coreProperties>
</file>