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5" r:id="rId1"/>
  </p:sldMasterIdLst>
  <p:notesMasterIdLst>
    <p:notesMasterId r:id="rId30"/>
  </p:notesMasterIdLst>
  <p:sldIdLst>
    <p:sldId id="256" r:id="rId2"/>
    <p:sldId id="258" r:id="rId3"/>
    <p:sldId id="259" r:id="rId4"/>
    <p:sldId id="257" r:id="rId5"/>
    <p:sldId id="271" r:id="rId6"/>
    <p:sldId id="260" r:id="rId7"/>
    <p:sldId id="273" r:id="rId8"/>
    <p:sldId id="278" r:id="rId9"/>
    <p:sldId id="274" r:id="rId10"/>
    <p:sldId id="277" r:id="rId11"/>
    <p:sldId id="261" r:id="rId12"/>
    <p:sldId id="263" r:id="rId13"/>
    <p:sldId id="262" r:id="rId14"/>
    <p:sldId id="272" r:id="rId15"/>
    <p:sldId id="280" r:id="rId16"/>
    <p:sldId id="279" r:id="rId17"/>
    <p:sldId id="265" r:id="rId18"/>
    <p:sldId id="266" r:id="rId19"/>
    <p:sldId id="281" r:id="rId20"/>
    <p:sldId id="293" r:id="rId21"/>
    <p:sldId id="294" r:id="rId22"/>
    <p:sldId id="267" r:id="rId23"/>
    <p:sldId id="275" r:id="rId24"/>
    <p:sldId id="270" r:id="rId25"/>
    <p:sldId id="276" r:id="rId26"/>
    <p:sldId id="282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2E4274-B9A7-3A4E-B87B-D2CFBB914357}" v="223" dt="2024-09-26T04:03:43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40"/>
  </p:normalViewPr>
  <p:slideViewPr>
    <p:cSldViewPr snapToGrid="0">
      <p:cViewPr>
        <p:scale>
          <a:sx n="121" d="100"/>
          <a:sy n="121" d="100"/>
        </p:scale>
        <p:origin x="3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o Lu" userId="a49cb3fe4fb04d37" providerId="LiveId" clId="{F22E4274-B9A7-3A4E-B87B-D2CFBB914357}"/>
    <pc:docChg chg="undo custSel addSld delSld modSld sldOrd">
      <pc:chgData name="Hao Lu" userId="a49cb3fe4fb04d37" providerId="LiveId" clId="{F22E4274-B9A7-3A4E-B87B-D2CFBB914357}" dt="2024-09-30T13:31:36.801" v="2199" actId="20577"/>
      <pc:docMkLst>
        <pc:docMk/>
      </pc:docMkLst>
      <pc:sldChg chg="delSp modSp mod">
        <pc:chgData name="Hao Lu" userId="a49cb3fe4fb04d37" providerId="LiveId" clId="{F22E4274-B9A7-3A4E-B87B-D2CFBB914357}" dt="2024-09-26T04:05:00.872" v="2184" actId="20577"/>
        <pc:sldMkLst>
          <pc:docMk/>
          <pc:sldMk cId="1084886766" sldId="256"/>
        </pc:sldMkLst>
        <pc:spChg chg="mod">
          <ac:chgData name="Hao Lu" userId="a49cb3fe4fb04d37" providerId="LiveId" clId="{F22E4274-B9A7-3A4E-B87B-D2CFBB914357}" dt="2024-09-26T04:03:47.039" v="2183" actId="1076"/>
          <ac:spMkLst>
            <pc:docMk/>
            <pc:sldMk cId="1084886766" sldId="256"/>
            <ac:spMk id="2" creationId="{C66F23CB-5D37-028F-D7AD-CE0712A2A23E}"/>
          </ac:spMkLst>
        </pc:spChg>
        <pc:spChg chg="mod">
          <ac:chgData name="Hao Lu" userId="a49cb3fe4fb04d37" providerId="LiveId" clId="{F22E4274-B9A7-3A4E-B87B-D2CFBB914357}" dt="2024-09-26T04:05:00.872" v="2184" actId="20577"/>
          <ac:spMkLst>
            <pc:docMk/>
            <pc:sldMk cId="1084886766" sldId="256"/>
            <ac:spMk id="3" creationId="{F376C086-C8A6-2D4C-518D-40152D046C0D}"/>
          </ac:spMkLst>
        </pc:spChg>
        <pc:spChg chg="del">
          <ac:chgData name="Hao Lu" userId="a49cb3fe4fb04d37" providerId="LiveId" clId="{F22E4274-B9A7-3A4E-B87B-D2CFBB914357}" dt="2024-09-23T18:39:16.542" v="7"/>
          <ac:spMkLst>
            <pc:docMk/>
            <pc:sldMk cId="1084886766" sldId="256"/>
            <ac:spMk id="5" creationId="{244B7F34-8F9B-B005-C5EF-895475C6B610}"/>
          </ac:spMkLst>
        </pc:spChg>
        <pc:picChg chg="mod">
          <ac:chgData name="Hao Lu" userId="a49cb3fe4fb04d37" providerId="LiveId" clId="{F22E4274-B9A7-3A4E-B87B-D2CFBB914357}" dt="2024-09-26T04:03:43.187" v="2182" actId="1076"/>
          <ac:picMkLst>
            <pc:docMk/>
            <pc:sldMk cId="1084886766" sldId="256"/>
            <ac:picMk id="4" creationId="{BA65043D-5FE1-5E6E-473B-8B6D564A4D02}"/>
          </ac:picMkLst>
        </pc:picChg>
        <pc:picChg chg="mod">
          <ac:chgData name="Hao Lu" userId="a49cb3fe4fb04d37" providerId="LiveId" clId="{F22E4274-B9A7-3A4E-B87B-D2CFBB914357}" dt="2024-09-26T04:03:26.812" v="2180" actId="1076"/>
          <ac:picMkLst>
            <pc:docMk/>
            <pc:sldMk cId="1084886766" sldId="256"/>
            <ac:picMk id="2050" creationId="{536D04C6-722A-F8CC-F0D1-6DCA7AB195A3}"/>
          </ac:picMkLst>
        </pc:picChg>
        <pc:picChg chg="mod">
          <ac:chgData name="Hao Lu" userId="a49cb3fe4fb04d37" providerId="LiveId" clId="{F22E4274-B9A7-3A4E-B87B-D2CFBB914357}" dt="2024-09-26T04:03:26.812" v="2180" actId="1076"/>
          <ac:picMkLst>
            <pc:docMk/>
            <pc:sldMk cId="1084886766" sldId="256"/>
            <ac:picMk id="2052" creationId="{6E14CEB4-9616-AC4D-245A-56064C62A3D3}"/>
          </ac:picMkLst>
        </pc:picChg>
        <pc:picChg chg="mod">
          <ac:chgData name="Hao Lu" userId="a49cb3fe4fb04d37" providerId="LiveId" clId="{F22E4274-B9A7-3A4E-B87B-D2CFBB914357}" dt="2024-09-26T04:03:26.812" v="2180" actId="1076"/>
          <ac:picMkLst>
            <pc:docMk/>
            <pc:sldMk cId="1084886766" sldId="256"/>
            <ac:picMk id="2054" creationId="{D57C3206-AB99-AE0E-0D30-62C80427AEAB}"/>
          </ac:picMkLst>
        </pc:picChg>
        <pc:picChg chg="mod">
          <ac:chgData name="Hao Lu" userId="a49cb3fe4fb04d37" providerId="LiveId" clId="{F22E4274-B9A7-3A4E-B87B-D2CFBB914357}" dt="2024-09-26T04:03:26.812" v="2180" actId="1076"/>
          <ac:picMkLst>
            <pc:docMk/>
            <pc:sldMk cId="1084886766" sldId="256"/>
            <ac:picMk id="2056" creationId="{2CD6ACE7-3546-245B-A441-ABA5641E3391}"/>
          </ac:picMkLst>
        </pc:picChg>
      </pc:sldChg>
      <pc:sldChg chg="addSp modSp">
        <pc:chgData name="Hao Lu" userId="a49cb3fe4fb04d37" providerId="LiveId" clId="{F22E4274-B9A7-3A4E-B87B-D2CFBB914357}" dt="2024-09-23T18:39:16.542" v="7"/>
        <pc:sldMkLst>
          <pc:docMk/>
          <pc:sldMk cId="1778769399" sldId="257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1778769399" sldId="257"/>
            <ac:spMk id="4" creationId="{F94804C9-7224-9A5E-3410-0A3A8DF86FFD}"/>
          </ac:spMkLst>
        </pc:spChg>
      </pc:sldChg>
      <pc:sldChg chg="addSp modSp mod">
        <pc:chgData name="Hao Lu" userId="a49cb3fe4fb04d37" providerId="LiveId" clId="{F22E4274-B9A7-3A4E-B87B-D2CFBB914357}" dt="2024-09-26T04:00:10.654" v="2174" actId="20577"/>
        <pc:sldMkLst>
          <pc:docMk/>
          <pc:sldMk cId="815863954" sldId="258"/>
        </pc:sldMkLst>
        <pc:spChg chg="mod">
          <ac:chgData name="Hao Lu" userId="a49cb3fe4fb04d37" providerId="LiveId" clId="{F22E4274-B9A7-3A4E-B87B-D2CFBB914357}" dt="2024-09-26T04:00:10.654" v="2174" actId="20577"/>
          <ac:spMkLst>
            <pc:docMk/>
            <pc:sldMk cId="815863954" sldId="258"/>
            <ac:spMk id="3" creationId="{A0BFBBCF-8851-92AF-FC4C-4363542B8402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815863954" sldId="258"/>
            <ac:spMk id="4" creationId="{6B1E4FCF-6094-6764-F6E3-454AD6AB0E87}"/>
          </ac:spMkLst>
        </pc:spChg>
        <pc:grpChg chg="mod">
          <ac:chgData name="Hao Lu" userId="a49cb3fe4fb04d37" providerId="LiveId" clId="{F22E4274-B9A7-3A4E-B87B-D2CFBB914357}" dt="2024-09-26T03:53:13.693" v="2019" actId="1076"/>
          <ac:grpSpMkLst>
            <pc:docMk/>
            <pc:sldMk cId="815863954" sldId="258"/>
            <ac:grpSpMk id="12" creationId="{A6C68618-9AAD-29AD-1704-73AD02F019FE}"/>
          </ac:grpSpMkLst>
        </pc:grpChg>
        <pc:picChg chg="mod">
          <ac:chgData name="Hao Lu" userId="a49cb3fe4fb04d37" providerId="LiveId" clId="{F22E4274-B9A7-3A4E-B87B-D2CFBB914357}" dt="2024-09-26T03:53:12.356" v="2018" actId="1076"/>
          <ac:picMkLst>
            <pc:docMk/>
            <pc:sldMk cId="815863954" sldId="258"/>
            <ac:picMk id="11" creationId="{126277EC-592B-C943-59AD-60413E71FBD8}"/>
          </ac:picMkLst>
        </pc:picChg>
      </pc:sldChg>
      <pc:sldChg chg="addSp modSp mod">
        <pc:chgData name="Hao Lu" userId="a49cb3fe4fb04d37" providerId="LiveId" clId="{F22E4274-B9A7-3A4E-B87B-D2CFBB914357}" dt="2024-09-25T18:06:04.167" v="514" actId="20577"/>
        <pc:sldMkLst>
          <pc:docMk/>
          <pc:sldMk cId="2371334426" sldId="259"/>
        </pc:sldMkLst>
        <pc:spChg chg="mod">
          <ac:chgData name="Hao Lu" userId="a49cb3fe4fb04d37" providerId="LiveId" clId="{F22E4274-B9A7-3A4E-B87B-D2CFBB914357}" dt="2024-09-25T18:06:04.167" v="514" actId="20577"/>
          <ac:spMkLst>
            <pc:docMk/>
            <pc:sldMk cId="2371334426" sldId="259"/>
            <ac:spMk id="3" creationId="{647D3233-01B1-0BC7-B06F-E0C3577B157F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2371334426" sldId="259"/>
            <ac:spMk id="4" creationId="{CA6C91E0-1753-D4B2-A5CD-BD2B09956407}"/>
          </ac:spMkLst>
        </pc:spChg>
      </pc:sldChg>
      <pc:sldChg chg="addSp modSp">
        <pc:chgData name="Hao Lu" userId="a49cb3fe4fb04d37" providerId="LiveId" clId="{F22E4274-B9A7-3A4E-B87B-D2CFBB914357}" dt="2024-09-23T18:39:16.542" v="7"/>
        <pc:sldMkLst>
          <pc:docMk/>
          <pc:sldMk cId="494074764" sldId="260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494074764" sldId="260"/>
            <ac:spMk id="4" creationId="{1DEA6DF5-B4CF-CEA5-6309-4E9109A313FE}"/>
          </ac:spMkLst>
        </pc:spChg>
      </pc:sldChg>
      <pc:sldChg chg="addSp delSp modSp mod">
        <pc:chgData name="Hao Lu" userId="a49cb3fe4fb04d37" providerId="LiveId" clId="{F22E4274-B9A7-3A4E-B87B-D2CFBB914357}" dt="2024-09-25T14:00:35.954" v="295" actId="20577"/>
        <pc:sldMkLst>
          <pc:docMk/>
          <pc:sldMk cId="2620175764" sldId="261"/>
        </pc:sldMkLst>
        <pc:spChg chg="del mod">
          <ac:chgData name="Hao Lu" userId="a49cb3fe4fb04d37" providerId="LiveId" clId="{F22E4274-B9A7-3A4E-B87B-D2CFBB914357}" dt="2024-09-25T13:59:12.803" v="287" actId="478"/>
          <ac:spMkLst>
            <pc:docMk/>
            <pc:sldMk cId="2620175764" sldId="261"/>
            <ac:spMk id="3" creationId="{5C75DE2C-BC50-ED74-3BD1-1710360CEB59}"/>
          </ac:spMkLst>
        </pc:spChg>
        <pc:spChg chg="del">
          <ac:chgData name="Hao Lu" userId="a49cb3fe4fb04d37" providerId="LiveId" clId="{F22E4274-B9A7-3A4E-B87B-D2CFBB914357}" dt="2024-09-25T13:58:38.916" v="283" actId="478"/>
          <ac:spMkLst>
            <pc:docMk/>
            <pc:sldMk cId="2620175764" sldId="261"/>
            <ac:spMk id="5" creationId="{4EBD1041-B680-C843-65A3-10588240632F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2620175764" sldId="261"/>
            <ac:spMk id="6" creationId="{20F0AE35-5B28-6FE5-BC48-4EDFF7793778}"/>
          </ac:spMkLst>
        </pc:spChg>
        <pc:spChg chg="add del mod">
          <ac:chgData name="Hao Lu" userId="a49cb3fe4fb04d37" providerId="LiveId" clId="{F22E4274-B9A7-3A4E-B87B-D2CFBB914357}" dt="2024-09-25T13:59:15.688" v="288" actId="478"/>
          <ac:spMkLst>
            <pc:docMk/>
            <pc:sldMk cId="2620175764" sldId="261"/>
            <ac:spMk id="10" creationId="{EE1EFAE4-86FD-8999-C9EB-D5A827444B2C}"/>
          </ac:spMkLst>
        </pc:spChg>
        <pc:graphicFrameChg chg="add del modGraphic">
          <ac:chgData name="Hao Lu" userId="a49cb3fe4fb04d37" providerId="LiveId" clId="{F22E4274-B9A7-3A4E-B87B-D2CFBB914357}" dt="2024-09-25T13:56:02.604" v="273" actId="1032"/>
          <ac:graphicFrameMkLst>
            <pc:docMk/>
            <pc:sldMk cId="2620175764" sldId="261"/>
            <ac:graphicFrameMk id="7" creationId="{BA0395F4-89B1-773A-E1FE-8208B449C794}"/>
          </ac:graphicFrameMkLst>
        </pc:graphicFrameChg>
        <pc:graphicFrameChg chg="add mod modGraphic">
          <ac:chgData name="Hao Lu" userId="a49cb3fe4fb04d37" providerId="LiveId" clId="{F22E4274-B9A7-3A4E-B87B-D2CFBB914357}" dt="2024-09-25T14:00:35.954" v="295" actId="20577"/>
          <ac:graphicFrameMkLst>
            <pc:docMk/>
            <pc:sldMk cId="2620175764" sldId="261"/>
            <ac:graphicFrameMk id="8" creationId="{2ED4A75F-9EC6-A4FD-BA5F-DE068D6135C0}"/>
          </ac:graphicFrameMkLst>
        </pc:graphicFrameChg>
      </pc:sldChg>
      <pc:sldChg chg="addSp modSp">
        <pc:chgData name="Hao Lu" userId="a49cb3fe4fb04d37" providerId="LiveId" clId="{F22E4274-B9A7-3A4E-B87B-D2CFBB914357}" dt="2024-09-23T18:39:16.542" v="7"/>
        <pc:sldMkLst>
          <pc:docMk/>
          <pc:sldMk cId="4210307909" sldId="262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4210307909" sldId="262"/>
            <ac:spMk id="5" creationId="{F4BA13EB-E4A0-6386-C265-A4AFF195E088}"/>
          </ac:spMkLst>
        </pc:spChg>
      </pc:sldChg>
      <pc:sldChg chg="addSp modSp mod ord">
        <pc:chgData name="Hao Lu" userId="a49cb3fe4fb04d37" providerId="LiveId" clId="{F22E4274-B9A7-3A4E-B87B-D2CFBB914357}" dt="2024-09-26T02:39:18.737" v="723" actId="20578"/>
        <pc:sldMkLst>
          <pc:docMk/>
          <pc:sldMk cId="1199076174" sldId="263"/>
        </pc:sldMkLst>
        <pc:spChg chg="mod">
          <ac:chgData name="Hao Lu" userId="a49cb3fe4fb04d37" providerId="LiveId" clId="{F22E4274-B9A7-3A4E-B87B-D2CFBB914357}" dt="2024-09-25T15:40:06.825" v="428" actId="1076"/>
          <ac:spMkLst>
            <pc:docMk/>
            <pc:sldMk cId="1199076174" sldId="263"/>
            <ac:spMk id="3" creationId="{ABE0405C-FACA-8C05-CBA5-6A7AE2464E33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1199076174" sldId="263"/>
            <ac:spMk id="5" creationId="{475B51E0-A6DF-2FEA-0FD9-AD6BE32BE08F}"/>
          </ac:spMkLst>
        </pc:spChg>
        <pc:spChg chg="mod">
          <ac:chgData name="Hao Lu" userId="a49cb3fe4fb04d37" providerId="LiveId" clId="{F22E4274-B9A7-3A4E-B87B-D2CFBB914357}" dt="2024-09-25T14:03:42.065" v="305" actId="27636"/>
          <ac:spMkLst>
            <pc:docMk/>
            <pc:sldMk cId="1199076174" sldId="263"/>
            <ac:spMk id="7" creationId="{5528FF6D-36B1-A0C5-20AC-B6415CD36E83}"/>
          </ac:spMkLst>
        </pc:spChg>
        <pc:spChg chg="mod">
          <ac:chgData name="Hao Lu" userId="a49cb3fe4fb04d37" providerId="LiveId" clId="{F22E4274-B9A7-3A4E-B87B-D2CFBB914357}" dt="2024-09-25T14:04:17.404" v="315" actId="1076"/>
          <ac:spMkLst>
            <pc:docMk/>
            <pc:sldMk cId="1199076174" sldId="263"/>
            <ac:spMk id="8" creationId="{D8BBD6D8-D29C-64EC-609C-D216A2766A8F}"/>
          </ac:spMkLst>
        </pc:spChg>
        <pc:picChg chg="add mod">
          <ac:chgData name="Hao Lu" userId="a49cb3fe4fb04d37" providerId="LiveId" clId="{F22E4274-B9A7-3A4E-B87B-D2CFBB914357}" dt="2024-09-25T15:40:04.241" v="427" actId="1076"/>
          <ac:picMkLst>
            <pc:docMk/>
            <pc:sldMk cId="1199076174" sldId="263"/>
            <ac:picMk id="9" creationId="{F3660846-6D52-4719-38FC-7E44DFBD9F9F}"/>
          </ac:picMkLst>
        </pc:picChg>
        <pc:picChg chg="mod">
          <ac:chgData name="Hao Lu" userId="a49cb3fe4fb04d37" providerId="LiveId" clId="{F22E4274-B9A7-3A4E-B87B-D2CFBB914357}" dt="2024-09-25T14:03:55.096" v="308" actId="1076"/>
          <ac:picMkLst>
            <pc:docMk/>
            <pc:sldMk cId="1199076174" sldId="263"/>
            <ac:picMk id="10" creationId="{8396E59E-80D1-87E0-6305-275A0A2C0E5E}"/>
          </ac:picMkLst>
        </pc:picChg>
        <pc:picChg chg="mod">
          <ac:chgData name="Hao Lu" userId="a49cb3fe4fb04d37" providerId="LiveId" clId="{F22E4274-B9A7-3A4E-B87B-D2CFBB914357}" dt="2024-09-25T14:03:50.571" v="306" actId="1076"/>
          <ac:picMkLst>
            <pc:docMk/>
            <pc:sldMk cId="1199076174" sldId="263"/>
            <ac:picMk id="12" creationId="{995DBE57-2626-E139-DB25-3DE97D943625}"/>
          </ac:picMkLst>
        </pc:picChg>
      </pc:sldChg>
      <pc:sldChg chg="add del setBg modNotes">
        <pc:chgData name="Hao Lu" userId="a49cb3fe4fb04d37" providerId="LiveId" clId="{F22E4274-B9A7-3A4E-B87B-D2CFBB914357}" dt="2024-09-30T13:31:30.553" v="2194" actId="2696"/>
        <pc:sldMkLst>
          <pc:docMk/>
          <pc:sldMk cId="0" sldId="264"/>
        </pc:sldMkLst>
      </pc:sldChg>
      <pc:sldChg chg="addSp delSp modSp mod ord">
        <pc:chgData name="Hao Lu" userId="a49cb3fe4fb04d37" providerId="LiveId" clId="{F22E4274-B9A7-3A4E-B87B-D2CFBB914357}" dt="2024-09-26T02:58:19.018" v="975" actId="14100"/>
        <pc:sldMkLst>
          <pc:docMk/>
          <pc:sldMk cId="3959309071" sldId="265"/>
        </pc:sldMkLst>
        <pc:spChg chg="mod">
          <ac:chgData name="Hao Lu" userId="a49cb3fe4fb04d37" providerId="LiveId" clId="{F22E4274-B9A7-3A4E-B87B-D2CFBB914357}" dt="2024-09-26T02:44:59.004" v="833" actId="20577"/>
          <ac:spMkLst>
            <pc:docMk/>
            <pc:sldMk cId="3959309071" sldId="265"/>
            <ac:spMk id="2" creationId="{7859A66E-B50B-5D58-8FE2-04431426D663}"/>
          </ac:spMkLst>
        </pc:spChg>
        <pc:spChg chg="mod">
          <ac:chgData name="Hao Lu" userId="a49cb3fe4fb04d37" providerId="LiveId" clId="{F22E4274-B9A7-3A4E-B87B-D2CFBB914357}" dt="2024-09-26T02:58:19.018" v="975" actId="14100"/>
          <ac:spMkLst>
            <pc:docMk/>
            <pc:sldMk cId="3959309071" sldId="265"/>
            <ac:spMk id="3" creationId="{5E34632C-73D0-D977-16A4-0ABA521CD78A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3959309071" sldId="265"/>
            <ac:spMk id="5" creationId="{AEA54787-DDA0-59AC-F983-045175AC2D51}"/>
          </ac:spMkLst>
        </pc:spChg>
        <pc:spChg chg="add del mod">
          <ac:chgData name="Hao Lu" userId="a49cb3fe4fb04d37" providerId="LiveId" clId="{F22E4274-B9A7-3A4E-B87B-D2CFBB914357}" dt="2024-09-26T02:56:12.577" v="960" actId="21"/>
          <ac:spMkLst>
            <pc:docMk/>
            <pc:sldMk cId="3959309071" sldId="265"/>
            <ac:spMk id="6" creationId="{B61EB94F-6D79-0C48-BD9C-F341C60789FE}"/>
          </ac:spMkLst>
        </pc:spChg>
        <pc:picChg chg="del mod">
          <ac:chgData name="Hao Lu" userId="a49cb3fe4fb04d37" providerId="LiveId" clId="{F22E4274-B9A7-3A4E-B87B-D2CFBB914357}" dt="2024-09-26T02:56:12.577" v="960" actId="21"/>
          <ac:picMkLst>
            <pc:docMk/>
            <pc:sldMk cId="3959309071" sldId="265"/>
            <ac:picMk id="2052" creationId="{580D3639-0273-142C-E5AD-F5FD5ADAE5AE}"/>
          </ac:picMkLst>
        </pc:picChg>
        <pc:picChg chg="mod">
          <ac:chgData name="Hao Lu" userId="a49cb3fe4fb04d37" providerId="LiveId" clId="{F22E4274-B9A7-3A4E-B87B-D2CFBB914357}" dt="2024-09-26T02:58:00.304" v="968" actId="14100"/>
          <ac:picMkLst>
            <pc:docMk/>
            <pc:sldMk cId="3959309071" sldId="265"/>
            <ac:picMk id="2054" creationId="{E1DF5312-BE37-4CA3-7C3E-EAE6FE1EAB07}"/>
          </ac:picMkLst>
        </pc:picChg>
        <pc:picChg chg="mod">
          <ac:chgData name="Hao Lu" userId="a49cb3fe4fb04d37" providerId="LiveId" clId="{F22E4274-B9A7-3A4E-B87B-D2CFBB914357}" dt="2024-09-26T02:57:48.796" v="965" actId="1076"/>
          <ac:picMkLst>
            <pc:docMk/>
            <pc:sldMk cId="3959309071" sldId="265"/>
            <ac:picMk id="2056" creationId="{638781E7-C772-D6E5-C425-722ABBE6B679}"/>
          </ac:picMkLst>
        </pc:picChg>
      </pc:sldChg>
      <pc:sldChg chg="addSp delSp modSp mod">
        <pc:chgData name="Hao Lu" userId="a49cb3fe4fb04d37" providerId="LiveId" clId="{F22E4274-B9A7-3A4E-B87B-D2CFBB914357}" dt="2024-09-26T02:55:45.460" v="959" actId="27636"/>
        <pc:sldMkLst>
          <pc:docMk/>
          <pc:sldMk cId="2526437946" sldId="266"/>
        </pc:sldMkLst>
        <pc:spChg chg="mod">
          <ac:chgData name="Hao Lu" userId="a49cb3fe4fb04d37" providerId="LiveId" clId="{F22E4274-B9A7-3A4E-B87B-D2CFBB914357}" dt="2024-09-26T02:55:40.829" v="957" actId="27636"/>
          <ac:spMkLst>
            <pc:docMk/>
            <pc:sldMk cId="2526437946" sldId="266"/>
            <ac:spMk id="3" creationId="{64F25228-4E50-1645-AD15-CC50867D0327}"/>
          </ac:spMkLst>
        </pc:spChg>
        <pc:spChg chg="mod">
          <ac:chgData name="Hao Lu" userId="a49cb3fe4fb04d37" providerId="LiveId" clId="{F22E4274-B9A7-3A4E-B87B-D2CFBB914357}" dt="2024-09-26T02:55:45.460" v="959" actId="27636"/>
          <ac:spMkLst>
            <pc:docMk/>
            <pc:sldMk cId="2526437946" sldId="266"/>
            <ac:spMk id="5" creationId="{94BA7BF2-D278-327A-76CC-CC3E2950EA8C}"/>
          </ac:spMkLst>
        </pc:spChg>
        <pc:spChg chg="del">
          <ac:chgData name="Hao Lu" userId="a49cb3fe4fb04d37" providerId="LiveId" clId="{F22E4274-B9A7-3A4E-B87B-D2CFBB914357}" dt="2024-09-26T02:45:30.115" v="835" actId="478"/>
          <ac:spMkLst>
            <pc:docMk/>
            <pc:sldMk cId="2526437946" sldId="266"/>
            <ac:spMk id="6" creationId="{968E3383-9B9D-E75E-02B9-ADD1F91DE29C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2526437946" sldId="266"/>
            <ac:spMk id="7" creationId="{3A90104E-FEED-885D-8EAE-39A7A2554762}"/>
          </ac:spMkLst>
        </pc:spChg>
        <pc:picChg chg="mod">
          <ac:chgData name="Hao Lu" userId="a49cb3fe4fb04d37" providerId="LiveId" clId="{F22E4274-B9A7-3A4E-B87B-D2CFBB914357}" dt="2024-09-26T02:45:45.306" v="839" actId="14100"/>
          <ac:picMkLst>
            <pc:docMk/>
            <pc:sldMk cId="2526437946" sldId="266"/>
            <ac:picMk id="3074" creationId="{BAF58124-815A-C89E-DA56-EAF2CE0503A5}"/>
          </ac:picMkLst>
        </pc:picChg>
        <pc:picChg chg="del">
          <ac:chgData name="Hao Lu" userId="a49cb3fe4fb04d37" providerId="LiveId" clId="{F22E4274-B9A7-3A4E-B87B-D2CFBB914357}" dt="2024-09-26T02:45:25.060" v="834" actId="478"/>
          <ac:picMkLst>
            <pc:docMk/>
            <pc:sldMk cId="2526437946" sldId="266"/>
            <ac:picMk id="3078" creationId="{1D53D7FC-6A82-4CC7-782E-348CCCB6FF39}"/>
          </ac:picMkLst>
        </pc:picChg>
      </pc:sldChg>
      <pc:sldChg chg="addSp modSp mod">
        <pc:chgData name="Hao Lu" userId="a49cb3fe4fb04d37" providerId="LiveId" clId="{F22E4274-B9A7-3A4E-B87B-D2CFBB914357}" dt="2024-09-26T03:51:27.441" v="2008" actId="27636"/>
        <pc:sldMkLst>
          <pc:docMk/>
          <pc:sldMk cId="3885526446" sldId="267"/>
        </pc:sldMkLst>
        <pc:spChg chg="mod">
          <ac:chgData name="Hao Lu" userId="a49cb3fe4fb04d37" providerId="LiveId" clId="{F22E4274-B9A7-3A4E-B87B-D2CFBB914357}" dt="2024-09-26T03:51:27.441" v="2008" actId="27636"/>
          <ac:spMkLst>
            <pc:docMk/>
            <pc:sldMk cId="3885526446" sldId="267"/>
            <ac:spMk id="3" creationId="{CA2B64D1-1444-A0B5-4AF1-C1499DB77C33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3885526446" sldId="267"/>
            <ac:spMk id="5" creationId="{667FCF79-C689-33D2-03B3-923D7C1CCC3B}"/>
          </ac:spMkLst>
        </pc:spChg>
      </pc:sldChg>
      <pc:sldChg chg="add del setBg modNotes">
        <pc:chgData name="Hao Lu" userId="a49cb3fe4fb04d37" providerId="LiveId" clId="{F22E4274-B9A7-3A4E-B87B-D2CFBB914357}" dt="2024-09-30T13:31:30.572" v="2197" actId="2696"/>
        <pc:sldMkLst>
          <pc:docMk/>
          <pc:sldMk cId="0" sldId="268"/>
        </pc:sldMkLst>
      </pc:sldChg>
      <pc:sldChg chg="add del setBg modNotes">
        <pc:chgData name="Hao Lu" userId="a49cb3fe4fb04d37" providerId="LiveId" clId="{F22E4274-B9A7-3A4E-B87B-D2CFBB914357}" dt="2024-09-30T13:31:30.545" v="2187" actId="2696"/>
        <pc:sldMkLst>
          <pc:docMk/>
          <pc:sldMk cId="0" sldId="269"/>
        </pc:sldMkLst>
      </pc:sldChg>
      <pc:sldChg chg="addSp modSp mod">
        <pc:chgData name="Hao Lu" userId="a49cb3fe4fb04d37" providerId="LiveId" clId="{F22E4274-B9A7-3A4E-B87B-D2CFBB914357}" dt="2024-09-25T17:54:36.719" v="447" actId="20577"/>
        <pc:sldMkLst>
          <pc:docMk/>
          <pc:sldMk cId="415137838" sldId="270"/>
        </pc:sldMkLst>
        <pc:spChg chg="mod">
          <ac:chgData name="Hao Lu" userId="a49cb3fe4fb04d37" providerId="LiveId" clId="{F22E4274-B9A7-3A4E-B87B-D2CFBB914357}" dt="2024-09-25T17:54:36.719" v="447" actId="20577"/>
          <ac:spMkLst>
            <pc:docMk/>
            <pc:sldMk cId="415137838" sldId="270"/>
            <ac:spMk id="3" creationId="{073DDA3A-1E6A-4C42-FF4C-FA6DDEC4BE21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415137838" sldId="270"/>
            <ac:spMk id="5" creationId="{D5CD9F80-3F11-DC0F-0557-6A853474D860}"/>
          </ac:spMkLst>
        </pc:spChg>
      </pc:sldChg>
      <pc:sldChg chg="addSp modSp mod">
        <pc:chgData name="Hao Lu" userId="a49cb3fe4fb04d37" providerId="LiveId" clId="{F22E4274-B9A7-3A4E-B87B-D2CFBB914357}" dt="2024-09-26T04:02:14.243" v="2178" actId="20577"/>
        <pc:sldMkLst>
          <pc:docMk/>
          <pc:sldMk cId="2196089134" sldId="271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2196089134" sldId="271"/>
            <ac:spMk id="3" creationId="{28E5EF66-9484-0413-4CF5-93AAB01732E2}"/>
          </ac:spMkLst>
        </pc:spChg>
        <pc:graphicFrameChg chg="modGraphic">
          <ac:chgData name="Hao Lu" userId="a49cb3fe4fb04d37" providerId="LiveId" clId="{F22E4274-B9A7-3A4E-B87B-D2CFBB914357}" dt="2024-09-26T04:02:14.243" v="2178" actId="20577"/>
          <ac:graphicFrameMkLst>
            <pc:docMk/>
            <pc:sldMk cId="2196089134" sldId="271"/>
            <ac:graphicFrameMk id="4" creationId="{BFE9C17B-E833-B26E-BAB9-98CDF4ECE270}"/>
          </ac:graphicFrameMkLst>
        </pc:graphicFrameChg>
      </pc:sldChg>
      <pc:sldChg chg="addSp delSp modSp mod">
        <pc:chgData name="Hao Lu" userId="a49cb3fe4fb04d37" providerId="LiveId" clId="{F22E4274-B9A7-3A4E-B87B-D2CFBB914357}" dt="2024-09-26T02:33:55.008" v="703" actId="20577"/>
        <pc:sldMkLst>
          <pc:docMk/>
          <pc:sldMk cId="2187741120" sldId="272"/>
        </pc:sldMkLst>
        <pc:spChg chg="mod">
          <ac:chgData name="Hao Lu" userId="a49cb3fe4fb04d37" providerId="LiveId" clId="{F22E4274-B9A7-3A4E-B87B-D2CFBB914357}" dt="2024-09-26T02:20:07.169" v="542" actId="1076"/>
          <ac:spMkLst>
            <pc:docMk/>
            <pc:sldMk cId="2187741120" sldId="272"/>
            <ac:spMk id="2" creationId="{053FAF59-FBF1-67E4-56D3-65E2F04017A3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2187741120" sldId="272"/>
            <ac:spMk id="3" creationId="{45D0B086-3FA5-B264-1281-B3648F8947C8}"/>
          </ac:spMkLst>
        </pc:spChg>
        <pc:spChg chg="mod">
          <ac:chgData name="Hao Lu" userId="a49cb3fe4fb04d37" providerId="LiveId" clId="{F22E4274-B9A7-3A4E-B87B-D2CFBB914357}" dt="2024-09-26T02:33:55.008" v="703" actId="20577"/>
          <ac:spMkLst>
            <pc:docMk/>
            <pc:sldMk cId="2187741120" sldId="272"/>
            <ac:spMk id="5" creationId="{08750875-DE93-80FE-E0E1-2B8904D89F19}"/>
          </ac:spMkLst>
        </pc:spChg>
        <pc:picChg chg="add mod">
          <ac:chgData name="Hao Lu" userId="a49cb3fe4fb04d37" providerId="LiveId" clId="{F22E4274-B9A7-3A4E-B87B-D2CFBB914357}" dt="2024-09-26T02:24:20.887" v="589" actId="14100"/>
          <ac:picMkLst>
            <pc:docMk/>
            <pc:sldMk cId="2187741120" sldId="272"/>
            <ac:picMk id="6" creationId="{51D5C464-DB76-9B26-B506-8BF31940C445}"/>
          </ac:picMkLst>
        </pc:picChg>
        <pc:picChg chg="del mod">
          <ac:chgData name="Hao Lu" userId="a49cb3fe4fb04d37" providerId="LiveId" clId="{F22E4274-B9A7-3A4E-B87B-D2CFBB914357}" dt="2024-09-26T02:23:38.058" v="579" actId="21"/>
          <ac:picMkLst>
            <pc:docMk/>
            <pc:sldMk cId="2187741120" sldId="272"/>
            <ac:picMk id="1028" creationId="{E876E9BE-09DF-6477-FF64-EDF938A1F136}"/>
          </ac:picMkLst>
        </pc:picChg>
        <pc:picChg chg="mod">
          <ac:chgData name="Hao Lu" userId="a49cb3fe4fb04d37" providerId="LiveId" clId="{F22E4274-B9A7-3A4E-B87B-D2CFBB914357}" dt="2024-09-26T02:19:59.596" v="541" actId="1076"/>
          <ac:picMkLst>
            <pc:docMk/>
            <pc:sldMk cId="2187741120" sldId="272"/>
            <ac:picMk id="1030" creationId="{18C3D07F-8027-04B9-4EFA-39AAE06D8217}"/>
          </ac:picMkLst>
        </pc:picChg>
      </pc:sldChg>
      <pc:sldChg chg="addSp modSp mod">
        <pc:chgData name="Hao Lu" userId="a49cb3fe4fb04d37" providerId="LiveId" clId="{F22E4274-B9A7-3A4E-B87B-D2CFBB914357}" dt="2024-09-25T19:00:10.431" v="515" actId="1036"/>
        <pc:sldMkLst>
          <pc:docMk/>
          <pc:sldMk cId="276863507" sldId="273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276863507" sldId="273"/>
            <ac:spMk id="5" creationId="{2B593D9B-E17F-F509-CA7E-B3CA86DAF887}"/>
          </ac:spMkLst>
        </pc:spChg>
        <pc:picChg chg="mod">
          <ac:chgData name="Hao Lu" userId="a49cb3fe4fb04d37" providerId="LiveId" clId="{F22E4274-B9A7-3A4E-B87B-D2CFBB914357}" dt="2024-09-25T19:00:10.431" v="515" actId="1036"/>
          <ac:picMkLst>
            <pc:docMk/>
            <pc:sldMk cId="276863507" sldId="273"/>
            <ac:picMk id="8" creationId="{2AF3FA70-D3B1-5134-A13B-61190470A914}"/>
          </ac:picMkLst>
        </pc:picChg>
      </pc:sldChg>
      <pc:sldChg chg="addSp modSp">
        <pc:chgData name="Hao Lu" userId="a49cb3fe4fb04d37" providerId="LiveId" clId="{F22E4274-B9A7-3A4E-B87B-D2CFBB914357}" dt="2024-09-23T18:39:16.542" v="7"/>
        <pc:sldMkLst>
          <pc:docMk/>
          <pc:sldMk cId="1165951586" sldId="274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1165951586" sldId="274"/>
            <ac:spMk id="5" creationId="{1D83C36F-7F24-77BE-3367-26BC568EFD85}"/>
          </ac:spMkLst>
        </pc:spChg>
      </pc:sldChg>
      <pc:sldChg chg="addSp delSp modSp mod setBg">
        <pc:chgData name="Hao Lu" userId="a49cb3fe4fb04d37" providerId="LiveId" clId="{F22E4274-B9A7-3A4E-B87B-D2CFBB914357}" dt="2024-09-26T03:52:17.051" v="2011" actId="1076"/>
        <pc:sldMkLst>
          <pc:docMk/>
          <pc:sldMk cId="855655899" sldId="275"/>
        </pc:sldMkLst>
        <pc:spChg chg="mod">
          <ac:chgData name="Hao Lu" userId="a49cb3fe4fb04d37" providerId="LiveId" clId="{F22E4274-B9A7-3A4E-B87B-D2CFBB914357}" dt="2024-09-23T18:37:33.634" v="6" actId="26606"/>
          <ac:spMkLst>
            <pc:docMk/>
            <pc:sldMk cId="855655899" sldId="275"/>
            <ac:spMk id="2" creationId="{4D19BD89-DFB2-6A71-63E9-360E276E3B2A}"/>
          </ac:spMkLst>
        </pc:spChg>
        <pc:spChg chg="del">
          <ac:chgData name="Hao Lu" userId="a49cb3fe4fb04d37" providerId="LiveId" clId="{F22E4274-B9A7-3A4E-B87B-D2CFBB914357}" dt="2024-09-23T18:37:25.637" v="2" actId="478"/>
          <ac:spMkLst>
            <pc:docMk/>
            <pc:sldMk cId="855655899" sldId="275"/>
            <ac:spMk id="3" creationId="{9540BD40-8073-B3FA-A0A9-97358A723AA0}"/>
          </ac:spMkLst>
        </pc:spChg>
        <pc:spChg chg="mod ord">
          <ac:chgData name="Hao Lu" userId="a49cb3fe4fb04d37" providerId="LiveId" clId="{F22E4274-B9A7-3A4E-B87B-D2CFBB914357}" dt="2024-09-23T18:37:33.634" v="6" actId="26606"/>
          <ac:spMkLst>
            <pc:docMk/>
            <pc:sldMk cId="855655899" sldId="275"/>
            <ac:spMk id="4" creationId="{827FC09C-7EF7-BEAC-0521-3FBB60371471}"/>
          </ac:spMkLst>
        </pc:spChg>
        <pc:spChg chg="add del mod">
          <ac:chgData name="Hao Lu" userId="a49cb3fe4fb04d37" providerId="LiveId" clId="{F22E4274-B9A7-3A4E-B87B-D2CFBB914357}" dt="2024-09-23T18:37:28.383" v="3"/>
          <ac:spMkLst>
            <pc:docMk/>
            <pc:sldMk cId="855655899" sldId="275"/>
            <ac:spMk id="6" creationId="{5BBE8D29-AA01-31AE-99ED-6ABAABE20B16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855655899" sldId="275"/>
            <ac:spMk id="9" creationId="{1BAE99AD-E1F5-D081-FC62-EBF84EA9446F}"/>
          </ac:spMkLst>
        </pc:spChg>
        <pc:spChg chg="add">
          <ac:chgData name="Hao Lu" userId="a49cb3fe4fb04d37" providerId="LiveId" clId="{F22E4274-B9A7-3A4E-B87B-D2CFBB914357}" dt="2024-09-23T18:37:33.634" v="6" actId="26606"/>
          <ac:spMkLst>
            <pc:docMk/>
            <pc:sldMk cId="855655899" sldId="275"/>
            <ac:spMk id="13" creationId="{D4771268-CB57-404A-9271-370EB28F6090}"/>
          </ac:spMkLst>
        </pc:spChg>
        <pc:picChg chg="add mod">
          <ac:chgData name="Hao Lu" userId="a49cb3fe4fb04d37" providerId="LiveId" clId="{F22E4274-B9A7-3A4E-B87B-D2CFBB914357}" dt="2024-09-26T03:52:17.051" v="2011" actId="1076"/>
          <ac:picMkLst>
            <pc:docMk/>
            <pc:sldMk cId="855655899" sldId="275"/>
            <ac:picMk id="8" creationId="{7EA53B57-228E-1EA9-773F-E700A8C2FD0A}"/>
          </ac:picMkLst>
        </pc:picChg>
      </pc:sldChg>
      <pc:sldChg chg="addSp modSp mod">
        <pc:chgData name="Hao Lu" userId="a49cb3fe4fb04d37" providerId="LiveId" clId="{F22E4274-B9A7-3A4E-B87B-D2CFBB914357}" dt="2024-09-30T13:31:36.801" v="2199" actId="20577"/>
        <pc:sldMkLst>
          <pc:docMk/>
          <pc:sldMk cId="3878327622" sldId="276"/>
        </pc:sldMkLst>
        <pc:spChg chg="mod">
          <ac:chgData name="Hao Lu" userId="a49cb3fe4fb04d37" providerId="LiveId" clId="{F22E4274-B9A7-3A4E-B87B-D2CFBB914357}" dt="2024-09-30T13:31:36.801" v="2199" actId="20577"/>
          <ac:spMkLst>
            <pc:docMk/>
            <pc:sldMk cId="3878327622" sldId="276"/>
            <ac:spMk id="3" creationId="{EA52C347-D9D8-29F9-3F08-F5D8B12E7572}"/>
          </ac:spMkLst>
        </pc:spChg>
        <pc:spChg chg="add mod">
          <ac:chgData name="Hao Lu" userId="a49cb3fe4fb04d37" providerId="LiveId" clId="{F22E4274-B9A7-3A4E-B87B-D2CFBB914357}" dt="2024-09-23T18:39:16.542" v="7"/>
          <ac:spMkLst>
            <pc:docMk/>
            <pc:sldMk cId="3878327622" sldId="276"/>
            <ac:spMk id="5" creationId="{495120E5-B358-1785-242E-1D9B38BF89CF}"/>
          </ac:spMkLst>
        </pc:spChg>
      </pc:sldChg>
      <pc:sldChg chg="addSp modSp ord">
        <pc:chgData name="Hao Lu" userId="a49cb3fe4fb04d37" providerId="LiveId" clId="{F22E4274-B9A7-3A4E-B87B-D2CFBB914357}" dt="2024-09-25T19:05:38.674" v="516" actId="20578"/>
        <pc:sldMkLst>
          <pc:docMk/>
          <pc:sldMk cId="1883083254" sldId="277"/>
        </pc:sldMkLst>
        <pc:spChg chg="add mod">
          <ac:chgData name="Hao Lu" userId="a49cb3fe4fb04d37" providerId="LiveId" clId="{F22E4274-B9A7-3A4E-B87B-D2CFBB914357}" dt="2024-09-23T18:39:16.542" v="7"/>
          <ac:spMkLst>
            <pc:docMk/>
            <pc:sldMk cId="1883083254" sldId="277"/>
            <ac:spMk id="3" creationId="{A6B415D8-EAE5-2064-8FE6-5A144A96A97E}"/>
          </ac:spMkLst>
        </pc:spChg>
      </pc:sldChg>
      <pc:sldChg chg="addSp delSp modSp new mod">
        <pc:chgData name="Hao Lu" userId="a49cb3fe4fb04d37" providerId="LiveId" clId="{F22E4274-B9A7-3A4E-B87B-D2CFBB914357}" dt="2024-09-25T13:18:30.259" v="271" actId="122"/>
        <pc:sldMkLst>
          <pc:docMk/>
          <pc:sldMk cId="2592823527" sldId="278"/>
        </pc:sldMkLst>
        <pc:spChg chg="mod">
          <ac:chgData name="Hao Lu" userId="a49cb3fe4fb04d37" providerId="LiveId" clId="{F22E4274-B9A7-3A4E-B87B-D2CFBB914357}" dt="2024-09-25T13:13:44.553" v="146" actId="20577"/>
          <ac:spMkLst>
            <pc:docMk/>
            <pc:sldMk cId="2592823527" sldId="278"/>
            <ac:spMk id="2" creationId="{4C3CA612-65A4-D634-A826-CB2E474C3572}"/>
          </ac:spMkLst>
        </pc:spChg>
        <pc:spChg chg="del">
          <ac:chgData name="Hao Lu" userId="a49cb3fe4fb04d37" providerId="LiveId" clId="{F22E4274-B9A7-3A4E-B87B-D2CFBB914357}" dt="2024-09-25T13:07:08.673" v="28" actId="478"/>
          <ac:spMkLst>
            <pc:docMk/>
            <pc:sldMk cId="2592823527" sldId="278"/>
            <ac:spMk id="3" creationId="{9D878412-FE12-D423-584D-28C4CB943757}"/>
          </ac:spMkLst>
        </pc:spChg>
        <pc:spChg chg="add del mod">
          <ac:chgData name="Hao Lu" userId="a49cb3fe4fb04d37" providerId="LiveId" clId="{F22E4274-B9A7-3A4E-B87B-D2CFBB914357}" dt="2024-09-25T13:10:37.449" v="88"/>
          <ac:spMkLst>
            <pc:docMk/>
            <pc:sldMk cId="2592823527" sldId="278"/>
            <ac:spMk id="8" creationId="{CAB5F065-64FB-6EE7-7E42-1F18D5206E74}"/>
          </ac:spMkLst>
        </pc:spChg>
        <pc:spChg chg="add mod">
          <ac:chgData name="Hao Lu" userId="a49cb3fe4fb04d37" providerId="LiveId" clId="{F22E4274-B9A7-3A4E-B87B-D2CFBB914357}" dt="2024-09-25T13:15:28.351" v="149" actId="1076"/>
          <ac:spMkLst>
            <pc:docMk/>
            <pc:sldMk cId="2592823527" sldId="278"/>
            <ac:spMk id="9" creationId="{E61016FC-603E-492D-3964-0493E52EA62D}"/>
          </ac:spMkLst>
        </pc:spChg>
        <pc:spChg chg="add mod">
          <ac:chgData name="Hao Lu" userId="a49cb3fe4fb04d37" providerId="LiveId" clId="{F22E4274-B9A7-3A4E-B87B-D2CFBB914357}" dt="2024-09-25T13:15:37.810" v="150" actId="1076"/>
          <ac:spMkLst>
            <pc:docMk/>
            <pc:sldMk cId="2592823527" sldId="278"/>
            <ac:spMk id="11" creationId="{C6EDDAD7-408D-61D6-11D0-047A166AD5FA}"/>
          </ac:spMkLst>
        </pc:spChg>
        <pc:spChg chg="add mod">
          <ac:chgData name="Hao Lu" userId="a49cb3fe4fb04d37" providerId="LiveId" clId="{F22E4274-B9A7-3A4E-B87B-D2CFBB914357}" dt="2024-09-25T13:18:27.129" v="270" actId="122"/>
          <ac:spMkLst>
            <pc:docMk/>
            <pc:sldMk cId="2592823527" sldId="278"/>
            <ac:spMk id="12" creationId="{4399FDB6-783B-E349-443D-2C94C9ED587D}"/>
          </ac:spMkLst>
        </pc:spChg>
        <pc:spChg chg="add mod">
          <ac:chgData name="Hao Lu" userId="a49cb3fe4fb04d37" providerId="LiveId" clId="{F22E4274-B9A7-3A4E-B87B-D2CFBB914357}" dt="2024-09-25T13:18:30.259" v="271" actId="122"/>
          <ac:spMkLst>
            <pc:docMk/>
            <pc:sldMk cId="2592823527" sldId="278"/>
            <ac:spMk id="13" creationId="{717E2FCC-7759-B96A-C61B-F8BF215F92A6}"/>
          </ac:spMkLst>
        </pc:spChg>
        <pc:graphicFrameChg chg="add del modGraphic">
          <ac:chgData name="Hao Lu" userId="a49cb3fe4fb04d37" providerId="LiveId" clId="{F22E4274-B9A7-3A4E-B87B-D2CFBB914357}" dt="2024-09-25T13:11:32.185" v="109" actId="1032"/>
          <ac:graphicFrameMkLst>
            <pc:docMk/>
            <pc:sldMk cId="2592823527" sldId="278"/>
            <ac:graphicFrameMk id="10" creationId="{35BFCA6C-17CE-7929-5E45-7DD16EE7E88D}"/>
          </ac:graphicFrameMkLst>
        </pc:graphicFrameChg>
        <pc:picChg chg="add mod">
          <ac:chgData name="Hao Lu" userId="a49cb3fe4fb04d37" providerId="LiveId" clId="{F22E4274-B9A7-3A4E-B87B-D2CFBB914357}" dt="2024-09-25T13:15:37.810" v="150" actId="1076"/>
          <ac:picMkLst>
            <pc:docMk/>
            <pc:sldMk cId="2592823527" sldId="278"/>
            <ac:picMk id="6" creationId="{C42D77F5-8338-9139-03B2-0FAF34199D61}"/>
          </ac:picMkLst>
        </pc:picChg>
        <pc:picChg chg="add mod">
          <ac:chgData name="Hao Lu" userId="a49cb3fe4fb04d37" providerId="LiveId" clId="{F22E4274-B9A7-3A4E-B87B-D2CFBB914357}" dt="2024-09-25T13:15:37.810" v="150" actId="1076"/>
          <ac:picMkLst>
            <pc:docMk/>
            <pc:sldMk cId="2592823527" sldId="278"/>
            <ac:picMk id="7" creationId="{3CCA0598-75F7-2D69-96D0-AA3D895F0EA0}"/>
          </ac:picMkLst>
        </pc:picChg>
      </pc:sldChg>
      <pc:sldChg chg="addSp delSp modSp new mod">
        <pc:chgData name="Hao Lu" userId="a49cb3fe4fb04d37" providerId="LiveId" clId="{F22E4274-B9A7-3A4E-B87B-D2CFBB914357}" dt="2024-09-26T02:40:36.193" v="783" actId="1076"/>
        <pc:sldMkLst>
          <pc:docMk/>
          <pc:sldMk cId="3312463241" sldId="279"/>
        </pc:sldMkLst>
        <pc:spChg chg="mod">
          <ac:chgData name="Hao Lu" userId="a49cb3fe4fb04d37" providerId="LiveId" clId="{F22E4274-B9A7-3A4E-B87B-D2CFBB914357}" dt="2024-09-26T02:24:47.768" v="618" actId="20577"/>
          <ac:spMkLst>
            <pc:docMk/>
            <pc:sldMk cId="3312463241" sldId="279"/>
            <ac:spMk id="2" creationId="{B759D49D-DD9A-CB69-5D6D-E296F6B897F0}"/>
          </ac:spMkLst>
        </pc:spChg>
        <pc:spChg chg="del">
          <ac:chgData name="Hao Lu" userId="a49cb3fe4fb04d37" providerId="LiveId" clId="{F22E4274-B9A7-3A4E-B87B-D2CFBB914357}" dt="2024-09-26T02:24:56.248" v="619" actId="478"/>
          <ac:spMkLst>
            <pc:docMk/>
            <pc:sldMk cId="3312463241" sldId="279"/>
            <ac:spMk id="3" creationId="{EA7994F8-D3EA-9044-587A-C51201AE831F}"/>
          </ac:spMkLst>
        </pc:spChg>
        <pc:spChg chg="add mod">
          <ac:chgData name="Hao Lu" userId="a49cb3fe4fb04d37" providerId="LiveId" clId="{F22E4274-B9A7-3A4E-B87B-D2CFBB914357}" dt="2024-09-26T02:40:36.193" v="783" actId="1076"/>
          <ac:spMkLst>
            <pc:docMk/>
            <pc:sldMk cId="3312463241" sldId="279"/>
            <ac:spMk id="7" creationId="{B35CD5F5-8ABB-60F1-E68D-B91A05F5F834}"/>
          </ac:spMkLst>
        </pc:spChg>
        <pc:picChg chg="add del mod">
          <ac:chgData name="Hao Lu" userId="a49cb3fe4fb04d37" providerId="LiveId" clId="{F22E4274-B9A7-3A4E-B87B-D2CFBB914357}" dt="2024-09-26T02:28:40.405" v="623" actId="478"/>
          <ac:picMkLst>
            <pc:docMk/>
            <pc:sldMk cId="3312463241" sldId="279"/>
            <ac:picMk id="6" creationId="{18105B7A-9DAD-92A0-9B8F-3BE02F144FA9}"/>
          </ac:picMkLst>
        </pc:picChg>
        <pc:picChg chg="add del mod">
          <ac:chgData name="Hao Lu" userId="a49cb3fe4fb04d37" providerId="LiveId" clId="{F22E4274-B9A7-3A4E-B87B-D2CFBB914357}" dt="2024-09-26T02:31:54.657" v="640" actId="478"/>
          <ac:picMkLst>
            <pc:docMk/>
            <pc:sldMk cId="3312463241" sldId="279"/>
            <ac:picMk id="1026" creationId="{D87F7B7D-6BD4-015E-27AE-F4FA6429966F}"/>
          </ac:picMkLst>
        </pc:picChg>
        <pc:picChg chg="add mod">
          <ac:chgData name="Hao Lu" userId="a49cb3fe4fb04d37" providerId="LiveId" clId="{F22E4274-B9A7-3A4E-B87B-D2CFBB914357}" dt="2024-09-26T02:32:12.334" v="644" actId="14100"/>
          <ac:picMkLst>
            <pc:docMk/>
            <pc:sldMk cId="3312463241" sldId="279"/>
            <ac:picMk id="1028" creationId="{E4BE92CE-2CAF-2EDD-243D-EBD94DD9DFE7}"/>
          </ac:picMkLst>
        </pc:picChg>
        <pc:picChg chg="add mod">
          <ac:chgData name="Hao Lu" userId="a49cb3fe4fb04d37" providerId="LiveId" clId="{F22E4274-B9A7-3A4E-B87B-D2CFBB914357}" dt="2024-09-26T02:32:22.451" v="646" actId="1076"/>
          <ac:picMkLst>
            <pc:docMk/>
            <pc:sldMk cId="3312463241" sldId="279"/>
            <ac:picMk id="1030" creationId="{544763AE-620A-A297-942E-3E668E11AC4E}"/>
          </ac:picMkLst>
        </pc:picChg>
      </pc:sldChg>
      <pc:sldChg chg="modSp new del mod">
        <pc:chgData name="Hao Lu" userId="a49cb3fe4fb04d37" providerId="LiveId" clId="{F22E4274-B9A7-3A4E-B87B-D2CFBB914357}" dt="2024-09-25T15:39:10.042" v="334" actId="2696"/>
        <pc:sldMkLst>
          <pc:docMk/>
          <pc:sldMk cId="4069350818" sldId="279"/>
        </pc:sldMkLst>
        <pc:spChg chg="mod">
          <ac:chgData name="Hao Lu" userId="a49cb3fe4fb04d37" providerId="LiveId" clId="{F22E4274-B9A7-3A4E-B87B-D2CFBB914357}" dt="2024-09-25T14:18:33.558" v="333" actId="20577"/>
          <ac:spMkLst>
            <pc:docMk/>
            <pc:sldMk cId="4069350818" sldId="279"/>
            <ac:spMk id="2" creationId="{0CF75773-EAEC-B130-3DE6-540D26E5443F}"/>
          </ac:spMkLst>
        </pc:spChg>
      </pc:sldChg>
      <pc:sldChg chg="new del">
        <pc:chgData name="Hao Lu" userId="a49cb3fe4fb04d37" providerId="LiveId" clId="{F22E4274-B9A7-3A4E-B87B-D2CFBB914357}" dt="2024-09-25T15:39:11.342" v="335" actId="2696"/>
        <pc:sldMkLst>
          <pc:docMk/>
          <pc:sldMk cId="1814700025" sldId="280"/>
        </pc:sldMkLst>
      </pc:sldChg>
      <pc:sldChg chg="addSp delSp modSp new mod">
        <pc:chgData name="Hao Lu" userId="a49cb3fe4fb04d37" providerId="LiveId" clId="{F22E4274-B9A7-3A4E-B87B-D2CFBB914357}" dt="2024-09-26T02:31:26.816" v="634" actId="1076"/>
        <pc:sldMkLst>
          <pc:docMk/>
          <pc:sldMk cId="3217835018" sldId="280"/>
        </pc:sldMkLst>
        <pc:spChg chg="del">
          <ac:chgData name="Hao Lu" userId="a49cb3fe4fb04d37" providerId="LiveId" clId="{F22E4274-B9A7-3A4E-B87B-D2CFBB914357}" dt="2024-09-26T02:30:55.676" v="628" actId="478"/>
          <ac:spMkLst>
            <pc:docMk/>
            <pc:sldMk cId="3217835018" sldId="280"/>
            <ac:spMk id="2" creationId="{4A0B3260-2021-1C60-B372-8DEF802D0734}"/>
          </ac:spMkLst>
        </pc:spChg>
        <pc:spChg chg="del">
          <ac:chgData name="Hao Lu" userId="a49cb3fe4fb04d37" providerId="LiveId" clId="{F22E4274-B9A7-3A4E-B87B-D2CFBB914357}" dt="2024-09-26T02:30:57.451" v="629" actId="478"/>
          <ac:spMkLst>
            <pc:docMk/>
            <pc:sldMk cId="3217835018" sldId="280"/>
            <ac:spMk id="3" creationId="{A7221EE1-8C1B-6D20-BF6C-977631160732}"/>
          </ac:spMkLst>
        </pc:spChg>
        <pc:picChg chg="add mod">
          <ac:chgData name="Hao Lu" userId="a49cb3fe4fb04d37" providerId="LiveId" clId="{F22E4274-B9A7-3A4E-B87B-D2CFBB914357}" dt="2024-09-26T02:31:26.816" v="634" actId="1076"/>
          <ac:picMkLst>
            <pc:docMk/>
            <pc:sldMk cId="3217835018" sldId="280"/>
            <ac:picMk id="6" creationId="{F4355C56-B794-F5B7-312F-39F0BB6E3FA7}"/>
          </ac:picMkLst>
        </pc:picChg>
        <pc:picChg chg="add mod">
          <ac:chgData name="Hao Lu" userId="a49cb3fe4fb04d37" providerId="LiveId" clId="{F22E4274-B9A7-3A4E-B87B-D2CFBB914357}" dt="2024-09-26T02:31:23.789" v="633" actId="1076"/>
          <ac:picMkLst>
            <pc:docMk/>
            <pc:sldMk cId="3217835018" sldId="280"/>
            <ac:picMk id="7" creationId="{C3EB83A0-85B1-ADBD-D719-E3312D70B4C3}"/>
          </ac:picMkLst>
        </pc:picChg>
      </pc:sldChg>
      <pc:sldChg chg="addSp delSp modSp new mod">
        <pc:chgData name="Hao Lu" userId="a49cb3fe4fb04d37" providerId="LiveId" clId="{F22E4274-B9A7-3A4E-B87B-D2CFBB914357}" dt="2024-09-26T03:49:18.625" v="1919" actId="1076"/>
        <pc:sldMkLst>
          <pc:docMk/>
          <pc:sldMk cId="1216361830" sldId="281"/>
        </pc:sldMkLst>
        <pc:spChg chg="mod">
          <ac:chgData name="Hao Lu" userId="a49cb3fe4fb04d37" providerId="LiveId" clId="{F22E4274-B9A7-3A4E-B87B-D2CFBB914357}" dt="2024-09-26T03:00:40.953" v="1018" actId="27636"/>
          <ac:spMkLst>
            <pc:docMk/>
            <pc:sldMk cId="1216361830" sldId="281"/>
            <ac:spMk id="2" creationId="{D2F6D030-8757-B263-69E7-BB8F3C6EDCBD}"/>
          </ac:spMkLst>
        </pc:spChg>
        <pc:spChg chg="del mod">
          <ac:chgData name="Hao Lu" userId="a49cb3fe4fb04d37" providerId="LiveId" clId="{F22E4274-B9A7-3A4E-B87B-D2CFBB914357}" dt="2024-09-26T03:00:17.223" v="977" actId="478"/>
          <ac:spMkLst>
            <pc:docMk/>
            <pc:sldMk cId="1216361830" sldId="281"/>
            <ac:spMk id="3" creationId="{B68C3189-EDA1-8854-E05C-F99806DB17E4}"/>
          </ac:spMkLst>
        </pc:spChg>
        <pc:spChg chg="add del mod">
          <ac:chgData name="Hao Lu" userId="a49cb3fe4fb04d37" providerId="LiveId" clId="{F22E4274-B9A7-3A4E-B87B-D2CFBB914357}" dt="2024-09-26T03:00:19.514" v="978" actId="478"/>
          <ac:spMkLst>
            <pc:docMk/>
            <pc:sldMk cId="1216361830" sldId="281"/>
            <ac:spMk id="10" creationId="{BE32D005-BBD0-6669-AD38-3E35536F541D}"/>
          </ac:spMkLst>
        </pc:spChg>
        <pc:spChg chg="add mod">
          <ac:chgData name="Hao Lu" userId="a49cb3fe4fb04d37" providerId="LiveId" clId="{F22E4274-B9A7-3A4E-B87B-D2CFBB914357}" dt="2024-09-26T03:05:00.413" v="1099" actId="1076"/>
          <ac:spMkLst>
            <pc:docMk/>
            <pc:sldMk cId="1216361830" sldId="281"/>
            <ac:spMk id="11" creationId="{33272CDE-1B5F-D203-CA99-37B3CD4570AB}"/>
          </ac:spMkLst>
        </pc:spChg>
        <pc:spChg chg="add del mod">
          <ac:chgData name="Hao Lu" userId="a49cb3fe4fb04d37" providerId="LiveId" clId="{F22E4274-B9A7-3A4E-B87B-D2CFBB914357}" dt="2024-09-26T03:43:45.341" v="1644" actId="478"/>
          <ac:spMkLst>
            <pc:docMk/>
            <pc:sldMk cId="1216361830" sldId="281"/>
            <ac:spMk id="13" creationId="{C66838E3-44EF-C115-2765-EDE37066CF6B}"/>
          </ac:spMkLst>
        </pc:spChg>
        <pc:spChg chg="add del">
          <ac:chgData name="Hao Lu" userId="a49cb3fe4fb04d37" providerId="LiveId" clId="{F22E4274-B9A7-3A4E-B87B-D2CFBB914357}" dt="2024-09-26T03:44:03.925" v="1646" actId="478"/>
          <ac:spMkLst>
            <pc:docMk/>
            <pc:sldMk cId="1216361830" sldId="281"/>
            <ac:spMk id="14" creationId="{7889AE0A-89E7-689C-1359-90AA546579A7}"/>
          </ac:spMkLst>
        </pc:spChg>
        <pc:spChg chg="add mod">
          <ac:chgData name="Hao Lu" userId="a49cb3fe4fb04d37" providerId="LiveId" clId="{F22E4274-B9A7-3A4E-B87B-D2CFBB914357}" dt="2024-09-26T03:46:14.688" v="1706" actId="1076"/>
          <ac:spMkLst>
            <pc:docMk/>
            <pc:sldMk cId="1216361830" sldId="281"/>
            <ac:spMk id="17" creationId="{8408FF52-6AE3-C5A0-9845-382F90108A8D}"/>
          </ac:spMkLst>
        </pc:spChg>
        <pc:spChg chg="add mod">
          <ac:chgData name="Hao Lu" userId="a49cb3fe4fb04d37" providerId="LiveId" clId="{F22E4274-B9A7-3A4E-B87B-D2CFBB914357}" dt="2024-09-26T03:49:18.625" v="1919" actId="1076"/>
          <ac:spMkLst>
            <pc:docMk/>
            <pc:sldMk cId="1216361830" sldId="281"/>
            <ac:spMk id="18" creationId="{2B345B83-FC57-0793-774E-C018639741A3}"/>
          </ac:spMkLst>
        </pc:spChg>
        <pc:picChg chg="add del mod">
          <ac:chgData name="Hao Lu" userId="a49cb3fe4fb04d37" providerId="LiveId" clId="{F22E4274-B9A7-3A4E-B87B-D2CFBB914357}" dt="2024-09-26T03:00:45.842" v="1019" actId="21"/>
          <ac:picMkLst>
            <pc:docMk/>
            <pc:sldMk cId="1216361830" sldId="281"/>
            <ac:picMk id="6" creationId="{8D24D101-4488-5712-A0BE-6F784463535C}"/>
          </ac:picMkLst>
        </pc:picChg>
        <pc:picChg chg="add mod modCrop">
          <ac:chgData name="Hao Lu" userId="a49cb3fe4fb04d37" providerId="LiveId" clId="{F22E4274-B9A7-3A4E-B87B-D2CFBB914357}" dt="2024-09-26T03:26:03.148" v="1579" actId="1076"/>
          <ac:picMkLst>
            <pc:docMk/>
            <pc:sldMk cId="1216361830" sldId="281"/>
            <ac:picMk id="8" creationId="{EE3A0ECA-C802-D5A0-5BF0-D09ADA7A90AF}"/>
          </ac:picMkLst>
        </pc:picChg>
        <pc:picChg chg="add del mod">
          <ac:chgData name="Hao Lu" userId="a49cb3fe4fb04d37" providerId="LiveId" clId="{F22E4274-B9A7-3A4E-B87B-D2CFBB914357}" dt="2024-09-26T03:26:10.220" v="1580" actId="478"/>
          <ac:picMkLst>
            <pc:docMk/>
            <pc:sldMk cId="1216361830" sldId="281"/>
            <ac:picMk id="12" creationId="{28CA0689-0409-DB71-FD9D-277642E3F7F5}"/>
          </ac:picMkLst>
        </pc:picChg>
        <pc:picChg chg="add mod">
          <ac:chgData name="Hao Lu" userId="a49cb3fe4fb04d37" providerId="LiveId" clId="{F22E4274-B9A7-3A4E-B87B-D2CFBB914357}" dt="2024-09-26T03:46:17.836" v="1707" actId="1076"/>
          <ac:picMkLst>
            <pc:docMk/>
            <pc:sldMk cId="1216361830" sldId="281"/>
            <ac:picMk id="16" creationId="{C45173B6-DC18-9AEB-1DB4-6258A24477FC}"/>
          </ac:picMkLst>
        </pc:picChg>
      </pc:sldChg>
      <pc:sldChg chg="new del">
        <pc:chgData name="Hao Lu" userId="a49cb3fe4fb04d37" providerId="LiveId" clId="{F22E4274-B9A7-3A4E-B87B-D2CFBB914357}" dt="2024-09-25T15:39:12.412" v="336" actId="2696"/>
        <pc:sldMkLst>
          <pc:docMk/>
          <pc:sldMk cId="2969112406" sldId="281"/>
        </pc:sldMkLst>
      </pc:sldChg>
      <pc:sldChg chg="modSp new mod">
        <pc:chgData name="Hao Lu" userId="a49cb3fe4fb04d37" providerId="LiveId" clId="{F22E4274-B9A7-3A4E-B87B-D2CFBB914357}" dt="2024-09-26T03:37:56" v="1584" actId="20577"/>
        <pc:sldMkLst>
          <pc:docMk/>
          <pc:sldMk cId="1403748612" sldId="282"/>
        </pc:sldMkLst>
        <pc:spChg chg="mod">
          <ac:chgData name="Hao Lu" userId="a49cb3fe4fb04d37" providerId="LiveId" clId="{F22E4274-B9A7-3A4E-B87B-D2CFBB914357}" dt="2024-09-26T03:37:56" v="1584" actId="20577"/>
          <ac:spMkLst>
            <pc:docMk/>
            <pc:sldMk cId="1403748612" sldId="282"/>
            <ac:spMk id="2" creationId="{C4D113CC-E3C9-3D5C-4CFD-7973CE0C89C0}"/>
          </ac:spMkLst>
        </pc:spChg>
      </pc:sldChg>
      <pc:sldChg chg="add del setBg modNotes">
        <pc:chgData name="Hao Lu" userId="a49cb3fe4fb04d37" providerId="LiveId" clId="{F22E4274-B9A7-3A4E-B87B-D2CFBB914357}" dt="2024-09-30T13:31:30.541" v="2185" actId="2696"/>
        <pc:sldMkLst>
          <pc:docMk/>
          <pc:sldMk cId="0" sldId="283"/>
        </pc:sldMkLst>
      </pc:sldChg>
      <pc:sldChg chg="add del setBg modNotes">
        <pc:chgData name="Hao Lu" userId="a49cb3fe4fb04d37" providerId="LiveId" clId="{F22E4274-B9A7-3A4E-B87B-D2CFBB914357}" dt="2024-09-30T13:31:30.567" v="2196" actId="2696"/>
        <pc:sldMkLst>
          <pc:docMk/>
          <pc:sldMk cId="0" sldId="284"/>
        </pc:sldMkLst>
      </pc:sldChg>
      <pc:sldChg chg="add del setBg modNotes">
        <pc:chgData name="Hao Lu" userId="a49cb3fe4fb04d37" providerId="LiveId" clId="{F22E4274-B9A7-3A4E-B87B-D2CFBB914357}" dt="2024-09-30T13:31:30.544" v="2186" actId="2696"/>
        <pc:sldMkLst>
          <pc:docMk/>
          <pc:sldMk cId="0" sldId="285"/>
        </pc:sldMkLst>
      </pc:sldChg>
      <pc:sldChg chg="add del setBg modNotes">
        <pc:chgData name="Hao Lu" userId="a49cb3fe4fb04d37" providerId="LiveId" clId="{F22E4274-B9A7-3A4E-B87B-D2CFBB914357}" dt="2024-09-30T13:31:30.552" v="2193" actId="2696"/>
        <pc:sldMkLst>
          <pc:docMk/>
          <pc:sldMk cId="0" sldId="286"/>
        </pc:sldMkLst>
      </pc:sldChg>
      <pc:sldChg chg="add del setBg modNotes">
        <pc:chgData name="Hao Lu" userId="a49cb3fe4fb04d37" providerId="LiveId" clId="{F22E4274-B9A7-3A4E-B87B-D2CFBB914357}" dt="2024-09-30T13:31:30.554" v="2195" actId="2696"/>
        <pc:sldMkLst>
          <pc:docMk/>
          <pc:sldMk cId="0" sldId="287"/>
        </pc:sldMkLst>
      </pc:sldChg>
      <pc:sldChg chg="add del setBg modNotes">
        <pc:chgData name="Hao Lu" userId="a49cb3fe4fb04d37" providerId="LiveId" clId="{F22E4274-B9A7-3A4E-B87B-D2CFBB914357}" dt="2024-09-30T13:31:30.549" v="2190" actId="2696"/>
        <pc:sldMkLst>
          <pc:docMk/>
          <pc:sldMk cId="0" sldId="288"/>
        </pc:sldMkLst>
      </pc:sldChg>
      <pc:sldChg chg="add del setBg modNotes">
        <pc:chgData name="Hao Lu" userId="a49cb3fe4fb04d37" providerId="LiveId" clId="{F22E4274-B9A7-3A4E-B87B-D2CFBB914357}" dt="2024-09-30T13:31:30.551" v="2192" actId="2696"/>
        <pc:sldMkLst>
          <pc:docMk/>
          <pc:sldMk cId="0" sldId="289"/>
        </pc:sldMkLst>
      </pc:sldChg>
      <pc:sldChg chg="add del setBg modNotes">
        <pc:chgData name="Hao Lu" userId="a49cb3fe4fb04d37" providerId="LiveId" clId="{F22E4274-B9A7-3A4E-B87B-D2CFBB914357}" dt="2024-09-30T13:31:30.547" v="2188" actId="2696"/>
        <pc:sldMkLst>
          <pc:docMk/>
          <pc:sldMk cId="0" sldId="290"/>
        </pc:sldMkLst>
      </pc:sldChg>
      <pc:sldChg chg="add del setBg modNotes">
        <pc:chgData name="Hao Lu" userId="a49cb3fe4fb04d37" providerId="LiveId" clId="{F22E4274-B9A7-3A4E-B87B-D2CFBB914357}" dt="2024-09-30T13:31:30.550" v="2191" actId="2696"/>
        <pc:sldMkLst>
          <pc:docMk/>
          <pc:sldMk cId="0" sldId="291"/>
        </pc:sldMkLst>
      </pc:sldChg>
      <pc:sldChg chg="add del setBg modNotes">
        <pc:chgData name="Hao Lu" userId="a49cb3fe4fb04d37" providerId="LiveId" clId="{F22E4274-B9A7-3A4E-B87B-D2CFBB914357}" dt="2024-09-30T13:31:30.548" v="2189" actId="2696"/>
        <pc:sldMkLst>
          <pc:docMk/>
          <pc:sldMk cId="0" sldId="292"/>
        </pc:sldMkLst>
      </pc:sldChg>
      <pc:sldChg chg="addSp delSp modSp new mod">
        <pc:chgData name="Hao Lu" userId="a49cb3fe4fb04d37" providerId="LiveId" clId="{F22E4274-B9A7-3A4E-B87B-D2CFBB914357}" dt="2024-09-26T03:21:31.559" v="1406" actId="14100"/>
        <pc:sldMkLst>
          <pc:docMk/>
          <pc:sldMk cId="3857772239" sldId="293"/>
        </pc:sldMkLst>
        <pc:spChg chg="mod">
          <ac:chgData name="Hao Lu" userId="a49cb3fe4fb04d37" providerId="LiveId" clId="{F22E4274-B9A7-3A4E-B87B-D2CFBB914357}" dt="2024-09-26T03:09:25.815" v="1170" actId="20577"/>
          <ac:spMkLst>
            <pc:docMk/>
            <pc:sldMk cId="3857772239" sldId="293"/>
            <ac:spMk id="2" creationId="{3A3CA203-9974-FEBA-E26C-F5036A80CF28}"/>
          </ac:spMkLst>
        </pc:spChg>
        <pc:spChg chg="mod">
          <ac:chgData name="Hao Lu" userId="a49cb3fe4fb04d37" providerId="LiveId" clId="{F22E4274-B9A7-3A4E-B87B-D2CFBB914357}" dt="2024-09-26T03:20:12.793" v="1398" actId="20577"/>
          <ac:spMkLst>
            <pc:docMk/>
            <pc:sldMk cId="3857772239" sldId="293"/>
            <ac:spMk id="3" creationId="{070FA825-9428-96D9-D29F-4D7346F761EE}"/>
          </ac:spMkLst>
        </pc:spChg>
        <pc:spChg chg="add del mod">
          <ac:chgData name="Hao Lu" userId="a49cb3fe4fb04d37" providerId="LiveId" clId="{F22E4274-B9A7-3A4E-B87B-D2CFBB914357}" dt="2024-09-26T03:08:44.506" v="1108" actId="478"/>
          <ac:spMkLst>
            <pc:docMk/>
            <pc:sldMk cId="3857772239" sldId="293"/>
            <ac:spMk id="8" creationId="{1B05C61C-6822-4696-10A0-1CE93E43653D}"/>
          </ac:spMkLst>
        </pc:spChg>
        <pc:picChg chg="add del mod">
          <ac:chgData name="Hao Lu" userId="a49cb3fe4fb04d37" providerId="LiveId" clId="{F22E4274-B9A7-3A4E-B87B-D2CFBB914357}" dt="2024-09-26T03:12:09.178" v="1178" actId="21"/>
          <ac:picMkLst>
            <pc:docMk/>
            <pc:sldMk cId="3857772239" sldId="293"/>
            <ac:picMk id="6" creationId="{AC064F27-52DD-2F71-D07F-B27A04ED54E3}"/>
          </ac:picMkLst>
        </pc:picChg>
        <pc:picChg chg="add del mod">
          <ac:chgData name="Hao Lu" userId="a49cb3fe4fb04d37" providerId="LiveId" clId="{F22E4274-B9A7-3A4E-B87B-D2CFBB914357}" dt="2024-09-26T03:08:44.506" v="1108" actId="478"/>
          <ac:picMkLst>
            <pc:docMk/>
            <pc:sldMk cId="3857772239" sldId="293"/>
            <ac:picMk id="7" creationId="{3A13EE1B-80F2-C87D-A43A-1A8BABB80F54}"/>
          </ac:picMkLst>
        </pc:picChg>
        <pc:picChg chg="add mod">
          <ac:chgData name="Hao Lu" userId="a49cb3fe4fb04d37" providerId="LiveId" clId="{F22E4274-B9A7-3A4E-B87B-D2CFBB914357}" dt="2024-09-26T03:21:24.701" v="1404" actId="1076"/>
          <ac:picMkLst>
            <pc:docMk/>
            <pc:sldMk cId="3857772239" sldId="293"/>
            <ac:picMk id="9" creationId="{1AAFD6F2-34D3-556C-4DF4-9488F4429FF9}"/>
          </ac:picMkLst>
        </pc:picChg>
        <pc:picChg chg="add mod">
          <ac:chgData name="Hao Lu" userId="a49cb3fe4fb04d37" providerId="LiveId" clId="{F22E4274-B9A7-3A4E-B87B-D2CFBB914357}" dt="2024-09-26T03:21:31.559" v="1406" actId="14100"/>
          <ac:picMkLst>
            <pc:docMk/>
            <pc:sldMk cId="3857772239" sldId="293"/>
            <ac:picMk id="3074" creationId="{09370C07-D1C7-AED8-2105-6BD6B1A10931}"/>
          </ac:picMkLst>
        </pc:picChg>
      </pc:sldChg>
      <pc:sldChg chg="addSp modSp new mod">
        <pc:chgData name="Hao Lu" userId="a49cb3fe4fb04d37" providerId="LiveId" clId="{F22E4274-B9A7-3A4E-B87B-D2CFBB914357}" dt="2024-09-26T03:25:19.931" v="1577" actId="14100"/>
        <pc:sldMkLst>
          <pc:docMk/>
          <pc:sldMk cId="3693035913" sldId="294"/>
        </pc:sldMkLst>
        <pc:spChg chg="mod">
          <ac:chgData name="Hao Lu" userId="a49cb3fe4fb04d37" providerId="LiveId" clId="{F22E4274-B9A7-3A4E-B87B-D2CFBB914357}" dt="2024-09-26T03:22:15.769" v="1423" actId="20577"/>
          <ac:spMkLst>
            <pc:docMk/>
            <pc:sldMk cId="3693035913" sldId="294"/>
            <ac:spMk id="2" creationId="{3F9A7D74-4679-334E-06A9-A8C6D73B617A}"/>
          </ac:spMkLst>
        </pc:spChg>
        <pc:spChg chg="mod">
          <ac:chgData name="Hao Lu" userId="a49cb3fe4fb04d37" providerId="LiveId" clId="{F22E4274-B9A7-3A4E-B87B-D2CFBB914357}" dt="2024-09-26T03:25:12.868" v="1576" actId="27636"/>
          <ac:spMkLst>
            <pc:docMk/>
            <pc:sldMk cId="3693035913" sldId="294"/>
            <ac:spMk id="3" creationId="{5BBF03A4-5B44-534C-3494-65B03B41A638}"/>
          </ac:spMkLst>
        </pc:spChg>
        <pc:picChg chg="add mod">
          <ac:chgData name="Hao Lu" userId="a49cb3fe4fb04d37" providerId="LiveId" clId="{F22E4274-B9A7-3A4E-B87B-D2CFBB914357}" dt="2024-09-26T03:25:19.931" v="1577" actId="14100"/>
          <ac:picMkLst>
            <pc:docMk/>
            <pc:sldMk cId="3693035913" sldId="294"/>
            <ac:picMk id="6" creationId="{0B821319-922E-EB99-93FA-206D25807569}"/>
          </ac:picMkLst>
        </pc:picChg>
      </pc:sldChg>
      <pc:sldChg chg="addSp delSp modSp new mod">
        <pc:chgData name="Hao Lu" userId="a49cb3fe4fb04d37" providerId="LiveId" clId="{F22E4274-B9A7-3A4E-B87B-D2CFBB914357}" dt="2024-09-26T03:38:35.193" v="1633" actId="1076"/>
        <pc:sldMkLst>
          <pc:docMk/>
          <pc:sldMk cId="3863411721" sldId="295"/>
        </pc:sldMkLst>
        <pc:spChg chg="mod">
          <ac:chgData name="Hao Lu" userId="a49cb3fe4fb04d37" providerId="LiveId" clId="{F22E4274-B9A7-3A4E-B87B-D2CFBB914357}" dt="2024-09-26T03:38:17.343" v="1629" actId="20577"/>
          <ac:spMkLst>
            <pc:docMk/>
            <pc:sldMk cId="3863411721" sldId="295"/>
            <ac:spMk id="2" creationId="{3F6156AB-2B4C-D19B-2F99-490ABE07493A}"/>
          </ac:spMkLst>
        </pc:spChg>
        <pc:spChg chg="del">
          <ac:chgData name="Hao Lu" userId="a49cb3fe4fb04d37" providerId="LiveId" clId="{F22E4274-B9A7-3A4E-B87B-D2CFBB914357}" dt="2024-09-26T03:38:20.604" v="1630" actId="478"/>
          <ac:spMkLst>
            <pc:docMk/>
            <pc:sldMk cId="3863411721" sldId="295"/>
            <ac:spMk id="3" creationId="{1D997364-74B1-74B0-38C7-EB4C4E1D14F3}"/>
          </ac:spMkLst>
        </pc:spChg>
        <pc:picChg chg="add mod">
          <ac:chgData name="Hao Lu" userId="a49cb3fe4fb04d37" providerId="LiveId" clId="{F22E4274-B9A7-3A4E-B87B-D2CFBB914357}" dt="2024-09-26T03:38:35.193" v="1633" actId="1076"/>
          <ac:picMkLst>
            <pc:docMk/>
            <pc:sldMk cId="3863411721" sldId="295"/>
            <ac:picMk id="5122" creationId="{41C444AC-4F66-CC42-B99D-E4DE127FB71D}"/>
          </ac:picMkLst>
        </pc:picChg>
      </pc:sldChg>
      <pc:sldChg chg="addSp delSp modSp add">
        <pc:chgData name="Hao Lu" userId="a49cb3fe4fb04d37" providerId="LiveId" clId="{F22E4274-B9A7-3A4E-B87B-D2CFBB914357}" dt="2024-09-26T03:39:06.462" v="1641" actId="1076"/>
        <pc:sldMkLst>
          <pc:docMk/>
          <pc:sldMk cId="894645565" sldId="296"/>
        </pc:sldMkLst>
        <pc:picChg chg="del">
          <ac:chgData name="Hao Lu" userId="a49cb3fe4fb04d37" providerId="LiveId" clId="{F22E4274-B9A7-3A4E-B87B-D2CFBB914357}" dt="2024-09-26T03:38:45.974" v="1635" actId="478"/>
          <ac:picMkLst>
            <pc:docMk/>
            <pc:sldMk cId="894645565" sldId="296"/>
            <ac:picMk id="5122" creationId="{41C444AC-4F66-CC42-B99D-E4DE127FB71D}"/>
          </ac:picMkLst>
        </pc:picChg>
        <pc:picChg chg="add mod">
          <ac:chgData name="Hao Lu" userId="a49cb3fe4fb04d37" providerId="LiveId" clId="{F22E4274-B9A7-3A4E-B87B-D2CFBB914357}" dt="2024-09-26T03:39:06.462" v="1641" actId="1076"/>
          <ac:picMkLst>
            <pc:docMk/>
            <pc:sldMk cId="894645565" sldId="296"/>
            <ac:picMk id="6146" creationId="{DD098F4B-06DA-B9A8-0847-1D2A5B4A025E}"/>
          </ac:picMkLst>
        </pc:picChg>
      </pc:sldChg>
      <pc:sldMasterChg chg="delSldLayout">
        <pc:chgData name="Hao Lu" userId="a49cb3fe4fb04d37" providerId="LiveId" clId="{F22E4274-B9A7-3A4E-B87B-D2CFBB914357}" dt="2024-09-30T13:31:30.572" v="2198" actId="2696"/>
        <pc:sldMasterMkLst>
          <pc:docMk/>
          <pc:sldMasterMk cId="2948996359" sldId="2147483865"/>
        </pc:sldMasterMkLst>
        <pc:sldLayoutChg chg="del">
          <pc:chgData name="Hao Lu" userId="a49cb3fe4fb04d37" providerId="LiveId" clId="{F22E4274-B9A7-3A4E-B87B-D2CFBB914357}" dt="2024-09-30T13:31:30.572" v="2198" actId="2696"/>
          <pc:sldLayoutMkLst>
            <pc:docMk/>
            <pc:sldMasterMk cId="2948996359" sldId="2147483865"/>
            <pc:sldLayoutMk cId="1427786989" sldId="2147483877"/>
          </pc:sldLayoutMkLst>
        </pc:sldLayoutChg>
      </pc:sldMasterChg>
    </pc:docChg>
  </pc:docChgLst>
  <pc:docChgLst>
    <pc:chgData name="Hao Lu" userId="a49cb3fe4fb04d37" providerId="LiveId" clId="{FB0B89A8-107C-416B-B236-14C16364B9B8}"/>
    <pc:docChg chg="undo redo custSel addSld delSld modSld modMainMaster">
      <pc:chgData name="Hao Lu" userId="a49cb3fe4fb04d37" providerId="LiveId" clId="{FB0B89A8-107C-416B-B236-14C16364B9B8}" dt="2024-09-20T04:54:01.940" v="6131" actId="27636"/>
      <pc:docMkLst>
        <pc:docMk/>
      </pc:docMkLst>
      <pc:sldChg chg="modSp">
        <pc:chgData name="Hao Lu" userId="a49cb3fe4fb04d37" providerId="LiveId" clId="{FB0B89A8-107C-416B-B236-14C16364B9B8}" dt="2024-09-19T19:52:26.878" v="383" actId="1076"/>
        <pc:sldMkLst>
          <pc:docMk/>
          <pc:sldMk cId="1084886766" sldId="256"/>
        </pc:sldMkLst>
        <pc:picChg chg="mod">
          <ac:chgData name="Hao Lu" userId="a49cb3fe4fb04d37" providerId="LiveId" clId="{FB0B89A8-107C-416B-B236-14C16364B9B8}" dt="2024-09-19T19:52:26.878" v="383" actId="1076"/>
          <ac:picMkLst>
            <pc:docMk/>
            <pc:sldMk cId="1084886766" sldId="256"/>
            <ac:picMk id="2052" creationId="{6E14CEB4-9616-AC4D-245A-56064C62A3D3}"/>
          </ac:picMkLst>
        </pc:picChg>
        <pc:picChg chg="mod">
          <ac:chgData name="Hao Lu" userId="a49cb3fe4fb04d37" providerId="LiveId" clId="{FB0B89A8-107C-416B-B236-14C16364B9B8}" dt="2024-09-19T19:52:12.267" v="380" actId="1076"/>
          <ac:picMkLst>
            <pc:docMk/>
            <pc:sldMk cId="1084886766" sldId="256"/>
            <ac:picMk id="2054" creationId="{D57C3206-AB99-AE0E-0D30-62C80427AEAB}"/>
          </ac:picMkLst>
        </pc:picChg>
        <pc:picChg chg="mod">
          <ac:chgData name="Hao Lu" userId="a49cb3fe4fb04d37" providerId="LiveId" clId="{FB0B89A8-107C-416B-B236-14C16364B9B8}" dt="2024-09-19T19:52:20.603" v="382" actId="1076"/>
          <ac:picMkLst>
            <pc:docMk/>
            <pc:sldMk cId="1084886766" sldId="256"/>
            <ac:picMk id="2056" creationId="{2CD6ACE7-3546-245B-A441-ABA5641E3391}"/>
          </ac:picMkLst>
        </pc:picChg>
      </pc:sldChg>
      <pc:sldChg chg="addSp delSp modSp mod">
        <pc:chgData name="Hao Lu" userId="a49cb3fe4fb04d37" providerId="LiveId" clId="{FB0B89A8-107C-416B-B236-14C16364B9B8}" dt="2024-09-20T04:03:42.593" v="4446" actId="27636"/>
        <pc:sldMkLst>
          <pc:docMk/>
          <pc:sldMk cId="1778769399" sldId="257"/>
        </pc:sldMkLst>
        <pc:spChg chg="mod">
          <ac:chgData name="Hao Lu" userId="a49cb3fe4fb04d37" providerId="LiveId" clId="{FB0B89A8-107C-416B-B236-14C16364B9B8}" dt="2024-09-19T23:53:03.643" v="1583" actId="27636"/>
          <ac:spMkLst>
            <pc:docMk/>
            <pc:sldMk cId="1778769399" sldId="257"/>
            <ac:spMk id="2" creationId="{D7C918CD-6AE8-3E32-E9A9-7DA8075BA4AD}"/>
          </ac:spMkLst>
        </pc:spChg>
        <pc:spChg chg="mod">
          <ac:chgData name="Hao Lu" userId="a49cb3fe4fb04d37" providerId="LiveId" clId="{FB0B89A8-107C-416B-B236-14C16364B9B8}" dt="2024-09-20T04:03:42.593" v="4446" actId="27636"/>
          <ac:spMkLst>
            <pc:docMk/>
            <pc:sldMk cId="1778769399" sldId="257"/>
            <ac:spMk id="3" creationId="{C682D11F-BFD8-48D0-72FA-C3F9B8D053AD}"/>
          </ac:spMkLst>
        </pc:spChg>
        <pc:picChg chg="add del">
          <ac:chgData name="Hao Lu" userId="a49cb3fe4fb04d37" providerId="LiveId" clId="{FB0B89A8-107C-416B-B236-14C16364B9B8}" dt="2024-09-19T20:03:21.480" v="879" actId="478"/>
          <ac:picMkLst>
            <pc:docMk/>
            <pc:sldMk cId="1778769399" sldId="257"/>
            <ac:picMk id="5" creationId="{887E564D-9CE7-004C-1656-143285D57800}"/>
          </ac:picMkLst>
        </pc:picChg>
        <pc:picChg chg="add mod">
          <ac:chgData name="Hao Lu" userId="a49cb3fe4fb04d37" providerId="LiveId" clId="{FB0B89A8-107C-416B-B236-14C16364B9B8}" dt="2024-09-19T20:04:01.441" v="882" actId="1076"/>
          <ac:picMkLst>
            <pc:docMk/>
            <pc:sldMk cId="1778769399" sldId="257"/>
            <ac:picMk id="7" creationId="{6E471E32-D8BA-F284-B317-1A5439B7DA2B}"/>
          </ac:picMkLst>
        </pc:picChg>
      </pc:sldChg>
      <pc:sldChg chg="addSp delSp modSp mod">
        <pc:chgData name="Hao Lu" userId="a49cb3fe4fb04d37" providerId="LiveId" clId="{FB0B89A8-107C-416B-B236-14C16364B9B8}" dt="2024-09-20T04:44:49.883" v="5933" actId="27636"/>
        <pc:sldMkLst>
          <pc:docMk/>
          <pc:sldMk cId="815863954" sldId="258"/>
        </pc:sldMkLst>
        <pc:spChg chg="mod">
          <ac:chgData name="Hao Lu" userId="a49cb3fe4fb04d37" providerId="LiveId" clId="{FB0B89A8-107C-416B-B236-14C16364B9B8}" dt="2024-09-20T04:44:49.883" v="5933" actId="27636"/>
          <ac:spMkLst>
            <pc:docMk/>
            <pc:sldMk cId="815863954" sldId="258"/>
            <ac:spMk id="3" creationId="{A0BFBBCF-8851-92AF-FC4C-4363542B8402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13" creationId="{D6ECBE88-5491-F309-C098-2EF1CFC30169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43" creationId="{3964ECB8-2878-AA45-1A92-032D5AB44E83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44" creationId="{1F1F9334-8F77-1D95-2CB7-0BB844484462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45" creationId="{4F067B6A-8760-8C85-CD51-20865AB7109E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47" creationId="{04EEC925-12D1-0F1C-CC46-43C722FB9E3E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49" creationId="{9008D4EF-B5B4-6666-F3F8-E8621E055D9C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51" creationId="{3D552BE4-DFDE-DD79-0549-B4E596A82296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53" creationId="{6B868B45-D2AB-5AF5-35A1-01BC9372A8A8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55" creationId="{66773738-9809-4C9E-AF14-968364A51909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57" creationId="{A900EA46-A5C3-8E52-84D0-21E1433AC77B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59" creationId="{20C254C9-AB33-46DC-9769-76AA9D50ECDF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61" creationId="{65EDBF30-DC05-8301-E01E-9E83E9B7567A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63" creationId="{C14B9CA2-165D-5DB7-EE4E-31967D9C5CEF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65" creationId="{42017107-F986-F62B-9FA4-B197B9DF2210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67" creationId="{414F06AC-C23B-CD31-6F7D-72A7D8E0879A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69" creationId="{7675E9FD-C128-9240-09F9-2E296F0EA8AB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71" creationId="{24570037-5F27-82B0-0785-F63E0005BE0C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73" creationId="{1A6F8AF6-F02E-0188-CC29-A6543CC646B1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75" creationId="{BA5134F5-615C-629F-84A6-E70133E3F7F9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77" creationId="{EE4775B0-D5A1-6DA6-7B52-F208486EE71E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79" creationId="{C751C54D-7F03-21E3-9DED-526875BB0175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81" creationId="{7DF23887-69F0-0E84-0967-C98EEBF1D6C4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83" creationId="{BF3B568B-59C9-1FEB-3FB3-C123C1B2A5F9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85" creationId="{643718E2-77DC-ADE2-2C3A-9E74252461A3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87" creationId="{71DD39AE-1DD2-DE49-CDC8-6CFAB2DD2E68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89" creationId="{8423BDD0-2301-FE1C-8F9B-4B4E4A78BA1B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91" creationId="{BD2C0ECD-1317-9D18-FA66-FE684D9A4D6E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93" creationId="{6C18C20E-1088-3DC3-2B2A-CD7BBB094E80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95" creationId="{8A7047A7-E8F8-4967-9E21-D90E98F5F85B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97" creationId="{358293EE-9337-1E24-D867-13FA5D3AA590}"/>
          </ac:spMkLst>
        </pc:spChg>
        <pc:spChg chg="mod">
          <ac:chgData name="Hao Lu" userId="a49cb3fe4fb04d37" providerId="LiveId" clId="{FB0B89A8-107C-416B-B236-14C16364B9B8}" dt="2024-09-19T19:41:18.796" v="21"/>
          <ac:spMkLst>
            <pc:docMk/>
            <pc:sldMk cId="815863954" sldId="258"/>
            <ac:spMk id="99" creationId="{B920F03A-1AA9-ADD2-B564-92899F318CB2}"/>
          </ac:spMkLst>
        </pc:spChg>
        <pc:grpChg chg="add mod">
          <ac:chgData name="Hao Lu" userId="a49cb3fe4fb04d37" providerId="LiveId" clId="{FB0B89A8-107C-416B-B236-14C16364B9B8}" dt="2024-09-19T19:41:20.616" v="22" actId="1076"/>
          <ac:grpSpMkLst>
            <pc:docMk/>
            <pc:sldMk cId="815863954" sldId="258"/>
            <ac:grpSpMk id="12" creationId="{A6C68618-9AAD-29AD-1704-73AD02F019FE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14" creationId="{DDA6BCC9-8A1C-8C04-8C5D-906879932849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15" creationId="{1404F84A-3C8D-1D27-8024-2E919D22C6F6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16" creationId="{8E28B391-C2DA-4707-EBAD-CA04F457574E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17" creationId="{BA58F63D-F6B9-3516-789E-980FBDC3E425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18" creationId="{89F9C851-F84F-F12B-4367-9E64FD0581A6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19" creationId="{B41067EA-09C4-A7B2-DEA6-CDEF47D67640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0" creationId="{B8BAD4CF-E71E-52A3-0C6C-54D85147B77F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1" creationId="{430D382D-7F18-83B3-76DA-33DDC45DFB71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2" creationId="{940DB492-39A1-F101-DCD3-4B3BAA27F759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3" creationId="{541059D8-B848-5CEF-BE06-EF609D1AC4D2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4" creationId="{EEE07DD3-BDDA-6EEA-A26C-54E2BC7D28B7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5" creationId="{CD4ED830-0BB1-6808-6685-D856919E66E1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6" creationId="{5E329F8A-1CFA-9E78-3189-2880B61A9C67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7" creationId="{23013BD7-6E95-D488-FC83-1A035A975E7E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8" creationId="{70D1DD0F-51F4-DC54-E7E6-F73A0E43B65B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29" creationId="{3544FDF3-A601-62A1-8E11-AEFCA5333D78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0" creationId="{0282AE7B-E36B-B233-4361-416C5EF11072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1" creationId="{E313CC31-55F8-2410-5FB5-5442FA3C1CE0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2" creationId="{141C6971-3BF7-B833-612E-EF3B3C204FE6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3" creationId="{60D5B421-E833-C2F3-995B-8DFC95314652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4" creationId="{0A8AEC41-03F8-83CA-82E1-195914029C83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5" creationId="{C4231C20-BD46-91E2-CC0A-962E43077B96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6" creationId="{1E3E7BBF-AF0A-24DC-6E1E-DAF766092182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7" creationId="{39CE880F-E982-7FEC-FF33-9AAD07259B60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8" creationId="{B5896AA0-9365-B482-9D71-D55E2A9ACBD6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39" creationId="{6E136EAF-455C-E100-E306-DC3B91F3505C}"/>
          </ac:grpSpMkLst>
        </pc:grpChg>
        <pc:grpChg chg="mod">
          <ac:chgData name="Hao Lu" userId="a49cb3fe4fb04d37" providerId="LiveId" clId="{FB0B89A8-107C-416B-B236-14C16364B9B8}" dt="2024-09-19T19:41:18.796" v="21"/>
          <ac:grpSpMkLst>
            <pc:docMk/>
            <pc:sldMk cId="815863954" sldId="258"/>
            <ac:grpSpMk id="40" creationId="{0CA1EB51-C712-EE90-9462-FB05F7133FA0}"/>
          </ac:grpSpMkLst>
        </pc:grpChg>
        <pc:picChg chg="add del mod">
          <ac:chgData name="Hao Lu" userId="a49cb3fe4fb04d37" providerId="LiveId" clId="{FB0B89A8-107C-416B-B236-14C16364B9B8}" dt="2024-09-19T18:45:18.622" v="4" actId="478"/>
          <ac:picMkLst>
            <pc:docMk/>
            <pc:sldMk cId="815863954" sldId="258"/>
            <ac:picMk id="5" creationId="{02BF54C9-3A36-55C5-2AF3-84610F269F20}"/>
          </ac:picMkLst>
        </pc:picChg>
        <pc:picChg chg="add del mod">
          <ac:chgData name="Hao Lu" userId="a49cb3fe4fb04d37" providerId="LiveId" clId="{FB0B89A8-107C-416B-B236-14C16364B9B8}" dt="2024-09-19T18:46:29.110" v="10" actId="21"/>
          <ac:picMkLst>
            <pc:docMk/>
            <pc:sldMk cId="815863954" sldId="258"/>
            <ac:picMk id="7" creationId="{8B7F2082-CD5C-2559-8FA6-A3EE9B91D74D}"/>
          </ac:picMkLst>
        </pc:picChg>
        <pc:picChg chg="add del">
          <ac:chgData name="Hao Lu" userId="a49cb3fe4fb04d37" providerId="LiveId" clId="{FB0B89A8-107C-416B-B236-14C16364B9B8}" dt="2024-09-19T18:46:19.355" v="7" actId="478"/>
          <ac:picMkLst>
            <pc:docMk/>
            <pc:sldMk cId="815863954" sldId="258"/>
            <ac:picMk id="9" creationId="{2CBA1E80-A15B-4D05-6FA5-BC4743806A55}"/>
          </ac:picMkLst>
        </pc:picChg>
        <pc:picChg chg="add mod">
          <ac:chgData name="Hao Lu" userId="a49cb3fe4fb04d37" providerId="LiveId" clId="{FB0B89A8-107C-416B-B236-14C16364B9B8}" dt="2024-09-19T18:48:05.053" v="20" actId="1076"/>
          <ac:picMkLst>
            <pc:docMk/>
            <pc:sldMk cId="815863954" sldId="258"/>
            <ac:picMk id="11" creationId="{126277EC-592B-C943-59AD-60413E71FBD8}"/>
          </ac:picMkLst>
        </pc:pic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41" creationId="{D3174994-7378-29D7-F3E8-F32FC28DB407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42" creationId="{C4DF380A-73EA-C52B-898A-10B1D7961C13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46" creationId="{77AAEB37-E8DD-4AA6-EEC2-0602357CE356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48" creationId="{D70EB3F5-6376-EE5C-CB85-F40BD422F55A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50" creationId="{84F434BE-5D80-8EF0-4264-EE49E8212D46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52" creationId="{6FA238BD-E6C4-0342-8E43-DBA64D6A0D4F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54" creationId="{CED895C3-C52D-9BB4-C187-CE976ABDC7E4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56" creationId="{CA33FA85-52FD-96FE-D554-15084AEEF71F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58" creationId="{C71BF6E2-8626-9765-79B2-5B346F49B4F3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60" creationId="{30119975-E899-5649-ED2F-5EDA0238290A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62" creationId="{E7C31C45-AA3F-7CF1-7C26-F4C68478F014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64" creationId="{34798626-55CF-89EA-930E-3BC9458F1C95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66" creationId="{4C7E3E57-DE0D-EBFF-C23C-CB5C212D2ABA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68" creationId="{D25F4F3B-9B0A-BA8C-67E7-E8A3E9E26D06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70" creationId="{E0C3161E-9ABD-1A7B-5754-B3BA23CB5F10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72" creationId="{F80B82F7-65E6-DC90-603A-1386E502320C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74" creationId="{00D9061A-3EE6-84F0-27B9-4E39169A30C4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76" creationId="{C39CA54C-68FE-BE0A-973B-9208C4B05FD3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78" creationId="{0DB7B170-6B7A-3F5E-9EA7-D96FDE1C438E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80" creationId="{0ED57890-68EA-F4E4-0AC2-C8F30805FE23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82" creationId="{12B3FD91-8A13-FC2A-845E-D9066F552EE3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84" creationId="{A69917DF-8DB4-1064-4E2E-C6D653EC844C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86" creationId="{137A3F78-466E-2F86-D7E7-E2C1874236E2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88" creationId="{12D0DA5E-53E9-FD77-E3F1-9D7312CA57FF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90" creationId="{45508AEF-17BB-A444-FB2A-5195F1E6D075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92" creationId="{3E795071-DB03-7CD0-5EE7-F2D39D1F5D63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94" creationId="{B3E629D5-7F0F-EA23-A480-587B6618C6F6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96" creationId="{396F8A83-DDEA-22BF-98A3-D110BC4ADC35}"/>
          </ac:cxnSpMkLst>
        </pc:cxnChg>
        <pc:cxnChg chg="mod">
          <ac:chgData name="Hao Lu" userId="a49cb3fe4fb04d37" providerId="LiveId" clId="{FB0B89A8-107C-416B-B236-14C16364B9B8}" dt="2024-09-19T19:41:18.796" v="21"/>
          <ac:cxnSpMkLst>
            <pc:docMk/>
            <pc:sldMk cId="815863954" sldId="258"/>
            <ac:cxnSpMk id="98" creationId="{3E3435AE-BB81-2B9A-6AD5-22258BF11EBE}"/>
          </ac:cxnSpMkLst>
        </pc:cxnChg>
      </pc:sldChg>
      <pc:sldChg chg="addSp modSp mod">
        <pc:chgData name="Hao Lu" userId="a49cb3fe4fb04d37" providerId="LiveId" clId="{FB0B89A8-107C-416B-B236-14C16364B9B8}" dt="2024-09-20T04:45:37.622" v="5957" actId="27636"/>
        <pc:sldMkLst>
          <pc:docMk/>
          <pc:sldMk cId="2371334426" sldId="259"/>
        </pc:sldMkLst>
        <pc:spChg chg="mod">
          <ac:chgData name="Hao Lu" userId="a49cb3fe4fb04d37" providerId="LiveId" clId="{FB0B89A8-107C-416B-B236-14C16364B9B8}" dt="2024-09-19T23:54:37.580" v="1595" actId="27636"/>
          <ac:spMkLst>
            <pc:docMk/>
            <pc:sldMk cId="2371334426" sldId="259"/>
            <ac:spMk id="2" creationId="{C3BAB344-746B-E80A-9BED-BB85CE8731B8}"/>
          </ac:spMkLst>
        </pc:spChg>
        <pc:spChg chg="mod">
          <ac:chgData name="Hao Lu" userId="a49cb3fe4fb04d37" providerId="LiveId" clId="{FB0B89A8-107C-416B-B236-14C16364B9B8}" dt="2024-09-20T04:45:37.622" v="5957" actId="27636"/>
          <ac:spMkLst>
            <pc:docMk/>
            <pc:sldMk cId="2371334426" sldId="259"/>
            <ac:spMk id="3" creationId="{647D3233-01B1-0BC7-B06F-E0C3577B157F}"/>
          </ac:spMkLst>
        </pc:spChg>
        <pc:picChg chg="add mod">
          <ac:chgData name="Hao Lu" userId="a49cb3fe4fb04d37" providerId="LiveId" clId="{FB0B89A8-107C-416B-B236-14C16364B9B8}" dt="2024-09-19T23:57:20.186" v="1611" actId="1076"/>
          <ac:picMkLst>
            <pc:docMk/>
            <pc:sldMk cId="2371334426" sldId="259"/>
            <ac:picMk id="5" creationId="{4D10A8A3-14C3-8218-948A-CD19396522B6}"/>
          </ac:picMkLst>
        </pc:picChg>
        <pc:picChg chg="add mod">
          <ac:chgData name="Hao Lu" userId="a49cb3fe4fb04d37" providerId="LiveId" clId="{FB0B89A8-107C-416B-B236-14C16364B9B8}" dt="2024-09-19T23:57:22.968" v="1612" actId="1076"/>
          <ac:picMkLst>
            <pc:docMk/>
            <pc:sldMk cId="2371334426" sldId="259"/>
            <ac:picMk id="7" creationId="{8B7F2082-CD5C-2559-8FA6-A3EE9B91D74D}"/>
          </ac:picMkLst>
        </pc:picChg>
      </pc:sldChg>
      <pc:sldChg chg="addSp modSp mod">
        <pc:chgData name="Hao Lu" userId="a49cb3fe4fb04d37" providerId="LiveId" clId="{FB0B89A8-107C-416B-B236-14C16364B9B8}" dt="2024-09-20T04:46:57.728" v="5978" actId="27636"/>
        <pc:sldMkLst>
          <pc:docMk/>
          <pc:sldMk cId="494074764" sldId="260"/>
        </pc:sldMkLst>
        <pc:spChg chg="mod">
          <ac:chgData name="Hao Lu" userId="a49cb3fe4fb04d37" providerId="LiveId" clId="{FB0B89A8-107C-416B-B236-14C16364B9B8}" dt="2024-09-19T23:58:28.772" v="1623" actId="20577"/>
          <ac:spMkLst>
            <pc:docMk/>
            <pc:sldMk cId="494074764" sldId="260"/>
            <ac:spMk id="2" creationId="{A11ED210-157E-3E68-1437-2D46847FB78C}"/>
          </ac:spMkLst>
        </pc:spChg>
        <pc:spChg chg="mod">
          <ac:chgData name="Hao Lu" userId="a49cb3fe4fb04d37" providerId="LiveId" clId="{FB0B89A8-107C-416B-B236-14C16364B9B8}" dt="2024-09-20T04:46:57.728" v="5978" actId="27636"/>
          <ac:spMkLst>
            <pc:docMk/>
            <pc:sldMk cId="494074764" sldId="260"/>
            <ac:spMk id="3" creationId="{B0DF86CB-D48A-1E09-9F8C-16F198599048}"/>
          </ac:spMkLst>
        </pc:spChg>
        <pc:picChg chg="add mod">
          <ac:chgData name="Hao Lu" userId="a49cb3fe4fb04d37" providerId="LiveId" clId="{FB0B89A8-107C-416B-B236-14C16364B9B8}" dt="2024-09-19T23:57:13.902" v="1610" actId="1076"/>
          <ac:picMkLst>
            <pc:docMk/>
            <pc:sldMk cId="494074764" sldId="260"/>
            <ac:picMk id="5" creationId="{049C9290-CD31-C905-9119-45EE61B9561E}"/>
          </ac:picMkLst>
        </pc:picChg>
      </pc:sldChg>
      <pc:sldChg chg="addSp modSp mod">
        <pc:chgData name="Hao Lu" userId="a49cb3fe4fb04d37" providerId="LiveId" clId="{FB0B89A8-107C-416B-B236-14C16364B9B8}" dt="2024-09-20T04:48:20.273" v="6027" actId="27636"/>
        <pc:sldMkLst>
          <pc:docMk/>
          <pc:sldMk cId="2620175764" sldId="261"/>
        </pc:sldMkLst>
        <pc:spChg chg="mod">
          <ac:chgData name="Hao Lu" userId="a49cb3fe4fb04d37" providerId="LiveId" clId="{FB0B89A8-107C-416B-B236-14C16364B9B8}" dt="2024-09-20T04:47:58.224" v="6018" actId="27636"/>
          <ac:spMkLst>
            <pc:docMk/>
            <pc:sldMk cId="2620175764" sldId="261"/>
            <ac:spMk id="3" creationId="{5C75DE2C-BC50-ED74-3BD1-1710360CEB59}"/>
          </ac:spMkLst>
        </pc:spChg>
        <pc:spChg chg="add mod">
          <ac:chgData name="Hao Lu" userId="a49cb3fe4fb04d37" providerId="LiveId" clId="{FB0B89A8-107C-416B-B236-14C16364B9B8}" dt="2024-09-20T04:48:20.273" v="6027" actId="27636"/>
          <ac:spMkLst>
            <pc:docMk/>
            <pc:sldMk cId="2620175764" sldId="261"/>
            <ac:spMk id="5" creationId="{4EBD1041-B680-C843-65A3-10588240632F}"/>
          </ac:spMkLst>
        </pc:spChg>
      </pc:sldChg>
      <pc:sldChg chg="addSp modSp mod">
        <pc:chgData name="Hao Lu" userId="a49cb3fe4fb04d37" providerId="LiveId" clId="{FB0B89A8-107C-416B-B236-14C16364B9B8}" dt="2024-09-20T04:48:43.155" v="6042" actId="27636"/>
        <pc:sldMkLst>
          <pc:docMk/>
          <pc:sldMk cId="4210307909" sldId="262"/>
        </pc:sldMkLst>
        <pc:spChg chg="mod">
          <ac:chgData name="Hao Lu" userId="a49cb3fe4fb04d37" providerId="LiveId" clId="{FB0B89A8-107C-416B-B236-14C16364B9B8}" dt="2024-09-20T01:51:10.269" v="2641" actId="20577"/>
          <ac:spMkLst>
            <pc:docMk/>
            <pc:sldMk cId="4210307909" sldId="262"/>
            <ac:spMk id="2" creationId="{C8D0974E-8141-4C6C-1D63-A9ABE71C0BBE}"/>
          </ac:spMkLst>
        </pc:spChg>
        <pc:spChg chg="mod">
          <ac:chgData name="Hao Lu" userId="a49cb3fe4fb04d37" providerId="LiveId" clId="{FB0B89A8-107C-416B-B236-14C16364B9B8}" dt="2024-09-20T04:48:34.794" v="6039" actId="27636"/>
          <ac:spMkLst>
            <pc:docMk/>
            <pc:sldMk cId="4210307909" sldId="262"/>
            <ac:spMk id="3" creationId="{21C56AA0-6140-282B-79B4-5F9ED6C742EA}"/>
          </ac:spMkLst>
        </pc:spChg>
        <pc:spChg chg="add mod">
          <ac:chgData name="Hao Lu" userId="a49cb3fe4fb04d37" providerId="LiveId" clId="{FB0B89A8-107C-416B-B236-14C16364B9B8}" dt="2024-09-20T04:48:43.155" v="6042" actId="27636"/>
          <ac:spMkLst>
            <pc:docMk/>
            <pc:sldMk cId="4210307909" sldId="262"/>
            <ac:spMk id="7" creationId="{CDC0635D-5333-C1BE-3637-46067F8A9402}"/>
          </ac:spMkLst>
        </pc:spChg>
        <pc:picChg chg="add mod">
          <ac:chgData name="Hao Lu" userId="a49cb3fe4fb04d37" providerId="LiveId" clId="{FB0B89A8-107C-416B-B236-14C16364B9B8}" dt="2024-09-20T00:19:21.801" v="2355" actId="1076"/>
          <ac:picMkLst>
            <pc:docMk/>
            <pc:sldMk cId="4210307909" sldId="262"/>
            <ac:picMk id="6" creationId="{549FDE05-7E39-8480-A1A2-77D675CFEB43}"/>
          </ac:picMkLst>
        </pc:picChg>
      </pc:sldChg>
      <pc:sldChg chg="addSp modSp mod">
        <pc:chgData name="Hao Lu" userId="a49cb3fe4fb04d37" providerId="LiveId" clId="{FB0B89A8-107C-416B-B236-14C16364B9B8}" dt="2024-09-20T04:50:27.174" v="6069" actId="27636"/>
        <pc:sldMkLst>
          <pc:docMk/>
          <pc:sldMk cId="1199076174" sldId="263"/>
        </pc:sldMkLst>
        <pc:spChg chg="mod">
          <ac:chgData name="Hao Lu" userId="a49cb3fe4fb04d37" providerId="LiveId" clId="{FB0B89A8-107C-416B-B236-14C16364B9B8}" dt="2024-09-20T04:50:17.047" v="6063" actId="1076"/>
          <ac:spMkLst>
            <pc:docMk/>
            <pc:sldMk cId="1199076174" sldId="263"/>
            <ac:spMk id="3" creationId="{ABE0405C-FACA-8C05-CBA5-6A7AE2464E33}"/>
          </ac:spMkLst>
        </pc:spChg>
        <pc:spChg chg="add mod">
          <ac:chgData name="Hao Lu" userId="a49cb3fe4fb04d37" providerId="LiveId" clId="{FB0B89A8-107C-416B-B236-14C16364B9B8}" dt="2024-09-20T04:50:19.023" v="6067" actId="1076"/>
          <ac:spMkLst>
            <pc:docMk/>
            <pc:sldMk cId="1199076174" sldId="263"/>
            <ac:spMk id="7" creationId="{5528FF6D-36B1-A0C5-20AC-B6415CD36E83}"/>
          </ac:spMkLst>
        </pc:spChg>
        <pc:spChg chg="add mod">
          <ac:chgData name="Hao Lu" userId="a49cb3fe4fb04d37" providerId="LiveId" clId="{FB0B89A8-107C-416B-B236-14C16364B9B8}" dt="2024-09-20T04:50:27.174" v="6069" actId="27636"/>
          <ac:spMkLst>
            <pc:docMk/>
            <pc:sldMk cId="1199076174" sldId="263"/>
            <ac:spMk id="8" creationId="{D8BBD6D8-D29C-64EC-609C-D216A2766A8F}"/>
          </ac:spMkLst>
        </pc:spChg>
        <pc:picChg chg="add mod">
          <ac:chgData name="Hao Lu" userId="a49cb3fe4fb04d37" providerId="LiveId" clId="{FB0B89A8-107C-416B-B236-14C16364B9B8}" dt="2024-09-20T04:50:18.274" v="6066" actId="1076"/>
          <ac:picMkLst>
            <pc:docMk/>
            <pc:sldMk cId="1199076174" sldId="263"/>
            <ac:picMk id="6" creationId="{926C5D5A-854A-CFED-17A2-D425C2C86AA0}"/>
          </ac:picMkLst>
        </pc:picChg>
        <pc:picChg chg="add mod">
          <ac:chgData name="Hao Lu" userId="a49cb3fe4fb04d37" providerId="LiveId" clId="{FB0B89A8-107C-416B-B236-14C16364B9B8}" dt="2024-09-20T04:01:37.837" v="4429" actId="1076"/>
          <ac:picMkLst>
            <pc:docMk/>
            <pc:sldMk cId="1199076174" sldId="263"/>
            <ac:picMk id="10" creationId="{8396E59E-80D1-87E0-6305-275A0A2C0E5E}"/>
          </ac:picMkLst>
        </pc:picChg>
        <pc:picChg chg="add mod">
          <ac:chgData name="Hao Lu" userId="a49cb3fe4fb04d37" providerId="LiveId" clId="{FB0B89A8-107C-416B-B236-14C16364B9B8}" dt="2024-09-20T03:37:44.098" v="3820" actId="1076"/>
          <ac:picMkLst>
            <pc:docMk/>
            <pc:sldMk cId="1199076174" sldId="263"/>
            <ac:picMk id="12" creationId="{995DBE57-2626-E139-DB25-3DE97D943625}"/>
          </ac:picMkLst>
        </pc:picChg>
      </pc:sldChg>
      <pc:sldChg chg="del">
        <pc:chgData name="Hao Lu" userId="a49cb3fe4fb04d37" providerId="LiveId" clId="{FB0B89A8-107C-416B-B236-14C16364B9B8}" dt="2024-09-20T01:54:34.163" v="2688" actId="47"/>
        <pc:sldMkLst>
          <pc:docMk/>
          <pc:sldMk cId="678767271" sldId="264"/>
        </pc:sldMkLst>
      </pc:sldChg>
      <pc:sldChg chg="addSp delSp modSp mod">
        <pc:chgData name="Hao Lu" userId="a49cb3fe4fb04d37" providerId="LiveId" clId="{FB0B89A8-107C-416B-B236-14C16364B9B8}" dt="2024-09-20T04:51:14.545" v="6091" actId="27636"/>
        <pc:sldMkLst>
          <pc:docMk/>
          <pc:sldMk cId="3959309071" sldId="265"/>
        </pc:sldMkLst>
        <pc:spChg chg="mod">
          <ac:chgData name="Hao Lu" userId="a49cb3fe4fb04d37" providerId="LiveId" clId="{FB0B89A8-107C-416B-B236-14C16364B9B8}" dt="2024-09-19T23:54:37.586" v="1596" actId="27636"/>
          <ac:spMkLst>
            <pc:docMk/>
            <pc:sldMk cId="3959309071" sldId="265"/>
            <ac:spMk id="2" creationId="{7859A66E-B50B-5D58-8FE2-04431426D663}"/>
          </ac:spMkLst>
        </pc:spChg>
        <pc:spChg chg="mod">
          <ac:chgData name="Hao Lu" userId="a49cb3fe4fb04d37" providerId="LiveId" clId="{FB0B89A8-107C-416B-B236-14C16364B9B8}" dt="2024-09-20T04:51:14.545" v="6091" actId="27636"/>
          <ac:spMkLst>
            <pc:docMk/>
            <pc:sldMk cId="3959309071" sldId="265"/>
            <ac:spMk id="3" creationId="{5E34632C-73D0-D977-16A4-0ABA521CD78A}"/>
          </ac:spMkLst>
        </pc:spChg>
        <pc:picChg chg="add del mod">
          <ac:chgData name="Hao Lu" userId="a49cb3fe4fb04d37" providerId="LiveId" clId="{FB0B89A8-107C-416B-B236-14C16364B9B8}" dt="2024-09-20T03:36:24.011" v="3764" actId="478"/>
          <ac:picMkLst>
            <pc:docMk/>
            <pc:sldMk cId="3959309071" sldId="265"/>
            <ac:picMk id="2050" creationId="{766611E4-9936-5538-17F4-EC774CBD5E3A}"/>
          </ac:picMkLst>
        </pc:picChg>
        <pc:picChg chg="add mod">
          <ac:chgData name="Hao Lu" userId="a49cb3fe4fb04d37" providerId="LiveId" clId="{FB0B89A8-107C-416B-B236-14C16364B9B8}" dt="2024-09-20T03:41:25.877" v="3891" actId="1076"/>
          <ac:picMkLst>
            <pc:docMk/>
            <pc:sldMk cId="3959309071" sldId="265"/>
            <ac:picMk id="2052" creationId="{580D3639-0273-142C-E5AD-F5FD5ADAE5AE}"/>
          </ac:picMkLst>
        </pc:picChg>
        <pc:picChg chg="add mod">
          <ac:chgData name="Hao Lu" userId="a49cb3fe4fb04d37" providerId="LiveId" clId="{FB0B89A8-107C-416B-B236-14C16364B9B8}" dt="2024-09-20T03:41:22.104" v="3890" actId="1076"/>
          <ac:picMkLst>
            <pc:docMk/>
            <pc:sldMk cId="3959309071" sldId="265"/>
            <ac:picMk id="2054" creationId="{E1DF5312-BE37-4CA3-7C3E-EAE6FE1EAB07}"/>
          </ac:picMkLst>
        </pc:picChg>
        <pc:picChg chg="add mod">
          <ac:chgData name="Hao Lu" userId="a49cb3fe4fb04d37" providerId="LiveId" clId="{FB0B89A8-107C-416B-B236-14C16364B9B8}" dt="2024-09-20T03:41:28.046" v="3892" actId="1076"/>
          <ac:picMkLst>
            <pc:docMk/>
            <pc:sldMk cId="3959309071" sldId="265"/>
            <ac:picMk id="2056" creationId="{638781E7-C772-D6E5-C425-722ABBE6B679}"/>
          </ac:picMkLst>
        </pc:picChg>
      </pc:sldChg>
      <pc:sldChg chg="addSp delSp modSp mod">
        <pc:chgData name="Hao Lu" userId="a49cb3fe4fb04d37" providerId="LiveId" clId="{FB0B89A8-107C-416B-B236-14C16364B9B8}" dt="2024-09-20T04:12:57.120" v="4576" actId="1076"/>
        <pc:sldMkLst>
          <pc:docMk/>
          <pc:sldMk cId="2526437946" sldId="266"/>
        </pc:sldMkLst>
        <pc:spChg chg="mod">
          <ac:chgData name="Hao Lu" userId="a49cb3fe4fb04d37" providerId="LiveId" clId="{FB0B89A8-107C-416B-B236-14C16364B9B8}" dt="2024-09-20T04:12:57.120" v="4576" actId="1076"/>
          <ac:spMkLst>
            <pc:docMk/>
            <pc:sldMk cId="2526437946" sldId="266"/>
            <ac:spMk id="2" creationId="{A1A4EE3F-9624-4AC6-9EE7-1B89508C1BE4}"/>
          </ac:spMkLst>
        </pc:spChg>
        <pc:spChg chg="mod">
          <ac:chgData name="Hao Lu" userId="a49cb3fe4fb04d37" providerId="LiveId" clId="{FB0B89A8-107C-416B-B236-14C16364B9B8}" dt="2024-09-20T04:09:02.214" v="4531" actId="1076"/>
          <ac:spMkLst>
            <pc:docMk/>
            <pc:sldMk cId="2526437946" sldId="266"/>
            <ac:spMk id="3" creationId="{64F25228-4E50-1645-AD15-CC50867D0327}"/>
          </ac:spMkLst>
        </pc:spChg>
        <pc:spChg chg="add mod">
          <ac:chgData name="Hao Lu" userId="a49cb3fe4fb04d37" providerId="LiveId" clId="{FB0B89A8-107C-416B-B236-14C16364B9B8}" dt="2024-09-20T04:12:56.647" v="4575" actId="1076"/>
          <ac:spMkLst>
            <pc:docMk/>
            <pc:sldMk cId="2526437946" sldId="266"/>
            <ac:spMk id="5" creationId="{94BA7BF2-D278-327A-76CC-CC3E2950EA8C}"/>
          </ac:spMkLst>
        </pc:spChg>
        <pc:spChg chg="add mod">
          <ac:chgData name="Hao Lu" userId="a49cb3fe4fb04d37" providerId="LiveId" clId="{FB0B89A8-107C-416B-B236-14C16364B9B8}" dt="2024-09-20T04:12:27.159" v="4566" actId="27636"/>
          <ac:spMkLst>
            <pc:docMk/>
            <pc:sldMk cId="2526437946" sldId="266"/>
            <ac:spMk id="6" creationId="{968E3383-9B9D-E75E-02B9-ADD1F91DE29C}"/>
          </ac:spMkLst>
        </pc:spChg>
        <pc:picChg chg="add mod">
          <ac:chgData name="Hao Lu" userId="a49cb3fe4fb04d37" providerId="LiveId" clId="{FB0B89A8-107C-416B-B236-14C16364B9B8}" dt="2024-09-20T04:09:04.296" v="4533" actId="1076"/>
          <ac:picMkLst>
            <pc:docMk/>
            <pc:sldMk cId="2526437946" sldId="266"/>
            <ac:picMk id="8" creationId="{144903C5-25C3-A24A-C6BA-D9E06DF44FB2}"/>
          </ac:picMkLst>
        </pc:picChg>
        <pc:picChg chg="add mod">
          <ac:chgData name="Hao Lu" userId="a49cb3fe4fb04d37" providerId="LiveId" clId="{FB0B89A8-107C-416B-B236-14C16364B9B8}" dt="2024-09-20T04:11:53.736" v="4549" actId="1076"/>
          <ac:picMkLst>
            <pc:docMk/>
            <pc:sldMk cId="2526437946" sldId="266"/>
            <ac:picMk id="3074" creationId="{BAF58124-815A-C89E-DA56-EAF2CE0503A5}"/>
          </ac:picMkLst>
        </pc:picChg>
        <pc:picChg chg="add del mod">
          <ac:chgData name="Hao Lu" userId="a49cb3fe4fb04d37" providerId="LiveId" clId="{FB0B89A8-107C-416B-B236-14C16364B9B8}" dt="2024-09-20T04:08:39.767" v="4519" actId="478"/>
          <ac:picMkLst>
            <pc:docMk/>
            <pc:sldMk cId="2526437946" sldId="266"/>
            <ac:picMk id="3076" creationId="{8CE6FD8E-306B-EC36-0E06-DA13C6102D64}"/>
          </ac:picMkLst>
        </pc:picChg>
        <pc:picChg chg="add mod">
          <ac:chgData name="Hao Lu" userId="a49cb3fe4fb04d37" providerId="LiveId" clId="{FB0B89A8-107C-416B-B236-14C16364B9B8}" dt="2024-09-20T04:12:31.175" v="4567" actId="14100"/>
          <ac:picMkLst>
            <pc:docMk/>
            <pc:sldMk cId="2526437946" sldId="266"/>
            <ac:picMk id="3078" creationId="{1D53D7FC-6A82-4CC7-782E-348CCCB6FF39}"/>
          </ac:picMkLst>
        </pc:picChg>
      </pc:sldChg>
      <pc:sldChg chg="modSp mod">
        <pc:chgData name="Hao Lu" userId="a49cb3fe4fb04d37" providerId="LiveId" clId="{FB0B89A8-107C-416B-B236-14C16364B9B8}" dt="2024-09-20T04:51:41.650" v="6101" actId="1076"/>
        <pc:sldMkLst>
          <pc:docMk/>
          <pc:sldMk cId="3885526446" sldId="267"/>
        </pc:sldMkLst>
        <pc:spChg chg="mod">
          <ac:chgData name="Hao Lu" userId="a49cb3fe4fb04d37" providerId="LiveId" clId="{FB0B89A8-107C-416B-B236-14C16364B9B8}" dt="2024-09-20T04:21:15.494" v="5069" actId="27636"/>
          <ac:spMkLst>
            <pc:docMk/>
            <pc:sldMk cId="3885526446" sldId="267"/>
            <ac:spMk id="2" creationId="{6CA40E51-BF8A-3BB4-256D-AC646B0AF78A}"/>
          </ac:spMkLst>
        </pc:spChg>
        <pc:spChg chg="mod">
          <ac:chgData name="Hao Lu" userId="a49cb3fe4fb04d37" providerId="LiveId" clId="{FB0B89A8-107C-416B-B236-14C16364B9B8}" dt="2024-09-20T04:51:41.650" v="6101" actId="1076"/>
          <ac:spMkLst>
            <pc:docMk/>
            <pc:sldMk cId="3885526446" sldId="267"/>
            <ac:spMk id="3" creationId="{CA2B64D1-1444-A0B5-4AF1-C1499DB77C33}"/>
          </ac:spMkLst>
        </pc:spChg>
      </pc:sldChg>
      <pc:sldChg chg="del">
        <pc:chgData name="Hao Lu" userId="a49cb3fe4fb04d37" providerId="LiveId" clId="{FB0B89A8-107C-416B-B236-14C16364B9B8}" dt="2024-09-20T03:52:22.899" v="4109" actId="47"/>
        <pc:sldMkLst>
          <pc:docMk/>
          <pc:sldMk cId="3160297782" sldId="268"/>
        </pc:sldMkLst>
      </pc:sldChg>
      <pc:sldChg chg="modSp del mod">
        <pc:chgData name="Hao Lu" userId="a49cb3fe4fb04d37" providerId="LiveId" clId="{FB0B89A8-107C-416B-B236-14C16364B9B8}" dt="2024-09-20T04:20:31.334" v="5067" actId="47"/>
        <pc:sldMkLst>
          <pc:docMk/>
          <pc:sldMk cId="2168999084" sldId="269"/>
        </pc:sldMkLst>
        <pc:spChg chg="mod">
          <ac:chgData name="Hao Lu" userId="a49cb3fe4fb04d37" providerId="LiveId" clId="{FB0B89A8-107C-416B-B236-14C16364B9B8}" dt="2024-09-19T23:54:37.588" v="1598" actId="27636"/>
          <ac:spMkLst>
            <pc:docMk/>
            <pc:sldMk cId="2168999084" sldId="269"/>
            <ac:spMk id="2" creationId="{5C900389-1001-8581-0684-BD4AE073A21E}"/>
          </ac:spMkLst>
        </pc:spChg>
      </pc:sldChg>
      <pc:sldChg chg="modSp mod">
        <pc:chgData name="Hao Lu" userId="a49cb3fe4fb04d37" providerId="LiveId" clId="{FB0B89A8-107C-416B-B236-14C16364B9B8}" dt="2024-09-20T04:53:47.026" v="6129" actId="27636"/>
        <pc:sldMkLst>
          <pc:docMk/>
          <pc:sldMk cId="415137838" sldId="270"/>
        </pc:sldMkLst>
        <pc:spChg chg="mod">
          <ac:chgData name="Hao Lu" userId="a49cb3fe4fb04d37" providerId="LiveId" clId="{FB0B89A8-107C-416B-B236-14C16364B9B8}" dt="2024-09-20T04:33:33.122" v="5754" actId="1076"/>
          <ac:spMkLst>
            <pc:docMk/>
            <pc:sldMk cId="415137838" sldId="270"/>
            <ac:spMk id="2" creationId="{D553BF2C-218C-E946-3CD9-2310B8F947A2}"/>
          </ac:spMkLst>
        </pc:spChg>
        <pc:spChg chg="mod">
          <ac:chgData name="Hao Lu" userId="a49cb3fe4fb04d37" providerId="LiveId" clId="{FB0B89A8-107C-416B-B236-14C16364B9B8}" dt="2024-09-20T04:53:47.026" v="6129" actId="27636"/>
          <ac:spMkLst>
            <pc:docMk/>
            <pc:sldMk cId="415137838" sldId="270"/>
            <ac:spMk id="3" creationId="{073DDA3A-1E6A-4C42-FF4C-FA6DDEC4BE21}"/>
          </ac:spMkLst>
        </pc:spChg>
      </pc:sldChg>
      <pc:sldChg chg="addSp delSp modSp new mod">
        <pc:chgData name="Hao Lu" userId="a49cb3fe4fb04d37" providerId="LiveId" clId="{FB0B89A8-107C-416B-B236-14C16364B9B8}" dt="2024-09-20T04:46:31.941" v="5958" actId="255"/>
        <pc:sldMkLst>
          <pc:docMk/>
          <pc:sldMk cId="2196089134" sldId="271"/>
        </pc:sldMkLst>
        <pc:spChg chg="mod">
          <ac:chgData name="Hao Lu" userId="a49cb3fe4fb04d37" providerId="LiveId" clId="{FB0B89A8-107C-416B-B236-14C16364B9B8}" dt="2024-09-19T20:11:00.770" v="1250" actId="20577"/>
          <ac:spMkLst>
            <pc:docMk/>
            <pc:sldMk cId="2196089134" sldId="271"/>
            <ac:spMk id="2" creationId="{E24A8ECD-2711-2D82-7851-D94E262D3A19}"/>
          </ac:spMkLst>
        </pc:spChg>
        <pc:spChg chg="del">
          <ac:chgData name="Hao Lu" userId="a49cb3fe4fb04d37" providerId="LiveId" clId="{FB0B89A8-107C-416B-B236-14C16364B9B8}" dt="2024-09-19T20:11:51.820" v="1251" actId="3680"/>
          <ac:spMkLst>
            <pc:docMk/>
            <pc:sldMk cId="2196089134" sldId="271"/>
            <ac:spMk id="3" creationId="{50E83D08-7878-5EB4-497D-6747D569308E}"/>
          </ac:spMkLst>
        </pc:spChg>
        <pc:graphicFrameChg chg="add mod ord modGraphic">
          <ac:chgData name="Hao Lu" userId="a49cb3fe4fb04d37" providerId="LiveId" clId="{FB0B89A8-107C-416B-B236-14C16364B9B8}" dt="2024-09-20T04:46:31.941" v="5958" actId="255"/>
          <ac:graphicFrameMkLst>
            <pc:docMk/>
            <pc:sldMk cId="2196089134" sldId="271"/>
            <ac:graphicFrameMk id="4" creationId="{BFE9C17B-E833-B26E-BAB9-98CDF4ECE270}"/>
          </ac:graphicFrameMkLst>
        </pc:graphicFrameChg>
      </pc:sldChg>
      <pc:sldChg chg="addSp delSp modSp new mod">
        <pc:chgData name="Hao Lu" userId="a49cb3fe4fb04d37" providerId="LiveId" clId="{FB0B89A8-107C-416B-B236-14C16364B9B8}" dt="2024-09-20T04:48:52.146" v="6045" actId="2710"/>
        <pc:sldMkLst>
          <pc:docMk/>
          <pc:sldMk cId="2187741120" sldId="272"/>
        </pc:sldMkLst>
        <pc:spChg chg="mod">
          <ac:chgData name="Hao Lu" userId="a49cb3fe4fb04d37" providerId="LiveId" clId="{FB0B89A8-107C-416B-B236-14C16364B9B8}" dt="2024-09-20T03:45:46.772" v="3949" actId="1076"/>
          <ac:spMkLst>
            <pc:docMk/>
            <pc:sldMk cId="2187741120" sldId="272"/>
            <ac:spMk id="2" creationId="{053FAF59-FBF1-67E4-56D3-65E2F04017A3}"/>
          </ac:spMkLst>
        </pc:spChg>
        <pc:spChg chg="del">
          <ac:chgData name="Hao Lu" userId="a49cb3fe4fb04d37" providerId="LiveId" clId="{FB0B89A8-107C-416B-B236-14C16364B9B8}" dt="2024-09-20T01:51:47.244" v="2669" actId="478"/>
          <ac:spMkLst>
            <pc:docMk/>
            <pc:sldMk cId="2187741120" sldId="272"/>
            <ac:spMk id="3" creationId="{38084FA9-6DC3-DAD2-76D9-669CBA928F58}"/>
          </ac:spMkLst>
        </pc:spChg>
        <pc:spChg chg="add mod">
          <ac:chgData name="Hao Lu" userId="a49cb3fe4fb04d37" providerId="LiveId" clId="{FB0B89A8-107C-416B-B236-14C16364B9B8}" dt="2024-09-20T04:48:52.146" v="6045" actId="2710"/>
          <ac:spMkLst>
            <pc:docMk/>
            <pc:sldMk cId="2187741120" sldId="272"/>
            <ac:spMk id="5" creationId="{08750875-DE93-80FE-E0E1-2B8904D89F19}"/>
          </ac:spMkLst>
        </pc:spChg>
        <pc:picChg chg="add del mod">
          <ac:chgData name="Hao Lu" userId="a49cb3fe4fb04d37" providerId="LiveId" clId="{FB0B89A8-107C-416B-B236-14C16364B9B8}" dt="2024-09-20T03:44:34.374" v="3895" actId="478"/>
          <ac:picMkLst>
            <pc:docMk/>
            <pc:sldMk cId="2187741120" sldId="272"/>
            <ac:picMk id="1026" creationId="{579308CB-29D0-A490-A5D9-FEFABBA1672D}"/>
          </ac:picMkLst>
        </pc:picChg>
        <pc:picChg chg="add mod">
          <ac:chgData name="Hao Lu" userId="a49cb3fe4fb04d37" providerId="LiveId" clId="{FB0B89A8-107C-416B-B236-14C16364B9B8}" dt="2024-09-20T03:48:28.365" v="4014" actId="1076"/>
          <ac:picMkLst>
            <pc:docMk/>
            <pc:sldMk cId="2187741120" sldId="272"/>
            <ac:picMk id="1028" creationId="{E876E9BE-09DF-6477-FF64-EDF938A1F136}"/>
          </ac:picMkLst>
        </pc:picChg>
        <pc:picChg chg="add mod">
          <ac:chgData name="Hao Lu" userId="a49cb3fe4fb04d37" providerId="LiveId" clId="{FB0B89A8-107C-416B-B236-14C16364B9B8}" dt="2024-09-20T03:48:28.365" v="4014" actId="1076"/>
          <ac:picMkLst>
            <pc:docMk/>
            <pc:sldMk cId="2187741120" sldId="272"/>
            <ac:picMk id="1030" creationId="{18C3D07F-8027-04B9-4EFA-39AAE06D8217}"/>
          </ac:picMkLst>
        </pc:picChg>
      </pc:sldChg>
      <pc:sldChg chg="addSp delSp modSp new mod">
        <pc:chgData name="Hao Lu" userId="a49cb3fe4fb04d37" providerId="LiveId" clId="{FB0B89A8-107C-416B-B236-14C16364B9B8}" dt="2024-09-20T04:47:21.132" v="5988" actId="14100"/>
        <pc:sldMkLst>
          <pc:docMk/>
          <pc:sldMk cId="276863507" sldId="273"/>
        </pc:sldMkLst>
        <pc:spChg chg="mod">
          <ac:chgData name="Hao Lu" userId="a49cb3fe4fb04d37" providerId="LiveId" clId="{FB0B89A8-107C-416B-B236-14C16364B9B8}" dt="2024-09-20T02:03:24.328" v="2719" actId="20577"/>
          <ac:spMkLst>
            <pc:docMk/>
            <pc:sldMk cId="276863507" sldId="273"/>
            <ac:spMk id="2" creationId="{01DE6A23-4BFB-99C4-ED06-A680AE1348A4}"/>
          </ac:spMkLst>
        </pc:spChg>
        <pc:spChg chg="mod">
          <ac:chgData name="Hao Lu" userId="a49cb3fe4fb04d37" providerId="LiveId" clId="{FB0B89A8-107C-416B-B236-14C16364B9B8}" dt="2024-09-20T04:47:21.132" v="5988" actId="14100"/>
          <ac:spMkLst>
            <pc:docMk/>
            <pc:sldMk cId="276863507" sldId="273"/>
            <ac:spMk id="3" creationId="{370F0BC0-66E2-BD00-C01D-E9DD532EBD7C}"/>
          </ac:spMkLst>
        </pc:spChg>
        <pc:spChg chg="add del">
          <ac:chgData name="Hao Lu" userId="a49cb3fe4fb04d37" providerId="LiveId" clId="{FB0B89A8-107C-416B-B236-14C16364B9B8}" dt="2024-09-20T02:03:52.078" v="2721" actId="22"/>
          <ac:spMkLst>
            <pc:docMk/>
            <pc:sldMk cId="276863507" sldId="273"/>
            <ac:spMk id="6" creationId="{9B28B648-B6DA-4638-482C-8104E15B7A69}"/>
          </ac:spMkLst>
        </pc:spChg>
        <pc:picChg chg="add mod">
          <ac:chgData name="Hao Lu" userId="a49cb3fe4fb04d37" providerId="LiveId" clId="{FB0B89A8-107C-416B-B236-14C16364B9B8}" dt="2024-09-20T02:04:17.792" v="2727" actId="14100"/>
          <ac:picMkLst>
            <pc:docMk/>
            <pc:sldMk cId="276863507" sldId="273"/>
            <ac:picMk id="8" creationId="{2AF3FA70-D3B1-5134-A13B-61190470A914}"/>
          </ac:picMkLst>
        </pc:picChg>
      </pc:sldChg>
      <pc:sldChg chg="addSp modSp new mod">
        <pc:chgData name="Hao Lu" userId="a49cb3fe4fb04d37" providerId="LiveId" clId="{FB0B89A8-107C-416B-B236-14C16364B9B8}" dt="2024-09-20T04:47:39.390" v="5997" actId="14100"/>
        <pc:sldMkLst>
          <pc:docMk/>
          <pc:sldMk cId="1165951586" sldId="274"/>
        </pc:sldMkLst>
        <pc:spChg chg="mod">
          <ac:chgData name="Hao Lu" userId="a49cb3fe4fb04d37" providerId="LiveId" clId="{FB0B89A8-107C-416B-B236-14C16364B9B8}" dt="2024-09-20T02:38:57.288" v="3207" actId="1076"/>
          <ac:spMkLst>
            <pc:docMk/>
            <pc:sldMk cId="1165951586" sldId="274"/>
            <ac:spMk id="2" creationId="{16166A58-E809-FE82-49CF-31053643EF10}"/>
          </ac:spMkLst>
        </pc:spChg>
        <pc:spChg chg="mod">
          <ac:chgData name="Hao Lu" userId="a49cb3fe4fb04d37" providerId="LiveId" clId="{FB0B89A8-107C-416B-B236-14C16364B9B8}" dt="2024-09-20T04:47:39.390" v="5997" actId="14100"/>
          <ac:spMkLst>
            <pc:docMk/>
            <pc:sldMk cId="1165951586" sldId="274"/>
            <ac:spMk id="3" creationId="{C772BDAD-D82C-92F5-DC8D-2BCBF710D6BB}"/>
          </ac:spMkLst>
        </pc:spChg>
        <pc:picChg chg="add mod">
          <ac:chgData name="Hao Lu" userId="a49cb3fe4fb04d37" providerId="LiveId" clId="{FB0B89A8-107C-416B-B236-14C16364B9B8}" dt="2024-09-20T02:30:29.754" v="3159" actId="1076"/>
          <ac:picMkLst>
            <pc:docMk/>
            <pc:sldMk cId="1165951586" sldId="274"/>
            <ac:picMk id="6" creationId="{BD296980-4CAB-7663-C914-67746E88F5C7}"/>
          </ac:picMkLst>
        </pc:picChg>
      </pc:sldChg>
      <pc:sldChg chg="modSp new mod">
        <pc:chgData name="Hao Lu" userId="a49cb3fe4fb04d37" providerId="LiveId" clId="{FB0B89A8-107C-416B-B236-14C16364B9B8}" dt="2024-09-20T04:52:40.265" v="6116" actId="120"/>
        <pc:sldMkLst>
          <pc:docMk/>
          <pc:sldMk cId="855655899" sldId="275"/>
        </pc:sldMkLst>
        <pc:spChg chg="mod">
          <ac:chgData name="Hao Lu" userId="a49cb3fe4fb04d37" providerId="LiveId" clId="{FB0B89A8-107C-416B-B236-14C16364B9B8}" dt="2024-09-20T04:30:14.977" v="5559" actId="20577"/>
          <ac:spMkLst>
            <pc:docMk/>
            <pc:sldMk cId="855655899" sldId="275"/>
            <ac:spMk id="2" creationId="{4D19BD89-DFB2-6A71-63E9-360E276E3B2A}"/>
          </ac:spMkLst>
        </pc:spChg>
        <pc:spChg chg="mod">
          <ac:chgData name="Hao Lu" userId="a49cb3fe4fb04d37" providerId="LiveId" clId="{FB0B89A8-107C-416B-B236-14C16364B9B8}" dt="2024-09-20T04:52:40.265" v="6116" actId="120"/>
          <ac:spMkLst>
            <pc:docMk/>
            <pc:sldMk cId="855655899" sldId="275"/>
            <ac:spMk id="3" creationId="{9540BD40-8073-B3FA-A0A9-97358A723AA0}"/>
          </ac:spMkLst>
        </pc:spChg>
      </pc:sldChg>
      <pc:sldChg chg="addSp modSp new mod setBg">
        <pc:chgData name="Hao Lu" userId="a49cb3fe4fb04d37" providerId="LiveId" clId="{FB0B89A8-107C-416B-B236-14C16364B9B8}" dt="2024-09-20T04:54:01.940" v="6131" actId="27636"/>
        <pc:sldMkLst>
          <pc:docMk/>
          <pc:sldMk cId="3878327622" sldId="276"/>
        </pc:sldMkLst>
        <pc:spChg chg="mod">
          <ac:chgData name="Hao Lu" userId="a49cb3fe4fb04d37" providerId="LiveId" clId="{FB0B89A8-107C-416B-B236-14C16364B9B8}" dt="2024-09-20T04:35:09.983" v="5776" actId="26606"/>
          <ac:spMkLst>
            <pc:docMk/>
            <pc:sldMk cId="3878327622" sldId="276"/>
            <ac:spMk id="2" creationId="{B943BE69-14FB-B6C4-8292-C2AA75C77B99}"/>
          </ac:spMkLst>
        </pc:spChg>
        <pc:spChg chg="mod">
          <ac:chgData name="Hao Lu" userId="a49cb3fe4fb04d37" providerId="LiveId" clId="{FB0B89A8-107C-416B-B236-14C16364B9B8}" dt="2024-09-20T04:54:01.940" v="6131" actId="27636"/>
          <ac:spMkLst>
            <pc:docMk/>
            <pc:sldMk cId="3878327622" sldId="276"/>
            <ac:spMk id="3" creationId="{EA52C347-D9D8-29F9-3F08-F5D8B12E7572}"/>
          </ac:spMkLst>
        </pc:spChg>
        <pc:spChg chg="mod ord">
          <ac:chgData name="Hao Lu" userId="a49cb3fe4fb04d37" providerId="LiveId" clId="{FB0B89A8-107C-416B-B236-14C16364B9B8}" dt="2024-09-20T04:35:09.983" v="5776" actId="26606"/>
          <ac:spMkLst>
            <pc:docMk/>
            <pc:sldMk cId="3878327622" sldId="276"/>
            <ac:spMk id="4" creationId="{CFDED184-5B55-BF2E-DC74-9C7F6A9AE511}"/>
          </ac:spMkLst>
        </pc:spChg>
        <pc:spChg chg="add">
          <ac:chgData name="Hao Lu" userId="a49cb3fe4fb04d37" providerId="LiveId" clId="{FB0B89A8-107C-416B-B236-14C16364B9B8}" dt="2024-09-20T04:35:09.983" v="5776" actId="26606"/>
          <ac:spMkLst>
            <pc:docMk/>
            <pc:sldMk cId="3878327622" sldId="276"/>
            <ac:spMk id="4103" creationId="{F13C74B1-5B17-4795-BED0-7140497B445A}"/>
          </ac:spMkLst>
        </pc:spChg>
        <pc:spChg chg="add">
          <ac:chgData name="Hao Lu" userId="a49cb3fe4fb04d37" providerId="LiveId" clId="{FB0B89A8-107C-416B-B236-14C16364B9B8}" dt="2024-09-20T04:35:09.983" v="5776" actId="26606"/>
          <ac:spMkLst>
            <pc:docMk/>
            <pc:sldMk cId="3878327622" sldId="276"/>
            <ac:spMk id="4105" creationId="{D4974D33-8DC5-464E-8C6D-BE58F0669C17}"/>
          </ac:spMkLst>
        </pc:spChg>
        <pc:picChg chg="add mod">
          <ac:chgData name="Hao Lu" userId="a49cb3fe4fb04d37" providerId="LiveId" clId="{FB0B89A8-107C-416B-B236-14C16364B9B8}" dt="2024-09-20T04:35:09.983" v="5776" actId="26606"/>
          <ac:picMkLst>
            <pc:docMk/>
            <pc:sldMk cId="3878327622" sldId="276"/>
            <ac:picMk id="4098" creationId="{DCD37D7F-8C00-73EE-D2EB-EF2ED9021EE1}"/>
          </ac:picMkLst>
        </pc:picChg>
      </pc:sldChg>
      <pc:sldChg chg="addSp delSp modSp new mod">
        <pc:chgData name="Hao Lu" userId="a49cb3fe4fb04d37" providerId="LiveId" clId="{FB0B89A8-107C-416B-B236-14C16364B9B8}" dt="2024-09-20T04:40:13.434" v="5911" actId="1076"/>
        <pc:sldMkLst>
          <pc:docMk/>
          <pc:sldMk cId="1883083254" sldId="277"/>
        </pc:sldMkLst>
        <pc:spChg chg="mod">
          <ac:chgData name="Hao Lu" userId="a49cb3fe4fb04d37" providerId="LiveId" clId="{FB0B89A8-107C-416B-B236-14C16364B9B8}" dt="2024-09-20T04:39:45.281" v="5905" actId="20577"/>
          <ac:spMkLst>
            <pc:docMk/>
            <pc:sldMk cId="1883083254" sldId="277"/>
            <ac:spMk id="2" creationId="{3B40F404-64B4-B175-66C6-09B17390F157}"/>
          </ac:spMkLst>
        </pc:spChg>
        <pc:spChg chg="del">
          <ac:chgData name="Hao Lu" userId="a49cb3fe4fb04d37" providerId="LiveId" clId="{FB0B89A8-107C-416B-B236-14C16364B9B8}" dt="2024-09-20T04:39:57.366" v="5906" actId="478"/>
          <ac:spMkLst>
            <pc:docMk/>
            <pc:sldMk cId="1883083254" sldId="277"/>
            <ac:spMk id="3" creationId="{C6289700-E93B-3DC6-1610-A24325D0FDAF}"/>
          </ac:spMkLst>
        </pc:spChg>
        <pc:picChg chg="add mod">
          <ac:chgData name="Hao Lu" userId="a49cb3fe4fb04d37" providerId="LiveId" clId="{FB0B89A8-107C-416B-B236-14C16364B9B8}" dt="2024-09-20T04:40:00.806" v="5908" actId="1076"/>
          <ac:picMkLst>
            <pc:docMk/>
            <pc:sldMk cId="1883083254" sldId="277"/>
            <ac:picMk id="6" creationId="{5EB155CD-03A9-51A2-2E95-3CBC2EA828C6}"/>
          </ac:picMkLst>
        </pc:picChg>
        <pc:picChg chg="add mod">
          <ac:chgData name="Hao Lu" userId="a49cb3fe4fb04d37" providerId="LiveId" clId="{FB0B89A8-107C-416B-B236-14C16364B9B8}" dt="2024-09-20T04:40:13.434" v="5911" actId="1076"/>
          <ac:picMkLst>
            <pc:docMk/>
            <pc:sldMk cId="1883083254" sldId="277"/>
            <ac:picMk id="5122" creationId="{A597DCF8-6471-66B2-F061-564563DA4B60}"/>
          </ac:picMkLst>
        </pc:picChg>
      </pc:sldChg>
      <pc:sldMasterChg chg="modSp mod modSldLayout">
        <pc:chgData name="Hao Lu" userId="a49cb3fe4fb04d37" providerId="LiveId" clId="{FB0B89A8-107C-416B-B236-14C16364B9B8}" dt="2024-09-19T23:54:41.814" v="1599" actId="14100"/>
        <pc:sldMasterMkLst>
          <pc:docMk/>
          <pc:sldMasterMk cId="2948996359" sldId="2147483865"/>
        </pc:sldMasterMkLst>
        <pc:spChg chg="mod">
          <ac:chgData name="Hao Lu" userId="a49cb3fe4fb04d37" providerId="LiveId" clId="{FB0B89A8-107C-416B-B236-14C16364B9B8}" dt="2024-09-19T23:53:06.316" v="1588" actId="1076"/>
          <ac:spMkLst>
            <pc:docMk/>
            <pc:sldMasterMk cId="2948996359" sldId="2147483865"/>
            <ac:spMk id="2" creationId="{A7667BE3-C927-A17D-5C99-12BD76F08A35}"/>
          </ac:spMkLst>
        </pc:spChg>
        <pc:spChg chg="mod">
          <ac:chgData name="Hao Lu" userId="a49cb3fe4fb04d37" providerId="LiveId" clId="{FB0B89A8-107C-416B-B236-14C16364B9B8}" dt="2024-09-19T23:53:27.846" v="1593" actId="14100"/>
          <ac:spMkLst>
            <pc:docMk/>
            <pc:sldMasterMk cId="2948996359" sldId="2147483865"/>
            <ac:spMk id="3" creationId="{3F235AA2-6B2C-9C23-EE08-65409CC32973}"/>
          </ac:spMkLst>
        </pc:spChg>
        <pc:sldLayoutChg chg="modSp mod">
          <pc:chgData name="Hao Lu" userId="a49cb3fe4fb04d37" providerId="LiveId" clId="{FB0B89A8-107C-416B-B236-14C16364B9B8}" dt="2024-09-19T23:54:41.814" v="1599" actId="14100"/>
          <pc:sldLayoutMkLst>
            <pc:docMk/>
            <pc:sldMasterMk cId="2948996359" sldId="2147483865"/>
            <pc:sldLayoutMk cId="1543722947" sldId="2147483867"/>
          </pc:sldLayoutMkLst>
          <pc:spChg chg="mod">
            <ac:chgData name="Hao Lu" userId="a49cb3fe4fb04d37" providerId="LiveId" clId="{FB0B89A8-107C-416B-B236-14C16364B9B8}" dt="2024-09-19T23:54:37.531" v="1594" actId="14100"/>
            <ac:spMkLst>
              <pc:docMk/>
              <pc:sldMasterMk cId="2948996359" sldId="2147483865"/>
              <pc:sldLayoutMk cId="1543722947" sldId="2147483867"/>
              <ac:spMk id="2" creationId="{37E69895-6181-68B6-3551-0529D77DF04E}"/>
            </ac:spMkLst>
          </pc:spChg>
          <pc:spChg chg="mod">
            <ac:chgData name="Hao Lu" userId="a49cb3fe4fb04d37" providerId="LiveId" clId="{FB0B89A8-107C-416B-B236-14C16364B9B8}" dt="2024-09-19T23:54:41.814" v="1599" actId="14100"/>
            <ac:spMkLst>
              <pc:docMk/>
              <pc:sldMasterMk cId="2948996359" sldId="2147483865"/>
              <pc:sldLayoutMk cId="1543722947" sldId="2147483867"/>
              <ac:spMk id="3" creationId="{4BD2883C-F3CC-BEBF-423B-4BC2A8291AED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0483D-DAC4-2645-A986-576E9B7818A9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A14F1-DD3D-6D4A-B068-9EF66639A2F5}">
      <dgm:prSet phldrT="[Text]"/>
      <dgm:spPr/>
      <dgm:t>
        <a:bodyPr/>
        <a:lstStyle/>
        <a:p>
          <a:r>
            <a:rPr lang="en-US" dirty="0"/>
            <a:t>Combining two technologies: double-cell polarized </a:t>
          </a:r>
          <a:r>
            <a:rPr lang="en-US" baseline="30000" dirty="0"/>
            <a:t>3</a:t>
          </a:r>
          <a:r>
            <a:rPr lang="en-US" dirty="0"/>
            <a:t>He target (Maxwell, Milner, NIM A, 2021.)</a:t>
          </a:r>
        </a:p>
        <a:p>
          <a:r>
            <a:rPr lang="en-US" dirty="0"/>
            <a:t>CLAS12’s 5 T solenoid standard configuration</a:t>
          </a:r>
        </a:p>
        <a:p>
          <a:r>
            <a:rPr lang="en-US" dirty="0"/>
            <a:t>5.4 </a:t>
          </a:r>
          <a:r>
            <a:rPr lang="en-US" dirty="0" err="1"/>
            <a:t>amg</a:t>
          </a:r>
          <a:r>
            <a:rPr lang="en-US" dirty="0"/>
            <a:t>, comparable to SEOP</a:t>
          </a:r>
        </a:p>
      </dgm:t>
    </dgm:pt>
    <dgm:pt modelId="{C29F4ECB-5AAC-EF49-ABA3-BF97086F7C01}" type="parTrans" cxnId="{B80ECE22-FF36-6349-8FF2-664A8FE0642D}">
      <dgm:prSet/>
      <dgm:spPr/>
      <dgm:t>
        <a:bodyPr/>
        <a:lstStyle/>
        <a:p>
          <a:endParaRPr lang="en-US"/>
        </a:p>
      </dgm:t>
    </dgm:pt>
    <dgm:pt modelId="{A770ADE8-EF46-874E-9D03-30E2EF051D47}" type="sibTrans" cxnId="{B80ECE22-FF36-6349-8FF2-664A8FE0642D}">
      <dgm:prSet/>
      <dgm:spPr/>
      <dgm:t>
        <a:bodyPr/>
        <a:lstStyle/>
        <a:p>
          <a:endParaRPr lang="en-US"/>
        </a:p>
      </dgm:t>
    </dgm:pt>
    <dgm:pt modelId="{5F058EA4-A204-B441-83EE-E39FBC462786}">
      <dgm:prSet phldrT="[Text]"/>
      <dgm:spPr/>
      <dgm:t>
        <a:bodyPr/>
        <a:lstStyle/>
        <a:p>
          <a:r>
            <a:rPr lang="en-US" dirty="0"/>
            <a:t>High Field MEOP</a:t>
          </a:r>
        </a:p>
        <a:p>
          <a:r>
            <a:rPr lang="en-US" dirty="0"/>
            <a:t>High magnetic field (5 T)</a:t>
          </a:r>
        </a:p>
        <a:p>
          <a:r>
            <a:rPr lang="en-US" dirty="0"/>
            <a:t>Polarization ~ 60%</a:t>
          </a:r>
        </a:p>
        <a:p>
          <a:r>
            <a:rPr lang="en-US" dirty="0"/>
            <a:t>Higher pressure (100 times) compared to typical  low field MEOP (100 mbar vs 1 mbar) </a:t>
          </a:r>
        </a:p>
      </dgm:t>
    </dgm:pt>
    <dgm:pt modelId="{54ABD7F8-C0C9-E445-99DA-10CFAD1EBAA7}" type="parTrans" cxnId="{4C341433-B707-C14A-ACF8-183356AF23F2}">
      <dgm:prSet/>
      <dgm:spPr/>
      <dgm:t>
        <a:bodyPr/>
        <a:lstStyle/>
        <a:p>
          <a:endParaRPr lang="en-US"/>
        </a:p>
      </dgm:t>
    </dgm:pt>
    <dgm:pt modelId="{1FC41F26-ACB6-4F4E-A97F-42B63CED8130}" type="sibTrans" cxnId="{4C341433-B707-C14A-ACF8-183356AF23F2}">
      <dgm:prSet/>
      <dgm:spPr/>
      <dgm:t>
        <a:bodyPr/>
        <a:lstStyle/>
        <a:p>
          <a:endParaRPr lang="en-US"/>
        </a:p>
      </dgm:t>
    </dgm:pt>
    <dgm:pt modelId="{18A32489-2914-D941-BE14-739A81943719}">
      <dgm:prSet phldrT="[Text]"/>
      <dgm:spPr/>
      <dgm:t>
        <a:bodyPr/>
        <a:lstStyle/>
        <a:p>
          <a:r>
            <a:rPr lang="en-US" dirty="0"/>
            <a:t>Double-Cell </a:t>
          </a:r>
          <a:r>
            <a:rPr lang="en-US" dirty="0" err="1"/>
            <a:t>Cryo</a:t>
          </a:r>
          <a:r>
            <a:rPr lang="en-US" dirty="0"/>
            <a:t> Target</a:t>
          </a:r>
        </a:p>
        <a:p>
          <a:r>
            <a:rPr lang="en-US" dirty="0"/>
            <a:t>Polarize </a:t>
          </a:r>
          <a:r>
            <a:rPr lang="en-US" baseline="30000" dirty="0"/>
            <a:t>3</a:t>
          </a:r>
          <a:r>
            <a:rPr lang="en-US" dirty="0"/>
            <a:t>He using MEOP at room temp (300 K)</a:t>
          </a:r>
        </a:p>
        <a:p>
          <a:r>
            <a:rPr lang="en-US" dirty="0"/>
            <a:t>Diffuse transfer to 5 K target cell</a:t>
          </a:r>
        </a:p>
        <a:p>
          <a:r>
            <a:rPr lang="en-US" dirty="0"/>
            <a:t>Density increase by 60 times</a:t>
          </a:r>
        </a:p>
      </dgm:t>
    </dgm:pt>
    <dgm:pt modelId="{C1F0D976-9A4B-6E41-9551-B8939B25B579}" type="parTrans" cxnId="{357A9B70-DD83-4C4D-B7A1-BC36359B729E}">
      <dgm:prSet/>
      <dgm:spPr/>
      <dgm:t>
        <a:bodyPr/>
        <a:lstStyle/>
        <a:p>
          <a:endParaRPr lang="en-US"/>
        </a:p>
      </dgm:t>
    </dgm:pt>
    <dgm:pt modelId="{12EA1C96-E583-7A4B-9FE9-906DCB5D9F41}" type="sibTrans" cxnId="{357A9B70-DD83-4C4D-B7A1-BC36359B729E}">
      <dgm:prSet/>
      <dgm:spPr/>
      <dgm:t>
        <a:bodyPr/>
        <a:lstStyle/>
        <a:p>
          <a:endParaRPr lang="en-US"/>
        </a:p>
      </dgm:t>
    </dgm:pt>
    <dgm:pt modelId="{7CB198B7-949F-EE4A-931A-5F9359AB6E49}" type="pres">
      <dgm:prSet presAssocID="{9740483D-DAC4-2645-A986-576E9B7818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4B506D2-45E9-1549-A217-423A6E3FE5A4}" type="pres">
      <dgm:prSet presAssocID="{DAEA14F1-DD3D-6D4A-B068-9EF66639A2F5}" presName="hierRoot1" presStyleCnt="0">
        <dgm:presLayoutVars>
          <dgm:hierBranch val="init"/>
        </dgm:presLayoutVars>
      </dgm:prSet>
      <dgm:spPr/>
    </dgm:pt>
    <dgm:pt modelId="{EADBDC78-67C0-DC47-883E-94E411E85E36}" type="pres">
      <dgm:prSet presAssocID="{DAEA14F1-DD3D-6D4A-B068-9EF66639A2F5}" presName="rootComposite1" presStyleCnt="0"/>
      <dgm:spPr/>
    </dgm:pt>
    <dgm:pt modelId="{149C3632-D503-CC43-B3EB-6BB9C8D84E46}" type="pres">
      <dgm:prSet presAssocID="{DAEA14F1-DD3D-6D4A-B068-9EF66639A2F5}" presName="rootText1" presStyleLbl="node0" presStyleIdx="0" presStyleCnt="1" custScaleX="129268" custLinFactNeighborY="522">
        <dgm:presLayoutVars>
          <dgm:chPref val="3"/>
        </dgm:presLayoutVars>
      </dgm:prSet>
      <dgm:spPr/>
    </dgm:pt>
    <dgm:pt modelId="{02501FD5-210A-C144-B61D-1340378D8656}" type="pres">
      <dgm:prSet presAssocID="{DAEA14F1-DD3D-6D4A-B068-9EF66639A2F5}" presName="rootConnector1" presStyleLbl="node1" presStyleIdx="0" presStyleCnt="0"/>
      <dgm:spPr/>
    </dgm:pt>
    <dgm:pt modelId="{A3F46215-E29D-154C-9191-62150060E749}" type="pres">
      <dgm:prSet presAssocID="{DAEA14F1-DD3D-6D4A-B068-9EF66639A2F5}" presName="hierChild2" presStyleCnt="0"/>
      <dgm:spPr/>
    </dgm:pt>
    <dgm:pt modelId="{11DD8C4D-4306-724D-8D0E-B8B3152F921A}" type="pres">
      <dgm:prSet presAssocID="{54ABD7F8-C0C9-E445-99DA-10CFAD1EBAA7}" presName="Name37" presStyleLbl="parChTrans1D2" presStyleIdx="0" presStyleCnt="2"/>
      <dgm:spPr/>
    </dgm:pt>
    <dgm:pt modelId="{534DE5B8-5807-7A45-A24F-3C5CE0EC5E0A}" type="pres">
      <dgm:prSet presAssocID="{5F058EA4-A204-B441-83EE-E39FBC462786}" presName="hierRoot2" presStyleCnt="0">
        <dgm:presLayoutVars>
          <dgm:hierBranch val="init"/>
        </dgm:presLayoutVars>
      </dgm:prSet>
      <dgm:spPr/>
    </dgm:pt>
    <dgm:pt modelId="{2F2B0D51-92D5-B24A-BEC8-2703178B4193}" type="pres">
      <dgm:prSet presAssocID="{5F058EA4-A204-B441-83EE-E39FBC462786}" presName="rootComposite" presStyleCnt="0"/>
      <dgm:spPr/>
    </dgm:pt>
    <dgm:pt modelId="{616D9DCC-B9E1-1F47-A669-8B810F4C3333}" type="pres">
      <dgm:prSet presAssocID="{5F058EA4-A204-B441-83EE-E39FBC462786}" presName="rootText" presStyleLbl="node2" presStyleIdx="0" presStyleCnt="2">
        <dgm:presLayoutVars>
          <dgm:chPref val="3"/>
        </dgm:presLayoutVars>
      </dgm:prSet>
      <dgm:spPr/>
    </dgm:pt>
    <dgm:pt modelId="{F5C49249-BD6D-CF49-96FE-D0731D67511C}" type="pres">
      <dgm:prSet presAssocID="{5F058EA4-A204-B441-83EE-E39FBC462786}" presName="rootConnector" presStyleLbl="node2" presStyleIdx="0" presStyleCnt="2"/>
      <dgm:spPr/>
    </dgm:pt>
    <dgm:pt modelId="{56D7D15F-3ABB-A64E-9F06-EF4BADA00C2E}" type="pres">
      <dgm:prSet presAssocID="{5F058EA4-A204-B441-83EE-E39FBC462786}" presName="hierChild4" presStyleCnt="0"/>
      <dgm:spPr/>
    </dgm:pt>
    <dgm:pt modelId="{2F14C42A-14C3-DD4E-AF8F-D72238D0C989}" type="pres">
      <dgm:prSet presAssocID="{5F058EA4-A204-B441-83EE-E39FBC462786}" presName="hierChild5" presStyleCnt="0"/>
      <dgm:spPr/>
    </dgm:pt>
    <dgm:pt modelId="{2F8622B3-4D22-D64E-A6CD-B08FEB90B108}" type="pres">
      <dgm:prSet presAssocID="{C1F0D976-9A4B-6E41-9551-B8939B25B579}" presName="Name37" presStyleLbl="parChTrans1D2" presStyleIdx="1" presStyleCnt="2"/>
      <dgm:spPr/>
    </dgm:pt>
    <dgm:pt modelId="{0FF2A5E0-33A8-2144-94D7-F3310E5114BB}" type="pres">
      <dgm:prSet presAssocID="{18A32489-2914-D941-BE14-739A81943719}" presName="hierRoot2" presStyleCnt="0">
        <dgm:presLayoutVars>
          <dgm:hierBranch val="init"/>
        </dgm:presLayoutVars>
      </dgm:prSet>
      <dgm:spPr/>
    </dgm:pt>
    <dgm:pt modelId="{2A727397-0AA5-604B-9A6F-B95B2772CD56}" type="pres">
      <dgm:prSet presAssocID="{18A32489-2914-D941-BE14-739A81943719}" presName="rootComposite" presStyleCnt="0"/>
      <dgm:spPr/>
    </dgm:pt>
    <dgm:pt modelId="{36186467-F293-3646-B49F-354FB4B6C04D}" type="pres">
      <dgm:prSet presAssocID="{18A32489-2914-D941-BE14-739A81943719}" presName="rootText" presStyleLbl="node2" presStyleIdx="1" presStyleCnt="2">
        <dgm:presLayoutVars>
          <dgm:chPref val="3"/>
        </dgm:presLayoutVars>
      </dgm:prSet>
      <dgm:spPr/>
    </dgm:pt>
    <dgm:pt modelId="{03944F49-A97C-7344-A8E0-4A50E3D7DC00}" type="pres">
      <dgm:prSet presAssocID="{18A32489-2914-D941-BE14-739A81943719}" presName="rootConnector" presStyleLbl="node2" presStyleIdx="1" presStyleCnt="2"/>
      <dgm:spPr/>
    </dgm:pt>
    <dgm:pt modelId="{BE902674-EFFD-564A-8CB3-60A45E9B4137}" type="pres">
      <dgm:prSet presAssocID="{18A32489-2914-D941-BE14-739A81943719}" presName="hierChild4" presStyleCnt="0"/>
      <dgm:spPr/>
    </dgm:pt>
    <dgm:pt modelId="{6AD523CF-9324-5E44-8775-C8E8D996F774}" type="pres">
      <dgm:prSet presAssocID="{18A32489-2914-D941-BE14-739A81943719}" presName="hierChild5" presStyleCnt="0"/>
      <dgm:spPr/>
    </dgm:pt>
    <dgm:pt modelId="{A997DE01-0D67-0146-BB55-AAE62590704B}" type="pres">
      <dgm:prSet presAssocID="{DAEA14F1-DD3D-6D4A-B068-9EF66639A2F5}" presName="hierChild3" presStyleCnt="0"/>
      <dgm:spPr/>
    </dgm:pt>
  </dgm:ptLst>
  <dgm:cxnLst>
    <dgm:cxn modelId="{67A4C001-7611-1142-B921-AEE6422B04C1}" type="presOf" srcId="{54ABD7F8-C0C9-E445-99DA-10CFAD1EBAA7}" destId="{11DD8C4D-4306-724D-8D0E-B8B3152F921A}" srcOrd="0" destOrd="0" presId="urn:microsoft.com/office/officeart/2005/8/layout/orgChart1"/>
    <dgm:cxn modelId="{DAF74F0A-1E9E-104B-837E-2A0859A2867F}" type="presOf" srcId="{DAEA14F1-DD3D-6D4A-B068-9EF66639A2F5}" destId="{149C3632-D503-CC43-B3EB-6BB9C8D84E46}" srcOrd="0" destOrd="0" presId="urn:microsoft.com/office/officeart/2005/8/layout/orgChart1"/>
    <dgm:cxn modelId="{9DC63313-715B-274C-AA0C-982F5EF184FB}" type="presOf" srcId="{C1F0D976-9A4B-6E41-9551-B8939B25B579}" destId="{2F8622B3-4D22-D64E-A6CD-B08FEB90B108}" srcOrd="0" destOrd="0" presId="urn:microsoft.com/office/officeart/2005/8/layout/orgChart1"/>
    <dgm:cxn modelId="{B80ECE22-FF36-6349-8FF2-664A8FE0642D}" srcId="{9740483D-DAC4-2645-A986-576E9B7818A9}" destId="{DAEA14F1-DD3D-6D4A-B068-9EF66639A2F5}" srcOrd="0" destOrd="0" parTransId="{C29F4ECB-5AAC-EF49-ABA3-BF97086F7C01}" sibTransId="{A770ADE8-EF46-874E-9D03-30E2EF051D47}"/>
    <dgm:cxn modelId="{4C341433-B707-C14A-ACF8-183356AF23F2}" srcId="{DAEA14F1-DD3D-6D4A-B068-9EF66639A2F5}" destId="{5F058EA4-A204-B441-83EE-E39FBC462786}" srcOrd="0" destOrd="0" parTransId="{54ABD7F8-C0C9-E445-99DA-10CFAD1EBAA7}" sibTransId="{1FC41F26-ACB6-4F4E-A97F-42B63CED8130}"/>
    <dgm:cxn modelId="{6E72583A-6DB1-A14F-ABA1-83DF1C56C783}" type="presOf" srcId="{9740483D-DAC4-2645-A986-576E9B7818A9}" destId="{7CB198B7-949F-EE4A-931A-5F9359AB6E49}" srcOrd="0" destOrd="0" presId="urn:microsoft.com/office/officeart/2005/8/layout/orgChart1"/>
    <dgm:cxn modelId="{BAAD9B55-F519-204F-B076-217BC55C7549}" type="presOf" srcId="{5F058EA4-A204-B441-83EE-E39FBC462786}" destId="{616D9DCC-B9E1-1F47-A669-8B810F4C3333}" srcOrd="0" destOrd="0" presId="urn:microsoft.com/office/officeart/2005/8/layout/orgChart1"/>
    <dgm:cxn modelId="{CA5F9C63-4DE4-A249-A857-255E151D7E3D}" type="presOf" srcId="{DAEA14F1-DD3D-6D4A-B068-9EF66639A2F5}" destId="{02501FD5-210A-C144-B61D-1340378D8656}" srcOrd="1" destOrd="0" presId="urn:microsoft.com/office/officeart/2005/8/layout/orgChart1"/>
    <dgm:cxn modelId="{357A9B70-DD83-4C4D-B7A1-BC36359B729E}" srcId="{DAEA14F1-DD3D-6D4A-B068-9EF66639A2F5}" destId="{18A32489-2914-D941-BE14-739A81943719}" srcOrd="1" destOrd="0" parTransId="{C1F0D976-9A4B-6E41-9551-B8939B25B579}" sibTransId="{12EA1C96-E583-7A4B-9FE9-906DCB5D9F41}"/>
    <dgm:cxn modelId="{FCFBF099-55EA-464F-B26C-09C201CC6296}" type="presOf" srcId="{18A32489-2914-D941-BE14-739A81943719}" destId="{03944F49-A97C-7344-A8E0-4A50E3D7DC00}" srcOrd="1" destOrd="0" presId="urn:microsoft.com/office/officeart/2005/8/layout/orgChart1"/>
    <dgm:cxn modelId="{F79D31AE-3C47-2E4B-8AE0-2CA6C8C4D871}" type="presOf" srcId="{5F058EA4-A204-B441-83EE-E39FBC462786}" destId="{F5C49249-BD6D-CF49-96FE-D0731D67511C}" srcOrd="1" destOrd="0" presId="urn:microsoft.com/office/officeart/2005/8/layout/orgChart1"/>
    <dgm:cxn modelId="{4DEBDEB1-568D-8F47-ACDE-D4A918262818}" type="presOf" srcId="{18A32489-2914-D941-BE14-739A81943719}" destId="{36186467-F293-3646-B49F-354FB4B6C04D}" srcOrd="0" destOrd="0" presId="urn:microsoft.com/office/officeart/2005/8/layout/orgChart1"/>
    <dgm:cxn modelId="{4B63A2C9-0D26-C54B-8781-5F53E0A9909D}" type="presParOf" srcId="{7CB198B7-949F-EE4A-931A-5F9359AB6E49}" destId="{E4B506D2-45E9-1549-A217-423A6E3FE5A4}" srcOrd="0" destOrd="0" presId="urn:microsoft.com/office/officeart/2005/8/layout/orgChart1"/>
    <dgm:cxn modelId="{7EB041CC-9438-364A-B50B-3961434381DA}" type="presParOf" srcId="{E4B506D2-45E9-1549-A217-423A6E3FE5A4}" destId="{EADBDC78-67C0-DC47-883E-94E411E85E36}" srcOrd="0" destOrd="0" presId="urn:microsoft.com/office/officeart/2005/8/layout/orgChart1"/>
    <dgm:cxn modelId="{8958963B-A0D9-3244-B3F9-55A9E1F28A34}" type="presParOf" srcId="{EADBDC78-67C0-DC47-883E-94E411E85E36}" destId="{149C3632-D503-CC43-B3EB-6BB9C8D84E46}" srcOrd="0" destOrd="0" presId="urn:microsoft.com/office/officeart/2005/8/layout/orgChart1"/>
    <dgm:cxn modelId="{AADB82AA-54FC-064B-AB21-7DD069A848B7}" type="presParOf" srcId="{EADBDC78-67C0-DC47-883E-94E411E85E36}" destId="{02501FD5-210A-C144-B61D-1340378D8656}" srcOrd="1" destOrd="0" presId="urn:microsoft.com/office/officeart/2005/8/layout/orgChart1"/>
    <dgm:cxn modelId="{2B6A1054-B050-744C-8579-2C0626329CB9}" type="presParOf" srcId="{E4B506D2-45E9-1549-A217-423A6E3FE5A4}" destId="{A3F46215-E29D-154C-9191-62150060E749}" srcOrd="1" destOrd="0" presId="urn:microsoft.com/office/officeart/2005/8/layout/orgChart1"/>
    <dgm:cxn modelId="{3AFA630D-7962-EC4A-BA4C-120379C278BB}" type="presParOf" srcId="{A3F46215-E29D-154C-9191-62150060E749}" destId="{11DD8C4D-4306-724D-8D0E-B8B3152F921A}" srcOrd="0" destOrd="0" presId="urn:microsoft.com/office/officeart/2005/8/layout/orgChart1"/>
    <dgm:cxn modelId="{B012F8A7-D0E5-504F-BEA9-1152E0CA9AB5}" type="presParOf" srcId="{A3F46215-E29D-154C-9191-62150060E749}" destId="{534DE5B8-5807-7A45-A24F-3C5CE0EC5E0A}" srcOrd="1" destOrd="0" presId="urn:microsoft.com/office/officeart/2005/8/layout/orgChart1"/>
    <dgm:cxn modelId="{59AC29BF-B8E9-4A4D-A4BF-F10136D6D5F4}" type="presParOf" srcId="{534DE5B8-5807-7A45-A24F-3C5CE0EC5E0A}" destId="{2F2B0D51-92D5-B24A-BEC8-2703178B4193}" srcOrd="0" destOrd="0" presId="urn:microsoft.com/office/officeart/2005/8/layout/orgChart1"/>
    <dgm:cxn modelId="{CC2D060E-E08C-714B-B68D-5CC11689CD14}" type="presParOf" srcId="{2F2B0D51-92D5-B24A-BEC8-2703178B4193}" destId="{616D9DCC-B9E1-1F47-A669-8B810F4C3333}" srcOrd="0" destOrd="0" presId="urn:microsoft.com/office/officeart/2005/8/layout/orgChart1"/>
    <dgm:cxn modelId="{586D67D4-C4E6-334B-AF10-0BA9CF400E19}" type="presParOf" srcId="{2F2B0D51-92D5-B24A-BEC8-2703178B4193}" destId="{F5C49249-BD6D-CF49-96FE-D0731D67511C}" srcOrd="1" destOrd="0" presId="urn:microsoft.com/office/officeart/2005/8/layout/orgChart1"/>
    <dgm:cxn modelId="{16DC5F00-7D12-D94F-89C5-8DB411539421}" type="presParOf" srcId="{534DE5B8-5807-7A45-A24F-3C5CE0EC5E0A}" destId="{56D7D15F-3ABB-A64E-9F06-EF4BADA00C2E}" srcOrd="1" destOrd="0" presId="urn:microsoft.com/office/officeart/2005/8/layout/orgChart1"/>
    <dgm:cxn modelId="{4FB5724E-C117-D24B-947C-C4D1D20F8592}" type="presParOf" srcId="{534DE5B8-5807-7A45-A24F-3C5CE0EC5E0A}" destId="{2F14C42A-14C3-DD4E-AF8F-D72238D0C989}" srcOrd="2" destOrd="0" presId="urn:microsoft.com/office/officeart/2005/8/layout/orgChart1"/>
    <dgm:cxn modelId="{F1EF6A11-E0A1-AE4D-B638-CAB47FE1F6F0}" type="presParOf" srcId="{A3F46215-E29D-154C-9191-62150060E749}" destId="{2F8622B3-4D22-D64E-A6CD-B08FEB90B108}" srcOrd="2" destOrd="0" presId="urn:microsoft.com/office/officeart/2005/8/layout/orgChart1"/>
    <dgm:cxn modelId="{B9C905C5-ECE4-0D4F-B306-5173CE9B8530}" type="presParOf" srcId="{A3F46215-E29D-154C-9191-62150060E749}" destId="{0FF2A5E0-33A8-2144-94D7-F3310E5114BB}" srcOrd="3" destOrd="0" presId="urn:microsoft.com/office/officeart/2005/8/layout/orgChart1"/>
    <dgm:cxn modelId="{17FAA4FF-2383-144A-BF04-6219B6532CB3}" type="presParOf" srcId="{0FF2A5E0-33A8-2144-94D7-F3310E5114BB}" destId="{2A727397-0AA5-604B-9A6F-B95B2772CD56}" srcOrd="0" destOrd="0" presId="urn:microsoft.com/office/officeart/2005/8/layout/orgChart1"/>
    <dgm:cxn modelId="{75E19238-1903-894C-B495-8D3AA6982F99}" type="presParOf" srcId="{2A727397-0AA5-604B-9A6F-B95B2772CD56}" destId="{36186467-F293-3646-B49F-354FB4B6C04D}" srcOrd="0" destOrd="0" presId="urn:microsoft.com/office/officeart/2005/8/layout/orgChart1"/>
    <dgm:cxn modelId="{937212BA-3C65-F844-BC85-E66DB3416EAB}" type="presParOf" srcId="{2A727397-0AA5-604B-9A6F-B95B2772CD56}" destId="{03944F49-A97C-7344-A8E0-4A50E3D7DC00}" srcOrd="1" destOrd="0" presId="urn:microsoft.com/office/officeart/2005/8/layout/orgChart1"/>
    <dgm:cxn modelId="{91295764-1114-DE41-AC8F-ADF78A5AE9A9}" type="presParOf" srcId="{0FF2A5E0-33A8-2144-94D7-F3310E5114BB}" destId="{BE902674-EFFD-564A-8CB3-60A45E9B4137}" srcOrd="1" destOrd="0" presId="urn:microsoft.com/office/officeart/2005/8/layout/orgChart1"/>
    <dgm:cxn modelId="{F924D278-833F-674E-B383-B3744FAE70F2}" type="presParOf" srcId="{0FF2A5E0-33A8-2144-94D7-F3310E5114BB}" destId="{6AD523CF-9324-5E44-8775-C8E8D996F774}" srcOrd="2" destOrd="0" presId="urn:microsoft.com/office/officeart/2005/8/layout/orgChart1"/>
    <dgm:cxn modelId="{C1CC2A0C-9A1D-344F-B030-ACE91241D47C}" type="presParOf" srcId="{E4B506D2-45E9-1549-A217-423A6E3FE5A4}" destId="{A997DE01-0D67-0146-BB55-AAE62590704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622B3-4D22-D64E-A6CD-B08FEB90B108}">
      <dsp:nvSpPr>
        <dsp:cNvPr id="0" name=""/>
        <dsp:cNvSpPr/>
      </dsp:nvSpPr>
      <dsp:spPr>
        <a:xfrm>
          <a:off x="5011612" y="2123704"/>
          <a:ext cx="2553829" cy="875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209"/>
              </a:lnTo>
              <a:lnTo>
                <a:pt x="2553829" y="432209"/>
              </a:lnTo>
              <a:lnTo>
                <a:pt x="2553829" y="8754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D8C4D-4306-724D-8D0E-B8B3152F921A}">
      <dsp:nvSpPr>
        <dsp:cNvPr id="0" name=""/>
        <dsp:cNvSpPr/>
      </dsp:nvSpPr>
      <dsp:spPr>
        <a:xfrm>
          <a:off x="2457782" y="2123704"/>
          <a:ext cx="2553829" cy="875435"/>
        </a:xfrm>
        <a:custGeom>
          <a:avLst/>
          <a:gdLst/>
          <a:ahLst/>
          <a:cxnLst/>
          <a:rect l="0" t="0" r="0" b="0"/>
          <a:pathLst>
            <a:path>
              <a:moveTo>
                <a:pt x="2553829" y="0"/>
              </a:moveTo>
              <a:lnTo>
                <a:pt x="2553829" y="432209"/>
              </a:lnTo>
              <a:lnTo>
                <a:pt x="0" y="432209"/>
              </a:lnTo>
              <a:lnTo>
                <a:pt x="0" y="8754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C3632-D503-CC43-B3EB-6BB9C8D84E46}">
      <dsp:nvSpPr>
        <dsp:cNvPr id="0" name=""/>
        <dsp:cNvSpPr/>
      </dsp:nvSpPr>
      <dsp:spPr>
        <a:xfrm>
          <a:off x="2283277" y="13100"/>
          <a:ext cx="5456669" cy="2110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Combining two technologies: double-cell polarized </a:t>
          </a:r>
          <a:r>
            <a:rPr lang="en-US" sz="2000" kern="1200" baseline="30000" dirty="0"/>
            <a:t>3</a:t>
          </a:r>
          <a:r>
            <a:rPr lang="en-US" sz="2000" kern="1200" dirty="0"/>
            <a:t>He target (Maxwell, Milner, NIM A, 2021.)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CLAS12’s 5 T solenoid standard configuration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5.4 </a:t>
          </a:r>
          <a:r>
            <a:rPr lang="en-US" sz="2000" kern="1200" dirty="0" err="1"/>
            <a:t>amg</a:t>
          </a:r>
          <a:r>
            <a:rPr lang="en-US" sz="2000" kern="1200" dirty="0"/>
            <a:t>, comparable to SEOP</a:t>
          </a:r>
        </a:p>
      </dsp:txBody>
      <dsp:txXfrm>
        <a:off x="2283277" y="13100"/>
        <a:ext cx="5456669" cy="2110603"/>
      </dsp:txXfrm>
    </dsp:sp>
    <dsp:sp modelId="{616D9DCC-B9E1-1F47-A669-8B810F4C3333}">
      <dsp:nvSpPr>
        <dsp:cNvPr id="0" name=""/>
        <dsp:cNvSpPr/>
      </dsp:nvSpPr>
      <dsp:spPr>
        <a:xfrm>
          <a:off x="347178" y="2999140"/>
          <a:ext cx="4221206" cy="2110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 Field MEOP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 magnetic field (5 T)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Polarization ~ 60%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Higher pressure (100 times) compared to typical  low field MEOP (100 mbar vs 1 mbar) </a:t>
          </a:r>
        </a:p>
      </dsp:txBody>
      <dsp:txXfrm>
        <a:off x="347178" y="2999140"/>
        <a:ext cx="4221206" cy="2110603"/>
      </dsp:txXfrm>
    </dsp:sp>
    <dsp:sp modelId="{36186467-F293-3646-B49F-354FB4B6C04D}">
      <dsp:nvSpPr>
        <dsp:cNvPr id="0" name=""/>
        <dsp:cNvSpPr/>
      </dsp:nvSpPr>
      <dsp:spPr>
        <a:xfrm>
          <a:off x="5454838" y="2999140"/>
          <a:ext cx="4221206" cy="2110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Double-Cell </a:t>
          </a:r>
          <a:r>
            <a:rPr lang="en-US" sz="2000" kern="1200" dirty="0" err="1"/>
            <a:t>Cryo</a:t>
          </a:r>
          <a:r>
            <a:rPr lang="en-US" sz="2000" kern="1200" dirty="0"/>
            <a:t> Target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Polarize </a:t>
          </a:r>
          <a:r>
            <a:rPr lang="en-US" sz="2000" kern="1200" baseline="30000" dirty="0"/>
            <a:t>3</a:t>
          </a:r>
          <a:r>
            <a:rPr lang="en-US" sz="2000" kern="1200" dirty="0"/>
            <a:t>He using MEOP at room temp (300 K)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Diffuse transfer to 5 K target cell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Density increase by 60 times</a:t>
          </a:r>
        </a:p>
      </dsp:txBody>
      <dsp:txXfrm>
        <a:off x="5454838" y="2999140"/>
        <a:ext cx="4221206" cy="211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34D0E-9A95-4416-A2BE-AA42AC866E85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4BC53-632D-484A-87C2-3CD937B9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879A-4009-2578-1608-EF28B7E42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8DF25-5BCF-C16E-CE44-EE6683B72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578EA-22F2-C5AA-7533-752FC260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4648-BD4E-224D-9A42-58EB1A826416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4BCC-AB09-B43C-AF15-6B666AC2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8EF72-0D57-2484-AD76-8A762467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4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066B-738A-3807-EFB8-D78F74E2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A4D2-4267-EB39-1ACD-EF006DBFC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8016F-3E3C-034A-F67B-8C5DA363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427-A8E3-0E4D-9B7E-930DD1079345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F009-FBFE-67BE-3570-8E633FA2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66337-08FE-E65A-46FB-CC73275C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47122-B1B7-C3F5-4786-113408F89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A928F-A89D-E65E-D183-95D6CA07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735F1-04A4-1813-80D2-E53A3A6E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F4BB-755C-174D-99BC-AA9FA4ABE7D0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1F4E-5EBF-9D8E-8EF0-63ABE285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1A4EE-93A9-B907-885F-7E13B3E0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9895-6181-68B6-3551-0529D77D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1" y="195890"/>
            <a:ext cx="9114946" cy="9702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2883C-F3CC-BEBF-423B-4BC2A8291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1" y="1166184"/>
            <a:ext cx="6838813" cy="48728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C8C35-2D42-EF7C-BDF1-B54CA014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521F-7D01-7F41-8501-6A88EEE26034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90DAF-2E6C-1A55-F3FD-45DDC1CC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5B300-1D56-F9AA-A704-6252085A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2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00A5-2DF9-D7B1-E80D-73F9ABAA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F711-F2B3-1CB2-D391-AAAABD6F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A6D22-20B9-190A-C4C5-364D279B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221D-7539-AF4E-92B0-41912C6F3B63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5B779-4FB0-71B9-60B0-D8519482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84EED-419B-74E1-998F-0D95A57E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2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9E4F-151F-2E45-71BF-299681FB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D648-B72C-BBE2-1096-3433AFC68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37521-6DBA-22A6-A8C1-CAA4B8403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DC086-98B3-B1D3-1A75-D2E69E9C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DC19-623D-0345-A2B8-8847560F9058}" type="datetime1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FED74-770D-2358-883D-967A3F3D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44726-A84E-2187-AFAA-FAA9BD75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2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DABD-96F9-A7C7-90FB-5248BC11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F4AA1-F4C7-819C-386F-3DC8E08E8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64130-B9EF-2B70-EE13-74B7CFB63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97706-D60D-C0ED-8629-B925F621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4DEC6-F9E2-96F5-1E2A-C5A6302CE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DFAC6-BC93-4009-3FF9-1709CCED8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5DA5-FB80-0645-81FA-52CECF278A7A}" type="datetime1">
              <a:rPr lang="en-US" smtClean="0"/>
              <a:t>9/23/24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AD8FC-FAB8-EB96-7427-60E55E03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CCF54-7CC9-DEAA-2E07-A6195A0C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0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F8F7-CD1A-7814-9294-7D5B13B9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8E156-272F-52F4-678E-A0B98D2C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6EA3-EF42-1242-9341-9CF5EC26EBCE}" type="datetime1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ACD71-C5E1-D4B5-D4FC-70E92988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59C0B-BC61-8D39-BDAE-7644B299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F9A3D-BD44-58F6-1B73-4522F101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336-D434-1043-8CD7-E5BF40DD7849}" type="datetime1">
              <a:rPr lang="en-US" smtClean="0"/>
              <a:t>9/23/24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835B1-F16A-62CD-5FE1-C4F54E3C5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77E9A-1BE5-6F26-B58D-CEE926FD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7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4F78-A5A4-8721-03BA-6C30C1B2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62F7-E99A-638C-F0AE-C84EB0122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72D22-496F-6181-7E73-B0FF0A1D4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ABDBF-8EA6-7BA8-71F7-11EA6882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B019-23A6-EB4F-9C04-A8B3C17309EC}" type="datetime1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64901-7926-CBE4-8B65-FEA11F46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BB34D-D67F-E98C-02E3-AD3F531D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3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C2C1-BE82-3E79-F1C3-7ABE5CDE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B6B6C-3967-409A-7A3E-42ED625A6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D9E72-5D2B-066D-D29C-7795A22A8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C3F9D-BC9D-7069-B5D4-1A7A7F93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3F7DA-6E5F-BE4F-8FBD-1D06CE94A0BF}" type="datetime1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C68D9-0834-6012-81C6-1ECF61392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88339-E8AE-4451-73CE-4E732483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7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67BE3-C927-A17D-5C99-12BD76F0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1" y="195890"/>
            <a:ext cx="6838813" cy="970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5AA2-6B2C-9C23-EE08-65409CC3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91" y="1424342"/>
            <a:ext cx="6838813" cy="4614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A7827-6864-4F3A-1D95-9C33508BD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2CC8B-C10A-1A41-B595-44DEDB36500B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0C581-5B50-39FE-DDA7-C59F4539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750E9-D305-C17B-03C4-B525DB81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A66EA-CDFE-724B-9AAB-6783196E8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F23CB-5D37-028F-D7AD-CE0712A2A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0105" y="255882"/>
            <a:ext cx="7187294" cy="2539581"/>
          </a:xfrm>
        </p:spPr>
        <p:txBody>
          <a:bodyPr anchor="b">
            <a:normAutofit/>
          </a:bodyPr>
          <a:lstStyle/>
          <a:p>
            <a:r>
              <a:rPr lang="en-US" sz="4200" dirty="0"/>
              <a:t>Polarized </a:t>
            </a:r>
            <a:r>
              <a:rPr lang="en-US" sz="4200" baseline="30000" dirty="0"/>
              <a:t>3</a:t>
            </a:r>
            <a:r>
              <a:rPr lang="en-US" sz="4200" dirty="0"/>
              <a:t>He Double-Cell Target Utilizing Metastability Exchange Optical Pumping at High Pressure and Magnetic Fields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6C086-C8A6-2D4C-518D-40152D046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2862" y="3631247"/>
            <a:ext cx="6251111" cy="246639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</a:pPr>
            <a:r>
              <a:rPr lang="en-US" sz="3200" dirty="0"/>
              <a:t>Hao Lu</a:t>
            </a:r>
          </a:p>
          <a:p>
            <a:pPr algn="l">
              <a:lnSpc>
                <a:spcPct val="150000"/>
              </a:lnSpc>
            </a:pPr>
            <a:r>
              <a:rPr lang="en-US" sz="2200" dirty="0"/>
              <a:t>University of Tennessee Knoxville</a:t>
            </a:r>
            <a:endParaRPr lang="en-US" sz="1300" dirty="0"/>
          </a:p>
          <a:p>
            <a:pPr algn="l">
              <a:lnSpc>
                <a:spcPct val="150000"/>
              </a:lnSpc>
            </a:pPr>
            <a:r>
              <a:rPr lang="en-US" sz="2000" dirty="0"/>
              <a:t>for CLAS12 Polarized </a:t>
            </a:r>
            <a:r>
              <a:rPr lang="en-US" sz="2000" baseline="30000" dirty="0"/>
              <a:t>3</a:t>
            </a:r>
            <a:r>
              <a:rPr lang="en-US" sz="2000" dirty="0"/>
              <a:t>He Collaboration</a:t>
            </a:r>
          </a:p>
          <a:p>
            <a:pPr algn="l">
              <a:lnSpc>
                <a:spcPct val="150000"/>
              </a:lnSpc>
            </a:pPr>
            <a:r>
              <a:rPr lang="en-US" sz="2000" dirty="0"/>
              <a:t>PSTP 2024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65043D-5FE1-5E6E-473B-8B6D564A4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7" y="246077"/>
            <a:ext cx="4926102" cy="21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6D04C6-722A-F8CC-F0D1-6DCA7AB1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58" y="2605819"/>
            <a:ext cx="2634181" cy="8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E14CEB4-9616-AC4D-245A-56064C62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33" y="4730059"/>
            <a:ext cx="2634181" cy="6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57C3206-AB99-AE0E-0D30-62C80427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0" y="3700911"/>
            <a:ext cx="2634181" cy="6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CD6ACE7-3546-245B-A441-ABA5641E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0" y="5733213"/>
            <a:ext cx="2719568" cy="8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8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F404-64B4-B175-66C6-09B17390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Double-cell </a:t>
            </a:r>
            <a:r>
              <a:rPr lang="en-US" dirty="0" err="1"/>
              <a:t>Cryo</a:t>
            </a:r>
            <a:r>
              <a:rPr lang="en-US" dirty="0"/>
              <a:t> Target Bates 88-02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99FCD-724E-0669-4215-BD3855BA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155CD-03A9-51A2-2E95-3CBC2EA82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54" y="1664259"/>
            <a:ext cx="5820937" cy="451624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597DCF8-6471-66B2-F061-564563DA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71" y="1812616"/>
            <a:ext cx="5444532" cy="37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415D8-EAE5-2064-8FE6-5A144A96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188308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AFCA-00A8-E382-F4EC-9BBBE164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Target for CLAS12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F267C-ED2C-4144-74D9-FA6E1642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0AE35-5B28-6FE5-BC48-4EDFF779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ED4A75F-9EC6-A4FD-BA5F-DE068D613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70612"/>
              </p:ext>
            </p:extLst>
          </p:nvPr>
        </p:nvGraphicFramePr>
        <p:xfrm>
          <a:off x="1123721" y="1046602"/>
          <a:ext cx="10023224" cy="511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017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6AFA-B4E9-00D9-C6E2-BFF84CFA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Depolarization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405C-FACA-8C05-CBA5-6A7AE2464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324" y="1598497"/>
            <a:ext cx="3055435" cy="47771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Transverse Field Gradient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A335A-0CA9-2B72-6116-79708538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6C5D5A-854A-CFED-17A2-D425C2C8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96" y="1042400"/>
            <a:ext cx="3055434" cy="41984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28FF6D-36B1-A0C5-20AC-B6415CD36E83}"/>
              </a:ext>
            </a:extLst>
          </p:cNvPr>
          <p:cNvSpPr txBox="1">
            <a:spLocks/>
          </p:cNvSpPr>
          <p:nvPr/>
        </p:nvSpPr>
        <p:spPr>
          <a:xfrm>
            <a:off x="227879" y="5429793"/>
            <a:ext cx="3192058" cy="1428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dirty="0"/>
              <a:t>Wall Relaxation on aluminum cell</a:t>
            </a:r>
          </a:p>
          <a:p>
            <a:pPr>
              <a:lnSpc>
                <a:spcPct val="170000"/>
              </a:lnSpc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coatings will provide very &gt; 1000 minutes relaxation at &gt; 4 K (Lefevre-Seguin, Low Temp. P. 1988.)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BBD6D8-D29C-64EC-609C-D216A2766A8F}"/>
              </a:ext>
            </a:extLst>
          </p:cNvPr>
          <p:cNvSpPr txBox="1">
            <a:spLocks/>
          </p:cNvSpPr>
          <p:nvPr/>
        </p:nvSpPr>
        <p:spPr>
          <a:xfrm>
            <a:off x="8948806" y="3490543"/>
            <a:ext cx="3055435" cy="1258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dirty="0"/>
              <a:t>In-beam Depolarization</a:t>
            </a:r>
          </a:p>
          <a:p>
            <a:pPr>
              <a:lnSpc>
                <a:spcPct val="170000"/>
              </a:lnSpc>
            </a:pPr>
            <a:r>
              <a:rPr lang="en-US" dirty="0"/>
              <a:t>Electron beam produces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ions, mitigated by high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96E59E-80D1-87E0-6305-275A0A2C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769" y="3141617"/>
            <a:ext cx="5288462" cy="3173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DBE57-2626-E139-DB25-3DE97D943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677" y="472536"/>
            <a:ext cx="3926132" cy="266908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51E0-A6DF-2FEA-0FD9-AD6BE32B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60846-6D52-4719-38FC-7E44DFBD9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392" y="2150609"/>
            <a:ext cx="36258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7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974E-8141-4C6C-1D63-A9ABE71C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Double-cell Target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56AA0-6140-282B-79B4-5F9ED6C7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10" y="1438010"/>
            <a:ext cx="5729161" cy="170364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Pumping Cell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200 cm</a:t>
            </a:r>
            <a:r>
              <a:rPr lang="en-US" baseline="30000" dirty="0"/>
              <a:t>3 </a:t>
            </a:r>
            <a:r>
              <a:rPr lang="en-US" dirty="0"/>
              <a:t>borosilicate glass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Annular cylindrical volume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3C0F5-3323-A5A3-7DC2-9BDDEFA5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FDE05-7E39-8480-A1A2-77D675CFE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055"/>
            <a:ext cx="12192000" cy="30645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C0635D-5333-C1BE-3637-46067F8A9402}"/>
              </a:ext>
            </a:extLst>
          </p:cNvPr>
          <p:cNvSpPr txBox="1">
            <a:spLocks/>
          </p:cNvSpPr>
          <p:nvPr/>
        </p:nvSpPr>
        <p:spPr>
          <a:xfrm>
            <a:off x="6096000" y="1431747"/>
            <a:ext cx="5729161" cy="1703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Target Cell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100 cm</a:t>
            </a:r>
            <a:r>
              <a:rPr lang="en-US" baseline="30000" dirty="0"/>
              <a:t>3</a:t>
            </a:r>
            <a:r>
              <a:rPr lang="en-US" dirty="0"/>
              <a:t>, 20 cm long aluminum cell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Cooled by </a:t>
            </a:r>
            <a:r>
              <a:rPr lang="en-US" dirty="0" err="1"/>
              <a:t>LHe</a:t>
            </a:r>
            <a:r>
              <a:rPr lang="en-US" dirty="0"/>
              <a:t> heat exchanger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13EB-E4A0-6386-C265-A4AFF19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4210307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8C3D07F-8027-04B9-4EFA-39AAE06D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2" y="1129025"/>
            <a:ext cx="12204992" cy="515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FAF59-FBF1-67E4-56D3-65E2F040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57" y="122738"/>
            <a:ext cx="5966569" cy="970294"/>
          </a:xfrm>
        </p:spPr>
        <p:txBody>
          <a:bodyPr/>
          <a:lstStyle/>
          <a:p>
            <a:r>
              <a:rPr lang="en-US" dirty="0"/>
              <a:t>Double-cell Target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78E47-852B-4C44-E917-93FE7436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0B086-3FA5-B264-1281-B3648F89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PSTP 2024                                                   Hao Lu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750875-DE93-80FE-E0E1-2B8904D8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6976" y="4991735"/>
            <a:ext cx="4114800" cy="129262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Modular design</a:t>
            </a:r>
          </a:p>
          <a:p>
            <a:pPr>
              <a:lnSpc>
                <a:spcPct val="150000"/>
              </a:lnSpc>
            </a:pPr>
            <a:r>
              <a:rPr lang="en-US" dirty="0"/>
              <a:t>Fit into the Hall B cryo-target standard config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available cooling power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5C464-DB76-9B26-B506-8BF31940C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79" y="1165018"/>
            <a:ext cx="8625922" cy="27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41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A60DF-3B36-462E-41D5-3E9838138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67594-0E4D-1E38-B8F0-1E2B1687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55C56-B794-F5B7-312F-39F0BB6E3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6363"/>
            <a:ext cx="12247351" cy="393998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EB83A0-85B1-ADBD-D719-E3312D70B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35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D49D-DD9A-CB69-5D6D-E296F6B8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Double-cell Target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EE1C8-1EFB-2202-B80B-A0E5F57C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DBB3F-D3A3-A7C2-32EA-3CC8364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16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4BE92CE-2CAF-2EDD-243D-EBD94DD9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192000" cy="60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4763AE-620A-A297-942E-3E668E11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22" y="0"/>
            <a:ext cx="4270829" cy="285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CD5F5-8ABB-60F1-E68D-B91A05F5F834}"/>
              </a:ext>
            </a:extLst>
          </p:cNvPr>
          <p:cNvSpPr txBox="1"/>
          <p:nvPr/>
        </p:nvSpPr>
        <p:spPr>
          <a:xfrm>
            <a:off x="2133600" y="5475890"/>
            <a:ext cx="474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Credit: James Brock, </a:t>
            </a:r>
            <a:r>
              <a:rPr lang="en-US" dirty="0" err="1"/>
              <a:t>JLab</a:t>
            </a:r>
            <a:r>
              <a:rPr lang="en-US" dirty="0"/>
              <a:t> target group</a:t>
            </a:r>
          </a:p>
        </p:txBody>
      </p:sp>
    </p:spTree>
    <p:extLst>
      <p:ext uri="{BB962C8B-B14F-4D97-AF65-F5344CB8AC3E}">
        <p14:creationId xmlns:p14="http://schemas.microsoft.com/office/powerpoint/2010/main" val="331246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A66E-B50B-5D58-8FE2-04431426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Leading to Double-cell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632C-73D0-D977-16A4-0ABA521C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3" y="1298495"/>
            <a:ext cx="6545243" cy="198691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High Field / High Pressure MEOP Testing; Explore polarization under various pressure and field</a:t>
            </a:r>
          </a:p>
          <a:p>
            <a:pPr>
              <a:lnSpc>
                <a:spcPct val="170000"/>
              </a:lnSpc>
            </a:pPr>
            <a:r>
              <a:rPr lang="en-US" dirty="0"/>
              <a:t>Flow Test between room-temp and cryo-cooled cell using Target Group’s 4 K test stand</a:t>
            </a:r>
          </a:p>
          <a:p>
            <a:pPr>
              <a:lnSpc>
                <a:spcPct val="170000"/>
              </a:lnSpc>
            </a:pPr>
            <a:r>
              <a:rPr lang="en-US" dirty="0"/>
              <a:t>Full Double-Cell Prototype and in-beam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63F9A-A3A3-72EB-D450-70D522DF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17</a:t>
            </a:fld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1DF5312-BE37-4CA3-7C3E-EAE6FE1E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3" y="1557394"/>
            <a:ext cx="5708808" cy="42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38781E7-C772-D6E5-C425-722ABBE6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64" y="3285414"/>
            <a:ext cx="6299885" cy="25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54787-DDA0-59AC-F983-045175AC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395930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EE3F-9624-4AC6-9EE7-1B89508C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0" y="200036"/>
            <a:ext cx="10060267" cy="970294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Status on High Field &amp; Pressure MEOP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25228-4E50-1645-AD15-CC50867D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374" y="1437906"/>
            <a:ext cx="3522163" cy="635079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Initial high field test done on 1.3 mbar sealed cell (</a:t>
            </a:r>
            <a:r>
              <a:rPr lang="pl-PL" dirty="0"/>
              <a:t>X. Li, NIM A, 1057, 168792 (2023)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E4082-6BC2-D8AF-58CD-B0015C40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F58124-815A-C89E-DA56-EAF2CE05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7" y="2216794"/>
            <a:ext cx="5226523" cy="39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BA7BF2-D278-327A-76CC-CC3E2950EA8C}"/>
              </a:ext>
            </a:extLst>
          </p:cNvPr>
          <p:cNvSpPr txBox="1">
            <a:spLocks/>
          </p:cNvSpPr>
          <p:nvPr/>
        </p:nvSpPr>
        <p:spPr>
          <a:xfrm>
            <a:off x="7219755" y="1419332"/>
            <a:ext cx="4226011" cy="797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dirty="0"/>
              <a:t>Preliminary low pressure polarization test done with fillable cell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4903C5-25C3-A24A-C6BA-D9E06DF4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19" y="2344707"/>
            <a:ext cx="5226523" cy="368232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90104E-FEED-885D-8EAE-39A7A255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2526437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D030-8757-B263-69E7-BB8F3C6E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1" y="195890"/>
            <a:ext cx="10785712" cy="970294"/>
          </a:xfrm>
        </p:spPr>
        <p:txBody>
          <a:bodyPr>
            <a:normAutofit/>
          </a:bodyPr>
          <a:lstStyle/>
          <a:p>
            <a:r>
              <a:rPr lang="en-US" dirty="0"/>
              <a:t>Plans for Near Future: Relaxation Optimization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D1345-549F-F64E-30BC-8EC5918A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433B8-1CE5-8111-03AB-4C6770B2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EE3A0ECA-C802-D5A0-5BF0-D09ADA7A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910"/>
            <a:ext cx="6264644" cy="4049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72CDE-1B5F-D203-CA99-37B3CD4570AB}"/>
              </a:ext>
            </a:extLst>
          </p:cNvPr>
          <p:cNvSpPr txBox="1"/>
          <p:nvPr/>
        </p:nvSpPr>
        <p:spPr>
          <a:xfrm>
            <a:off x="935422" y="1212330"/>
            <a:ext cx="550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Relaxation’s discharge dependency at 1.2 mbar, 2T</a:t>
            </a:r>
          </a:p>
        </p:txBody>
      </p:sp>
      <p:pic>
        <p:nvPicPr>
          <p:cNvPr id="16" name="Picture 15" descr="A graph showing a number of different colored lines&#10;&#10;Description automatically generated">
            <a:extLst>
              <a:ext uri="{FF2B5EF4-FFF2-40B4-BE49-F238E27FC236}">
                <a16:creationId xmlns:a16="http://schemas.microsoft.com/office/drawing/2014/main" id="{C45173B6-DC18-9AEB-1DB4-6258A244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44" y="1743389"/>
            <a:ext cx="5833840" cy="20668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08FF52-6AE3-C5A0-9845-382F90108A8D}"/>
              </a:ext>
            </a:extLst>
          </p:cNvPr>
          <p:cNvSpPr txBox="1"/>
          <p:nvPr/>
        </p:nvSpPr>
        <p:spPr>
          <a:xfrm>
            <a:off x="7020910" y="1212330"/>
            <a:ext cx="463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Preliminary measurement of Discharge off T</a:t>
            </a:r>
            <a:r>
              <a:rPr lang="en-US" baseline="-25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45B83-FC57-0793-774E-C018639741A3}"/>
              </a:ext>
            </a:extLst>
          </p:cNvPr>
          <p:cNvSpPr txBox="1"/>
          <p:nvPr/>
        </p:nvSpPr>
        <p:spPr>
          <a:xfrm>
            <a:off x="7297568" y="4095645"/>
            <a:ext cx="3475567" cy="1714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Unidentified source of relaxation:</a:t>
            </a:r>
          </a:p>
          <a:p>
            <a:pPr algn="ctr">
              <a:lnSpc>
                <a:spcPct val="150000"/>
              </a:lnSpc>
            </a:pPr>
            <a:r>
              <a:rPr lang="en-US" baseline="30000" dirty="0"/>
              <a:t>3</a:t>
            </a:r>
            <a:r>
              <a:rPr lang="en-US" dirty="0"/>
              <a:t>He gas impurities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Transverse field gradient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Magnetization of cell</a:t>
            </a:r>
          </a:p>
        </p:txBody>
      </p:sp>
    </p:spTree>
    <p:extLst>
      <p:ext uri="{BB962C8B-B14F-4D97-AF65-F5344CB8AC3E}">
        <p14:creationId xmlns:p14="http://schemas.microsoft.com/office/powerpoint/2010/main" val="121636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9449-D644-F67C-EDDA-13E80FA2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BBCF-8851-92AF-FC4C-4363542B8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048"/>
            <a:ext cx="6154271" cy="489691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Neutron Scattering Experiments: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Polarized neutron spin filter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Target for probing nuclear few body system (</a:t>
            </a:r>
            <a:r>
              <a:rPr lang="en-US" dirty="0" err="1"/>
              <a:t>Sepehr</a:t>
            </a:r>
            <a:r>
              <a:rPr lang="en-US" dirty="0"/>
              <a:t> </a:t>
            </a:r>
            <a:r>
              <a:rPr lang="en-US" dirty="0" err="1"/>
              <a:t>Samiei</a:t>
            </a:r>
            <a:r>
              <a:rPr lang="en-US" dirty="0"/>
              <a:t>, Friday)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Large spin-dependent neutron cross-section</a:t>
            </a:r>
          </a:p>
          <a:p>
            <a:pPr>
              <a:lnSpc>
                <a:spcPct val="120000"/>
              </a:lnSpc>
            </a:pPr>
            <a:r>
              <a:rPr lang="en-US" dirty="0"/>
              <a:t>Polarized free neutrons target: </a:t>
            </a:r>
          </a:p>
          <a:p>
            <a:pPr lvl="1">
              <a:lnSpc>
                <a:spcPct val="120000"/>
              </a:lnSpc>
            </a:pPr>
            <a:r>
              <a:rPr lang="en-US" baseline="30000" dirty="0"/>
              <a:t>3</a:t>
            </a:r>
            <a:r>
              <a:rPr lang="en-US" dirty="0"/>
              <a:t>He’s proton spins are anti-aligned most of the time (~90%)</a:t>
            </a:r>
          </a:p>
          <a:p>
            <a:pPr lvl="1">
              <a:lnSpc>
                <a:spcPct val="120000"/>
              </a:lnSpc>
            </a:pPr>
            <a:r>
              <a:rPr lang="en-US" baseline="30000" dirty="0"/>
              <a:t>3</a:t>
            </a:r>
            <a:r>
              <a:rPr lang="en-US" dirty="0"/>
              <a:t>He nuclear spin is primarily from neutron spin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is a good substitution for polarized free neutron target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6277EC-592B-C943-59AD-60413E71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237" y="3082674"/>
            <a:ext cx="4552871" cy="32640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C68618-9AAD-29AD-1704-73AD02F019FE}"/>
              </a:ext>
            </a:extLst>
          </p:cNvPr>
          <p:cNvGrpSpPr/>
          <p:nvPr/>
        </p:nvGrpSpPr>
        <p:grpSpPr>
          <a:xfrm>
            <a:off x="7361633" y="315331"/>
            <a:ext cx="4436078" cy="2756036"/>
            <a:chOff x="4783442" y="890118"/>
            <a:chExt cx="4436078" cy="2756036"/>
          </a:xfrm>
        </p:grpSpPr>
        <p:sp>
          <p:nvSpPr>
            <p:cNvPr id="13" name="Flowchart: Direct Access Storage 12">
              <a:extLst>
                <a:ext uri="{FF2B5EF4-FFF2-40B4-BE49-F238E27FC236}">
                  <a16:creationId xmlns:a16="http://schemas.microsoft.com/office/drawing/2014/main" id="{D6ECBE88-5491-F309-C098-2EF1CFC30169}"/>
                </a:ext>
              </a:extLst>
            </p:cNvPr>
            <p:cNvSpPr/>
            <p:nvPr/>
          </p:nvSpPr>
          <p:spPr>
            <a:xfrm>
              <a:off x="6102774" y="1650598"/>
              <a:ext cx="1815254" cy="1388534"/>
            </a:xfrm>
            <a:prstGeom prst="flowChartMagneticDru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A6BCC9-8A1C-8C04-8C5D-906879932849}"/>
                </a:ext>
              </a:extLst>
            </p:cNvPr>
            <p:cNvGrpSpPr/>
            <p:nvPr/>
          </p:nvGrpSpPr>
          <p:grpSpPr>
            <a:xfrm rot="10800000">
              <a:off x="4997558" y="2152347"/>
              <a:ext cx="358986" cy="124887"/>
              <a:chOff x="5764107" y="791601"/>
              <a:chExt cx="358986" cy="124887"/>
            </a:xfrm>
          </p:grpSpPr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3E3435AE-BB81-2B9A-6AD5-22258BF11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107" y="85404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Flowchart: Connector 98">
                <a:extLst>
                  <a:ext uri="{FF2B5EF4-FFF2-40B4-BE49-F238E27FC236}">
                    <a16:creationId xmlns:a16="http://schemas.microsoft.com/office/drawing/2014/main" id="{B920F03A-1AA9-ADD2-B564-92899F318CB2}"/>
                  </a:ext>
                </a:extLst>
              </p:cNvPr>
              <p:cNvSpPr/>
              <p:nvPr/>
            </p:nvSpPr>
            <p:spPr>
              <a:xfrm>
                <a:off x="5848774" y="79160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04F84A-3C8D-1D27-8024-2E919D22C6F6}"/>
                </a:ext>
              </a:extLst>
            </p:cNvPr>
            <p:cNvGrpSpPr/>
            <p:nvPr/>
          </p:nvGrpSpPr>
          <p:grpSpPr>
            <a:xfrm>
              <a:off x="5223489" y="1878895"/>
              <a:ext cx="358986" cy="124887"/>
              <a:chOff x="6925734" y="517281"/>
              <a:chExt cx="358986" cy="124887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396F8A83-DDEA-22BF-98A3-D110BC4ADC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Flowchart: Connector 96">
                <a:extLst>
                  <a:ext uri="{FF2B5EF4-FFF2-40B4-BE49-F238E27FC236}">
                    <a16:creationId xmlns:a16="http://schemas.microsoft.com/office/drawing/2014/main" id="{358293EE-9337-1E24-D867-13FA5D3AA590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28B391-C2DA-4707-EBAD-CA04F457574E}"/>
                </a:ext>
              </a:extLst>
            </p:cNvPr>
            <p:cNvGrpSpPr/>
            <p:nvPr/>
          </p:nvGrpSpPr>
          <p:grpSpPr>
            <a:xfrm>
              <a:off x="6448219" y="1792391"/>
              <a:ext cx="358986" cy="124887"/>
              <a:chOff x="6925734" y="517281"/>
              <a:chExt cx="358986" cy="124887"/>
            </a:xfrm>
            <a:solidFill>
              <a:srgbClr val="7030A0"/>
            </a:solidFill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3E629D5-7F0F-EA23-A480-587B6618C6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lowchart: Connector 94">
                <a:extLst>
                  <a:ext uri="{FF2B5EF4-FFF2-40B4-BE49-F238E27FC236}">
                    <a16:creationId xmlns:a16="http://schemas.microsoft.com/office/drawing/2014/main" id="{8A7047A7-E8F8-4967-9E21-D90E98F5F85B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A58F63D-F6B9-3516-789E-980FBDC3E425}"/>
                </a:ext>
              </a:extLst>
            </p:cNvPr>
            <p:cNvGrpSpPr/>
            <p:nvPr/>
          </p:nvGrpSpPr>
          <p:grpSpPr>
            <a:xfrm>
              <a:off x="6377096" y="2660666"/>
              <a:ext cx="358986" cy="124887"/>
              <a:chOff x="6925734" y="517281"/>
              <a:chExt cx="358986" cy="124887"/>
            </a:xfrm>
            <a:solidFill>
              <a:srgbClr val="7030A0"/>
            </a:solidFill>
          </p:grpSpPr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3E795071-DB03-7CD0-5EE7-F2D39D1F5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Flowchart: Connector 92">
                <a:extLst>
                  <a:ext uri="{FF2B5EF4-FFF2-40B4-BE49-F238E27FC236}">
                    <a16:creationId xmlns:a16="http://schemas.microsoft.com/office/drawing/2014/main" id="{6C18C20E-1088-3DC3-2B2A-CD7BBB094E80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F9C851-F84F-F12B-4367-9E64FD0581A6}"/>
                </a:ext>
              </a:extLst>
            </p:cNvPr>
            <p:cNvGrpSpPr/>
            <p:nvPr/>
          </p:nvGrpSpPr>
          <p:grpSpPr>
            <a:xfrm>
              <a:off x="6377096" y="2202131"/>
              <a:ext cx="358986" cy="124887"/>
              <a:chOff x="6925734" y="517281"/>
              <a:chExt cx="358986" cy="124887"/>
            </a:xfrm>
            <a:solidFill>
              <a:srgbClr val="7030A0"/>
            </a:solidFill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45508AEF-17BB-A444-FB2A-5195F1E6D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Flowchart: Connector 90">
                <a:extLst>
                  <a:ext uri="{FF2B5EF4-FFF2-40B4-BE49-F238E27FC236}">
                    <a16:creationId xmlns:a16="http://schemas.microsoft.com/office/drawing/2014/main" id="{BD2C0ECD-1317-9D18-FA66-FE684D9A4D6E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1067EA-09C4-A7B2-DEA6-CDEF47D67640}"/>
                </a:ext>
              </a:extLst>
            </p:cNvPr>
            <p:cNvGrpSpPr/>
            <p:nvPr/>
          </p:nvGrpSpPr>
          <p:grpSpPr>
            <a:xfrm>
              <a:off x="6959026" y="2723110"/>
              <a:ext cx="358986" cy="124887"/>
              <a:chOff x="7104650" y="672557"/>
              <a:chExt cx="358986" cy="124887"/>
            </a:xfrm>
            <a:solidFill>
              <a:srgbClr val="7030A0"/>
            </a:solidFill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12D0DA5E-53E9-FD77-E3F1-9D7312CA5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4650" y="735001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lowchart: Connector 88">
                <a:extLst>
                  <a:ext uri="{FF2B5EF4-FFF2-40B4-BE49-F238E27FC236}">
                    <a16:creationId xmlns:a16="http://schemas.microsoft.com/office/drawing/2014/main" id="{8423BDD0-2301-FE1C-8F9B-4B4E4A78BA1B}"/>
                  </a:ext>
                </a:extLst>
              </p:cNvPr>
              <p:cNvSpPr/>
              <p:nvPr/>
            </p:nvSpPr>
            <p:spPr>
              <a:xfrm>
                <a:off x="7189317" y="672557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BAD4CF-E71E-52A3-0C6C-54D85147B77F}"/>
                </a:ext>
              </a:extLst>
            </p:cNvPr>
            <p:cNvGrpSpPr/>
            <p:nvPr/>
          </p:nvGrpSpPr>
          <p:grpSpPr>
            <a:xfrm>
              <a:off x="6857063" y="2009359"/>
              <a:ext cx="358986" cy="124887"/>
              <a:chOff x="6796099" y="506418"/>
              <a:chExt cx="358986" cy="124887"/>
            </a:xfrm>
            <a:solidFill>
              <a:srgbClr val="7030A0"/>
            </a:solidFill>
          </p:grpSpPr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37A3F78-466E-2F86-D7E7-E2C187423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099" y="568862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Flowchart: Connector 86">
                <a:extLst>
                  <a:ext uri="{FF2B5EF4-FFF2-40B4-BE49-F238E27FC236}">
                    <a16:creationId xmlns:a16="http://schemas.microsoft.com/office/drawing/2014/main" id="{71DD39AE-1DD2-DE49-CDC8-6CFAB2DD2E68}"/>
                  </a:ext>
                </a:extLst>
              </p:cNvPr>
              <p:cNvSpPr/>
              <p:nvPr/>
            </p:nvSpPr>
            <p:spPr>
              <a:xfrm>
                <a:off x="6880766" y="506418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0D382D-7F18-83B3-76DA-33DDC45DFB71}"/>
                </a:ext>
              </a:extLst>
            </p:cNvPr>
            <p:cNvGrpSpPr/>
            <p:nvPr/>
          </p:nvGrpSpPr>
          <p:grpSpPr>
            <a:xfrm>
              <a:off x="7021315" y="1741745"/>
              <a:ext cx="358986" cy="124887"/>
              <a:chOff x="6742708" y="442575"/>
              <a:chExt cx="358986" cy="124887"/>
            </a:xfrm>
            <a:solidFill>
              <a:srgbClr val="7030A0"/>
            </a:solidFill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A69917DF-8DB4-1064-4E2E-C6D653EC8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2708" y="505019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Flowchart: Connector 84">
                <a:extLst>
                  <a:ext uri="{FF2B5EF4-FFF2-40B4-BE49-F238E27FC236}">
                    <a16:creationId xmlns:a16="http://schemas.microsoft.com/office/drawing/2014/main" id="{643718E2-77DC-ADE2-2C3A-9E74252461A3}"/>
                  </a:ext>
                </a:extLst>
              </p:cNvPr>
              <p:cNvSpPr/>
              <p:nvPr/>
            </p:nvSpPr>
            <p:spPr>
              <a:xfrm>
                <a:off x="6827375" y="442575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40DB492-39A1-F101-DCD3-4B3BAA27F759}"/>
                </a:ext>
              </a:extLst>
            </p:cNvPr>
            <p:cNvGrpSpPr/>
            <p:nvPr/>
          </p:nvGrpSpPr>
          <p:grpSpPr>
            <a:xfrm>
              <a:off x="7361771" y="2440913"/>
              <a:ext cx="358986" cy="124887"/>
              <a:chOff x="7025596" y="274283"/>
              <a:chExt cx="358986" cy="124887"/>
            </a:xfrm>
            <a:solidFill>
              <a:srgbClr val="7030A0"/>
            </a:solidFill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2B3FD91-8A13-FC2A-845E-D9066F552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5596" y="336727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Flowchart: Connector 82">
                <a:extLst>
                  <a:ext uri="{FF2B5EF4-FFF2-40B4-BE49-F238E27FC236}">
                    <a16:creationId xmlns:a16="http://schemas.microsoft.com/office/drawing/2014/main" id="{BF3B568B-59C9-1FEB-3FB3-C123C1B2A5F9}"/>
                  </a:ext>
                </a:extLst>
              </p:cNvPr>
              <p:cNvSpPr/>
              <p:nvPr/>
            </p:nvSpPr>
            <p:spPr>
              <a:xfrm>
                <a:off x="7110263" y="274283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41059D8-B848-5CEF-BE06-EF609D1AC4D2}"/>
                </a:ext>
              </a:extLst>
            </p:cNvPr>
            <p:cNvGrpSpPr/>
            <p:nvPr/>
          </p:nvGrpSpPr>
          <p:grpSpPr>
            <a:xfrm>
              <a:off x="7438914" y="2094039"/>
              <a:ext cx="358986" cy="124887"/>
              <a:chOff x="7075644" y="247257"/>
              <a:chExt cx="358986" cy="124887"/>
            </a:xfrm>
            <a:solidFill>
              <a:srgbClr val="7030A0"/>
            </a:solidFill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0ED57890-68EA-F4E4-0AC2-C8F30805F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644" y="309701"/>
                <a:ext cx="358986" cy="0"/>
              </a:xfrm>
              <a:prstGeom prst="straightConnector1">
                <a:avLst/>
              </a:prstGeom>
              <a:grpFill/>
              <a:ln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Flowchart: Connector 80">
                <a:extLst>
                  <a:ext uri="{FF2B5EF4-FFF2-40B4-BE49-F238E27FC236}">
                    <a16:creationId xmlns:a16="http://schemas.microsoft.com/office/drawing/2014/main" id="{7DF23887-69F0-0E84-0967-C98EEBF1D6C4}"/>
                  </a:ext>
                </a:extLst>
              </p:cNvPr>
              <p:cNvSpPr/>
              <p:nvPr/>
            </p:nvSpPr>
            <p:spPr>
              <a:xfrm>
                <a:off x="7160311" y="247257"/>
                <a:ext cx="121921" cy="124887"/>
              </a:xfrm>
              <a:prstGeom prst="flowChartConnector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EE07DD3-BDDA-6EEA-A26C-54E2BC7D28B7}"/>
                </a:ext>
              </a:extLst>
            </p:cNvPr>
            <p:cNvGrpSpPr/>
            <p:nvPr/>
          </p:nvGrpSpPr>
          <p:grpSpPr>
            <a:xfrm>
              <a:off x="5443970" y="2145109"/>
              <a:ext cx="358986" cy="124887"/>
              <a:chOff x="6925734" y="517281"/>
              <a:chExt cx="358986" cy="124887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0DB7B170-6B7A-3F5E-9EA7-D96FDE1C4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lowchart: Connector 78">
                <a:extLst>
                  <a:ext uri="{FF2B5EF4-FFF2-40B4-BE49-F238E27FC236}">
                    <a16:creationId xmlns:a16="http://schemas.microsoft.com/office/drawing/2014/main" id="{C751C54D-7F03-21E3-9DED-526875BB0175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D4ED830-0BB1-6808-6685-D856919E66E1}"/>
                </a:ext>
              </a:extLst>
            </p:cNvPr>
            <p:cNvGrpSpPr/>
            <p:nvPr/>
          </p:nvGrpSpPr>
          <p:grpSpPr>
            <a:xfrm>
              <a:off x="5181152" y="2425801"/>
              <a:ext cx="358986" cy="124887"/>
              <a:chOff x="6925734" y="517281"/>
              <a:chExt cx="358986" cy="124887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C39CA54C-68FE-BE0A-973B-9208C4B05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lowchart: Connector 76">
                <a:extLst>
                  <a:ext uri="{FF2B5EF4-FFF2-40B4-BE49-F238E27FC236}">
                    <a16:creationId xmlns:a16="http://schemas.microsoft.com/office/drawing/2014/main" id="{EE4775B0-D5A1-6DA6-7B52-F208486EE71E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329F8A-1CFA-9E78-3189-2880B61A9C67}"/>
                </a:ext>
              </a:extLst>
            </p:cNvPr>
            <p:cNvGrpSpPr/>
            <p:nvPr/>
          </p:nvGrpSpPr>
          <p:grpSpPr>
            <a:xfrm rot="10800000">
              <a:off x="5675173" y="1917278"/>
              <a:ext cx="358986" cy="124887"/>
              <a:chOff x="5764107" y="791601"/>
              <a:chExt cx="358986" cy="124887"/>
            </a:xfrm>
          </p:grpSpPr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00D9061A-3EE6-84F0-27B9-4E39169A3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107" y="85404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Flowchart: Connector 74">
                <a:extLst>
                  <a:ext uri="{FF2B5EF4-FFF2-40B4-BE49-F238E27FC236}">
                    <a16:creationId xmlns:a16="http://schemas.microsoft.com/office/drawing/2014/main" id="{BA5134F5-615C-629F-84A6-E70133E3F7F9}"/>
                  </a:ext>
                </a:extLst>
              </p:cNvPr>
              <p:cNvSpPr/>
              <p:nvPr/>
            </p:nvSpPr>
            <p:spPr>
              <a:xfrm>
                <a:off x="5848774" y="79160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3013BD7-6E95-D488-FC83-1A035A975E7E}"/>
                </a:ext>
              </a:extLst>
            </p:cNvPr>
            <p:cNvGrpSpPr/>
            <p:nvPr/>
          </p:nvGrpSpPr>
          <p:grpSpPr>
            <a:xfrm rot="10800000">
              <a:off x="6787731" y="2378470"/>
              <a:ext cx="358986" cy="124887"/>
              <a:chOff x="5819594" y="737641"/>
              <a:chExt cx="358986" cy="124887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80B82F7-65E6-DC90-603A-1386E50232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594" y="80008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1A6F8AF6-F02E-0188-CC29-A6543CC646B1}"/>
                  </a:ext>
                </a:extLst>
              </p:cNvPr>
              <p:cNvSpPr/>
              <p:nvPr/>
            </p:nvSpPr>
            <p:spPr>
              <a:xfrm>
                <a:off x="5904261" y="73764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0D1DD0F-51F4-DC54-E7E6-F73A0E43B65B}"/>
                </a:ext>
              </a:extLst>
            </p:cNvPr>
            <p:cNvGrpSpPr/>
            <p:nvPr/>
          </p:nvGrpSpPr>
          <p:grpSpPr>
            <a:xfrm rot="10800000">
              <a:off x="5637912" y="2418854"/>
              <a:ext cx="358986" cy="124887"/>
              <a:chOff x="5764107" y="791601"/>
              <a:chExt cx="358986" cy="124887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0C3161E-9ABD-1A7B-5754-B3BA23CB5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107" y="85404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Flowchart: Connector 70">
                <a:extLst>
                  <a:ext uri="{FF2B5EF4-FFF2-40B4-BE49-F238E27FC236}">
                    <a16:creationId xmlns:a16="http://schemas.microsoft.com/office/drawing/2014/main" id="{24570037-5F27-82B0-0785-F63E0005BE0C}"/>
                  </a:ext>
                </a:extLst>
              </p:cNvPr>
              <p:cNvSpPr/>
              <p:nvPr/>
            </p:nvSpPr>
            <p:spPr>
              <a:xfrm>
                <a:off x="5848774" y="79160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544FDF3-A601-62A1-8E11-AEFCA5333D78}"/>
                </a:ext>
              </a:extLst>
            </p:cNvPr>
            <p:cNvGrpSpPr/>
            <p:nvPr/>
          </p:nvGrpSpPr>
          <p:grpSpPr>
            <a:xfrm>
              <a:off x="5615351" y="1706635"/>
              <a:ext cx="358986" cy="124887"/>
              <a:chOff x="6925734" y="517281"/>
              <a:chExt cx="358986" cy="124887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25F4F3B-9B0A-BA8C-67E7-E8A3E9E26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Flowchart: Connector 68">
                <a:extLst>
                  <a:ext uri="{FF2B5EF4-FFF2-40B4-BE49-F238E27FC236}">
                    <a16:creationId xmlns:a16="http://schemas.microsoft.com/office/drawing/2014/main" id="{7675E9FD-C128-9240-09F9-2E296F0EA8AB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82AE7B-E36B-B233-4361-416C5EF11072}"/>
                </a:ext>
              </a:extLst>
            </p:cNvPr>
            <p:cNvGrpSpPr/>
            <p:nvPr/>
          </p:nvGrpSpPr>
          <p:grpSpPr>
            <a:xfrm>
              <a:off x="5523114" y="2699545"/>
              <a:ext cx="358986" cy="124887"/>
              <a:chOff x="6925734" y="517281"/>
              <a:chExt cx="358986" cy="124887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C7E3E57-DE0D-EBFF-C23C-CB5C212D2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lowchart: Connector 66">
                <a:extLst>
                  <a:ext uri="{FF2B5EF4-FFF2-40B4-BE49-F238E27FC236}">
                    <a16:creationId xmlns:a16="http://schemas.microsoft.com/office/drawing/2014/main" id="{414F06AC-C23B-CD31-6F7D-72A7D8E0879A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313CC31-55F8-2410-5FB5-5442FA3C1CE0}"/>
                </a:ext>
              </a:extLst>
            </p:cNvPr>
            <p:cNvGrpSpPr/>
            <p:nvPr/>
          </p:nvGrpSpPr>
          <p:grpSpPr>
            <a:xfrm rot="10800000">
              <a:off x="4963871" y="2660665"/>
              <a:ext cx="358986" cy="124887"/>
              <a:chOff x="5764107" y="791601"/>
              <a:chExt cx="358986" cy="124887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34798626-55CF-89EA-930E-3BC9458F1C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107" y="85404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Flowchart: Connector 64">
                <a:extLst>
                  <a:ext uri="{FF2B5EF4-FFF2-40B4-BE49-F238E27FC236}">
                    <a16:creationId xmlns:a16="http://schemas.microsoft.com/office/drawing/2014/main" id="{42017107-F986-F62B-9FA4-B197B9DF2210}"/>
                  </a:ext>
                </a:extLst>
              </p:cNvPr>
              <p:cNvSpPr/>
              <p:nvPr/>
            </p:nvSpPr>
            <p:spPr>
              <a:xfrm>
                <a:off x="5848774" y="79160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41C6971-3BF7-B833-612E-EF3B3C204FE6}"/>
                </a:ext>
              </a:extLst>
            </p:cNvPr>
            <p:cNvGrpSpPr/>
            <p:nvPr/>
          </p:nvGrpSpPr>
          <p:grpSpPr>
            <a:xfrm rot="10800000">
              <a:off x="4937758" y="1737813"/>
              <a:ext cx="358986" cy="124887"/>
              <a:chOff x="5764107" y="791601"/>
              <a:chExt cx="358986" cy="124887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7C31C45-AA3F-7CF1-7C26-F4C68478F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107" y="85404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lowchart: Connector 62">
                <a:extLst>
                  <a:ext uri="{FF2B5EF4-FFF2-40B4-BE49-F238E27FC236}">
                    <a16:creationId xmlns:a16="http://schemas.microsoft.com/office/drawing/2014/main" id="{C14B9CA2-165D-5DB7-EE4E-31967D9C5CEF}"/>
                  </a:ext>
                </a:extLst>
              </p:cNvPr>
              <p:cNvSpPr/>
              <p:nvPr/>
            </p:nvSpPr>
            <p:spPr>
              <a:xfrm>
                <a:off x="5848774" y="79160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0D5B421-E833-C2F3-995B-8DFC95314652}"/>
                </a:ext>
              </a:extLst>
            </p:cNvPr>
            <p:cNvGrpSpPr/>
            <p:nvPr/>
          </p:nvGrpSpPr>
          <p:grpSpPr>
            <a:xfrm>
              <a:off x="8010368" y="1800255"/>
              <a:ext cx="358986" cy="124887"/>
              <a:chOff x="6925734" y="517281"/>
              <a:chExt cx="358986" cy="124887"/>
            </a:xfrm>
          </p:grpSpPr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0119975-E899-5649-ED2F-5EDA02382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Flowchart: Connector 60">
                <a:extLst>
                  <a:ext uri="{FF2B5EF4-FFF2-40B4-BE49-F238E27FC236}">
                    <a16:creationId xmlns:a16="http://schemas.microsoft.com/office/drawing/2014/main" id="{65EDBF30-DC05-8301-E01E-9E83E9B7567A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8AEC41-03F8-83CA-82E1-195914029C83}"/>
                </a:ext>
              </a:extLst>
            </p:cNvPr>
            <p:cNvGrpSpPr/>
            <p:nvPr/>
          </p:nvGrpSpPr>
          <p:grpSpPr>
            <a:xfrm>
              <a:off x="8622459" y="2031595"/>
              <a:ext cx="358986" cy="124887"/>
              <a:chOff x="6925734" y="517281"/>
              <a:chExt cx="358986" cy="124887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C71BF6E2-8626-9765-79B2-5B346F49B4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lowchart: Connector 58">
                <a:extLst>
                  <a:ext uri="{FF2B5EF4-FFF2-40B4-BE49-F238E27FC236}">
                    <a16:creationId xmlns:a16="http://schemas.microsoft.com/office/drawing/2014/main" id="{20C254C9-AB33-46DC-9769-76AA9D50ECDF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4231C20-BD46-91E2-CC0A-962E43077B96}"/>
                </a:ext>
              </a:extLst>
            </p:cNvPr>
            <p:cNvGrpSpPr/>
            <p:nvPr/>
          </p:nvGrpSpPr>
          <p:grpSpPr>
            <a:xfrm>
              <a:off x="8134774" y="2092602"/>
              <a:ext cx="358986" cy="124887"/>
              <a:chOff x="6925734" y="517281"/>
              <a:chExt cx="358986" cy="124887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CA33FA85-52FD-96FE-D554-15084AEEF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Flowchart: Connector 56">
                <a:extLst>
                  <a:ext uri="{FF2B5EF4-FFF2-40B4-BE49-F238E27FC236}">
                    <a16:creationId xmlns:a16="http://schemas.microsoft.com/office/drawing/2014/main" id="{A900EA46-A5C3-8E52-84D0-21E1433AC77B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E3E7BBF-AF0A-24DC-6E1E-DAF766092182}"/>
                </a:ext>
              </a:extLst>
            </p:cNvPr>
            <p:cNvGrpSpPr/>
            <p:nvPr/>
          </p:nvGrpSpPr>
          <p:grpSpPr>
            <a:xfrm>
              <a:off x="8495528" y="2265464"/>
              <a:ext cx="358986" cy="124887"/>
              <a:chOff x="6925734" y="517281"/>
              <a:chExt cx="358986" cy="124887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ED895C3-C52D-9BB4-C187-CE976ABDC7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lowchart: Connector 54">
                <a:extLst>
                  <a:ext uri="{FF2B5EF4-FFF2-40B4-BE49-F238E27FC236}">
                    <a16:creationId xmlns:a16="http://schemas.microsoft.com/office/drawing/2014/main" id="{66773738-9809-4C9E-AF14-968364A51909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9CE880F-E982-7FEC-FF33-9AAD07259B60}"/>
                </a:ext>
              </a:extLst>
            </p:cNvPr>
            <p:cNvGrpSpPr/>
            <p:nvPr/>
          </p:nvGrpSpPr>
          <p:grpSpPr>
            <a:xfrm rot="10800000">
              <a:off x="8023014" y="2327018"/>
              <a:ext cx="358986" cy="124887"/>
              <a:chOff x="5764107" y="791601"/>
              <a:chExt cx="358986" cy="124887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FA238BD-E6C4-0342-8E43-DBA64D6A0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107" y="854045"/>
                <a:ext cx="3589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Flowchart: Connector 52">
                <a:extLst>
                  <a:ext uri="{FF2B5EF4-FFF2-40B4-BE49-F238E27FC236}">
                    <a16:creationId xmlns:a16="http://schemas.microsoft.com/office/drawing/2014/main" id="{6B868B45-D2AB-5AF5-35A1-01BC9372A8A8}"/>
                  </a:ext>
                </a:extLst>
              </p:cNvPr>
              <p:cNvSpPr/>
              <p:nvPr/>
            </p:nvSpPr>
            <p:spPr>
              <a:xfrm>
                <a:off x="5848774" y="791601"/>
                <a:ext cx="121921" cy="1248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5896AA0-9365-B482-9D71-D55E2A9ACBD6}"/>
                </a:ext>
              </a:extLst>
            </p:cNvPr>
            <p:cNvGrpSpPr/>
            <p:nvPr/>
          </p:nvGrpSpPr>
          <p:grpSpPr>
            <a:xfrm>
              <a:off x="8542938" y="2532963"/>
              <a:ext cx="358986" cy="124887"/>
              <a:chOff x="6925734" y="517281"/>
              <a:chExt cx="358986" cy="12488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4F434BE-5D80-8EF0-4264-EE49E8212D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id="{3D552BE4-DFDE-DD79-0549-B4E596A82296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E136EAF-455C-E100-E306-DC3B91F3505C}"/>
                </a:ext>
              </a:extLst>
            </p:cNvPr>
            <p:cNvGrpSpPr/>
            <p:nvPr/>
          </p:nvGrpSpPr>
          <p:grpSpPr>
            <a:xfrm>
              <a:off x="8028547" y="2637101"/>
              <a:ext cx="358986" cy="124887"/>
              <a:chOff x="6925734" y="517281"/>
              <a:chExt cx="358986" cy="124887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70EB3F5-6376-EE5C-CB85-F40BD422F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lowchart: Connector 48">
                <a:extLst>
                  <a:ext uri="{FF2B5EF4-FFF2-40B4-BE49-F238E27FC236}">
                    <a16:creationId xmlns:a16="http://schemas.microsoft.com/office/drawing/2014/main" id="{9008D4EF-B5B4-6666-F3F8-E8621E055D9C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CA1EB51-C712-EE90-9462-FB05F7133FA0}"/>
                </a:ext>
              </a:extLst>
            </p:cNvPr>
            <p:cNvGrpSpPr/>
            <p:nvPr/>
          </p:nvGrpSpPr>
          <p:grpSpPr>
            <a:xfrm>
              <a:off x="8481978" y="1808744"/>
              <a:ext cx="358986" cy="124887"/>
              <a:chOff x="6925734" y="517281"/>
              <a:chExt cx="358986" cy="124887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7AAEB37-E8DD-4AA6-EEC2-0602357CE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5734" y="579725"/>
                <a:ext cx="35898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lowchart: Connector 46">
                <a:extLst>
                  <a:ext uri="{FF2B5EF4-FFF2-40B4-BE49-F238E27FC236}">
                    <a16:creationId xmlns:a16="http://schemas.microsoft.com/office/drawing/2014/main" id="{04EEC925-12D1-0F1C-CC46-43C722FB9E3E}"/>
                  </a:ext>
                </a:extLst>
              </p:cNvPr>
              <p:cNvSpPr/>
              <p:nvPr/>
            </p:nvSpPr>
            <p:spPr>
              <a:xfrm>
                <a:off x="7010401" y="517281"/>
                <a:ext cx="121921" cy="124887"/>
              </a:xfrm>
              <a:prstGeom prst="flowChartConnec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3174994-7378-29D7-F3E8-F32FC28DB407}"/>
                </a:ext>
              </a:extLst>
            </p:cNvPr>
            <p:cNvCxnSpPr/>
            <p:nvPr/>
          </p:nvCxnSpPr>
          <p:spPr>
            <a:xfrm>
              <a:off x="4919046" y="2932854"/>
              <a:ext cx="119299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4DF380A-73EA-C52B-898A-10B1D7961C13}"/>
                </a:ext>
              </a:extLst>
            </p:cNvPr>
            <p:cNvCxnSpPr/>
            <p:nvPr/>
          </p:nvCxnSpPr>
          <p:spPr>
            <a:xfrm>
              <a:off x="7890919" y="2943015"/>
              <a:ext cx="119299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64ECB8-2878-AA45-1A92-032D5AB44E83}"/>
                </a:ext>
              </a:extLst>
            </p:cNvPr>
            <p:cNvSpPr txBox="1"/>
            <p:nvPr/>
          </p:nvSpPr>
          <p:spPr>
            <a:xfrm>
              <a:off x="4783442" y="2989416"/>
              <a:ext cx="1464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unpolarized</a:t>
              </a:r>
            </a:p>
            <a:p>
              <a:pPr algn="ctr"/>
              <a:r>
                <a:rPr lang="en-US" dirty="0"/>
                <a:t>neutrons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F1F9334-8F77-1D95-2CB7-0BB844484462}"/>
                </a:ext>
              </a:extLst>
            </p:cNvPr>
            <p:cNvSpPr txBox="1"/>
            <p:nvPr/>
          </p:nvSpPr>
          <p:spPr>
            <a:xfrm>
              <a:off x="7755315" y="2999823"/>
              <a:ext cx="1464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polarized</a:t>
              </a:r>
            </a:p>
            <a:p>
              <a:pPr algn="ctr"/>
              <a:r>
                <a:rPr lang="en-US" dirty="0"/>
                <a:t>neutrons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F067B6A-8760-8C85-CD51-20865AB7109E}"/>
                    </a:ext>
                  </a:extLst>
                </p:cNvPr>
                <p:cNvSpPr txBox="1"/>
                <p:nvPr/>
              </p:nvSpPr>
              <p:spPr>
                <a:xfrm>
                  <a:off x="6239253" y="890118"/>
                  <a:ext cx="14642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polarized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He</a:t>
                  </a: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5424CA0A-74BA-428A-8E73-81E91D377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9253" y="890118"/>
                  <a:ext cx="1464205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Slide Number Placeholder 99">
            <a:extLst>
              <a:ext uri="{FF2B5EF4-FFF2-40B4-BE49-F238E27FC236}">
                <a16:creationId xmlns:a16="http://schemas.microsoft.com/office/drawing/2014/main" id="{8B71DFAA-BB3F-9CDB-808D-53BA31EF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E4FCF-6094-6764-F6E3-454AD6AB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815863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A203-9974-FEBA-E26C-F5036A80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 High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FA825-9428-96D9-D29F-4D7346F76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1" y="1292308"/>
            <a:ext cx="4952470" cy="161905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Extremely poor SNR of probing absorption peaks </a:t>
            </a:r>
          </a:p>
          <a:p>
            <a:pPr>
              <a:lnSpc>
                <a:spcPct val="160000"/>
              </a:lnSpc>
            </a:pPr>
            <a:r>
              <a:rPr lang="en-US" dirty="0"/>
              <a:t>Due to discharge localization </a:t>
            </a:r>
          </a:p>
          <a:p>
            <a:pPr>
              <a:lnSpc>
                <a:spcPct val="160000"/>
              </a:lnSpc>
            </a:pPr>
            <a:r>
              <a:rPr lang="en-US" dirty="0"/>
              <a:t>Pressure broadening of absorption spectrum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97E62-8696-41BC-4E5E-57B1B4CA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0D847-743B-4504-5E01-A41A5F75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370C07-D1C7-AED8-2105-6BD6B1A1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8" y="1206931"/>
            <a:ext cx="7083972" cy="49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50;p28">
            <a:extLst>
              <a:ext uri="{FF2B5EF4-FFF2-40B4-BE49-F238E27FC236}">
                <a16:creationId xmlns:a16="http://schemas.microsoft.com/office/drawing/2014/main" id="{1AAFD6F2-34D3-556C-4DF4-9488F4429FF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507" y="2785241"/>
            <a:ext cx="3291837" cy="3087399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57772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7D74-4679-334E-06A9-A8C6D73B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Upgrade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9FE00-2755-E712-A03D-EBDB8DBB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558EE-5826-0E7A-83F9-4CE75074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B821319-922E-EB99-93FA-206D2580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92" y="1483545"/>
            <a:ext cx="10009408" cy="477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F03A4-5B44-534C-3494-65B03B41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166184"/>
            <a:ext cx="6718208" cy="20184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Multipath probing optics</a:t>
            </a:r>
          </a:p>
          <a:p>
            <a:pPr>
              <a:lnSpc>
                <a:spcPct val="150000"/>
              </a:lnSpc>
            </a:pPr>
            <a:r>
              <a:rPr lang="en-US" dirty="0"/>
              <a:t>Axicon pumping optics</a:t>
            </a:r>
          </a:p>
          <a:p>
            <a:pPr>
              <a:lnSpc>
                <a:spcPct val="150000"/>
              </a:lnSpc>
            </a:pPr>
            <a:r>
              <a:rPr lang="en-US" dirty="0"/>
              <a:t>Matching discharge localization at high pressure / high field </a:t>
            </a:r>
          </a:p>
        </p:txBody>
      </p:sp>
    </p:spTree>
    <p:extLst>
      <p:ext uri="{BB962C8B-B14F-4D97-AF65-F5344CB8AC3E}">
        <p14:creationId xmlns:p14="http://schemas.microsoft.com/office/powerpoint/2010/main" val="369303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0E51-BF8A-3BB4-256D-AC646B0AF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B64D1-1444-A0B5-4AF1-C1499DB7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1" y="1566967"/>
            <a:ext cx="10515453" cy="42907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Optimize high field high pressure MEOP: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Reproduce and improve polarization achieved by KBL group</a:t>
            </a:r>
          </a:p>
          <a:p>
            <a:pPr>
              <a:lnSpc>
                <a:spcPct val="150000"/>
              </a:lnSpc>
            </a:pPr>
            <a:r>
              <a:rPr lang="en-US" dirty="0"/>
              <a:t>Flow Test using </a:t>
            </a:r>
            <a:r>
              <a:rPr lang="en-US" dirty="0" err="1"/>
              <a:t>Cryostand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Testing of relaxation induced during diffuse transfer of polarized </a:t>
            </a:r>
            <a:r>
              <a:rPr lang="en-US" baseline="30000" dirty="0"/>
              <a:t>3</a:t>
            </a:r>
            <a:r>
              <a:rPr lang="en-US" dirty="0"/>
              <a:t>He gas between 300 K pumping cell and 5 K target cell</a:t>
            </a:r>
          </a:p>
          <a:p>
            <a:pPr>
              <a:lnSpc>
                <a:spcPct val="150000"/>
              </a:lnSpc>
            </a:pPr>
            <a:r>
              <a:rPr lang="en-US" dirty="0"/>
              <a:t>In-beam Test: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Understand relaxation at 5 T field, 100 mbar aluminum cell at 5 K in a 0.5 </a:t>
            </a:r>
            <a:r>
              <a:rPr lang="el-GR" dirty="0"/>
              <a:t>μ</a:t>
            </a:r>
            <a:r>
              <a:rPr lang="en-US" dirty="0"/>
              <a:t>A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CE2D4-874E-C6DF-844C-A6A2F10A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CF79-C689-33D2-03B3-923D7C1CC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388552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9BD89-DFB2-6A71-63E9-360E276E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Schedule</a:t>
            </a:r>
          </a:p>
        </p:txBody>
      </p:sp>
      <p:pic>
        <p:nvPicPr>
          <p:cNvPr id="8" name="Content Placeholder 7" descr="A table of tex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7EA53B57-228E-1EA9-773F-E700A8C2F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469" y="749109"/>
            <a:ext cx="7418583" cy="48035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FC09C-7EF7-BEAC-0521-3FBB6037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B8A66EA-CDFE-724B-9AAB-6783196E8CF9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AE99AD-E1F5-D081-FC62-EBF84EA94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855655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BF2C-218C-E946-3CD9-2310B8F9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DDA3A-1E6A-4C42-FF4C-FA6DDEC4B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1" y="1618927"/>
            <a:ext cx="11279245" cy="419045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at high magnetic field and high pressure provides a crucial asset for CLAS12 collaboration to probe the spin structure of free neutrons</a:t>
            </a:r>
          </a:p>
          <a:p>
            <a:pPr>
              <a:lnSpc>
                <a:spcPct val="160000"/>
              </a:lnSpc>
            </a:pPr>
            <a:r>
              <a:rPr lang="en-US" dirty="0"/>
              <a:t>A double-cell design that connects a 300 K room temperature MEOP pumping cell and a 5 K cryo-cooled target cell is under development for use at 5 T CLAS12 solenoid</a:t>
            </a:r>
          </a:p>
          <a:p>
            <a:pPr>
              <a:lnSpc>
                <a:spcPct val="160000"/>
              </a:lnSpc>
            </a:pPr>
            <a:r>
              <a:rPr lang="en-US" dirty="0"/>
              <a:t>Initial tests on MEOP performance under various magnetic fields and pressure has been progressing swiftly and steadily</a:t>
            </a:r>
          </a:p>
          <a:p>
            <a:pPr>
              <a:lnSpc>
                <a:spcPct val="160000"/>
              </a:lnSpc>
            </a:pPr>
            <a:endParaRPr lang="en-US" dirty="0"/>
          </a:p>
          <a:p>
            <a:pPr>
              <a:lnSpc>
                <a:spcPct val="160000"/>
              </a:lnSpc>
            </a:pPr>
            <a:endParaRPr lang="en-US" dirty="0"/>
          </a:p>
          <a:p>
            <a:pPr>
              <a:lnSpc>
                <a:spcPct val="16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F2066-23E4-D815-CA8B-BFD2F45B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D9F80-3F11-DC0F-0557-6A853474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415137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3BE69-14FB-B6C4-8292-C2AA75C77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dirty="0"/>
              <a:t>Acknowledgment 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2C347-D9D8-29F9-3F08-F5D8B12E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sz="2200" dirty="0"/>
              <a:t>CLAS12 Polarized </a:t>
            </a:r>
            <a:r>
              <a:rPr lang="en-US" sz="2200" baseline="30000" dirty="0"/>
              <a:t>3</a:t>
            </a:r>
            <a:r>
              <a:rPr lang="en-US" sz="2200" dirty="0"/>
              <a:t>He collaboration:</a:t>
            </a:r>
          </a:p>
          <a:p>
            <a:pPr lvl="1">
              <a:lnSpc>
                <a:spcPct val="160000"/>
              </a:lnSpc>
            </a:pPr>
            <a:r>
              <a:rPr lang="en-US" sz="1800" dirty="0"/>
              <a:t>MIT : R. Milner, P. Pandey</a:t>
            </a:r>
          </a:p>
          <a:p>
            <a:pPr lvl="1">
              <a:lnSpc>
                <a:spcPct val="160000"/>
              </a:lnSpc>
            </a:pPr>
            <a:r>
              <a:rPr lang="en-US" sz="1800" dirty="0" err="1"/>
              <a:t>JLab</a:t>
            </a:r>
            <a:r>
              <a:rPr lang="en-US" sz="1800" dirty="0"/>
              <a:t>: H. Avakian, C. Keith, J. Maxwell, J. Brock </a:t>
            </a:r>
          </a:p>
          <a:p>
            <a:pPr lvl="1">
              <a:lnSpc>
                <a:spcPct val="160000"/>
              </a:lnSpc>
            </a:pPr>
            <a:r>
              <a:rPr lang="en-US" sz="1800" dirty="0"/>
              <a:t>UTK: D. Nguyen, H. Lu</a:t>
            </a:r>
          </a:p>
          <a:p>
            <a:pPr lvl="1">
              <a:lnSpc>
                <a:spcPct val="160000"/>
              </a:lnSpc>
            </a:pPr>
            <a:r>
              <a:rPr lang="en-US" sz="1800" dirty="0"/>
              <a:t>Shandong U.: X. Li</a:t>
            </a:r>
          </a:p>
          <a:p>
            <a:pPr lvl="1">
              <a:lnSpc>
                <a:spcPct val="160000"/>
              </a:lnSpc>
            </a:pPr>
            <a:endParaRPr lang="en-US" sz="1800" dirty="0"/>
          </a:p>
          <a:p>
            <a:pPr>
              <a:lnSpc>
                <a:spcPct val="160000"/>
              </a:lnSpc>
            </a:pPr>
            <a:r>
              <a:rPr lang="en-US" sz="1700" dirty="0"/>
              <a:t>This material is based upon work supported by the U.S. Department of Energy, Office of Science, Office of Nuclear Physics under contract DEAC05-06OR23177.</a:t>
            </a:r>
          </a:p>
          <a:p>
            <a:pPr lvl="1">
              <a:lnSpc>
                <a:spcPct val="160000"/>
              </a:lnSpc>
            </a:pPr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D37D7F-8C00-73EE-D2EB-EF2ED902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ED184-5B55-BF2E-DC74-9C7F6A9A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B8A66EA-CDFE-724B-9AAB-6783196E8CF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120E5-B358-1785-242E-1D9B38BF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387832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13CC-E3C9-3D5C-4CFD-7973CE0C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(and Pushpa’s Talk)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25C-2BF1-E764-F5DB-0347A33BC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67E8-A7D9-9473-9A7F-795D77AF4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9725D-8C31-BDE9-548B-3858DE85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48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56AB-2B4C-D19B-2F99-490ABE07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Discharge On / Off relaxation measurement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8AE24-0BE2-D86B-FB96-AE483A24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DE210-2ED9-BC4B-091B-70917B83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1C444AC-4F66-CC42-B99D-E4DE127F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7" y="1061975"/>
            <a:ext cx="10152993" cy="56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11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56AB-2B4C-D19B-2F99-490ABE07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Discharge On / Off relaxation measurement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8AE24-0BE2-D86B-FB96-AE483A24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DE210-2ED9-BC4B-091B-70917B83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28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D098F4B-06DA-B9A8-0847-1D2A5B4A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4" y="1242788"/>
            <a:ext cx="9114946" cy="503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4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B344-746B-E80A-9BED-BB85CE87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Exchange Optical Pumping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D3233-01B1-0BC7-B06F-E0C3577B1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588"/>
            <a:ext cx="7008223" cy="45213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Optically pump Rb vapor in low field (~10-30G) using 795 nm laser: 5S</a:t>
            </a:r>
            <a:r>
              <a:rPr lang="en-US" baseline="-25000" dirty="0"/>
              <a:t>1/2</a:t>
            </a:r>
            <a:r>
              <a:rPr lang="en-US" dirty="0"/>
              <a:t>  to 5P</a:t>
            </a:r>
            <a:r>
              <a:rPr lang="en-US" baseline="-25000" dirty="0"/>
              <a:t>1/2</a:t>
            </a:r>
          </a:p>
          <a:p>
            <a:pPr>
              <a:lnSpc>
                <a:spcPct val="160000"/>
              </a:lnSpc>
            </a:pPr>
            <a:r>
              <a:rPr lang="en-US" dirty="0"/>
              <a:t>Circularly polarized light transfer spin angular momentum to alkali metal electrons; Spin exchange between polarized electrons and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  <a:p>
            <a:pPr>
              <a:lnSpc>
                <a:spcPct val="160000"/>
              </a:lnSpc>
            </a:pPr>
            <a:r>
              <a:rPr lang="en-US" dirty="0"/>
              <a:t>Polarize in oven: ~470 K</a:t>
            </a:r>
          </a:p>
          <a:p>
            <a:pPr>
              <a:lnSpc>
                <a:spcPct val="160000"/>
              </a:lnSpc>
            </a:pPr>
            <a:r>
              <a:rPr lang="en-US" dirty="0"/>
              <a:t>Large polarization-number density product</a:t>
            </a:r>
          </a:p>
          <a:p>
            <a:pPr>
              <a:lnSpc>
                <a:spcPct val="160000"/>
              </a:lnSpc>
            </a:pPr>
            <a:r>
              <a:rPr lang="en-US" dirty="0"/>
              <a:t>13 experiments in Hall A @ 6 GeV, 7 approved @ 12 GeV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F2082-CD5C-2559-8FA6-A3EE9B91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519" y="3252868"/>
            <a:ext cx="3394561" cy="3103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10A8A3-14C3-8218-948A-CD193965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91" y="0"/>
            <a:ext cx="3072018" cy="30002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914F-A21A-FD55-0864-3E3A0519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C91E0-1753-D4B2-A5CD-BD2B0995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237133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18CD-6AE8-3E32-E9A9-7DA8075B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Metastability Exchange Optical Pumping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2D11F-BFD8-48D0-72FA-C3F9B8D05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306"/>
            <a:ext cx="3478045" cy="45616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Plasma discharge excites ground state to 2</a:t>
            </a:r>
            <a:r>
              <a:rPr lang="en-US" baseline="30000" dirty="0"/>
              <a:t>3</a:t>
            </a:r>
            <a:r>
              <a:rPr lang="en-US" dirty="0"/>
              <a:t>S</a:t>
            </a:r>
            <a:r>
              <a:rPr lang="en-US" baseline="-25000" dirty="0"/>
              <a:t>1</a:t>
            </a:r>
            <a:r>
              <a:rPr lang="en-US" dirty="0"/>
              <a:t> states</a:t>
            </a:r>
          </a:p>
          <a:p>
            <a:endParaRPr lang="en-US" dirty="0"/>
          </a:p>
          <a:p>
            <a:r>
              <a:rPr lang="en-US" dirty="0"/>
              <a:t>1083 nm circular polarized laser drives polarization of electrons</a:t>
            </a:r>
          </a:p>
          <a:p>
            <a:endParaRPr lang="en-US" dirty="0"/>
          </a:p>
          <a:p>
            <a:r>
              <a:rPr lang="en-US" dirty="0"/>
              <a:t>Metastability exchange spins to ground state nuclei</a:t>
            </a:r>
          </a:p>
          <a:p>
            <a:endParaRPr lang="en-US" dirty="0"/>
          </a:p>
          <a:p>
            <a:r>
              <a:rPr lang="en-US" dirty="0"/>
              <a:t>ME requires low pressure</a:t>
            </a:r>
          </a:p>
          <a:p>
            <a:endParaRPr lang="en-US" dirty="0"/>
          </a:p>
          <a:p>
            <a:r>
              <a:rPr lang="en-US" dirty="0"/>
              <a:t>Much faster than SEOP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71E32-D8BA-F284-B317-1A5439B7D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45" y="1493451"/>
            <a:ext cx="7783551" cy="468351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936330-862B-63B4-DC8E-12B3F1C3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804C9-7224-9A5E-3410-0A3A8DF8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177876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8ECD-2711-2D82-7851-D94E262D3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SEOP vs. MEOP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FE9C17B-E833-B26E-BAB9-98CDF4ECE2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902249"/>
              </p:ext>
            </p:extLst>
          </p:nvPr>
        </p:nvGraphicFramePr>
        <p:xfrm>
          <a:off x="838200" y="1388046"/>
          <a:ext cx="10515597" cy="500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66611748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10068142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34210710"/>
                    </a:ext>
                  </a:extLst>
                </a:gridCol>
              </a:tblGrid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SEOP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MEOP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93979"/>
                  </a:ext>
                </a:extLst>
              </a:tr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Pump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Alkali metal mixture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Metastable </a:t>
                      </a:r>
                      <a:r>
                        <a:rPr lang="en-US" sz="2000" baseline="30000"/>
                        <a:t>3</a:t>
                      </a:r>
                      <a:r>
                        <a:rPr lang="en-US" sz="2000"/>
                        <a:t>He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359961"/>
                  </a:ext>
                </a:extLst>
              </a:tr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Transfer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Spin exchange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Metastability exchange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930365"/>
                  </a:ext>
                </a:extLst>
              </a:tr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Pumping rate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454855"/>
                  </a:ext>
                </a:extLst>
              </a:tr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Laser power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~ 100 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 10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41958"/>
                  </a:ext>
                </a:extLst>
              </a:tr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Pumping temperature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 400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&gt; 100 K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317799"/>
                  </a:ext>
                </a:extLst>
              </a:tr>
              <a:tr h="7151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Pressure range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 to 13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to 200 torr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1521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B629E-904F-228F-D179-7E4B21A7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5EF66-9484-0413-4CF5-93AAB017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21960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D210-157E-3E68-1437-2D46847FB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Target for CLAS12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F86CB-D48A-1E09-9F8C-16F198599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309163"/>
            <a:ext cx="6155376" cy="476071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CEBAF Large Acceptance Spectrometer for Jefferson Lab’s 12 GeV upgrade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High luminosity electron scattering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Multi-particle final state response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5 T solenoid in interaction region</a:t>
            </a:r>
          </a:p>
          <a:p>
            <a:pPr>
              <a:lnSpc>
                <a:spcPct val="170000"/>
              </a:lnSpc>
            </a:pPr>
            <a:r>
              <a:rPr lang="en-US" dirty="0"/>
              <a:t>Proposal to PAC48: A program of spin-dependent electron scattering using a polarized 3He target in CLAS12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-dependence of n longitudinal spin structure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Nuclear corrections to SIDIS</a:t>
            </a:r>
          </a:p>
          <a:p>
            <a:pPr>
              <a:lnSpc>
                <a:spcPct val="170000"/>
              </a:lnSpc>
            </a:pPr>
            <a:r>
              <a:rPr lang="en-US" dirty="0"/>
              <a:t>Novel target needed for standard configuration</a:t>
            </a:r>
          </a:p>
          <a:p>
            <a:pPr>
              <a:lnSpc>
                <a:spcPct val="17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C9290-CD31-C905-9119-45EE61B95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816" y="1102708"/>
            <a:ext cx="5534642" cy="525364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4702-772A-900F-A32F-CA557288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A6DF5-B4CF-CEA5-6309-4E9109A3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49407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6A23-4BFB-99C4-ED06-A680AE13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Magnetic Field MEOP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F0BC0-66E2-BD00-C01D-E9DD532EB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44" y="1753880"/>
            <a:ext cx="6014112" cy="344248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Historically, both MEOP and SEOP were performed at low field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High field increases wall relaxation for SEOP and weaken hyperfine coupling for MEOP</a:t>
            </a:r>
          </a:p>
          <a:p>
            <a:pPr>
              <a:lnSpc>
                <a:spcPct val="170000"/>
              </a:lnSpc>
            </a:pPr>
            <a:r>
              <a:rPr lang="en-US" dirty="0"/>
              <a:t>Kastler-</a:t>
            </a:r>
            <a:r>
              <a:rPr lang="en-US" dirty="0" err="1"/>
              <a:t>Brossel</a:t>
            </a:r>
            <a:r>
              <a:rPr lang="en-US" dirty="0"/>
              <a:t> Lab results show that high pressure MEOP is effective at high magnetic fields (</a:t>
            </a:r>
            <a:r>
              <a:rPr lang="en-US" dirty="0" err="1"/>
              <a:t>Nikiel-Osuchowska</a:t>
            </a:r>
            <a:r>
              <a:rPr lang="en-US" dirty="0"/>
              <a:t> et al, Eur. Phys. J.D., 2013.)</a:t>
            </a:r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CDA47-6482-1609-F9E9-AD13EB39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F3FA70-D3B1-5134-A13B-61190470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648" y="757254"/>
            <a:ext cx="5847351" cy="53147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93D9B-E17F-F509-CA7E-B3CA86DA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27686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A612-65A4-D634-A826-CB2E474C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 Field vs. High Field MEOP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3DBA9-42DD-83F3-E1F9-842972FA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A8EB0-7243-E189-C377-82879F8C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D77F5-8338-9139-03B2-0FAF3419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1" y="1841441"/>
            <a:ext cx="4371861" cy="3941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A0598-75F7-2D69-96D0-AA3D895F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070" y="1645015"/>
            <a:ext cx="3869694" cy="4289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016FC-603E-492D-3964-0493E52EA62D}"/>
              </a:ext>
            </a:extLst>
          </p:cNvPr>
          <p:cNvSpPr txBox="1"/>
          <p:nvPr/>
        </p:nvSpPr>
        <p:spPr>
          <a:xfrm>
            <a:off x="3295351" y="5987018"/>
            <a:ext cx="508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Figures: T. R. Gentile et al.: Optically polarized He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6EDDAD7-408D-61D6-11D0-047A166AD5FA}"/>
              </a:ext>
            </a:extLst>
          </p:cNvPr>
          <p:cNvSpPr/>
          <p:nvPr/>
        </p:nvSpPr>
        <p:spPr>
          <a:xfrm>
            <a:off x="5549395" y="3520978"/>
            <a:ext cx="1316751" cy="5228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99FDB6-783B-E349-443D-2C94C9ED587D}"/>
              </a:ext>
            </a:extLst>
          </p:cNvPr>
          <p:cNvSpPr txBox="1"/>
          <p:nvPr/>
        </p:nvSpPr>
        <p:spPr>
          <a:xfrm>
            <a:off x="1045221" y="1206183"/>
            <a:ext cx="402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211E1E"/>
                </a:solidFill>
                <a:effectLst/>
                <a:latin typeface="AdvOT19ee2aa8.B"/>
              </a:rPr>
              <a:t>Low field polarimetry: </a:t>
            </a:r>
          </a:p>
          <a:p>
            <a:pPr algn="ctr"/>
            <a:r>
              <a:rPr lang="en-US" sz="1800" dirty="0">
                <a:solidFill>
                  <a:srgbClr val="211E1E"/>
                </a:solidFill>
                <a:effectLst/>
                <a:latin typeface="AdvOT19ee2aa8.B"/>
              </a:rPr>
              <a:t>fluorescence light polarimetry @ 668 nm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E2FCC-7759-B96A-C61B-F8BF215F92A6}"/>
              </a:ext>
            </a:extLst>
          </p:cNvPr>
          <p:cNvSpPr txBox="1"/>
          <p:nvPr/>
        </p:nvSpPr>
        <p:spPr>
          <a:xfrm>
            <a:off x="7270070" y="972332"/>
            <a:ext cx="428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High field polarimetry: </a:t>
            </a:r>
          </a:p>
          <a:p>
            <a:r>
              <a:rPr lang="en-US" dirty="0"/>
              <a:t>light absorption @ unused pumping lines </a:t>
            </a:r>
          </a:p>
        </p:txBody>
      </p:sp>
    </p:spTree>
    <p:extLst>
      <p:ext uri="{BB962C8B-B14F-4D97-AF65-F5344CB8AC3E}">
        <p14:creationId xmlns:p14="http://schemas.microsoft.com/office/powerpoint/2010/main" val="259282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6A58-E809-FE82-49CF-31053643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1" y="167693"/>
            <a:ext cx="9114946" cy="970294"/>
          </a:xfrm>
        </p:spPr>
        <p:txBody>
          <a:bodyPr/>
          <a:lstStyle/>
          <a:p>
            <a:r>
              <a:rPr lang="en-US" dirty="0"/>
              <a:t>High Field MEOP for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2BDAD-D82C-92F5-DC8D-2BCBF710D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60" y="2100825"/>
            <a:ext cx="5136625" cy="269534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High field MEOP already being applied for nuclear physics</a:t>
            </a:r>
          </a:p>
          <a:p>
            <a:pPr>
              <a:lnSpc>
                <a:spcPct val="160000"/>
              </a:lnSpc>
            </a:pPr>
            <a:r>
              <a:rPr lang="en-US" dirty="0"/>
              <a:t>BNL’s Electron Beam Ion Source operates at 5 T</a:t>
            </a:r>
          </a:p>
          <a:p>
            <a:pPr>
              <a:lnSpc>
                <a:spcPct val="160000"/>
              </a:lnSpc>
            </a:pPr>
            <a:r>
              <a:rPr lang="en-US" dirty="0"/>
              <a:t>MEOP tests between 2 to 4 T gave nearly 90% at 1.3 mbar (Maxwell et al., NIM A 959,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5D96D-6286-ED27-0A07-36CD44C3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A66EA-CDFE-724B-9AAB-6783196E8CF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296980-4CAB-7663-C914-67746E88F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454" y="1759092"/>
            <a:ext cx="6824546" cy="419843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3C36F-7F24-77BE-3367-26BC568E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                                                   Hao Lu</a:t>
            </a:r>
          </a:p>
        </p:txBody>
      </p:sp>
    </p:spTree>
    <p:extLst>
      <p:ext uri="{BB962C8B-B14F-4D97-AF65-F5344CB8AC3E}">
        <p14:creationId xmlns:p14="http://schemas.microsoft.com/office/powerpoint/2010/main" val="1165951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17151</TotalTime>
  <Words>1182</Words>
  <Application>Microsoft Macintosh PowerPoint</Application>
  <PresentationFormat>Widescreen</PresentationFormat>
  <Paragraphs>213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AdvOT19ee2aa8.B</vt:lpstr>
      <vt:lpstr>Aptos</vt:lpstr>
      <vt:lpstr>Aptos Display</vt:lpstr>
      <vt:lpstr>Arial</vt:lpstr>
      <vt:lpstr>Cambria Math</vt:lpstr>
      <vt:lpstr>Office Theme</vt:lpstr>
      <vt:lpstr>Polarized 3He Double-Cell Target Utilizing Metastability Exchange Optical Pumping at High Pressure and Magnetic Fields</vt:lpstr>
      <vt:lpstr>Polarized 3He</vt:lpstr>
      <vt:lpstr>Spin Exchange Optical Pumping</vt:lpstr>
      <vt:lpstr>Metastability Exchange Optical Pumping</vt:lpstr>
      <vt:lpstr>SEOP vs. MEOP</vt:lpstr>
      <vt:lpstr>Polarized 3He Target for CLAS12</vt:lpstr>
      <vt:lpstr>High Magnetic Field MEOP</vt:lpstr>
      <vt:lpstr>Low Field vs. High Field MEOP</vt:lpstr>
      <vt:lpstr>High Field MEOP for EIC</vt:lpstr>
      <vt:lpstr>Double-cell Cryo Target Bates 88-02</vt:lpstr>
      <vt:lpstr>New Target for CLAS12</vt:lpstr>
      <vt:lpstr>Depolarization Mechanisms</vt:lpstr>
      <vt:lpstr>Double-cell Target Design</vt:lpstr>
      <vt:lpstr>Double-cell Target Design</vt:lpstr>
      <vt:lpstr>PowerPoint Presentation</vt:lpstr>
      <vt:lpstr>Double-cell Target Design</vt:lpstr>
      <vt:lpstr>Steps Leading to Double-cell Target</vt:lpstr>
      <vt:lpstr>Current Status on High Field &amp; Pressure MEOP</vt:lpstr>
      <vt:lpstr>Plans for Near Future: Relaxation Optimization</vt:lpstr>
      <vt:lpstr>Optimization for High Pressure</vt:lpstr>
      <vt:lpstr>Optical Upgrade</vt:lpstr>
      <vt:lpstr>Challenges moving forward</vt:lpstr>
      <vt:lpstr>Project Schedule</vt:lpstr>
      <vt:lpstr>Summary</vt:lpstr>
      <vt:lpstr>Acknowledgment </vt:lpstr>
      <vt:lpstr>Backup Slides (and Pushpa’s Talk)</vt:lpstr>
      <vt:lpstr>Discharge On / Off relaxation measurement</vt:lpstr>
      <vt:lpstr>Discharge On / Off relaxation measurement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Lu, Hao</dc:creator>
  <cp:lastModifiedBy>Lu, Hao</cp:lastModifiedBy>
  <cp:revision>1</cp:revision>
  <dcterms:created xsi:type="dcterms:W3CDTF">2024-09-18T13:52:00Z</dcterms:created>
  <dcterms:modified xsi:type="dcterms:W3CDTF">2024-09-30T13:31:39Z</dcterms:modified>
</cp:coreProperties>
</file>