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58"/>
  </p:normalViewPr>
  <p:slideViewPr>
    <p:cSldViewPr snapToGrid="0">
      <p:cViewPr varScale="1">
        <p:scale>
          <a:sx n="120" d="100"/>
          <a:sy n="120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7FBAE-503B-534E-A3D2-E66928542144}" type="datetimeFigureOut">
              <a:rPr lang="en-CH" smtClean="0"/>
              <a:t>23.09.2024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4483F-5075-DF49-AD32-5C869025834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8638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4483F-5075-DF49-AD32-5C8690258341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8943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4483F-5075-DF49-AD32-5C8690258341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93686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2562-DF90-D6CC-F6D8-6AF45AF46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B731E-D2CC-B74F-9CFA-F5F1E92C8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641B4-BB2A-97AB-ACAE-26164BC0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4135-AAD3-7E4A-8430-361CD818023B}" type="datetimeFigureOut">
              <a:rPr lang="en-CH" smtClean="0"/>
              <a:t>23.09.2024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2BFF8-1A8F-7135-BBCA-3F94CF5E5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29AF0-19D3-28B2-841E-59F51E08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580C-610E-C84B-B189-DF456803529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3974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7D76-4FC9-301F-DD14-1D54895B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CAB0D9-24E3-21B4-4CB9-3BD7D4AE3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B7A49-3BDB-CE33-09ED-27989D2F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4135-AAD3-7E4A-8430-361CD818023B}" type="datetimeFigureOut">
              <a:rPr lang="en-CH" smtClean="0"/>
              <a:t>23.09.2024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D5CC7-CCF0-4FE7-3A48-F3EF24D6E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37C54-F704-69B1-2E14-A5EB1AA93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580C-610E-C84B-B189-DF456803529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12862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44C049-121C-5A6B-CA7F-192C6AFDFD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E26F8-A24C-4688-F13B-5A5567C58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04DE0-20AC-F4D5-941B-ED793A78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4135-AAD3-7E4A-8430-361CD818023B}" type="datetimeFigureOut">
              <a:rPr lang="en-CH" smtClean="0"/>
              <a:t>23.09.2024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B89CF-134E-67F1-E26D-F411DC86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061E5-4960-75D9-1FC5-CF8A5017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580C-610E-C84B-B189-DF456803529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9216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A3894-4CE3-A2BB-E6B0-84D0A177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B061C-3C31-6DBD-0E79-B9E1C3D8B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94221-B4C0-EB81-7D70-B15F46271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4135-AAD3-7E4A-8430-361CD818023B}" type="datetimeFigureOut">
              <a:rPr lang="en-CH" smtClean="0"/>
              <a:t>23.09.2024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42DBE-4E10-C483-6478-09CA4A5F0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635D2-6E65-5A34-A532-E07122B08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580C-610E-C84B-B189-DF456803529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043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A6E6A-4905-45E3-4160-2886D0A7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A3A9E-15C2-C448-2EBA-883297064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5C100-D45F-60EE-E77E-B6F7F4C81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4135-AAD3-7E4A-8430-361CD818023B}" type="datetimeFigureOut">
              <a:rPr lang="en-CH" smtClean="0"/>
              <a:t>23.09.2024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6625D-99C9-A5C6-C8F8-F826F6391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54065-995A-AB0E-4B5C-90C80766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580C-610E-C84B-B189-DF456803529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1222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BD174-46B0-24E9-07D8-47E3D13C2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14288-4395-C70F-697C-6154CF018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870551-133B-292E-243D-8FB52CB44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A5370-FC05-F089-5209-842826013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4135-AAD3-7E4A-8430-361CD818023B}" type="datetimeFigureOut">
              <a:rPr lang="en-CH" smtClean="0"/>
              <a:t>23.09.2024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35291-5018-89BE-6E7D-0607F0B40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C2422-D57F-A324-0683-371C79398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580C-610E-C84B-B189-DF456803529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709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F505A-132D-127B-FDA2-C33060DD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31610-E21E-42B0-7D6A-BBC6DB67F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FD9EE-DD92-52D4-8BCF-51C33D9FB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87F622-14DF-F972-7F70-CD3ADE7E6C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809CC0-C26B-8E88-4342-FB5B0089B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84C351-A893-9223-C00A-DC373978E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4135-AAD3-7E4A-8430-361CD818023B}" type="datetimeFigureOut">
              <a:rPr lang="en-CH" smtClean="0"/>
              <a:t>23.09.2024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35AD09-9934-4FBF-C0EB-9A53FDBE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8FB876-8754-BCF8-5586-2EC70CCBB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580C-610E-C84B-B189-DF456803529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74272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90B7A-8167-B45D-5A60-8DB5B14CD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8918A-DE0F-566D-69F2-7FC076563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4135-AAD3-7E4A-8430-361CD818023B}" type="datetimeFigureOut">
              <a:rPr lang="en-CH" smtClean="0"/>
              <a:t>23.09.2024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40F46-76AF-A024-F85F-4A5D4E79F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F6A63-006C-6122-112A-CAC652E9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580C-610E-C84B-B189-DF456803529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3956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1A4E71-70D6-8694-D70A-ADC224744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4135-AAD3-7E4A-8430-361CD818023B}" type="datetimeFigureOut">
              <a:rPr lang="en-CH" smtClean="0"/>
              <a:t>23.09.2024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B010E-85A1-AF29-0EFB-0847DBBEA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6E804-2C5F-32B4-C483-14B17704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580C-610E-C84B-B189-DF456803529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1755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B5616-0EB0-826F-7893-83DF079F1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E9616-F1E0-6F3A-8372-25C53DB29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BCC40-5508-75C7-4254-4553B8233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3EA76-EF82-6205-5926-02E2DAD53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4135-AAD3-7E4A-8430-361CD818023B}" type="datetimeFigureOut">
              <a:rPr lang="en-CH" smtClean="0"/>
              <a:t>23.09.2024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3D567-B53F-018B-8434-CCDAAF3CF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AA4CA-15F5-3E49-3DF6-2E55FC66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580C-610E-C84B-B189-DF456803529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60597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BEE54-1A7A-23A4-5B84-9D272A160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4B8A51-A269-7550-1F4A-14E5914A9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E3747-3971-4555-C0D9-BA9B98233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7B976-125C-C524-AA54-C8A3E7A0A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4135-AAD3-7E4A-8430-361CD818023B}" type="datetimeFigureOut">
              <a:rPr lang="en-CH" smtClean="0"/>
              <a:t>23.09.2024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7DE3E-4305-3ABD-5002-39AC4418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9A494-6402-3073-8799-E1239A45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E580C-610E-C84B-B189-DF456803529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096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5706E9-2149-A6E0-5179-2A8867D9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B17CE-7302-46E5-0D44-714DE89BC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254FD-4545-6015-30E4-1D6F140A8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FB4135-AAD3-7E4A-8430-361CD818023B}" type="datetimeFigureOut">
              <a:rPr lang="en-CH" smtClean="0"/>
              <a:t>23.09.2024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F9D07-6BA8-A2DB-63AA-325D292BF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02DC3-E2B0-1FCE-F6CD-463A048CC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1E580C-610E-C84B-B189-DF456803529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072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2C63E612-BDB6-C7D5-DD0A-F26C22CA7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97"/>
            <a:ext cx="12191999" cy="687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7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AC3A6-B994-D48F-FF3D-E412072A1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64C8E1F-A3E1-A990-29B2-C2E06AED8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6"/>
            <a:ext cx="12195588" cy="685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50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0B5D8-E926-B739-363B-E80EFC719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B018F4E-93DF-95BE-289E-AA48F4FA3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5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20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2F3D9-DBAE-7E33-C8F4-3BBB5180C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5977A42C-2FE4-9731-4BA4-7FE0E52F8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92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EF012-E6FE-4471-16BC-E4B401392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063E05-F201-2B47-7E0B-23512C552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3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73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B8F3D-8147-D78D-B6DD-38A852703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20EE354-0C9C-57FE-A6EA-9F2CFF7F2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56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8DE1C-793C-D419-3570-3BD96F25F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E8D36A0-FD6F-5D31-B07D-EEC3A2065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5"/>
            <a:ext cx="12192000" cy="685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7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81809-3399-743A-0A33-562489D42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15C9D64F-7C62-A917-F26C-EE9CF74CE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42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51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293CA-7BC2-182B-9BCB-456F49F17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42FA49D6-DF1C-E9C4-6AAF-6FD09117D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428"/>
            <a:ext cx="12101264" cy="68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75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73230-A321-BB7D-4764-0AD8BF5E4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EAC7A201-0E25-B702-4045-947DB5154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11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56C64-4E6A-52C4-F807-5128C5CD0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6B31BB5-76EE-84FF-400E-967E33B02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" y="0"/>
            <a:ext cx="12188419" cy="686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5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4E6FD-0796-7A83-FBD8-DABCB42B1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6EDF007-CCEA-5521-D2D4-A0090FC2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97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BA80A-61F7-532B-73CF-46C889850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n a white sheet&#10;&#10;Description automatically generated">
            <a:extLst>
              <a:ext uri="{FF2B5EF4-FFF2-40B4-BE49-F238E27FC236}">
                <a16:creationId xmlns:a16="http://schemas.microsoft.com/office/drawing/2014/main" id="{2A56D68B-1A77-A48F-04AC-C21F6E8AB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" y="0"/>
            <a:ext cx="12191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89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4BA22-7B06-7487-F454-A367637D4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C9CF8D6-A497-711C-ED07-55E068A3E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" y="0"/>
            <a:ext cx="12184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79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826A6-37BB-ED57-9FE2-72123C228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0259E52-DB2D-49C9-3A6A-838B3FF99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2" y="0"/>
            <a:ext cx="12181268" cy="686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45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E8C6E-6660-7EE8-DFDA-C7E25C81A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47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C555A-0FD6-AC30-1BE4-6666336B5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65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8C9BD-BD47-2EB7-BF41-D1DDAB5E2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86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2A3A1-EFBF-FD58-A6CA-3DF65E08C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342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FC3D9-7FE0-3074-817C-7E07535ED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337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3A631-BE56-4FDA-211C-975176DD6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991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0D2C4-5B12-8819-01B9-0A0AC095D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730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C89CD-1437-2CF9-FBA5-208BC929A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A01C775-078A-9936-8F68-C33F6993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70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31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5EF33-DD27-BFCC-0482-A103E4966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885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8CFCB-125D-E2BB-3F00-C33A9ED0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264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B7E37-656B-5F4D-A2D1-4EA398E79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474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BE0C8-D2A2-2692-7BC3-FE4BC4660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945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A548A-892A-AD13-3980-FF2395150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7795D6D-8672-1B6A-FDC3-CAD7BBEFF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" y="0"/>
            <a:ext cx="12184389" cy="68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17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734-3068-9684-467C-41A2CDBC9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4AACE11-546A-C1F0-A419-F5266F1BF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65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5ACFD-A1B1-D556-5172-327103924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EB1DC40-B124-5F72-E05E-63DCA183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047"/>
            <a:ext cx="12181268" cy="686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54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DCF66-DEC2-8C5E-2893-DEE076973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64DA7CC-F0BB-12AB-5B8E-E37E79B8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70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C5482-449B-7291-38F7-7C82E3EFC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shot of a diagram&#10;&#10;Description automatically generated">
            <a:extLst>
              <a:ext uri="{FF2B5EF4-FFF2-40B4-BE49-F238E27FC236}">
                <a16:creationId xmlns:a16="http://schemas.microsoft.com/office/drawing/2014/main" id="{1C45F177-DA01-DF4C-15A4-5A0426A5C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3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55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9ECA0-1699-21AD-964C-BAB43E6AF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86F31F5-1E3E-A6BB-F632-361065B8A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01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</Words>
  <Application>Microsoft Macintosh PowerPoint</Application>
  <PresentationFormat>Widescreen</PresentationFormat>
  <Paragraphs>2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Kieffer</dc:creator>
  <cp:lastModifiedBy>Robert Kieffer</cp:lastModifiedBy>
  <cp:revision>1</cp:revision>
  <dcterms:created xsi:type="dcterms:W3CDTF">2024-09-23T13:54:36Z</dcterms:created>
  <dcterms:modified xsi:type="dcterms:W3CDTF">2024-09-23T14:06:49Z</dcterms:modified>
</cp:coreProperties>
</file>